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</p:sldIdLst>
  <p:sldSz cy="5143500" cx="9144000"/>
  <p:notesSz cx="6858000" cy="9144000"/>
  <p:embeddedFontLst>
    <p:embeddedFont>
      <p:font typeface="Patrick Hand"/>
      <p:regular r:id="rId34"/>
    </p:embeddedFont>
    <p:embeddedFont>
      <p:font typeface="Oswald Regular"/>
      <p:regular r:id="rId35"/>
      <p:bold r:id="rId36"/>
    </p:embeddedFont>
    <p:embeddedFont>
      <p:font typeface="Roboto Condensed"/>
      <p:regular r:id="rId37"/>
      <p:bold r:id="rId38"/>
      <p:italic r:id="rId39"/>
      <p:boldItalic r:id="rId40"/>
    </p:embeddedFont>
    <p:embeddedFont>
      <p:font typeface="Lora"/>
      <p:regular r:id="rId41"/>
      <p:bold r:id="rId42"/>
      <p:italic r:id="rId43"/>
      <p:boldItalic r:id="rId44"/>
    </p:embeddedFont>
    <p:embeddedFont>
      <p:font typeface="Lora Regular"/>
      <p:regular r:id="rId45"/>
      <p:bold r:id="rId46"/>
      <p:italic r:id="rId47"/>
      <p:boldItalic r:id="rId48"/>
    </p:embeddedFont>
    <p:embeddedFont>
      <p:font typeface="Schoolbell"/>
      <p:regular r:id="rId49"/>
    </p:embeddedFont>
    <p:embeddedFont>
      <p:font typeface="Oswald"/>
      <p:regular r:id="rId50"/>
      <p:bold r:id="rId51"/>
    </p:embeddedFont>
    <p:embeddedFont>
      <p:font typeface="Itim"/>
      <p:regular r:id="rId52"/>
    </p:embeddedFont>
    <p:embeddedFont>
      <p:font typeface="Merriweather"/>
      <p:regular r:id="rId53"/>
      <p:bold r:id="rId54"/>
      <p:italic r:id="rId55"/>
      <p:boldItalic r:id="rId56"/>
    </p:embeddedFont>
    <p:embeddedFont>
      <p:font typeface="Open Sans"/>
      <p:regular r:id="rId57"/>
      <p:bold r:id="rId58"/>
      <p:italic r:id="rId59"/>
      <p:boldItalic r:id="rId6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Condensed-boldItalic.fntdata"/><Relationship Id="rId42" Type="http://schemas.openxmlformats.org/officeDocument/2006/relationships/font" Target="fonts/Lora-bold.fntdata"/><Relationship Id="rId41" Type="http://schemas.openxmlformats.org/officeDocument/2006/relationships/font" Target="fonts/Lora-regular.fntdata"/><Relationship Id="rId44" Type="http://schemas.openxmlformats.org/officeDocument/2006/relationships/font" Target="fonts/Lora-boldItalic.fntdata"/><Relationship Id="rId43" Type="http://schemas.openxmlformats.org/officeDocument/2006/relationships/font" Target="fonts/Lora-italic.fntdata"/><Relationship Id="rId46" Type="http://schemas.openxmlformats.org/officeDocument/2006/relationships/font" Target="fonts/LoraRegular-bold.fntdata"/><Relationship Id="rId45" Type="http://schemas.openxmlformats.org/officeDocument/2006/relationships/font" Target="fonts/LoraRegular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LoraRegular-boldItalic.fntdata"/><Relationship Id="rId47" Type="http://schemas.openxmlformats.org/officeDocument/2006/relationships/font" Target="fonts/LoraRegular-italic.fntdata"/><Relationship Id="rId49" Type="http://schemas.openxmlformats.org/officeDocument/2006/relationships/font" Target="fonts/Schoolbell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font" Target="fonts/OswaldRegular-regular.fntdata"/><Relationship Id="rId34" Type="http://schemas.openxmlformats.org/officeDocument/2006/relationships/font" Target="fonts/PatrickHand-regular.fntdata"/><Relationship Id="rId37" Type="http://schemas.openxmlformats.org/officeDocument/2006/relationships/font" Target="fonts/RobotoCondensed-regular.fntdata"/><Relationship Id="rId36" Type="http://schemas.openxmlformats.org/officeDocument/2006/relationships/font" Target="fonts/OswaldRegular-bold.fntdata"/><Relationship Id="rId39" Type="http://schemas.openxmlformats.org/officeDocument/2006/relationships/font" Target="fonts/RobotoCondensed-italic.fntdata"/><Relationship Id="rId38" Type="http://schemas.openxmlformats.org/officeDocument/2006/relationships/font" Target="fonts/RobotoCondensed-bold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font" Target="fonts/OpenSans-boldItalic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Oswald-bold.fntdata"/><Relationship Id="rId50" Type="http://schemas.openxmlformats.org/officeDocument/2006/relationships/font" Target="fonts/Oswald-regular.fntdata"/><Relationship Id="rId53" Type="http://schemas.openxmlformats.org/officeDocument/2006/relationships/font" Target="fonts/Merriweather-regular.fntdata"/><Relationship Id="rId52" Type="http://schemas.openxmlformats.org/officeDocument/2006/relationships/font" Target="fonts/Itim-regular.fntdata"/><Relationship Id="rId11" Type="http://schemas.openxmlformats.org/officeDocument/2006/relationships/slide" Target="slides/slide6.xml"/><Relationship Id="rId55" Type="http://schemas.openxmlformats.org/officeDocument/2006/relationships/font" Target="fonts/Merriweather-italic.fntdata"/><Relationship Id="rId10" Type="http://schemas.openxmlformats.org/officeDocument/2006/relationships/slide" Target="slides/slide5.xml"/><Relationship Id="rId54" Type="http://schemas.openxmlformats.org/officeDocument/2006/relationships/font" Target="fonts/Merriweather-bold.fntdata"/><Relationship Id="rId13" Type="http://schemas.openxmlformats.org/officeDocument/2006/relationships/slide" Target="slides/slide8.xml"/><Relationship Id="rId57" Type="http://schemas.openxmlformats.org/officeDocument/2006/relationships/font" Target="fonts/OpenSans-regular.fntdata"/><Relationship Id="rId12" Type="http://schemas.openxmlformats.org/officeDocument/2006/relationships/slide" Target="slides/slide7.xml"/><Relationship Id="rId56" Type="http://schemas.openxmlformats.org/officeDocument/2006/relationships/font" Target="fonts/Merriweather-boldItalic.fntdata"/><Relationship Id="rId15" Type="http://schemas.openxmlformats.org/officeDocument/2006/relationships/slide" Target="slides/slide10.xml"/><Relationship Id="rId59" Type="http://schemas.openxmlformats.org/officeDocument/2006/relationships/font" Target="fonts/OpenSans-italic.fntdata"/><Relationship Id="rId14" Type="http://schemas.openxmlformats.org/officeDocument/2006/relationships/slide" Target="slides/slide9.xml"/><Relationship Id="rId58" Type="http://schemas.openxmlformats.org/officeDocument/2006/relationships/font" Target="fonts/OpenSans-bold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7" name="Shape 2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8" name="Google Shape;2428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9" name="Google Shape;242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4" name="Shape 2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5" name="Google Shape;2515;gd472a0a258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6" name="Google Shape;2516;gd472a0a258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4" name="Shape 2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5" name="Google Shape;2525;gd472a0a258_0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6" name="Google Shape;2526;gd472a0a258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3" name="Shape 2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4" name="Google Shape;2534;gd472a0a258_0_34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5" name="Google Shape;2535;gd472a0a258_0_34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0" name="Shape 2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1" name="Google Shape;2541;gd472a0a258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2" name="Google Shape;2542;gd472a0a258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7" name="Shape 2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8" name="Google Shape;2548;gd472a0a258_0_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9" name="Google Shape;2549;gd472a0a258_0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gd472a0a258_0_1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5" name="Google Shape;2555;gd472a0a258_0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8" name="Shape 2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9" name="Google Shape;2559;gd472a0a258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0" name="Google Shape;2560;gd472a0a258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gd472a0a258_0_34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8" name="Google Shape;2568;gd472a0a258_0_34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6" name="Shape 2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7" name="Google Shape;2577;gd601aff473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8" name="Google Shape;2578;gd601aff473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7" name="Shape 2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8" name="Google Shape;2598;gd472a0a258_0_32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9" name="Google Shape;2599;gd472a0a258_0_32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3" name="Shape 2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4" name="Google Shape;2434;gd472a0a258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5" name="Google Shape;2435;gd472a0a258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6" name="Shape 2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7" name="Google Shape;2607;gd472a0a258_0_33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8" name="Google Shape;2608;gd472a0a258_0_33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5" name="Shape 2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6" name="Google Shape;2616;gd472a0a258_0_33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7" name="Google Shape;2617;gd472a0a258_0_33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3" name="Shape 2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4" name="Google Shape;2624;gd472a0a258_0_33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5" name="Google Shape;2625;gd472a0a258_0_33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1" name="Shape 2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2" name="Google Shape;2632;gd472a0a258_0_33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3" name="Google Shape;2633;gd472a0a258_0_33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9" name="Shape 2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0" name="Google Shape;2640;gd472a0a258_0_33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1" name="Google Shape;2641;gd472a0a258_0_33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gd472a0a258_0_33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9" name="Google Shape;2649;gd472a0a258_0_33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5" name="Shape 2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6" name="Google Shape;2656;gd472a0a258_0_33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7" name="Google Shape;2657;gd472a0a258_0_33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3" name="Shape 2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4" name="Google Shape;2664;gd472a0a258_0_33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5" name="Google Shape;2665;gd472a0a258_0_33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gd472a0a258_0_1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3" name="Google Shape;2673;gd472a0a258_0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3" name="Shape 2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4" name="Google Shape;2444;gd472a0a258_0_32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5" name="Google Shape;2445;gd472a0a258_0_32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0" name="Shape 2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1" name="Google Shape;2451;gd472a0a258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2" name="Google Shape;2452;gd472a0a258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2" name="Shape 2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3" name="Google Shape;2463;gd472a0a258_0_30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4" name="Google Shape;2464;gd472a0a258_0_30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9" name="Shape 2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0" name="Google Shape;2470;gd472a0a25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1" name="Google Shape;2471;gd472a0a25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5" name="Shape 2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6" name="Google Shape;2476;gd472a0a258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7" name="Google Shape;2477;gd472a0a258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6" name="Shape 2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7" name="Google Shape;2487;gd472a0a258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8" name="Google Shape;2488;gd472a0a258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8" name="Shape 2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9" name="Google Shape;2499;gd472a0a258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0" name="Google Shape;2500;gd472a0a258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slidesgo.com/" TargetMode="External"/><Relationship Id="rId3" Type="http://schemas.openxmlformats.org/officeDocument/2006/relationships/hyperlink" Target="https://www.flaticon.com/" TargetMode="External"/><Relationship Id="rId4" Type="http://schemas.openxmlformats.org/officeDocument/2006/relationships/hyperlink" Target="https://www.freepik.com/" TargetMode="Externa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309750" y="-469336"/>
            <a:ext cx="9947675" cy="5945061"/>
            <a:chOff x="-309750" y="-469336"/>
            <a:chExt cx="9947675" cy="5945061"/>
          </a:xfrm>
        </p:grpSpPr>
        <p:sp>
          <p:nvSpPr>
            <p:cNvPr id="10" name="Google Shape;10;p2"/>
            <p:cNvSpPr/>
            <p:nvPr/>
          </p:nvSpPr>
          <p:spPr>
            <a:xfrm>
              <a:off x="1133338" y="218888"/>
              <a:ext cx="807800" cy="742575"/>
            </a:xfrm>
            <a:custGeom>
              <a:rect b="b" l="l" r="r" t="t"/>
              <a:pathLst>
                <a:path extrusionOk="0" h="29703" w="32312">
                  <a:moveTo>
                    <a:pt x="21764" y="2402"/>
                  </a:moveTo>
                  <a:cubicBezTo>
                    <a:pt x="23071" y="2494"/>
                    <a:pt x="25503" y="2980"/>
                    <a:pt x="27691" y="6111"/>
                  </a:cubicBezTo>
                  <a:cubicBezTo>
                    <a:pt x="27098" y="5920"/>
                    <a:pt x="26434" y="5840"/>
                    <a:pt x="25751" y="5840"/>
                  </a:cubicBezTo>
                  <a:cubicBezTo>
                    <a:pt x="24473" y="5840"/>
                    <a:pt x="23127" y="6119"/>
                    <a:pt x="22038" y="6475"/>
                  </a:cubicBezTo>
                  <a:cubicBezTo>
                    <a:pt x="20062" y="7175"/>
                    <a:pt x="18694" y="8208"/>
                    <a:pt x="18420" y="9181"/>
                  </a:cubicBezTo>
                  <a:cubicBezTo>
                    <a:pt x="18238" y="9819"/>
                    <a:pt x="18268" y="10336"/>
                    <a:pt x="18512" y="10700"/>
                  </a:cubicBezTo>
                  <a:cubicBezTo>
                    <a:pt x="15654" y="10974"/>
                    <a:pt x="11794" y="11612"/>
                    <a:pt x="11217" y="13223"/>
                  </a:cubicBezTo>
                  <a:cubicBezTo>
                    <a:pt x="11034" y="13740"/>
                    <a:pt x="10974" y="14165"/>
                    <a:pt x="11095" y="14530"/>
                  </a:cubicBezTo>
                  <a:cubicBezTo>
                    <a:pt x="11186" y="14743"/>
                    <a:pt x="11247" y="14895"/>
                    <a:pt x="11369" y="15047"/>
                  </a:cubicBezTo>
                  <a:cubicBezTo>
                    <a:pt x="8998" y="15199"/>
                    <a:pt x="5472" y="15716"/>
                    <a:pt x="5107" y="17114"/>
                  </a:cubicBezTo>
                  <a:cubicBezTo>
                    <a:pt x="5016" y="17509"/>
                    <a:pt x="4986" y="17843"/>
                    <a:pt x="5107" y="18147"/>
                  </a:cubicBezTo>
                  <a:cubicBezTo>
                    <a:pt x="5198" y="18542"/>
                    <a:pt x="5472" y="18786"/>
                    <a:pt x="5776" y="18998"/>
                  </a:cubicBezTo>
                  <a:cubicBezTo>
                    <a:pt x="4955" y="19211"/>
                    <a:pt x="3891" y="19606"/>
                    <a:pt x="2919" y="20214"/>
                  </a:cubicBezTo>
                  <a:cubicBezTo>
                    <a:pt x="2524" y="20153"/>
                    <a:pt x="730" y="19910"/>
                    <a:pt x="761" y="18056"/>
                  </a:cubicBezTo>
                  <a:cubicBezTo>
                    <a:pt x="791" y="16324"/>
                    <a:pt x="5198" y="14773"/>
                    <a:pt x="6931" y="14348"/>
                  </a:cubicBezTo>
                  <a:cubicBezTo>
                    <a:pt x="7083" y="14317"/>
                    <a:pt x="7144" y="14196"/>
                    <a:pt x="7174" y="14044"/>
                  </a:cubicBezTo>
                  <a:cubicBezTo>
                    <a:pt x="7174" y="13892"/>
                    <a:pt x="7113" y="13770"/>
                    <a:pt x="6961" y="13710"/>
                  </a:cubicBezTo>
                  <a:cubicBezTo>
                    <a:pt x="6870" y="13649"/>
                    <a:pt x="5016" y="13102"/>
                    <a:pt x="5320" y="11673"/>
                  </a:cubicBezTo>
                  <a:cubicBezTo>
                    <a:pt x="5381" y="11339"/>
                    <a:pt x="5654" y="11004"/>
                    <a:pt x="6110" y="10731"/>
                  </a:cubicBezTo>
                  <a:cubicBezTo>
                    <a:pt x="7196" y="10047"/>
                    <a:pt x="9081" y="9749"/>
                    <a:pt x="10672" y="9749"/>
                  </a:cubicBezTo>
                  <a:cubicBezTo>
                    <a:pt x="11486" y="9749"/>
                    <a:pt x="12222" y="9827"/>
                    <a:pt x="12736" y="9971"/>
                  </a:cubicBezTo>
                  <a:cubicBezTo>
                    <a:pt x="12762" y="9976"/>
                    <a:pt x="12788" y="9979"/>
                    <a:pt x="12814" y="9979"/>
                  </a:cubicBezTo>
                  <a:cubicBezTo>
                    <a:pt x="12945" y="9979"/>
                    <a:pt x="13076" y="9915"/>
                    <a:pt x="13101" y="9789"/>
                  </a:cubicBezTo>
                  <a:cubicBezTo>
                    <a:pt x="13192" y="9637"/>
                    <a:pt x="13101" y="9454"/>
                    <a:pt x="12949" y="9363"/>
                  </a:cubicBezTo>
                  <a:cubicBezTo>
                    <a:pt x="12949" y="9363"/>
                    <a:pt x="12189" y="8937"/>
                    <a:pt x="12007" y="8299"/>
                  </a:cubicBezTo>
                  <a:lnTo>
                    <a:pt x="12007" y="8269"/>
                  </a:lnTo>
                  <a:cubicBezTo>
                    <a:pt x="11946" y="7965"/>
                    <a:pt x="11977" y="7691"/>
                    <a:pt x="12129" y="7387"/>
                  </a:cubicBezTo>
                  <a:cubicBezTo>
                    <a:pt x="12502" y="6733"/>
                    <a:pt x="13852" y="6470"/>
                    <a:pt x="15473" y="6470"/>
                  </a:cubicBezTo>
                  <a:cubicBezTo>
                    <a:pt x="16488" y="6470"/>
                    <a:pt x="17610" y="6573"/>
                    <a:pt x="18664" y="6749"/>
                  </a:cubicBezTo>
                  <a:cubicBezTo>
                    <a:pt x="18679" y="6752"/>
                    <a:pt x="18695" y="6754"/>
                    <a:pt x="18711" y="6754"/>
                  </a:cubicBezTo>
                  <a:cubicBezTo>
                    <a:pt x="18846" y="6754"/>
                    <a:pt x="18974" y="6642"/>
                    <a:pt x="19028" y="6506"/>
                  </a:cubicBezTo>
                  <a:cubicBezTo>
                    <a:pt x="19089" y="6354"/>
                    <a:pt x="19028" y="6202"/>
                    <a:pt x="18876" y="6141"/>
                  </a:cubicBezTo>
                  <a:cubicBezTo>
                    <a:pt x="18876" y="6141"/>
                    <a:pt x="18177" y="5685"/>
                    <a:pt x="17965" y="4986"/>
                  </a:cubicBezTo>
                  <a:cubicBezTo>
                    <a:pt x="17904" y="4652"/>
                    <a:pt x="17934" y="4287"/>
                    <a:pt x="18177" y="3892"/>
                  </a:cubicBezTo>
                  <a:cubicBezTo>
                    <a:pt x="18542" y="3284"/>
                    <a:pt x="19910" y="2402"/>
                    <a:pt x="21764" y="2402"/>
                  </a:cubicBezTo>
                  <a:close/>
                  <a:moveTo>
                    <a:pt x="25715" y="6460"/>
                  </a:moveTo>
                  <a:cubicBezTo>
                    <a:pt x="26626" y="6460"/>
                    <a:pt x="27472" y="6616"/>
                    <a:pt x="28117" y="6992"/>
                  </a:cubicBezTo>
                  <a:cubicBezTo>
                    <a:pt x="27053" y="8907"/>
                    <a:pt x="25715" y="11096"/>
                    <a:pt x="24196" y="13132"/>
                  </a:cubicBezTo>
                  <a:cubicBezTo>
                    <a:pt x="22524" y="15290"/>
                    <a:pt x="16688" y="15351"/>
                    <a:pt x="16627" y="15351"/>
                  </a:cubicBezTo>
                  <a:cubicBezTo>
                    <a:pt x="16445" y="15351"/>
                    <a:pt x="16293" y="15503"/>
                    <a:pt x="16293" y="15685"/>
                  </a:cubicBezTo>
                  <a:cubicBezTo>
                    <a:pt x="16293" y="15868"/>
                    <a:pt x="16445" y="16020"/>
                    <a:pt x="16627" y="16020"/>
                  </a:cubicBezTo>
                  <a:cubicBezTo>
                    <a:pt x="16840" y="16020"/>
                    <a:pt x="20335" y="15989"/>
                    <a:pt x="22797" y="14925"/>
                  </a:cubicBezTo>
                  <a:lnTo>
                    <a:pt x="22797" y="14925"/>
                  </a:lnTo>
                  <a:cubicBezTo>
                    <a:pt x="22645" y="15108"/>
                    <a:pt x="22493" y="15260"/>
                    <a:pt x="22342" y="15442"/>
                  </a:cubicBezTo>
                  <a:cubicBezTo>
                    <a:pt x="20791" y="17235"/>
                    <a:pt x="18846" y="18542"/>
                    <a:pt x="16901" y="19454"/>
                  </a:cubicBezTo>
                  <a:cubicBezTo>
                    <a:pt x="16532" y="19589"/>
                    <a:pt x="16116" y="19645"/>
                    <a:pt x="15680" y="19645"/>
                  </a:cubicBezTo>
                  <a:cubicBezTo>
                    <a:pt x="13564" y="19645"/>
                    <a:pt x="10968" y="18324"/>
                    <a:pt x="10943" y="18299"/>
                  </a:cubicBezTo>
                  <a:cubicBezTo>
                    <a:pt x="10904" y="18284"/>
                    <a:pt x="10859" y="18276"/>
                    <a:pt x="10812" y="18276"/>
                  </a:cubicBezTo>
                  <a:cubicBezTo>
                    <a:pt x="10678" y="18276"/>
                    <a:pt x="10532" y="18339"/>
                    <a:pt x="10487" y="18451"/>
                  </a:cubicBezTo>
                  <a:cubicBezTo>
                    <a:pt x="10396" y="18603"/>
                    <a:pt x="10487" y="18816"/>
                    <a:pt x="10639" y="18907"/>
                  </a:cubicBezTo>
                  <a:cubicBezTo>
                    <a:pt x="10761" y="18968"/>
                    <a:pt x="12888" y="20032"/>
                    <a:pt x="14955" y="20245"/>
                  </a:cubicBezTo>
                  <a:cubicBezTo>
                    <a:pt x="10761" y="21825"/>
                    <a:pt x="6900" y="21916"/>
                    <a:pt x="6870" y="21916"/>
                  </a:cubicBezTo>
                  <a:cubicBezTo>
                    <a:pt x="6688" y="21916"/>
                    <a:pt x="6536" y="22068"/>
                    <a:pt x="6536" y="22251"/>
                  </a:cubicBezTo>
                  <a:cubicBezTo>
                    <a:pt x="6536" y="22433"/>
                    <a:pt x="6688" y="22585"/>
                    <a:pt x="6870" y="22585"/>
                  </a:cubicBezTo>
                  <a:cubicBezTo>
                    <a:pt x="6961" y="22585"/>
                    <a:pt x="12068" y="22463"/>
                    <a:pt x="17083" y="20032"/>
                  </a:cubicBezTo>
                  <a:cubicBezTo>
                    <a:pt x="17174" y="20001"/>
                    <a:pt x="17205" y="20001"/>
                    <a:pt x="17296" y="19971"/>
                  </a:cubicBezTo>
                  <a:lnTo>
                    <a:pt x="17296" y="19971"/>
                  </a:lnTo>
                  <a:cubicBezTo>
                    <a:pt x="16110" y="21612"/>
                    <a:pt x="15411" y="23467"/>
                    <a:pt x="15381" y="23588"/>
                  </a:cubicBezTo>
                  <a:cubicBezTo>
                    <a:pt x="15320" y="23770"/>
                    <a:pt x="15411" y="23953"/>
                    <a:pt x="15563" y="23983"/>
                  </a:cubicBezTo>
                  <a:cubicBezTo>
                    <a:pt x="15614" y="24005"/>
                    <a:pt x="15663" y="24015"/>
                    <a:pt x="15709" y="24015"/>
                  </a:cubicBezTo>
                  <a:cubicBezTo>
                    <a:pt x="15854" y="24015"/>
                    <a:pt x="15966" y="23917"/>
                    <a:pt x="15989" y="23801"/>
                  </a:cubicBezTo>
                  <a:cubicBezTo>
                    <a:pt x="15989" y="23770"/>
                    <a:pt x="17174" y="20731"/>
                    <a:pt x="18907" y="19090"/>
                  </a:cubicBezTo>
                  <a:cubicBezTo>
                    <a:pt x="20183" y="18330"/>
                    <a:pt x="21399" y="17387"/>
                    <a:pt x="22463" y="16293"/>
                  </a:cubicBezTo>
                  <a:lnTo>
                    <a:pt x="22463" y="16293"/>
                  </a:lnTo>
                  <a:cubicBezTo>
                    <a:pt x="22554" y="18786"/>
                    <a:pt x="20974" y="21552"/>
                    <a:pt x="20974" y="21612"/>
                  </a:cubicBezTo>
                  <a:cubicBezTo>
                    <a:pt x="20883" y="21764"/>
                    <a:pt x="20943" y="21977"/>
                    <a:pt x="21095" y="22068"/>
                  </a:cubicBezTo>
                  <a:cubicBezTo>
                    <a:pt x="21143" y="22088"/>
                    <a:pt x="21198" y="22098"/>
                    <a:pt x="21252" y="22098"/>
                  </a:cubicBezTo>
                  <a:cubicBezTo>
                    <a:pt x="21370" y="22098"/>
                    <a:pt x="21489" y="22051"/>
                    <a:pt x="21551" y="21947"/>
                  </a:cubicBezTo>
                  <a:cubicBezTo>
                    <a:pt x="21612" y="21795"/>
                    <a:pt x="23527" y="18482"/>
                    <a:pt x="23071" y="15624"/>
                  </a:cubicBezTo>
                  <a:cubicBezTo>
                    <a:pt x="23618" y="14986"/>
                    <a:pt x="24165" y="14317"/>
                    <a:pt x="24682" y="13618"/>
                  </a:cubicBezTo>
                  <a:lnTo>
                    <a:pt x="24804" y="13497"/>
                  </a:lnTo>
                  <a:cubicBezTo>
                    <a:pt x="26293" y="11491"/>
                    <a:pt x="27570" y="9393"/>
                    <a:pt x="28633" y="7509"/>
                  </a:cubicBezTo>
                  <a:cubicBezTo>
                    <a:pt x="29576" y="8208"/>
                    <a:pt x="30336" y="9515"/>
                    <a:pt x="30822" y="11187"/>
                  </a:cubicBezTo>
                  <a:cubicBezTo>
                    <a:pt x="31703" y="14044"/>
                    <a:pt x="31491" y="16506"/>
                    <a:pt x="30700" y="16810"/>
                  </a:cubicBezTo>
                  <a:cubicBezTo>
                    <a:pt x="30472" y="16916"/>
                    <a:pt x="30252" y="16969"/>
                    <a:pt x="30047" y="16969"/>
                  </a:cubicBezTo>
                  <a:cubicBezTo>
                    <a:pt x="29842" y="16969"/>
                    <a:pt x="29652" y="16916"/>
                    <a:pt x="29484" y="16810"/>
                  </a:cubicBezTo>
                  <a:cubicBezTo>
                    <a:pt x="28877" y="16567"/>
                    <a:pt x="28603" y="15837"/>
                    <a:pt x="28603" y="15837"/>
                  </a:cubicBezTo>
                  <a:cubicBezTo>
                    <a:pt x="28576" y="15701"/>
                    <a:pt x="28427" y="15589"/>
                    <a:pt x="28243" y="15589"/>
                  </a:cubicBezTo>
                  <a:cubicBezTo>
                    <a:pt x="28222" y="15589"/>
                    <a:pt x="28200" y="15591"/>
                    <a:pt x="28177" y="15594"/>
                  </a:cubicBezTo>
                  <a:cubicBezTo>
                    <a:pt x="28056" y="15655"/>
                    <a:pt x="27934" y="15837"/>
                    <a:pt x="27965" y="15989"/>
                  </a:cubicBezTo>
                  <a:cubicBezTo>
                    <a:pt x="28421" y="18147"/>
                    <a:pt x="26415" y="22950"/>
                    <a:pt x="24682" y="24834"/>
                  </a:cubicBezTo>
                  <a:cubicBezTo>
                    <a:pt x="24249" y="25296"/>
                    <a:pt x="23871" y="25566"/>
                    <a:pt x="23600" y="25566"/>
                  </a:cubicBezTo>
                  <a:cubicBezTo>
                    <a:pt x="23585" y="25566"/>
                    <a:pt x="23571" y="25565"/>
                    <a:pt x="23557" y="25564"/>
                  </a:cubicBezTo>
                  <a:cubicBezTo>
                    <a:pt x="22919" y="25473"/>
                    <a:pt x="22493" y="25169"/>
                    <a:pt x="22342" y="24682"/>
                  </a:cubicBezTo>
                  <a:cubicBezTo>
                    <a:pt x="22220" y="24287"/>
                    <a:pt x="22311" y="23953"/>
                    <a:pt x="22311" y="23953"/>
                  </a:cubicBezTo>
                  <a:cubicBezTo>
                    <a:pt x="22342" y="23801"/>
                    <a:pt x="22250" y="23649"/>
                    <a:pt x="22098" y="23588"/>
                  </a:cubicBezTo>
                  <a:cubicBezTo>
                    <a:pt x="22055" y="23562"/>
                    <a:pt x="22012" y="23551"/>
                    <a:pt x="21970" y="23551"/>
                  </a:cubicBezTo>
                  <a:cubicBezTo>
                    <a:pt x="21865" y="23551"/>
                    <a:pt x="21769" y="23623"/>
                    <a:pt x="21703" y="23710"/>
                  </a:cubicBezTo>
                  <a:cubicBezTo>
                    <a:pt x="20717" y="25217"/>
                    <a:pt x="17907" y="28965"/>
                    <a:pt x="16172" y="28965"/>
                  </a:cubicBezTo>
                  <a:cubicBezTo>
                    <a:pt x="16088" y="28965"/>
                    <a:pt x="16007" y="28956"/>
                    <a:pt x="15928" y="28938"/>
                  </a:cubicBezTo>
                  <a:cubicBezTo>
                    <a:pt x="15259" y="28786"/>
                    <a:pt x="14864" y="28451"/>
                    <a:pt x="14651" y="27844"/>
                  </a:cubicBezTo>
                  <a:cubicBezTo>
                    <a:pt x="14408" y="27053"/>
                    <a:pt x="14651" y="26081"/>
                    <a:pt x="14651" y="26081"/>
                  </a:cubicBezTo>
                  <a:cubicBezTo>
                    <a:pt x="14712" y="25929"/>
                    <a:pt x="14621" y="25777"/>
                    <a:pt x="14499" y="25716"/>
                  </a:cubicBezTo>
                  <a:cubicBezTo>
                    <a:pt x="14461" y="25678"/>
                    <a:pt x="14402" y="25661"/>
                    <a:pt x="14339" y="25661"/>
                  </a:cubicBezTo>
                  <a:cubicBezTo>
                    <a:pt x="14251" y="25661"/>
                    <a:pt x="14157" y="25693"/>
                    <a:pt x="14104" y="25746"/>
                  </a:cubicBezTo>
                  <a:cubicBezTo>
                    <a:pt x="13142" y="26683"/>
                    <a:pt x="10732" y="28799"/>
                    <a:pt x="9181" y="28799"/>
                  </a:cubicBezTo>
                  <a:cubicBezTo>
                    <a:pt x="8920" y="28799"/>
                    <a:pt x="8683" y="28739"/>
                    <a:pt x="8481" y="28603"/>
                  </a:cubicBezTo>
                  <a:cubicBezTo>
                    <a:pt x="8056" y="28330"/>
                    <a:pt x="7812" y="27995"/>
                    <a:pt x="7721" y="27661"/>
                  </a:cubicBezTo>
                  <a:cubicBezTo>
                    <a:pt x="7417" y="26688"/>
                    <a:pt x="8116" y="25625"/>
                    <a:pt x="8177" y="25625"/>
                  </a:cubicBezTo>
                  <a:cubicBezTo>
                    <a:pt x="8238" y="25533"/>
                    <a:pt x="8238" y="25321"/>
                    <a:pt x="8177" y="25229"/>
                  </a:cubicBezTo>
                  <a:cubicBezTo>
                    <a:pt x="8096" y="25148"/>
                    <a:pt x="8001" y="25108"/>
                    <a:pt x="7902" y="25108"/>
                  </a:cubicBezTo>
                  <a:cubicBezTo>
                    <a:pt x="7853" y="25108"/>
                    <a:pt x="7802" y="25118"/>
                    <a:pt x="7752" y="25138"/>
                  </a:cubicBezTo>
                  <a:cubicBezTo>
                    <a:pt x="7727" y="25138"/>
                    <a:pt x="5714" y="26162"/>
                    <a:pt x="3960" y="26162"/>
                  </a:cubicBezTo>
                  <a:cubicBezTo>
                    <a:pt x="3513" y="26162"/>
                    <a:pt x="3082" y="26095"/>
                    <a:pt x="2706" y="25929"/>
                  </a:cubicBezTo>
                  <a:cubicBezTo>
                    <a:pt x="2007" y="25625"/>
                    <a:pt x="1581" y="25108"/>
                    <a:pt x="1429" y="24226"/>
                  </a:cubicBezTo>
                  <a:cubicBezTo>
                    <a:pt x="1277" y="23406"/>
                    <a:pt x="1429" y="22676"/>
                    <a:pt x="1885" y="22038"/>
                  </a:cubicBezTo>
                  <a:cubicBezTo>
                    <a:pt x="3314" y="20001"/>
                    <a:pt x="7113" y="19394"/>
                    <a:pt x="7144" y="19394"/>
                  </a:cubicBezTo>
                  <a:cubicBezTo>
                    <a:pt x="7296" y="19363"/>
                    <a:pt x="7448" y="19211"/>
                    <a:pt x="7417" y="19059"/>
                  </a:cubicBezTo>
                  <a:cubicBezTo>
                    <a:pt x="7417" y="18877"/>
                    <a:pt x="7265" y="18755"/>
                    <a:pt x="7052" y="18755"/>
                  </a:cubicBezTo>
                  <a:cubicBezTo>
                    <a:pt x="7052" y="18755"/>
                    <a:pt x="5897" y="18725"/>
                    <a:pt x="5685" y="17995"/>
                  </a:cubicBezTo>
                  <a:cubicBezTo>
                    <a:pt x="5654" y="17813"/>
                    <a:pt x="5654" y="17570"/>
                    <a:pt x="5685" y="17327"/>
                  </a:cubicBezTo>
                  <a:cubicBezTo>
                    <a:pt x="5928" y="16324"/>
                    <a:pt x="9545" y="15716"/>
                    <a:pt x="12919" y="15655"/>
                  </a:cubicBezTo>
                  <a:lnTo>
                    <a:pt x="12980" y="15655"/>
                  </a:lnTo>
                  <a:cubicBezTo>
                    <a:pt x="13192" y="15655"/>
                    <a:pt x="13284" y="15503"/>
                    <a:pt x="13284" y="15290"/>
                  </a:cubicBezTo>
                  <a:cubicBezTo>
                    <a:pt x="13284" y="15108"/>
                    <a:pt x="13132" y="14986"/>
                    <a:pt x="12949" y="14986"/>
                  </a:cubicBezTo>
                  <a:lnTo>
                    <a:pt x="12888" y="14986"/>
                  </a:lnTo>
                  <a:cubicBezTo>
                    <a:pt x="12676" y="14986"/>
                    <a:pt x="11825" y="14956"/>
                    <a:pt x="11612" y="14378"/>
                  </a:cubicBezTo>
                  <a:cubicBezTo>
                    <a:pt x="11551" y="14165"/>
                    <a:pt x="11581" y="13862"/>
                    <a:pt x="11733" y="13466"/>
                  </a:cubicBezTo>
                  <a:cubicBezTo>
                    <a:pt x="12129" y="12463"/>
                    <a:pt x="15077" y="11643"/>
                    <a:pt x="19484" y="11308"/>
                  </a:cubicBezTo>
                  <a:cubicBezTo>
                    <a:pt x="19576" y="11314"/>
                    <a:pt x="19664" y="11317"/>
                    <a:pt x="19748" y="11317"/>
                  </a:cubicBezTo>
                  <a:cubicBezTo>
                    <a:pt x="20084" y="11317"/>
                    <a:pt x="20341" y="11278"/>
                    <a:pt x="20366" y="11278"/>
                  </a:cubicBezTo>
                  <a:cubicBezTo>
                    <a:pt x="20518" y="11248"/>
                    <a:pt x="20639" y="11096"/>
                    <a:pt x="20639" y="10883"/>
                  </a:cubicBezTo>
                  <a:cubicBezTo>
                    <a:pt x="20579" y="10731"/>
                    <a:pt x="20487" y="10579"/>
                    <a:pt x="20275" y="10579"/>
                  </a:cubicBezTo>
                  <a:cubicBezTo>
                    <a:pt x="20275" y="10579"/>
                    <a:pt x="20031" y="10579"/>
                    <a:pt x="19515" y="10640"/>
                  </a:cubicBezTo>
                  <a:cubicBezTo>
                    <a:pt x="19120" y="10579"/>
                    <a:pt x="18998" y="10366"/>
                    <a:pt x="18968" y="10214"/>
                  </a:cubicBezTo>
                  <a:cubicBezTo>
                    <a:pt x="18876" y="10032"/>
                    <a:pt x="18907" y="9728"/>
                    <a:pt x="19028" y="9363"/>
                  </a:cubicBezTo>
                  <a:cubicBezTo>
                    <a:pt x="19272" y="8603"/>
                    <a:pt x="20518" y="7691"/>
                    <a:pt x="22220" y="7083"/>
                  </a:cubicBezTo>
                  <a:cubicBezTo>
                    <a:pt x="23306" y="6710"/>
                    <a:pt x="24563" y="6460"/>
                    <a:pt x="25715" y="6460"/>
                  </a:cubicBezTo>
                  <a:close/>
                  <a:moveTo>
                    <a:pt x="31635" y="0"/>
                  </a:moveTo>
                  <a:cubicBezTo>
                    <a:pt x="31502" y="0"/>
                    <a:pt x="31385" y="98"/>
                    <a:pt x="31339" y="214"/>
                  </a:cubicBezTo>
                  <a:cubicBezTo>
                    <a:pt x="31339" y="244"/>
                    <a:pt x="30336" y="2889"/>
                    <a:pt x="28542" y="6293"/>
                  </a:cubicBezTo>
                  <a:cubicBezTo>
                    <a:pt x="26141" y="2433"/>
                    <a:pt x="23284" y="1825"/>
                    <a:pt x="21734" y="1825"/>
                  </a:cubicBezTo>
                  <a:cubicBezTo>
                    <a:pt x="19727" y="1825"/>
                    <a:pt x="18086" y="2737"/>
                    <a:pt x="17569" y="3649"/>
                  </a:cubicBezTo>
                  <a:cubicBezTo>
                    <a:pt x="17265" y="4165"/>
                    <a:pt x="17144" y="4743"/>
                    <a:pt x="17296" y="5260"/>
                  </a:cubicBezTo>
                  <a:cubicBezTo>
                    <a:pt x="17357" y="5564"/>
                    <a:pt x="17509" y="5837"/>
                    <a:pt x="17661" y="6080"/>
                  </a:cubicBezTo>
                  <a:cubicBezTo>
                    <a:pt x="17007" y="6000"/>
                    <a:pt x="16205" y="5933"/>
                    <a:pt x="15393" y="5933"/>
                  </a:cubicBezTo>
                  <a:cubicBezTo>
                    <a:pt x="13750" y="5933"/>
                    <a:pt x="12070" y="6208"/>
                    <a:pt x="11521" y="7205"/>
                  </a:cubicBezTo>
                  <a:cubicBezTo>
                    <a:pt x="11247" y="7661"/>
                    <a:pt x="11217" y="8117"/>
                    <a:pt x="11338" y="8573"/>
                  </a:cubicBezTo>
                  <a:cubicBezTo>
                    <a:pt x="11399" y="8846"/>
                    <a:pt x="11521" y="9059"/>
                    <a:pt x="11673" y="9272"/>
                  </a:cubicBezTo>
                  <a:cubicBezTo>
                    <a:pt x="11326" y="9243"/>
                    <a:pt x="10948" y="9227"/>
                    <a:pt x="10554" y="9227"/>
                  </a:cubicBezTo>
                  <a:cubicBezTo>
                    <a:pt x="8875" y="9227"/>
                    <a:pt x="6896" y="9512"/>
                    <a:pt x="5715" y="10275"/>
                  </a:cubicBezTo>
                  <a:cubicBezTo>
                    <a:pt x="5107" y="10670"/>
                    <a:pt x="4712" y="11126"/>
                    <a:pt x="4590" y="11703"/>
                  </a:cubicBezTo>
                  <a:cubicBezTo>
                    <a:pt x="4378" y="12828"/>
                    <a:pt x="5107" y="13618"/>
                    <a:pt x="5867" y="14074"/>
                  </a:cubicBezTo>
                  <a:cubicBezTo>
                    <a:pt x="4043" y="14652"/>
                    <a:pt x="92" y="16111"/>
                    <a:pt x="31" y="18178"/>
                  </a:cubicBezTo>
                  <a:cubicBezTo>
                    <a:pt x="1" y="19819"/>
                    <a:pt x="1156" y="20579"/>
                    <a:pt x="2128" y="20853"/>
                  </a:cubicBezTo>
                  <a:cubicBezTo>
                    <a:pt x="1824" y="21096"/>
                    <a:pt x="1551" y="21369"/>
                    <a:pt x="1338" y="21734"/>
                  </a:cubicBezTo>
                  <a:cubicBezTo>
                    <a:pt x="761" y="22524"/>
                    <a:pt x="578" y="23436"/>
                    <a:pt x="761" y="24470"/>
                  </a:cubicBezTo>
                  <a:cubicBezTo>
                    <a:pt x="1004" y="25564"/>
                    <a:pt x="1520" y="26293"/>
                    <a:pt x="2402" y="26658"/>
                  </a:cubicBezTo>
                  <a:cubicBezTo>
                    <a:pt x="2861" y="26851"/>
                    <a:pt x="3373" y="26927"/>
                    <a:pt x="3895" y="26927"/>
                  </a:cubicBezTo>
                  <a:cubicBezTo>
                    <a:pt x="5100" y="26927"/>
                    <a:pt x="6359" y="26520"/>
                    <a:pt x="7144" y="26202"/>
                  </a:cubicBezTo>
                  <a:lnTo>
                    <a:pt x="7144" y="26202"/>
                  </a:lnTo>
                  <a:cubicBezTo>
                    <a:pt x="6961" y="26688"/>
                    <a:pt x="6840" y="27296"/>
                    <a:pt x="7083" y="27904"/>
                  </a:cubicBezTo>
                  <a:cubicBezTo>
                    <a:pt x="7235" y="28451"/>
                    <a:pt x="7569" y="28877"/>
                    <a:pt x="8086" y="29242"/>
                  </a:cubicBezTo>
                  <a:cubicBezTo>
                    <a:pt x="8414" y="29468"/>
                    <a:pt x="8785" y="29565"/>
                    <a:pt x="9180" y="29565"/>
                  </a:cubicBezTo>
                  <a:cubicBezTo>
                    <a:pt x="10797" y="29565"/>
                    <a:pt x="12810" y="27939"/>
                    <a:pt x="13861" y="26962"/>
                  </a:cubicBezTo>
                  <a:cubicBezTo>
                    <a:pt x="13861" y="27296"/>
                    <a:pt x="13861" y="27722"/>
                    <a:pt x="14013" y="28117"/>
                  </a:cubicBezTo>
                  <a:cubicBezTo>
                    <a:pt x="14287" y="28938"/>
                    <a:pt x="14864" y="29485"/>
                    <a:pt x="15776" y="29667"/>
                  </a:cubicBezTo>
                  <a:cubicBezTo>
                    <a:pt x="15888" y="29691"/>
                    <a:pt x="16002" y="29703"/>
                    <a:pt x="16118" y="29703"/>
                  </a:cubicBezTo>
                  <a:cubicBezTo>
                    <a:pt x="18057" y="29703"/>
                    <a:pt x="20556" y="26503"/>
                    <a:pt x="21703" y="24926"/>
                  </a:cubicBezTo>
                  <a:cubicBezTo>
                    <a:pt x="21855" y="25442"/>
                    <a:pt x="22311" y="26141"/>
                    <a:pt x="23497" y="26293"/>
                  </a:cubicBezTo>
                  <a:cubicBezTo>
                    <a:pt x="23540" y="26298"/>
                    <a:pt x="23583" y="26301"/>
                    <a:pt x="23627" y="26301"/>
                  </a:cubicBezTo>
                  <a:cubicBezTo>
                    <a:pt x="24110" y="26301"/>
                    <a:pt x="24641" y="25994"/>
                    <a:pt x="25199" y="25381"/>
                  </a:cubicBezTo>
                  <a:cubicBezTo>
                    <a:pt x="26779" y="23649"/>
                    <a:pt x="28542" y="19758"/>
                    <a:pt x="28694" y="17175"/>
                  </a:cubicBezTo>
                  <a:cubicBezTo>
                    <a:pt x="28846" y="17266"/>
                    <a:pt x="28998" y="17418"/>
                    <a:pt x="29181" y="17509"/>
                  </a:cubicBezTo>
                  <a:cubicBezTo>
                    <a:pt x="29424" y="17615"/>
                    <a:pt x="29697" y="17669"/>
                    <a:pt x="29986" y="17669"/>
                  </a:cubicBezTo>
                  <a:cubicBezTo>
                    <a:pt x="30275" y="17669"/>
                    <a:pt x="30579" y="17615"/>
                    <a:pt x="30883" y="17509"/>
                  </a:cubicBezTo>
                  <a:cubicBezTo>
                    <a:pt x="32311" y="16962"/>
                    <a:pt x="32251" y="13831"/>
                    <a:pt x="31399" y="11096"/>
                  </a:cubicBezTo>
                  <a:cubicBezTo>
                    <a:pt x="31035" y="9971"/>
                    <a:pt x="30275" y="8056"/>
                    <a:pt x="28968" y="6901"/>
                  </a:cubicBezTo>
                  <a:cubicBezTo>
                    <a:pt x="30852" y="3345"/>
                    <a:pt x="31916" y="548"/>
                    <a:pt x="31947" y="487"/>
                  </a:cubicBezTo>
                  <a:cubicBezTo>
                    <a:pt x="32007" y="396"/>
                    <a:pt x="32007" y="336"/>
                    <a:pt x="31947" y="244"/>
                  </a:cubicBezTo>
                  <a:cubicBezTo>
                    <a:pt x="31916" y="184"/>
                    <a:pt x="31855" y="62"/>
                    <a:pt x="31764" y="32"/>
                  </a:cubicBezTo>
                  <a:cubicBezTo>
                    <a:pt x="31721" y="10"/>
                    <a:pt x="31677" y="0"/>
                    <a:pt x="31635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2337850" y="-354200"/>
              <a:ext cx="730275" cy="894800"/>
            </a:xfrm>
            <a:custGeom>
              <a:rect b="b" l="l" r="r" t="t"/>
              <a:pathLst>
                <a:path extrusionOk="0" h="35792" w="29211">
                  <a:moveTo>
                    <a:pt x="20398" y="705"/>
                  </a:moveTo>
                  <a:cubicBezTo>
                    <a:pt x="20408" y="705"/>
                    <a:pt x="20417" y="706"/>
                    <a:pt x="20426" y="708"/>
                  </a:cubicBezTo>
                  <a:cubicBezTo>
                    <a:pt x="20457" y="708"/>
                    <a:pt x="20517" y="738"/>
                    <a:pt x="20609" y="860"/>
                  </a:cubicBezTo>
                  <a:cubicBezTo>
                    <a:pt x="20912" y="1285"/>
                    <a:pt x="20821" y="2501"/>
                    <a:pt x="20669" y="3139"/>
                  </a:cubicBezTo>
                  <a:cubicBezTo>
                    <a:pt x="20639" y="3291"/>
                    <a:pt x="20730" y="3443"/>
                    <a:pt x="20882" y="3504"/>
                  </a:cubicBezTo>
                  <a:cubicBezTo>
                    <a:pt x="20939" y="3538"/>
                    <a:pt x="20996" y="3556"/>
                    <a:pt x="21050" y="3556"/>
                  </a:cubicBezTo>
                  <a:cubicBezTo>
                    <a:pt x="21140" y="3556"/>
                    <a:pt x="21220" y="3508"/>
                    <a:pt x="21277" y="3413"/>
                  </a:cubicBezTo>
                  <a:cubicBezTo>
                    <a:pt x="22179" y="2211"/>
                    <a:pt x="23227" y="1279"/>
                    <a:pt x="23673" y="1279"/>
                  </a:cubicBezTo>
                  <a:cubicBezTo>
                    <a:pt x="23724" y="1279"/>
                    <a:pt x="23766" y="1291"/>
                    <a:pt x="23800" y="1316"/>
                  </a:cubicBezTo>
                  <a:cubicBezTo>
                    <a:pt x="24104" y="1498"/>
                    <a:pt x="23466" y="3048"/>
                    <a:pt x="22493" y="4477"/>
                  </a:cubicBezTo>
                  <a:cubicBezTo>
                    <a:pt x="22432" y="4629"/>
                    <a:pt x="22432" y="4781"/>
                    <a:pt x="22554" y="4872"/>
                  </a:cubicBezTo>
                  <a:cubicBezTo>
                    <a:pt x="22599" y="4933"/>
                    <a:pt x="22675" y="4963"/>
                    <a:pt x="22751" y="4963"/>
                  </a:cubicBezTo>
                  <a:cubicBezTo>
                    <a:pt x="22827" y="4963"/>
                    <a:pt x="22903" y="4933"/>
                    <a:pt x="22949" y="4872"/>
                  </a:cubicBezTo>
                  <a:cubicBezTo>
                    <a:pt x="23932" y="4086"/>
                    <a:pt x="25044" y="3430"/>
                    <a:pt x="25423" y="3430"/>
                  </a:cubicBezTo>
                  <a:cubicBezTo>
                    <a:pt x="25455" y="3430"/>
                    <a:pt x="25481" y="3434"/>
                    <a:pt x="25502" y="3443"/>
                  </a:cubicBezTo>
                  <a:cubicBezTo>
                    <a:pt x="25685" y="3717"/>
                    <a:pt x="25198" y="4963"/>
                    <a:pt x="24438" y="6088"/>
                  </a:cubicBezTo>
                  <a:cubicBezTo>
                    <a:pt x="24378" y="6209"/>
                    <a:pt x="24378" y="6392"/>
                    <a:pt x="24469" y="6513"/>
                  </a:cubicBezTo>
                  <a:cubicBezTo>
                    <a:pt x="24537" y="6582"/>
                    <a:pt x="24615" y="6621"/>
                    <a:pt x="24697" y="6621"/>
                  </a:cubicBezTo>
                  <a:cubicBezTo>
                    <a:pt x="24761" y="6621"/>
                    <a:pt x="24828" y="6597"/>
                    <a:pt x="24894" y="6544"/>
                  </a:cubicBezTo>
                  <a:cubicBezTo>
                    <a:pt x="25670" y="6100"/>
                    <a:pt x="27027" y="5430"/>
                    <a:pt x="27721" y="5430"/>
                  </a:cubicBezTo>
                  <a:cubicBezTo>
                    <a:pt x="27789" y="5430"/>
                    <a:pt x="27850" y="5436"/>
                    <a:pt x="27903" y="5450"/>
                  </a:cubicBezTo>
                  <a:cubicBezTo>
                    <a:pt x="27964" y="5480"/>
                    <a:pt x="28025" y="5541"/>
                    <a:pt x="28025" y="5541"/>
                  </a:cubicBezTo>
                  <a:cubicBezTo>
                    <a:pt x="28390" y="6209"/>
                    <a:pt x="27569" y="8064"/>
                    <a:pt x="26262" y="9523"/>
                  </a:cubicBezTo>
                  <a:cubicBezTo>
                    <a:pt x="26110" y="9523"/>
                    <a:pt x="25958" y="9492"/>
                    <a:pt x="25776" y="9492"/>
                  </a:cubicBezTo>
                  <a:cubicBezTo>
                    <a:pt x="26232" y="9036"/>
                    <a:pt x="26536" y="8459"/>
                    <a:pt x="26262" y="7851"/>
                  </a:cubicBezTo>
                  <a:cubicBezTo>
                    <a:pt x="26141" y="7577"/>
                    <a:pt x="25958" y="7425"/>
                    <a:pt x="25685" y="7364"/>
                  </a:cubicBezTo>
                  <a:cubicBezTo>
                    <a:pt x="25582" y="7332"/>
                    <a:pt x="25467" y="7318"/>
                    <a:pt x="25344" y="7318"/>
                  </a:cubicBezTo>
                  <a:cubicBezTo>
                    <a:pt x="24884" y="7318"/>
                    <a:pt x="24310" y="7520"/>
                    <a:pt x="23830" y="7760"/>
                  </a:cubicBezTo>
                  <a:cubicBezTo>
                    <a:pt x="24013" y="7304"/>
                    <a:pt x="24165" y="6817"/>
                    <a:pt x="24104" y="6392"/>
                  </a:cubicBezTo>
                  <a:cubicBezTo>
                    <a:pt x="24013" y="6088"/>
                    <a:pt x="23861" y="5845"/>
                    <a:pt x="23618" y="5632"/>
                  </a:cubicBezTo>
                  <a:cubicBezTo>
                    <a:pt x="23387" y="5488"/>
                    <a:pt x="23141" y="5429"/>
                    <a:pt x="22890" y="5429"/>
                  </a:cubicBezTo>
                  <a:cubicBezTo>
                    <a:pt x="22346" y="5429"/>
                    <a:pt x="21776" y="5706"/>
                    <a:pt x="21277" y="5997"/>
                  </a:cubicBezTo>
                  <a:cubicBezTo>
                    <a:pt x="21520" y="5389"/>
                    <a:pt x="21672" y="4690"/>
                    <a:pt x="21490" y="4325"/>
                  </a:cubicBezTo>
                  <a:cubicBezTo>
                    <a:pt x="21399" y="4112"/>
                    <a:pt x="21216" y="3960"/>
                    <a:pt x="21034" y="3930"/>
                  </a:cubicBezTo>
                  <a:cubicBezTo>
                    <a:pt x="20970" y="3914"/>
                    <a:pt x="20904" y="3906"/>
                    <a:pt x="20837" y="3906"/>
                  </a:cubicBezTo>
                  <a:cubicBezTo>
                    <a:pt x="20147" y="3906"/>
                    <a:pt x="19342" y="4718"/>
                    <a:pt x="18815" y="5328"/>
                  </a:cubicBezTo>
                  <a:cubicBezTo>
                    <a:pt x="18785" y="5146"/>
                    <a:pt x="18754" y="4963"/>
                    <a:pt x="18754" y="4811"/>
                  </a:cubicBezTo>
                  <a:cubicBezTo>
                    <a:pt x="18785" y="4781"/>
                    <a:pt x="18815" y="4720"/>
                    <a:pt x="18815" y="4659"/>
                  </a:cubicBezTo>
                  <a:cubicBezTo>
                    <a:pt x="19261" y="2580"/>
                    <a:pt x="19996" y="705"/>
                    <a:pt x="20398" y="705"/>
                  </a:cubicBezTo>
                  <a:close/>
                  <a:moveTo>
                    <a:pt x="17613" y="3654"/>
                  </a:moveTo>
                  <a:cubicBezTo>
                    <a:pt x="17880" y="3654"/>
                    <a:pt x="17948" y="3948"/>
                    <a:pt x="18207" y="5419"/>
                  </a:cubicBezTo>
                  <a:cubicBezTo>
                    <a:pt x="18238" y="5632"/>
                    <a:pt x="18298" y="5875"/>
                    <a:pt x="18329" y="6149"/>
                  </a:cubicBezTo>
                  <a:cubicBezTo>
                    <a:pt x="18359" y="6240"/>
                    <a:pt x="18450" y="6361"/>
                    <a:pt x="18602" y="6392"/>
                  </a:cubicBezTo>
                  <a:cubicBezTo>
                    <a:pt x="18622" y="6405"/>
                    <a:pt x="18645" y="6411"/>
                    <a:pt x="18670" y="6411"/>
                  </a:cubicBezTo>
                  <a:cubicBezTo>
                    <a:pt x="18757" y="6411"/>
                    <a:pt x="18866" y="6335"/>
                    <a:pt x="18937" y="6240"/>
                  </a:cubicBezTo>
                  <a:cubicBezTo>
                    <a:pt x="19537" y="5382"/>
                    <a:pt x="20407" y="4497"/>
                    <a:pt x="20837" y="4497"/>
                  </a:cubicBezTo>
                  <a:cubicBezTo>
                    <a:pt x="20864" y="4497"/>
                    <a:pt x="20889" y="4500"/>
                    <a:pt x="20912" y="4507"/>
                  </a:cubicBezTo>
                  <a:cubicBezTo>
                    <a:pt x="21064" y="4690"/>
                    <a:pt x="20700" y="5845"/>
                    <a:pt x="20183" y="6848"/>
                  </a:cubicBezTo>
                  <a:cubicBezTo>
                    <a:pt x="20122" y="7000"/>
                    <a:pt x="20153" y="7152"/>
                    <a:pt x="20305" y="7273"/>
                  </a:cubicBezTo>
                  <a:cubicBezTo>
                    <a:pt x="20358" y="7327"/>
                    <a:pt x="20423" y="7351"/>
                    <a:pt x="20489" y="7351"/>
                  </a:cubicBezTo>
                  <a:cubicBezTo>
                    <a:pt x="20574" y="7351"/>
                    <a:pt x="20662" y="7311"/>
                    <a:pt x="20730" y="7243"/>
                  </a:cubicBezTo>
                  <a:cubicBezTo>
                    <a:pt x="21111" y="6887"/>
                    <a:pt x="22152" y="6042"/>
                    <a:pt x="22909" y="6042"/>
                  </a:cubicBezTo>
                  <a:cubicBezTo>
                    <a:pt x="23057" y="6042"/>
                    <a:pt x="23194" y="6074"/>
                    <a:pt x="23314" y="6149"/>
                  </a:cubicBezTo>
                  <a:cubicBezTo>
                    <a:pt x="23405" y="6209"/>
                    <a:pt x="23496" y="6331"/>
                    <a:pt x="23496" y="6453"/>
                  </a:cubicBezTo>
                  <a:cubicBezTo>
                    <a:pt x="23618" y="7061"/>
                    <a:pt x="22949" y="8124"/>
                    <a:pt x="22706" y="8459"/>
                  </a:cubicBezTo>
                  <a:cubicBezTo>
                    <a:pt x="22584" y="8580"/>
                    <a:pt x="22615" y="8763"/>
                    <a:pt x="22736" y="8884"/>
                  </a:cubicBezTo>
                  <a:cubicBezTo>
                    <a:pt x="22809" y="8939"/>
                    <a:pt x="22904" y="8983"/>
                    <a:pt x="22994" y="8983"/>
                  </a:cubicBezTo>
                  <a:cubicBezTo>
                    <a:pt x="23055" y="8983"/>
                    <a:pt x="23113" y="8963"/>
                    <a:pt x="23162" y="8915"/>
                  </a:cubicBezTo>
                  <a:cubicBezTo>
                    <a:pt x="23802" y="8441"/>
                    <a:pt x="24876" y="7866"/>
                    <a:pt x="25449" y="7866"/>
                  </a:cubicBezTo>
                  <a:cubicBezTo>
                    <a:pt x="25502" y="7866"/>
                    <a:pt x="25550" y="7871"/>
                    <a:pt x="25593" y="7881"/>
                  </a:cubicBezTo>
                  <a:cubicBezTo>
                    <a:pt x="25654" y="7912"/>
                    <a:pt x="25685" y="7912"/>
                    <a:pt x="25745" y="8003"/>
                  </a:cubicBezTo>
                  <a:cubicBezTo>
                    <a:pt x="26049" y="8763"/>
                    <a:pt x="24530" y="9523"/>
                    <a:pt x="24469" y="9523"/>
                  </a:cubicBezTo>
                  <a:cubicBezTo>
                    <a:pt x="24317" y="9583"/>
                    <a:pt x="24256" y="9735"/>
                    <a:pt x="24286" y="9887"/>
                  </a:cubicBezTo>
                  <a:cubicBezTo>
                    <a:pt x="24314" y="10023"/>
                    <a:pt x="24438" y="10135"/>
                    <a:pt x="24617" y="10135"/>
                  </a:cubicBezTo>
                  <a:cubicBezTo>
                    <a:pt x="24638" y="10135"/>
                    <a:pt x="24659" y="10134"/>
                    <a:pt x="24682" y="10130"/>
                  </a:cubicBezTo>
                  <a:cubicBezTo>
                    <a:pt x="25094" y="10072"/>
                    <a:pt x="25506" y="10038"/>
                    <a:pt x="25861" y="10038"/>
                  </a:cubicBezTo>
                  <a:cubicBezTo>
                    <a:pt x="26056" y="10038"/>
                    <a:pt x="26233" y="10048"/>
                    <a:pt x="26384" y="10070"/>
                  </a:cubicBezTo>
                  <a:lnTo>
                    <a:pt x="26414" y="10070"/>
                  </a:lnTo>
                  <a:cubicBezTo>
                    <a:pt x="26657" y="10130"/>
                    <a:pt x="26809" y="10161"/>
                    <a:pt x="26840" y="10222"/>
                  </a:cubicBezTo>
                  <a:cubicBezTo>
                    <a:pt x="26840" y="10586"/>
                    <a:pt x="25745" y="11377"/>
                    <a:pt x="24682" y="11985"/>
                  </a:cubicBezTo>
                  <a:cubicBezTo>
                    <a:pt x="24590" y="11863"/>
                    <a:pt x="24438" y="11741"/>
                    <a:pt x="24286" y="11681"/>
                  </a:cubicBezTo>
                  <a:cubicBezTo>
                    <a:pt x="24077" y="11588"/>
                    <a:pt x="23851" y="11548"/>
                    <a:pt x="23606" y="11548"/>
                  </a:cubicBezTo>
                  <a:cubicBezTo>
                    <a:pt x="23531" y="11548"/>
                    <a:pt x="23453" y="11552"/>
                    <a:pt x="23375" y="11559"/>
                  </a:cubicBezTo>
                  <a:cubicBezTo>
                    <a:pt x="23922" y="11103"/>
                    <a:pt x="24286" y="10617"/>
                    <a:pt x="24256" y="10130"/>
                  </a:cubicBezTo>
                  <a:cubicBezTo>
                    <a:pt x="24226" y="9918"/>
                    <a:pt x="24104" y="9735"/>
                    <a:pt x="23922" y="9675"/>
                  </a:cubicBezTo>
                  <a:cubicBezTo>
                    <a:pt x="23811" y="9623"/>
                    <a:pt x="23679" y="9600"/>
                    <a:pt x="23530" y="9600"/>
                  </a:cubicBezTo>
                  <a:cubicBezTo>
                    <a:pt x="22981" y="9600"/>
                    <a:pt x="22207" y="9911"/>
                    <a:pt x="21490" y="10222"/>
                  </a:cubicBezTo>
                  <a:cubicBezTo>
                    <a:pt x="22098" y="9219"/>
                    <a:pt x="22736" y="7881"/>
                    <a:pt x="22037" y="7304"/>
                  </a:cubicBezTo>
                  <a:cubicBezTo>
                    <a:pt x="22007" y="7273"/>
                    <a:pt x="21946" y="7243"/>
                    <a:pt x="21885" y="7182"/>
                  </a:cubicBezTo>
                  <a:cubicBezTo>
                    <a:pt x="21796" y="7143"/>
                    <a:pt x="21703" y="7125"/>
                    <a:pt x="21608" y="7125"/>
                  </a:cubicBezTo>
                  <a:cubicBezTo>
                    <a:pt x="20893" y="7125"/>
                    <a:pt x="20033" y="8158"/>
                    <a:pt x="19362" y="9097"/>
                  </a:cubicBezTo>
                  <a:cubicBezTo>
                    <a:pt x="19423" y="7851"/>
                    <a:pt x="19302" y="6696"/>
                    <a:pt x="18785" y="6483"/>
                  </a:cubicBezTo>
                  <a:cubicBezTo>
                    <a:pt x="18754" y="6422"/>
                    <a:pt x="18663" y="6422"/>
                    <a:pt x="18633" y="6422"/>
                  </a:cubicBezTo>
                  <a:cubicBezTo>
                    <a:pt x="18615" y="6420"/>
                    <a:pt x="18597" y="6419"/>
                    <a:pt x="18579" y="6419"/>
                  </a:cubicBezTo>
                  <a:cubicBezTo>
                    <a:pt x="18108" y="6419"/>
                    <a:pt x="17613" y="7178"/>
                    <a:pt x="17174" y="8641"/>
                  </a:cubicBezTo>
                  <a:cubicBezTo>
                    <a:pt x="17113" y="8216"/>
                    <a:pt x="16991" y="7851"/>
                    <a:pt x="16870" y="7456"/>
                  </a:cubicBezTo>
                  <a:cubicBezTo>
                    <a:pt x="16809" y="5723"/>
                    <a:pt x="17083" y="3747"/>
                    <a:pt x="17569" y="3656"/>
                  </a:cubicBezTo>
                  <a:cubicBezTo>
                    <a:pt x="17584" y="3655"/>
                    <a:pt x="17599" y="3654"/>
                    <a:pt x="17613" y="3654"/>
                  </a:cubicBezTo>
                  <a:close/>
                  <a:moveTo>
                    <a:pt x="14560" y="12106"/>
                  </a:moveTo>
                  <a:cubicBezTo>
                    <a:pt x="14651" y="12988"/>
                    <a:pt x="14803" y="13839"/>
                    <a:pt x="14955" y="14538"/>
                  </a:cubicBezTo>
                  <a:cubicBezTo>
                    <a:pt x="14864" y="14568"/>
                    <a:pt x="14742" y="14659"/>
                    <a:pt x="14590" y="14720"/>
                  </a:cubicBezTo>
                  <a:cubicBezTo>
                    <a:pt x="14347" y="13504"/>
                    <a:pt x="14256" y="12593"/>
                    <a:pt x="14225" y="12137"/>
                  </a:cubicBezTo>
                  <a:cubicBezTo>
                    <a:pt x="14347" y="12137"/>
                    <a:pt x="14438" y="12106"/>
                    <a:pt x="14560" y="12106"/>
                  </a:cubicBezTo>
                  <a:close/>
                  <a:moveTo>
                    <a:pt x="15897" y="7061"/>
                  </a:moveTo>
                  <a:cubicBezTo>
                    <a:pt x="16049" y="7121"/>
                    <a:pt x="16171" y="7304"/>
                    <a:pt x="16262" y="7608"/>
                  </a:cubicBezTo>
                  <a:lnTo>
                    <a:pt x="16262" y="7638"/>
                  </a:lnTo>
                  <a:cubicBezTo>
                    <a:pt x="16536" y="8337"/>
                    <a:pt x="16687" y="9523"/>
                    <a:pt x="16718" y="10586"/>
                  </a:cubicBezTo>
                  <a:cubicBezTo>
                    <a:pt x="16718" y="10738"/>
                    <a:pt x="16870" y="10890"/>
                    <a:pt x="17022" y="10890"/>
                  </a:cubicBezTo>
                  <a:cubicBezTo>
                    <a:pt x="17174" y="10890"/>
                    <a:pt x="17326" y="10769"/>
                    <a:pt x="17387" y="10617"/>
                  </a:cubicBezTo>
                  <a:cubicBezTo>
                    <a:pt x="17721" y="8975"/>
                    <a:pt x="18207" y="7456"/>
                    <a:pt x="18511" y="7121"/>
                  </a:cubicBezTo>
                  <a:cubicBezTo>
                    <a:pt x="18694" y="7486"/>
                    <a:pt x="18694" y="8915"/>
                    <a:pt x="18542" y="10343"/>
                  </a:cubicBezTo>
                  <a:cubicBezTo>
                    <a:pt x="18542" y="10495"/>
                    <a:pt x="18633" y="10647"/>
                    <a:pt x="18785" y="10678"/>
                  </a:cubicBezTo>
                  <a:cubicBezTo>
                    <a:pt x="18824" y="10693"/>
                    <a:pt x="18863" y="10701"/>
                    <a:pt x="18901" y="10701"/>
                  </a:cubicBezTo>
                  <a:cubicBezTo>
                    <a:pt x="19009" y="10701"/>
                    <a:pt x="19104" y="10638"/>
                    <a:pt x="19150" y="10526"/>
                  </a:cubicBezTo>
                  <a:cubicBezTo>
                    <a:pt x="20124" y="8949"/>
                    <a:pt x="21208" y="7777"/>
                    <a:pt x="21531" y="7777"/>
                  </a:cubicBezTo>
                  <a:cubicBezTo>
                    <a:pt x="21551" y="7777"/>
                    <a:pt x="21567" y="7781"/>
                    <a:pt x="21581" y="7790"/>
                  </a:cubicBezTo>
                  <a:cubicBezTo>
                    <a:pt x="21946" y="8064"/>
                    <a:pt x="21125" y="9675"/>
                    <a:pt x="20183" y="10921"/>
                  </a:cubicBezTo>
                  <a:cubicBezTo>
                    <a:pt x="20122" y="11042"/>
                    <a:pt x="20122" y="11225"/>
                    <a:pt x="20183" y="11346"/>
                  </a:cubicBezTo>
                  <a:cubicBezTo>
                    <a:pt x="20262" y="11406"/>
                    <a:pt x="20354" y="11452"/>
                    <a:pt x="20451" y="11452"/>
                  </a:cubicBezTo>
                  <a:cubicBezTo>
                    <a:pt x="20503" y="11452"/>
                    <a:pt x="20556" y="11439"/>
                    <a:pt x="20609" y="11407"/>
                  </a:cubicBezTo>
                  <a:cubicBezTo>
                    <a:pt x="21788" y="10774"/>
                    <a:pt x="23049" y="10278"/>
                    <a:pt x="23464" y="10278"/>
                  </a:cubicBezTo>
                  <a:cubicBezTo>
                    <a:pt x="23488" y="10278"/>
                    <a:pt x="23509" y="10279"/>
                    <a:pt x="23527" y="10282"/>
                  </a:cubicBezTo>
                  <a:cubicBezTo>
                    <a:pt x="23496" y="10678"/>
                    <a:pt x="22432" y="11529"/>
                    <a:pt x="21399" y="12045"/>
                  </a:cubicBezTo>
                  <a:cubicBezTo>
                    <a:pt x="21247" y="12137"/>
                    <a:pt x="21186" y="12319"/>
                    <a:pt x="21247" y="12471"/>
                  </a:cubicBezTo>
                  <a:cubicBezTo>
                    <a:pt x="21313" y="12581"/>
                    <a:pt x="21427" y="12659"/>
                    <a:pt x="21543" y="12659"/>
                  </a:cubicBezTo>
                  <a:cubicBezTo>
                    <a:pt x="21586" y="12659"/>
                    <a:pt x="21631" y="12648"/>
                    <a:pt x="21672" y="12623"/>
                  </a:cubicBezTo>
                  <a:cubicBezTo>
                    <a:pt x="22124" y="12420"/>
                    <a:pt x="22894" y="12200"/>
                    <a:pt x="23448" y="12200"/>
                  </a:cubicBezTo>
                  <a:cubicBezTo>
                    <a:pt x="23639" y="12200"/>
                    <a:pt x="23804" y="12226"/>
                    <a:pt x="23922" y="12289"/>
                  </a:cubicBezTo>
                  <a:cubicBezTo>
                    <a:pt x="24013" y="12319"/>
                    <a:pt x="24074" y="12410"/>
                    <a:pt x="24074" y="12501"/>
                  </a:cubicBezTo>
                  <a:cubicBezTo>
                    <a:pt x="24074" y="12501"/>
                    <a:pt x="24013" y="12775"/>
                    <a:pt x="23101" y="13261"/>
                  </a:cubicBezTo>
                  <a:cubicBezTo>
                    <a:pt x="21180" y="14398"/>
                    <a:pt x="17548" y="15438"/>
                    <a:pt x="16302" y="15438"/>
                  </a:cubicBezTo>
                  <a:cubicBezTo>
                    <a:pt x="16149" y="15438"/>
                    <a:pt x="16031" y="15422"/>
                    <a:pt x="15958" y="15389"/>
                  </a:cubicBezTo>
                  <a:cubicBezTo>
                    <a:pt x="15867" y="15328"/>
                    <a:pt x="15715" y="14994"/>
                    <a:pt x="15593" y="14477"/>
                  </a:cubicBezTo>
                  <a:lnTo>
                    <a:pt x="15593" y="14447"/>
                  </a:lnTo>
                  <a:cubicBezTo>
                    <a:pt x="15198" y="12957"/>
                    <a:pt x="14955" y="10161"/>
                    <a:pt x="15198" y="8307"/>
                  </a:cubicBezTo>
                  <a:cubicBezTo>
                    <a:pt x="15411" y="7456"/>
                    <a:pt x="15624" y="7121"/>
                    <a:pt x="15776" y="7061"/>
                  </a:cubicBezTo>
                  <a:close/>
                  <a:moveTo>
                    <a:pt x="13587" y="12258"/>
                  </a:moveTo>
                  <a:cubicBezTo>
                    <a:pt x="13618" y="12744"/>
                    <a:pt x="13739" y="13748"/>
                    <a:pt x="13982" y="14994"/>
                  </a:cubicBezTo>
                  <a:cubicBezTo>
                    <a:pt x="13374" y="15207"/>
                    <a:pt x="12523" y="15450"/>
                    <a:pt x="11307" y="15602"/>
                  </a:cubicBezTo>
                  <a:cubicBezTo>
                    <a:pt x="11216" y="14295"/>
                    <a:pt x="11307" y="13352"/>
                    <a:pt x="11338" y="13018"/>
                  </a:cubicBezTo>
                  <a:cubicBezTo>
                    <a:pt x="12098" y="12623"/>
                    <a:pt x="12858" y="12410"/>
                    <a:pt x="13587" y="12258"/>
                  </a:cubicBezTo>
                  <a:close/>
                  <a:moveTo>
                    <a:pt x="10639" y="13322"/>
                  </a:moveTo>
                  <a:cubicBezTo>
                    <a:pt x="10608" y="13808"/>
                    <a:pt x="10608" y="14659"/>
                    <a:pt x="10639" y="15662"/>
                  </a:cubicBezTo>
                  <a:cubicBezTo>
                    <a:pt x="9909" y="15731"/>
                    <a:pt x="9043" y="15765"/>
                    <a:pt x="8066" y="15765"/>
                  </a:cubicBezTo>
                  <a:cubicBezTo>
                    <a:pt x="7740" y="15765"/>
                    <a:pt x="7402" y="15761"/>
                    <a:pt x="7052" y="15754"/>
                  </a:cubicBezTo>
                  <a:cubicBezTo>
                    <a:pt x="8268" y="14720"/>
                    <a:pt x="9484" y="13930"/>
                    <a:pt x="10639" y="13322"/>
                  </a:cubicBezTo>
                  <a:close/>
                  <a:moveTo>
                    <a:pt x="15137" y="15207"/>
                  </a:moveTo>
                  <a:cubicBezTo>
                    <a:pt x="15289" y="15632"/>
                    <a:pt x="15441" y="15936"/>
                    <a:pt x="15654" y="16058"/>
                  </a:cubicBezTo>
                  <a:cubicBezTo>
                    <a:pt x="15715" y="16058"/>
                    <a:pt x="15745" y="16088"/>
                    <a:pt x="15745" y="16088"/>
                  </a:cubicBezTo>
                  <a:cubicBezTo>
                    <a:pt x="15884" y="16154"/>
                    <a:pt x="16087" y="16184"/>
                    <a:pt x="16340" y="16184"/>
                  </a:cubicBezTo>
                  <a:cubicBezTo>
                    <a:pt x="17245" y="16184"/>
                    <a:pt x="18790" y="15797"/>
                    <a:pt x="20335" y="15298"/>
                  </a:cubicBezTo>
                  <a:cubicBezTo>
                    <a:pt x="20517" y="15632"/>
                    <a:pt x="20639" y="16027"/>
                    <a:pt x="20761" y="16422"/>
                  </a:cubicBezTo>
                  <a:cubicBezTo>
                    <a:pt x="20274" y="16818"/>
                    <a:pt x="18694" y="17912"/>
                    <a:pt x="16049" y="19006"/>
                  </a:cubicBezTo>
                  <a:cubicBezTo>
                    <a:pt x="15441" y="17729"/>
                    <a:pt x="15046" y="16483"/>
                    <a:pt x="14742" y="15419"/>
                  </a:cubicBezTo>
                  <a:cubicBezTo>
                    <a:pt x="14894" y="15328"/>
                    <a:pt x="15016" y="15237"/>
                    <a:pt x="15137" y="15207"/>
                  </a:cubicBezTo>
                  <a:close/>
                  <a:moveTo>
                    <a:pt x="14195" y="15632"/>
                  </a:moveTo>
                  <a:cubicBezTo>
                    <a:pt x="14438" y="16696"/>
                    <a:pt x="14864" y="17942"/>
                    <a:pt x="15472" y="19249"/>
                  </a:cubicBezTo>
                  <a:cubicBezTo>
                    <a:pt x="14499" y="19614"/>
                    <a:pt x="13344" y="20009"/>
                    <a:pt x="12067" y="20313"/>
                  </a:cubicBezTo>
                  <a:cubicBezTo>
                    <a:pt x="11672" y="18793"/>
                    <a:pt x="11459" y="17425"/>
                    <a:pt x="11368" y="16270"/>
                  </a:cubicBezTo>
                  <a:cubicBezTo>
                    <a:pt x="12614" y="16088"/>
                    <a:pt x="13526" y="15875"/>
                    <a:pt x="14195" y="15632"/>
                  </a:cubicBezTo>
                  <a:close/>
                  <a:moveTo>
                    <a:pt x="10669" y="16331"/>
                  </a:moveTo>
                  <a:cubicBezTo>
                    <a:pt x="10760" y="17486"/>
                    <a:pt x="11003" y="18915"/>
                    <a:pt x="11368" y="20465"/>
                  </a:cubicBezTo>
                  <a:cubicBezTo>
                    <a:pt x="10304" y="20678"/>
                    <a:pt x="9180" y="20921"/>
                    <a:pt x="7903" y="21073"/>
                  </a:cubicBezTo>
                  <a:cubicBezTo>
                    <a:pt x="7447" y="19036"/>
                    <a:pt x="7234" y="17395"/>
                    <a:pt x="7113" y="16392"/>
                  </a:cubicBezTo>
                  <a:lnTo>
                    <a:pt x="7113" y="16392"/>
                  </a:lnTo>
                  <a:cubicBezTo>
                    <a:pt x="7487" y="16400"/>
                    <a:pt x="7847" y="16404"/>
                    <a:pt x="8191" y="16404"/>
                  </a:cubicBezTo>
                  <a:cubicBezTo>
                    <a:pt x="9131" y="16404"/>
                    <a:pt x="9957" y="16376"/>
                    <a:pt x="10669" y="16331"/>
                  </a:cubicBezTo>
                  <a:close/>
                  <a:moveTo>
                    <a:pt x="6444" y="16362"/>
                  </a:moveTo>
                  <a:cubicBezTo>
                    <a:pt x="6535" y="17304"/>
                    <a:pt x="6778" y="19036"/>
                    <a:pt x="7234" y="21103"/>
                  </a:cubicBezTo>
                  <a:cubicBezTo>
                    <a:pt x="6140" y="21225"/>
                    <a:pt x="4985" y="21286"/>
                    <a:pt x="3769" y="21286"/>
                  </a:cubicBezTo>
                  <a:cubicBezTo>
                    <a:pt x="3769" y="19918"/>
                    <a:pt x="3860" y="18945"/>
                    <a:pt x="3891" y="18641"/>
                  </a:cubicBezTo>
                  <a:cubicBezTo>
                    <a:pt x="4651" y="17851"/>
                    <a:pt x="5441" y="17091"/>
                    <a:pt x="6292" y="16362"/>
                  </a:cubicBezTo>
                  <a:close/>
                  <a:moveTo>
                    <a:pt x="3131" y="19584"/>
                  </a:moveTo>
                  <a:lnTo>
                    <a:pt x="3131" y="19584"/>
                  </a:lnTo>
                  <a:cubicBezTo>
                    <a:pt x="3101" y="20039"/>
                    <a:pt x="3101" y="20647"/>
                    <a:pt x="3101" y="21377"/>
                  </a:cubicBezTo>
                  <a:lnTo>
                    <a:pt x="2098" y="21377"/>
                  </a:lnTo>
                  <a:cubicBezTo>
                    <a:pt x="2402" y="20678"/>
                    <a:pt x="2736" y="20070"/>
                    <a:pt x="3131" y="19584"/>
                  </a:cubicBezTo>
                  <a:close/>
                  <a:moveTo>
                    <a:pt x="20912" y="17152"/>
                  </a:moveTo>
                  <a:cubicBezTo>
                    <a:pt x="21186" y="18337"/>
                    <a:pt x="21186" y="19705"/>
                    <a:pt x="20973" y="21225"/>
                  </a:cubicBezTo>
                  <a:cubicBezTo>
                    <a:pt x="20730" y="21438"/>
                    <a:pt x="19879" y="22106"/>
                    <a:pt x="18450" y="22866"/>
                  </a:cubicBezTo>
                  <a:cubicBezTo>
                    <a:pt x="17569" y="21802"/>
                    <a:pt x="16870" y="20678"/>
                    <a:pt x="16353" y="19614"/>
                  </a:cubicBezTo>
                  <a:cubicBezTo>
                    <a:pt x="18694" y="18672"/>
                    <a:pt x="20213" y="17638"/>
                    <a:pt x="20912" y="17152"/>
                  </a:cubicBezTo>
                  <a:close/>
                  <a:moveTo>
                    <a:pt x="20821" y="22167"/>
                  </a:moveTo>
                  <a:cubicBezTo>
                    <a:pt x="20669" y="22957"/>
                    <a:pt x="20457" y="23808"/>
                    <a:pt x="20183" y="24690"/>
                  </a:cubicBezTo>
                  <a:cubicBezTo>
                    <a:pt x="19727" y="24264"/>
                    <a:pt x="19302" y="23839"/>
                    <a:pt x="18906" y="23383"/>
                  </a:cubicBezTo>
                  <a:cubicBezTo>
                    <a:pt x="19727" y="22927"/>
                    <a:pt x="20365" y="22501"/>
                    <a:pt x="20821" y="22167"/>
                  </a:cubicBezTo>
                  <a:close/>
                  <a:moveTo>
                    <a:pt x="15776" y="19887"/>
                  </a:moveTo>
                  <a:cubicBezTo>
                    <a:pt x="16323" y="20951"/>
                    <a:pt x="16991" y="22046"/>
                    <a:pt x="17873" y="23170"/>
                  </a:cubicBezTo>
                  <a:cubicBezTo>
                    <a:pt x="16809" y="23687"/>
                    <a:pt x="15411" y="24295"/>
                    <a:pt x="13769" y="24842"/>
                  </a:cubicBezTo>
                  <a:cubicBezTo>
                    <a:pt x="13070" y="23505"/>
                    <a:pt x="12584" y="22198"/>
                    <a:pt x="12250" y="20982"/>
                  </a:cubicBezTo>
                  <a:cubicBezTo>
                    <a:pt x="13587" y="20647"/>
                    <a:pt x="14742" y="20283"/>
                    <a:pt x="15776" y="19887"/>
                  </a:cubicBezTo>
                  <a:close/>
                  <a:moveTo>
                    <a:pt x="11551" y="21103"/>
                  </a:moveTo>
                  <a:cubicBezTo>
                    <a:pt x="11946" y="22350"/>
                    <a:pt x="12432" y="23657"/>
                    <a:pt x="13070" y="25024"/>
                  </a:cubicBezTo>
                  <a:cubicBezTo>
                    <a:pt x="11946" y="25359"/>
                    <a:pt x="10730" y="25663"/>
                    <a:pt x="9332" y="25936"/>
                  </a:cubicBezTo>
                  <a:cubicBezTo>
                    <a:pt x="8815" y="24447"/>
                    <a:pt x="8420" y="23049"/>
                    <a:pt x="8055" y="21711"/>
                  </a:cubicBezTo>
                  <a:cubicBezTo>
                    <a:pt x="9332" y="21559"/>
                    <a:pt x="10487" y="21316"/>
                    <a:pt x="11551" y="21103"/>
                  </a:cubicBezTo>
                  <a:close/>
                  <a:moveTo>
                    <a:pt x="7386" y="21802"/>
                  </a:moveTo>
                  <a:cubicBezTo>
                    <a:pt x="7690" y="23109"/>
                    <a:pt x="8116" y="24568"/>
                    <a:pt x="8663" y="25997"/>
                  </a:cubicBezTo>
                  <a:cubicBezTo>
                    <a:pt x="7295" y="26240"/>
                    <a:pt x="5775" y="26423"/>
                    <a:pt x="4164" y="26544"/>
                  </a:cubicBezTo>
                  <a:cubicBezTo>
                    <a:pt x="3891" y="24903"/>
                    <a:pt x="3769" y="23322"/>
                    <a:pt x="3769" y="22015"/>
                  </a:cubicBezTo>
                  <a:cubicBezTo>
                    <a:pt x="5076" y="22015"/>
                    <a:pt x="6231" y="21954"/>
                    <a:pt x="7386" y="21802"/>
                  </a:cubicBezTo>
                  <a:close/>
                  <a:moveTo>
                    <a:pt x="1794" y="21985"/>
                  </a:moveTo>
                  <a:cubicBezTo>
                    <a:pt x="2250" y="21985"/>
                    <a:pt x="2675" y="22015"/>
                    <a:pt x="3101" y="22015"/>
                  </a:cubicBezTo>
                  <a:cubicBezTo>
                    <a:pt x="3131" y="23353"/>
                    <a:pt x="3192" y="24933"/>
                    <a:pt x="3465" y="26574"/>
                  </a:cubicBezTo>
                  <a:cubicBezTo>
                    <a:pt x="2584" y="26605"/>
                    <a:pt x="1642" y="26635"/>
                    <a:pt x="699" y="26635"/>
                  </a:cubicBezTo>
                  <a:cubicBezTo>
                    <a:pt x="730" y="24812"/>
                    <a:pt x="1277" y="23170"/>
                    <a:pt x="1794" y="21985"/>
                  </a:cubicBezTo>
                  <a:close/>
                  <a:moveTo>
                    <a:pt x="18298" y="23657"/>
                  </a:moveTo>
                  <a:cubicBezTo>
                    <a:pt x="18785" y="24204"/>
                    <a:pt x="19362" y="24781"/>
                    <a:pt x="19940" y="25328"/>
                  </a:cubicBezTo>
                  <a:cubicBezTo>
                    <a:pt x="19757" y="25936"/>
                    <a:pt x="19545" y="26453"/>
                    <a:pt x="19271" y="27030"/>
                  </a:cubicBezTo>
                  <a:cubicBezTo>
                    <a:pt x="18967" y="27213"/>
                    <a:pt x="17873" y="27851"/>
                    <a:pt x="16201" y="28611"/>
                  </a:cubicBezTo>
                  <a:cubicBezTo>
                    <a:pt x="15320" y="27547"/>
                    <a:pt x="14590" y="26483"/>
                    <a:pt x="14043" y="25389"/>
                  </a:cubicBezTo>
                  <a:cubicBezTo>
                    <a:pt x="15776" y="24812"/>
                    <a:pt x="17174" y="24204"/>
                    <a:pt x="18298" y="23657"/>
                  </a:cubicBezTo>
                  <a:close/>
                  <a:moveTo>
                    <a:pt x="18785" y="28064"/>
                  </a:moveTo>
                  <a:cubicBezTo>
                    <a:pt x="18450" y="28854"/>
                    <a:pt x="18055" y="29584"/>
                    <a:pt x="17630" y="30222"/>
                  </a:cubicBezTo>
                  <a:cubicBezTo>
                    <a:pt x="17295" y="29888"/>
                    <a:pt x="16961" y="29523"/>
                    <a:pt x="16657" y="29158"/>
                  </a:cubicBezTo>
                  <a:cubicBezTo>
                    <a:pt x="17539" y="28733"/>
                    <a:pt x="18298" y="28368"/>
                    <a:pt x="18785" y="28064"/>
                  </a:cubicBezTo>
                  <a:close/>
                  <a:moveTo>
                    <a:pt x="13435" y="25632"/>
                  </a:moveTo>
                  <a:cubicBezTo>
                    <a:pt x="14043" y="26726"/>
                    <a:pt x="14742" y="27821"/>
                    <a:pt x="15624" y="28915"/>
                  </a:cubicBezTo>
                  <a:cubicBezTo>
                    <a:pt x="14438" y="29462"/>
                    <a:pt x="13040" y="30009"/>
                    <a:pt x="11520" y="30465"/>
                  </a:cubicBezTo>
                  <a:cubicBezTo>
                    <a:pt x="10730" y="29189"/>
                    <a:pt x="10122" y="27881"/>
                    <a:pt x="9575" y="26544"/>
                  </a:cubicBezTo>
                  <a:cubicBezTo>
                    <a:pt x="11003" y="26271"/>
                    <a:pt x="12280" y="25967"/>
                    <a:pt x="13435" y="25632"/>
                  </a:cubicBezTo>
                  <a:close/>
                  <a:moveTo>
                    <a:pt x="8906" y="26635"/>
                  </a:moveTo>
                  <a:cubicBezTo>
                    <a:pt x="9423" y="27973"/>
                    <a:pt x="10031" y="29340"/>
                    <a:pt x="10791" y="30617"/>
                  </a:cubicBezTo>
                  <a:cubicBezTo>
                    <a:pt x="9180" y="31073"/>
                    <a:pt x="7386" y="31407"/>
                    <a:pt x="5532" y="31529"/>
                  </a:cubicBezTo>
                  <a:cubicBezTo>
                    <a:pt x="4924" y="30161"/>
                    <a:pt x="4499" y="28641"/>
                    <a:pt x="4225" y="27182"/>
                  </a:cubicBezTo>
                  <a:cubicBezTo>
                    <a:pt x="5927" y="27122"/>
                    <a:pt x="7508" y="26909"/>
                    <a:pt x="8906" y="26635"/>
                  </a:cubicBezTo>
                  <a:close/>
                  <a:moveTo>
                    <a:pt x="3587" y="27213"/>
                  </a:moveTo>
                  <a:cubicBezTo>
                    <a:pt x="3860" y="28672"/>
                    <a:pt x="4256" y="30161"/>
                    <a:pt x="4833" y="31559"/>
                  </a:cubicBezTo>
                  <a:cubicBezTo>
                    <a:pt x="4593" y="31568"/>
                    <a:pt x="4347" y="31572"/>
                    <a:pt x="4098" y="31572"/>
                  </a:cubicBezTo>
                  <a:cubicBezTo>
                    <a:pt x="3496" y="31572"/>
                    <a:pt x="2873" y="31550"/>
                    <a:pt x="2250" y="31529"/>
                  </a:cubicBezTo>
                  <a:cubicBezTo>
                    <a:pt x="1307" y="30374"/>
                    <a:pt x="760" y="28976"/>
                    <a:pt x="699" y="27304"/>
                  </a:cubicBezTo>
                  <a:cubicBezTo>
                    <a:pt x="1672" y="27304"/>
                    <a:pt x="2675" y="27274"/>
                    <a:pt x="3587" y="27213"/>
                  </a:cubicBezTo>
                  <a:close/>
                  <a:moveTo>
                    <a:pt x="16049" y="29462"/>
                  </a:moveTo>
                  <a:cubicBezTo>
                    <a:pt x="16414" y="29918"/>
                    <a:pt x="16839" y="30374"/>
                    <a:pt x="17295" y="30799"/>
                  </a:cubicBezTo>
                  <a:cubicBezTo>
                    <a:pt x="16353" y="32198"/>
                    <a:pt x="15350" y="33231"/>
                    <a:pt x="14256" y="33961"/>
                  </a:cubicBezTo>
                  <a:cubicBezTo>
                    <a:pt x="13344" y="33079"/>
                    <a:pt x="12554" y="32076"/>
                    <a:pt x="11855" y="31012"/>
                  </a:cubicBezTo>
                  <a:cubicBezTo>
                    <a:pt x="13466" y="30526"/>
                    <a:pt x="14864" y="30009"/>
                    <a:pt x="16049" y="29462"/>
                  </a:cubicBezTo>
                  <a:close/>
                  <a:moveTo>
                    <a:pt x="5107" y="32228"/>
                  </a:moveTo>
                  <a:cubicBezTo>
                    <a:pt x="5441" y="32927"/>
                    <a:pt x="5836" y="33565"/>
                    <a:pt x="6231" y="34173"/>
                  </a:cubicBezTo>
                  <a:cubicBezTo>
                    <a:pt x="5745" y="33991"/>
                    <a:pt x="5228" y="33717"/>
                    <a:pt x="4681" y="33444"/>
                  </a:cubicBezTo>
                  <a:cubicBezTo>
                    <a:pt x="4043" y="33110"/>
                    <a:pt x="3435" y="32684"/>
                    <a:pt x="2949" y="32228"/>
                  </a:cubicBezTo>
                  <a:lnTo>
                    <a:pt x="2949" y="32228"/>
                  </a:lnTo>
                  <a:cubicBezTo>
                    <a:pt x="3298" y="32258"/>
                    <a:pt x="3663" y="32274"/>
                    <a:pt x="4028" y="32274"/>
                  </a:cubicBezTo>
                  <a:cubicBezTo>
                    <a:pt x="4392" y="32274"/>
                    <a:pt x="4757" y="32258"/>
                    <a:pt x="5107" y="32228"/>
                  </a:cubicBezTo>
                  <a:close/>
                  <a:moveTo>
                    <a:pt x="11155" y="31164"/>
                  </a:moveTo>
                  <a:cubicBezTo>
                    <a:pt x="11855" y="32289"/>
                    <a:pt x="12706" y="33353"/>
                    <a:pt x="13618" y="34265"/>
                  </a:cubicBezTo>
                  <a:cubicBezTo>
                    <a:pt x="12620" y="34815"/>
                    <a:pt x="11535" y="35093"/>
                    <a:pt x="10346" y="35093"/>
                  </a:cubicBezTo>
                  <a:cubicBezTo>
                    <a:pt x="9434" y="35093"/>
                    <a:pt x="8460" y="34929"/>
                    <a:pt x="7417" y="34599"/>
                  </a:cubicBezTo>
                  <a:cubicBezTo>
                    <a:pt x="6778" y="33869"/>
                    <a:pt x="6292" y="33049"/>
                    <a:pt x="5836" y="32167"/>
                  </a:cubicBezTo>
                  <a:cubicBezTo>
                    <a:pt x="7690" y="32015"/>
                    <a:pt x="9514" y="31620"/>
                    <a:pt x="11155" y="31164"/>
                  </a:cubicBezTo>
                  <a:close/>
                  <a:moveTo>
                    <a:pt x="20414" y="1"/>
                  </a:moveTo>
                  <a:cubicBezTo>
                    <a:pt x="19464" y="1"/>
                    <a:pt x="18771" y="2007"/>
                    <a:pt x="18390" y="3474"/>
                  </a:cubicBezTo>
                  <a:cubicBezTo>
                    <a:pt x="18236" y="3166"/>
                    <a:pt x="17995" y="2966"/>
                    <a:pt x="17650" y="2966"/>
                  </a:cubicBezTo>
                  <a:cubicBezTo>
                    <a:pt x="17586" y="2966"/>
                    <a:pt x="17519" y="2973"/>
                    <a:pt x="17447" y="2988"/>
                  </a:cubicBezTo>
                  <a:cubicBezTo>
                    <a:pt x="16444" y="3139"/>
                    <a:pt x="16232" y="5115"/>
                    <a:pt x="16201" y="6483"/>
                  </a:cubicBezTo>
                  <a:cubicBezTo>
                    <a:pt x="16140" y="6483"/>
                    <a:pt x="16140" y="6453"/>
                    <a:pt x="16110" y="6453"/>
                  </a:cubicBezTo>
                  <a:cubicBezTo>
                    <a:pt x="15992" y="6394"/>
                    <a:pt x="15874" y="6360"/>
                    <a:pt x="15748" y="6360"/>
                  </a:cubicBezTo>
                  <a:cubicBezTo>
                    <a:pt x="15679" y="6360"/>
                    <a:pt x="15608" y="6370"/>
                    <a:pt x="15532" y="6392"/>
                  </a:cubicBezTo>
                  <a:cubicBezTo>
                    <a:pt x="15046" y="6544"/>
                    <a:pt x="14742" y="7152"/>
                    <a:pt x="14560" y="8276"/>
                  </a:cubicBezTo>
                  <a:cubicBezTo>
                    <a:pt x="14438" y="9067"/>
                    <a:pt x="14408" y="10252"/>
                    <a:pt x="14469" y="11407"/>
                  </a:cubicBezTo>
                  <a:cubicBezTo>
                    <a:pt x="14256" y="11407"/>
                    <a:pt x="14013" y="11468"/>
                    <a:pt x="13800" y="11498"/>
                  </a:cubicBezTo>
                  <a:cubicBezTo>
                    <a:pt x="12858" y="11650"/>
                    <a:pt x="11855" y="11954"/>
                    <a:pt x="10821" y="12441"/>
                  </a:cubicBezTo>
                  <a:cubicBezTo>
                    <a:pt x="9423" y="13079"/>
                    <a:pt x="7934" y="14052"/>
                    <a:pt x="6414" y="15298"/>
                  </a:cubicBezTo>
                  <a:cubicBezTo>
                    <a:pt x="6231" y="15450"/>
                    <a:pt x="6049" y="15602"/>
                    <a:pt x="5897" y="15754"/>
                  </a:cubicBezTo>
                  <a:cubicBezTo>
                    <a:pt x="4985" y="16514"/>
                    <a:pt x="4104" y="17395"/>
                    <a:pt x="3283" y="18307"/>
                  </a:cubicBezTo>
                  <a:cubicBezTo>
                    <a:pt x="2553" y="19067"/>
                    <a:pt x="1824" y="20222"/>
                    <a:pt x="1246" y="21498"/>
                  </a:cubicBezTo>
                  <a:lnTo>
                    <a:pt x="1246" y="21529"/>
                  </a:lnTo>
                  <a:cubicBezTo>
                    <a:pt x="699" y="22805"/>
                    <a:pt x="0" y="24781"/>
                    <a:pt x="0" y="27000"/>
                  </a:cubicBezTo>
                  <a:cubicBezTo>
                    <a:pt x="31" y="28976"/>
                    <a:pt x="639" y="30678"/>
                    <a:pt x="1824" y="32046"/>
                  </a:cubicBezTo>
                  <a:lnTo>
                    <a:pt x="1854" y="32076"/>
                  </a:lnTo>
                  <a:cubicBezTo>
                    <a:pt x="2523" y="32836"/>
                    <a:pt x="3344" y="33505"/>
                    <a:pt x="4347" y="34021"/>
                  </a:cubicBezTo>
                  <a:lnTo>
                    <a:pt x="5259" y="34477"/>
                  </a:lnTo>
                  <a:cubicBezTo>
                    <a:pt x="5897" y="34781"/>
                    <a:pt x="6535" y="35055"/>
                    <a:pt x="7113" y="35237"/>
                  </a:cubicBezTo>
                  <a:cubicBezTo>
                    <a:pt x="8229" y="35609"/>
                    <a:pt x="9296" y="35792"/>
                    <a:pt x="10309" y="35792"/>
                  </a:cubicBezTo>
                  <a:cubicBezTo>
                    <a:pt x="11698" y="35792"/>
                    <a:pt x="12987" y="35449"/>
                    <a:pt x="14165" y="34781"/>
                  </a:cubicBezTo>
                  <a:cubicBezTo>
                    <a:pt x="14197" y="34789"/>
                    <a:pt x="14232" y="34793"/>
                    <a:pt x="14267" y="34793"/>
                  </a:cubicBezTo>
                  <a:cubicBezTo>
                    <a:pt x="14363" y="34793"/>
                    <a:pt x="14463" y="34765"/>
                    <a:pt x="14529" y="34720"/>
                  </a:cubicBezTo>
                  <a:cubicBezTo>
                    <a:pt x="14560" y="34660"/>
                    <a:pt x="14590" y="34599"/>
                    <a:pt x="14590" y="34569"/>
                  </a:cubicBezTo>
                  <a:cubicBezTo>
                    <a:pt x="16475" y="33292"/>
                    <a:pt x="18055" y="31255"/>
                    <a:pt x="19453" y="28277"/>
                  </a:cubicBezTo>
                  <a:cubicBezTo>
                    <a:pt x="19575" y="28033"/>
                    <a:pt x="19727" y="27730"/>
                    <a:pt x="19849" y="27456"/>
                  </a:cubicBezTo>
                  <a:cubicBezTo>
                    <a:pt x="19879" y="27426"/>
                    <a:pt x="19879" y="27365"/>
                    <a:pt x="19909" y="27334"/>
                  </a:cubicBezTo>
                  <a:cubicBezTo>
                    <a:pt x="20791" y="25328"/>
                    <a:pt x="21368" y="23322"/>
                    <a:pt x="21642" y="21498"/>
                  </a:cubicBezTo>
                  <a:lnTo>
                    <a:pt x="21642" y="21407"/>
                  </a:lnTo>
                  <a:cubicBezTo>
                    <a:pt x="21885" y="19584"/>
                    <a:pt x="21824" y="17942"/>
                    <a:pt x="21490" y="16514"/>
                  </a:cubicBezTo>
                  <a:lnTo>
                    <a:pt x="21490" y="16483"/>
                  </a:lnTo>
                  <a:cubicBezTo>
                    <a:pt x="21368" y="15966"/>
                    <a:pt x="21186" y="15510"/>
                    <a:pt x="20973" y="15115"/>
                  </a:cubicBezTo>
                  <a:cubicBezTo>
                    <a:pt x="22311" y="14599"/>
                    <a:pt x="23527" y="14052"/>
                    <a:pt x="24165" y="13535"/>
                  </a:cubicBezTo>
                  <a:cubicBezTo>
                    <a:pt x="24560" y="13292"/>
                    <a:pt x="24742" y="13018"/>
                    <a:pt x="24834" y="12744"/>
                  </a:cubicBezTo>
                  <a:cubicBezTo>
                    <a:pt x="25624" y="12319"/>
                    <a:pt x="27448" y="11225"/>
                    <a:pt x="27478" y="10343"/>
                  </a:cubicBezTo>
                  <a:cubicBezTo>
                    <a:pt x="27478" y="10161"/>
                    <a:pt x="27417" y="9978"/>
                    <a:pt x="27235" y="9827"/>
                  </a:cubicBezTo>
                  <a:cubicBezTo>
                    <a:pt x="27174" y="9735"/>
                    <a:pt x="27113" y="9705"/>
                    <a:pt x="27022" y="9675"/>
                  </a:cubicBezTo>
                  <a:cubicBezTo>
                    <a:pt x="28116" y="8337"/>
                    <a:pt x="29211" y="6301"/>
                    <a:pt x="28603" y="5176"/>
                  </a:cubicBezTo>
                  <a:cubicBezTo>
                    <a:pt x="28511" y="4994"/>
                    <a:pt x="28299" y="4842"/>
                    <a:pt x="28086" y="4781"/>
                  </a:cubicBezTo>
                  <a:cubicBezTo>
                    <a:pt x="27974" y="4742"/>
                    <a:pt x="27846" y="4724"/>
                    <a:pt x="27707" y="4724"/>
                  </a:cubicBezTo>
                  <a:cubicBezTo>
                    <a:pt x="27095" y="4724"/>
                    <a:pt x="26268" y="5067"/>
                    <a:pt x="25624" y="5389"/>
                  </a:cubicBezTo>
                  <a:cubicBezTo>
                    <a:pt x="26019" y="4538"/>
                    <a:pt x="26445" y="3504"/>
                    <a:pt x="26019" y="2988"/>
                  </a:cubicBezTo>
                  <a:cubicBezTo>
                    <a:pt x="25958" y="2866"/>
                    <a:pt x="25806" y="2744"/>
                    <a:pt x="25533" y="2714"/>
                  </a:cubicBezTo>
                  <a:cubicBezTo>
                    <a:pt x="25512" y="2713"/>
                    <a:pt x="25490" y="2712"/>
                    <a:pt x="25468" y="2712"/>
                  </a:cubicBezTo>
                  <a:cubicBezTo>
                    <a:pt x="25018" y="2712"/>
                    <a:pt x="24412" y="3004"/>
                    <a:pt x="23861" y="3352"/>
                  </a:cubicBezTo>
                  <a:cubicBezTo>
                    <a:pt x="24408" y="2349"/>
                    <a:pt x="24773" y="1164"/>
                    <a:pt x="24134" y="708"/>
                  </a:cubicBezTo>
                  <a:cubicBezTo>
                    <a:pt x="23987" y="602"/>
                    <a:pt x="23825" y="555"/>
                    <a:pt x="23654" y="555"/>
                  </a:cubicBezTo>
                  <a:cubicBezTo>
                    <a:pt x="22942" y="555"/>
                    <a:pt x="22072" y="1365"/>
                    <a:pt x="21460" y="2076"/>
                  </a:cubicBezTo>
                  <a:cubicBezTo>
                    <a:pt x="21520" y="1498"/>
                    <a:pt x="21429" y="860"/>
                    <a:pt x="21156" y="434"/>
                  </a:cubicBezTo>
                  <a:cubicBezTo>
                    <a:pt x="21034" y="222"/>
                    <a:pt x="20791" y="70"/>
                    <a:pt x="20517" y="9"/>
                  </a:cubicBezTo>
                  <a:cubicBezTo>
                    <a:pt x="20483" y="4"/>
                    <a:pt x="20448" y="1"/>
                    <a:pt x="20414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2722300" y="4189500"/>
              <a:ext cx="750050" cy="719625"/>
            </a:xfrm>
            <a:custGeom>
              <a:rect b="b" l="l" r="r" t="t"/>
              <a:pathLst>
                <a:path extrusionOk="0" h="28785" w="30002">
                  <a:moveTo>
                    <a:pt x="13831" y="851"/>
                  </a:moveTo>
                  <a:cubicBezTo>
                    <a:pt x="14712" y="1368"/>
                    <a:pt x="15989" y="2371"/>
                    <a:pt x="17448" y="3800"/>
                  </a:cubicBezTo>
                  <a:cubicBezTo>
                    <a:pt x="17205" y="4103"/>
                    <a:pt x="16962" y="4316"/>
                    <a:pt x="16718" y="4559"/>
                  </a:cubicBezTo>
                  <a:cubicBezTo>
                    <a:pt x="15563" y="2888"/>
                    <a:pt x="14530" y="1611"/>
                    <a:pt x="13831" y="851"/>
                  </a:cubicBezTo>
                  <a:close/>
                  <a:moveTo>
                    <a:pt x="13071" y="1064"/>
                  </a:moveTo>
                  <a:lnTo>
                    <a:pt x="13071" y="1064"/>
                  </a:lnTo>
                  <a:cubicBezTo>
                    <a:pt x="13709" y="1733"/>
                    <a:pt x="14895" y="3070"/>
                    <a:pt x="16202" y="4955"/>
                  </a:cubicBezTo>
                  <a:cubicBezTo>
                    <a:pt x="15472" y="5532"/>
                    <a:pt x="14682" y="5927"/>
                    <a:pt x="13922" y="6140"/>
                  </a:cubicBezTo>
                  <a:cubicBezTo>
                    <a:pt x="13527" y="4468"/>
                    <a:pt x="13253" y="2766"/>
                    <a:pt x="13071" y="1064"/>
                  </a:cubicBezTo>
                  <a:close/>
                  <a:moveTo>
                    <a:pt x="12524" y="2219"/>
                  </a:moveTo>
                  <a:cubicBezTo>
                    <a:pt x="12737" y="3587"/>
                    <a:pt x="12949" y="4955"/>
                    <a:pt x="13253" y="6322"/>
                  </a:cubicBezTo>
                  <a:cubicBezTo>
                    <a:pt x="12797" y="6444"/>
                    <a:pt x="12402" y="6535"/>
                    <a:pt x="12007" y="6566"/>
                  </a:cubicBezTo>
                  <a:cubicBezTo>
                    <a:pt x="12098" y="4803"/>
                    <a:pt x="12311" y="3344"/>
                    <a:pt x="12524" y="2219"/>
                  </a:cubicBezTo>
                  <a:close/>
                  <a:moveTo>
                    <a:pt x="11977" y="1824"/>
                  </a:moveTo>
                  <a:lnTo>
                    <a:pt x="11977" y="1824"/>
                  </a:lnTo>
                  <a:cubicBezTo>
                    <a:pt x="11703" y="2948"/>
                    <a:pt x="11399" y="4620"/>
                    <a:pt x="11338" y="6626"/>
                  </a:cubicBezTo>
                  <a:cubicBezTo>
                    <a:pt x="11065" y="6687"/>
                    <a:pt x="10791" y="6687"/>
                    <a:pt x="10639" y="6687"/>
                  </a:cubicBezTo>
                  <a:cubicBezTo>
                    <a:pt x="10974" y="4620"/>
                    <a:pt x="11490" y="2888"/>
                    <a:pt x="11977" y="1824"/>
                  </a:cubicBezTo>
                  <a:close/>
                  <a:moveTo>
                    <a:pt x="17904" y="4286"/>
                  </a:moveTo>
                  <a:cubicBezTo>
                    <a:pt x="18421" y="4803"/>
                    <a:pt x="18968" y="5380"/>
                    <a:pt x="19484" y="6018"/>
                  </a:cubicBezTo>
                  <a:cubicBezTo>
                    <a:pt x="19181" y="6535"/>
                    <a:pt x="18846" y="6991"/>
                    <a:pt x="18481" y="7356"/>
                  </a:cubicBezTo>
                  <a:cubicBezTo>
                    <a:pt x="17995" y="6566"/>
                    <a:pt x="17570" y="5806"/>
                    <a:pt x="17083" y="5107"/>
                  </a:cubicBezTo>
                  <a:cubicBezTo>
                    <a:pt x="17357" y="4863"/>
                    <a:pt x="17630" y="4590"/>
                    <a:pt x="17904" y="4286"/>
                  </a:cubicBezTo>
                  <a:close/>
                  <a:moveTo>
                    <a:pt x="16536" y="5502"/>
                  </a:moveTo>
                  <a:cubicBezTo>
                    <a:pt x="16992" y="6170"/>
                    <a:pt x="17448" y="6930"/>
                    <a:pt x="17934" y="7781"/>
                  </a:cubicBezTo>
                  <a:cubicBezTo>
                    <a:pt x="16992" y="8663"/>
                    <a:pt x="15837" y="9180"/>
                    <a:pt x="14743" y="9514"/>
                  </a:cubicBezTo>
                  <a:cubicBezTo>
                    <a:pt x="14469" y="8602"/>
                    <a:pt x="14256" y="7690"/>
                    <a:pt x="14013" y="6778"/>
                  </a:cubicBezTo>
                  <a:cubicBezTo>
                    <a:pt x="14864" y="6535"/>
                    <a:pt x="15746" y="6110"/>
                    <a:pt x="16536" y="5502"/>
                  </a:cubicBezTo>
                  <a:close/>
                  <a:moveTo>
                    <a:pt x="13405" y="6991"/>
                  </a:moveTo>
                  <a:cubicBezTo>
                    <a:pt x="13649" y="7903"/>
                    <a:pt x="13861" y="8815"/>
                    <a:pt x="14135" y="9727"/>
                  </a:cubicBezTo>
                  <a:cubicBezTo>
                    <a:pt x="13375" y="9909"/>
                    <a:pt x="12676" y="10031"/>
                    <a:pt x="12038" y="10091"/>
                  </a:cubicBezTo>
                  <a:cubicBezTo>
                    <a:pt x="11977" y="9119"/>
                    <a:pt x="11977" y="8146"/>
                    <a:pt x="11977" y="7234"/>
                  </a:cubicBezTo>
                  <a:cubicBezTo>
                    <a:pt x="12402" y="7204"/>
                    <a:pt x="12889" y="7082"/>
                    <a:pt x="13405" y="6991"/>
                  </a:cubicBezTo>
                  <a:close/>
                  <a:moveTo>
                    <a:pt x="11278" y="7325"/>
                  </a:moveTo>
                  <a:lnTo>
                    <a:pt x="11278" y="7325"/>
                  </a:lnTo>
                  <a:cubicBezTo>
                    <a:pt x="11247" y="8237"/>
                    <a:pt x="11278" y="9180"/>
                    <a:pt x="11369" y="10183"/>
                  </a:cubicBezTo>
                  <a:cubicBezTo>
                    <a:pt x="11046" y="10204"/>
                    <a:pt x="10739" y="10226"/>
                    <a:pt x="10512" y="10226"/>
                  </a:cubicBezTo>
                  <a:cubicBezTo>
                    <a:pt x="10417" y="10226"/>
                    <a:pt x="10337" y="10222"/>
                    <a:pt x="10275" y="10213"/>
                  </a:cubicBezTo>
                  <a:cubicBezTo>
                    <a:pt x="10305" y="9210"/>
                    <a:pt x="10427" y="8268"/>
                    <a:pt x="10518" y="7356"/>
                  </a:cubicBezTo>
                  <a:cubicBezTo>
                    <a:pt x="10731" y="7356"/>
                    <a:pt x="10974" y="7356"/>
                    <a:pt x="11278" y="7325"/>
                  </a:cubicBezTo>
                  <a:close/>
                  <a:moveTo>
                    <a:pt x="25442" y="5836"/>
                  </a:moveTo>
                  <a:cubicBezTo>
                    <a:pt x="24226" y="7690"/>
                    <a:pt x="23740" y="9301"/>
                    <a:pt x="23527" y="10243"/>
                  </a:cubicBezTo>
                  <a:lnTo>
                    <a:pt x="23071" y="9575"/>
                  </a:lnTo>
                  <a:cubicBezTo>
                    <a:pt x="23162" y="9119"/>
                    <a:pt x="23649" y="7599"/>
                    <a:pt x="25442" y="5836"/>
                  </a:cubicBezTo>
                  <a:close/>
                  <a:moveTo>
                    <a:pt x="19910" y="6596"/>
                  </a:moveTo>
                  <a:cubicBezTo>
                    <a:pt x="20518" y="7234"/>
                    <a:pt x="21095" y="7964"/>
                    <a:pt x="21612" y="8724"/>
                  </a:cubicBezTo>
                  <a:cubicBezTo>
                    <a:pt x="21217" y="9514"/>
                    <a:pt x="20700" y="10213"/>
                    <a:pt x="20153" y="10791"/>
                  </a:cubicBezTo>
                  <a:cubicBezTo>
                    <a:pt x="19728" y="9787"/>
                    <a:pt x="19241" y="8876"/>
                    <a:pt x="18785" y="7994"/>
                  </a:cubicBezTo>
                  <a:cubicBezTo>
                    <a:pt x="19181" y="7599"/>
                    <a:pt x="19576" y="7143"/>
                    <a:pt x="19910" y="6596"/>
                  </a:cubicBezTo>
                  <a:close/>
                  <a:moveTo>
                    <a:pt x="18329" y="8420"/>
                  </a:moveTo>
                  <a:cubicBezTo>
                    <a:pt x="18785" y="9301"/>
                    <a:pt x="19181" y="10213"/>
                    <a:pt x="19636" y="11246"/>
                  </a:cubicBezTo>
                  <a:cubicBezTo>
                    <a:pt x="18512" y="12158"/>
                    <a:pt x="17205" y="12766"/>
                    <a:pt x="15928" y="13131"/>
                  </a:cubicBezTo>
                  <a:cubicBezTo>
                    <a:pt x="15594" y="12189"/>
                    <a:pt x="15290" y="11186"/>
                    <a:pt x="14986" y="10213"/>
                  </a:cubicBezTo>
                  <a:cubicBezTo>
                    <a:pt x="16111" y="9818"/>
                    <a:pt x="17296" y="9301"/>
                    <a:pt x="18329" y="8420"/>
                  </a:cubicBezTo>
                  <a:close/>
                  <a:moveTo>
                    <a:pt x="2463" y="9605"/>
                  </a:moveTo>
                  <a:cubicBezTo>
                    <a:pt x="5502" y="9939"/>
                    <a:pt x="8724" y="11429"/>
                    <a:pt x="9545" y="11794"/>
                  </a:cubicBezTo>
                  <a:lnTo>
                    <a:pt x="9545" y="13161"/>
                  </a:lnTo>
                  <a:cubicBezTo>
                    <a:pt x="7752" y="11581"/>
                    <a:pt x="4560" y="10335"/>
                    <a:pt x="2463" y="9605"/>
                  </a:cubicBezTo>
                  <a:close/>
                  <a:moveTo>
                    <a:pt x="14317" y="10395"/>
                  </a:moveTo>
                  <a:cubicBezTo>
                    <a:pt x="14621" y="11398"/>
                    <a:pt x="14925" y="12341"/>
                    <a:pt x="15290" y="13283"/>
                  </a:cubicBezTo>
                  <a:cubicBezTo>
                    <a:pt x="14287" y="13526"/>
                    <a:pt x="13375" y="13617"/>
                    <a:pt x="12524" y="13708"/>
                  </a:cubicBezTo>
                  <a:cubicBezTo>
                    <a:pt x="12342" y="12705"/>
                    <a:pt x="12190" y="11733"/>
                    <a:pt x="12068" y="10821"/>
                  </a:cubicBezTo>
                  <a:cubicBezTo>
                    <a:pt x="12767" y="10730"/>
                    <a:pt x="13527" y="10578"/>
                    <a:pt x="14317" y="10395"/>
                  </a:cubicBezTo>
                  <a:close/>
                  <a:moveTo>
                    <a:pt x="11399" y="10851"/>
                  </a:moveTo>
                  <a:cubicBezTo>
                    <a:pt x="11490" y="11763"/>
                    <a:pt x="11642" y="12705"/>
                    <a:pt x="11825" y="13739"/>
                  </a:cubicBezTo>
                  <a:cubicBezTo>
                    <a:pt x="11611" y="13748"/>
                    <a:pt x="11410" y="13751"/>
                    <a:pt x="11226" y="13751"/>
                  </a:cubicBezTo>
                  <a:cubicBezTo>
                    <a:pt x="10780" y="13751"/>
                    <a:pt x="10429" y="13730"/>
                    <a:pt x="10214" y="13708"/>
                  </a:cubicBezTo>
                  <a:cubicBezTo>
                    <a:pt x="10183" y="12766"/>
                    <a:pt x="10153" y="11794"/>
                    <a:pt x="10183" y="10882"/>
                  </a:cubicBezTo>
                  <a:lnTo>
                    <a:pt x="10335" y="10882"/>
                  </a:lnTo>
                  <a:cubicBezTo>
                    <a:pt x="10609" y="10882"/>
                    <a:pt x="10943" y="10882"/>
                    <a:pt x="11399" y="10851"/>
                  </a:cubicBezTo>
                  <a:close/>
                  <a:moveTo>
                    <a:pt x="22038" y="9301"/>
                  </a:moveTo>
                  <a:cubicBezTo>
                    <a:pt x="22706" y="10243"/>
                    <a:pt x="23314" y="11277"/>
                    <a:pt x="23892" y="12280"/>
                  </a:cubicBezTo>
                  <a:cubicBezTo>
                    <a:pt x="23162" y="13222"/>
                    <a:pt x="22372" y="13982"/>
                    <a:pt x="21582" y="14560"/>
                  </a:cubicBezTo>
                  <a:cubicBezTo>
                    <a:pt x="21247" y="13435"/>
                    <a:pt x="20822" y="12371"/>
                    <a:pt x="20396" y="11368"/>
                  </a:cubicBezTo>
                  <a:cubicBezTo>
                    <a:pt x="21004" y="10821"/>
                    <a:pt x="21582" y="10122"/>
                    <a:pt x="22038" y="9301"/>
                  </a:cubicBezTo>
                  <a:close/>
                  <a:moveTo>
                    <a:pt x="19910" y="11854"/>
                  </a:moveTo>
                  <a:cubicBezTo>
                    <a:pt x="20336" y="12827"/>
                    <a:pt x="20700" y="13891"/>
                    <a:pt x="21035" y="14985"/>
                  </a:cubicBezTo>
                  <a:cubicBezTo>
                    <a:pt x="19788" y="15867"/>
                    <a:pt x="18512" y="16444"/>
                    <a:pt x="17296" y="16839"/>
                  </a:cubicBezTo>
                  <a:cubicBezTo>
                    <a:pt x="16870" y="15867"/>
                    <a:pt x="16475" y="14833"/>
                    <a:pt x="16111" y="13739"/>
                  </a:cubicBezTo>
                  <a:cubicBezTo>
                    <a:pt x="17387" y="13374"/>
                    <a:pt x="18725" y="12766"/>
                    <a:pt x="19910" y="11854"/>
                  </a:cubicBezTo>
                  <a:close/>
                  <a:moveTo>
                    <a:pt x="15472" y="13891"/>
                  </a:moveTo>
                  <a:cubicBezTo>
                    <a:pt x="15837" y="14955"/>
                    <a:pt x="16263" y="16019"/>
                    <a:pt x="16658" y="17022"/>
                  </a:cubicBezTo>
                  <a:cubicBezTo>
                    <a:pt x="15533" y="17326"/>
                    <a:pt x="14530" y="17417"/>
                    <a:pt x="13649" y="17508"/>
                  </a:cubicBezTo>
                  <a:cubicBezTo>
                    <a:pt x="13223" y="16444"/>
                    <a:pt x="12919" y="15380"/>
                    <a:pt x="12645" y="14347"/>
                  </a:cubicBezTo>
                  <a:cubicBezTo>
                    <a:pt x="13527" y="14286"/>
                    <a:pt x="14469" y="14164"/>
                    <a:pt x="15472" y="13891"/>
                  </a:cubicBezTo>
                  <a:close/>
                  <a:moveTo>
                    <a:pt x="12007" y="14377"/>
                  </a:moveTo>
                  <a:cubicBezTo>
                    <a:pt x="12250" y="15411"/>
                    <a:pt x="12585" y="16474"/>
                    <a:pt x="12949" y="17538"/>
                  </a:cubicBezTo>
                  <a:cubicBezTo>
                    <a:pt x="11886" y="17538"/>
                    <a:pt x="11095" y="17478"/>
                    <a:pt x="10731" y="17386"/>
                  </a:cubicBezTo>
                  <a:cubicBezTo>
                    <a:pt x="10487" y="16414"/>
                    <a:pt x="10366" y="15380"/>
                    <a:pt x="10305" y="14377"/>
                  </a:cubicBezTo>
                  <a:close/>
                  <a:moveTo>
                    <a:pt x="24287" y="12979"/>
                  </a:moveTo>
                  <a:cubicBezTo>
                    <a:pt x="24804" y="14043"/>
                    <a:pt x="25260" y="15107"/>
                    <a:pt x="25624" y="16171"/>
                  </a:cubicBezTo>
                  <a:cubicBezTo>
                    <a:pt x="24652" y="17356"/>
                    <a:pt x="23679" y="18298"/>
                    <a:pt x="22676" y="19058"/>
                  </a:cubicBezTo>
                  <a:cubicBezTo>
                    <a:pt x="22463" y="17721"/>
                    <a:pt x="22159" y="16474"/>
                    <a:pt x="21825" y="15289"/>
                  </a:cubicBezTo>
                  <a:cubicBezTo>
                    <a:pt x="22646" y="14651"/>
                    <a:pt x="23497" y="13891"/>
                    <a:pt x="24287" y="12979"/>
                  </a:cubicBezTo>
                  <a:close/>
                  <a:moveTo>
                    <a:pt x="21247" y="15684"/>
                  </a:moveTo>
                  <a:cubicBezTo>
                    <a:pt x="21582" y="16900"/>
                    <a:pt x="21855" y="18146"/>
                    <a:pt x="22068" y="19484"/>
                  </a:cubicBezTo>
                  <a:cubicBezTo>
                    <a:pt x="21095" y="20122"/>
                    <a:pt x="20062" y="20578"/>
                    <a:pt x="19089" y="20882"/>
                  </a:cubicBezTo>
                  <a:cubicBezTo>
                    <a:pt x="18573" y="19818"/>
                    <a:pt x="18056" y="18693"/>
                    <a:pt x="17570" y="17478"/>
                  </a:cubicBezTo>
                  <a:cubicBezTo>
                    <a:pt x="18725" y="17082"/>
                    <a:pt x="20001" y="16505"/>
                    <a:pt x="21247" y="15684"/>
                  </a:cubicBezTo>
                  <a:close/>
                  <a:moveTo>
                    <a:pt x="10822" y="18055"/>
                  </a:moveTo>
                  <a:lnTo>
                    <a:pt x="10822" y="18055"/>
                  </a:lnTo>
                  <a:cubicBezTo>
                    <a:pt x="11247" y="18116"/>
                    <a:pt x="11855" y="18177"/>
                    <a:pt x="12524" y="18177"/>
                  </a:cubicBezTo>
                  <a:lnTo>
                    <a:pt x="13193" y="18177"/>
                  </a:lnTo>
                  <a:cubicBezTo>
                    <a:pt x="13649" y="19271"/>
                    <a:pt x="14226" y="20396"/>
                    <a:pt x="14895" y="21490"/>
                  </a:cubicBezTo>
                  <a:cubicBezTo>
                    <a:pt x="13466" y="21490"/>
                    <a:pt x="12402" y="21247"/>
                    <a:pt x="12007" y="21155"/>
                  </a:cubicBezTo>
                  <a:cubicBezTo>
                    <a:pt x="11521" y="20213"/>
                    <a:pt x="11126" y="19180"/>
                    <a:pt x="10822" y="18055"/>
                  </a:cubicBezTo>
                  <a:close/>
                  <a:moveTo>
                    <a:pt x="16901" y="17660"/>
                  </a:moveTo>
                  <a:cubicBezTo>
                    <a:pt x="17387" y="18876"/>
                    <a:pt x="17934" y="20061"/>
                    <a:pt x="18421" y="21064"/>
                  </a:cubicBezTo>
                  <a:cubicBezTo>
                    <a:pt x="17448" y="21338"/>
                    <a:pt x="16536" y="21459"/>
                    <a:pt x="15685" y="21490"/>
                  </a:cubicBezTo>
                  <a:cubicBezTo>
                    <a:pt x="14986" y="20396"/>
                    <a:pt x="14408" y="19301"/>
                    <a:pt x="13922" y="18146"/>
                  </a:cubicBezTo>
                  <a:cubicBezTo>
                    <a:pt x="14804" y="18085"/>
                    <a:pt x="15807" y="17933"/>
                    <a:pt x="16901" y="17660"/>
                  </a:cubicBezTo>
                  <a:close/>
                  <a:moveTo>
                    <a:pt x="25807" y="16930"/>
                  </a:moveTo>
                  <a:cubicBezTo>
                    <a:pt x="25807" y="16961"/>
                    <a:pt x="25837" y="17022"/>
                    <a:pt x="25837" y="17052"/>
                  </a:cubicBezTo>
                  <a:cubicBezTo>
                    <a:pt x="26141" y="18268"/>
                    <a:pt x="26293" y="19362"/>
                    <a:pt x="26263" y="20396"/>
                  </a:cubicBezTo>
                  <a:cubicBezTo>
                    <a:pt x="25320" y="21611"/>
                    <a:pt x="24257" y="22523"/>
                    <a:pt x="23102" y="23162"/>
                  </a:cubicBezTo>
                  <a:cubicBezTo>
                    <a:pt x="23041" y="21976"/>
                    <a:pt x="22919" y="20851"/>
                    <a:pt x="22767" y="19788"/>
                  </a:cubicBezTo>
                  <a:cubicBezTo>
                    <a:pt x="23801" y="19058"/>
                    <a:pt x="24804" y="18116"/>
                    <a:pt x="25807" y="16930"/>
                  </a:cubicBezTo>
                  <a:close/>
                  <a:moveTo>
                    <a:pt x="22190" y="20213"/>
                  </a:moveTo>
                  <a:cubicBezTo>
                    <a:pt x="22342" y="21277"/>
                    <a:pt x="22463" y="22402"/>
                    <a:pt x="22494" y="23557"/>
                  </a:cubicBezTo>
                  <a:cubicBezTo>
                    <a:pt x="21886" y="23861"/>
                    <a:pt x="21308" y="24073"/>
                    <a:pt x="20761" y="24256"/>
                  </a:cubicBezTo>
                  <a:cubicBezTo>
                    <a:pt x="20336" y="23465"/>
                    <a:pt x="19880" y="22523"/>
                    <a:pt x="19363" y="21490"/>
                  </a:cubicBezTo>
                  <a:cubicBezTo>
                    <a:pt x="20275" y="21186"/>
                    <a:pt x="21247" y="20760"/>
                    <a:pt x="22190" y="20213"/>
                  </a:cubicBezTo>
                  <a:close/>
                  <a:moveTo>
                    <a:pt x="26962" y="4894"/>
                  </a:moveTo>
                  <a:lnTo>
                    <a:pt x="26962" y="4894"/>
                  </a:lnTo>
                  <a:cubicBezTo>
                    <a:pt x="26871" y="6566"/>
                    <a:pt x="26840" y="9909"/>
                    <a:pt x="27631" y="12006"/>
                  </a:cubicBezTo>
                  <a:cubicBezTo>
                    <a:pt x="28482" y="14073"/>
                    <a:pt x="29211" y="21155"/>
                    <a:pt x="25807" y="24408"/>
                  </a:cubicBezTo>
                  <a:cubicBezTo>
                    <a:pt x="26445" y="23283"/>
                    <a:pt x="26840" y="22037"/>
                    <a:pt x="26901" y="20608"/>
                  </a:cubicBezTo>
                  <a:cubicBezTo>
                    <a:pt x="26901" y="20578"/>
                    <a:pt x="26931" y="20517"/>
                    <a:pt x="26901" y="20456"/>
                  </a:cubicBezTo>
                  <a:cubicBezTo>
                    <a:pt x="26931" y="19362"/>
                    <a:pt x="26779" y="18177"/>
                    <a:pt x="26476" y="16930"/>
                  </a:cubicBezTo>
                  <a:cubicBezTo>
                    <a:pt x="25989" y="14985"/>
                    <a:pt x="25108" y="13009"/>
                    <a:pt x="24013" y="11155"/>
                  </a:cubicBezTo>
                  <a:cubicBezTo>
                    <a:pt x="24105" y="10578"/>
                    <a:pt x="24561" y="7903"/>
                    <a:pt x="26962" y="4894"/>
                  </a:cubicBezTo>
                  <a:close/>
                  <a:moveTo>
                    <a:pt x="18725" y="21672"/>
                  </a:moveTo>
                  <a:cubicBezTo>
                    <a:pt x="19241" y="22736"/>
                    <a:pt x="19697" y="23648"/>
                    <a:pt x="20092" y="24499"/>
                  </a:cubicBezTo>
                  <a:cubicBezTo>
                    <a:pt x="19484" y="24651"/>
                    <a:pt x="18937" y="24772"/>
                    <a:pt x="18390" y="24864"/>
                  </a:cubicBezTo>
                  <a:cubicBezTo>
                    <a:pt x="17570" y="24013"/>
                    <a:pt x="16810" y="23101"/>
                    <a:pt x="16141" y="22128"/>
                  </a:cubicBezTo>
                  <a:cubicBezTo>
                    <a:pt x="16962" y="22067"/>
                    <a:pt x="17813" y="21946"/>
                    <a:pt x="18725" y="21672"/>
                  </a:cubicBezTo>
                  <a:close/>
                  <a:moveTo>
                    <a:pt x="12463" y="21946"/>
                  </a:moveTo>
                  <a:lnTo>
                    <a:pt x="12463" y="21946"/>
                  </a:lnTo>
                  <a:cubicBezTo>
                    <a:pt x="13041" y="22067"/>
                    <a:pt x="13831" y="22158"/>
                    <a:pt x="14864" y="22158"/>
                  </a:cubicBezTo>
                  <a:lnTo>
                    <a:pt x="15351" y="22158"/>
                  </a:lnTo>
                  <a:cubicBezTo>
                    <a:pt x="15989" y="23131"/>
                    <a:pt x="16718" y="24073"/>
                    <a:pt x="17539" y="24985"/>
                  </a:cubicBezTo>
                  <a:cubicBezTo>
                    <a:pt x="17024" y="25041"/>
                    <a:pt x="16559" y="25060"/>
                    <a:pt x="16162" y="25060"/>
                  </a:cubicBezTo>
                  <a:cubicBezTo>
                    <a:pt x="15479" y="25060"/>
                    <a:pt x="14996" y="25004"/>
                    <a:pt x="14804" y="24985"/>
                  </a:cubicBezTo>
                  <a:cubicBezTo>
                    <a:pt x="13952" y="24134"/>
                    <a:pt x="13132" y="23131"/>
                    <a:pt x="12463" y="21946"/>
                  </a:cubicBezTo>
                  <a:close/>
                  <a:moveTo>
                    <a:pt x="26172" y="21581"/>
                  </a:moveTo>
                  <a:lnTo>
                    <a:pt x="26172" y="21581"/>
                  </a:lnTo>
                  <a:cubicBezTo>
                    <a:pt x="25837" y="23496"/>
                    <a:pt x="24804" y="25137"/>
                    <a:pt x="23132" y="26444"/>
                  </a:cubicBezTo>
                  <a:cubicBezTo>
                    <a:pt x="23193" y="25593"/>
                    <a:pt x="23193" y="24772"/>
                    <a:pt x="23193" y="23921"/>
                  </a:cubicBezTo>
                  <a:cubicBezTo>
                    <a:pt x="24196" y="23344"/>
                    <a:pt x="25229" y="22554"/>
                    <a:pt x="26172" y="21581"/>
                  </a:cubicBezTo>
                  <a:close/>
                  <a:moveTo>
                    <a:pt x="22494" y="24256"/>
                  </a:moveTo>
                  <a:lnTo>
                    <a:pt x="22494" y="24256"/>
                  </a:lnTo>
                  <a:cubicBezTo>
                    <a:pt x="22524" y="25137"/>
                    <a:pt x="22494" y="25958"/>
                    <a:pt x="22463" y="26900"/>
                  </a:cubicBezTo>
                  <a:cubicBezTo>
                    <a:pt x="22372" y="26931"/>
                    <a:pt x="22311" y="26961"/>
                    <a:pt x="22220" y="27052"/>
                  </a:cubicBezTo>
                  <a:cubicBezTo>
                    <a:pt x="22007" y="26657"/>
                    <a:pt x="21582" y="25897"/>
                    <a:pt x="21035" y="24864"/>
                  </a:cubicBezTo>
                  <a:cubicBezTo>
                    <a:pt x="21551" y="24712"/>
                    <a:pt x="22038" y="24499"/>
                    <a:pt x="22494" y="24256"/>
                  </a:cubicBezTo>
                  <a:close/>
                  <a:moveTo>
                    <a:pt x="20396" y="25076"/>
                  </a:moveTo>
                  <a:cubicBezTo>
                    <a:pt x="20974" y="26140"/>
                    <a:pt x="21430" y="26931"/>
                    <a:pt x="21643" y="27356"/>
                  </a:cubicBezTo>
                  <a:cubicBezTo>
                    <a:pt x="21551" y="27387"/>
                    <a:pt x="21460" y="27417"/>
                    <a:pt x="21369" y="27447"/>
                  </a:cubicBezTo>
                  <a:cubicBezTo>
                    <a:pt x="20488" y="26809"/>
                    <a:pt x="19697" y="26140"/>
                    <a:pt x="18968" y="25441"/>
                  </a:cubicBezTo>
                  <a:cubicBezTo>
                    <a:pt x="19424" y="25320"/>
                    <a:pt x="19910" y="25198"/>
                    <a:pt x="20396" y="25076"/>
                  </a:cubicBezTo>
                  <a:close/>
                  <a:moveTo>
                    <a:pt x="18177" y="25563"/>
                  </a:moveTo>
                  <a:cubicBezTo>
                    <a:pt x="18846" y="26231"/>
                    <a:pt x="19606" y="26931"/>
                    <a:pt x="20457" y="27599"/>
                  </a:cubicBezTo>
                  <a:lnTo>
                    <a:pt x="20214" y="27599"/>
                  </a:lnTo>
                  <a:cubicBezTo>
                    <a:pt x="18785" y="27599"/>
                    <a:pt x="17144" y="26900"/>
                    <a:pt x="15655" y="25654"/>
                  </a:cubicBezTo>
                  <a:lnTo>
                    <a:pt x="15655" y="25654"/>
                  </a:lnTo>
                  <a:cubicBezTo>
                    <a:pt x="15746" y="25715"/>
                    <a:pt x="15837" y="25715"/>
                    <a:pt x="15928" y="25715"/>
                  </a:cubicBezTo>
                  <a:cubicBezTo>
                    <a:pt x="16536" y="25715"/>
                    <a:pt x="17296" y="25654"/>
                    <a:pt x="18177" y="25563"/>
                  </a:cubicBezTo>
                  <a:close/>
                  <a:moveTo>
                    <a:pt x="1156" y="9879"/>
                  </a:moveTo>
                  <a:lnTo>
                    <a:pt x="1156" y="9879"/>
                  </a:lnTo>
                  <a:cubicBezTo>
                    <a:pt x="3192" y="10517"/>
                    <a:pt x="7843" y="12158"/>
                    <a:pt x="9606" y="14164"/>
                  </a:cubicBezTo>
                  <a:cubicBezTo>
                    <a:pt x="9697" y="15380"/>
                    <a:pt x="9879" y="16596"/>
                    <a:pt x="10123" y="17721"/>
                  </a:cubicBezTo>
                  <a:cubicBezTo>
                    <a:pt x="10396" y="19119"/>
                    <a:pt x="10913" y="20426"/>
                    <a:pt x="11521" y="21581"/>
                  </a:cubicBezTo>
                  <a:lnTo>
                    <a:pt x="11521" y="21611"/>
                  </a:lnTo>
                  <a:cubicBezTo>
                    <a:pt x="13253" y="24955"/>
                    <a:pt x="16080" y="27295"/>
                    <a:pt x="18633" y="28025"/>
                  </a:cubicBezTo>
                  <a:cubicBezTo>
                    <a:pt x="18329" y="28052"/>
                    <a:pt x="18031" y="28065"/>
                    <a:pt x="17739" y="28065"/>
                  </a:cubicBezTo>
                  <a:cubicBezTo>
                    <a:pt x="11193" y="28065"/>
                    <a:pt x="7891" y="21425"/>
                    <a:pt x="6232" y="17933"/>
                  </a:cubicBezTo>
                  <a:cubicBezTo>
                    <a:pt x="6050" y="17538"/>
                    <a:pt x="5898" y="17204"/>
                    <a:pt x="5746" y="16900"/>
                  </a:cubicBezTo>
                  <a:cubicBezTo>
                    <a:pt x="4378" y="14225"/>
                    <a:pt x="2220" y="11277"/>
                    <a:pt x="1156" y="9879"/>
                  </a:cubicBezTo>
                  <a:close/>
                  <a:moveTo>
                    <a:pt x="12980" y="0"/>
                  </a:moveTo>
                  <a:cubicBezTo>
                    <a:pt x="12828" y="0"/>
                    <a:pt x="12676" y="30"/>
                    <a:pt x="12585" y="61"/>
                  </a:cubicBezTo>
                  <a:cubicBezTo>
                    <a:pt x="11521" y="608"/>
                    <a:pt x="10487" y="3404"/>
                    <a:pt x="9940" y="7021"/>
                  </a:cubicBezTo>
                  <a:lnTo>
                    <a:pt x="9940" y="7052"/>
                  </a:lnTo>
                  <a:cubicBezTo>
                    <a:pt x="9788" y="8146"/>
                    <a:pt x="9697" y="9332"/>
                    <a:pt x="9606" y="10547"/>
                  </a:cubicBezTo>
                  <a:lnTo>
                    <a:pt x="9606" y="10578"/>
                  </a:lnTo>
                  <a:lnTo>
                    <a:pt x="9606" y="10639"/>
                  </a:lnTo>
                  <a:lnTo>
                    <a:pt x="9606" y="11155"/>
                  </a:lnTo>
                  <a:cubicBezTo>
                    <a:pt x="8318" y="10552"/>
                    <a:pt x="4558" y="8936"/>
                    <a:pt x="1314" y="8936"/>
                  </a:cubicBezTo>
                  <a:cubicBezTo>
                    <a:pt x="960" y="8936"/>
                    <a:pt x="612" y="8955"/>
                    <a:pt x="274" y="8997"/>
                  </a:cubicBezTo>
                  <a:lnTo>
                    <a:pt x="214" y="8997"/>
                  </a:lnTo>
                  <a:cubicBezTo>
                    <a:pt x="183" y="8997"/>
                    <a:pt x="153" y="8997"/>
                    <a:pt x="153" y="9028"/>
                  </a:cubicBezTo>
                  <a:lnTo>
                    <a:pt x="122" y="9028"/>
                  </a:lnTo>
                  <a:cubicBezTo>
                    <a:pt x="62" y="9028"/>
                    <a:pt x="62" y="9058"/>
                    <a:pt x="31" y="9119"/>
                  </a:cubicBezTo>
                  <a:cubicBezTo>
                    <a:pt x="31" y="9149"/>
                    <a:pt x="1" y="9149"/>
                    <a:pt x="1" y="9180"/>
                  </a:cubicBezTo>
                  <a:lnTo>
                    <a:pt x="1" y="9210"/>
                  </a:lnTo>
                  <a:lnTo>
                    <a:pt x="1" y="9332"/>
                  </a:lnTo>
                  <a:cubicBezTo>
                    <a:pt x="1" y="9362"/>
                    <a:pt x="1" y="9423"/>
                    <a:pt x="31" y="9453"/>
                  </a:cubicBezTo>
                  <a:lnTo>
                    <a:pt x="31" y="9484"/>
                  </a:lnTo>
                  <a:lnTo>
                    <a:pt x="31" y="9514"/>
                  </a:lnTo>
                  <a:cubicBezTo>
                    <a:pt x="62" y="9575"/>
                    <a:pt x="3375" y="13708"/>
                    <a:pt x="5168" y="17234"/>
                  </a:cubicBezTo>
                  <a:cubicBezTo>
                    <a:pt x="5320" y="17538"/>
                    <a:pt x="5472" y="17873"/>
                    <a:pt x="5654" y="18237"/>
                  </a:cubicBezTo>
                  <a:cubicBezTo>
                    <a:pt x="7417" y="21824"/>
                    <a:pt x="10761" y="28724"/>
                    <a:pt x="17600" y="28785"/>
                  </a:cubicBezTo>
                  <a:cubicBezTo>
                    <a:pt x="18877" y="28785"/>
                    <a:pt x="20275" y="28572"/>
                    <a:pt x="21795" y="28025"/>
                  </a:cubicBezTo>
                  <a:cubicBezTo>
                    <a:pt x="21855" y="28025"/>
                    <a:pt x="21855" y="27994"/>
                    <a:pt x="21886" y="27994"/>
                  </a:cubicBezTo>
                  <a:cubicBezTo>
                    <a:pt x="22038" y="27903"/>
                    <a:pt x="22190" y="27873"/>
                    <a:pt x="22311" y="27812"/>
                  </a:cubicBezTo>
                  <a:cubicBezTo>
                    <a:pt x="23132" y="27295"/>
                    <a:pt x="23861" y="26779"/>
                    <a:pt x="24500" y="26171"/>
                  </a:cubicBezTo>
                  <a:cubicBezTo>
                    <a:pt x="30001" y="23587"/>
                    <a:pt x="29424" y="14651"/>
                    <a:pt x="28269" y="11702"/>
                  </a:cubicBezTo>
                  <a:cubicBezTo>
                    <a:pt x="27235" y="9058"/>
                    <a:pt x="27752" y="3952"/>
                    <a:pt x="27752" y="3891"/>
                  </a:cubicBezTo>
                  <a:lnTo>
                    <a:pt x="27752" y="3860"/>
                  </a:lnTo>
                  <a:lnTo>
                    <a:pt x="27752" y="3830"/>
                  </a:lnTo>
                  <a:cubicBezTo>
                    <a:pt x="27752" y="3800"/>
                    <a:pt x="27752" y="3739"/>
                    <a:pt x="27691" y="3739"/>
                  </a:cubicBezTo>
                  <a:lnTo>
                    <a:pt x="27691" y="3708"/>
                  </a:lnTo>
                  <a:cubicBezTo>
                    <a:pt x="27691" y="3678"/>
                    <a:pt x="27661" y="3648"/>
                    <a:pt x="27631" y="3648"/>
                  </a:cubicBezTo>
                  <a:lnTo>
                    <a:pt x="27600" y="3587"/>
                  </a:lnTo>
                  <a:lnTo>
                    <a:pt x="27387" y="3587"/>
                  </a:lnTo>
                  <a:cubicBezTo>
                    <a:pt x="27357" y="3587"/>
                    <a:pt x="27327" y="3587"/>
                    <a:pt x="27327" y="3648"/>
                  </a:cubicBezTo>
                  <a:lnTo>
                    <a:pt x="27235" y="3648"/>
                  </a:lnTo>
                  <a:cubicBezTo>
                    <a:pt x="24074" y="5714"/>
                    <a:pt x="22980" y="7812"/>
                    <a:pt x="22615" y="8906"/>
                  </a:cubicBezTo>
                  <a:cubicBezTo>
                    <a:pt x="19120" y="3860"/>
                    <a:pt x="14560" y="0"/>
                    <a:pt x="12980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3" name="Google Shape;13;p2"/>
            <p:cNvGrpSpPr/>
            <p:nvPr/>
          </p:nvGrpSpPr>
          <p:grpSpPr>
            <a:xfrm>
              <a:off x="325525" y="1165025"/>
              <a:ext cx="516750" cy="516750"/>
              <a:chOff x="238125" y="1457750"/>
              <a:chExt cx="516750" cy="516750"/>
            </a:xfrm>
          </p:grpSpPr>
          <p:sp>
            <p:nvSpPr>
              <p:cNvPr id="14" name="Google Shape;14;p2"/>
              <p:cNvSpPr/>
              <p:nvPr/>
            </p:nvSpPr>
            <p:spPr>
              <a:xfrm>
                <a:off x="469125" y="1504100"/>
                <a:ext cx="65375" cy="67675"/>
              </a:xfrm>
              <a:custGeom>
                <a:rect b="b" l="l" r="r" t="t"/>
                <a:pathLst>
                  <a:path extrusionOk="0" h="2707" w="2615">
                    <a:moveTo>
                      <a:pt x="1490" y="700"/>
                    </a:moveTo>
                    <a:cubicBezTo>
                      <a:pt x="1520" y="700"/>
                      <a:pt x="1581" y="700"/>
                      <a:pt x="1642" y="730"/>
                    </a:cubicBezTo>
                    <a:cubicBezTo>
                      <a:pt x="1824" y="822"/>
                      <a:pt x="1854" y="1217"/>
                      <a:pt x="1642" y="1582"/>
                    </a:cubicBezTo>
                    <a:cubicBezTo>
                      <a:pt x="1429" y="1886"/>
                      <a:pt x="1186" y="2037"/>
                      <a:pt x="973" y="2037"/>
                    </a:cubicBezTo>
                    <a:cubicBezTo>
                      <a:pt x="943" y="2037"/>
                      <a:pt x="882" y="2037"/>
                      <a:pt x="821" y="2007"/>
                    </a:cubicBezTo>
                    <a:cubicBezTo>
                      <a:pt x="730" y="1946"/>
                      <a:pt x="669" y="1794"/>
                      <a:pt x="669" y="1703"/>
                    </a:cubicBezTo>
                    <a:cubicBezTo>
                      <a:pt x="639" y="1551"/>
                      <a:pt x="730" y="1338"/>
                      <a:pt x="821" y="1156"/>
                    </a:cubicBezTo>
                    <a:cubicBezTo>
                      <a:pt x="1034" y="852"/>
                      <a:pt x="1277" y="700"/>
                      <a:pt x="1490" y="700"/>
                    </a:cubicBezTo>
                    <a:close/>
                    <a:moveTo>
                      <a:pt x="1490" y="1"/>
                    </a:moveTo>
                    <a:cubicBezTo>
                      <a:pt x="1034" y="1"/>
                      <a:pt x="578" y="305"/>
                      <a:pt x="274" y="791"/>
                    </a:cubicBezTo>
                    <a:cubicBezTo>
                      <a:pt x="61" y="1095"/>
                      <a:pt x="0" y="1460"/>
                      <a:pt x="31" y="1794"/>
                    </a:cubicBezTo>
                    <a:cubicBezTo>
                      <a:pt x="31" y="2129"/>
                      <a:pt x="213" y="2433"/>
                      <a:pt x="487" y="2585"/>
                    </a:cubicBezTo>
                    <a:cubicBezTo>
                      <a:pt x="639" y="2676"/>
                      <a:pt x="791" y="2706"/>
                      <a:pt x="973" y="2706"/>
                    </a:cubicBezTo>
                    <a:cubicBezTo>
                      <a:pt x="1429" y="2706"/>
                      <a:pt x="1885" y="2402"/>
                      <a:pt x="2189" y="1916"/>
                    </a:cubicBezTo>
                    <a:cubicBezTo>
                      <a:pt x="2614" y="1217"/>
                      <a:pt x="2493" y="427"/>
                      <a:pt x="1976" y="123"/>
                    </a:cubicBezTo>
                    <a:cubicBezTo>
                      <a:pt x="1824" y="31"/>
                      <a:pt x="1672" y="1"/>
                      <a:pt x="14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" name="Google Shape;15;p2"/>
              <p:cNvSpPr/>
              <p:nvPr/>
            </p:nvSpPr>
            <p:spPr>
              <a:xfrm>
                <a:off x="473675" y="1575550"/>
                <a:ext cx="61575" cy="66875"/>
              </a:xfrm>
              <a:custGeom>
                <a:rect b="b" l="l" r="r" t="t"/>
                <a:pathLst>
                  <a:path extrusionOk="0" h="2675" w="2463">
                    <a:moveTo>
                      <a:pt x="1490" y="669"/>
                    </a:moveTo>
                    <a:cubicBezTo>
                      <a:pt x="1520" y="669"/>
                      <a:pt x="1612" y="669"/>
                      <a:pt x="1642" y="730"/>
                    </a:cubicBezTo>
                    <a:cubicBezTo>
                      <a:pt x="1764" y="790"/>
                      <a:pt x="1794" y="942"/>
                      <a:pt x="1794" y="1034"/>
                    </a:cubicBezTo>
                    <a:cubicBezTo>
                      <a:pt x="1794" y="1186"/>
                      <a:pt x="1764" y="1398"/>
                      <a:pt x="1642" y="1581"/>
                    </a:cubicBezTo>
                    <a:cubicBezTo>
                      <a:pt x="1460" y="1885"/>
                      <a:pt x="1186" y="2037"/>
                      <a:pt x="1004" y="2037"/>
                    </a:cubicBezTo>
                    <a:cubicBezTo>
                      <a:pt x="943" y="2037"/>
                      <a:pt x="882" y="2037"/>
                      <a:pt x="852" y="2006"/>
                    </a:cubicBezTo>
                    <a:cubicBezTo>
                      <a:pt x="730" y="1945"/>
                      <a:pt x="700" y="1794"/>
                      <a:pt x="700" y="1702"/>
                    </a:cubicBezTo>
                    <a:cubicBezTo>
                      <a:pt x="700" y="1520"/>
                      <a:pt x="730" y="1338"/>
                      <a:pt x="852" y="1125"/>
                    </a:cubicBezTo>
                    <a:cubicBezTo>
                      <a:pt x="1034" y="821"/>
                      <a:pt x="1308" y="669"/>
                      <a:pt x="1490" y="669"/>
                    </a:cubicBezTo>
                    <a:close/>
                    <a:moveTo>
                      <a:pt x="1490" y="0"/>
                    </a:moveTo>
                    <a:cubicBezTo>
                      <a:pt x="1034" y="0"/>
                      <a:pt x="578" y="304"/>
                      <a:pt x="274" y="790"/>
                    </a:cubicBezTo>
                    <a:cubicBezTo>
                      <a:pt x="92" y="1094"/>
                      <a:pt x="1" y="1429"/>
                      <a:pt x="31" y="1763"/>
                    </a:cubicBezTo>
                    <a:cubicBezTo>
                      <a:pt x="92" y="2128"/>
                      <a:pt x="244" y="2432"/>
                      <a:pt x="487" y="2584"/>
                    </a:cubicBezTo>
                    <a:cubicBezTo>
                      <a:pt x="639" y="2645"/>
                      <a:pt x="791" y="2675"/>
                      <a:pt x="1004" y="2675"/>
                    </a:cubicBezTo>
                    <a:cubicBezTo>
                      <a:pt x="1460" y="2675"/>
                      <a:pt x="1885" y="2371"/>
                      <a:pt x="2220" y="1885"/>
                    </a:cubicBezTo>
                    <a:cubicBezTo>
                      <a:pt x="2402" y="1581"/>
                      <a:pt x="2463" y="1246"/>
                      <a:pt x="2432" y="912"/>
                    </a:cubicBezTo>
                    <a:cubicBezTo>
                      <a:pt x="2402" y="578"/>
                      <a:pt x="2250" y="304"/>
                      <a:pt x="1976" y="122"/>
                    </a:cubicBezTo>
                    <a:cubicBezTo>
                      <a:pt x="1824" y="31"/>
                      <a:pt x="1672" y="0"/>
                      <a:pt x="149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531425" y="1526150"/>
                <a:ext cx="66150" cy="67650"/>
              </a:xfrm>
              <a:custGeom>
                <a:rect b="b" l="l" r="r" t="t"/>
                <a:pathLst>
                  <a:path extrusionOk="0" h="2706" w="2646">
                    <a:moveTo>
                      <a:pt x="1642" y="669"/>
                    </a:moveTo>
                    <a:cubicBezTo>
                      <a:pt x="1673" y="669"/>
                      <a:pt x="1764" y="669"/>
                      <a:pt x="1794" y="730"/>
                    </a:cubicBezTo>
                    <a:cubicBezTo>
                      <a:pt x="1916" y="791"/>
                      <a:pt x="1946" y="943"/>
                      <a:pt x="1946" y="1034"/>
                    </a:cubicBezTo>
                    <a:cubicBezTo>
                      <a:pt x="1946" y="1186"/>
                      <a:pt x="1916" y="1399"/>
                      <a:pt x="1794" y="1581"/>
                    </a:cubicBezTo>
                    <a:cubicBezTo>
                      <a:pt x="1612" y="1885"/>
                      <a:pt x="1338" y="2037"/>
                      <a:pt x="1156" y="2037"/>
                    </a:cubicBezTo>
                    <a:cubicBezTo>
                      <a:pt x="1095" y="2037"/>
                      <a:pt x="1034" y="2037"/>
                      <a:pt x="1004" y="2007"/>
                    </a:cubicBezTo>
                    <a:cubicBezTo>
                      <a:pt x="821" y="1885"/>
                      <a:pt x="761" y="1520"/>
                      <a:pt x="1004" y="1125"/>
                    </a:cubicBezTo>
                    <a:cubicBezTo>
                      <a:pt x="1186" y="821"/>
                      <a:pt x="1460" y="669"/>
                      <a:pt x="1642" y="669"/>
                    </a:cubicBezTo>
                    <a:close/>
                    <a:moveTo>
                      <a:pt x="1642" y="0"/>
                    </a:moveTo>
                    <a:cubicBezTo>
                      <a:pt x="1186" y="0"/>
                      <a:pt x="730" y="304"/>
                      <a:pt x="426" y="791"/>
                    </a:cubicBezTo>
                    <a:cubicBezTo>
                      <a:pt x="1" y="1490"/>
                      <a:pt x="122" y="2280"/>
                      <a:pt x="669" y="2584"/>
                    </a:cubicBezTo>
                    <a:cubicBezTo>
                      <a:pt x="821" y="2645"/>
                      <a:pt x="973" y="2706"/>
                      <a:pt x="1156" y="2706"/>
                    </a:cubicBezTo>
                    <a:cubicBezTo>
                      <a:pt x="1612" y="2706"/>
                      <a:pt x="2068" y="2402"/>
                      <a:pt x="2372" y="1885"/>
                    </a:cubicBezTo>
                    <a:cubicBezTo>
                      <a:pt x="2554" y="1581"/>
                      <a:pt x="2645" y="1247"/>
                      <a:pt x="2584" y="912"/>
                    </a:cubicBezTo>
                    <a:cubicBezTo>
                      <a:pt x="2554" y="578"/>
                      <a:pt x="2402" y="304"/>
                      <a:pt x="2128" y="122"/>
                    </a:cubicBezTo>
                    <a:cubicBezTo>
                      <a:pt x="1976" y="31"/>
                      <a:pt x="1824" y="0"/>
                      <a:pt x="16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238125" y="1457750"/>
                <a:ext cx="516750" cy="516750"/>
              </a:xfrm>
              <a:custGeom>
                <a:rect b="b" l="l" r="r" t="t"/>
                <a:pathLst>
                  <a:path extrusionOk="0" h="20670" w="20670">
                    <a:moveTo>
                      <a:pt x="10335" y="639"/>
                    </a:moveTo>
                    <a:cubicBezTo>
                      <a:pt x="15684" y="639"/>
                      <a:pt x="20031" y="4986"/>
                      <a:pt x="20031" y="10335"/>
                    </a:cubicBezTo>
                    <a:cubicBezTo>
                      <a:pt x="20031" y="15685"/>
                      <a:pt x="15684" y="20032"/>
                      <a:pt x="10335" y="20032"/>
                    </a:cubicBezTo>
                    <a:cubicBezTo>
                      <a:pt x="4985" y="20032"/>
                      <a:pt x="638" y="15685"/>
                      <a:pt x="638" y="10335"/>
                    </a:cubicBezTo>
                    <a:cubicBezTo>
                      <a:pt x="638" y="4986"/>
                      <a:pt x="4985" y="639"/>
                      <a:pt x="10335" y="639"/>
                    </a:cubicBezTo>
                    <a:close/>
                    <a:moveTo>
                      <a:pt x="10335" y="1"/>
                    </a:moveTo>
                    <a:cubicBezTo>
                      <a:pt x="4651" y="1"/>
                      <a:pt x="0" y="4621"/>
                      <a:pt x="0" y="10335"/>
                    </a:cubicBezTo>
                    <a:cubicBezTo>
                      <a:pt x="0" y="16019"/>
                      <a:pt x="4651" y="20670"/>
                      <a:pt x="10335" y="20670"/>
                    </a:cubicBezTo>
                    <a:cubicBezTo>
                      <a:pt x="16049" y="20670"/>
                      <a:pt x="20669" y="16019"/>
                      <a:pt x="20669" y="10335"/>
                    </a:cubicBezTo>
                    <a:cubicBezTo>
                      <a:pt x="20669" y="4621"/>
                      <a:pt x="16079" y="1"/>
                      <a:pt x="1033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-251250" y="559738"/>
              <a:ext cx="541075" cy="665100"/>
              <a:chOff x="2621125" y="4556025"/>
              <a:chExt cx="541075" cy="665100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2621125" y="4556025"/>
                <a:ext cx="541075" cy="665100"/>
              </a:xfrm>
              <a:custGeom>
                <a:rect b="b" l="l" r="r" t="t"/>
                <a:pathLst>
                  <a:path extrusionOk="0" h="26604" w="21643">
                    <a:moveTo>
                      <a:pt x="3323" y="635"/>
                    </a:moveTo>
                    <a:cubicBezTo>
                      <a:pt x="3408" y="635"/>
                      <a:pt x="3513" y="671"/>
                      <a:pt x="3618" y="692"/>
                    </a:cubicBezTo>
                    <a:cubicBezTo>
                      <a:pt x="3983" y="813"/>
                      <a:pt x="4104" y="996"/>
                      <a:pt x="4135" y="1117"/>
                    </a:cubicBezTo>
                    <a:cubicBezTo>
                      <a:pt x="4348" y="1664"/>
                      <a:pt x="3831" y="2728"/>
                      <a:pt x="3314" y="3549"/>
                    </a:cubicBezTo>
                    <a:cubicBezTo>
                      <a:pt x="3040" y="2546"/>
                      <a:pt x="2797" y="1300"/>
                      <a:pt x="3040" y="813"/>
                    </a:cubicBezTo>
                    <a:cubicBezTo>
                      <a:pt x="3132" y="692"/>
                      <a:pt x="3162" y="661"/>
                      <a:pt x="3223" y="661"/>
                    </a:cubicBezTo>
                    <a:cubicBezTo>
                      <a:pt x="3251" y="642"/>
                      <a:pt x="3285" y="635"/>
                      <a:pt x="3323" y="635"/>
                    </a:cubicBezTo>
                    <a:close/>
                    <a:moveTo>
                      <a:pt x="6033" y="5849"/>
                    </a:moveTo>
                    <a:cubicBezTo>
                      <a:pt x="6307" y="5849"/>
                      <a:pt x="6509" y="6014"/>
                      <a:pt x="6840" y="6345"/>
                    </a:cubicBezTo>
                    <a:cubicBezTo>
                      <a:pt x="7325" y="6805"/>
                      <a:pt x="7961" y="7351"/>
                      <a:pt x="9216" y="7351"/>
                    </a:cubicBezTo>
                    <a:cubicBezTo>
                      <a:pt x="9454" y="7351"/>
                      <a:pt x="9715" y="7331"/>
                      <a:pt x="10001" y="7288"/>
                    </a:cubicBezTo>
                    <a:cubicBezTo>
                      <a:pt x="10511" y="7216"/>
                      <a:pt x="11051" y="7166"/>
                      <a:pt x="11611" y="7166"/>
                    </a:cubicBezTo>
                    <a:cubicBezTo>
                      <a:pt x="13925" y="7166"/>
                      <a:pt x="16594" y="8024"/>
                      <a:pt x="18968" y="11816"/>
                    </a:cubicBezTo>
                    <a:cubicBezTo>
                      <a:pt x="20457" y="14096"/>
                      <a:pt x="20913" y="16254"/>
                      <a:pt x="20366" y="18291"/>
                    </a:cubicBezTo>
                    <a:cubicBezTo>
                      <a:pt x="19697" y="20753"/>
                      <a:pt x="17478" y="22911"/>
                      <a:pt x="13801" y="24765"/>
                    </a:cubicBezTo>
                    <a:cubicBezTo>
                      <a:pt x="12318" y="25514"/>
                      <a:pt x="10902" y="25886"/>
                      <a:pt x="9582" y="25886"/>
                    </a:cubicBezTo>
                    <a:cubicBezTo>
                      <a:pt x="8222" y="25886"/>
                      <a:pt x="6963" y="25491"/>
                      <a:pt x="5837" y="24704"/>
                    </a:cubicBezTo>
                    <a:cubicBezTo>
                      <a:pt x="3496" y="23063"/>
                      <a:pt x="2129" y="19963"/>
                      <a:pt x="1977" y="17713"/>
                    </a:cubicBezTo>
                    <a:cubicBezTo>
                      <a:pt x="1703" y="13883"/>
                      <a:pt x="3800" y="10905"/>
                      <a:pt x="4803" y="9506"/>
                    </a:cubicBezTo>
                    <a:lnTo>
                      <a:pt x="4864" y="9415"/>
                    </a:lnTo>
                    <a:cubicBezTo>
                      <a:pt x="5411" y="8655"/>
                      <a:pt x="5199" y="7895"/>
                      <a:pt x="5107" y="7348"/>
                    </a:cubicBezTo>
                    <a:cubicBezTo>
                      <a:pt x="4955" y="6649"/>
                      <a:pt x="4895" y="6345"/>
                      <a:pt x="5411" y="6041"/>
                    </a:cubicBezTo>
                    <a:cubicBezTo>
                      <a:pt x="5563" y="5981"/>
                      <a:pt x="5655" y="5889"/>
                      <a:pt x="5776" y="5889"/>
                    </a:cubicBezTo>
                    <a:cubicBezTo>
                      <a:pt x="5871" y="5862"/>
                      <a:pt x="5955" y="5849"/>
                      <a:pt x="6033" y="5849"/>
                    </a:cubicBezTo>
                    <a:close/>
                    <a:moveTo>
                      <a:pt x="3337" y="1"/>
                    </a:moveTo>
                    <a:cubicBezTo>
                      <a:pt x="2919" y="1"/>
                      <a:pt x="2589" y="190"/>
                      <a:pt x="2402" y="540"/>
                    </a:cubicBezTo>
                    <a:cubicBezTo>
                      <a:pt x="1977" y="1330"/>
                      <a:pt x="2402" y="2941"/>
                      <a:pt x="2676" y="3792"/>
                    </a:cubicBezTo>
                    <a:cubicBezTo>
                      <a:pt x="2092" y="3598"/>
                      <a:pt x="1470" y="3422"/>
                      <a:pt x="808" y="3422"/>
                    </a:cubicBezTo>
                    <a:cubicBezTo>
                      <a:pt x="643" y="3422"/>
                      <a:pt x="475" y="3433"/>
                      <a:pt x="305" y="3458"/>
                    </a:cubicBezTo>
                    <a:cubicBezTo>
                      <a:pt x="123" y="3488"/>
                      <a:pt x="1" y="3640"/>
                      <a:pt x="1" y="3853"/>
                    </a:cubicBezTo>
                    <a:cubicBezTo>
                      <a:pt x="31" y="4035"/>
                      <a:pt x="183" y="4157"/>
                      <a:pt x="396" y="4157"/>
                    </a:cubicBezTo>
                    <a:cubicBezTo>
                      <a:pt x="544" y="4136"/>
                      <a:pt x="691" y="4127"/>
                      <a:pt x="838" y="4127"/>
                    </a:cubicBezTo>
                    <a:cubicBezTo>
                      <a:pt x="2451" y="4127"/>
                      <a:pt x="4011" y="5266"/>
                      <a:pt x="4651" y="5768"/>
                    </a:cubicBezTo>
                    <a:cubicBezTo>
                      <a:pt x="4104" y="6315"/>
                      <a:pt x="4226" y="6953"/>
                      <a:pt x="4378" y="7531"/>
                    </a:cubicBezTo>
                    <a:cubicBezTo>
                      <a:pt x="4499" y="8047"/>
                      <a:pt x="4621" y="8595"/>
                      <a:pt x="4256" y="9081"/>
                    </a:cubicBezTo>
                    <a:lnTo>
                      <a:pt x="4196" y="9172"/>
                    </a:lnTo>
                    <a:cubicBezTo>
                      <a:pt x="3223" y="10540"/>
                      <a:pt x="1004" y="13731"/>
                      <a:pt x="1278" y="17774"/>
                    </a:cubicBezTo>
                    <a:cubicBezTo>
                      <a:pt x="1430" y="20114"/>
                      <a:pt x="2797" y="23458"/>
                      <a:pt x="5381" y="25282"/>
                    </a:cubicBezTo>
                    <a:cubicBezTo>
                      <a:pt x="6614" y="26151"/>
                      <a:pt x="8035" y="26603"/>
                      <a:pt x="9537" y="26603"/>
                    </a:cubicBezTo>
                    <a:cubicBezTo>
                      <a:pt x="10294" y="26603"/>
                      <a:pt x="11071" y="26489"/>
                      <a:pt x="11855" y="26254"/>
                    </a:cubicBezTo>
                    <a:cubicBezTo>
                      <a:pt x="12554" y="26072"/>
                      <a:pt x="13284" y="25768"/>
                      <a:pt x="13983" y="25434"/>
                    </a:cubicBezTo>
                    <a:cubicBezTo>
                      <a:pt x="17874" y="23488"/>
                      <a:pt x="20184" y="21118"/>
                      <a:pt x="20913" y="18504"/>
                    </a:cubicBezTo>
                    <a:cubicBezTo>
                      <a:pt x="21643" y="16254"/>
                      <a:pt x="21126" y="13914"/>
                      <a:pt x="19545" y="11452"/>
                    </a:cubicBezTo>
                    <a:cubicBezTo>
                      <a:pt x="16979" y="7384"/>
                      <a:pt x="14046" y="6479"/>
                      <a:pt x="11653" y="6479"/>
                    </a:cubicBezTo>
                    <a:cubicBezTo>
                      <a:pt x="11042" y="6479"/>
                      <a:pt x="10466" y="6538"/>
                      <a:pt x="9940" y="6619"/>
                    </a:cubicBezTo>
                    <a:cubicBezTo>
                      <a:pt x="9712" y="6651"/>
                      <a:pt x="9505" y="6666"/>
                      <a:pt x="9315" y="6666"/>
                    </a:cubicBezTo>
                    <a:cubicBezTo>
                      <a:pt x="8266" y="6666"/>
                      <a:pt x="7759" y="6215"/>
                      <a:pt x="7296" y="5829"/>
                    </a:cubicBezTo>
                    <a:cubicBezTo>
                      <a:pt x="6933" y="5514"/>
                      <a:pt x="6570" y="5180"/>
                      <a:pt x="6037" y="5180"/>
                    </a:cubicBezTo>
                    <a:cubicBezTo>
                      <a:pt x="5901" y="5180"/>
                      <a:pt x="5755" y="5202"/>
                      <a:pt x="5594" y="5251"/>
                    </a:cubicBezTo>
                    <a:cubicBezTo>
                      <a:pt x="5472" y="5281"/>
                      <a:pt x="5381" y="5312"/>
                      <a:pt x="5290" y="5373"/>
                    </a:cubicBezTo>
                    <a:cubicBezTo>
                      <a:pt x="5016" y="5129"/>
                      <a:pt x="4408" y="4643"/>
                      <a:pt x="3648" y="4218"/>
                    </a:cubicBezTo>
                    <a:cubicBezTo>
                      <a:pt x="4104" y="3610"/>
                      <a:pt x="5138" y="1968"/>
                      <a:pt x="4743" y="874"/>
                    </a:cubicBezTo>
                    <a:cubicBezTo>
                      <a:pt x="4651" y="570"/>
                      <a:pt x="4408" y="205"/>
                      <a:pt x="3740" y="53"/>
                    </a:cubicBezTo>
                    <a:cubicBezTo>
                      <a:pt x="3598" y="18"/>
                      <a:pt x="3464" y="1"/>
                      <a:pt x="333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2689525" y="4781650"/>
                <a:ext cx="97325" cy="301225"/>
              </a:xfrm>
              <a:custGeom>
                <a:rect b="b" l="l" r="r" t="t"/>
                <a:pathLst>
                  <a:path extrusionOk="0" h="12049" w="3893">
                    <a:moveTo>
                      <a:pt x="3490" y="1"/>
                    </a:moveTo>
                    <a:cubicBezTo>
                      <a:pt x="3357" y="1"/>
                      <a:pt x="3222" y="64"/>
                      <a:pt x="3162" y="208"/>
                    </a:cubicBezTo>
                    <a:cubicBezTo>
                      <a:pt x="2463" y="2062"/>
                      <a:pt x="1186" y="3673"/>
                      <a:pt x="608" y="5618"/>
                    </a:cubicBezTo>
                    <a:cubicBezTo>
                      <a:pt x="1" y="7655"/>
                      <a:pt x="304" y="9904"/>
                      <a:pt x="1125" y="11819"/>
                    </a:cubicBezTo>
                    <a:cubicBezTo>
                      <a:pt x="1174" y="11978"/>
                      <a:pt x="1311" y="12048"/>
                      <a:pt x="1448" y="12048"/>
                    </a:cubicBezTo>
                    <a:cubicBezTo>
                      <a:pt x="1651" y="12048"/>
                      <a:pt x="1854" y="11891"/>
                      <a:pt x="1763" y="11637"/>
                    </a:cubicBezTo>
                    <a:cubicBezTo>
                      <a:pt x="912" y="9661"/>
                      <a:pt x="730" y="7564"/>
                      <a:pt x="1338" y="5527"/>
                    </a:cubicBezTo>
                    <a:cubicBezTo>
                      <a:pt x="1855" y="3703"/>
                      <a:pt x="3162" y="2184"/>
                      <a:pt x="3800" y="390"/>
                    </a:cubicBezTo>
                    <a:cubicBezTo>
                      <a:pt x="3892" y="151"/>
                      <a:pt x="3694" y="1"/>
                      <a:pt x="34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2743425" y="5103950"/>
                <a:ext cx="134575" cy="76550"/>
              </a:xfrm>
              <a:custGeom>
                <a:rect b="b" l="l" r="r" t="t"/>
                <a:pathLst>
                  <a:path extrusionOk="0" h="3062" w="5383">
                    <a:moveTo>
                      <a:pt x="411" y="0"/>
                    </a:moveTo>
                    <a:cubicBezTo>
                      <a:pt x="205" y="0"/>
                      <a:pt x="1" y="174"/>
                      <a:pt x="94" y="416"/>
                    </a:cubicBezTo>
                    <a:cubicBezTo>
                      <a:pt x="398" y="1267"/>
                      <a:pt x="1279" y="1754"/>
                      <a:pt x="2039" y="2149"/>
                    </a:cubicBezTo>
                    <a:cubicBezTo>
                      <a:pt x="2951" y="2605"/>
                      <a:pt x="3924" y="2939"/>
                      <a:pt x="4927" y="3061"/>
                    </a:cubicBezTo>
                    <a:cubicBezTo>
                      <a:pt x="4937" y="3061"/>
                      <a:pt x="4948" y="3062"/>
                      <a:pt x="4958" y="3062"/>
                    </a:cubicBezTo>
                    <a:cubicBezTo>
                      <a:pt x="5382" y="3062"/>
                      <a:pt x="5373" y="2451"/>
                      <a:pt x="4957" y="2362"/>
                    </a:cubicBezTo>
                    <a:cubicBezTo>
                      <a:pt x="4136" y="2301"/>
                      <a:pt x="3316" y="1997"/>
                      <a:pt x="2556" y="1632"/>
                    </a:cubicBezTo>
                    <a:cubicBezTo>
                      <a:pt x="1948" y="1389"/>
                      <a:pt x="1006" y="933"/>
                      <a:pt x="732" y="234"/>
                    </a:cubicBezTo>
                    <a:cubicBezTo>
                      <a:pt x="673" y="69"/>
                      <a:pt x="542" y="0"/>
                      <a:pt x="41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3057325" y="4965300"/>
                <a:ext cx="24325" cy="21750"/>
              </a:xfrm>
              <a:custGeom>
                <a:rect b="b" l="l" r="r" t="t"/>
                <a:pathLst>
                  <a:path extrusionOk="0" h="870" w="973">
                    <a:moveTo>
                      <a:pt x="461" y="0"/>
                    </a:moveTo>
                    <a:cubicBezTo>
                      <a:pt x="439" y="0"/>
                      <a:pt x="417" y="2"/>
                      <a:pt x="395" y="5"/>
                    </a:cubicBezTo>
                    <a:cubicBezTo>
                      <a:pt x="152" y="96"/>
                      <a:pt x="0" y="309"/>
                      <a:pt x="91" y="552"/>
                    </a:cubicBezTo>
                    <a:cubicBezTo>
                      <a:pt x="143" y="733"/>
                      <a:pt x="326" y="869"/>
                      <a:pt x="510" y="869"/>
                    </a:cubicBezTo>
                    <a:cubicBezTo>
                      <a:pt x="543" y="869"/>
                      <a:pt x="576" y="865"/>
                      <a:pt x="608" y="856"/>
                    </a:cubicBezTo>
                    <a:cubicBezTo>
                      <a:pt x="821" y="765"/>
                      <a:pt x="973" y="552"/>
                      <a:pt x="912" y="309"/>
                    </a:cubicBezTo>
                    <a:cubicBezTo>
                      <a:pt x="857" y="118"/>
                      <a:pt x="656" y="0"/>
                      <a:pt x="4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>
                <a:off x="3092275" y="4944225"/>
                <a:ext cx="25100" cy="21875"/>
              </a:xfrm>
              <a:custGeom>
                <a:rect b="b" l="l" r="r" t="t"/>
                <a:pathLst>
                  <a:path extrusionOk="0" h="875" w="1004">
                    <a:moveTo>
                      <a:pt x="525" y="0"/>
                    </a:moveTo>
                    <a:cubicBezTo>
                      <a:pt x="482" y="0"/>
                      <a:pt x="438" y="9"/>
                      <a:pt x="395" y="27"/>
                    </a:cubicBezTo>
                    <a:cubicBezTo>
                      <a:pt x="152" y="88"/>
                      <a:pt x="0" y="331"/>
                      <a:pt x="91" y="544"/>
                    </a:cubicBezTo>
                    <a:cubicBezTo>
                      <a:pt x="140" y="738"/>
                      <a:pt x="305" y="875"/>
                      <a:pt x="479" y="875"/>
                    </a:cubicBezTo>
                    <a:cubicBezTo>
                      <a:pt x="522" y="875"/>
                      <a:pt x="566" y="866"/>
                      <a:pt x="608" y="848"/>
                    </a:cubicBezTo>
                    <a:cubicBezTo>
                      <a:pt x="851" y="787"/>
                      <a:pt x="1003" y="544"/>
                      <a:pt x="912" y="331"/>
                    </a:cubicBezTo>
                    <a:cubicBezTo>
                      <a:pt x="864" y="137"/>
                      <a:pt x="698" y="0"/>
                      <a:pt x="52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>
                <a:off x="3092275" y="5014050"/>
                <a:ext cx="22825" cy="22825"/>
              </a:xfrm>
              <a:custGeom>
                <a:rect b="b" l="l" r="r" t="t"/>
                <a:pathLst>
                  <a:path extrusionOk="0" h="913" w="913">
                    <a:moveTo>
                      <a:pt x="456" y="0"/>
                    </a:moveTo>
                    <a:cubicBezTo>
                      <a:pt x="213" y="0"/>
                      <a:pt x="0" y="183"/>
                      <a:pt x="0" y="456"/>
                    </a:cubicBezTo>
                    <a:cubicBezTo>
                      <a:pt x="0" y="699"/>
                      <a:pt x="213" y="912"/>
                      <a:pt x="456" y="912"/>
                    </a:cubicBezTo>
                    <a:cubicBezTo>
                      <a:pt x="730" y="912"/>
                      <a:pt x="912" y="699"/>
                      <a:pt x="912" y="456"/>
                    </a:cubicBezTo>
                    <a:cubicBezTo>
                      <a:pt x="912" y="183"/>
                      <a:pt x="730" y="0"/>
                      <a:pt x="4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3064925" y="5012625"/>
                <a:ext cx="25100" cy="21800"/>
              </a:xfrm>
              <a:custGeom>
                <a:rect b="b" l="l" r="r" t="t"/>
                <a:pathLst>
                  <a:path extrusionOk="0" h="872" w="1004">
                    <a:moveTo>
                      <a:pt x="525" y="0"/>
                    </a:moveTo>
                    <a:cubicBezTo>
                      <a:pt x="481" y="0"/>
                      <a:pt x="438" y="9"/>
                      <a:pt x="395" y="27"/>
                    </a:cubicBezTo>
                    <a:cubicBezTo>
                      <a:pt x="152" y="88"/>
                      <a:pt x="0" y="331"/>
                      <a:pt x="91" y="543"/>
                    </a:cubicBezTo>
                    <a:cubicBezTo>
                      <a:pt x="141" y="718"/>
                      <a:pt x="313" y="872"/>
                      <a:pt x="490" y="872"/>
                    </a:cubicBezTo>
                    <a:cubicBezTo>
                      <a:pt x="530" y="872"/>
                      <a:pt x="569" y="864"/>
                      <a:pt x="608" y="847"/>
                    </a:cubicBezTo>
                    <a:cubicBezTo>
                      <a:pt x="821" y="787"/>
                      <a:pt x="1003" y="543"/>
                      <a:pt x="912" y="331"/>
                    </a:cubicBezTo>
                    <a:cubicBezTo>
                      <a:pt x="863" y="136"/>
                      <a:pt x="698" y="0"/>
                      <a:pt x="52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3056550" y="4932800"/>
                <a:ext cx="22825" cy="19825"/>
              </a:xfrm>
              <a:custGeom>
                <a:rect b="b" l="l" r="r" t="t"/>
                <a:pathLst>
                  <a:path extrusionOk="0" h="793" w="913">
                    <a:moveTo>
                      <a:pt x="477" y="1"/>
                    </a:moveTo>
                    <a:cubicBezTo>
                      <a:pt x="433" y="1"/>
                      <a:pt x="385" y="9"/>
                      <a:pt x="335" y="28"/>
                    </a:cubicBezTo>
                    <a:cubicBezTo>
                      <a:pt x="153" y="89"/>
                      <a:pt x="1" y="271"/>
                      <a:pt x="61" y="515"/>
                    </a:cubicBezTo>
                    <a:cubicBezTo>
                      <a:pt x="143" y="678"/>
                      <a:pt x="323" y="793"/>
                      <a:pt x="512" y="793"/>
                    </a:cubicBezTo>
                    <a:cubicBezTo>
                      <a:pt x="534" y="793"/>
                      <a:pt x="556" y="791"/>
                      <a:pt x="578" y="788"/>
                    </a:cubicBezTo>
                    <a:cubicBezTo>
                      <a:pt x="761" y="697"/>
                      <a:pt x="913" y="515"/>
                      <a:pt x="821" y="271"/>
                    </a:cubicBezTo>
                    <a:cubicBezTo>
                      <a:pt x="773" y="127"/>
                      <a:pt x="648" y="1"/>
                      <a:pt x="47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3073275" y="4890175"/>
                <a:ext cx="30425" cy="30425"/>
              </a:xfrm>
              <a:custGeom>
                <a:rect b="b" l="l" r="r" t="t"/>
                <a:pathLst>
                  <a:path extrusionOk="0" h="1217" w="1217">
                    <a:moveTo>
                      <a:pt x="608" y="1"/>
                    </a:moveTo>
                    <a:cubicBezTo>
                      <a:pt x="274" y="1"/>
                      <a:pt x="0" y="274"/>
                      <a:pt x="0" y="609"/>
                    </a:cubicBezTo>
                    <a:cubicBezTo>
                      <a:pt x="0" y="943"/>
                      <a:pt x="274" y="1216"/>
                      <a:pt x="608" y="1216"/>
                    </a:cubicBezTo>
                    <a:cubicBezTo>
                      <a:pt x="943" y="1216"/>
                      <a:pt x="1216" y="943"/>
                      <a:pt x="1216" y="609"/>
                    </a:cubicBezTo>
                    <a:cubicBezTo>
                      <a:pt x="1216" y="274"/>
                      <a:pt x="943" y="1"/>
                      <a:pt x="60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3090750" y="4988825"/>
                <a:ext cx="15975" cy="14800"/>
              </a:xfrm>
              <a:custGeom>
                <a:rect b="b" l="l" r="r" t="t"/>
                <a:pathLst>
                  <a:path extrusionOk="0" h="592" w="639">
                    <a:moveTo>
                      <a:pt x="282" y="0"/>
                    </a:moveTo>
                    <a:cubicBezTo>
                      <a:pt x="260" y="0"/>
                      <a:pt x="237" y="2"/>
                      <a:pt x="213" y="6"/>
                    </a:cubicBezTo>
                    <a:cubicBezTo>
                      <a:pt x="122" y="97"/>
                      <a:pt x="0" y="249"/>
                      <a:pt x="31" y="401"/>
                    </a:cubicBezTo>
                    <a:cubicBezTo>
                      <a:pt x="56" y="528"/>
                      <a:pt x="166" y="591"/>
                      <a:pt x="307" y="591"/>
                    </a:cubicBezTo>
                    <a:cubicBezTo>
                      <a:pt x="336" y="591"/>
                      <a:pt x="365" y="589"/>
                      <a:pt x="396" y="584"/>
                    </a:cubicBezTo>
                    <a:cubicBezTo>
                      <a:pt x="548" y="553"/>
                      <a:pt x="639" y="401"/>
                      <a:pt x="608" y="219"/>
                    </a:cubicBezTo>
                    <a:cubicBezTo>
                      <a:pt x="555" y="87"/>
                      <a:pt x="433" y="0"/>
                      <a:pt x="28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" name="Google Shape;29;p2"/>
              <p:cNvSpPr/>
              <p:nvPr/>
            </p:nvSpPr>
            <p:spPr>
              <a:xfrm>
                <a:off x="3112025" y="4974875"/>
                <a:ext cx="16750" cy="14600"/>
              </a:xfrm>
              <a:custGeom>
                <a:rect b="b" l="l" r="r" t="t"/>
                <a:pathLst>
                  <a:path extrusionOk="0" h="584" w="670">
                    <a:moveTo>
                      <a:pt x="327" y="1"/>
                    </a:moveTo>
                    <a:cubicBezTo>
                      <a:pt x="299" y="1"/>
                      <a:pt x="272" y="6"/>
                      <a:pt x="244" y="17"/>
                    </a:cubicBezTo>
                    <a:cubicBezTo>
                      <a:pt x="92" y="47"/>
                      <a:pt x="1" y="199"/>
                      <a:pt x="61" y="382"/>
                    </a:cubicBezTo>
                    <a:cubicBezTo>
                      <a:pt x="85" y="501"/>
                      <a:pt x="184" y="583"/>
                      <a:pt x="314" y="583"/>
                    </a:cubicBezTo>
                    <a:cubicBezTo>
                      <a:pt x="350" y="583"/>
                      <a:pt x="387" y="577"/>
                      <a:pt x="426" y="564"/>
                    </a:cubicBezTo>
                    <a:cubicBezTo>
                      <a:pt x="578" y="534"/>
                      <a:pt x="669" y="382"/>
                      <a:pt x="639" y="199"/>
                    </a:cubicBezTo>
                    <a:cubicBezTo>
                      <a:pt x="564" y="100"/>
                      <a:pt x="449" y="1"/>
                      <a:pt x="32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0" name="Google Shape;30;p2"/>
            <p:cNvSpPr/>
            <p:nvPr/>
          </p:nvSpPr>
          <p:spPr>
            <a:xfrm rot="-2244097">
              <a:off x="2639264" y="3356505"/>
              <a:ext cx="1069203" cy="549827"/>
            </a:xfrm>
            <a:custGeom>
              <a:rect b="b" l="l" r="r" t="t"/>
              <a:pathLst>
                <a:path extrusionOk="0" h="21993" w="42768">
                  <a:moveTo>
                    <a:pt x="41378" y="555"/>
                  </a:moveTo>
                  <a:cubicBezTo>
                    <a:pt x="41417" y="555"/>
                    <a:pt x="41454" y="558"/>
                    <a:pt x="41491" y="565"/>
                  </a:cubicBezTo>
                  <a:cubicBezTo>
                    <a:pt x="41613" y="961"/>
                    <a:pt x="41917" y="2328"/>
                    <a:pt x="41309" y="5003"/>
                  </a:cubicBezTo>
                  <a:cubicBezTo>
                    <a:pt x="40640" y="7830"/>
                    <a:pt x="37388" y="11326"/>
                    <a:pt x="32676" y="14395"/>
                  </a:cubicBezTo>
                  <a:cubicBezTo>
                    <a:pt x="28198" y="17332"/>
                    <a:pt x="23488" y="19110"/>
                    <a:pt x="20298" y="19110"/>
                  </a:cubicBezTo>
                  <a:cubicBezTo>
                    <a:pt x="20218" y="19110"/>
                    <a:pt x="20140" y="19109"/>
                    <a:pt x="20062" y="19107"/>
                  </a:cubicBezTo>
                  <a:cubicBezTo>
                    <a:pt x="17448" y="19046"/>
                    <a:pt x="15503" y="18195"/>
                    <a:pt x="14439" y="16675"/>
                  </a:cubicBezTo>
                  <a:cubicBezTo>
                    <a:pt x="14560" y="16554"/>
                    <a:pt x="14621" y="16493"/>
                    <a:pt x="14712" y="16371"/>
                  </a:cubicBezTo>
                  <a:cubicBezTo>
                    <a:pt x="16506" y="17557"/>
                    <a:pt x="18785" y="17921"/>
                    <a:pt x="20883" y="17921"/>
                  </a:cubicBezTo>
                  <a:cubicBezTo>
                    <a:pt x="23071" y="17921"/>
                    <a:pt x="25503" y="17405"/>
                    <a:pt x="27083" y="15794"/>
                  </a:cubicBezTo>
                  <a:cubicBezTo>
                    <a:pt x="27317" y="15560"/>
                    <a:pt x="27120" y="15237"/>
                    <a:pt x="26865" y="15237"/>
                  </a:cubicBezTo>
                  <a:cubicBezTo>
                    <a:pt x="26788" y="15237"/>
                    <a:pt x="26705" y="15267"/>
                    <a:pt x="26627" y="15338"/>
                  </a:cubicBezTo>
                  <a:cubicBezTo>
                    <a:pt x="25168" y="16827"/>
                    <a:pt x="22919" y="17253"/>
                    <a:pt x="20852" y="17283"/>
                  </a:cubicBezTo>
                  <a:cubicBezTo>
                    <a:pt x="20780" y="17284"/>
                    <a:pt x="20707" y="17285"/>
                    <a:pt x="20634" y="17285"/>
                  </a:cubicBezTo>
                  <a:cubicBezTo>
                    <a:pt x="18777" y="17285"/>
                    <a:pt x="16746" y="16908"/>
                    <a:pt x="15138" y="15885"/>
                  </a:cubicBezTo>
                  <a:cubicBezTo>
                    <a:pt x="15624" y="15277"/>
                    <a:pt x="15898" y="14730"/>
                    <a:pt x="15837" y="14395"/>
                  </a:cubicBezTo>
                  <a:cubicBezTo>
                    <a:pt x="15807" y="13788"/>
                    <a:pt x="15624" y="13362"/>
                    <a:pt x="15199" y="12997"/>
                  </a:cubicBezTo>
                  <a:cubicBezTo>
                    <a:pt x="14895" y="12693"/>
                    <a:pt x="14439" y="12389"/>
                    <a:pt x="13800" y="11994"/>
                  </a:cubicBezTo>
                  <a:cubicBezTo>
                    <a:pt x="13922" y="11690"/>
                    <a:pt x="14044" y="11386"/>
                    <a:pt x="14165" y="11143"/>
                  </a:cubicBezTo>
                  <a:cubicBezTo>
                    <a:pt x="14804" y="9988"/>
                    <a:pt x="15685" y="9259"/>
                    <a:pt x="17266" y="8863"/>
                  </a:cubicBezTo>
                  <a:lnTo>
                    <a:pt x="17266" y="8863"/>
                  </a:lnTo>
                  <a:cubicBezTo>
                    <a:pt x="16536" y="11356"/>
                    <a:pt x="17782" y="13909"/>
                    <a:pt x="17874" y="14031"/>
                  </a:cubicBezTo>
                  <a:cubicBezTo>
                    <a:pt x="17919" y="14143"/>
                    <a:pt x="18047" y="14206"/>
                    <a:pt x="18185" y="14206"/>
                  </a:cubicBezTo>
                  <a:cubicBezTo>
                    <a:pt x="18233" y="14206"/>
                    <a:pt x="18282" y="14198"/>
                    <a:pt x="18329" y="14183"/>
                  </a:cubicBezTo>
                  <a:cubicBezTo>
                    <a:pt x="18481" y="14092"/>
                    <a:pt x="18542" y="13909"/>
                    <a:pt x="18481" y="13727"/>
                  </a:cubicBezTo>
                  <a:cubicBezTo>
                    <a:pt x="18481" y="13666"/>
                    <a:pt x="17144" y="11052"/>
                    <a:pt x="18056" y="8711"/>
                  </a:cubicBezTo>
                  <a:cubicBezTo>
                    <a:pt x="18907" y="8560"/>
                    <a:pt x="19880" y="8438"/>
                    <a:pt x="21217" y="8347"/>
                  </a:cubicBezTo>
                  <a:lnTo>
                    <a:pt x="21217" y="8347"/>
                  </a:lnTo>
                  <a:cubicBezTo>
                    <a:pt x="20366" y="11629"/>
                    <a:pt x="21491" y="13818"/>
                    <a:pt x="21521" y="13909"/>
                  </a:cubicBezTo>
                  <a:cubicBezTo>
                    <a:pt x="21566" y="14022"/>
                    <a:pt x="21678" y="14084"/>
                    <a:pt x="21820" y="14084"/>
                  </a:cubicBezTo>
                  <a:cubicBezTo>
                    <a:pt x="21869" y="14084"/>
                    <a:pt x="21922" y="14077"/>
                    <a:pt x="21977" y="14061"/>
                  </a:cubicBezTo>
                  <a:cubicBezTo>
                    <a:pt x="22129" y="13970"/>
                    <a:pt x="22190" y="13788"/>
                    <a:pt x="22129" y="13605"/>
                  </a:cubicBezTo>
                  <a:cubicBezTo>
                    <a:pt x="22129" y="13575"/>
                    <a:pt x="21065" y="11447"/>
                    <a:pt x="21916" y="8286"/>
                  </a:cubicBezTo>
                  <a:cubicBezTo>
                    <a:pt x="22524" y="8256"/>
                    <a:pt x="23193" y="8256"/>
                    <a:pt x="23861" y="8195"/>
                  </a:cubicBezTo>
                  <a:lnTo>
                    <a:pt x="23861" y="8195"/>
                  </a:lnTo>
                  <a:cubicBezTo>
                    <a:pt x="23254" y="10870"/>
                    <a:pt x="24409" y="12754"/>
                    <a:pt x="24439" y="12845"/>
                  </a:cubicBezTo>
                  <a:cubicBezTo>
                    <a:pt x="24522" y="12949"/>
                    <a:pt x="24634" y="12996"/>
                    <a:pt x="24744" y="12996"/>
                  </a:cubicBezTo>
                  <a:cubicBezTo>
                    <a:pt x="24796" y="12996"/>
                    <a:pt x="24847" y="12986"/>
                    <a:pt x="24895" y="12967"/>
                  </a:cubicBezTo>
                  <a:cubicBezTo>
                    <a:pt x="25047" y="12876"/>
                    <a:pt x="25077" y="12663"/>
                    <a:pt x="25017" y="12511"/>
                  </a:cubicBezTo>
                  <a:cubicBezTo>
                    <a:pt x="25017" y="12511"/>
                    <a:pt x="23922" y="10626"/>
                    <a:pt x="24561" y="8164"/>
                  </a:cubicBezTo>
                  <a:cubicBezTo>
                    <a:pt x="25017" y="8164"/>
                    <a:pt x="25472" y="8134"/>
                    <a:pt x="25928" y="8134"/>
                  </a:cubicBezTo>
                  <a:lnTo>
                    <a:pt x="26324" y="8134"/>
                  </a:lnTo>
                  <a:cubicBezTo>
                    <a:pt x="26111" y="10991"/>
                    <a:pt x="27357" y="12420"/>
                    <a:pt x="27387" y="12511"/>
                  </a:cubicBezTo>
                  <a:cubicBezTo>
                    <a:pt x="27452" y="12591"/>
                    <a:pt x="27550" y="12629"/>
                    <a:pt x="27641" y="12629"/>
                  </a:cubicBezTo>
                  <a:cubicBezTo>
                    <a:pt x="27723" y="12629"/>
                    <a:pt x="27800" y="12599"/>
                    <a:pt x="27843" y="12541"/>
                  </a:cubicBezTo>
                  <a:cubicBezTo>
                    <a:pt x="27965" y="12420"/>
                    <a:pt x="27995" y="12207"/>
                    <a:pt x="27904" y="12085"/>
                  </a:cubicBezTo>
                  <a:cubicBezTo>
                    <a:pt x="27904" y="12085"/>
                    <a:pt x="26749" y="10748"/>
                    <a:pt x="26992" y="8134"/>
                  </a:cubicBezTo>
                  <a:cubicBezTo>
                    <a:pt x="27327" y="8134"/>
                    <a:pt x="27661" y="8134"/>
                    <a:pt x="28056" y="8104"/>
                  </a:cubicBezTo>
                  <a:cubicBezTo>
                    <a:pt x="28542" y="8104"/>
                    <a:pt x="29029" y="8012"/>
                    <a:pt x="29485" y="7982"/>
                  </a:cubicBezTo>
                  <a:cubicBezTo>
                    <a:pt x="29728" y="10140"/>
                    <a:pt x="30944" y="11447"/>
                    <a:pt x="30974" y="11508"/>
                  </a:cubicBezTo>
                  <a:cubicBezTo>
                    <a:pt x="31038" y="11572"/>
                    <a:pt x="31128" y="11611"/>
                    <a:pt x="31216" y="11611"/>
                  </a:cubicBezTo>
                  <a:cubicBezTo>
                    <a:pt x="31295" y="11611"/>
                    <a:pt x="31373" y="11580"/>
                    <a:pt x="31430" y="11508"/>
                  </a:cubicBezTo>
                  <a:cubicBezTo>
                    <a:pt x="31552" y="11386"/>
                    <a:pt x="31582" y="11174"/>
                    <a:pt x="31430" y="11052"/>
                  </a:cubicBezTo>
                  <a:cubicBezTo>
                    <a:pt x="31430" y="11052"/>
                    <a:pt x="30336" y="9867"/>
                    <a:pt x="30093" y="7891"/>
                  </a:cubicBezTo>
                  <a:cubicBezTo>
                    <a:pt x="31400" y="7678"/>
                    <a:pt x="32615" y="7222"/>
                    <a:pt x="33801" y="6584"/>
                  </a:cubicBezTo>
                  <a:cubicBezTo>
                    <a:pt x="34591" y="8468"/>
                    <a:pt x="36202" y="8803"/>
                    <a:pt x="36293" y="8803"/>
                  </a:cubicBezTo>
                  <a:cubicBezTo>
                    <a:pt x="36326" y="8813"/>
                    <a:pt x="36357" y="8818"/>
                    <a:pt x="36387" y="8818"/>
                  </a:cubicBezTo>
                  <a:cubicBezTo>
                    <a:pt x="36527" y="8818"/>
                    <a:pt x="36638" y="8710"/>
                    <a:pt x="36688" y="8560"/>
                  </a:cubicBezTo>
                  <a:cubicBezTo>
                    <a:pt x="36719" y="8347"/>
                    <a:pt x="36597" y="8195"/>
                    <a:pt x="36415" y="8164"/>
                  </a:cubicBezTo>
                  <a:cubicBezTo>
                    <a:pt x="36324" y="8164"/>
                    <a:pt x="34986" y="7860"/>
                    <a:pt x="34348" y="6219"/>
                  </a:cubicBezTo>
                  <a:cubicBezTo>
                    <a:pt x="35017" y="5854"/>
                    <a:pt x="35655" y="5398"/>
                    <a:pt x="36293" y="4851"/>
                  </a:cubicBezTo>
                  <a:cubicBezTo>
                    <a:pt x="37508" y="6273"/>
                    <a:pt x="38393" y="6442"/>
                    <a:pt x="38706" y="6442"/>
                  </a:cubicBezTo>
                  <a:cubicBezTo>
                    <a:pt x="38761" y="6442"/>
                    <a:pt x="38798" y="6436"/>
                    <a:pt x="38816" y="6432"/>
                  </a:cubicBezTo>
                  <a:cubicBezTo>
                    <a:pt x="38999" y="6371"/>
                    <a:pt x="39120" y="6219"/>
                    <a:pt x="39059" y="6037"/>
                  </a:cubicBezTo>
                  <a:cubicBezTo>
                    <a:pt x="39059" y="5976"/>
                    <a:pt x="39029" y="5885"/>
                    <a:pt x="38999" y="5854"/>
                  </a:cubicBezTo>
                  <a:cubicBezTo>
                    <a:pt x="38907" y="5763"/>
                    <a:pt x="38847" y="5733"/>
                    <a:pt x="38725" y="5733"/>
                  </a:cubicBezTo>
                  <a:cubicBezTo>
                    <a:pt x="38725" y="5733"/>
                    <a:pt x="38724" y="5733"/>
                    <a:pt x="38721" y="5733"/>
                  </a:cubicBezTo>
                  <a:cubicBezTo>
                    <a:pt x="38662" y="5733"/>
                    <a:pt x="37946" y="5705"/>
                    <a:pt x="36840" y="4395"/>
                  </a:cubicBezTo>
                  <a:cubicBezTo>
                    <a:pt x="37600" y="3757"/>
                    <a:pt x="38269" y="3088"/>
                    <a:pt x="38877" y="2480"/>
                  </a:cubicBezTo>
                  <a:cubicBezTo>
                    <a:pt x="39934" y="1424"/>
                    <a:pt x="40776" y="555"/>
                    <a:pt x="41378" y="555"/>
                  </a:cubicBezTo>
                  <a:close/>
                  <a:moveTo>
                    <a:pt x="5257" y="8961"/>
                  </a:moveTo>
                  <a:cubicBezTo>
                    <a:pt x="7027" y="8961"/>
                    <a:pt x="9621" y="10446"/>
                    <a:pt x="11673" y="11599"/>
                  </a:cubicBezTo>
                  <a:lnTo>
                    <a:pt x="12129" y="11842"/>
                  </a:lnTo>
                  <a:cubicBezTo>
                    <a:pt x="13497" y="12602"/>
                    <a:pt x="14348" y="13119"/>
                    <a:pt x="14743" y="13514"/>
                  </a:cubicBezTo>
                  <a:cubicBezTo>
                    <a:pt x="15016" y="13788"/>
                    <a:pt x="15168" y="14092"/>
                    <a:pt x="15199" y="14517"/>
                  </a:cubicBezTo>
                  <a:cubicBezTo>
                    <a:pt x="15290" y="15338"/>
                    <a:pt x="10913" y="19380"/>
                    <a:pt x="7661" y="20900"/>
                  </a:cubicBezTo>
                  <a:cubicBezTo>
                    <a:pt x="6936" y="21213"/>
                    <a:pt x="6464" y="21337"/>
                    <a:pt x="6171" y="21337"/>
                  </a:cubicBezTo>
                  <a:cubicBezTo>
                    <a:pt x="6009" y="21337"/>
                    <a:pt x="5902" y="21299"/>
                    <a:pt x="5837" y="21234"/>
                  </a:cubicBezTo>
                  <a:cubicBezTo>
                    <a:pt x="5715" y="21082"/>
                    <a:pt x="5715" y="20931"/>
                    <a:pt x="5746" y="20779"/>
                  </a:cubicBezTo>
                  <a:cubicBezTo>
                    <a:pt x="6019" y="19532"/>
                    <a:pt x="9059" y="17739"/>
                    <a:pt x="10183" y="17131"/>
                  </a:cubicBezTo>
                  <a:cubicBezTo>
                    <a:pt x="10335" y="17070"/>
                    <a:pt x="10427" y="16857"/>
                    <a:pt x="10335" y="16675"/>
                  </a:cubicBezTo>
                  <a:cubicBezTo>
                    <a:pt x="10290" y="16562"/>
                    <a:pt x="10178" y="16500"/>
                    <a:pt x="10037" y="16500"/>
                  </a:cubicBezTo>
                  <a:cubicBezTo>
                    <a:pt x="9987" y="16500"/>
                    <a:pt x="9934" y="16507"/>
                    <a:pt x="9879" y="16523"/>
                  </a:cubicBezTo>
                  <a:cubicBezTo>
                    <a:pt x="7724" y="17576"/>
                    <a:pt x="4305" y="18866"/>
                    <a:pt x="2582" y="18866"/>
                  </a:cubicBezTo>
                  <a:cubicBezTo>
                    <a:pt x="2167" y="18866"/>
                    <a:pt x="1850" y="18792"/>
                    <a:pt x="1673" y="18620"/>
                  </a:cubicBezTo>
                  <a:cubicBezTo>
                    <a:pt x="1612" y="18529"/>
                    <a:pt x="1581" y="18438"/>
                    <a:pt x="1521" y="18286"/>
                  </a:cubicBezTo>
                  <a:cubicBezTo>
                    <a:pt x="1490" y="16310"/>
                    <a:pt x="5685" y="15550"/>
                    <a:pt x="7296" y="15429"/>
                  </a:cubicBezTo>
                  <a:cubicBezTo>
                    <a:pt x="7509" y="15429"/>
                    <a:pt x="7600" y="15277"/>
                    <a:pt x="7600" y="15095"/>
                  </a:cubicBezTo>
                  <a:cubicBezTo>
                    <a:pt x="7600" y="14882"/>
                    <a:pt x="7448" y="14791"/>
                    <a:pt x="7265" y="14791"/>
                  </a:cubicBezTo>
                  <a:cubicBezTo>
                    <a:pt x="5867" y="14791"/>
                    <a:pt x="1946" y="14547"/>
                    <a:pt x="974" y="13575"/>
                  </a:cubicBezTo>
                  <a:cubicBezTo>
                    <a:pt x="761" y="13362"/>
                    <a:pt x="730" y="13180"/>
                    <a:pt x="822" y="12967"/>
                  </a:cubicBezTo>
                  <a:cubicBezTo>
                    <a:pt x="915" y="12687"/>
                    <a:pt x="2152" y="12533"/>
                    <a:pt x="3866" y="12533"/>
                  </a:cubicBezTo>
                  <a:cubicBezTo>
                    <a:pt x="4946" y="12533"/>
                    <a:pt x="6216" y="12594"/>
                    <a:pt x="7509" y="12724"/>
                  </a:cubicBezTo>
                  <a:cubicBezTo>
                    <a:pt x="7691" y="12724"/>
                    <a:pt x="7843" y="12602"/>
                    <a:pt x="7843" y="12450"/>
                  </a:cubicBezTo>
                  <a:cubicBezTo>
                    <a:pt x="7873" y="12298"/>
                    <a:pt x="7752" y="12116"/>
                    <a:pt x="7600" y="12085"/>
                  </a:cubicBezTo>
                  <a:cubicBezTo>
                    <a:pt x="7569" y="12085"/>
                    <a:pt x="4864" y="11295"/>
                    <a:pt x="3922" y="10322"/>
                  </a:cubicBezTo>
                  <a:cubicBezTo>
                    <a:pt x="3770" y="10170"/>
                    <a:pt x="3648" y="9988"/>
                    <a:pt x="3648" y="9867"/>
                  </a:cubicBezTo>
                  <a:cubicBezTo>
                    <a:pt x="3648" y="9836"/>
                    <a:pt x="3618" y="9684"/>
                    <a:pt x="3861" y="9471"/>
                  </a:cubicBezTo>
                  <a:cubicBezTo>
                    <a:pt x="4213" y="9112"/>
                    <a:pt x="4693" y="8961"/>
                    <a:pt x="5257" y="8961"/>
                  </a:cubicBezTo>
                  <a:close/>
                  <a:moveTo>
                    <a:pt x="41330" y="0"/>
                  </a:moveTo>
                  <a:cubicBezTo>
                    <a:pt x="40474" y="0"/>
                    <a:pt x="39551" y="915"/>
                    <a:pt x="38330" y="2085"/>
                  </a:cubicBezTo>
                  <a:cubicBezTo>
                    <a:pt x="37692" y="2724"/>
                    <a:pt x="36932" y="3453"/>
                    <a:pt x="36111" y="4183"/>
                  </a:cubicBezTo>
                  <a:cubicBezTo>
                    <a:pt x="35351" y="4821"/>
                    <a:pt x="34530" y="5368"/>
                    <a:pt x="33770" y="5824"/>
                  </a:cubicBezTo>
                  <a:cubicBezTo>
                    <a:pt x="32463" y="6584"/>
                    <a:pt x="31096" y="7070"/>
                    <a:pt x="29637" y="7283"/>
                  </a:cubicBezTo>
                  <a:cubicBezTo>
                    <a:pt x="29120" y="7374"/>
                    <a:pt x="28542" y="7435"/>
                    <a:pt x="27934" y="7435"/>
                  </a:cubicBezTo>
                  <a:cubicBezTo>
                    <a:pt x="27175" y="7496"/>
                    <a:pt x="26476" y="7496"/>
                    <a:pt x="25807" y="7496"/>
                  </a:cubicBezTo>
                  <a:cubicBezTo>
                    <a:pt x="25229" y="7496"/>
                    <a:pt x="24713" y="7526"/>
                    <a:pt x="24196" y="7526"/>
                  </a:cubicBezTo>
                  <a:lnTo>
                    <a:pt x="24165" y="7526"/>
                  </a:lnTo>
                  <a:cubicBezTo>
                    <a:pt x="23254" y="7556"/>
                    <a:pt x="22372" y="7556"/>
                    <a:pt x="21582" y="7587"/>
                  </a:cubicBezTo>
                  <a:cubicBezTo>
                    <a:pt x="19880" y="7678"/>
                    <a:pt x="18694" y="7830"/>
                    <a:pt x="17722" y="8012"/>
                  </a:cubicBezTo>
                  <a:cubicBezTo>
                    <a:pt x="15624" y="8468"/>
                    <a:pt x="14378" y="9319"/>
                    <a:pt x="13618" y="10778"/>
                  </a:cubicBezTo>
                  <a:cubicBezTo>
                    <a:pt x="13466" y="11052"/>
                    <a:pt x="13345" y="11356"/>
                    <a:pt x="13253" y="11660"/>
                  </a:cubicBezTo>
                  <a:cubicBezTo>
                    <a:pt x="13041" y="11508"/>
                    <a:pt x="12767" y="11386"/>
                    <a:pt x="12493" y="11204"/>
                  </a:cubicBezTo>
                  <a:lnTo>
                    <a:pt x="12038" y="10930"/>
                  </a:lnTo>
                  <a:cubicBezTo>
                    <a:pt x="9817" y="9687"/>
                    <a:pt x="7223" y="8200"/>
                    <a:pt x="5276" y="8200"/>
                  </a:cubicBezTo>
                  <a:cubicBezTo>
                    <a:pt x="4558" y="8200"/>
                    <a:pt x="3927" y="8402"/>
                    <a:pt x="3436" y="8894"/>
                  </a:cubicBezTo>
                  <a:cubicBezTo>
                    <a:pt x="3101" y="9228"/>
                    <a:pt x="2980" y="9563"/>
                    <a:pt x="3010" y="9927"/>
                  </a:cubicBezTo>
                  <a:cubicBezTo>
                    <a:pt x="3040" y="10231"/>
                    <a:pt x="3192" y="10474"/>
                    <a:pt x="3466" y="10748"/>
                  </a:cubicBezTo>
                  <a:cubicBezTo>
                    <a:pt x="3891" y="11174"/>
                    <a:pt x="4530" y="11508"/>
                    <a:pt x="5168" y="11812"/>
                  </a:cubicBezTo>
                  <a:cubicBezTo>
                    <a:pt x="4691" y="11785"/>
                    <a:pt x="4199" y="11769"/>
                    <a:pt x="3716" y="11769"/>
                  </a:cubicBezTo>
                  <a:cubicBezTo>
                    <a:pt x="1986" y="11769"/>
                    <a:pt x="391" y="11980"/>
                    <a:pt x="153" y="12693"/>
                  </a:cubicBezTo>
                  <a:cubicBezTo>
                    <a:pt x="1" y="13149"/>
                    <a:pt x="122" y="13605"/>
                    <a:pt x="487" y="13940"/>
                  </a:cubicBezTo>
                  <a:cubicBezTo>
                    <a:pt x="1217" y="14669"/>
                    <a:pt x="2919" y="15003"/>
                    <a:pt x="4439" y="15186"/>
                  </a:cubicBezTo>
                  <a:cubicBezTo>
                    <a:pt x="2706" y="15702"/>
                    <a:pt x="791" y="16554"/>
                    <a:pt x="852" y="18225"/>
                  </a:cubicBezTo>
                  <a:cubicBezTo>
                    <a:pt x="852" y="18590"/>
                    <a:pt x="943" y="18833"/>
                    <a:pt x="1186" y="19046"/>
                  </a:cubicBezTo>
                  <a:cubicBezTo>
                    <a:pt x="1490" y="19340"/>
                    <a:pt x="1983" y="19460"/>
                    <a:pt x="2585" y="19460"/>
                  </a:cubicBezTo>
                  <a:cubicBezTo>
                    <a:pt x="3730" y="19460"/>
                    <a:pt x="5274" y="19027"/>
                    <a:pt x="6688" y="18529"/>
                  </a:cubicBezTo>
                  <a:lnTo>
                    <a:pt x="6688" y="18529"/>
                  </a:lnTo>
                  <a:cubicBezTo>
                    <a:pt x="5898" y="19198"/>
                    <a:pt x="5199" y="19897"/>
                    <a:pt x="5047" y="20596"/>
                  </a:cubicBezTo>
                  <a:cubicBezTo>
                    <a:pt x="4986" y="20961"/>
                    <a:pt x="5047" y="21326"/>
                    <a:pt x="5259" y="21630"/>
                  </a:cubicBezTo>
                  <a:cubicBezTo>
                    <a:pt x="5444" y="21870"/>
                    <a:pt x="5733" y="21992"/>
                    <a:pt x="6129" y="21992"/>
                  </a:cubicBezTo>
                  <a:cubicBezTo>
                    <a:pt x="6582" y="21992"/>
                    <a:pt x="7174" y="21833"/>
                    <a:pt x="7904" y="21508"/>
                  </a:cubicBezTo>
                  <a:cubicBezTo>
                    <a:pt x="9606" y="20718"/>
                    <a:pt x="12159" y="18894"/>
                    <a:pt x="13922" y="17253"/>
                  </a:cubicBezTo>
                  <a:cubicBezTo>
                    <a:pt x="14773" y="18468"/>
                    <a:pt x="16536" y="19806"/>
                    <a:pt x="20001" y="19867"/>
                  </a:cubicBezTo>
                  <a:cubicBezTo>
                    <a:pt x="20075" y="19869"/>
                    <a:pt x="20150" y="19870"/>
                    <a:pt x="20225" y="19870"/>
                  </a:cubicBezTo>
                  <a:cubicBezTo>
                    <a:pt x="27074" y="19870"/>
                    <a:pt x="40383" y="11741"/>
                    <a:pt x="41917" y="5277"/>
                  </a:cubicBezTo>
                  <a:cubicBezTo>
                    <a:pt x="42768" y="1781"/>
                    <a:pt x="42068" y="353"/>
                    <a:pt x="42038" y="262"/>
                  </a:cubicBezTo>
                  <a:cubicBezTo>
                    <a:pt x="42038" y="231"/>
                    <a:pt x="41977" y="201"/>
                    <a:pt x="41947" y="201"/>
                  </a:cubicBezTo>
                  <a:cubicBezTo>
                    <a:pt x="41917" y="140"/>
                    <a:pt x="41886" y="140"/>
                    <a:pt x="41825" y="110"/>
                  </a:cubicBezTo>
                  <a:cubicBezTo>
                    <a:pt x="41662" y="35"/>
                    <a:pt x="41497" y="0"/>
                    <a:pt x="41330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1" name="Google Shape;31;p2"/>
            <p:cNvGrpSpPr/>
            <p:nvPr/>
          </p:nvGrpSpPr>
          <p:grpSpPr>
            <a:xfrm>
              <a:off x="2097575" y="4068650"/>
              <a:ext cx="448375" cy="548450"/>
              <a:chOff x="5407650" y="468100"/>
              <a:chExt cx="448375" cy="548450"/>
            </a:xfrm>
          </p:grpSpPr>
          <p:sp>
            <p:nvSpPr>
              <p:cNvPr id="32" name="Google Shape;32;p2"/>
              <p:cNvSpPr/>
              <p:nvPr/>
            </p:nvSpPr>
            <p:spPr>
              <a:xfrm>
                <a:off x="5407650" y="468100"/>
                <a:ext cx="448375" cy="548450"/>
              </a:xfrm>
              <a:custGeom>
                <a:rect b="b" l="l" r="r" t="t"/>
                <a:pathLst>
                  <a:path extrusionOk="0" h="21938" w="17935">
                    <a:moveTo>
                      <a:pt x="3800" y="681"/>
                    </a:moveTo>
                    <a:cubicBezTo>
                      <a:pt x="3952" y="711"/>
                      <a:pt x="4044" y="802"/>
                      <a:pt x="4104" y="954"/>
                    </a:cubicBezTo>
                    <a:cubicBezTo>
                      <a:pt x="4378" y="1623"/>
                      <a:pt x="3709" y="3386"/>
                      <a:pt x="3041" y="4754"/>
                    </a:cubicBezTo>
                    <a:cubicBezTo>
                      <a:pt x="2858" y="3203"/>
                      <a:pt x="2919" y="1410"/>
                      <a:pt x="3375" y="832"/>
                    </a:cubicBezTo>
                    <a:cubicBezTo>
                      <a:pt x="3496" y="711"/>
                      <a:pt x="3557" y="681"/>
                      <a:pt x="3648" y="681"/>
                    </a:cubicBezTo>
                    <a:close/>
                    <a:moveTo>
                      <a:pt x="8735" y="3928"/>
                    </a:moveTo>
                    <a:cubicBezTo>
                      <a:pt x="9892" y="3928"/>
                      <a:pt x="11094" y="4445"/>
                      <a:pt x="12159" y="5453"/>
                    </a:cubicBezTo>
                    <a:cubicBezTo>
                      <a:pt x="15351" y="8431"/>
                      <a:pt x="17235" y="14693"/>
                      <a:pt x="17175" y="17672"/>
                    </a:cubicBezTo>
                    <a:cubicBezTo>
                      <a:pt x="17114" y="18644"/>
                      <a:pt x="16901" y="18948"/>
                      <a:pt x="16779" y="19039"/>
                    </a:cubicBezTo>
                    <a:cubicBezTo>
                      <a:pt x="16445" y="19343"/>
                      <a:pt x="16050" y="19526"/>
                      <a:pt x="15655" y="19526"/>
                    </a:cubicBezTo>
                    <a:cubicBezTo>
                      <a:pt x="15609" y="19529"/>
                      <a:pt x="15564" y="19531"/>
                      <a:pt x="15520" y="19531"/>
                    </a:cubicBezTo>
                    <a:cubicBezTo>
                      <a:pt x="14768" y="19531"/>
                      <a:pt x="14226" y="19070"/>
                      <a:pt x="14226" y="19070"/>
                    </a:cubicBezTo>
                    <a:cubicBezTo>
                      <a:pt x="14181" y="19009"/>
                      <a:pt x="14105" y="18979"/>
                      <a:pt x="14025" y="18979"/>
                    </a:cubicBezTo>
                    <a:cubicBezTo>
                      <a:pt x="13945" y="18979"/>
                      <a:pt x="13861" y="19009"/>
                      <a:pt x="13801" y="19070"/>
                    </a:cubicBezTo>
                    <a:cubicBezTo>
                      <a:pt x="13709" y="19191"/>
                      <a:pt x="13649" y="19343"/>
                      <a:pt x="13740" y="19495"/>
                    </a:cubicBezTo>
                    <a:cubicBezTo>
                      <a:pt x="13740" y="19495"/>
                      <a:pt x="14074" y="20134"/>
                      <a:pt x="13922" y="20620"/>
                    </a:cubicBezTo>
                    <a:cubicBezTo>
                      <a:pt x="13861" y="20802"/>
                      <a:pt x="13740" y="20954"/>
                      <a:pt x="13557" y="21076"/>
                    </a:cubicBezTo>
                    <a:cubicBezTo>
                      <a:pt x="13345" y="21167"/>
                      <a:pt x="13132" y="21228"/>
                      <a:pt x="12858" y="21258"/>
                    </a:cubicBezTo>
                    <a:cubicBezTo>
                      <a:pt x="12774" y="21266"/>
                      <a:pt x="12686" y="21269"/>
                      <a:pt x="12596" y="21269"/>
                    </a:cubicBezTo>
                    <a:cubicBezTo>
                      <a:pt x="9995" y="21269"/>
                      <a:pt x="4749" y="18370"/>
                      <a:pt x="2311" y="14875"/>
                    </a:cubicBezTo>
                    <a:cubicBezTo>
                      <a:pt x="1399" y="13599"/>
                      <a:pt x="487" y="11653"/>
                      <a:pt x="1278" y="9799"/>
                    </a:cubicBezTo>
                    <a:cubicBezTo>
                      <a:pt x="1734" y="8735"/>
                      <a:pt x="2493" y="8158"/>
                      <a:pt x="3466" y="8097"/>
                    </a:cubicBezTo>
                    <a:cubicBezTo>
                      <a:pt x="3555" y="8090"/>
                      <a:pt x="3643" y="8087"/>
                      <a:pt x="3730" y="8087"/>
                    </a:cubicBezTo>
                    <a:cubicBezTo>
                      <a:pt x="4778" y="8087"/>
                      <a:pt x="5685" y="8555"/>
                      <a:pt x="5685" y="8583"/>
                    </a:cubicBezTo>
                    <a:cubicBezTo>
                      <a:pt x="5715" y="8583"/>
                      <a:pt x="5746" y="8614"/>
                      <a:pt x="5746" y="8614"/>
                    </a:cubicBezTo>
                    <a:lnTo>
                      <a:pt x="6019" y="8614"/>
                    </a:lnTo>
                    <a:cubicBezTo>
                      <a:pt x="6080" y="8614"/>
                      <a:pt x="6080" y="8583"/>
                      <a:pt x="6080" y="8583"/>
                    </a:cubicBezTo>
                    <a:lnTo>
                      <a:pt x="6111" y="8553"/>
                    </a:lnTo>
                    <a:lnTo>
                      <a:pt x="6111" y="8492"/>
                    </a:lnTo>
                    <a:lnTo>
                      <a:pt x="6111" y="8462"/>
                    </a:lnTo>
                    <a:cubicBezTo>
                      <a:pt x="6111" y="8431"/>
                      <a:pt x="6141" y="8401"/>
                      <a:pt x="6141" y="8401"/>
                    </a:cubicBezTo>
                    <a:lnTo>
                      <a:pt x="6141" y="8340"/>
                    </a:lnTo>
                    <a:lnTo>
                      <a:pt x="6141" y="8279"/>
                    </a:lnTo>
                    <a:lnTo>
                      <a:pt x="6141" y="8249"/>
                    </a:lnTo>
                    <a:cubicBezTo>
                      <a:pt x="5685" y="7185"/>
                      <a:pt x="5715" y="6121"/>
                      <a:pt x="6232" y="5270"/>
                    </a:cubicBezTo>
                    <a:cubicBezTo>
                      <a:pt x="6718" y="4480"/>
                      <a:pt x="7539" y="4024"/>
                      <a:pt x="8542" y="3933"/>
                    </a:cubicBezTo>
                    <a:cubicBezTo>
                      <a:pt x="8606" y="3930"/>
                      <a:pt x="8670" y="3928"/>
                      <a:pt x="8735" y="3928"/>
                    </a:cubicBezTo>
                    <a:close/>
                    <a:moveTo>
                      <a:pt x="3698" y="1"/>
                    </a:moveTo>
                    <a:cubicBezTo>
                      <a:pt x="3394" y="1"/>
                      <a:pt x="3129" y="150"/>
                      <a:pt x="2919" y="407"/>
                    </a:cubicBezTo>
                    <a:cubicBezTo>
                      <a:pt x="2220" y="1258"/>
                      <a:pt x="2311" y="3386"/>
                      <a:pt x="2433" y="4754"/>
                    </a:cubicBezTo>
                    <a:cubicBezTo>
                      <a:pt x="1703" y="3750"/>
                      <a:pt x="1095" y="2565"/>
                      <a:pt x="822" y="1167"/>
                    </a:cubicBezTo>
                    <a:cubicBezTo>
                      <a:pt x="794" y="1003"/>
                      <a:pt x="669" y="889"/>
                      <a:pt x="512" y="889"/>
                    </a:cubicBezTo>
                    <a:cubicBezTo>
                      <a:pt x="494" y="889"/>
                      <a:pt x="476" y="890"/>
                      <a:pt x="457" y="893"/>
                    </a:cubicBezTo>
                    <a:cubicBezTo>
                      <a:pt x="244" y="954"/>
                      <a:pt x="153" y="1106"/>
                      <a:pt x="183" y="1288"/>
                    </a:cubicBezTo>
                    <a:cubicBezTo>
                      <a:pt x="700" y="4237"/>
                      <a:pt x="2645" y="6273"/>
                      <a:pt x="4104" y="7428"/>
                    </a:cubicBezTo>
                    <a:lnTo>
                      <a:pt x="3527" y="7428"/>
                    </a:lnTo>
                    <a:cubicBezTo>
                      <a:pt x="2281" y="7520"/>
                      <a:pt x="1308" y="8249"/>
                      <a:pt x="761" y="9526"/>
                    </a:cubicBezTo>
                    <a:cubicBezTo>
                      <a:pt x="1" y="11228"/>
                      <a:pt x="366" y="13203"/>
                      <a:pt x="1855" y="15301"/>
                    </a:cubicBezTo>
                    <a:cubicBezTo>
                      <a:pt x="4383" y="18974"/>
                      <a:pt x="9808" y="21938"/>
                      <a:pt x="12638" y="21938"/>
                    </a:cubicBezTo>
                    <a:cubicBezTo>
                      <a:pt x="12735" y="21938"/>
                      <a:pt x="12829" y="21934"/>
                      <a:pt x="12919" y="21927"/>
                    </a:cubicBezTo>
                    <a:cubicBezTo>
                      <a:pt x="13284" y="21866"/>
                      <a:pt x="13588" y="21805"/>
                      <a:pt x="13861" y="21684"/>
                    </a:cubicBezTo>
                    <a:cubicBezTo>
                      <a:pt x="14226" y="21501"/>
                      <a:pt x="14469" y="21198"/>
                      <a:pt x="14591" y="20833"/>
                    </a:cubicBezTo>
                    <a:cubicBezTo>
                      <a:pt x="14652" y="20590"/>
                      <a:pt x="14652" y="20286"/>
                      <a:pt x="14621" y="20042"/>
                    </a:cubicBezTo>
                    <a:lnTo>
                      <a:pt x="14621" y="20042"/>
                    </a:lnTo>
                    <a:cubicBezTo>
                      <a:pt x="14873" y="20143"/>
                      <a:pt x="15167" y="20202"/>
                      <a:pt x="15502" y="20202"/>
                    </a:cubicBezTo>
                    <a:cubicBezTo>
                      <a:pt x="15571" y="20202"/>
                      <a:pt x="15643" y="20200"/>
                      <a:pt x="15716" y="20194"/>
                    </a:cubicBezTo>
                    <a:cubicBezTo>
                      <a:pt x="16263" y="20164"/>
                      <a:pt x="16779" y="19921"/>
                      <a:pt x="17235" y="19556"/>
                    </a:cubicBezTo>
                    <a:cubicBezTo>
                      <a:pt x="17630" y="19252"/>
                      <a:pt x="17813" y="18614"/>
                      <a:pt x="17843" y="17702"/>
                    </a:cubicBezTo>
                    <a:cubicBezTo>
                      <a:pt x="17934" y="14571"/>
                      <a:pt x="15959" y="8036"/>
                      <a:pt x="12646" y="4906"/>
                    </a:cubicBezTo>
                    <a:cubicBezTo>
                      <a:pt x="11484" y="3744"/>
                      <a:pt x="10112" y="3164"/>
                      <a:pt x="8799" y="3164"/>
                    </a:cubicBezTo>
                    <a:cubicBezTo>
                      <a:pt x="8703" y="3164"/>
                      <a:pt x="8607" y="3167"/>
                      <a:pt x="8512" y="3173"/>
                    </a:cubicBezTo>
                    <a:cubicBezTo>
                      <a:pt x="7296" y="3264"/>
                      <a:pt x="6262" y="3872"/>
                      <a:pt x="5685" y="4845"/>
                    </a:cubicBezTo>
                    <a:cubicBezTo>
                      <a:pt x="5199" y="5665"/>
                      <a:pt x="5077" y="6577"/>
                      <a:pt x="5320" y="7520"/>
                    </a:cubicBezTo>
                    <a:cubicBezTo>
                      <a:pt x="4773" y="7124"/>
                      <a:pt x="4013" y="6577"/>
                      <a:pt x="3253" y="5757"/>
                    </a:cubicBezTo>
                    <a:cubicBezTo>
                      <a:pt x="3740" y="4906"/>
                      <a:pt x="5259" y="1957"/>
                      <a:pt x="4743" y="681"/>
                    </a:cubicBezTo>
                    <a:cubicBezTo>
                      <a:pt x="4591" y="346"/>
                      <a:pt x="4317" y="103"/>
                      <a:pt x="3983" y="42"/>
                    </a:cubicBezTo>
                    <a:cubicBezTo>
                      <a:pt x="3884" y="14"/>
                      <a:pt x="3789" y="1"/>
                      <a:pt x="36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" name="Google Shape;33;p2"/>
              <p:cNvSpPr/>
              <p:nvPr/>
            </p:nvSpPr>
            <p:spPr>
              <a:xfrm>
                <a:off x="5456050" y="687075"/>
                <a:ext cx="256925" cy="284950"/>
              </a:xfrm>
              <a:custGeom>
                <a:rect b="b" l="l" r="r" t="t"/>
                <a:pathLst>
                  <a:path extrusionOk="0" h="11398" w="10277">
                    <a:moveTo>
                      <a:pt x="2675" y="1"/>
                    </a:moveTo>
                    <a:cubicBezTo>
                      <a:pt x="276" y="1"/>
                      <a:pt x="1" y="3127"/>
                      <a:pt x="831" y="4931"/>
                    </a:cubicBezTo>
                    <a:cubicBezTo>
                      <a:pt x="1530" y="6451"/>
                      <a:pt x="3202" y="7758"/>
                      <a:pt x="4539" y="8700"/>
                    </a:cubicBezTo>
                    <a:cubicBezTo>
                      <a:pt x="6150" y="9855"/>
                      <a:pt x="7913" y="10767"/>
                      <a:pt x="9798" y="11375"/>
                    </a:cubicBezTo>
                    <a:cubicBezTo>
                      <a:pt x="9842" y="11391"/>
                      <a:pt x="9883" y="11398"/>
                      <a:pt x="9921" y="11398"/>
                    </a:cubicBezTo>
                    <a:cubicBezTo>
                      <a:pt x="10237" y="11398"/>
                      <a:pt x="10276" y="10872"/>
                      <a:pt x="9950" y="10736"/>
                    </a:cubicBezTo>
                    <a:cubicBezTo>
                      <a:pt x="6910" y="9703"/>
                      <a:pt x="3931" y="7849"/>
                      <a:pt x="1895" y="5326"/>
                    </a:cubicBezTo>
                    <a:cubicBezTo>
                      <a:pt x="887" y="4117"/>
                      <a:pt x="480" y="673"/>
                      <a:pt x="2634" y="673"/>
                    </a:cubicBezTo>
                    <a:cubicBezTo>
                      <a:pt x="2754" y="673"/>
                      <a:pt x="2883" y="683"/>
                      <a:pt x="3019" y="706"/>
                    </a:cubicBezTo>
                    <a:cubicBezTo>
                      <a:pt x="3039" y="709"/>
                      <a:pt x="3057" y="710"/>
                      <a:pt x="3076" y="710"/>
                    </a:cubicBezTo>
                    <a:cubicBezTo>
                      <a:pt x="3458" y="710"/>
                      <a:pt x="3576" y="124"/>
                      <a:pt x="3141" y="37"/>
                    </a:cubicBezTo>
                    <a:cubicBezTo>
                      <a:pt x="2977" y="13"/>
                      <a:pt x="2822" y="1"/>
                      <a:pt x="267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4" name="Google Shape;34;p2"/>
            <p:cNvGrpSpPr/>
            <p:nvPr/>
          </p:nvGrpSpPr>
          <p:grpSpPr>
            <a:xfrm>
              <a:off x="-309750" y="3216475"/>
              <a:ext cx="658075" cy="568200"/>
              <a:chOff x="200125" y="458450"/>
              <a:chExt cx="658075" cy="568200"/>
            </a:xfrm>
          </p:grpSpPr>
          <p:sp>
            <p:nvSpPr>
              <p:cNvPr id="35" name="Google Shape;35;p2"/>
              <p:cNvSpPr/>
              <p:nvPr/>
            </p:nvSpPr>
            <p:spPr>
              <a:xfrm>
                <a:off x="200125" y="458450"/>
                <a:ext cx="658075" cy="568200"/>
              </a:xfrm>
              <a:custGeom>
                <a:rect b="b" l="l" r="r" t="t"/>
                <a:pathLst>
                  <a:path extrusionOk="0" h="22728" w="26323">
                    <a:moveTo>
                      <a:pt x="16732" y="611"/>
                    </a:moveTo>
                    <a:cubicBezTo>
                      <a:pt x="19293" y="611"/>
                      <a:pt x="21688" y="2622"/>
                      <a:pt x="21399" y="5383"/>
                    </a:cubicBezTo>
                    <a:cubicBezTo>
                      <a:pt x="21368" y="5656"/>
                      <a:pt x="21277" y="5899"/>
                      <a:pt x="21156" y="6112"/>
                    </a:cubicBezTo>
                    <a:cubicBezTo>
                      <a:pt x="21095" y="6325"/>
                      <a:pt x="21247" y="6538"/>
                      <a:pt x="21429" y="6568"/>
                    </a:cubicBezTo>
                    <a:cubicBezTo>
                      <a:pt x="21885" y="6690"/>
                      <a:pt x="22341" y="6720"/>
                      <a:pt x="22827" y="6872"/>
                    </a:cubicBezTo>
                    <a:cubicBezTo>
                      <a:pt x="23891" y="7206"/>
                      <a:pt x="24408" y="7906"/>
                      <a:pt x="24864" y="8878"/>
                    </a:cubicBezTo>
                    <a:cubicBezTo>
                      <a:pt x="25563" y="10398"/>
                      <a:pt x="25563" y="12039"/>
                      <a:pt x="24317" y="13255"/>
                    </a:cubicBezTo>
                    <a:cubicBezTo>
                      <a:pt x="23293" y="14248"/>
                      <a:pt x="21764" y="14734"/>
                      <a:pt x="20228" y="14734"/>
                    </a:cubicBezTo>
                    <a:cubicBezTo>
                      <a:pt x="18754" y="14734"/>
                      <a:pt x="17274" y="14286"/>
                      <a:pt x="16232" y="13407"/>
                    </a:cubicBezTo>
                    <a:cubicBezTo>
                      <a:pt x="16168" y="13350"/>
                      <a:pt x="16101" y="13326"/>
                      <a:pt x="16037" y="13326"/>
                    </a:cubicBezTo>
                    <a:cubicBezTo>
                      <a:pt x="15791" y="13326"/>
                      <a:pt x="15583" y="13677"/>
                      <a:pt x="15776" y="13893"/>
                    </a:cubicBezTo>
                    <a:cubicBezTo>
                      <a:pt x="18359" y="16933"/>
                      <a:pt x="16596" y="21492"/>
                      <a:pt x="12706" y="22039"/>
                    </a:cubicBezTo>
                    <a:cubicBezTo>
                      <a:pt x="12523" y="22064"/>
                      <a:pt x="12342" y="22076"/>
                      <a:pt x="12162" y="22076"/>
                    </a:cubicBezTo>
                    <a:cubicBezTo>
                      <a:pt x="10343" y="22076"/>
                      <a:pt x="8720" y="20859"/>
                      <a:pt x="7751" y="19365"/>
                    </a:cubicBezTo>
                    <a:cubicBezTo>
                      <a:pt x="6596" y="17632"/>
                      <a:pt x="7204" y="15626"/>
                      <a:pt x="8055" y="13863"/>
                    </a:cubicBezTo>
                    <a:cubicBezTo>
                      <a:pt x="8116" y="13681"/>
                      <a:pt x="8025" y="13529"/>
                      <a:pt x="7873" y="13438"/>
                    </a:cubicBezTo>
                    <a:cubicBezTo>
                      <a:pt x="5319" y="12282"/>
                      <a:pt x="1186" y="9608"/>
                      <a:pt x="2462" y="6234"/>
                    </a:cubicBezTo>
                    <a:cubicBezTo>
                      <a:pt x="3133" y="4461"/>
                      <a:pt x="5045" y="3595"/>
                      <a:pt x="6957" y="3595"/>
                    </a:cubicBezTo>
                    <a:cubicBezTo>
                      <a:pt x="8683" y="3595"/>
                      <a:pt x="10408" y="4302"/>
                      <a:pt x="11216" y="5687"/>
                    </a:cubicBezTo>
                    <a:cubicBezTo>
                      <a:pt x="11260" y="5797"/>
                      <a:pt x="11384" y="5875"/>
                      <a:pt x="11518" y="5875"/>
                    </a:cubicBezTo>
                    <a:cubicBezTo>
                      <a:pt x="11569" y="5875"/>
                      <a:pt x="11622" y="5864"/>
                      <a:pt x="11672" y="5839"/>
                    </a:cubicBezTo>
                    <a:cubicBezTo>
                      <a:pt x="11672" y="5839"/>
                      <a:pt x="11703" y="5839"/>
                      <a:pt x="11703" y="5808"/>
                    </a:cubicBezTo>
                    <a:cubicBezTo>
                      <a:pt x="11824" y="5747"/>
                      <a:pt x="11885" y="5626"/>
                      <a:pt x="11885" y="5474"/>
                    </a:cubicBezTo>
                    <a:lnTo>
                      <a:pt x="11885" y="5443"/>
                    </a:lnTo>
                    <a:cubicBezTo>
                      <a:pt x="11976" y="5292"/>
                      <a:pt x="12007" y="5079"/>
                      <a:pt x="12037" y="4927"/>
                    </a:cubicBezTo>
                    <a:cubicBezTo>
                      <a:pt x="12158" y="4471"/>
                      <a:pt x="12280" y="4045"/>
                      <a:pt x="12402" y="3589"/>
                    </a:cubicBezTo>
                    <a:cubicBezTo>
                      <a:pt x="12797" y="2161"/>
                      <a:pt x="14134" y="1097"/>
                      <a:pt x="15532" y="763"/>
                    </a:cubicBezTo>
                    <a:cubicBezTo>
                      <a:pt x="15930" y="660"/>
                      <a:pt x="16333" y="611"/>
                      <a:pt x="16732" y="611"/>
                    </a:cubicBezTo>
                    <a:close/>
                    <a:moveTo>
                      <a:pt x="16594" y="0"/>
                    </a:moveTo>
                    <a:cubicBezTo>
                      <a:pt x="16383" y="0"/>
                      <a:pt x="16170" y="11"/>
                      <a:pt x="15958" y="33"/>
                    </a:cubicBezTo>
                    <a:cubicBezTo>
                      <a:pt x="14134" y="215"/>
                      <a:pt x="12736" y="1431"/>
                      <a:pt x="11946" y="3042"/>
                    </a:cubicBezTo>
                    <a:cubicBezTo>
                      <a:pt x="11703" y="3498"/>
                      <a:pt x="11642" y="4076"/>
                      <a:pt x="11490" y="4592"/>
                    </a:cubicBezTo>
                    <a:cubicBezTo>
                      <a:pt x="11429" y="4684"/>
                      <a:pt x="11429" y="4744"/>
                      <a:pt x="11399" y="4866"/>
                    </a:cubicBezTo>
                    <a:cubicBezTo>
                      <a:pt x="10356" y="3573"/>
                      <a:pt x="8676" y="2935"/>
                      <a:pt x="6995" y="2935"/>
                    </a:cubicBezTo>
                    <a:cubicBezTo>
                      <a:pt x="5002" y="2935"/>
                      <a:pt x="3007" y="3831"/>
                      <a:pt x="2067" y="5595"/>
                    </a:cubicBezTo>
                    <a:cubicBezTo>
                      <a:pt x="0" y="9273"/>
                      <a:pt x="4408" y="12495"/>
                      <a:pt x="7326" y="13893"/>
                    </a:cubicBezTo>
                    <a:cubicBezTo>
                      <a:pt x="6475" y="15869"/>
                      <a:pt x="6049" y="18058"/>
                      <a:pt x="7386" y="19942"/>
                    </a:cubicBezTo>
                    <a:cubicBezTo>
                      <a:pt x="8544" y="21637"/>
                      <a:pt x="10332" y="22727"/>
                      <a:pt x="12383" y="22727"/>
                    </a:cubicBezTo>
                    <a:cubicBezTo>
                      <a:pt x="12540" y="22727"/>
                      <a:pt x="12698" y="22721"/>
                      <a:pt x="12858" y="22708"/>
                    </a:cubicBezTo>
                    <a:cubicBezTo>
                      <a:pt x="16809" y="22313"/>
                      <a:pt x="18633" y="17966"/>
                      <a:pt x="17113" y="14714"/>
                    </a:cubicBezTo>
                    <a:lnTo>
                      <a:pt x="17113" y="14714"/>
                    </a:lnTo>
                    <a:cubicBezTo>
                      <a:pt x="18047" y="15142"/>
                      <a:pt x="19136" y="15361"/>
                      <a:pt x="20229" y="15361"/>
                    </a:cubicBezTo>
                    <a:cubicBezTo>
                      <a:pt x="22088" y="15361"/>
                      <a:pt x="23959" y="14728"/>
                      <a:pt x="25107" y="13407"/>
                    </a:cubicBezTo>
                    <a:cubicBezTo>
                      <a:pt x="26323" y="12009"/>
                      <a:pt x="26262" y="10216"/>
                      <a:pt x="25502" y="8574"/>
                    </a:cubicBezTo>
                    <a:cubicBezTo>
                      <a:pt x="25107" y="7754"/>
                      <a:pt x="24651" y="6902"/>
                      <a:pt x="23739" y="6507"/>
                    </a:cubicBezTo>
                    <a:cubicBezTo>
                      <a:pt x="23131" y="6234"/>
                      <a:pt x="22584" y="6112"/>
                      <a:pt x="21916" y="5960"/>
                    </a:cubicBezTo>
                    <a:cubicBezTo>
                      <a:pt x="21976" y="5778"/>
                      <a:pt x="22037" y="5626"/>
                      <a:pt x="22067" y="5443"/>
                    </a:cubicBezTo>
                    <a:lnTo>
                      <a:pt x="22067" y="5352"/>
                    </a:lnTo>
                    <a:cubicBezTo>
                      <a:pt x="22408" y="2172"/>
                      <a:pt x="19593" y="0"/>
                      <a:pt x="165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" name="Google Shape;36;p2"/>
              <p:cNvSpPr/>
              <p:nvPr/>
            </p:nvSpPr>
            <p:spPr>
              <a:xfrm>
                <a:off x="254075" y="490775"/>
                <a:ext cx="569175" cy="503350"/>
              </a:xfrm>
              <a:custGeom>
                <a:rect b="b" l="l" r="r" t="t"/>
                <a:pathLst>
                  <a:path extrusionOk="0" h="20134" w="22767">
                    <a:moveTo>
                      <a:pt x="14477" y="661"/>
                    </a:moveTo>
                    <a:cubicBezTo>
                      <a:pt x="15193" y="661"/>
                      <a:pt x="15919" y="867"/>
                      <a:pt x="16505" y="1202"/>
                    </a:cubicBezTo>
                    <a:cubicBezTo>
                      <a:pt x="17022" y="1506"/>
                      <a:pt x="17417" y="1962"/>
                      <a:pt x="17721" y="2509"/>
                    </a:cubicBezTo>
                    <a:cubicBezTo>
                      <a:pt x="18086" y="3269"/>
                      <a:pt x="17873" y="3938"/>
                      <a:pt x="17691" y="4667"/>
                    </a:cubicBezTo>
                    <a:cubicBezTo>
                      <a:pt x="17539" y="5366"/>
                      <a:pt x="17903" y="5974"/>
                      <a:pt x="18451" y="6369"/>
                    </a:cubicBezTo>
                    <a:cubicBezTo>
                      <a:pt x="19271" y="6977"/>
                      <a:pt x="20487" y="6461"/>
                      <a:pt x="21125" y="7494"/>
                    </a:cubicBezTo>
                    <a:cubicBezTo>
                      <a:pt x="21551" y="8132"/>
                      <a:pt x="21946" y="9014"/>
                      <a:pt x="21855" y="9804"/>
                    </a:cubicBezTo>
                    <a:cubicBezTo>
                      <a:pt x="21764" y="11172"/>
                      <a:pt x="20092" y="11749"/>
                      <a:pt x="18998" y="11962"/>
                    </a:cubicBezTo>
                    <a:cubicBezTo>
                      <a:pt x="18633" y="12037"/>
                      <a:pt x="18257" y="12074"/>
                      <a:pt x="17879" y="12074"/>
                    </a:cubicBezTo>
                    <a:cubicBezTo>
                      <a:pt x="17031" y="12074"/>
                      <a:pt x="16178" y="11885"/>
                      <a:pt x="15441" y="11506"/>
                    </a:cubicBezTo>
                    <a:cubicBezTo>
                      <a:pt x="14880" y="11213"/>
                      <a:pt x="14436" y="10744"/>
                      <a:pt x="13826" y="10744"/>
                    </a:cubicBezTo>
                    <a:cubicBezTo>
                      <a:pt x="13677" y="10744"/>
                      <a:pt x="13517" y="10772"/>
                      <a:pt x="13344" y="10838"/>
                    </a:cubicBezTo>
                    <a:cubicBezTo>
                      <a:pt x="12615" y="11081"/>
                      <a:pt x="12189" y="11689"/>
                      <a:pt x="12189" y="12509"/>
                    </a:cubicBezTo>
                    <a:cubicBezTo>
                      <a:pt x="12189" y="13269"/>
                      <a:pt x="12949" y="13938"/>
                      <a:pt x="13253" y="14637"/>
                    </a:cubicBezTo>
                    <a:cubicBezTo>
                      <a:pt x="14321" y="17011"/>
                      <a:pt x="12348" y="19413"/>
                      <a:pt x="9906" y="19413"/>
                    </a:cubicBezTo>
                    <a:cubicBezTo>
                      <a:pt x="9847" y="19413"/>
                      <a:pt x="9787" y="19412"/>
                      <a:pt x="9727" y="19409"/>
                    </a:cubicBezTo>
                    <a:cubicBezTo>
                      <a:pt x="8055" y="19348"/>
                      <a:pt x="6353" y="17555"/>
                      <a:pt x="6323" y="15914"/>
                    </a:cubicBezTo>
                    <a:cubicBezTo>
                      <a:pt x="6292" y="14303"/>
                      <a:pt x="8025" y="12692"/>
                      <a:pt x="6779" y="11233"/>
                    </a:cubicBezTo>
                    <a:cubicBezTo>
                      <a:pt x="6475" y="10898"/>
                      <a:pt x="5897" y="10746"/>
                      <a:pt x="5532" y="10534"/>
                    </a:cubicBezTo>
                    <a:cubicBezTo>
                      <a:pt x="5016" y="10260"/>
                      <a:pt x="4499" y="9956"/>
                      <a:pt x="4013" y="9652"/>
                    </a:cubicBezTo>
                    <a:cubicBezTo>
                      <a:pt x="3040" y="9044"/>
                      <a:pt x="2189" y="8163"/>
                      <a:pt x="1672" y="7190"/>
                    </a:cubicBezTo>
                    <a:cubicBezTo>
                      <a:pt x="1216" y="6157"/>
                      <a:pt x="1459" y="5275"/>
                      <a:pt x="2219" y="4454"/>
                    </a:cubicBezTo>
                    <a:cubicBezTo>
                      <a:pt x="2782" y="3833"/>
                      <a:pt x="3679" y="3634"/>
                      <a:pt x="4555" y="3634"/>
                    </a:cubicBezTo>
                    <a:cubicBezTo>
                      <a:pt x="5051" y="3634"/>
                      <a:pt x="5540" y="3698"/>
                      <a:pt x="5958" y="3786"/>
                    </a:cubicBezTo>
                    <a:cubicBezTo>
                      <a:pt x="6596" y="3907"/>
                      <a:pt x="7143" y="4211"/>
                      <a:pt x="7569" y="4606"/>
                    </a:cubicBezTo>
                    <a:cubicBezTo>
                      <a:pt x="7873" y="4850"/>
                      <a:pt x="7994" y="5275"/>
                      <a:pt x="8298" y="5518"/>
                    </a:cubicBezTo>
                    <a:cubicBezTo>
                      <a:pt x="8625" y="5754"/>
                      <a:pt x="8994" y="5882"/>
                      <a:pt x="9369" y="5882"/>
                    </a:cubicBezTo>
                    <a:cubicBezTo>
                      <a:pt x="9622" y="5882"/>
                      <a:pt x="9877" y="5823"/>
                      <a:pt x="10122" y="5701"/>
                    </a:cubicBezTo>
                    <a:cubicBezTo>
                      <a:pt x="10821" y="5366"/>
                      <a:pt x="11004" y="4637"/>
                      <a:pt x="11186" y="3938"/>
                    </a:cubicBezTo>
                    <a:cubicBezTo>
                      <a:pt x="11490" y="2813"/>
                      <a:pt x="11733" y="1780"/>
                      <a:pt x="12827" y="1111"/>
                    </a:cubicBezTo>
                    <a:cubicBezTo>
                      <a:pt x="13318" y="797"/>
                      <a:pt x="13895" y="661"/>
                      <a:pt x="14477" y="661"/>
                    </a:cubicBezTo>
                    <a:close/>
                    <a:moveTo>
                      <a:pt x="14671" y="1"/>
                    </a:moveTo>
                    <a:cubicBezTo>
                      <a:pt x="12880" y="1"/>
                      <a:pt x="11225" y="1199"/>
                      <a:pt x="10760" y="3056"/>
                    </a:cubicBezTo>
                    <a:cubicBezTo>
                      <a:pt x="10608" y="3634"/>
                      <a:pt x="10548" y="4333"/>
                      <a:pt x="10244" y="4819"/>
                    </a:cubicBezTo>
                    <a:cubicBezTo>
                      <a:pt x="10031" y="5123"/>
                      <a:pt x="9636" y="5245"/>
                      <a:pt x="9332" y="5245"/>
                    </a:cubicBezTo>
                    <a:cubicBezTo>
                      <a:pt x="8754" y="5245"/>
                      <a:pt x="8511" y="4698"/>
                      <a:pt x="8207" y="4333"/>
                    </a:cubicBezTo>
                    <a:cubicBezTo>
                      <a:pt x="7430" y="3267"/>
                      <a:pt x="5888" y="2993"/>
                      <a:pt x="4616" y="2993"/>
                    </a:cubicBezTo>
                    <a:cubicBezTo>
                      <a:pt x="4546" y="2993"/>
                      <a:pt x="4476" y="2994"/>
                      <a:pt x="4408" y="2995"/>
                    </a:cubicBezTo>
                    <a:cubicBezTo>
                      <a:pt x="2037" y="3056"/>
                      <a:pt x="0" y="5062"/>
                      <a:pt x="1064" y="7494"/>
                    </a:cubicBezTo>
                    <a:cubicBezTo>
                      <a:pt x="2037" y="9348"/>
                      <a:pt x="3891" y="10594"/>
                      <a:pt x="5745" y="11445"/>
                    </a:cubicBezTo>
                    <a:cubicBezTo>
                      <a:pt x="7295" y="12145"/>
                      <a:pt x="6140" y="13573"/>
                      <a:pt x="5836" y="14728"/>
                    </a:cubicBezTo>
                    <a:cubicBezTo>
                      <a:pt x="5624" y="15458"/>
                      <a:pt x="5563" y="16248"/>
                      <a:pt x="5836" y="16977"/>
                    </a:cubicBezTo>
                    <a:cubicBezTo>
                      <a:pt x="6353" y="18436"/>
                      <a:pt x="7690" y="19652"/>
                      <a:pt x="9180" y="20017"/>
                    </a:cubicBezTo>
                    <a:cubicBezTo>
                      <a:pt x="9476" y="20096"/>
                      <a:pt x="9777" y="20133"/>
                      <a:pt x="10078" y="20133"/>
                    </a:cubicBezTo>
                    <a:cubicBezTo>
                      <a:pt x="11631" y="20133"/>
                      <a:pt x="13163" y="19138"/>
                      <a:pt x="13800" y="17737"/>
                    </a:cubicBezTo>
                    <a:cubicBezTo>
                      <a:pt x="14469" y="16187"/>
                      <a:pt x="14256" y="14363"/>
                      <a:pt x="13192" y="13056"/>
                    </a:cubicBezTo>
                    <a:cubicBezTo>
                      <a:pt x="12603" y="12334"/>
                      <a:pt x="13169" y="11423"/>
                      <a:pt x="13956" y="11423"/>
                    </a:cubicBezTo>
                    <a:cubicBezTo>
                      <a:pt x="14063" y="11423"/>
                      <a:pt x="14174" y="11439"/>
                      <a:pt x="14286" y="11476"/>
                    </a:cubicBezTo>
                    <a:cubicBezTo>
                      <a:pt x="14681" y="11567"/>
                      <a:pt x="15016" y="11993"/>
                      <a:pt x="15411" y="12175"/>
                    </a:cubicBezTo>
                    <a:cubicBezTo>
                      <a:pt x="16220" y="12566"/>
                      <a:pt x="17132" y="12726"/>
                      <a:pt x="18053" y="12726"/>
                    </a:cubicBezTo>
                    <a:cubicBezTo>
                      <a:pt x="18135" y="12726"/>
                      <a:pt x="18217" y="12725"/>
                      <a:pt x="18299" y="12722"/>
                    </a:cubicBezTo>
                    <a:cubicBezTo>
                      <a:pt x="19879" y="12631"/>
                      <a:pt x="22280" y="11932"/>
                      <a:pt x="22584" y="10017"/>
                    </a:cubicBezTo>
                    <a:cubicBezTo>
                      <a:pt x="22767" y="8679"/>
                      <a:pt x="22007" y="6825"/>
                      <a:pt x="20730" y="6309"/>
                    </a:cubicBezTo>
                    <a:cubicBezTo>
                      <a:pt x="20305" y="6096"/>
                      <a:pt x="19818" y="6035"/>
                      <a:pt x="19302" y="5944"/>
                    </a:cubicBezTo>
                    <a:cubicBezTo>
                      <a:pt x="17873" y="5731"/>
                      <a:pt x="18542" y="4546"/>
                      <a:pt x="18633" y="3664"/>
                    </a:cubicBezTo>
                    <a:cubicBezTo>
                      <a:pt x="18724" y="2296"/>
                      <a:pt x="17782" y="1172"/>
                      <a:pt x="16688" y="533"/>
                    </a:cubicBezTo>
                    <a:cubicBezTo>
                      <a:pt x="16033" y="169"/>
                      <a:pt x="15343" y="1"/>
                      <a:pt x="1467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7" name="Google Shape;37;p2"/>
            <p:cNvSpPr/>
            <p:nvPr/>
          </p:nvSpPr>
          <p:spPr>
            <a:xfrm rot="9901125">
              <a:off x="3486660" y="268026"/>
              <a:ext cx="387571" cy="644293"/>
            </a:xfrm>
            <a:custGeom>
              <a:rect b="b" l="l" r="r" t="t"/>
              <a:pathLst>
                <a:path extrusionOk="0" h="25772" w="15503">
                  <a:moveTo>
                    <a:pt x="2341" y="694"/>
                  </a:moveTo>
                  <a:cubicBezTo>
                    <a:pt x="2361" y="694"/>
                    <a:pt x="2381" y="695"/>
                    <a:pt x="2402" y="696"/>
                  </a:cubicBezTo>
                  <a:cubicBezTo>
                    <a:pt x="3344" y="756"/>
                    <a:pt x="4104" y="1881"/>
                    <a:pt x="4590" y="2611"/>
                  </a:cubicBezTo>
                  <a:cubicBezTo>
                    <a:pt x="5077" y="3279"/>
                    <a:pt x="5472" y="4039"/>
                    <a:pt x="5836" y="4799"/>
                  </a:cubicBezTo>
                  <a:cubicBezTo>
                    <a:pt x="5906" y="4938"/>
                    <a:pt x="6025" y="5007"/>
                    <a:pt x="6148" y="5007"/>
                  </a:cubicBezTo>
                  <a:cubicBezTo>
                    <a:pt x="6241" y="5007"/>
                    <a:pt x="6336" y="4968"/>
                    <a:pt x="6414" y="4890"/>
                  </a:cubicBezTo>
                  <a:cubicBezTo>
                    <a:pt x="6548" y="4578"/>
                    <a:pt x="6943" y="4086"/>
                    <a:pt x="7337" y="4086"/>
                  </a:cubicBezTo>
                  <a:cubicBezTo>
                    <a:pt x="7479" y="4086"/>
                    <a:pt x="7622" y="4151"/>
                    <a:pt x="7751" y="4313"/>
                  </a:cubicBezTo>
                  <a:cubicBezTo>
                    <a:pt x="8177" y="4860"/>
                    <a:pt x="8238" y="5680"/>
                    <a:pt x="8359" y="6319"/>
                  </a:cubicBezTo>
                  <a:cubicBezTo>
                    <a:pt x="8542" y="7595"/>
                    <a:pt x="8420" y="8994"/>
                    <a:pt x="8815" y="10240"/>
                  </a:cubicBezTo>
                  <a:cubicBezTo>
                    <a:pt x="8852" y="10385"/>
                    <a:pt x="8964" y="10454"/>
                    <a:pt x="9080" y="10454"/>
                  </a:cubicBezTo>
                  <a:cubicBezTo>
                    <a:pt x="9159" y="10454"/>
                    <a:pt x="9240" y="10423"/>
                    <a:pt x="9302" y="10361"/>
                  </a:cubicBezTo>
                  <a:cubicBezTo>
                    <a:pt x="9640" y="10117"/>
                    <a:pt x="10036" y="9827"/>
                    <a:pt x="10389" y="9827"/>
                  </a:cubicBezTo>
                  <a:cubicBezTo>
                    <a:pt x="10608" y="9827"/>
                    <a:pt x="10811" y="9938"/>
                    <a:pt x="10973" y="10240"/>
                  </a:cubicBezTo>
                  <a:cubicBezTo>
                    <a:pt x="11308" y="10848"/>
                    <a:pt x="11217" y="11729"/>
                    <a:pt x="11156" y="12367"/>
                  </a:cubicBezTo>
                  <a:cubicBezTo>
                    <a:pt x="11095" y="13401"/>
                    <a:pt x="10548" y="14374"/>
                    <a:pt x="10761" y="15407"/>
                  </a:cubicBezTo>
                  <a:cubicBezTo>
                    <a:pt x="10786" y="15562"/>
                    <a:pt x="10943" y="15694"/>
                    <a:pt x="11120" y="15694"/>
                  </a:cubicBezTo>
                  <a:cubicBezTo>
                    <a:pt x="11151" y="15694"/>
                    <a:pt x="11184" y="15690"/>
                    <a:pt x="11217" y="15681"/>
                  </a:cubicBezTo>
                  <a:cubicBezTo>
                    <a:pt x="11368" y="15589"/>
                    <a:pt x="11520" y="15559"/>
                    <a:pt x="11703" y="15437"/>
                  </a:cubicBezTo>
                  <a:cubicBezTo>
                    <a:pt x="11974" y="15234"/>
                    <a:pt x="12292" y="14946"/>
                    <a:pt x="12557" y="14946"/>
                  </a:cubicBezTo>
                  <a:cubicBezTo>
                    <a:pt x="12768" y="14946"/>
                    <a:pt x="12946" y="15129"/>
                    <a:pt x="13040" y="15681"/>
                  </a:cubicBezTo>
                  <a:cubicBezTo>
                    <a:pt x="13192" y="16957"/>
                    <a:pt x="12676" y="18295"/>
                    <a:pt x="12493" y="19541"/>
                  </a:cubicBezTo>
                  <a:cubicBezTo>
                    <a:pt x="12311" y="21182"/>
                    <a:pt x="12736" y="23006"/>
                    <a:pt x="13831" y="24252"/>
                  </a:cubicBezTo>
                  <a:cubicBezTo>
                    <a:pt x="12189" y="23614"/>
                    <a:pt x="10973" y="22124"/>
                    <a:pt x="9940" y="20726"/>
                  </a:cubicBezTo>
                  <a:cubicBezTo>
                    <a:pt x="8724" y="18994"/>
                    <a:pt x="7934" y="17079"/>
                    <a:pt x="7326" y="15042"/>
                  </a:cubicBezTo>
                  <a:cubicBezTo>
                    <a:pt x="6718" y="12975"/>
                    <a:pt x="6384" y="10878"/>
                    <a:pt x="5836" y="8842"/>
                  </a:cubicBezTo>
                  <a:cubicBezTo>
                    <a:pt x="5441" y="7200"/>
                    <a:pt x="5198" y="5225"/>
                    <a:pt x="3770" y="4161"/>
                  </a:cubicBezTo>
                  <a:cubicBezTo>
                    <a:pt x="3700" y="4108"/>
                    <a:pt x="3630" y="4086"/>
                    <a:pt x="3565" y="4086"/>
                  </a:cubicBezTo>
                  <a:cubicBezTo>
                    <a:pt x="3291" y="4086"/>
                    <a:pt x="3104" y="4486"/>
                    <a:pt x="3374" y="4708"/>
                  </a:cubicBezTo>
                  <a:cubicBezTo>
                    <a:pt x="4286" y="5377"/>
                    <a:pt x="4560" y="6380"/>
                    <a:pt x="4833" y="7443"/>
                  </a:cubicBezTo>
                  <a:cubicBezTo>
                    <a:pt x="5046" y="8446"/>
                    <a:pt x="5350" y="9480"/>
                    <a:pt x="5624" y="10513"/>
                  </a:cubicBezTo>
                  <a:cubicBezTo>
                    <a:pt x="6110" y="12519"/>
                    <a:pt x="6475" y="14586"/>
                    <a:pt x="7174" y="16562"/>
                  </a:cubicBezTo>
                  <a:cubicBezTo>
                    <a:pt x="7812" y="18538"/>
                    <a:pt x="8846" y="20301"/>
                    <a:pt x="10092" y="21942"/>
                  </a:cubicBezTo>
                  <a:cubicBezTo>
                    <a:pt x="11065" y="23158"/>
                    <a:pt x="12189" y="24313"/>
                    <a:pt x="13648" y="24860"/>
                  </a:cubicBezTo>
                  <a:cubicBezTo>
                    <a:pt x="13283" y="24951"/>
                    <a:pt x="12949" y="25012"/>
                    <a:pt x="12645" y="25073"/>
                  </a:cubicBezTo>
                  <a:cubicBezTo>
                    <a:pt x="12192" y="25111"/>
                    <a:pt x="11739" y="25133"/>
                    <a:pt x="11288" y="25133"/>
                  </a:cubicBezTo>
                  <a:cubicBezTo>
                    <a:pt x="10650" y="25133"/>
                    <a:pt x="10016" y="25088"/>
                    <a:pt x="9393" y="24982"/>
                  </a:cubicBezTo>
                  <a:cubicBezTo>
                    <a:pt x="8998" y="24921"/>
                    <a:pt x="6110" y="24009"/>
                    <a:pt x="6536" y="23280"/>
                  </a:cubicBezTo>
                  <a:cubicBezTo>
                    <a:pt x="6840" y="22793"/>
                    <a:pt x="7964" y="22672"/>
                    <a:pt x="8481" y="22520"/>
                  </a:cubicBezTo>
                  <a:cubicBezTo>
                    <a:pt x="8754" y="22428"/>
                    <a:pt x="8694" y="22033"/>
                    <a:pt x="8481" y="21912"/>
                  </a:cubicBezTo>
                  <a:cubicBezTo>
                    <a:pt x="7174" y="21273"/>
                    <a:pt x="5836" y="20909"/>
                    <a:pt x="4894" y="19784"/>
                  </a:cubicBezTo>
                  <a:cubicBezTo>
                    <a:pt x="4408" y="19207"/>
                    <a:pt x="4165" y="18386"/>
                    <a:pt x="5137" y="18143"/>
                  </a:cubicBezTo>
                  <a:cubicBezTo>
                    <a:pt x="5347" y="18081"/>
                    <a:pt x="5567" y="18064"/>
                    <a:pt x="5789" y="18064"/>
                  </a:cubicBezTo>
                  <a:cubicBezTo>
                    <a:pt x="6047" y="18064"/>
                    <a:pt x="6309" y="18087"/>
                    <a:pt x="6560" y="18087"/>
                  </a:cubicBezTo>
                  <a:cubicBezTo>
                    <a:pt x="6623" y="18087"/>
                    <a:pt x="6686" y="18086"/>
                    <a:pt x="6748" y="18082"/>
                  </a:cubicBezTo>
                  <a:cubicBezTo>
                    <a:pt x="7113" y="18082"/>
                    <a:pt x="7113" y="17535"/>
                    <a:pt x="6840" y="17413"/>
                  </a:cubicBezTo>
                  <a:cubicBezTo>
                    <a:pt x="5350" y="16775"/>
                    <a:pt x="3861" y="16258"/>
                    <a:pt x="2767" y="14982"/>
                  </a:cubicBezTo>
                  <a:cubicBezTo>
                    <a:pt x="2432" y="14617"/>
                    <a:pt x="1520" y="13553"/>
                    <a:pt x="2280" y="13127"/>
                  </a:cubicBezTo>
                  <a:cubicBezTo>
                    <a:pt x="2485" y="13007"/>
                    <a:pt x="2746" y="12963"/>
                    <a:pt x="3023" y="12963"/>
                  </a:cubicBezTo>
                  <a:cubicBezTo>
                    <a:pt x="3447" y="12963"/>
                    <a:pt x="3907" y="13066"/>
                    <a:pt x="4256" y="13158"/>
                  </a:cubicBezTo>
                  <a:cubicBezTo>
                    <a:pt x="4284" y="13165"/>
                    <a:pt x="4311" y="13169"/>
                    <a:pt x="4336" y="13169"/>
                  </a:cubicBezTo>
                  <a:cubicBezTo>
                    <a:pt x="4613" y="13169"/>
                    <a:pt x="4719" y="12745"/>
                    <a:pt x="4469" y="12550"/>
                  </a:cubicBezTo>
                  <a:cubicBezTo>
                    <a:pt x="3374" y="11699"/>
                    <a:pt x="1885" y="11091"/>
                    <a:pt x="1216" y="9753"/>
                  </a:cubicBezTo>
                  <a:cubicBezTo>
                    <a:pt x="943" y="9267"/>
                    <a:pt x="517" y="8082"/>
                    <a:pt x="1064" y="7626"/>
                  </a:cubicBezTo>
                  <a:cubicBezTo>
                    <a:pt x="1197" y="7509"/>
                    <a:pt x="1360" y="7462"/>
                    <a:pt x="1535" y="7462"/>
                  </a:cubicBezTo>
                  <a:cubicBezTo>
                    <a:pt x="2042" y="7462"/>
                    <a:pt x="2655" y="7856"/>
                    <a:pt x="2949" y="8082"/>
                  </a:cubicBezTo>
                  <a:cubicBezTo>
                    <a:pt x="3012" y="8126"/>
                    <a:pt x="3078" y="8145"/>
                    <a:pt x="3141" y="8145"/>
                  </a:cubicBezTo>
                  <a:cubicBezTo>
                    <a:pt x="3380" y="8145"/>
                    <a:pt x="3573" y="7866"/>
                    <a:pt x="3405" y="7626"/>
                  </a:cubicBezTo>
                  <a:cubicBezTo>
                    <a:pt x="2615" y="6380"/>
                    <a:pt x="1855" y="5164"/>
                    <a:pt x="1490" y="3705"/>
                  </a:cubicBezTo>
                  <a:cubicBezTo>
                    <a:pt x="1250" y="2806"/>
                    <a:pt x="922" y="694"/>
                    <a:pt x="2341" y="694"/>
                  </a:cubicBezTo>
                  <a:close/>
                  <a:moveTo>
                    <a:pt x="2162" y="0"/>
                  </a:moveTo>
                  <a:cubicBezTo>
                    <a:pt x="2021" y="0"/>
                    <a:pt x="1877" y="18"/>
                    <a:pt x="1733" y="57"/>
                  </a:cubicBezTo>
                  <a:cubicBezTo>
                    <a:pt x="365" y="452"/>
                    <a:pt x="365" y="2033"/>
                    <a:pt x="578" y="3188"/>
                  </a:cubicBezTo>
                  <a:cubicBezTo>
                    <a:pt x="760" y="4556"/>
                    <a:pt x="1368" y="5772"/>
                    <a:pt x="2098" y="6927"/>
                  </a:cubicBezTo>
                  <a:cubicBezTo>
                    <a:pt x="1879" y="6861"/>
                    <a:pt x="1660" y="6811"/>
                    <a:pt x="1418" y="6811"/>
                  </a:cubicBezTo>
                  <a:cubicBezTo>
                    <a:pt x="1324" y="6811"/>
                    <a:pt x="1227" y="6819"/>
                    <a:pt x="1125" y="6836"/>
                  </a:cubicBezTo>
                  <a:cubicBezTo>
                    <a:pt x="335" y="6896"/>
                    <a:pt x="1" y="7687"/>
                    <a:pt x="31" y="8386"/>
                  </a:cubicBezTo>
                  <a:cubicBezTo>
                    <a:pt x="122" y="9358"/>
                    <a:pt x="487" y="10270"/>
                    <a:pt x="1186" y="11000"/>
                  </a:cubicBezTo>
                  <a:cubicBezTo>
                    <a:pt x="1672" y="11547"/>
                    <a:pt x="2280" y="11942"/>
                    <a:pt x="2918" y="12337"/>
                  </a:cubicBezTo>
                  <a:cubicBezTo>
                    <a:pt x="1855" y="12367"/>
                    <a:pt x="882" y="12823"/>
                    <a:pt x="1368" y="14191"/>
                  </a:cubicBezTo>
                  <a:cubicBezTo>
                    <a:pt x="1976" y="15863"/>
                    <a:pt x="3618" y="16775"/>
                    <a:pt x="5198" y="17474"/>
                  </a:cubicBezTo>
                  <a:cubicBezTo>
                    <a:pt x="4256" y="17626"/>
                    <a:pt x="3405" y="17991"/>
                    <a:pt x="3678" y="19176"/>
                  </a:cubicBezTo>
                  <a:cubicBezTo>
                    <a:pt x="4074" y="20817"/>
                    <a:pt x="5806" y="21486"/>
                    <a:pt x="7265" y="22124"/>
                  </a:cubicBezTo>
                  <a:cubicBezTo>
                    <a:pt x="6748" y="22276"/>
                    <a:pt x="6232" y="22489"/>
                    <a:pt x="5897" y="22854"/>
                  </a:cubicBezTo>
                  <a:cubicBezTo>
                    <a:pt x="5198" y="23614"/>
                    <a:pt x="6536" y="24526"/>
                    <a:pt x="7022" y="24830"/>
                  </a:cubicBezTo>
                  <a:cubicBezTo>
                    <a:pt x="8238" y="25590"/>
                    <a:pt x="9727" y="25772"/>
                    <a:pt x="11125" y="25772"/>
                  </a:cubicBezTo>
                  <a:cubicBezTo>
                    <a:pt x="12524" y="25772"/>
                    <a:pt x="13800" y="25407"/>
                    <a:pt x="15168" y="25225"/>
                  </a:cubicBezTo>
                  <a:cubicBezTo>
                    <a:pt x="15502" y="25164"/>
                    <a:pt x="15502" y="24708"/>
                    <a:pt x="15229" y="24556"/>
                  </a:cubicBezTo>
                  <a:lnTo>
                    <a:pt x="15229" y="24556"/>
                  </a:lnTo>
                  <a:cubicBezTo>
                    <a:pt x="15248" y="24570"/>
                    <a:pt x="15254" y="24576"/>
                    <a:pt x="15251" y="24576"/>
                  </a:cubicBezTo>
                  <a:cubicBezTo>
                    <a:pt x="15237" y="24576"/>
                    <a:pt x="14950" y="24395"/>
                    <a:pt x="14925" y="24343"/>
                  </a:cubicBezTo>
                  <a:cubicBezTo>
                    <a:pt x="14621" y="24100"/>
                    <a:pt x="14408" y="23857"/>
                    <a:pt x="14135" y="23583"/>
                  </a:cubicBezTo>
                  <a:cubicBezTo>
                    <a:pt x="13223" y="22489"/>
                    <a:pt x="12979" y="21030"/>
                    <a:pt x="13131" y="19632"/>
                  </a:cubicBezTo>
                  <a:cubicBezTo>
                    <a:pt x="13283" y="18720"/>
                    <a:pt x="13527" y="17839"/>
                    <a:pt x="13648" y="16927"/>
                  </a:cubicBezTo>
                  <a:cubicBezTo>
                    <a:pt x="13709" y="16319"/>
                    <a:pt x="13800" y="15377"/>
                    <a:pt x="13435" y="14799"/>
                  </a:cubicBezTo>
                  <a:cubicBezTo>
                    <a:pt x="13189" y="14392"/>
                    <a:pt x="12917" y="14245"/>
                    <a:pt x="12636" y="14245"/>
                  </a:cubicBezTo>
                  <a:cubicBezTo>
                    <a:pt x="12225" y="14245"/>
                    <a:pt x="11796" y="14559"/>
                    <a:pt x="11399" y="14830"/>
                  </a:cubicBezTo>
                  <a:cubicBezTo>
                    <a:pt x="11429" y="14100"/>
                    <a:pt x="11733" y="13431"/>
                    <a:pt x="11824" y="12702"/>
                  </a:cubicBezTo>
                  <a:cubicBezTo>
                    <a:pt x="11916" y="11912"/>
                    <a:pt x="12007" y="10969"/>
                    <a:pt x="11703" y="10209"/>
                  </a:cubicBezTo>
                  <a:cubicBezTo>
                    <a:pt x="11431" y="9485"/>
                    <a:pt x="10965" y="9203"/>
                    <a:pt x="10439" y="9203"/>
                  </a:cubicBezTo>
                  <a:cubicBezTo>
                    <a:pt x="10083" y="9203"/>
                    <a:pt x="9700" y="9332"/>
                    <a:pt x="9332" y="9541"/>
                  </a:cubicBezTo>
                  <a:cubicBezTo>
                    <a:pt x="9271" y="9024"/>
                    <a:pt x="9271" y="8416"/>
                    <a:pt x="9241" y="7869"/>
                  </a:cubicBezTo>
                  <a:cubicBezTo>
                    <a:pt x="9150" y="6927"/>
                    <a:pt x="9089" y="5954"/>
                    <a:pt x="8815" y="5042"/>
                  </a:cubicBezTo>
                  <a:cubicBezTo>
                    <a:pt x="8572" y="4404"/>
                    <a:pt x="8329" y="3674"/>
                    <a:pt x="7660" y="3431"/>
                  </a:cubicBezTo>
                  <a:cubicBezTo>
                    <a:pt x="7571" y="3401"/>
                    <a:pt x="7481" y="3388"/>
                    <a:pt x="7390" y="3388"/>
                  </a:cubicBezTo>
                  <a:cubicBezTo>
                    <a:pt x="6928" y="3388"/>
                    <a:pt x="6466" y="3744"/>
                    <a:pt x="6110" y="4100"/>
                  </a:cubicBezTo>
                  <a:cubicBezTo>
                    <a:pt x="5654" y="3218"/>
                    <a:pt x="5168" y="2337"/>
                    <a:pt x="4529" y="1547"/>
                  </a:cubicBezTo>
                  <a:cubicBezTo>
                    <a:pt x="4000" y="831"/>
                    <a:pt x="3123" y="0"/>
                    <a:pt x="2162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8" name="Google Shape;38;p2"/>
            <p:cNvGrpSpPr/>
            <p:nvPr/>
          </p:nvGrpSpPr>
          <p:grpSpPr>
            <a:xfrm>
              <a:off x="1493375" y="4755275"/>
              <a:ext cx="916475" cy="486750"/>
              <a:chOff x="6457825" y="2667475"/>
              <a:chExt cx="916475" cy="486750"/>
            </a:xfrm>
          </p:grpSpPr>
          <p:sp>
            <p:nvSpPr>
              <p:cNvPr id="39" name="Google Shape;39;p2"/>
              <p:cNvSpPr/>
              <p:nvPr/>
            </p:nvSpPr>
            <p:spPr>
              <a:xfrm>
                <a:off x="6457825" y="2667475"/>
                <a:ext cx="916475" cy="486750"/>
              </a:xfrm>
              <a:custGeom>
                <a:rect b="b" l="l" r="r" t="t"/>
                <a:pathLst>
                  <a:path extrusionOk="0" h="19470" w="36659">
                    <a:moveTo>
                      <a:pt x="35285" y="4309"/>
                    </a:moveTo>
                    <a:cubicBezTo>
                      <a:pt x="35800" y="4309"/>
                      <a:pt x="35131" y="5419"/>
                      <a:pt x="34986" y="5564"/>
                    </a:cubicBezTo>
                    <a:cubicBezTo>
                      <a:pt x="34622" y="6020"/>
                      <a:pt x="34196" y="6385"/>
                      <a:pt x="33710" y="6749"/>
                    </a:cubicBezTo>
                    <a:cubicBezTo>
                      <a:pt x="32403" y="7601"/>
                      <a:pt x="30822" y="7965"/>
                      <a:pt x="29272" y="7965"/>
                    </a:cubicBezTo>
                    <a:lnTo>
                      <a:pt x="28846" y="7965"/>
                    </a:lnTo>
                    <a:cubicBezTo>
                      <a:pt x="28938" y="7965"/>
                      <a:pt x="29059" y="7904"/>
                      <a:pt x="29211" y="7904"/>
                    </a:cubicBezTo>
                    <a:cubicBezTo>
                      <a:pt x="30549" y="7752"/>
                      <a:pt x="31886" y="6993"/>
                      <a:pt x="32828" y="6142"/>
                    </a:cubicBezTo>
                    <a:cubicBezTo>
                      <a:pt x="33436" y="5564"/>
                      <a:pt x="34318" y="4470"/>
                      <a:pt x="35199" y="4318"/>
                    </a:cubicBezTo>
                    <a:cubicBezTo>
                      <a:pt x="35231" y="4312"/>
                      <a:pt x="35259" y="4309"/>
                      <a:pt x="35285" y="4309"/>
                    </a:cubicBezTo>
                    <a:close/>
                    <a:moveTo>
                      <a:pt x="21733" y="589"/>
                    </a:moveTo>
                    <a:cubicBezTo>
                      <a:pt x="23192" y="589"/>
                      <a:pt x="24705" y="854"/>
                      <a:pt x="25928" y="1765"/>
                    </a:cubicBezTo>
                    <a:cubicBezTo>
                      <a:pt x="27661" y="3041"/>
                      <a:pt x="28421" y="5230"/>
                      <a:pt x="28816" y="7266"/>
                    </a:cubicBezTo>
                    <a:cubicBezTo>
                      <a:pt x="28208" y="7297"/>
                      <a:pt x="27175" y="7418"/>
                      <a:pt x="27144" y="7996"/>
                    </a:cubicBezTo>
                    <a:cubicBezTo>
                      <a:pt x="27069" y="8520"/>
                      <a:pt x="27896" y="8613"/>
                      <a:pt x="28564" y="8613"/>
                    </a:cubicBezTo>
                    <a:cubicBezTo>
                      <a:pt x="28710" y="8613"/>
                      <a:pt x="28848" y="8609"/>
                      <a:pt x="28968" y="8604"/>
                    </a:cubicBezTo>
                    <a:lnTo>
                      <a:pt x="28968" y="8604"/>
                    </a:lnTo>
                    <a:cubicBezTo>
                      <a:pt x="29150" y="13528"/>
                      <a:pt x="25320" y="16932"/>
                      <a:pt x="20792" y="18087"/>
                    </a:cubicBezTo>
                    <a:cubicBezTo>
                      <a:pt x="19212" y="18496"/>
                      <a:pt x="17548" y="18706"/>
                      <a:pt x="15874" y="18706"/>
                    </a:cubicBezTo>
                    <a:cubicBezTo>
                      <a:pt x="12070" y="18706"/>
                      <a:pt x="8217" y="17622"/>
                      <a:pt x="5199" y="15321"/>
                    </a:cubicBezTo>
                    <a:cubicBezTo>
                      <a:pt x="3010" y="13619"/>
                      <a:pt x="183" y="10367"/>
                      <a:pt x="882" y="7388"/>
                    </a:cubicBezTo>
                    <a:cubicBezTo>
                      <a:pt x="1034" y="6719"/>
                      <a:pt x="1338" y="5929"/>
                      <a:pt x="1977" y="5655"/>
                    </a:cubicBezTo>
                    <a:cubicBezTo>
                      <a:pt x="2299" y="5511"/>
                      <a:pt x="2653" y="5464"/>
                      <a:pt x="3018" y="5464"/>
                    </a:cubicBezTo>
                    <a:cubicBezTo>
                      <a:pt x="3652" y="5464"/>
                      <a:pt x="4316" y="5606"/>
                      <a:pt x="4895" y="5625"/>
                    </a:cubicBezTo>
                    <a:cubicBezTo>
                      <a:pt x="5126" y="5646"/>
                      <a:pt x="5352" y="5656"/>
                      <a:pt x="5575" y="5656"/>
                    </a:cubicBezTo>
                    <a:cubicBezTo>
                      <a:pt x="7603" y="5656"/>
                      <a:pt x="9287" y="4821"/>
                      <a:pt x="11095" y="3862"/>
                    </a:cubicBezTo>
                    <a:cubicBezTo>
                      <a:pt x="14256" y="2433"/>
                      <a:pt x="17570" y="883"/>
                      <a:pt x="21004" y="610"/>
                    </a:cubicBezTo>
                    <a:cubicBezTo>
                      <a:pt x="21245" y="596"/>
                      <a:pt x="21488" y="589"/>
                      <a:pt x="21733" y="589"/>
                    </a:cubicBezTo>
                    <a:close/>
                    <a:moveTo>
                      <a:pt x="21787" y="0"/>
                    </a:moveTo>
                    <a:cubicBezTo>
                      <a:pt x="21729" y="0"/>
                      <a:pt x="21671" y="1"/>
                      <a:pt x="21612" y="2"/>
                    </a:cubicBezTo>
                    <a:cubicBezTo>
                      <a:pt x="17874" y="93"/>
                      <a:pt x="14256" y="1734"/>
                      <a:pt x="10822" y="3284"/>
                    </a:cubicBezTo>
                    <a:cubicBezTo>
                      <a:pt x="9302" y="4044"/>
                      <a:pt x="7843" y="4926"/>
                      <a:pt x="6110" y="5078"/>
                    </a:cubicBezTo>
                    <a:cubicBezTo>
                      <a:pt x="6004" y="5085"/>
                      <a:pt x="5897" y="5089"/>
                      <a:pt x="5789" y="5089"/>
                    </a:cubicBezTo>
                    <a:cubicBezTo>
                      <a:pt x="4925" y="5089"/>
                      <a:pt x="4015" y="4873"/>
                      <a:pt x="3123" y="4873"/>
                    </a:cubicBezTo>
                    <a:cubicBezTo>
                      <a:pt x="2788" y="4873"/>
                      <a:pt x="2455" y="4903"/>
                      <a:pt x="2129" y="4986"/>
                    </a:cubicBezTo>
                    <a:cubicBezTo>
                      <a:pt x="578" y="5412"/>
                      <a:pt x="1" y="7236"/>
                      <a:pt x="122" y="8725"/>
                    </a:cubicBezTo>
                    <a:cubicBezTo>
                      <a:pt x="457" y="12281"/>
                      <a:pt x="3527" y="15443"/>
                      <a:pt x="6536" y="17114"/>
                    </a:cubicBezTo>
                    <a:cubicBezTo>
                      <a:pt x="9364" y="18660"/>
                      <a:pt x="12660" y="19470"/>
                      <a:pt x="15937" y="19470"/>
                    </a:cubicBezTo>
                    <a:cubicBezTo>
                      <a:pt x="17944" y="19470"/>
                      <a:pt x="19944" y="19166"/>
                      <a:pt x="21825" y="18543"/>
                    </a:cubicBezTo>
                    <a:cubicBezTo>
                      <a:pt x="24013" y="17844"/>
                      <a:pt x="26141" y="16628"/>
                      <a:pt x="27631" y="14804"/>
                    </a:cubicBezTo>
                    <a:cubicBezTo>
                      <a:pt x="29029" y="13041"/>
                      <a:pt x="29637" y="10883"/>
                      <a:pt x="29576" y="8664"/>
                    </a:cubicBezTo>
                    <a:cubicBezTo>
                      <a:pt x="31248" y="8604"/>
                      <a:pt x="32919" y="8208"/>
                      <a:pt x="34226" y="7205"/>
                    </a:cubicBezTo>
                    <a:cubicBezTo>
                      <a:pt x="34956" y="6658"/>
                      <a:pt x="36658" y="5260"/>
                      <a:pt x="35989" y="4166"/>
                    </a:cubicBezTo>
                    <a:cubicBezTo>
                      <a:pt x="35791" y="3835"/>
                      <a:pt x="35531" y="3710"/>
                      <a:pt x="35248" y="3710"/>
                    </a:cubicBezTo>
                    <a:cubicBezTo>
                      <a:pt x="34619" y="3710"/>
                      <a:pt x="33876" y="4326"/>
                      <a:pt x="33436" y="4683"/>
                    </a:cubicBezTo>
                    <a:cubicBezTo>
                      <a:pt x="32220" y="5746"/>
                      <a:pt x="31035" y="6932"/>
                      <a:pt x="29363" y="7266"/>
                    </a:cubicBezTo>
                    <a:cubicBezTo>
                      <a:pt x="29029" y="5138"/>
                      <a:pt x="28178" y="2859"/>
                      <a:pt x="26475" y="1491"/>
                    </a:cubicBezTo>
                    <a:cubicBezTo>
                      <a:pt x="25153" y="433"/>
                      <a:pt x="23489" y="0"/>
                      <a:pt x="2178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" name="Google Shape;40;p2"/>
              <p:cNvSpPr/>
              <p:nvPr/>
            </p:nvSpPr>
            <p:spPr>
              <a:xfrm>
                <a:off x="6835200" y="2915100"/>
                <a:ext cx="330000" cy="196000"/>
              </a:xfrm>
              <a:custGeom>
                <a:rect b="b" l="l" r="r" t="t"/>
                <a:pathLst>
                  <a:path extrusionOk="0" h="7840" w="13200">
                    <a:moveTo>
                      <a:pt x="12727" y="0"/>
                    </a:moveTo>
                    <a:cubicBezTo>
                      <a:pt x="12643" y="0"/>
                      <a:pt x="12562" y="38"/>
                      <a:pt x="12505" y="127"/>
                    </a:cubicBezTo>
                    <a:cubicBezTo>
                      <a:pt x="11168" y="2224"/>
                      <a:pt x="9405" y="4200"/>
                      <a:pt x="7247" y="5446"/>
                    </a:cubicBezTo>
                    <a:cubicBezTo>
                      <a:pt x="5559" y="6459"/>
                      <a:pt x="3494" y="7183"/>
                      <a:pt x="1506" y="7183"/>
                    </a:cubicBezTo>
                    <a:cubicBezTo>
                      <a:pt x="1167" y="7183"/>
                      <a:pt x="831" y="7162"/>
                      <a:pt x="499" y="7118"/>
                    </a:cubicBezTo>
                    <a:cubicBezTo>
                      <a:pt x="479" y="7115"/>
                      <a:pt x="460" y="7114"/>
                      <a:pt x="442" y="7114"/>
                    </a:cubicBezTo>
                    <a:cubicBezTo>
                      <a:pt x="39" y="7114"/>
                      <a:pt x="1" y="7727"/>
                      <a:pt x="408" y="7756"/>
                    </a:cubicBezTo>
                    <a:cubicBezTo>
                      <a:pt x="786" y="7813"/>
                      <a:pt x="1174" y="7839"/>
                      <a:pt x="1566" y="7839"/>
                    </a:cubicBezTo>
                    <a:cubicBezTo>
                      <a:pt x="3721" y="7839"/>
                      <a:pt x="6010" y="7034"/>
                      <a:pt x="7733" y="5902"/>
                    </a:cubicBezTo>
                    <a:cubicBezTo>
                      <a:pt x="9861" y="4504"/>
                      <a:pt x="11624" y="2650"/>
                      <a:pt x="13022" y="522"/>
                    </a:cubicBezTo>
                    <a:cubicBezTo>
                      <a:pt x="13200" y="278"/>
                      <a:pt x="12954" y="0"/>
                      <a:pt x="1272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" name="Google Shape;41;p2"/>
              <p:cNvSpPr/>
              <p:nvPr/>
            </p:nvSpPr>
            <p:spPr>
              <a:xfrm>
                <a:off x="6547500" y="2975375"/>
                <a:ext cx="246550" cy="122350"/>
              </a:xfrm>
              <a:custGeom>
                <a:rect b="b" l="l" r="r" t="t"/>
                <a:pathLst>
                  <a:path extrusionOk="0" h="4894" w="9862">
                    <a:moveTo>
                      <a:pt x="484" y="0"/>
                    </a:moveTo>
                    <a:cubicBezTo>
                      <a:pt x="247" y="0"/>
                      <a:pt x="0" y="314"/>
                      <a:pt x="183" y="543"/>
                    </a:cubicBezTo>
                    <a:cubicBezTo>
                      <a:pt x="2341" y="3431"/>
                      <a:pt x="5867" y="4798"/>
                      <a:pt x="9362" y="4890"/>
                    </a:cubicBezTo>
                    <a:cubicBezTo>
                      <a:pt x="9381" y="4892"/>
                      <a:pt x="9400" y="4893"/>
                      <a:pt x="9417" y="4893"/>
                    </a:cubicBezTo>
                    <a:cubicBezTo>
                      <a:pt x="9823" y="4893"/>
                      <a:pt x="9861" y="4251"/>
                      <a:pt x="9454" y="4251"/>
                    </a:cubicBezTo>
                    <a:cubicBezTo>
                      <a:pt x="6110" y="4160"/>
                      <a:pt x="2767" y="2853"/>
                      <a:pt x="700" y="117"/>
                    </a:cubicBezTo>
                    <a:cubicBezTo>
                      <a:pt x="639" y="34"/>
                      <a:pt x="562" y="0"/>
                      <a:pt x="48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2" name="Google Shape;42;p2"/>
            <p:cNvSpPr/>
            <p:nvPr/>
          </p:nvSpPr>
          <p:spPr>
            <a:xfrm>
              <a:off x="4773900" y="-232325"/>
              <a:ext cx="790325" cy="577800"/>
            </a:xfrm>
            <a:custGeom>
              <a:rect b="b" l="l" r="r" t="t"/>
              <a:pathLst>
                <a:path extrusionOk="0" h="23112" w="31613">
                  <a:moveTo>
                    <a:pt x="1804" y="16489"/>
                  </a:moveTo>
                  <a:cubicBezTo>
                    <a:pt x="1990" y="16489"/>
                    <a:pt x="2199" y="16510"/>
                    <a:pt x="2432" y="16550"/>
                  </a:cubicBezTo>
                  <a:cubicBezTo>
                    <a:pt x="3861" y="16733"/>
                    <a:pt x="5745" y="17614"/>
                    <a:pt x="6900" y="18222"/>
                  </a:cubicBezTo>
                  <a:lnTo>
                    <a:pt x="6900" y="18465"/>
                  </a:lnTo>
                  <a:cubicBezTo>
                    <a:pt x="5941" y="18681"/>
                    <a:pt x="4566" y="18916"/>
                    <a:pt x="3342" y="18916"/>
                  </a:cubicBezTo>
                  <a:cubicBezTo>
                    <a:pt x="3014" y="18916"/>
                    <a:pt x="2697" y="18899"/>
                    <a:pt x="2402" y="18860"/>
                  </a:cubicBezTo>
                  <a:cubicBezTo>
                    <a:pt x="882" y="18617"/>
                    <a:pt x="730" y="17948"/>
                    <a:pt x="730" y="17462"/>
                  </a:cubicBezTo>
                  <a:cubicBezTo>
                    <a:pt x="730" y="17097"/>
                    <a:pt x="791" y="16885"/>
                    <a:pt x="973" y="16733"/>
                  </a:cubicBezTo>
                  <a:cubicBezTo>
                    <a:pt x="1156" y="16571"/>
                    <a:pt x="1433" y="16489"/>
                    <a:pt x="1804" y="16489"/>
                  </a:cubicBezTo>
                  <a:close/>
                  <a:moveTo>
                    <a:pt x="25466" y="698"/>
                  </a:moveTo>
                  <a:cubicBezTo>
                    <a:pt x="25675" y="698"/>
                    <a:pt x="25879" y="714"/>
                    <a:pt x="26080" y="745"/>
                  </a:cubicBezTo>
                  <a:cubicBezTo>
                    <a:pt x="29089" y="1140"/>
                    <a:pt x="30852" y="4878"/>
                    <a:pt x="30457" y="10198"/>
                  </a:cubicBezTo>
                  <a:cubicBezTo>
                    <a:pt x="30001" y="16733"/>
                    <a:pt x="22493" y="21140"/>
                    <a:pt x="18724" y="21930"/>
                  </a:cubicBezTo>
                  <a:cubicBezTo>
                    <a:pt x="18268" y="22052"/>
                    <a:pt x="17205" y="22234"/>
                    <a:pt x="15928" y="22356"/>
                  </a:cubicBezTo>
                  <a:cubicBezTo>
                    <a:pt x="15685" y="21657"/>
                    <a:pt x="14682" y="21414"/>
                    <a:pt x="13831" y="21140"/>
                  </a:cubicBezTo>
                  <a:cubicBezTo>
                    <a:pt x="13284" y="20988"/>
                    <a:pt x="12463" y="20806"/>
                    <a:pt x="12463" y="20532"/>
                  </a:cubicBezTo>
                  <a:cubicBezTo>
                    <a:pt x="12463" y="20350"/>
                    <a:pt x="12797" y="20228"/>
                    <a:pt x="13314" y="20076"/>
                  </a:cubicBezTo>
                  <a:cubicBezTo>
                    <a:pt x="14013" y="19894"/>
                    <a:pt x="14955" y="19620"/>
                    <a:pt x="14834" y="18587"/>
                  </a:cubicBezTo>
                  <a:cubicBezTo>
                    <a:pt x="14743" y="17645"/>
                    <a:pt x="13709" y="17493"/>
                    <a:pt x="12919" y="17371"/>
                  </a:cubicBezTo>
                  <a:cubicBezTo>
                    <a:pt x="12402" y="17310"/>
                    <a:pt x="11885" y="17219"/>
                    <a:pt x="11855" y="17037"/>
                  </a:cubicBezTo>
                  <a:cubicBezTo>
                    <a:pt x="11794" y="16885"/>
                    <a:pt x="12098" y="16581"/>
                    <a:pt x="12372" y="16307"/>
                  </a:cubicBezTo>
                  <a:cubicBezTo>
                    <a:pt x="12828" y="15851"/>
                    <a:pt x="13375" y="15274"/>
                    <a:pt x="13375" y="14514"/>
                  </a:cubicBezTo>
                  <a:cubicBezTo>
                    <a:pt x="13375" y="14027"/>
                    <a:pt x="13101" y="13541"/>
                    <a:pt x="12615" y="12994"/>
                  </a:cubicBezTo>
                  <a:cubicBezTo>
                    <a:pt x="13952" y="12447"/>
                    <a:pt x="15350" y="11565"/>
                    <a:pt x="16384" y="9954"/>
                  </a:cubicBezTo>
                  <a:cubicBezTo>
                    <a:pt x="17205" y="8647"/>
                    <a:pt x="17782" y="7462"/>
                    <a:pt x="18268" y="6398"/>
                  </a:cubicBezTo>
                  <a:cubicBezTo>
                    <a:pt x="19454" y="3875"/>
                    <a:pt x="20244" y="2264"/>
                    <a:pt x="23527" y="1079"/>
                  </a:cubicBezTo>
                  <a:cubicBezTo>
                    <a:pt x="24207" y="830"/>
                    <a:pt x="24854" y="698"/>
                    <a:pt x="25466" y="698"/>
                  </a:cubicBezTo>
                  <a:close/>
                  <a:moveTo>
                    <a:pt x="11916" y="13389"/>
                  </a:moveTo>
                  <a:cubicBezTo>
                    <a:pt x="12432" y="13845"/>
                    <a:pt x="12676" y="14271"/>
                    <a:pt x="12676" y="14635"/>
                  </a:cubicBezTo>
                  <a:cubicBezTo>
                    <a:pt x="12676" y="15122"/>
                    <a:pt x="12311" y="15547"/>
                    <a:pt x="11885" y="15942"/>
                  </a:cubicBezTo>
                  <a:cubicBezTo>
                    <a:pt x="11490" y="16307"/>
                    <a:pt x="11095" y="16733"/>
                    <a:pt x="11156" y="17219"/>
                  </a:cubicBezTo>
                  <a:cubicBezTo>
                    <a:pt x="11277" y="17948"/>
                    <a:pt x="12068" y="18009"/>
                    <a:pt x="12797" y="18131"/>
                  </a:cubicBezTo>
                  <a:cubicBezTo>
                    <a:pt x="13587" y="18252"/>
                    <a:pt x="14135" y="18313"/>
                    <a:pt x="14165" y="18769"/>
                  </a:cubicBezTo>
                  <a:cubicBezTo>
                    <a:pt x="14195" y="19164"/>
                    <a:pt x="13922" y="19316"/>
                    <a:pt x="13101" y="19529"/>
                  </a:cubicBezTo>
                  <a:cubicBezTo>
                    <a:pt x="12493" y="19711"/>
                    <a:pt x="11733" y="19955"/>
                    <a:pt x="11764" y="20684"/>
                  </a:cubicBezTo>
                  <a:cubicBezTo>
                    <a:pt x="11825" y="21383"/>
                    <a:pt x="12676" y="21626"/>
                    <a:pt x="13618" y="21900"/>
                  </a:cubicBezTo>
                  <a:cubicBezTo>
                    <a:pt x="14256" y="22052"/>
                    <a:pt x="14894" y="22234"/>
                    <a:pt x="15138" y="22508"/>
                  </a:cubicBezTo>
                  <a:cubicBezTo>
                    <a:pt x="14820" y="22527"/>
                    <a:pt x="14490" y="22537"/>
                    <a:pt x="14153" y="22537"/>
                  </a:cubicBezTo>
                  <a:cubicBezTo>
                    <a:pt x="13425" y="22537"/>
                    <a:pt x="12664" y="22490"/>
                    <a:pt x="11916" y="22386"/>
                  </a:cubicBezTo>
                  <a:cubicBezTo>
                    <a:pt x="9302" y="21991"/>
                    <a:pt x="7812" y="20897"/>
                    <a:pt x="7539" y="19043"/>
                  </a:cubicBezTo>
                  <a:cubicBezTo>
                    <a:pt x="7934" y="18952"/>
                    <a:pt x="8177" y="18891"/>
                    <a:pt x="8207" y="18891"/>
                  </a:cubicBezTo>
                  <a:cubicBezTo>
                    <a:pt x="8299" y="18860"/>
                    <a:pt x="8420" y="18739"/>
                    <a:pt x="8420" y="18617"/>
                  </a:cubicBezTo>
                  <a:cubicBezTo>
                    <a:pt x="8420" y="18496"/>
                    <a:pt x="8390" y="18344"/>
                    <a:pt x="8268" y="18283"/>
                  </a:cubicBezTo>
                  <a:cubicBezTo>
                    <a:pt x="8238" y="18252"/>
                    <a:pt x="7964" y="18100"/>
                    <a:pt x="7508" y="17857"/>
                  </a:cubicBezTo>
                  <a:cubicBezTo>
                    <a:pt x="7812" y="15213"/>
                    <a:pt x="9454" y="14483"/>
                    <a:pt x="11521" y="13572"/>
                  </a:cubicBezTo>
                  <a:cubicBezTo>
                    <a:pt x="11673" y="13511"/>
                    <a:pt x="11764" y="13450"/>
                    <a:pt x="11916" y="13389"/>
                  </a:cubicBezTo>
                  <a:close/>
                  <a:moveTo>
                    <a:pt x="25604" y="0"/>
                  </a:moveTo>
                  <a:cubicBezTo>
                    <a:pt x="24885" y="0"/>
                    <a:pt x="24124" y="143"/>
                    <a:pt x="23345" y="441"/>
                  </a:cubicBezTo>
                  <a:cubicBezTo>
                    <a:pt x="19819" y="1717"/>
                    <a:pt x="18907" y="3663"/>
                    <a:pt x="17721" y="6094"/>
                  </a:cubicBezTo>
                  <a:cubicBezTo>
                    <a:pt x="17235" y="7128"/>
                    <a:pt x="16688" y="8283"/>
                    <a:pt x="15867" y="9590"/>
                  </a:cubicBezTo>
                  <a:cubicBezTo>
                    <a:pt x="14651" y="11444"/>
                    <a:pt x="12949" y="12204"/>
                    <a:pt x="11308" y="12933"/>
                  </a:cubicBezTo>
                  <a:cubicBezTo>
                    <a:pt x="9302" y="13815"/>
                    <a:pt x="7356" y="14666"/>
                    <a:pt x="7022" y="17493"/>
                  </a:cubicBezTo>
                  <a:cubicBezTo>
                    <a:pt x="5806" y="16885"/>
                    <a:pt x="4013" y="16094"/>
                    <a:pt x="2584" y="15882"/>
                  </a:cubicBezTo>
                  <a:cubicBezTo>
                    <a:pt x="2376" y="15860"/>
                    <a:pt x="2178" y="15849"/>
                    <a:pt x="1992" y="15849"/>
                  </a:cubicBezTo>
                  <a:cubicBezTo>
                    <a:pt x="1390" y="15849"/>
                    <a:pt x="910" y="15968"/>
                    <a:pt x="609" y="16246"/>
                  </a:cubicBezTo>
                  <a:cubicBezTo>
                    <a:pt x="213" y="16489"/>
                    <a:pt x="61" y="16915"/>
                    <a:pt x="31" y="17401"/>
                  </a:cubicBezTo>
                  <a:cubicBezTo>
                    <a:pt x="1" y="18222"/>
                    <a:pt x="365" y="19225"/>
                    <a:pt x="2280" y="19499"/>
                  </a:cubicBezTo>
                  <a:cubicBezTo>
                    <a:pt x="2626" y="19555"/>
                    <a:pt x="2996" y="19579"/>
                    <a:pt x="3375" y="19579"/>
                  </a:cubicBezTo>
                  <a:cubicBezTo>
                    <a:pt x="4627" y="19579"/>
                    <a:pt x="5988" y="19321"/>
                    <a:pt x="6992" y="19134"/>
                  </a:cubicBezTo>
                  <a:cubicBezTo>
                    <a:pt x="7326" y="21201"/>
                    <a:pt x="8998" y="22538"/>
                    <a:pt x="11916" y="22964"/>
                  </a:cubicBezTo>
                  <a:cubicBezTo>
                    <a:pt x="12649" y="23070"/>
                    <a:pt x="13397" y="23111"/>
                    <a:pt x="14121" y="23111"/>
                  </a:cubicBezTo>
                  <a:cubicBezTo>
                    <a:pt x="16310" y="23111"/>
                    <a:pt x="18282" y="22728"/>
                    <a:pt x="18968" y="22569"/>
                  </a:cubicBezTo>
                  <a:cubicBezTo>
                    <a:pt x="22068" y="21930"/>
                    <a:pt x="30731" y="17766"/>
                    <a:pt x="31217" y="10228"/>
                  </a:cubicBezTo>
                  <a:cubicBezTo>
                    <a:pt x="31612" y="4544"/>
                    <a:pt x="29667" y="532"/>
                    <a:pt x="26293" y="45"/>
                  </a:cubicBezTo>
                  <a:cubicBezTo>
                    <a:pt x="26068" y="16"/>
                    <a:pt x="25838" y="0"/>
                    <a:pt x="25604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3" name="Google Shape;43;p2"/>
            <p:cNvGrpSpPr/>
            <p:nvPr/>
          </p:nvGrpSpPr>
          <p:grpSpPr>
            <a:xfrm>
              <a:off x="4479625" y="4408488"/>
              <a:ext cx="652025" cy="542550"/>
              <a:chOff x="2317175" y="2638300"/>
              <a:chExt cx="652025" cy="542550"/>
            </a:xfrm>
          </p:grpSpPr>
          <p:sp>
            <p:nvSpPr>
              <p:cNvPr id="44" name="Google Shape;44;p2"/>
              <p:cNvSpPr/>
              <p:nvPr/>
            </p:nvSpPr>
            <p:spPr>
              <a:xfrm>
                <a:off x="2487400" y="2638300"/>
                <a:ext cx="481800" cy="418625"/>
              </a:xfrm>
              <a:custGeom>
                <a:rect b="b" l="l" r="r" t="t"/>
                <a:pathLst>
                  <a:path extrusionOk="0" h="16745" w="19272">
                    <a:moveTo>
                      <a:pt x="10798" y="689"/>
                    </a:moveTo>
                    <a:cubicBezTo>
                      <a:pt x="11131" y="689"/>
                      <a:pt x="11482" y="753"/>
                      <a:pt x="11855" y="895"/>
                    </a:cubicBezTo>
                    <a:cubicBezTo>
                      <a:pt x="12159" y="1017"/>
                      <a:pt x="12463" y="1169"/>
                      <a:pt x="12797" y="1412"/>
                    </a:cubicBezTo>
                    <a:cubicBezTo>
                      <a:pt x="16596" y="3874"/>
                      <a:pt x="14833" y="6731"/>
                      <a:pt x="14742" y="6853"/>
                    </a:cubicBezTo>
                    <a:cubicBezTo>
                      <a:pt x="14651" y="6944"/>
                      <a:pt x="14651" y="7035"/>
                      <a:pt x="14712" y="7157"/>
                    </a:cubicBezTo>
                    <a:cubicBezTo>
                      <a:pt x="14742" y="7217"/>
                      <a:pt x="14833" y="7309"/>
                      <a:pt x="14894" y="7339"/>
                    </a:cubicBezTo>
                    <a:lnTo>
                      <a:pt x="14955" y="7369"/>
                    </a:lnTo>
                    <a:cubicBezTo>
                      <a:pt x="15229" y="7491"/>
                      <a:pt x="17599" y="8403"/>
                      <a:pt x="18298" y="10105"/>
                    </a:cubicBezTo>
                    <a:cubicBezTo>
                      <a:pt x="18602" y="10834"/>
                      <a:pt x="18572" y="11594"/>
                      <a:pt x="18238" y="12415"/>
                    </a:cubicBezTo>
                    <a:cubicBezTo>
                      <a:pt x="17284" y="14608"/>
                      <a:pt x="16032" y="15198"/>
                      <a:pt x="14675" y="15198"/>
                    </a:cubicBezTo>
                    <a:cubicBezTo>
                      <a:pt x="13869" y="15198"/>
                      <a:pt x="13027" y="14990"/>
                      <a:pt x="12189" y="14786"/>
                    </a:cubicBezTo>
                    <a:cubicBezTo>
                      <a:pt x="11412" y="14601"/>
                      <a:pt x="10669" y="14416"/>
                      <a:pt x="9994" y="14416"/>
                    </a:cubicBezTo>
                    <a:cubicBezTo>
                      <a:pt x="9560" y="14416"/>
                      <a:pt x="9153" y="14492"/>
                      <a:pt x="8785" y="14695"/>
                    </a:cubicBezTo>
                    <a:cubicBezTo>
                      <a:pt x="7472" y="15455"/>
                      <a:pt x="5653" y="16093"/>
                      <a:pt x="4148" y="16093"/>
                    </a:cubicBezTo>
                    <a:cubicBezTo>
                      <a:pt x="3667" y="16093"/>
                      <a:pt x="3217" y="16027"/>
                      <a:pt x="2827" y="15880"/>
                    </a:cubicBezTo>
                    <a:cubicBezTo>
                      <a:pt x="2006" y="15576"/>
                      <a:pt x="1520" y="14968"/>
                      <a:pt x="1307" y="14056"/>
                    </a:cubicBezTo>
                    <a:cubicBezTo>
                      <a:pt x="730" y="11746"/>
                      <a:pt x="2736" y="9619"/>
                      <a:pt x="4347" y="7947"/>
                    </a:cubicBezTo>
                    <a:cubicBezTo>
                      <a:pt x="5137" y="7096"/>
                      <a:pt x="5806" y="6427"/>
                      <a:pt x="6171" y="5728"/>
                    </a:cubicBezTo>
                    <a:cubicBezTo>
                      <a:pt x="6231" y="5546"/>
                      <a:pt x="6353" y="5363"/>
                      <a:pt x="6475" y="5120"/>
                    </a:cubicBezTo>
                    <a:cubicBezTo>
                      <a:pt x="7291" y="3407"/>
                      <a:pt x="8634" y="689"/>
                      <a:pt x="10798" y="689"/>
                    </a:cubicBezTo>
                    <a:close/>
                    <a:moveTo>
                      <a:pt x="10730" y="0"/>
                    </a:moveTo>
                    <a:cubicBezTo>
                      <a:pt x="8196" y="0"/>
                      <a:pt x="6704" y="3062"/>
                      <a:pt x="5867" y="4816"/>
                    </a:cubicBezTo>
                    <a:cubicBezTo>
                      <a:pt x="5745" y="5059"/>
                      <a:pt x="5623" y="5242"/>
                      <a:pt x="5563" y="5424"/>
                    </a:cubicBezTo>
                    <a:cubicBezTo>
                      <a:pt x="5259" y="6002"/>
                      <a:pt x="4560" y="6731"/>
                      <a:pt x="3830" y="7491"/>
                    </a:cubicBezTo>
                    <a:cubicBezTo>
                      <a:pt x="2128" y="9315"/>
                      <a:pt x="0" y="11564"/>
                      <a:pt x="639" y="14208"/>
                    </a:cubicBezTo>
                    <a:cubicBezTo>
                      <a:pt x="912" y="15363"/>
                      <a:pt x="1550" y="16123"/>
                      <a:pt x="2554" y="16488"/>
                    </a:cubicBezTo>
                    <a:cubicBezTo>
                      <a:pt x="3032" y="16668"/>
                      <a:pt x="3556" y="16744"/>
                      <a:pt x="4098" y="16744"/>
                    </a:cubicBezTo>
                    <a:cubicBezTo>
                      <a:pt x="5931" y="16744"/>
                      <a:pt x="7962" y="15875"/>
                      <a:pt x="9089" y="15242"/>
                    </a:cubicBezTo>
                    <a:cubicBezTo>
                      <a:pt x="9358" y="15084"/>
                      <a:pt x="9674" y="15023"/>
                      <a:pt x="10021" y="15023"/>
                    </a:cubicBezTo>
                    <a:cubicBezTo>
                      <a:pt x="10613" y="15023"/>
                      <a:pt x="11298" y="15202"/>
                      <a:pt x="12007" y="15394"/>
                    </a:cubicBezTo>
                    <a:cubicBezTo>
                      <a:pt x="12843" y="15608"/>
                      <a:pt x="13755" y="15840"/>
                      <a:pt x="14661" y="15840"/>
                    </a:cubicBezTo>
                    <a:cubicBezTo>
                      <a:pt x="16192" y="15840"/>
                      <a:pt x="17708" y="15179"/>
                      <a:pt x="18815" y="12658"/>
                    </a:cubicBezTo>
                    <a:cubicBezTo>
                      <a:pt x="19210" y="11655"/>
                      <a:pt x="19271" y="10713"/>
                      <a:pt x="18876" y="9801"/>
                    </a:cubicBezTo>
                    <a:cubicBezTo>
                      <a:pt x="18177" y="8160"/>
                      <a:pt x="16262" y="7187"/>
                      <a:pt x="15472" y="6853"/>
                    </a:cubicBezTo>
                    <a:cubicBezTo>
                      <a:pt x="15867" y="5880"/>
                      <a:pt x="16688" y="3144"/>
                      <a:pt x="13131" y="834"/>
                    </a:cubicBezTo>
                    <a:cubicBezTo>
                      <a:pt x="12766" y="621"/>
                      <a:pt x="12371" y="409"/>
                      <a:pt x="12037" y="257"/>
                    </a:cubicBezTo>
                    <a:cubicBezTo>
                      <a:pt x="11573" y="80"/>
                      <a:pt x="11138" y="0"/>
                      <a:pt x="1073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" name="Google Shape;45;p2"/>
              <p:cNvSpPr/>
              <p:nvPr/>
            </p:nvSpPr>
            <p:spPr>
              <a:xfrm>
                <a:off x="2613850" y="2873975"/>
                <a:ext cx="308225" cy="150025"/>
              </a:xfrm>
              <a:custGeom>
                <a:rect b="b" l="l" r="r" t="t"/>
                <a:pathLst>
                  <a:path extrusionOk="0" h="6001" w="12329">
                    <a:moveTo>
                      <a:pt x="11537" y="0"/>
                    </a:moveTo>
                    <a:cubicBezTo>
                      <a:pt x="11349" y="0"/>
                      <a:pt x="11166" y="134"/>
                      <a:pt x="11234" y="374"/>
                    </a:cubicBezTo>
                    <a:cubicBezTo>
                      <a:pt x="11569" y="1590"/>
                      <a:pt x="11660" y="2988"/>
                      <a:pt x="10414" y="3717"/>
                    </a:cubicBezTo>
                    <a:cubicBezTo>
                      <a:pt x="9860" y="4050"/>
                      <a:pt x="9218" y="4161"/>
                      <a:pt x="8556" y="4161"/>
                    </a:cubicBezTo>
                    <a:cubicBezTo>
                      <a:pt x="7766" y="4161"/>
                      <a:pt x="6947" y="4002"/>
                      <a:pt x="6219" y="3869"/>
                    </a:cubicBezTo>
                    <a:cubicBezTo>
                      <a:pt x="5536" y="3756"/>
                      <a:pt x="4864" y="3606"/>
                      <a:pt x="4198" y="3606"/>
                    </a:cubicBezTo>
                    <a:cubicBezTo>
                      <a:pt x="3796" y="3606"/>
                      <a:pt x="3397" y="3660"/>
                      <a:pt x="2997" y="3809"/>
                    </a:cubicBezTo>
                    <a:cubicBezTo>
                      <a:pt x="2024" y="4143"/>
                      <a:pt x="1295" y="4964"/>
                      <a:pt x="292" y="5389"/>
                    </a:cubicBezTo>
                    <a:cubicBezTo>
                      <a:pt x="0" y="5522"/>
                      <a:pt x="171" y="6001"/>
                      <a:pt x="461" y="6001"/>
                    </a:cubicBezTo>
                    <a:cubicBezTo>
                      <a:pt x="504" y="6001"/>
                      <a:pt x="549" y="5990"/>
                      <a:pt x="596" y="5967"/>
                    </a:cubicBezTo>
                    <a:cubicBezTo>
                      <a:pt x="1721" y="5511"/>
                      <a:pt x="2572" y="4477"/>
                      <a:pt x="3787" y="4265"/>
                    </a:cubicBezTo>
                    <a:cubicBezTo>
                      <a:pt x="3934" y="4239"/>
                      <a:pt x="4085" y="4228"/>
                      <a:pt x="4237" y="4228"/>
                    </a:cubicBezTo>
                    <a:cubicBezTo>
                      <a:pt x="4812" y="4228"/>
                      <a:pt x="5411" y="4381"/>
                      <a:pt x="5915" y="4477"/>
                    </a:cubicBezTo>
                    <a:cubicBezTo>
                      <a:pt x="6675" y="4629"/>
                      <a:pt x="7496" y="4781"/>
                      <a:pt x="8286" y="4812"/>
                    </a:cubicBezTo>
                    <a:cubicBezTo>
                      <a:pt x="8419" y="4822"/>
                      <a:pt x="8552" y="4827"/>
                      <a:pt x="8685" y="4827"/>
                    </a:cubicBezTo>
                    <a:cubicBezTo>
                      <a:pt x="9739" y="4827"/>
                      <a:pt x="10779" y="4497"/>
                      <a:pt x="11508" y="3687"/>
                    </a:cubicBezTo>
                    <a:cubicBezTo>
                      <a:pt x="12329" y="2775"/>
                      <a:pt x="12207" y="1316"/>
                      <a:pt x="11873" y="252"/>
                    </a:cubicBezTo>
                    <a:cubicBezTo>
                      <a:pt x="11833" y="80"/>
                      <a:pt x="11683" y="0"/>
                      <a:pt x="115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" name="Google Shape;46;p2"/>
              <p:cNvSpPr/>
              <p:nvPr/>
            </p:nvSpPr>
            <p:spPr>
              <a:xfrm>
                <a:off x="2379500" y="2986150"/>
                <a:ext cx="157300" cy="194700"/>
              </a:xfrm>
              <a:custGeom>
                <a:rect b="b" l="l" r="r" t="t"/>
                <a:pathLst>
                  <a:path extrusionOk="0" h="7788" w="6292">
                    <a:moveTo>
                      <a:pt x="4255" y="1510"/>
                    </a:moveTo>
                    <a:lnTo>
                      <a:pt x="4255" y="1510"/>
                    </a:lnTo>
                    <a:cubicBezTo>
                      <a:pt x="3222" y="2848"/>
                      <a:pt x="2614" y="4276"/>
                      <a:pt x="2128" y="5462"/>
                    </a:cubicBezTo>
                    <a:cubicBezTo>
                      <a:pt x="1828" y="6180"/>
                      <a:pt x="1411" y="7134"/>
                      <a:pt x="1166" y="7134"/>
                    </a:cubicBezTo>
                    <a:cubicBezTo>
                      <a:pt x="1163" y="7134"/>
                      <a:pt x="1159" y="7134"/>
                      <a:pt x="1155" y="7133"/>
                    </a:cubicBezTo>
                    <a:cubicBezTo>
                      <a:pt x="1125" y="7103"/>
                      <a:pt x="1125" y="7103"/>
                      <a:pt x="1094" y="7103"/>
                    </a:cubicBezTo>
                    <a:cubicBezTo>
                      <a:pt x="942" y="7012"/>
                      <a:pt x="851" y="6951"/>
                      <a:pt x="790" y="6799"/>
                    </a:cubicBezTo>
                    <a:cubicBezTo>
                      <a:pt x="608" y="6069"/>
                      <a:pt x="1125" y="4671"/>
                      <a:pt x="2067" y="3364"/>
                    </a:cubicBezTo>
                    <a:cubicBezTo>
                      <a:pt x="2675" y="2574"/>
                      <a:pt x="3526" y="1966"/>
                      <a:pt x="4255" y="1510"/>
                    </a:cubicBezTo>
                    <a:close/>
                    <a:moveTo>
                      <a:pt x="5936" y="1"/>
                    </a:moveTo>
                    <a:cubicBezTo>
                      <a:pt x="5898" y="1"/>
                      <a:pt x="5866" y="16"/>
                      <a:pt x="5866" y="51"/>
                    </a:cubicBezTo>
                    <a:cubicBezTo>
                      <a:pt x="5775" y="112"/>
                      <a:pt x="3131" y="1024"/>
                      <a:pt x="1672" y="3000"/>
                    </a:cubicBezTo>
                    <a:cubicBezTo>
                      <a:pt x="517" y="4519"/>
                      <a:pt x="0" y="6069"/>
                      <a:pt x="243" y="6981"/>
                    </a:cubicBezTo>
                    <a:cubicBezTo>
                      <a:pt x="365" y="7407"/>
                      <a:pt x="669" y="7650"/>
                      <a:pt x="1094" y="7772"/>
                    </a:cubicBezTo>
                    <a:cubicBezTo>
                      <a:pt x="1148" y="7782"/>
                      <a:pt x="1201" y="7788"/>
                      <a:pt x="1252" y="7788"/>
                    </a:cubicBezTo>
                    <a:cubicBezTo>
                      <a:pt x="1915" y="7788"/>
                      <a:pt x="2317" y="6888"/>
                      <a:pt x="2796" y="5674"/>
                    </a:cubicBezTo>
                    <a:cubicBezTo>
                      <a:pt x="3435" y="4124"/>
                      <a:pt x="4316" y="1996"/>
                      <a:pt x="6140" y="598"/>
                    </a:cubicBezTo>
                    <a:cubicBezTo>
                      <a:pt x="6262" y="477"/>
                      <a:pt x="6292" y="325"/>
                      <a:pt x="6231" y="173"/>
                    </a:cubicBezTo>
                    <a:cubicBezTo>
                      <a:pt x="6170" y="112"/>
                      <a:pt x="6110" y="82"/>
                      <a:pt x="6018" y="21"/>
                    </a:cubicBezTo>
                    <a:cubicBezTo>
                      <a:pt x="5993" y="8"/>
                      <a:pt x="5963" y="1"/>
                      <a:pt x="593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" name="Google Shape;47;p2"/>
              <p:cNvSpPr/>
              <p:nvPr/>
            </p:nvSpPr>
            <p:spPr>
              <a:xfrm>
                <a:off x="2317175" y="2996425"/>
                <a:ext cx="125400" cy="71050"/>
              </a:xfrm>
              <a:custGeom>
                <a:rect b="b" l="l" r="r" t="t"/>
                <a:pathLst>
                  <a:path extrusionOk="0" h="2842" w="5016">
                    <a:moveTo>
                      <a:pt x="1463" y="647"/>
                    </a:moveTo>
                    <a:cubicBezTo>
                      <a:pt x="1618" y="647"/>
                      <a:pt x="1806" y="682"/>
                      <a:pt x="2037" y="765"/>
                    </a:cubicBezTo>
                    <a:cubicBezTo>
                      <a:pt x="2706" y="1038"/>
                      <a:pt x="3435" y="1646"/>
                      <a:pt x="3922" y="2041"/>
                    </a:cubicBezTo>
                    <a:cubicBezTo>
                      <a:pt x="3516" y="2106"/>
                      <a:pt x="2962" y="2171"/>
                      <a:pt x="2418" y="2171"/>
                    </a:cubicBezTo>
                    <a:cubicBezTo>
                      <a:pt x="1945" y="2171"/>
                      <a:pt x="1479" y="2122"/>
                      <a:pt x="1125" y="1981"/>
                    </a:cubicBezTo>
                    <a:cubicBezTo>
                      <a:pt x="913" y="1889"/>
                      <a:pt x="761" y="1798"/>
                      <a:pt x="730" y="1677"/>
                    </a:cubicBezTo>
                    <a:cubicBezTo>
                      <a:pt x="639" y="1555"/>
                      <a:pt x="700" y="1403"/>
                      <a:pt x="761" y="1190"/>
                    </a:cubicBezTo>
                    <a:cubicBezTo>
                      <a:pt x="871" y="902"/>
                      <a:pt x="1047" y="647"/>
                      <a:pt x="1463" y="647"/>
                    </a:cubicBezTo>
                    <a:close/>
                    <a:moveTo>
                      <a:pt x="1448" y="1"/>
                    </a:moveTo>
                    <a:cubicBezTo>
                      <a:pt x="665" y="1"/>
                      <a:pt x="317" y="547"/>
                      <a:pt x="153" y="947"/>
                    </a:cubicBezTo>
                    <a:cubicBezTo>
                      <a:pt x="1" y="1342"/>
                      <a:pt x="1" y="1677"/>
                      <a:pt x="122" y="1981"/>
                    </a:cubicBezTo>
                    <a:cubicBezTo>
                      <a:pt x="244" y="2254"/>
                      <a:pt x="517" y="2467"/>
                      <a:pt x="882" y="2619"/>
                    </a:cubicBezTo>
                    <a:cubicBezTo>
                      <a:pt x="1332" y="2786"/>
                      <a:pt x="1914" y="2842"/>
                      <a:pt x="2489" y="2842"/>
                    </a:cubicBezTo>
                    <a:cubicBezTo>
                      <a:pt x="3585" y="2842"/>
                      <a:pt x="4652" y="2639"/>
                      <a:pt x="4712" y="2619"/>
                    </a:cubicBezTo>
                    <a:cubicBezTo>
                      <a:pt x="4834" y="2589"/>
                      <a:pt x="4955" y="2497"/>
                      <a:pt x="4986" y="2406"/>
                    </a:cubicBezTo>
                    <a:cubicBezTo>
                      <a:pt x="5016" y="2285"/>
                      <a:pt x="4986" y="2133"/>
                      <a:pt x="4925" y="2041"/>
                    </a:cubicBezTo>
                    <a:cubicBezTo>
                      <a:pt x="4834" y="1981"/>
                      <a:pt x="3496" y="613"/>
                      <a:pt x="2250" y="157"/>
                    </a:cubicBezTo>
                    <a:cubicBezTo>
                      <a:pt x="1941" y="47"/>
                      <a:pt x="1676" y="1"/>
                      <a:pt x="144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8" name="Google Shape;48;p2"/>
            <p:cNvSpPr/>
            <p:nvPr/>
          </p:nvSpPr>
          <p:spPr>
            <a:xfrm>
              <a:off x="-213875" y="2391375"/>
              <a:ext cx="568425" cy="517825"/>
            </a:xfrm>
            <a:custGeom>
              <a:rect b="b" l="l" r="r" t="t"/>
              <a:pathLst>
                <a:path extrusionOk="0" h="20713" w="22737">
                  <a:moveTo>
                    <a:pt x="8510" y="637"/>
                  </a:moveTo>
                  <a:cubicBezTo>
                    <a:pt x="9285" y="637"/>
                    <a:pt x="10048" y="753"/>
                    <a:pt x="10760" y="920"/>
                  </a:cubicBezTo>
                  <a:cubicBezTo>
                    <a:pt x="8329" y="1710"/>
                    <a:pt x="3192" y="4294"/>
                    <a:pt x="2858" y="12045"/>
                  </a:cubicBezTo>
                  <a:cubicBezTo>
                    <a:pt x="699" y="9309"/>
                    <a:pt x="882" y="6756"/>
                    <a:pt x="3466" y="3230"/>
                  </a:cubicBezTo>
                  <a:cubicBezTo>
                    <a:pt x="4903" y="1242"/>
                    <a:pt x="6738" y="637"/>
                    <a:pt x="8510" y="637"/>
                  </a:cubicBezTo>
                  <a:close/>
                  <a:moveTo>
                    <a:pt x="12007" y="1285"/>
                  </a:moveTo>
                  <a:cubicBezTo>
                    <a:pt x="12371" y="1345"/>
                    <a:pt x="12675" y="1437"/>
                    <a:pt x="12919" y="1528"/>
                  </a:cubicBezTo>
                  <a:cubicBezTo>
                    <a:pt x="13162" y="1589"/>
                    <a:pt x="13344" y="1649"/>
                    <a:pt x="13526" y="1710"/>
                  </a:cubicBezTo>
                  <a:cubicBezTo>
                    <a:pt x="13618" y="1741"/>
                    <a:pt x="13739" y="1741"/>
                    <a:pt x="13800" y="1801"/>
                  </a:cubicBezTo>
                  <a:cubicBezTo>
                    <a:pt x="7174" y="5054"/>
                    <a:pt x="5624" y="10829"/>
                    <a:pt x="4742" y="14659"/>
                  </a:cubicBezTo>
                  <a:cubicBezTo>
                    <a:pt x="4499" y="14142"/>
                    <a:pt x="4073" y="13534"/>
                    <a:pt x="3466" y="12835"/>
                  </a:cubicBezTo>
                  <a:cubicBezTo>
                    <a:pt x="3496" y="2956"/>
                    <a:pt x="11186" y="1437"/>
                    <a:pt x="12007" y="1285"/>
                  </a:cubicBezTo>
                  <a:close/>
                  <a:moveTo>
                    <a:pt x="18179" y="995"/>
                  </a:moveTo>
                  <a:cubicBezTo>
                    <a:pt x="18338" y="995"/>
                    <a:pt x="18479" y="1026"/>
                    <a:pt x="18603" y="1102"/>
                  </a:cubicBezTo>
                  <a:lnTo>
                    <a:pt x="18694" y="1224"/>
                  </a:lnTo>
                  <a:cubicBezTo>
                    <a:pt x="19059" y="1558"/>
                    <a:pt x="18967" y="1771"/>
                    <a:pt x="18785" y="2348"/>
                  </a:cubicBezTo>
                  <a:cubicBezTo>
                    <a:pt x="18603" y="2896"/>
                    <a:pt x="18359" y="3595"/>
                    <a:pt x="18511" y="4719"/>
                  </a:cubicBezTo>
                  <a:cubicBezTo>
                    <a:pt x="18481" y="4932"/>
                    <a:pt x="18451" y="5206"/>
                    <a:pt x="18451" y="5479"/>
                  </a:cubicBezTo>
                  <a:cubicBezTo>
                    <a:pt x="18055" y="8762"/>
                    <a:pt x="17569" y="13291"/>
                    <a:pt x="9241" y="18306"/>
                  </a:cubicBezTo>
                  <a:cubicBezTo>
                    <a:pt x="8922" y="18276"/>
                    <a:pt x="8610" y="18268"/>
                    <a:pt x="8314" y="18268"/>
                  </a:cubicBezTo>
                  <a:cubicBezTo>
                    <a:pt x="8017" y="18268"/>
                    <a:pt x="7736" y="18276"/>
                    <a:pt x="7478" y="18276"/>
                  </a:cubicBezTo>
                  <a:cubicBezTo>
                    <a:pt x="7311" y="18284"/>
                    <a:pt x="7151" y="18290"/>
                    <a:pt x="6997" y="18290"/>
                  </a:cubicBezTo>
                  <a:cubicBezTo>
                    <a:pt x="6564" y="18290"/>
                    <a:pt x="6189" y="18243"/>
                    <a:pt x="5897" y="18063"/>
                  </a:cubicBezTo>
                  <a:cubicBezTo>
                    <a:pt x="5867" y="18002"/>
                    <a:pt x="5836" y="18002"/>
                    <a:pt x="5836" y="17972"/>
                  </a:cubicBezTo>
                  <a:cubicBezTo>
                    <a:pt x="5532" y="17698"/>
                    <a:pt x="5472" y="17455"/>
                    <a:pt x="5411" y="16847"/>
                  </a:cubicBezTo>
                  <a:cubicBezTo>
                    <a:pt x="5380" y="16543"/>
                    <a:pt x="5320" y="16178"/>
                    <a:pt x="5228" y="15783"/>
                  </a:cubicBezTo>
                  <a:lnTo>
                    <a:pt x="5320" y="15358"/>
                  </a:lnTo>
                  <a:cubicBezTo>
                    <a:pt x="6232" y="11224"/>
                    <a:pt x="7660" y="4902"/>
                    <a:pt x="15472" y="1741"/>
                  </a:cubicBezTo>
                  <a:cubicBezTo>
                    <a:pt x="15958" y="1619"/>
                    <a:pt x="16475" y="1497"/>
                    <a:pt x="16870" y="1315"/>
                  </a:cubicBezTo>
                  <a:cubicBezTo>
                    <a:pt x="17393" y="1148"/>
                    <a:pt x="17829" y="995"/>
                    <a:pt x="18179" y="995"/>
                  </a:cubicBezTo>
                  <a:close/>
                  <a:moveTo>
                    <a:pt x="18967" y="6421"/>
                  </a:moveTo>
                  <a:lnTo>
                    <a:pt x="19423" y="7576"/>
                  </a:lnTo>
                  <a:cubicBezTo>
                    <a:pt x="19727" y="8276"/>
                    <a:pt x="20031" y="9035"/>
                    <a:pt x="20305" y="9856"/>
                  </a:cubicBezTo>
                  <a:cubicBezTo>
                    <a:pt x="20305" y="10494"/>
                    <a:pt x="19940" y="17060"/>
                    <a:pt x="11946" y="19583"/>
                  </a:cubicBezTo>
                  <a:cubicBezTo>
                    <a:pt x="11368" y="19340"/>
                    <a:pt x="10852" y="19066"/>
                    <a:pt x="10335" y="18762"/>
                  </a:cubicBezTo>
                  <a:cubicBezTo>
                    <a:pt x="10213" y="18701"/>
                    <a:pt x="10153" y="18671"/>
                    <a:pt x="10031" y="18610"/>
                  </a:cubicBezTo>
                  <a:cubicBezTo>
                    <a:pt x="17508" y="13960"/>
                    <a:pt x="18542" y="9704"/>
                    <a:pt x="18967" y="6421"/>
                  </a:cubicBezTo>
                  <a:close/>
                  <a:moveTo>
                    <a:pt x="20669" y="11558"/>
                  </a:moveTo>
                  <a:lnTo>
                    <a:pt x="20669" y="11558"/>
                  </a:lnTo>
                  <a:cubicBezTo>
                    <a:pt x="20973" y="13382"/>
                    <a:pt x="20761" y="15327"/>
                    <a:pt x="19119" y="17364"/>
                  </a:cubicBezTo>
                  <a:cubicBezTo>
                    <a:pt x="17490" y="19394"/>
                    <a:pt x="15824" y="20068"/>
                    <a:pt x="14293" y="20068"/>
                  </a:cubicBezTo>
                  <a:cubicBezTo>
                    <a:pt x="13853" y="20068"/>
                    <a:pt x="13424" y="20012"/>
                    <a:pt x="13010" y="19917"/>
                  </a:cubicBezTo>
                  <a:cubicBezTo>
                    <a:pt x="18451" y="17850"/>
                    <a:pt x="20153" y="13838"/>
                    <a:pt x="20669" y="11558"/>
                  </a:cubicBezTo>
                  <a:close/>
                  <a:moveTo>
                    <a:pt x="8504" y="0"/>
                  </a:moveTo>
                  <a:cubicBezTo>
                    <a:pt x="6566" y="0"/>
                    <a:pt x="4544" y="641"/>
                    <a:pt x="2979" y="2835"/>
                  </a:cubicBezTo>
                  <a:cubicBezTo>
                    <a:pt x="0" y="6938"/>
                    <a:pt x="0" y="9947"/>
                    <a:pt x="2979" y="13169"/>
                  </a:cubicBezTo>
                  <a:cubicBezTo>
                    <a:pt x="4529" y="14902"/>
                    <a:pt x="4681" y="16057"/>
                    <a:pt x="4773" y="16938"/>
                  </a:cubicBezTo>
                  <a:cubicBezTo>
                    <a:pt x="4833" y="17546"/>
                    <a:pt x="4924" y="18124"/>
                    <a:pt x="5411" y="18549"/>
                  </a:cubicBezTo>
                  <a:cubicBezTo>
                    <a:pt x="5441" y="18580"/>
                    <a:pt x="5532" y="18610"/>
                    <a:pt x="5563" y="18640"/>
                  </a:cubicBezTo>
                  <a:cubicBezTo>
                    <a:pt x="5954" y="18908"/>
                    <a:pt x="6387" y="18980"/>
                    <a:pt x="6862" y="18980"/>
                  </a:cubicBezTo>
                  <a:cubicBezTo>
                    <a:pt x="7088" y="18980"/>
                    <a:pt x="7324" y="18964"/>
                    <a:pt x="7569" y="18944"/>
                  </a:cubicBezTo>
                  <a:cubicBezTo>
                    <a:pt x="7761" y="18937"/>
                    <a:pt x="7956" y="18930"/>
                    <a:pt x="8154" y="18930"/>
                  </a:cubicBezTo>
                  <a:cubicBezTo>
                    <a:pt x="8774" y="18930"/>
                    <a:pt x="9424" y="19002"/>
                    <a:pt x="10092" y="19370"/>
                  </a:cubicBezTo>
                  <a:cubicBezTo>
                    <a:pt x="10844" y="19795"/>
                    <a:pt x="12441" y="20713"/>
                    <a:pt x="14362" y="20713"/>
                  </a:cubicBezTo>
                  <a:cubicBezTo>
                    <a:pt x="16011" y="20713"/>
                    <a:pt x="17899" y="20036"/>
                    <a:pt x="19697" y="17789"/>
                  </a:cubicBezTo>
                  <a:cubicBezTo>
                    <a:pt x="22736" y="13868"/>
                    <a:pt x="21247" y="10251"/>
                    <a:pt x="20031" y="7333"/>
                  </a:cubicBezTo>
                  <a:cubicBezTo>
                    <a:pt x="19818" y="6756"/>
                    <a:pt x="19575" y="6269"/>
                    <a:pt x="19423" y="5783"/>
                  </a:cubicBezTo>
                  <a:cubicBezTo>
                    <a:pt x="18846" y="4172"/>
                    <a:pt x="19150" y="3321"/>
                    <a:pt x="19393" y="2622"/>
                  </a:cubicBezTo>
                  <a:cubicBezTo>
                    <a:pt x="19575" y="2014"/>
                    <a:pt x="19758" y="1437"/>
                    <a:pt x="19150" y="798"/>
                  </a:cubicBezTo>
                  <a:cubicBezTo>
                    <a:pt x="19089" y="737"/>
                    <a:pt x="18998" y="646"/>
                    <a:pt x="18937" y="616"/>
                  </a:cubicBezTo>
                  <a:cubicBezTo>
                    <a:pt x="18702" y="448"/>
                    <a:pt x="18443" y="383"/>
                    <a:pt x="18167" y="383"/>
                  </a:cubicBezTo>
                  <a:cubicBezTo>
                    <a:pt x="17691" y="383"/>
                    <a:pt x="17165" y="576"/>
                    <a:pt x="16627" y="768"/>
                  </a:cubicBezTo>
                  <a:cubicBezTo>
                    <a:pt x="15991" y="987"/>
                    <a:pt x="15292" y="1222"/>
                    <a:pt x="14576" y="1222"/>
                  </a:cubicBezTo>
                  <a:cubicBezTo>
                    <a:pt x="14299" y="1222"/>
                    <a:pt x="14019" y="1187"/>
                    <a:pt x="13739" y="1102"/>
                  </a:cubicBezTo>
                  <a:cubicBezTo>
                    <a:pt x="13526" y="1072"/>
                    <a:pt x="13344" y="981"/>
                    <a:pt x="13162" y="920"/>
                  </a:cubicBezTo>
                  <a:cubicBezTo>
                    <a:pt x="12858" y="829"/>
                    <a:pt x="12554" y="707"/>
                    <a:pt x="12219" y="616"/>
                  </a:cubicBezTo>
                  <a:cubicBezTo>
                    <a:pt x="11140" y="306"/>
                    <a:pt x="9842" y="0"/>
                    <a:pt x="8504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9" name="Google Shape;49;p2"/>
            <p:cNvGrpSpPr/>
            <p:nvPr/>
          </p:nvGrpSpPr>
          <p:grpSpPr>
            <a:xfrm>
              <a:off x="2985863" y="1315475"/>
              <a:ext cx="775875" cy="520750"/>
              <a:chOff x="6587025" y="4699175"/>
              <a:chExt cx="775875" cy="520750"/>
            </a:xfrm>
          </p:grpSpPr>
          <p:sp>
            <p:nvSpPr>
              <p:cNvPr id="50" name="Google Shape;50;p2"/>
              <p:cNvSpPr/>
              <p:nvPr/>
            </p:nvSpPr>
            <p:spPr>
              <a:xfrm>
                <a:off x="6587025" y="4699175"/>
                <a:ext cx="775875" cy="520750"/>
              </a:xfrm>
              <a:custGeom>
                <a:rect b="b" l="l" r="r" t="t"/>
                <a:pathLst>
                  <a:path extrusionOk="0" h="20830" w="31035">
                    <a:moveTo>
                      <a:pt x="3274" y="706"/>
                    </a:moveTo>
                    <a:cubicBezTo>
                      <a:pt x="3307" y="706"/>
                      <a:pt x="3340" y="708"/>
                      <a:pt x="3374" y="710"/>
                    </a:cubicBezTo>
                    <a:cubicBezTo>
                      <a:pt x="3496" y="710"/>
                      <a:pt x="3830" y="741"/>
                      <a:pt x="3860" y="771"/>
                    </a:cubicBezTo>
                    <a:cubicBezTo>
                      <a:pt x="3921" y="802"/>
                      <a:pt x="3952" y="954"/>
                      <a:pt x="3952" y="1075"/>
                    </a:cubicBezTo>
                    <a:cubicBezTo>
                      <a:pt x="4043" y="1379"/>
                      <a:pt x="4134" y="1835"/>
                      <a:pt x="4438" y="2534"/>
                    </a:cubicBezTo>
                    <a:cubicBezTo>
                      <a:pt x="4278" y="2466"/>
                      <a:pt x="4085" y="2432"/>
                      <a:pt x="3857" y="2432"/>
                    </a:cubicBezTo>
                    <a:cubicBezTo>
                      <a:pt x="3781" y="2432"/>
                      <a:pt x="3701" y="2435"/>
                      <a:pt x="3617" y="2443"/>
                    </a:cubicBezTo>
                    <a:cubicBezTo>
                      <a:pt x="2857" y="2473"/>
                      <a:pt x="2037" y="2899"/>
                      <a:pt x="1338" y="3689"/>
                    </a:cubicBezTo>
                    <a:cubicBezTo>
                      <a:pt x="1398" y="3324"/>
                      <a:pt x="1459" y="2990"/>
                      <a:pt x="1550" y="2717"/>
                    </a:cubicBezTo>
                    <a:cubicBezTo>
                      <a:pt x="1757" y="2097"/>
                      <a:pt x="2220" y="706"/>
                      <a:pt x="3274" y="706"/>
                    </a:cubicBezTo>
                    <a:close/>
                    <a:moveTo>
                      <a:pt x="28937" y="14290"/>
                    </a:moveTo>
                    <a:cubicBezTo>
                      <a:pt x="29689" y="14290"/>
                      <a:pt x="30289" y="14358"/>
                      <a:pt x="30335" y="14571"/>
                    </a:cubicBezTo>
                    <a:cubicBezTo>
                      <a:pt x="30365" y="14753"/>
                      <a:pt x="30365" y="14996"/>
                      <a:pt x="30274" y="15209"/>
                    </a:cubicBezTo>
                    <a:cubicBezTo>
                      <a:pt x="30031" y="16151"/>
                      <a:pt x="28998" y="17154"/>
                      <a:pt x="27478" y="17975"/>
                    </a:cubicBezTo>
                    <a:cubicBezTo>
                      <a:pt x="27751" y="17185"/>
                      <a:pt x="27782" y="16455"/>
                      <a:pt x="27539" y="15787"/>
                    </a:cubicBezTo>
                    <a:cubicBezTo>
                      <a:pt x="27356" y="15179"/>
                      <a:pt x="26991" y="14723"/>
                      <a:pt x="26627" y="14419"/>
                    </a:cubicBezTo>
                    <a:cubicBezTo>
                      <a:pt x="27280" y="14358"/>
                      <a:pt x="28185" y="14290"/>
                      <a:pt x="28937" y="14290"/>
                    </a:cubicBezTo>
                    <a:close/>
                    <a:moveTo>
                      <a:pt x="3725" y="3080"/>
                    </a:moveTo>
                    <a:cubicBezTo>
                      <a:pt x="4440" y="3080"/>
                      <a:pt x="4896" y="3478"/>
                      <a:pt x="4955" y="3507"/>
                    </a:cubicBezTo>
                    <a:cubicBezTo>
                      <a:pt x="5441" y="4419"/>
                      <a:pt x="6231" y="5635"/>
                      <a:pt x="7447" y="7185"/>
                    </a:cubicBezTo>
                    <a:cubicBezTo>
                      <a:pt x="12331" y="13493"/>
                      <a:pt x="21942" y="14547"/>
                      <a:pt x="24366" y="14547"/>
                    </a:cubicBezTo>
                    <a:cubicBezTo>
                      <a:pt x="24476" y="14547"/>
                      <a:pt x="24572" y="14544"/>
                      <a:pt x="24651" y="14540"/>
                    </a:cubicBezTo>
                    <a:cubicBezTo>
                      <a:pt x="24925" y="14540"/>
                      <a:pt x="25259" y="14480"/>
                      <a:pt x="25624" y="14449"/>
                    </a:cubicBezTo>
                    <a:cubicBezTo>
                      <a:pt x="25836" y="14571"/>
                      <a:pt x="26627" y="15057"/>
                      <a:pt x="26900" y="15939"/>
                    </a:cubicBezTo>
                    <a:cubicBezTo>
                      <a:pt x="27143" y="16638"/>
                      <a:pt x="27022" y="17458"/>
                      <a:pt x="26566" y="18370"/>
                    </a:cubicBezTo>
                    <a:cubicBezTo>
                      <a:pt x="25988" y="18613"/>
                      <a:pt x="25381" y="18857"/>
                      <a:pt x="24712" y="19069"/>
                    </a:cubicBezTo>
                    <a:cubicBezTo>
                      <a:pt x="22782" y="19736"/>
                      <a:pt x="20491" y="20155"/>
                      <a:pt x="18071" y="20155"/>
                    </a:cubicBezTo>
                    <a:cubicBezTo>
                      <a:pt x="14203" y="20155"/>
                      <a:pt x="10003" y="19085"/>
                      <a:pt x="6414" y="16243"/>
                    </a:cubicBezTo>
                    <a:cubicBezTo>
                      <a:pt x="2523" y="13112"/>
                      <a:pt x="1186" y="8218"/>
                      <a:pt x="1246" y="4783"/>
                    </a:cubicBezTo>
                    <a:cubicBezTo>
                      <a:pt x="1246" y="4783"/>
                      <a:pt x="1307" y="4783"/>
                      <a:pt x="1307" y="4753"/>
                    </a:cubicBezTo>
                    <a:cubicBezTo>
                      <a:pt x="2097" y="3720"/>
                      <a:pt x="2888" y="3173"/>
                      <a:pt x="3648" y="3081"/>
                    </a:cubicBezTo>
                    <a:cubicBezTo>
                      <a:pt x="3674" y="3080"/>
                      <a:pt x="3700" y="3080"/>
                      <a:pt x="3725" y="3080"/>
                    </a:cubicBezTo>
                    <a:close/>
                    <a:moveTo>
                      <a:pt x="3232" y="1"/>
                    </a:moveTo>
                    <a:cubicBezTo>
                      <a:pt x="2173" y="1"/>
                      <a:pt x="1341" y="904"/>
                      <a:pt x="912" y="2534"/>
                    </a:cubicBezTo>
                    <a:cubicBezTo>
                      <a:pt x="0" y="5878"/>
                      <a:pt x="1003" y="12717"/>
                      <a:pt x="6018" y="16729"/>
                    </a:cubicBezTo>
                    <a:cubicBezTo>
                      <a:pt x="9732" y="19726"/>
                      <a:pt x="14111" y="20829"/>
                      <a:pt x="18142" y="20829"/>
                    </a:cubicBezTo>
                    <a:cubicBezTo>
                      <a:pt x="20611" y="20829"/>
                      <a:pt x="22950" y="20415"/>
                      <a:pt x="24925" y="19769"/>
                    </a:cubicBezTo>
                    <a:cubicBezTo>
                      <a:pt x="28207" y="18705"/>
                      <a:pt x="30487" y="17033"/>
                      <a:pt x="30943" y="15361"/>
                    </a:cubicBezTo>
                    <a:cubicBezTo>
                      <a:pt x="31004" y="15057"/>
                      <a:pt x="31034" y="14723"/>
                      <a:pt x="30973" y="14419"/>
                    </a:cubicBezTo>
                    <a:cubicBezTo>
                      <a:pt x="30880" y="13800"/>
                      <a:pt x="30103" y="13598"/>
                      <a:pt x="28844" y="13598"/>
                    </a:cubicBezTo>
                    <a:cubicBezTo>
                      <a:pt x="28063" y="13598"/>
                      <a:pt x="27095" y="13676"/>
                      <a:pt x="25988" y="13781"/>
                    </a:cubicBezTo>
                    <a:cubicBezTo>
                      <a:pt x="25502" y="13811"/>
                      <a:pt x="25016" y="13841"/>
                      <a:pt x="24621" y="13872"/>
                    </a:cubicBezTo>
                    <a:cubicBezTo>
                      <a:pt x="24525" y="13878"/>
                      <a:pt x="24406" y="13882"/>
                      <a:pt x="24264" y="13882"/>
                    </a:cubicBezTo>
                    <a:cubicBezTo>
                      <a:pt x="21793" y="13882"/>
                      <a:pt x="12623" y="12770"/>
                      <a:pt x="7994" y="6790"/>
                    </a:cubicBezTo>
                    <a:cubicBezTo>
                      <a:pt x="5137" y="3142"/>
                      <a:pt x="4742" y="1531"/>
                      <a:pt x="4590" y="893"/>
                    </a:cubicBezTo>
                    <a:cubicBezTo>
                      <a:pt x="4438" y="194"/>
                      <a:pt x="4256" y="103"/>
                      <a:pt x="3435" y="11"/>
                    </a:cubicBezTo>
                    <a:cubicBezTo>
                      <a:pt x="3366" y="4"/>
                      <a:pt x="3299" y="1"/>
                      <a:pt x="32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" name="Google Shape;51;p2"/>
              <p:cNvSpPr/>
              <p:nvPr/>
            </p:nvSpPr>
            <p:spPr>
              <a:xfrm>
                <a:off x="6642475" y="4897775"/>
                <a:ext cx="572225" cy="268200"/>
              </a:xfrm>
              <a:custGeom>
                <a:rect b="b" l="l" r="r" t="t"/>
                <a:pathLst>
                  <a:path extrusionOk="0" h="10728" w="22889">
                    <a:moveTo>
                      <a:pt x="670" y="1"/>
                    </a:moveTo>
                    <a:cubicBezTo>
                      <a:pt x="518" y="1"/>
                      <a:pt x="366" y="92"/>
                      <a:pt x="335" y="244"/>
                    </a:cubicBezTo>
                    <a:lnTo>
                      <a:pt x="335" y="274"/>
                    </a:lnTo>
                    <a:cubicBezTo>
                      <a:pt x="335" y="426"/>
                      <a:pt x="1" y="3952"/>
                      <a:pt x="6475" y="8207"/>
                    </a:cubicBezTo>
                    <a:cubicBezTo>
                      <a:pt x="9430" y="10186"/>
                      <a:pt x="12985" y="10728"/>
                      <a:pt x="16010" y="10728"/>
                    </a:cubicBezTo>
                    <a:cubicBezTo>
                      <a:pt x="19583" y="10728"/>
                      <a:pt x="22415" y="9973"/>
                      <a:pt x="22646" y="9940"/>
                    </a:cubicBezTo>
                    <a:cubicBezTo>
                      <a:pt x="22828" y="9879"/>
                      <a:pt x="22889" y="9697"/>
                      <a:pt x="22859" y="9514"/>
                    </a:cubicBezTo>
                    <a:cubicBezTo>
                      <a:pt x="22832" y="9355"/>
                      <a:pt x="22690" y="9266"/>
                      <a:pt x="22512" y="9266"/>
                    </a:cubicBezTo>
                    <a:cubicBezTo>
                      <a:pt x="22487" y="9266"/>
                      <a:pt x="22460" y="9267"/>
                      <a:pt x="22433" y="9271"/>
                    </a:cubicBezTo>
                    <a:cubicBezTo>
                      <a:pt x="22400" y="9305"/>
                      <a:pt x="19555" y="10064"/>
                      <a:pt x="15975" y="10064"/>
                    </a:cubicBezTo>
                    <a:cubicBezTo>
                      <a:pt x="13043" y="10064"/>
                      <a:pt x="9618" y="9555"/>
                      <a:pt x="6840" y="7721"/>
                    </a:cubicBezTo>
                    <a:cubicBezTo>
                      <a:pt x="761" y="3678"/>
                      <a:pt x="974" y="426"/>
                      <a:pt x="974" y="396"/>
                    </a:cubicBezTo>
                    <a:cubicBezTo>
                      <a:pt x="1004" y="183"/>
                      <a:pt x="852" y="31"/>
                      <a:pt x="67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" name="Google Shape;52;p2"/>
              <p:cNvSpPr/>
              <p:nvPr/>
            </p:nvSpPr>
            <p:spPr>
              <a:xfrm>
                <a:off x="6693400" y="4910550"/>
                <a:ext cx="215075" cy="186450"/>
              </a:xfrm>
              <a:custGeom>
                <a:rect b="b" l="l" r="r" t="t"/>
                <a:pathLst>
                  <a:path extrusionOk="0" h="7458" w="8603">
                    <a:moveTo>
                      <a:pt x="392" y="0"/>
                    </a:moveTo>
                    <a:cubicBezTo>
                      <a:pt x="344" y="0"/>
                      <a:pt x="294" y="12"/>
                      <a:pt x="244" y="37"/>
                    </a:cubicBezTo>
                    <a:cubicBezTo>
                      <a:pt x="122" y="37"/>
                      <a:pt x="31" y="98"/>
                      <a:pt x="31" y="219"/>
                    </a:cubicBezTo>
                    <a:cubicBezTo>
                      <a:pt x="1" y="310"/>
                      <a:pt x="31" y="371"/>
                      <a:pt x="31" y="462"/>
                    </a:cubicBezTo>
                    <a:cubicBezTo>
                      <a:pt x="2463" y="5933"/>
                      <a:pt x="7903" y="7362"/>
                      <a:pt x="8147" y="7453"/>
                    </a:cubicBezTo>
                    <a:cubicBezTo>
                      <a:pt x="8166" y="7456"/>
                      <a:pt x="8184" y="7458"/>
                      <a:pt x="8203" y="7458"/>
                    </a:cubicBezTo>
                    <a:cubicBezTo>
                      <a:pt x="8360" y="7458"/>
                      <a:pt x="8487" y="7346"/>
                      <a:pt x="8542" y="7210"/>
                    </a:cubicBezTo>
                    <a:cubicBezTo>
                      <a:pt x="8602" y="7028"/>
                      <a:pt x="8481" y="6876"/>
                      <a:pt x="8329" y="6785"/>
                    </a:cubicBezTo>
                    <a:cubicBezTo>
                      <a:pt x="8299" y="6785"/>
                      <a:pt x="2979" y="5356"/>
                      <a:pt x="700" y="189"/>
                    </a:cubicBezTo>
                    <a:cubicBezTo>
                      <a:pt x="634" y="79"/>
                      <a:pt x="520" y="0"/>
                      <a:pt x="39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3" name="Google Shape;53;p2"/>
            <p:cNvGrpSpPr/>
            <p:nvPr/>
          </p:nvGrpSpPr>
          <p:grpSpPr>
            <a:xfrm>
              <a:off x="3409975" y="884325"/>
              <a:ext cx="354150" cy="394425"/>
              <a:chOff x="7037625" y="1519300"/>
              <a:chExt cx="354150" cy="394425"/>
            </a:xfrm>
          </p:grpSpPr>
          <p:sp>
            <p:nvSpPr>
              <p:cNvPr id="54" name="Google Shape;54;p2"/>
              <p:cNvSpPr/>
              <p:nvPr/>
            </p:nvSpPr>
            <p:spPr>
              <a:xfrm>
                <a:off x="7037625" y="1519300"/>
                <a:ext cx="354150" cy="394425"/>
              </a:xfrm>
              <a:custGeom>
                <a:rect b="b" l="l" r="r" t="t"/>
                <a:pathLst>
                  <a:path extrusionOk="0" h="15777" w="14166">
                    <a:moveTo>
                      <a:pt x="1065" y="670"/>
                    </a:moveTo>
                    <a:cubicBezTo>
                      <a:pt x="1581" y="670"/>
                      <a:pt x="2280" y="2189"/>
                      <a:pt x="2767" y="3952"/>
                    </a:cubicBezTo>
                    <a:lnTo>
                      <a:pt x="2676" y="4013"/>
                    </a:lnTo>
                    <a:cubicBezTo>
                      <a:pt x="1703" y="3010"/>
                      <a:pt x="639" y="1794"/>
                      <a:pt x="669" y="1095"/>
                    </a:cubicBezTo>
                    <a:cubicBezTo>
                      <a:pt x="669" y="943"/>
                      <a:pt x="761" y="852"/>
                      <a:pt x="852" y="761"/>
                    </a:cubicBezTo>
                    <a:cubicBezTo>
                      <a:pt x="943" y="730"/>
                      <a:pt x="1004" y="670"/>
                      <a:pt x="1065" y="670"/>
                    </a:cubicBezTo>
                    <a:close/>
                    <a:moveTo>
                      <a:pt x="5685" y="3223"/>
                    </a:moveTo>
                    <a:cubicBezTo>
                      <a:pt x="5837" y="3253"/>
                      <a:pt x="6414" y="3436"/>
                      <a:pt x="6688" y="3800"/>
                    </a:cubicBezTo>
                    <a:cubicBezTo>
                      <a:pt x="6779" y="3983"/>
                      <a:pt x="6779" y="4256"/>
                      <a:pt x="6718" y="4560"/>
                    </a:cubicBezTo>
                    <a:cubicBezTo>
                      <a:pt x="6627" y="4834"/>
                      <a:pt x="6475" y="4986"/>
                      <a:pt x="6262" y="5047"/>
                    </a:cubicBezTo>
                    <a:cubicBezTo>
                      <a:pt x="6150" y="5084"/>
                      <a:pt x="6027" y="5100"/>
                      <a:pt x="5899" y="5100"/>
                    </a:cubicBezTo>
                    <a:cubicBezTo>
                      <a:pt x="5402" y="5100"/>
                      <a:pt x="4838" y="4863"/>
                      <a:pt x="4621" y="4743"/>
                    </a:cubicBezTo>
                    <a:cubicBezTo>
                      <a:pt x="4573" y="4723"/>
                      <a:pt x="4522" y="4713"/>
                      <a:pt x="4471" y="4713"/>
                    </a:cubicBezTo>
                    <a:cubicBezTo>
                      <a:pt x="4363" y="4713"/>
                      <a:pt x="4258" y="4760"/>
                      <a:pt x="4195" y="4864"/>
                    </a:cubicBezTo>
                    <a:cubicBezTo>
                      <a:pt x="4104" y="5016"/>
                      <a:pt x="4135" y="5199"/>
                      <a:pt x="4287" y="5320"/>
                    </a:cubicBezTo>
                    <a:cubicBezTo>
                      <a:pt x="4469" y="5502"/>
                      <a:pt x="4925" y="5958"/>
                      <a:pt x="4925" y="6262"/>
                    </a:cubicBezTo>
                    <a:cubicBezTo>
                      <a:pt x="4925" y="6354"/>
                      <a:pt x="4925" y="6414"/>
                      <a:pt x="4803" y="6506"/>
                    </a:cubicBezTo>
                    <a:cubicBezTo>
                      <a:pt x="4718" y="6580"/>
                      <a:pt x="4619" y="6611"/>
                      <a:pt x="4512" y="6611"/>
                    </a:cubicBezTo>
                    <a:cubicBezTo>
                      <a:pt x="4005" y="6611"/>
                      <a:pt x="3334" y="5923"/>
                      <a:pt x="3283" y="5898"/>
                    </a:cubicBezTo>
                    <a:cubicBezTo>
                      <a:pt x="3223" y="5817"/>
                      <a:pt x="3135" y="5776"/>
                      <a:pt x="3038" y="5776"/>
                    </a:cubicBezTo>
                    <a:cubicBezTo>
                      <a:pt x="2990" y="5776"/>
                      <a:pt x="2939" y="5786"/>
                      <a:pt x="2888" y="5806"/>
                    </a:cubicBezTo>
                    <a:cubicBezTo>
                      <a:pt x="2736" y="5898"/>
                      <a:pt x="2676" y="6050"/>
                      <a:pt x="2736" y="6202"/>
                    </a:cubicBezTo>
                    <a:cubicBezTo>
                      <a:pt x="2919" y="6749"/>
                      <a:pt x="3101" y="8086"/>
                      <a:pt x="2524" y="8329"/>
                    </a:cubicBezTo>
                    <a:cubicBezTo>
                      <a:pt x="2493" y="8344"/>
                      <a:pt x="2455" y="8352"/>
                      <a:pt x="2421" y="8352"/>
                    </a:cubicBezTo>
                    <a:cubicBezTo>
                      <a:pt x="2387" y="8352"/>
                      <a:pt x="2356" y="8344"/>
                      <a:pt x="2341" y="8329"/>
                    </a:cubicBezTo>
                    <a:cubicBezTo>
                      <a:pt x="2007" y="8117"/>
                      <a:pt x="1673" y="7296"/>
                      <a:pt x="1460" y="6688"/>
                    </a:cubicBezTo>
                    <a:cubicBezTo>
                      <a:pt x="1733" y="6080"/>
                      <a:pt x="2189" y="5472"/>
                      <a:pt x="2767" y="4864"/>
                    </a:cubicBezTo>
                    <a:cubicBezTo>
                      <a:pt x="2949" y="5107"/>
                      <a:pt x="3101" y="5259"/>
                      <a:pt x="3192" y="5290"/>
                    </a:cubicBezTo>
                    <a:cubicBezTo>
                      <a:pt x="3253" y="5320"/>
                      <a:pt x="3344" y="5351"/>
                      <a:pt x="3405" y="5351"/>
                    </a:cubicBezTo>
                    <a:cubicBezTo>
                      <a:pt x="3587" y="5351"/>
                      <a:pt x="3739" y="5199"/>
                      <a:pt x="3739" y="5016"/>
                    </a:cubicBezTo>
                    <a:cubicBezTo>
                      <a:pt x="3739" y="4986"/>
                      <a:pt x="3739" y="4955"/>
                      <a:pt x="3709" y="4895"/>
                    </a:cubicBezTo>
                    <a:cubicBezTo>
                      <a:pt x="3679" y="4712"/>
                      <a:pt x="3587" y="4439"/>
                      <a:pt x="3527" y="4135"/>
                    </a:cubicBezTo>
                    <a:cubicBezTo>
                      <a:pt x="4256" y="3618"/>
                      <a:pt x="4955" y="3314"/>
                      <a:pt x="5685" y="3223"/>
                    </a:cubicBezTo>
                    <a:close/>
                    <a:moveTo>
                      <a:pt x="7174" y="3344"/>
                    </a:moveTo>
                    <a:lnTo>
                      <a:pt x="7174" y="3344"/>
                    </a:lnTo>
                    <a:cubicBezTo>
                      <a:pt x="8268" y="3709"/>
                      <a:pt x="9332" y="4591"/>
                      <a:pt x="10214" y="5928"/>
                    </a:cubicBezTo>
                    <a:cubicBezTo>
                      <a:pt x="11916" y="8542"/>
                      <a:pt x="13223" y="13314"/>
                      <a:pt x="11551" y="14682"/>
                    </a:cubicBezTo>
                    <a:cubicBezTo>
                      <a:pt x="11186" y="14925"/>
                      <a:pt x="10700" y="15077"/>
                      <a:pt x="10062" y="15077"/>
                    </a:cubicBezTo>
                    <a:cubicBezTo>
                      <a:pt x="7964" y="15077"/>
                      <a:pt x="4955" y="13497"/>
                      <a:pt x="3527" y="12585"/>
                    </a:cubicBezTo>
                    <a:cubicBezTo>
                      <a:pt x="2463" y="11886"/>
                      <a:pt x="1156" y="10487"/>
                      <a:pt x="1004" y="8755"/>
                    </a:cubicBezTo>
                    <a:cubicBezTo>
                      <a:pt x="973" y="8451"/>
                      <a:pt x="1004" y="8086"/>
                      <a:pt x="1065" y="7782"/>
                    </a:cubicBezTo>
                    <a:cubicBezTo>
                      <a:pt x="1247" y="8238"/>
                      <a:pt x="1551" y="8755"/>
                      <a:pt x="1976" y="8937"/>
                    </a:cubicBezTo>
                    <a:cubicBezTo>
                      <a:pt x="2068" y="8998"/>
                      <a:pt x="2220" y="8998"/>
                      <a:pt x="2341" y="8998"/>
                    </a:cubicBezTo>
                    <a:cubicBezTo>
                      <a:pt x="2463" y="8998"/>
                      <a:pt x="2615" y="8968"/>
                      <a:pt x="2736" y="8937"/>
                    </a:cubicBezTo>
                    <a:cubicBezTo>
                      <a:pt x="3496" y="8603"/>
                      <a:pt x="3527" y="7630"/>
                      <a:pt x="3435" y="6931"/>
                    </a:cubicBezTo>
                    <a:lnTo>
                      <a:pt x="3435" y="6931"/>
                    </a:lnTo>
                    <a:cubicBezTo>
                      <a:pt x="3738" y="7099"/>
                      <a:pt x="4059" y="7211"/>
                      <a:pt x="4373" y="7211"/>
                    </a:cubicBezTo>
                    <a:cubicBezTo>
                      <a:pt x="4627" y="7211"/>
                      <a:pt x="4876" y="7138"/>
                      <a:pt x="5107" y="6961"/>
                    </a:cubicBezTo>
                    <a:cubicBezTo>
                      <a:pt x="5350" y="6749"/>
                      <a:pt x="5502" y="6506"/>
                      <a:pt x="5502" y="6202"/>
                    </a:cubicBezTo>
                    <a:cubicBezTo>
                      <a:pt x="5502" y="5989"/>
                      <a:pt x="5472" y="5837"/>
                      <a:pt x="5381" y="5715"/>
                    </a:cubicBezTo>
                    <a:lnTo>
                      <a:pt x="5381" y="5715"/>
                    </a:lnTo>
                    <a:cubicBezTo>
                      <a:pt x="5510" y="5739"/>
                      <a:pt x="5649" y="5753"/>
                      <a:pt x="5790" y="5753"/>
                    </a:cubicBezTo>
                    <a:cubicBezTo>
                      <a:pt x="6012" y="5753"/>
                      <a:pt x="6240" y="5717"/>
                      <a:pt x="6445" y="5624"/>
                    </a:cubicBezTo>
                    <a:cubicBezTo>
                      <a:pt x="6840" y="5472"/>
                      <a:pt x="7113" y="5168"/>
                      <a:pt x="7296" y="4712"/>
                    </a:cubicBezTo>
                    <a:cubicBezTo>
                      <a:pt x="7478" y="4226"/>
                      <a:pt x="7448" y="3770"/>
                      <a:pt x="7205" y="3375"/>
                    </a:cubicBezTo>
                    <a:lnTo>
                      <a:pt x="7174" y="3344"/>
                    </a:lnTo>
                    <a:close/>
                    <a:moveTo>
                      <a:pt x="1095" y="1"/>
                    </a:moveTo>
                    <a:cubicBezTo>
                      <a:pt x="913" y="1"/>
                      <a:pt x="669" y="92"/>
                      <a:pt x="487" y="183"/>
                    </a:cubicBezTo>
                    <a:cubicBezTo>
                      <a:pt x="183" y="426"/>
                      <a:pt x="31" y="730"/>
                      <a:pt x="31" y="1065"/>
                    </a:cubicBezTo>
                    <a:cubicBezTo>
                      <a:pt x="1" y="2098"/>
                      <a:pt x="1277" y="3527"/>
                      <a:pt x="2220" y="4439"/>
                    </a:cubicBezTo>
                    <a:cubicBezTo>
                      <a:pt x="913" y="5806"/>
                      <a:pt x="274" y="7296"/>
                      <a:pt x="396" y="8816"/>
                    </a:cubicBezTo>
                    <a:cubicBezTo>
                      <a:pt x="609" y="10791"/>
                      <a:pt x="1976" y="12342"/>
                      <a:pt x="3192" y="13162"/>
                    </a:cubicBezTo>
                    <a:cubicBezTo>
                      <a:pt x="3587" y="13405"/>
                      <a:pt x="7265" y="15776"/>
                      <a:pt x="10062" y="15776"/>
                    </a:cubicBezTo>
                    <a:cubicBezTo>
                      <a:pt x="10852" y="15776"/>
                      <a:pt x="11460" y="15594"/>
                      <a:pt x="11946" y="15199"/>
                    </a:cubicBezTo>
                    <a:cubicBezTo>
                      <a:pt x="14165" y="13405"/>
                      <a:pt x="12372" y="8025"/>
                      <a:pt x="10791" y="5624"/>
                    </a:cubicBezTo>
                    <a:cubicBezTo>
                      <a:pt x="9484" y="3679"/>
                      <a:pt x="7752" y="2554"/>
                      <a:pt x="6019" y="2554"/>
                    </a:cubicBezTo>
                    <a:cubicBezTo>
                      <a:pt x="5107" y="2554"/>
                      <a:pt x="4195" y="2858"/>
                      <a:pt x="3375" y="3466"/>
                    </a:cubicBezTo>
                    <a:cubicBezTo>
                      <a:pt x="2919" y="1946"/>
                      <a:pt x="2159" y="1"/>
                      <a:pt x="10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" name="Google Shape;55;p2"/>
              <p:cNvSpPr/>
              <p:nvPr/>
            </p:nvSpPr>
            <p:spPr>
              <a:xfrm>
                <a:off x="7112850" y="1768400"/>
                <a:ext cx="48675" cy="31325"/>
              </a:xfrm>
              <a:custGeom>
                <a:rect b="b" l="l" r="r" t="t"/>
                <a:pathLst>
                  <a:path extrusionOk="0" h="1253" w="1947">
                    <a:moveTo>
                      <a:pt x="413" y="1"/>
                    </a:moveTo>
                    <a:cubicBezTo>
                      <a:pt x="288" y="1"/>
                      <a:pt x="158" y="79"/>
                      <a:pt x="92" y="189"/>
                    </a:cubicBezTo>
                    <a:cubicBezTo>
                      <a:pt x="1" y="341"/>
                      <a:pt x="92" y="554"/>
                      <a:pt x="244" y="645"/>
                    </a:cubicBezTo>
                    <a:lnTo>
                      <a:pt x="1430" y="1192"/>
                    </a:lnTo>
                    <a:cubicBezTo>
                      <a:pt x="1460" y="1253"/>
                      <a:pt x="1490" y="1253"/>
                      <a:pt x="1582" y="1253"/>
                    </a:cubicBezTo>
                    <a:cubicBezTo>
                      <a:pt x="1673" y="1253"/>
                      <a:pt x="1794" y="1162"/>
                      <a:pt x="1885" y="1040"/>
                    </a:cubicBezTo>
                    <a:cubicBezTo>
                      <a:pt x="1946" y="919"/>
                      <a:pt x="1885" y="675"/>
                      <a:pt x="1733" y="584"/>
                    </a:cubicBezTo>
                    <a:lnTo>
                      <a:pt x="548" y="37"/>
                    </a:lnTo>
                    <a:cubicBezTo>
                      <a:pt x="506" y="12"/>
                      <a:pt x="460" y="1"/>
                      <a:pt x="4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2"/>
              <p:cNvSpPr/>
              <p:nvPr/>
            </p:nvSpPr>
            <p:spPr>
              <a:xfrm>
                <a:off x="7153900" y="1718500"/>
                <a:ext cx="43325" cy="44750"/>
              </a:xfrm>
              <a:custGeom>
                <a:rect b="b" l="l" r="r" t="t"/>
                <a:pathLst>
                  <a:path extrusionOk="0" h="1790" w="1733">
                    <a:moveTo>
                      <a:pt x="377" y="0"/>
                    </a:moveTo>
                    <a:cubicBezTo>
                      <a:pt x="294" y="0"/>
                      <a:pt x="210" y="30"/>
                      <a:pt x="152" y="88"/>
                    </a:cubicBezTo>
                    <a:cubicBezTo>
                      <a:pt x="0" y="209"/>
                      <a:pt x="0" y="422"/>
                      <a:pt x="122" y="544"/>
                    </a:cubicBezTo>
                    <a:lnTo>
                      <a:pt x="1125" y="1699"/>
                    </a:lnTo>
                    <a:cubicBezTo>
                      <a:pt x="1186" y="1759"/>
                      <a:pt x="1277" y="1790"/>
                      <a:pt x="1368" y="1790"/>
                    </a:cubicBezTo>
                    <a:cubicBezTo>
                      <a:pt x="1459" y="1790"/>
                      <a:pt x="1520" y="1759"/>
                      <a:pt x="1581" y="1729"/>
                    </a:cubicBezTo>
                    <a:cubicBezTo>
                      <a:pt x="1733" y="1608"/>
                      <a:pt x="1733" y="1395"/>
                      <a:pt x="1611" y="1273"/>
                    </a:cubicBezTo>
                    <a:lnTo>
                      <a:pt x="608" y="118"/>
                    </a:lnTo>
                    <a:cubicBezTo>
                      <a:pt x="560" y="38"/>
                      <a:pt x="470" y="0"/>
                      <a:pt x="3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2"/>
              <p:cNvSpPr/>
              <p:nvPr/>
            </p:nvSpPr>
            <p:spPr>
              <a:xfrm>
                <a:off x="7191900" y="1684650"/>
                <a:ext cx="31925" cy="38325"/>
              </a:xfrm>
              <a:custGeom>
                <a:rect b="b" l="l" r="r" t="t"/>
                <a:pathLst>
                  <a:path extrusionOk="0" h="1533" w="1277">
                    <a:moveTo>
                      <a:pt x="365" y="1"/>
                    </a:moveTo>
                    <a:cubicBezTo>
                      <a:pt x="313" y="1"/>
                      <a:pt x="262" y="14"/>
                      <a:pt x="213" y="44"/>
                    </a:cubicBezTo>
                    <a:cubicBezTo>
                      <a:pt x="61" y="165"/>
                      <a:pt x="0" y="347"/>
                      <a:pt x="91" y="499"/>
                    </a:cubicBezTo>
                    <a:lnTo>
                      <a:pt x="608" y="1381"/>
                    </a:lnTo>
                    <a:cubicBezTo>
                      <a:pt x="699" y="1472"/>
                      <a:pt x="821" y="1533"/>
                      <a:pt x="882" y="1533"/>
                    </a:cubicBezTo>
                    <a:cubicBezTo>
                      <a:pt x="973" y="1533"/>
                      <a:pt x="1003" y="1533"/>
                      <a:pt x="1064" y="1472"/>
                    </a:cubicBezTo>
                    <a:cubicBezTo>
                      <a:pt x="1216" y="1381"/>
                      <a:pt x="1277" y="1168"/>
                      <a:pt x="1186" y="1016"/>
                    </a:cubicBezTo>
                    <a:lnTo>
                      <a:pt x="669" y="165"/>
                    </a:lnTo>
                    <a:cubicBezTo>
                      <a:pt x="586" y="62"/>
                      <a:pt x="476" y="1"/>
                      <a:pt x="36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" name="Google Shape;58;p2"/>
              <p:cNvSpPr/>
              <p:nvPr/>
            </p:nvSpPr>
            <p:spPr>
              <a:xfrm>
                <a:off x="7235975" y="1652100"/>
                <a:ext cx="37250" cy="42775"/>
              </a:xfrm>
              <a:custGeom>
                <a:rect b="b" l="l" r="r" t="t"/>
                <a:pathLst>
                  <a:path extrusionOk="0" h="1711" w="1490">
                    <a:moveTo>
                      <a:pt x="337" y="1"/>
                    </a:moveTo>
                    <a:cubicBezTo>
                      <a:pt x="274" y="1"/>
                      <a:pt x="211" y="15"/>
                      <a:pt x="152" y="39"/>
                    </a:cubicBezTo>
                    <a:cubicBezTo>
                      <a:pt x="0" y="160"/>
                      <a:pt x="0" y="342"/>
                      <a:pt x="61" y="494"/>
                    </a:cubicBezTo>
                    <a:lnTo>
                      <a:pt x="882" y="1619"/>
                    </a:lnTo>
                    <a:cubicBezTo>
                      <a:pt x="942" y="1680"/>
                      <a:pt x="1033" y="1710"/>
                      <a:pt x="1125" y="1710"/>
                    </a:cubicBezTo>
                    <a:cubicBezTo>
                      <a:pt x="1216" y="1710"/>
                      <a:pt x="1277" y="1680"/>
                      <a:pt x="1337" y="1649"/>
                    </a:cubicBezTo>
                    <a:cubicBezTo>
                      <a:pt x="1489" y="1528"/>
                      <a:pt x="1489" y="1346"/>
                      <a:pt x="1398" y="1194"/>
                    </a:cubicBezTo>
                    <a:lnTo>
                      <a:pt x="608" y="130"/>
                    </a:lnTo>
                    <a:cubicBezTo>
                      <a:pt x="533" y="37"/>
                      <a:pt x="436" y="1"/>
                      <a:pt x="33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" name="Google Shape;59;p2"/>
              <p:cNvSpPr/>
              <p:nvPr/>
            </p:nvSpPr>
            <p:spPr>
              <a:xfrm>
                <a:off x="7185050" y="1798650"/>
                <a:ext cx="44100" cy="30875"/>
              </a:xfrm>
              <a:custGeom>
                <a:rect b="b" l="l" r="r" t="t"/>
                <a:pathLst>
                  <a:path extrusionOk="0" h="1235" w="1764">
                    <a:moveTo>
                      <a:pt x="389" y="0"/>
                    </a:moveTo>
                    <a:cubicBezTo>
                      <a:pt x="272" y="0"/>
                      <a:pt x="154" y="61"/>
                      <a:pt x="92" y="164"/>
                    </a:cubicBezTo>
                    <a:cubicBezTo>
                      <a:pt x="1" y="316"/>
                      <a:pt x="61" y="529"/>
                      <a:pt x="213" y="620"/>
                    </a:cubicBezTo>
                    <a:lnTo>
                      <a:pt x="1216" y="1168"/>
                    </a:lnTo>
                    <a:cubicBezTo>
                      <a:pt x="1277" y="1228"/>
                      <a:pt x="1338" y="1228"/>
                      <a:pt x="1368" y="1228"/>
                    </a:cubicBezTo>
                    <a:cubicBezTo>
                      <a:pt x="1385" y="1232"/>
                      <a:pt x="1401" y="1234"/>
                      <a:pt x="1417" y="1234"/>
                    </a:cubicBezTo>
                    <a:cubicBezTo>
                      <a:pt x="1522" y="1234"/>
                      <a:pt x="1624" y="1155"/>
                      <a:pt x="1703" y="1076"/>
                    </a:cubicBezTo>
                    <a:cubicBezTo>
                      <a:pt x="1763" y="894"/>
                      <a:pt x="1733" y="681"/>
                      <a:pt x="1581" y="620"/>
                    </a:cubicBezTo>
                    <a:lnTo>
                      <a:pt x="548" y="43"/>
                    </a:lnTo>
                    <a:cubicBezTo>
                      <a:pt x="499" y="14"/>
                      <a:pt x="444" y="0"/>
                      <a:pt x="38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Google Shape;60;p2"/>
              <p:cNvSpPr/>
              <p:nvPr/>
            </p:nvSpPr>
            <p:spPr>
              <a:xfrm>
                <a:off x="7210875" y="1746375"/>
                <a:ext cx="41825" cy="42725"/>
              </a:xfrm>
              <a:custGeom>
                <a:rect b="b" l="l" r="r" t="t"/>
                <a:pathLst>
                  <a:path extrusionOk="0" h="1709" w="1673">
                    <a:moveTo>
                      <a:pt x="334" y="1"/>
                    </a:moveTo>
                    <a:cubicBezTo>
                      <a:pt x="264" y="1"/>
                      <a:pt x="199" y="21"/>
                      <a:pt x="153" y="67"/>
                    </a:cubicBezTo>
                    <a:cubicBezTo>
                      <a:pt x="1" y="189"/>
                      <a:pt x="1" y="432"/>
                      <a:pt x="123" y="523"/>
                    </a:cubicBezTo>
                    <a:lnTo>
                      <a:pt x="1034" y="1587"/>
                    </a:lnTo>
                    <a:cubicBezTo>
                      <a:pt x="1126" y="1678"/>
                      <a:pt x="1186" y="1708"/>
                      <a:pt x="1308" y="1708"/>
                    </a:cubicBezTo>
                    <a:cubicBezTo>
                      <a:pt x="1369" y="1708"/>
                      <a:pt x="1460" y="1678"/>
                      <a:pt x="1521" y="1648"/>
                    </a:cubicBezTo>
                    <a:cubicBezTo>
                      <a:pt x="1673" y="1526"/>
                      <a:pt x="1673" y="1283"/>
                      <a:pt x="1582" y="1192"/>
                    </a:cubicBezTo>
                    <a:lnTo>
                      <a:pt x="670" y="128"/>
                    </a:lnTo>
                    <a:cubicBezTo>
                      <a:pt x="576" y="53"/>
                      <a:pt x="447" y="1"/>
                      <a:pt x="33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2"/>
              <p:cNvSpPr/>
              <p:nvPr/>
            </p:nvSpPr>
            <p:spPr>
              <a:xfrm>
                <a:off x="7254950" y="1720775"/>
                <a:ext cx="31200" cy="32600"/>
              </a:xfrm>
              <a:custGeom>
                <a:rect b="b" l="l" r="r" t="t"/>
                <a:pathLst>
                  <a:path extrusionOk="0" h="1304" w="1248">
                    <a:moveTo>
                      <a:pt x="367" y="0"/>
                    </a:moveTo>
                    <a:cubicBezTo>
                      <a:pt x="288" y="0"/>
                      <a:pt x="210" y="31"/>
                      <a:pt x="153" y="88"/>
                    </a:cubicBezTo>
                    <a:cubicBezTo>
                      <a:pt x="1" y="179"/>
                      <a:pt x="1" y="422"/>
                      <a:pt x="123" y="544"/>
                    </a:cubicBezTo>
                    <a:lnTo>
                      <a:pt x="639" y="1182"/>
                    </a:lnTo>
                    <a:cubicBezTo>
                      <a:pt x="730" y="1243"/>
                      <a:pt x="791" y="1304"/>
                      <a:pt x="913" y="1304"/>
                    </a:cubicBezTo>
                    <a:cubicBezTo>
                      <a:pt x="974" y="1304"/>
                      <a:pt x="1065" y="1304"/>
                      <a:pt x="1095" y="1213"/>
                    </a:cubicBezTo>
                    <a:cubicBezTo>
                      <a:pt x="1247" y="1091"/>
                      <a:pt x="1247" y="878"/>
                      <a:pt x="1126" y="757"/>
                    </a:cubicBezTo>
                    <a:lnTo>
                      <a:pt x="609" y="118"/>
                    </a:lnTo>
                    <a:cubicBezTo>
                      <a:pt x="545" y="38"/>
                      <a:pt x="455" y="0"/>
                      <a:pt x="36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2"/>
              <p:cNvSpPr/>
              <p:nvPr/>
            </p:nvSpPr>
            <p:spPr>
              <a:xfrm>
                <a:off x="7222275" y="1841675"/>
                <a:ext cx="44875" cy="27975"/>
              </a:xfrm>
              <a:custGeom>
                <a:rect b="b" l="l" r="r" t="t"/>
                <a:pathLst>
                  <a:path extrusionOk="0" h="1119" w="1795">
                    <a:moveTo>
                      <a:pt x="417" y="1"/>
                    </a:moveTo>
                    <a:cubicBezTo>
                      <a:pt x="283" y="1"/>
                      <a:pt x="137" y="63"/>
                      <a:pt x="92" y="176"/>
                    </a:cubicBezTo>
                    <a:cubicBezTo>
                      <a:pt x="1" y="328"/>
                      <a:pt x="92" y="571"/>
                      <a:pt x="244" y="632"/>
                    </a:cubicBezTo>
                    <a:lnTo>
                      <a:pt x="1217" y="1088"/>
                    </a:lnTo>
                    <a:cubicBezTo>
                      <a:pt x="1247" y="1118"/>
                      <a:pt x="1308" y="1118"/>
                      <a:pt x="1369" y="1118"/>
                    </a:cubicBezTo>
                    <a:cubicBezTo>
                      <a:pt x="1490" y="1118"/>
                      <a:pt x="1612" y="1057"/>
                      <a:pt x="1673" y="936"/>
                    </a:cubicBezTo>
                    <a:cubicBezTo>
                      <a:pt x="1794" y="754"/>
                      <a:pt x="1733" y="571"/>
                      <a:pt x="1521" y="480"/>
                    </a:cubicBezTo>
                    <a:lnTo>
                      <a:pt x="548" y="24"/>
                    </a:lnTo>
                    <a:cubicBezTo>
                      <a:pt x="509" y="8"/>
                      <a:pt x="463" y="1"/>
                      <a:pt x="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" name="Google Shape;63;p2"/>
              <p:cNvSpPr/>
              <p:nvPr/>
            </p:nvSpPr>
            <p:spPr>
              <a:xfrm>
                <a:off x="7280800" y="1786275"/>
                <a:ext cx="32700" cy="40050"/>
              </a:xfrm>
              <a:custGeom>
                <a:rect b="b" l="l" r="r" t="t"/>
                <a:pathLst>
                  <a:path extrusionOk="0" h="1602" w="1308">
                    <a:moveTo>
                      <a:pt x="362" y="0"/>
                    </a:moveTo>
                    <a:cubicBezTo>
                      <a:pt x="301" y="0"/>
                      <a:pt x="240" y="17"/>
                      <a:pt x="183" y="52"/>
                    </a:cubicBezTo>
                    <a:cubicBezTo>
                      <a:pt x="31" y="143"/>
                      <a:pt x="0" y="355"/>
                      <a:pt x="61" y="477"/>
                    </a:cubicBezTo>
                    <a:lnTo>
                      <a:pt x="669" y="1450"/>
                    </a:lnTo>
                    <a:cubicBezTo>
                      <a:pt x="760" y="1571"/>
                      <a:pt x="851" y="1602"/>
                      <a:pt x="943" y="1602"/>
                    </a:cubicBezTo>
                    <a:cubicBezTo>
                      <a:pt x="1003" y="1602"/>
                      <a:pt x="1064" y="1602"/>
                      <a:pt x="1125" y="1571"/>
                    </a:cubicBezTo>
                    <a:cubicBezTo>
                      <a:pt x="1277" y="1450"/>
                      <a:pt x="1307" y="1237"/>
                      <a:pt x="1247" y="1115"/>
                    </a:cubicBezTo>
                    <a:lnTo>
                      <a:pt x="639" y="143"/>
                    </a:lnTo>
                    <a:cubicBezTo>
                      <a:pt x="563" y="48"/>
                      <a:pt x="463" y="0"/>
                      <a:pt x="3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" name="Google Shape;64;p2"/>
              <p:cNvSpPr/>
              <p:nvPr/>
            </p:nvSpPr>
            <p:spPr>
              <a:xfrm>
                <a:off x="7274725" y="1830950"/>
                <a:ext cx="38775" cy="38700"/>
              </a:xfrm>
              <a:custGeom>
                <a:rect b="b" l="l" r="r" t="t"/>
                <a:pathLst>
                  <a:path extrusionOk="0" h="1548" w="1551">
                    <a:moveTo>
                      <a:pt x="366" y="1"/>
                    </a:moveTo>
                    <a:cubicBezTo>
                      <a:pt x="287" y="1"/>
                      <a:pt x="210" y="31"/>
                      <a:pt x="152" y="88"/>
                    </a:cubicBezTo>
                    <a:cubicBezTo>
                      <a:pt x="0" y="179"/>
                      <a:pt x="0" y="423"/>
                      <a:pt x="122" y="544"/>
                    </a:cubicBezTo>
                    <a:lnTo>
                      <a:pt x="942" y="1456"/>
                    </a:lnTo>
                    <a:cubicBezTo>
                      <a:pt x="1034" y="1517"/>
                      <a:pt x="1094" y="1547"/>
                      <a:pt x="1186" y="1547"/>
                    </a:cubicBezTo>
                    <a:cubicBezTo>
                      <a:pt x="1246" y="1547"/>
                      <a:pt x="1338" y="1517"/>
                      <a:pt x="1398" y="1486"/>
                    </a:cubicBezTo>
                    <a:cubicBezTo>
                      <a:pt x="1550" y="1365"/>
                      <a:pt x="1550" y="1152"/>
                      <a:pt x="1459" y="1031"/>
                    </a:cubicBezTo>
                    <a:lnTo>
                      <a:pt x="608" y="119"/>
                    </a:lnTo>
                    <a:cubicBezTo>
                      <a:pt x="544" y="38"/>
                      <a:pt x="454" y="1"/>
                      <a:pt x="3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5" name="Google Shape;65;p2"/>
            <p:cNvSpPr/>
            <p:nvPr/>
          </p:nvSpPr>
          <p:spPr>
            <a:xfrm>
              <a:off x="-309200" y="1391750"/>
              <a:ext cx="509900" cy="524050"/>
            </a:xfrm>
            <a:custGeom>
              <a:rect b="b" l="l" r="r" t="t"/>
              <a:pathLst>
                <a:path extrusionOk="0" h="20962" w="20396">
                  <a:moveTo>
                    <a:pt x="12675" y="2102"/>
                  </a:moveTo>
                  <a:cubicBezTo>
                    <a:pt x="12918" y="2315"/>
                    <a:pt x="13314" y="2740"/>
                    <a:pt x="13769" y="3257"/>
                  </a:cubicBezTo>
                  <a:lnTo>
                    <a:pt x="9727" y="7117"/>
                  </a:lnTo>
                  <a:cubicBezTo>
                    <a:pt x="9484" y="6874"/>
                    <a:pt x="9271" y="6692"/>
                    <a:pt x="9119" y="6570"/>
                  </a:cubicBezTo>
                  <a:cubicBezTo>
                    <a:pt x="10487" y="4777"/>
                    <a:pt x="11733" y="3196"/>
                    <a:pt x="12675" y="2102"/>
                  </a:cubicBezTo>
                  <a:close/>
                  <a:moveTo>
                    <a:pt x="14195" y="3774"/>
                  </a:moveTo>
                  <a:cubicBezTo>
                    <a:pt x="15137" y="4929"/>
                    <a:pt x="16171" y="6601"/>
                    <a:pt x="16566" y="8515"/>
                  </a:cubicBezTo>
                  <a:lnTo>
                    <a:pt x="10639" y="8789"/>
                  </a:lnTo>
                  <a:cubicBezTo>
                    <a:pt x="10548" y="8364"/>
                    <a:pt x="10365" y="7938"/>
                    <a:pt x="10122" y="7634"/>
                  </a:cubicBezTo>
                  <a:lnTo>
                    <a:pt x="14195" y="3774"/>
                  </a:lnTo>
                  <a:close/>
                  <a:moveTo>
                    <a:pt x="8693" y="7117"/>
                  </a:moveTo>
                  <a:cubicBezTo>
                    <a:pt x="8876" y="7269"/>
                    <a:pt x="9180" y="7482"/>
                    <a:pt x="9453" y="7816"/>
                  </a:cubicBezTo>
                  <a:cubicBezTo>
                    <a:pt x="9727" y="8120"/>
                    <a:pt x="9940" y="8515"/>
                    <a:pt x="9970" y="8941"/>
                  </a:cubicBezTo>
                  <a:cubicBezTo>
                    <a:pt x="10061" y="9458"/>
                    <a:pt x="9848" y="10035"/>
                    <a:pt x="9362" y="10552"/>
                  </a:cubicBezTo>
                  <a:cubicBezTo>
                    <a:pt x="8811" y="11132"/>
                    <a:pt x="8287" y="11436"/>
                    <a:pt x="7712" y="11436"/>
                  </a:cubicBezTo>
                  <a:cubicBezTo>
                    <a:pt x="7685" y="11436"/>
                    <a:pt x="7657" y="11435"/>
                    <a:pt x="7630" y="11433"/>
                  </a:cubicBezTo>
                  <a:cubicBezTo>
                    <a:pt x="6809" y="11403"/>
                    <a:pt x="6171" y="10795"/>
                    <a:pt x="5988" y="10552"/>
                  </a:cubicBezTo>
                  <a:cubicBezTo>
                    <a:pt x="6900" y="9427"/>
                    <a:pt x="7812" y="8242"/>
                    <a:pt x="8693" y="7117"/>
                  </a:cubicBezTo>
                  <a:close/>
                  <a:moveTo>
                    <a:pt x="16657" y="9154"/>
                  </a:moveTo>
                  <a:cubicBezTo>
                    <a:pt x="16657" y="9275"/>
                    <a:pt x="16718" y="9397"/>
                    <a:pt x="16718" y="9488"/>
                  </a:cubicBezTo>
                  <a:cubicBezTo>
                    <a:pt x="16809" y="11312"/>
                    <a:pt x="16201" y="13075"/>
                    <a:pt x="14833" y="14625"/>
                  </a:cubicBezTo>
                  <a:lnTo>
                    <a:pt x="10244" y="10461"/>
                  </a:lnTo>
                  <a:cubicBezTo>
                    <a:pt x="10487" y="10096"/>
                    <a:pt x="10578" y="9762"/>
                    <a:pt x="10608" y="9427"/>
                  </a:cubicBezTo>
                  <a:lnTo>
                    <a:pt x="16657" y="9154"/>
                  </a:lnTo>
                  <a:close/>
                  <a:moveTo>
                    <a:pt x="5623" y="11099"/>
                  </a:moveTo>
                  <a:cubicBezTo>
                    <a:pt x="5775" y="11281"/>
                    <a:pt x="6079" y="11525"/>
                    <a:pt x="6414" y="11737"/>
                  </a:cubicBezTo>
                  <a:lnTo>
                    <a:pt x="5411" y="17330"/>
                  </a:lnTo>
                  <a:cubicBezTo>
                    <a:pt x="3860" y="16783"/>
                    <a:pt x="2645" y="15993"/>
                    <a:pt x="2158" y="15628"/>
                  </a:cubicBezTo>
                  <a:cubicBezTo>
                    <a:pt x="3040" y="14473"/>
                    <a:pt x="4286" y="12832"/>
                    <a:pt x="5623" y="11099"/>
                  </a:cubicBezTo>
                  <a:close/>
                  <a:moveTo>
                    <a:pt x="9818" y="10978"/>
                  </a:moveTo>
                  <a:lnTo>
                    <a:pt x="14377" y="15081"/>
                  </a:lnTo>
                  <a:cubicBezTo>
                    <a:pt x="13162" y="16418"/>
                    <a:pt x="11885" y="17148"/>
                    <a:pt x="10578" y="17513"/>
                  </a:cubicBezTo>
                  <a:lnTo>
                    <a:pt x="8845" y="11768"/>
                  </a:lnTo>
                  <a:cubicBezTo>
                    <a:pt x="9180" y="11585"/>
                    <a:pt x="9514" y="11312"/>
                    <a:pt x="9818" y="10978"/>
                  </a:cubicBezTo>
                  <a:close/>
                  <a:moveTo>
                    <a:pt x="7022" y="12011"/>
                  </a:moveTo>
                  <a:lnTo>
                    <a:pt x="7599" y="12133"/>
                  </a:lnTo>
                  <a:lnTo>
                    <a:pt x="7782" y="12133"/>
                  </a:lnTo>
                  <a:cubicBezTo>
                    <a:pt x="7933" y="12133"/>
                    <a:pt x="8085" y="12072"/>
                    <a:pt x="8237" y="12041"/>
                  </a:cubicBezTo>
                  <a:lnTo>
                    <a:pt x="9940" y="17695"/>
                  </a:lnTo>
                  <a:cubicBezTo>
                    <a:pt x="9399" y="17801"/>
                    <a:pt x="8868" y="17847"/>
                    <a:pt x="8355" y="17847"/>
                  </a:cubicBezTo>
                  <a:cubicBezTo>
                    <a:pt x="7540" y="17847"/>
                    <a:pt x="6769" y="17730"/>
                    <a:pt x="6079" y="17543"/>
                  </a:cubicBezTo>
                  <a:lnTo>
                    <a:pt x="7022" y="12011"/>
                  </a:lnTo>
                  <a:close/>
                  <a:moveTo>
                    <a:pt x="14258" y="580"/>
                  </a:moveTo>
                  <a:cubicBezTo>
                    <a:pt x="15103" y="580"/>
                    <a:pt x="16223" y="1752"/>
                    <a:pt x="17113" y="3531"/>
                  </a:cubicBezTo>
                  <a:cubicBezTo>
                    <a:pt x="19058" y="7269"/>
                    <a:pt x="19666" y="12589"/>
                    <a:pt x="16870" y="16236"/>
                  </a:cubicBezTo>
                  <a:cubicBezTo>
                    <a:pt x="14286" y="19519"/>
                    <a:pt x="10335" y="20187"/>
                    <a:pt x="8237" y="20248"/>
                  </a:cubicBezTo>
                  <a:cubicBezTo>
                    <a:pt x="8017" y="20258"/>
                    <a:pt x="7799" y="20262"/>
                    <a:pt x="7583" y="20262"/>
                  </a:cubicBezTo>
                  <a:cubicBezTo>
                    <a:pt x="4279" y="20262"/>
                    <a:pt x="1507" y="19205"/>
                    <a:pt x="851" y="18121"/>
                  </a:cubicBezTo>
                  <a:cubicBezTo>
                    <a:pt x="699" y="17817"/>
                    <a:pt x="699" y="17604"/>
                    <a:pt x="821" y="17330"/>
                  </a:cubicBezTo>
                  <a:cubicBezTo>
                    <a:pt x="821" y="17300"/>
                    <a:pt x="1155" y="16874"/>
                    <a:pt x="1733" y="16114"/>
                  </a:cubicBezTo>
                  <a:cubicBezTo>
                    <a:pt x="2310" y="16540"/>
                    <a:pt x="3678" y="17391"/>
                    <a:pt x="5502" y="17969"/>
                  </a:cubicBezTo>
                  <a:cubicBezTo>
                    <a:pt x="5532" y="17999"/>
                    <a:pt x="5563" y="17999"/>
                    <a:pt x="5654" y="18060"/>
                  </a:cubicBezTo>
                  <a:lnTo>
                    <a:pt x="5715" y="18060"/>
                  </a:lnTo>
                  <a:cubicBezTo>
                    <a:pt x="6559" y="18271"/>
                    <a:pt x="7473" y="18436"/>
                    <a:pt x="8415" y="18436"/>
                  </a:cubicBezTo>
                  <a:cubicBezTo>
                    <a:pt x="8558" y="18436"/>
                    <a:pt x="8701" y="18432"/>
                    <a:pt x="8845" y="18424"/>
                  </a:cubicBezTo>
                  <a:cubicBezTo>
                    <a:pt x="10851" y="18364"/>
                    <a:pt x="13070" y="17513"/>
                    <a:pt x="15107" y="15263"/>
                  </a:cubicBezTo>
                  <a:cubicBezTo>
                    <a:pt x="16748" y="13500"/>
                    <a:pt x="17508" y="11525"/>
                    <a:pt x="17356" y="9367"/>
                  </a:cubicBezTo>
                  <a:cubicBezTo>
                    <a:pt x="17113" y="5506"/>
                    <a:pt x="14013" y="2345"/>
                    <a:pt x="13101" y="1525"/>
                  </a:cubicBezTo>
                  <a:cubicBezTo>
                    <a:pt x="13314" y="1251"/>
                    <a:pt x="13466" y="1069"/>
                    <a:pt x="13617" y="886"/>
                  </a:cubicBezTo>
                  <a:cubicBezTo>
                    <a:pt x="13769" y="673"/>
                    <a:pt x="13952" y="613"/>
                    <a:pt x="14195" y="582"/>
                  </a:cubicBezTo>
                  <a:cubicBezTo>
                    <a:pt x="14216" y="581"/>
                    <a:pt x="14237" y="580"/>
                    <a:pt x="14258" y="580"/>
                  </a:cubicBezTo>
                  <a:close/>
                  <a:moveTo>
                    <a:pt x="14306" y="0"/>
                  </a:moveTo>
                  <a:cubicBezTo>
                    <a:pt x="14269" y="0"/>
                    <a:pt x="14232" y="2"/>
                    <a:pt x="14195" y="5"/>
                  </a:cubicBezTo>
                  <a:cubicBezTo>
                    <a:pt x="13830" y="5"/>
                    <a:pt x="13435" y="187"/>
                    <a:pt x="13162" y="491"/>
                  </a:cubicBezTo>
                  <a:cubicBezTo>
                    <a:pt x="12979" y="734"/>
                    <a:pt x="12706" y="1038"/>
                    <a:pt x="12402" y="1403"/>
                  </a:cubicBezTo>
                  <a:cubicBezTo>
                    <a:pt x="9788" y="4534"/>
                    <a:pt x="3921" y="12193"/>
                    <a:pt x="1429" y="15506"/>
                  </a:cubicBezTo>
                  <a:cubicBezTo>
                    <a:pt x="790" y="16327"/>
                    <a:pt x="365" y="16905"/>
                    <a:pt x="304" y="16996"/>
                  </a:cubicBezTo>
                  <a:cubicBezTo>
                    <a:pt x="0" y="17482"/>
                    <a:pt x="0" y="17969"/>
                    <a:pt x="304" y="18455"/>
                  </a:cubicBezTo>
                  <a:cubicBezTo>
                    <a:pt x="1161" y="19882"/>
                    <a:pt x="4296" y="20961"/>
                    <a:pt x="7595" y="20961"/>
                  </a:cubicBezTo>
                  <a:cubicBezTo>
                    <a:pt x="7809" y="20961"/>
                    <a:pt x="8023" y="20957"/>
                    <a:pt x="8237" y="20947"/>
                  </a:cubicBezTo>
                  <a:cubicBezTo>
                    <a:pt x="10487" y="20826"/>
                    <a:pt x="14621" y="20127"/>
                    <a:pt x="17356" y="16631"/>
                  </a:cubicBezTo>
                  <a:cubicBezTo>
                    <a:pt x="20396" y="12771"/>
                    <a:pt x="19757" y="7148"/>
                    <a:pt x="17721" y="3318"/>
                  </a:cubicBezTo>
                  <a:cubicBezTo>
                    <a:pt x="16663" y="1262"/>
                    <a:pt x="15379" y="0"/>
                    <a:pt x="14306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 rot="7192496">
              <a:off x="1228341" y="4077505"/>
              <a:ext cx="617815" cy="530741"/>
            </a:xfrm>
            <a:custGeom>
              <a:rect b="b" l="l" r="r" t="t"/>
              <a:pathLst>
                <a:path extrusionOk="0" h="21230" w="24713">
                  <a:moveTo>
                    <a:pt x="9514" y="822"/>
                  </a:moveTo>
                  <a:lnTo>
                    <a:pt x="9514" y="822"/>
                  </a:lnTo>
                  <a:cubicBezTo>
                    <a:pt x="11976" y="1156"/>
                    <a:pt x="14530" y="2190"/>
                    <a:pt x="16384" y="3284"/>
                  </a:cubicBezTo>
                  <a:cubicBezTo>
                    <a:pt x="18359" y="4470"/>
                    <a:pt x="21642" y="6719"/>
                    <a:pt x="23040" y="9728"/>
                  </a:cubicBezTo>
                  <a:cubicBezTo>
                    <a:pt x="22652" y="9822"/>
                    <a:pt x="22001" y="9957"/>
                    <a:pt x="21294" y="9957"/>
                  </a:cubicBezTo>
                  <a:cubicBezTo>
                    <a:pt x="20175" y="9957"/>
                    <a:pt x="18919" y="9618"/>
                    <a:pt x="18359" y="8239"/>
                  </a:cubicBezTo>
                  <a:cubicBezTo>
                    <a:pt x="17004" y="4736"/>
                    <a:pt x="14467" y="4095"/>
                    <a:pt x="12895" y="4095"/>
                  </a:cubicBezTo>
                  <a:cubicBezTo>
                    <a:pt x="12775" y="4095"/>
                    <a:pt x="12661" y="4098"/>
                    <a:pt x="12554" y="4105"/>
                  </a:cubicBezTo>
                  <a:cubicBezTo>
                    <a:pt x="12545" y="4105"/>
                    <a:pt x="12536" y="4105"/>
                    <a:pt x="12527" y="4105"/>
                  </a:cubicBezTo>
                  <a:cubicBezTo>
                    <a:pt x="11290" y="4105"/>
                    <a:pt x="10088" y="2059"/>
                    <a:pt x="9514" y="822"/>
                  </a:cubicBezTo>
                  <a:close/>
                  <a:moveTo>
                    <a:pt x="7902" y="674"/>
                  </a:moveTo>
                  <a:cubicBezTo>
                    <a:pt x="8192" y="674"/>
                    <a:pt x="8486" y="683"/>
                    <a:pt x="8785" y="700"/>
                  </a:cubicBezTo>
                  <a:cubicBezTo>
                    <a:pt x="9176" y="1544"/>
                    <a:pt x="10612" y="4714"/>
                    <a:pt x="12589" y="4714"/>
                  </a:cubicBezTo>
                  <a:cubicBezTo>
                    <a:pt x="12608" y="4714"/>
                    <a:pt x="12626" y="4713"/>
                    <a:pt x="12645" y="4713"/>
                  </a:cubicBezTo>
                  <a:cubicBezTo>
                    <a:pt x="12720" y="4709"/>
                    <a:pt x="12799" y="4707"/>
                    <a:pt x="12880" y="4707"/>
                  </a:cubicBezTo>
                  <a:cubicBezTo>
                    <a:pt x="14280" y="4707"/>
                    <a:pt x="16548" y="5261"/>
                    <a:pt x="17812" y="8421"/>
                  </a:cubicBezTo>
                  <a:cubicBezTo>
                    <a:pt x="18454" y="10084"/>
                    <a:pt x="19940" y="10585"/>
                    <a:pt x="21349" y="10585"/>
                  </a:cubicBezTo>
                  <a:cubicBezTo>
                    <a:pt x="22078" y="10585"/>
                    <a:pt x="22785" y="10451"/>
                    <a:pt x="23344" y="10275"/>
                  </a:cubicBezTo>
                  <a:cubicBezTo>
                    <a:pt x="23436" y="10640"/>
                    <a:pt x="23496" y="10883"/>
                    <a:pt x="23588" y="11187"/>
                  </a:cubicBezTo>
                  <a:cubicBezTo>
                    <a:pt x="23740" y="11916"/>
                    <a:pt x="23800" y="12646"/>
                    <a:pt x="23740" y="13375"/>
                  </a:cubicBezTo>
                  <a:cubicBezTo>
                    <a:pt x="23119" y="13606"/>
                    <a:pt x="22524" y="13708"/>
                    <a:pt x="21960" y="13708"/>
                  </a:cubicBezTo>
                  <a:cubicBezTo>
                    <a:pt x="19846" y="13708"/>
                    <a:pt x="18171" y="12267"/>
                    <a:pt x="17235" y="10731"/>
                  </a:cubicBezTo>
                  <a:cubicBezTo>
                    <a:pt x="16900" y="10214"/>
                    <a:pt x="16657" y="9728"/>
                    <a:pt x="16414" y="9211"/>
                  </a:cubicBezTo>
                  <a:cubicBezTo>
                    <a:pt x="15740" y="7717"/>
                    <a:pt x="15179" y="6562"/>
                    <a:pt x="12827" y="6562"/>
                  </a:cubicBezTo>
                  <a:cubicBezTo>
                    <a:pt x="12738" y="6562"/>
                    <a:pt x="12647" y="6564"/>
                    <a:pt x="12554" y="6567"/>
                  </a:cubicBezTo>
                  <a:cubicBezTo>
                    <a:pt x="12487" y="6569"/>
                    <a:pt x="12423" y="6570"/>
                    <a:pt x="12360" y="6570"/>
                  </a:cubicBezTo>
                  <a:cubicBezTo>
                    <a:pt x="10551" y="6570"/>
                    <a:pt x="10165" y="5737"/>
                    <a:pt x="9636" y="4591"/>
                  </a:cubicBezTo>
                  <a:cubicBezTo>
                    <a:pt x="9393" y="4044"/>
                    <a:pt x="9119" y="3497"/>
                    <a:pt x="8724" y="2919"/>
                  </a:cubicBezTo>
                  <a:cubicBezTo>
                    <a:pt x="7873" y="1825"/>
                    <a:pt x="6627" y="1217"/>
                    <a:pt x="5745" y="913"/>
                  </a:cubicBezTo>
                  <a:cubicBezTo>
                    <a:pt x="6445" y="738"/>
                    <a:pt x="7160" y="674"/>
                    <a:pt x="7902" y="674"/>
                  </a:cubicBezTo>
                  <a:close/>
                  <a:moveTo>
                    <a:pt x="4590" y="1278"/>
                  </a:moveTo>
                  <a:cubicBezTo>
                    <a:pt x="5077" y="1400"/>
                    <a:pt x="7052" y="1886"/>
                    <a:pt x="8147" y="3345"/>
                  </a:cubicBezTo>
                  <a:cubicBezTo>
                    <a:pt x="8542" y="3831"/>
                    <a:pt x="8754" y="4348"/>
                    <a:pt x="8998" y="4865"/>
                  </a:cubicBezTo>
                  <a:cubicBezTo>
                    <a:pt x="9525" y="6095"/>
                    <a:pt x="10080" y="7240"/>
                    <a:pt x="12269" y="7240"/>
                  </a:cubicBezTo>
                  <a:cubicBezTo>
                    <a:pt x="12351" y="7240"/>
                    <a:pt x="12436" y="7239"/>
                    <a:pt x="12524" y="7236"/>
                  </a:cubicBezTo>
                  <a:cubicBezTo>
                    <a:pt x="12593" y="7234"/>
                    <a:pt x="12660" y="7233"/>
                    <a:pt x="12725" y="7233"/>
                  </a:cubicBezTo>
                  <a:cubicBezTo>
                    <a:pt x="14679" y="7233"/>
                    <a:pt x="15099" y="8104"/>
                    <a:pt x="15776" y="9515"/>
                  </a:cubicBezTo>
                  <a:cubicBezTo>
                    <a:pt x="16019" y="10032"/>
                    <a:pt x="16293" y="10549"/>
                    <a:pt x="16627" y="11126"/>
                  </a:cubicBezTo>
                  <a:cubicBezTo>
                    <a:pt x="17733" y="12896"/>
                    <a:pt x="19654" y="14368"/>
                    <a:pt x="21924" y="14368"/>
                  </a:cubicBezTo>
                  <a:cubicBezTo>
                    <a:pt x="22461" y="14368"/>
                    <a:pt x="23018" y="14285"/>
                    <a:pt x="23588" y="14105"/>
                  </a:cubicBezTo>
                  <a:lnTo>
                    <a:pt x="23588" y="14105"/>
                  </a:lnTo>
                  <a:cubicBezTo>
                    <a:pt x="23375" y="14986"/>
                    <a:pt x="23010" y="15959"/>
                    <a:pt x="22402" y="16871"/>
                  </a:cubicBezTo>
                  <a:cubicBezTo>
                    <a:pt x="22159" y="17205"/>
                    <a:pt x="21946" y="17540"/>
                    <a:pt x="21673" y="17813"/>
                  </a:cubicBezTo>
                  <a:cubicBezTo>
                    <a:pt x="21386" y="17867"/>
                    <a:pt x="21103" y="17893"/>
                    <a:pt x="20827" y="17893"/>
                  </a:cubicBezTo>
                  <a:cubicBezTo>
                    <a:pt x="18618" y="17893"/>
                    <a:pt x="16792" y="16260"/>
                    <a:pt x="15928" y="14530"/>
                  </a:cubicBezTo>
                  <a:cubicBezTo>
                    <a:pt x="15715" y="14075"/>
                    <a:pt x="15593" y="13679"/>
                    <a:pt x="15442" y="13254"/>
                  </a:cubicBezTo>
                  <a:cubicBezTo>
                    <a:pt x="15036" y="11979"/>
                    <a:pt x="14685" y="10814"/>
                    <a:pt x="12203" y="10814"/>
                  </a:cubicBezTo>
                  <a:cubicBezTo>
                    <a:pt x="12082" y="10814"/>
                    <a:pt x="11956" y="10817"/>
                    <a:pt x="11824" y="10822"/>
                  </a:cubicBezTo>
                  <a:cubicBezTo>
                    <a:pt x="11700" y="10828"/>
                    <a:pt x="11581" y="10831"/>
                    <a:pt x="11465" y="10831"/>
                  </a:cubicBezTo>
                  <a:cubicBezTo>
                    <a:pt x="9065" y="10831"/>
                    <a:pt x="8493" y="9635"/>
                    <a:pt x="7478" y="7691"/>
                  </a:cubicBezTo>
                  <a:cubicBezTo>
                    <a:pt x="7265" y="7357"/>
                    <a:pt x="7083" y="6992"/>
                    <a:pt x="6900" y="6628"/>
                  </a:cubicBezTo>
                  <a:cubicBezTo>
                    <a:pt x="5684" y="4470"/>
                    <a:pt x="3010" y="3801"/>
                    <a:pt x="1885" y="3588"/>
                  </a:cubicBezTo>
                  <a:cubicBezTo>
                    <a:pt x="2554" y="2524"/>
                    <a:pt x="3466" y="1764"/>
                    <a:pt x="4590" y="1278"/>
                  </a:cubicBezTo>
                  <a:close/>
                  <a:moveTo>
                    <a:pt x="1551" y="4166"/>
                  </a:moveTo>
                  <a:cubicBezTo>
                    <a:pt x="2341" y="4287"/>
                    <a:pt x="5198" y="4865"/>
                    <a:pt x="6323" y="6932"/>
                  </a:cubicBezTo>
                  <a:cubicBezTo>
                    <a:pt x="6505" y="7327"/>
                    <a:pt x="6718" y="7661"/>
                    <a:pt x="6900" y="7995"/>
                  </a:cubicBezTo>
                  <a:cubicBezTo>
                    <a:pt x="7896" y="9957"/>
                    <a:pt x="8694" y="11467"/>
                    <a:pt x="11548" y="11467"/>
                  </a:cubicBezTo>
                  <a:cubicBezTo>
                    <a:pt x="11658" y="11467"/>
                    <a:pt x="11770" y="11465"/>
                    <a:pt x="11885" y="11460"/>
                  </a:cubicBezTo>
                  <a:cubicBezTo>
                    <a:pt x="12037" y="11453"/>
                    <a:pt x="12179" y="11449"/>
                    <a:pt x="12314" y="11449"/>
                  </a:cubicBezTo>
                  <a:cubicBezTo>
                    <a:pt x="14224" y="11449"/>
                    <a:pt x="14434" y="12243"/>
                    <a:pt x="14803" y="13436"/>
                  </a:cubicBezTo>
                  <a:cubicBezTo>
                    <a:pt x="14925" y="13862"/>
                    <a:pt x="15077" y="14348"/>
                    <a:pt x="15320" y="14834"/>
                  </a:cubicBezTo>
                  <a:cubicBezTo>
                    <a:pt x="16277" y="16749"/>
                    <a:pt x="18294" y="18575"/>
                    <a:pt x="20791" y="18575"/>
                  </a:cubicBezTo>
                  <a:cubicBezTo>
                    <a:pt x="20831" y="18575"/>
                    <a:pt x="20872" y="18574"/>
                    <a:pt x="20913" y="18573"/>
                  </a:cubicBezTo>
                  <a:lnTo>
                    <a:pt x="20913" y="18573"/>
                  </a:lnTo>
                  <a:cubicBezTo>
                    <a:pt x="20183" y="19242"/>
                    <a:pt x="19363" y="19758"/>
                    <a:pt x="18420" y="20093"/>
                  </a:cubicBezTo>
                  <a:cubicBezTo>
                    <a:pt x="18056" y="20214"/>
                    <a:pt x="17752" y="20275"/>
                    <a:pt x="17417" y="20366"/>
                  </a:cubicBezTo>
                  <a:cubicBezTo>
                    <a:pt x="17283" y="20384"/>
                    <a:pt x="17146" y="20393"/>
                    <a:pt x="17007" y="20393"/>
                  </a:cubicBezTo>
                  <a:cubicBezTo>
                    <a:pt x="15255" y="20393"/>
                    <a:pt x="13176" y="19012"/>
                    <a:pt x="12584" y="17266"/>
                  </a:cubicBezTo>
                  <a:cubicBezTo>
                    <a:pt x="12463" y="16901"/>
                    <a:pt x="12372" y="16506"/>
                    <a:pt x="12250" y="16172"/>
                  </a:cubicBezTo>
                  <a:cubicBezTo>
                    <a:pt x="11934" y="14934"/>
                    <a:pt x="11595" y="13742"/>
                    <a:pt x="9929" y="13742"/>
                  </a:cubicBezTo>
                  <a:cubicBezTo>
                    <a:pt x="9672" y="13742"/>
                    <a:pt x="9383" y="13770"/>
                    <a:pt x="9058" y="13831"/>
                  </a:cubicBezTo>
                  <a:cubicBezTo>
                    <a:pt x="8655" y="13907"/>
                    <a:pt x="8297" y="13946"/>
                    <a:pt x="7976" y="13946"/>
                  </a:cubicBezTo>
                  <a:cubicBezTo>
                    <a:pt x="6357" y="13946"/>
                    <a:pt x="5660" y="12962"/>
                    <a:pt x="4773" y="10731"/>
                  </a:cubicBezTo>
                  <a:cubicBezTo>
                    <a:pt x="3830" y="8421"/>
                    <a:pt x="1733" y="7843"/>
                    <a:pt x="943" y="7752"/>
                  </a:cubicBezTo>
                  <a:cubicBezTo>
                    <a:pt x="852" y="6384"/>
                    <a:pt x="1064" y="5108"/>
                    <a:pt x="1551" y="4166"/>
                  </a:cubicBezTo>
                  <a:close/>
                  <a:moveTo>
                    <a:pt x="973" y="8421"/>
                  </a:moveTo>
                  <a:lnTo>
                    <a:pt x="973" y="8421"/>
                  </a:lnTo>
                  <a:cubicBezTo>
                    <a:pt x="1733" y="8573"/>
                    <a:pt x="3374" y="9120"/>
                    <a:pt x="4134" y="10974"/>
                  </a:cubicBezTo>
                  <a:cubicBezTo>
                    <a:pt x="5092" y="13331"/>
                    <a:pt x="5984" y="14584"/>
                    <a:pt x="8013" y="14584"/>
                  </a:cubicBezTo>
                  <a:cubicBezTo>
                    <a:pt x="8366" y="14584"/>
                    <a:pt x="8752" y="14546"/>
                    <a:pt x="9180" y="14470"/>
                  </a:cubicBezTo>
                  <a:cubicBezTo>
                    <a:pt x="9473" y="14411"/>
                    <a:pt x="9724" y="14383"/>
                    <a:pt x="9941" y="14383"/>
                  </a:cubicBezTo>
                  <a:cubicBezTo>
                    <a:pt x="11077" y="14383"/>
                    <a:pt x="11280" y="15150"/>
                    <a:pt x="11612" y="16324"/>
                  </a:cubicBezTo>
                  <a:cubicBezTo>
                    <a:pt x="11733" y="16689"/>
                    <a:pt x="11794" y="17084"/>
                    <a:pt x="11946" y="17448"/>
                  </a:cubicBezTo>
                  <a:cubicBezTo>
                    <a:pt x="12402" y="18786"/>
                    <a:pt x="13587" y="19880"/>
                    <a:pt x="14925" y="20488"/>
                  </a:cubicBezTo>
                  <a:cubicBezTo>
                    <a:pt x="14890" y="20488"/>
                    <a:pt x="14854" y="20488"/>
                    <a:pt x="14819" y="20488"/>
                  </a:cubicBezTo>
                  <a:cubicBezTo>
                    <a:pt x="11634" y="20488"/>
                    <a:pt x="8552" y="19140"/>
                    <a:pt x="6718" y="18148"/>
                  </a:cubicBezTo>
                  <a:cubicBezTo>
                    <a:pt x="4469" y="17023"/>
                    <a:pt x="2493" y="14287"/>
                    <a:pt x="1490" y="11005"/>
                  </a:cubicBezTo>
                  <a:cubicBezTo>
                    <a:pt x="1247" y="10123"/>
                    <a:pt x="1034" y="9242"/>
                    <a:pt x="973" y="8421"/>
                  </a:cubicBezTo>
                  <a:close/>
                  <a:moveTo>
                    <a:pt x="7821" y="0"/>
                  </a:moveTo>
                  <a:cubicBezTo>
                    <a:pt x="6765" y="0"/>
                    <a:pt x="5735" y="155"/>
                    <a:pt x="4803" y="488"/>
                  </a:cubicBezTo>
                  <a:cubicBezTo>
                    <a:pt x="4681" y="518"/>
                    <a:pt x="4621" y="548"/>
                    <a:pt x="4499" y="609"/>
                  </a:cubicBezTo>
                  <a:cubicBezTo>
                    <a:pt x="4438" y="609"/>
                    <a:pt x="4377" y="640"/>
                    <a:pt x="4347" y="670"/>
                  </a:cubicBezTo>
                  <a:cubicBezTo>
                    <a:pt x="2979" y="1278"/>
                    <a:pt x="1885" y="2281"/>
                    <a:pt x="1064" y="3679"/>
                  </a:cubicBezTo>
                  <a:cubicBezTo>
                    <a:pt x="92" y="5473"/>
                    <a:pt x="0" y="8299"/>
                    <a:pt x="882" y="11187"/>
                  </a:cubicBezTo>
                  <a:cubicBezTo>
                    <a:pt x="1915" y="14652"/>
                    <a:pt x="4013" y="17479"/>
                    <a:pt x="6384" y="18725"/>
                  </a:cubicBezTo>
                  <a:cubicBezTo>
                    <a:pt x="8423" y="19779"/>
                    <a:pt x="11860" y="21230"/>
                    <a:pt x="15304" y="21230"/>
                  </a:cubicBezTo>
                  <a:cubicBezTo>
                    <a:pt x="16429" y="21230"/>
                    <a:pt x="17555" y="21075"/>
                    <a:pt x="18633" y="20701"/>
                  </a:cubicBezTo>
                  <a:cubicBezTo>
                    <a:pt x="20426" y="20062"/>
                    <a:pt x="21855" y="18877"/>
                    <a:pt x="22949" y="17205"/>
                  </a:cubicBezTo>
                  <a:cubicBezTo>
                    <a:pt x="24287" y="15138"/>
                    <a:pt x="24712" y="13071"/>
                    <a:pt x="24226" y="11005"/>
                  </a:cubicBezTo>
                  <a:cubicBezTo>
                    <a:pt x="24104" y="10640"/>
                    <a:pt x="23983" y="10214"/>
                    <a:pt x="23831" y="9819"/>
                  </a:cubicBezTo>
                  <a:cubicBezTo>
                    <a:pt x="22433" y="6445"/>
                    <a:pt x="18907" y="3983"/>
                    <a:pt x="16779" y="2737"/>
                  </a:cubicBezTo>
                  <a:cubicBezTo>
                    <a:pt x="14621" y="1460"/>
                    <a:pt x="11764" y="336"/>
                    <a:pt x="9028" y="62"/>
                  </a:cubicBezTo>
                  <a:lnTo>
                    <a:pt x="8998" y="62"/>
                  </a:lnTo>
                  <a:cubicBezTo>
                    <a:pt x="8604" y="21"/>
                    <a:pt x="8211" y="0"/>
                    <a:pt x="7821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7" name="Google Shape;67;p2"/>
            <p:cNvGrpSpPr/>
            <p:nvPr/>
          </p:nvGrpSpPr>
          <p:grpSpPr>
            <a:xfrm>
              <a:off x="1840388" y="678525"/>
              <a:ext cx="571450" cy="538350"/>
              <a:chOff x="5765575" y="1447475"/>
              <a:chExt cx="571450" cy="538350"/>
            </a:xfrm>
          </p:grpSpPr>
          <p:sp>
            <p:nvSpPr>
              <p:cNvPr id="68" name="Google Shape;68;p2"/>
              <p:cNvSpPr/>
              <p:nvPr/>
            </p:nvSpPr>
            <p:spPr>
              <a:xfrm>
                <a:off x="5765575" y="1447475"/>
                <a:ext cx="571450" cy="538350"/>
              </a:xfrm>
              <a:custGeom>
                <a:rect b="b" l="l" r="r" t="t"/>
                <a:pathLst>
                  <a:path extrusionOk="0" h="21534" w="22858">
                    <a:moveTo>
                      <a:pt x="13861" y="3178"/>
                    </a:moveTo>
                    <a:cubicBezTo>
                      <a:pt x="14529" y="3755"/>
                      <a:pt x="16657" y="5701"/>
                      <a:pt x="16931" y="8345"/>
                    </a:cubicBezTo>
                    <a:cubicBezTo>
                      <a:pt x="17144" y="10260"/>
                      <a:pt x="16323" y="12114"/>
                      <a:pt x="14621" y="13938"/>
                    </a:cubicBezTo>
                    <a:cubicBezTo>
                      <a:pt x="12435" y="16281"/>
                      <a:pt x="10215" y="17012"/>
                      <a:pt x="8299" y="17012"/>
                    </a:cubicBezTo>
                    <a:cubicBezTo>
                      <a:pt x="5766" y="17012"/>
                      <a:pt x="3763" y="15734"/>
                      <a:pt x="3070" y="15215"/>
                    </a:cubicBezTo>
                    <a:lnTo>
                      <a:pt x="13861" y="3178"/>
                    </a:lnTo>
                    <a:close/>
                    <a:moveTo>
                      <a:pt x="15046" y="1932"/>
                    </a:moveTo>
                    <a:cubicBezTo>
                      <a:pt x="15806" y="2570"/>
                      <a:pt x="18420" y="4971"/>
                      <a:pt x="18724" y="8315"/>
                    </a:cubicBezTo>
                    <a:cubicBezTo>
                      <a:pt x="18906" y="10625"/>
                      <a:pt x="17964" y="12904"/>
                      <a:pt x="15897" y="15123"/>
                    </a:cubicBezTo>
                    <a:cubicBezTo>
                      <a:pt x="13287" y="17885"/>
                      <a:pt x="10678" y="18757"/>
                      <a:pt x="8422" y="18757"/>
                    </a:cubicBezTo>
                    <a:cubicBezTo>
                      <a:pt x="5266" y="18757"/>
                      <a:pt x="2804" y="17051"/>
                      <a:pt x="2006" y="16430"/>
                    </a:cubicBezTo>
                    <a:lnTo>
                      <a:pt x="2614" y="15762"/>
                    </a:lnTo>
                    <a:cubicBezTo>
                      <a:pt x="3329" y="16284"/>
                      <a:pt x="5530" y="17675"/>
                      <a:pt x="8309" y="17675"/>
                    </a:cubicBezTo>
                    <a:cubicBezTo>
                      <a:pt x="10380" y="17675"/>
                      <a:pt x="12771" y="16903"/>
                      <a:pt x="15107" y="14424"/>
                    </a:cubicBezTo>
                    <a:cubicBezTo>
                      <a:pt x="16961" y="12449"/>
                      <a:pt x="17812" y="10412"/>
                      <a:pt x="17630" y="8315"/>
                    </a:cubicBezTo>
                    <a:cubicBezTo>
                      <a:pt x="17569" y="8132"/>
                      <a:pt x="17569" y="7920"/>
                      <a:pt x="17539" y="7707"/>
                    </a:cubicBezTo>
                    <a:cubicBezTo>
                      <a:pt x="17052" y="5123"/>
                      <a:pt x="15107" y="3299"/>
                      <a:pt x="14347" y="2692"/>
                    </a:cubicBezTo>
                    <a:lnTo>
                      <a:pt x="15046" y="1932"/>
                    </a:lnTo>
                    <a:close/>
                    <a:moveTo>
                      <a:pt x="16019" y="746"/>
                    </a:moveTo>
                    <a:cubicBezTo>
                      <a:pt x="17052" y="1476"/>
                      <a:pt x="20852" y="4515"/>
                      <a:pt x="21612" y="8467"/>
                    </a:cubicBezTo>
                    <a:cubicBezTo>
                      <a:pt x="22189" y="11385"/>
                      <a:pt x="20973" y="14242"/>
                      <a:pt x="17995" y="16886"/>
                    </a:cubicBezTo>
                    <a:cubicBezTo>
                      <a:pt x="14601" y="19912"/>
                      <a:pt x="11449" y="20895"/>
                      <a:pt x="8785" y="20895"/>
                    </a:cubicBezTo>
                    <a:cubicBezTo>
                      <a:pt x="4624" y="20895"/>
                      <a:pt x="1655" y="18497"/>
                      <a:pt x="821" y="17737"/>
                    </a:cubicBezTo>
                    <a:lnTo>
                      <a:pt x="1520" y="16917"/>
                    </a:lnTo>
                    <a:cubicBezTo>
                      <a:pt x="2340" y="17540"/>
                      <a:pt x="5019" y="19386"/>
                      <a:pt x="8424" y="19386"/>
                    </a:cubicBezTo>
                    <a:cubicBezTo>
                      <a:pt x="10828" y="19386"/>
                      <a:pt x="13594" y="18467"/>
                      <a:pt x="16323" y="15549"/>
                    </a:cubicBezTo>
                    <a:cubicBezTo>
                      <a:pt x="18542" y="13208"/>
                      <a:pt x="19545" y="10746"/>
                      <a:pt x="19332" y="8224"/>
                    </a:cubicBezTo>
                    <a:lnTo>
                      <a:pt x="19210" y="7433"/>
                    </a:lnTo>
                    <a:cubicBezTo>
                      <a:pt x="18603" y="4272"/>
                      <a:pt x="16201" y="2084"/>
                      <a:pt x="15411" y="1445"/>
                    </a:cubicBezTo>
                    <a:lnTo>
                      <a:pt x="16019" y="746"/>
                    </a:lnTo>
                    <a:close/>
                    <a:moveTo>
                      <a:pt x="16001" y="0"/>
                    </a:moveTo>
                    <a:cubicBezTo>
                      <a:pt x="15916" y="0"/>
                      <a:pt x="15827" y="40"/>
                      <a:pt x="15776" y="108"/>
                    </a:cubicBezTo>
                    <a:lnTo>
                      <a:pt x="1247" y="16278"/>
                    </a:lnTo>
                    <a:lnTo>
                      <a:pt x="92" y="17555"/>
                    </a:lnTo>
                    <a:cubicBezTo>
                      <a:pt x="0" y="17646"/>
                      <a:pt x="0" y="17889"/>
                      <a:pt x="92" y="17980"/>
                    </a:cubicBezTo>
                    <a:cubicBezTo>
                      <a:pt x="151" y="18040"/>
                      <a:pt x="3670" y="21533"/>
                      <a:pt x="8867" y="21533"/>
                    </a:cubicBezTo>
                    <a:cubicBezTo>
                      <a:pt x="11659" y="21533"/>
                      <a:pt x="14936" y="20525"/>
                      <a:pt x="18420" y="17433"/>
                    </a:cubicBezTo>
                    <a:cubicBezTo>
                      <a:pt x="21581" y="14607"/>
                      <a:pt x="22858" y="11567"/>
                      <a:pt x="22250" y="8375"/>
                    </a:cubicBezTo>
                    <a:cubicBezTo>
                      <a:pt x="21338" y="3543"/>
                      <a:pt x="16414" y="229"/>
                      <a:pt x="16171" y="78"/>
                    </a:cubicBezTo>
                    <a:cubicBezTo>
                      <a:pt x="16131" y="24"/>
                      <a:pt x="16068" y="0"/>
                      <a:pt x="1600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2"/>
              <p:cNvSpPr/>
              <p:nvPr/>
            </p:nvSpPr>
            <p:spPr>
              <a:xfrm>
                <a:off x="5906900" y="1785275"/>
                <a:ext cx="38025" cy="32600"/>
              </a:xfrm>
              <a:custGeom>
                <a:rect b="b" l="l" r="r" t="t"/>
                <a:pathLst>
                  <a:path extrusionOk="0" h="1304" w="1521">
                    <a:moveTo>
                      <a:pt x="1" y="0"/>
                    </a:moveTo>
                    <a:cubicBezTo>
                      <a:pt x="1" y="0"/>
                      <a:pt x="275" y="1003"/>
                      <a:pt x="518" y="1186"/>
                    </a:cubicBezTo>
                    <a:cubicBezTo>
                      <a:pt x="635" y="1264"/>
                      <a:pt x="763" y="1303"/>
                      <a:pt x="889" y="1303"/>
                    </a:cubicBezTo>
                    <a:cubicBezTo>
                      <a:pt x="1055" y="1303"/>
                      <a:pt x="1217" y="1234"/>
                      <a:pt x="1338" y="1095"/>
                    </a:cubicBezTo>
                    <a:cubicBezTo>
                      <a:pt x="1521" y="882"/>
                      <a:pt x="1521" y="487"/>
                      <a:pt x="1247" y="304"/>
                    </a:cubicBezTo>
                    <a:cubicBezTo>
                      <a:pt x="1034" y="122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2"/>
              <p:cNvSpPr/>
              <p:nvPr/>
            </p:nvSpPr>
            <p:spPr>
              <a:xfrm>
                <a:off x="5957075" y="1730550"/>
                <a:ext cx="38000" cy="32150"/>
              </a:xfrm>
              <a:custGeom>
                <a:rect b="b" l="l" r="r" t="t"/>
                <a:pathLst>
                  <a:path extrusionOk="0" h="1286" w="1520">
                    <a:moveTo>
                      <a:pt x="0" y="1"/>
                    </a:moveTo>
                    <a:lnTo>
                      <a:pt x="0" y="1"/>
                    </a:lnTo>
                    <a:cubicBezTo>
                      <a:pt x="0" y="1"/>
                      <a:pt x="274" y="974"/>
                      <a:pt x="547" y="1156"/>
                    </a:cubicBezTo>
                    <a:cubicBezTo>
                      <a:pt x="646" y="1241"/>
                      <a:pt x="784" y="1286"/>
                      <a:pt x="922" y="1286"/>
                    </a:cubicBezTo>
                    <a:cubicBezTo>
                      <a:pt x="1081" y="1286"/>
                      <a:pt x="1240" y="1225"/>
                      <a:pt x="1337" y="1095"/>
                    </a:cubicBezTo>
                    <a:cubicBezTo>
                      <a:pt x="1520" y="852"/>
                      <a:pt x="1489" y="518"/>
                      <a:pt x="1277" y="305"/>
                    </a:cubicBezTo>
                    <a:cubicBezTo>
                      <a:pt x="1034" y="92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" name="Google Shape;71;p2"/>
              <p:cNvSpPr/>
              <p:nvPr/>
            </p:nvSpPr>
            <p:spPr>
              <a:xfrm>
                <a:off x="5967700" y="1786025"/>
                <a:ext cx="38025" cy="32925"/>
              </a:xfrm>
              <a:custGeom>
                <a:rect b="b" l="l" r="r" t="t"/>
                <a:pathLst>
                  <a:path extrusionOk="0" h="1317" w="1521">
                    <a:moveTo>
                      <a:pt x="1" y="1"/>
                    </a:moveTo>
                    <a:cubicBezTo>
                      <a:pt x="1" y="1"/>
                      <a:pt x="274" y="1004"/>
                      <a:pt x="548" y="1186"/>
                    </a:cubicBezTo>
                    <a:cubicBezTo>
                      <a:pt x="661" y="1271"/>
                      <a:pt x="800" y="1316"/>
                      <a:pt x="934" y="1316"/>
                    </a:cubicBezTo>
                    <a:cubicBezTo>
                      <a:pt x="1090" y="1316"/>
                      <a:pt x="1240" y="1256"/>
                      <a:pt x="1338" y="1125"/>
                    </a:cubicBezTo>
                    <a:cubicBezTo>
                      <a:pt x="1520" y="882"/>
                      <a:pt x="1520" y="517"/>
                      <a:pt x="1247" y="305"/>
                    </a:cubicBezTo>
                    <a:cubicBezTo>
                      <a:pt x="1034" y="122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" name="Google Shape;72;p2"/>
              <p:cNvSpPr/>
              <p:nvPr/>
            </p:nvSpPr>
            <p:spPr>
              <a:xfrm>
                <a:off x="6004175" y="1677375"/>
                <a:ext cx="38025" cy="32700"/>
              </a:xfrm>
              <a:custGeom>
                <a:rect b="b" l="l" r="r" t="t"/>
                <a:pathLst>
                  <a:path extrusionOk="0" h="1308" w="1521">
                    <a:moveTo>
                      <a:pt x="1" y="0"/>
                    </a:moveTo>
                    <a:cubicBezTo>
                      <a:pt x="1" y="0"/>
                      <a:pt x="244" y="973"/>
                      <a:pt x="517" y="1155"/>
                    </a:cubicBezTo>
                    <a:cubicBezTo>
                      <a:pt x="631" y="1255"/>
                      <a:pt x="772" y="1308"/>
                      <a:pt x="908" y="1308"/>
                    </a:cubicBezTo>
                    <a:cubicBezTo>
                      <a:pt x="1062" y="1308"/>
                      <a:pt x="1211" y="1240"/>
                      <a:pt x="1308" y="1094"/>
                    </a:cubicBezTo>
                    <a:cubicBezTo>
                      <a:pt x="1520" y="821"/>
                      <a:pt x="1520" y="487"/>
                      <a:pt x="1247" y="304"/>
                    </a:cubicBezTo>
                    <a:cubicBezTo>
                      <a:pt x="1004" y="91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2"/>
              <p:cNvSpPr/>
              <p:nvPr/>
            </p:nvSpPr>
            <p:spPr>
              <a:xfrm>
                <a:off x="6020125" y="1736650"/>
                <a:ext cx="38025" cy="32900"/>
              </a:xfrm>
              <a:custGeom>
                <a:rect b="b" l="l" r="r" t="t"/>
                <a:pathLst>
                  <a:path extrusionOk="0" h="1316" w="1521">
                    <a:moveTo>
                      <a:pt x="1" y="0"/>
                    </a:moveTo>
                    <a:lnTo>
                      <a:pt x="1" y="0"/>
                    </a:lnTo>
                    <a:cubicBezTo>
                      <a:pt x="1" y="0"/>
                      <a:pt x="305" y="1003"/>
                      <a:pt x="518" y="1185"/>
                    </a:cubicBezTo>
                    <a:cubicBezTo>
                      <a:pt x="630" y="1270"/>
                      <a:pt x="770" y="1315"/>
                      <a:pt x="907" y="1315"/>
                    </a:cubicBezTo>
                    <a:cubicBezTo>
                      <a:pt x="1067" y="1315"/>
                      <a:pt x="1224" y="1255"/>
                      <a:pt x="1338" y="1125"/>
                    </a:cubicBezTo>
                    <a:cubicBezTo>
                      <a:pt x="1521" y="882"/>
                      <a:pt x="1521" y="517"/>
                      <a:pt x="1247" y="304"/>
                    </a:cubicBezTo>
                    <a:cubicBezTo>
                      <a:pt x="1034" y="122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2"/>
              <p:cNvSpPr/>
              <p:nvPr/>
            </p:nvSpPr>
            <p:spPr>
              <a:xfrm>
                <a:off x="6038375" y="1797425"/>
                <a:ext cx="38025" cy="32650"/>
              </a:xfrm>
              <a:custGeom>
                <a:rect b="b" l="l" r="r" t="t"/>
                <a:pathLst>
                  <a:path extrusionOk="0" h="1306" w="1521">
                    <a:moveTo>
                      <a:pt x="0" y="1"/>
                    </a:moveTo>
                    <a:cubicBezTo>
                      <a:pt x="0" y="1"/>
                      <a:pt x="244" y="1004"/>
                      <a:pt x="517" y="1186"/>
                    </a:cubicBezTo>
                    <a:cubicBezTo>
                      <a:pt x="625" y="1267"/>
                      <a:pt x="756" y="1306"/>
                      <a:pt x="885" y="1306"/>
                    </a:cubicBezTo>
                    <a:cubicBezTo>
                      <a:pt x="1047" y="1306"/>
                      <a:pt x="1206" y="1244"/>
                      <a:pt x="1307" y="1125"/>
                    </a:cubicBezTo>
                    <a:cubicBezTo>
                      <a:pt x="1520" y="882"/>
                      <a:pt x="1520" y="517"/>
                      <a:pt x="1247" y="305"/>
                    </a:cubicBezTo>
                    <a:cubicBezTo>
                      <a:pt x="1003" y="122"/>
                      <a:pt x="1" y="1"/>
                      <a:pt x="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2"/>
              <p:cNvSpPr/>
              <p:nvPr/>
            </p:nvSpPr>
            <p:spPr>
              <a:xfrm>
                <a:off x="6044450" y="1631775"/>
                <a:ext cx="38025" cy="32725"/>
              </a:xfrm>
              <a:custGeom>
                <a:rect b="b" l="l" r="r" t="t"/>
                <a:pathLst>
                  <a:path extrusionOk="0" h="1309" w="1521">
                    <a:moveTo>
                      <a:pt x="1" y="0"/>
                    </a:moveTo>
                    <a:cubicBezTo>
                      <a:pt x="1" y="0"/>
                      <a:pt x="274" y="973"/>
                      <a:pt x="548" y="1155"/>
                    </a:cubicBezTo>
                    <a:cubicBezTo>
                      <a:pt x="647" y="1255"/>
                      <a:pt x="787" y="1308"/>
                      <a:pt x="926" y="1308"/>
                    </a:cubicBezTo>
                    <a:cubicBezTo>
                      <a:pt x="1084" y="1308"/>
                      <a:pt x="1241" y="1240"/>
                      <a:pt x="1338" y="1095"/>
                    </a:cubicBezTo>
                    <a:cubicBezTo>
                      <a:pt x="1520" y="852"/>
                      <a:pt x="1490" y="517"/>
                      <a:pt x="1277" y="304"/>
                    </a:cubicBezTo>
                    <a:cubicBezTo>
                      <a:pt x="1034" y="92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" name="Google Shape;76;p2"/>
              <p:cNvSpPr/>
              <p:nvPr/>
            </p:nvSpPr>
            <p:spPr>
              <a:xfrm>
                <a:off x="6066500" y="1691050"/>
                <a:ext cx="38000" cy="32650"/>
              </a:xfrm>
              <a:custGeom>
                <a:rect b="b" l="l" r="r" t="t"/>
                <a:pathLst>
                  <a:path extrusionOk="0" h="1306" w="1520">
                    <a:moveTo>
                      <a:pt x="0" y="0"/>
                    </a:moveTo>
                    <a:cubicBezTo>
                      <a:pt x="0" y="0"/>
                      <a:pt x="274" y="1003"/>
                      <a:pt x="547" y="1186"/>
                    </a:cubicBezTo>
                    <a:cubicBezTo>
                      <a:pt x="641" y="1266"/>
                      <a:pt x="759" y="1305"/>
                      <a:pt x="883" y="1305"/>
                    </a:cubicBezTo>
                    <a:cubicBezTo>
                      <a:pt x="1038" y="1305"/>
                      <a:pt x="1202" y="1244"/>
                      <a:pt x="1337" y="1125"/>
                    </a:cubicBezTo>
                    <a:cubicBezTo>
                      <a:pt x="1520" y="882"/>
                      <a:pt x="1520" y="517"/>
                      <a:pt x="1246" y="304"/>
                    </a:cubicBezTo>
                    <a:cubicBezTo>
                      <a:pt x="1034" y="122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" name="Google Shape;77;p2"/>
              <p:cNvSpPr/>
              <p:nvPr/>
            </p:nvSpPr>
            <p:spPr>
              <a:xfrm>
                <a:off x="6130325" y="1687250"/>
                <a:ext cx="38025" cy="32650"/>
              </a:xfrm>
              <a:custGeom>
                <a:rect b="b" l="l" r="r" t="t"/>
                <a:pathLst>
                  <a:path extrusionOk="0" h="1306" w="1521">
                    <a:moveTo>
                      <a:pt x="0" y="0"/>
                    </a:moveTo>
                    <a:cubicBezTo>
                      <a:pt x="0" y="0"/>
                      <a:pt x="274" y="1003"/>
                      <a:pt x="517" y="1186"/>
                    </a:cubicBezTo>
                    <a:cubicBezTo>
                      <a:pt x="625" y="1266"/>
                      <a:pt x="750" y="1305"/>
                      <a:pt x="875" y="1305"/>
                    </a:cubicBezTo>
                    <a:cubicBezTo>
                      <a:pt x="1032" y="1305"/>
                      <a:pt x="1189" y="1244"/>
                      <a:pt x="1307" y="1125"/>
                    </a:cubicBezTo>
                    <a:cubicBezTo>
                      <a:pt x="1520" y="882"/>
                      <a:pt x="1520" y="517"/>
                      <a:pt x="1247" y="304"/>
                    </a:cubicBezTo>
                    <a:cubicBezTo>
                      <a:pt x="1003" y="122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2"/>
              <p:cNvSpPr/>
              <p:nvPr/>
            </p:nvSpPr>
            <p:spPr>
              <a:xfrm>
                <a:off x="6082450" y="1746525"/>
                <a:ext cx="38025" cy="32450"/>
              </a:xfrm>
              <a:custGeom>
                <a:rect b="b" l="l" r="r" t="t"/>
                <a:pathLst>
                  <a:path extrusionOk="0" h="1298" w="1521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274" y="973"/>
                      <a:pt x="547" y="1155"/>
                    </a:cubicBezTo>
                    <a:cubicBezTo>
                      <a:pt x="643" y="1251"/>
                      <a:pt x="770" y="1297"/>
                      <a:pt x="899" y="1297"/>
                    </a:cubicBezTo>
                    <a:cubicBezTo>
                      <a:pt x="1058" y="1297"/>
                      <a:pt x="1221" y="1228"/>
                      <a:pt x="1338" y="1094"/>
                    </a:cubicBezTo>
                    <a:cubicBezTo>
                      <a:pt x="1520" y="882"/>
                      <a:pt x="1520" y="487"/>
                      <a:pt x="1247" y="304"/>
                    </a:cubicBezTo>
                    <a:cubicBezTo>
                      <a:pt x="1034" y="122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2"/>
              <p:cNvSpPr/>
              <p:nvPr/>
            </p:nvSpPr>
            <p:spPr>
              <a:xfrm>
                <a:off x="6093075" y="1580850"/>
                <a:ext cx="38025" cy="32925"/>
              </a:xfrm>
              <a:custGeom>
                <a:rect b="b" l="l" r="r" t="t"/>
                <a:pathLst>
                  <a:path extrusionOk="0" h="1317" w="1521">
                    <a:moveTo>
                      <a:pt x="1" y="1"/>
                    </a:moveTo>
                    <a:lnTo>
                      <a:pt x="1" y="1"/>
                    </a:lnTo>
                    <a:cubicBezTo>
                      <a:pt x="1" y="1"/>
                      <a:pt x="274" y="1004"/>
                      <a:pt x="548" y="1186"/>
                    </a:cubicBezTo>
                    <a:cubicBezTo>
                      <a:pt x="647" y="1271"/>
                      <a:pt x="785" y="1316"/>
                      <a:pt x="923" y="1316"/>
                    </a:cubicBezTo>
                    <a:cubicBezTo>
                      <a:pt x="1082" y="1316"/>
                      <a:pt x="1241" y="1256"/>
                      <a:pt x="1338" y="1126"/>
                    </a:cubicBezTo>
                    <a:cubicBezTo>
                      <a:pt x="1521" y="882"/>
                      <a:pt x="1490" y="518"/>
                      <a:pt x="1247" y="305"/>
                    </a:cubicBezTo>
                    <a:cubicBezTo>
                      <a:pt x="1034" y="123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2"/>
              <p:cNvSpPr/>
              <p:nvPr/>
            </p:nvSpPr>
            <p:spPr>
              <a:xfrm>
                <a:off x="6109050" y="1634050"/>
                <a:ext cx="38000" cy="32650"/>
              </a:xfrm>
              <a:custGeom>
                <a:rect b="b" l="l" r="r" t="t"/>
                <a:pathLst>
                  <a:path extrusionOk="0" h="1306" w="1520">
                    <a:moveTo>
                      <a:pt x="0" y="1"/>
                    </a:moveTo>
                    <a:cubicBezTo>
                      <a:pt x="0" y="1"/>
                      <a:pt x="274" y="1004"/>
                      <a:pt x="547" y="1186"/>
                    </a:cubicBezTo>
                    <a:cubicBezTo>
                      <a:pt x="641" y="1267"/>
                      <a:pt x="771" y="1306"/>
                      <a:pt x="903" y="1306"/>
                    </a:cubicBezTo>
                    <a:cubicBezTo>
                      <a:pt x="1068" y="1306"/>
                      <a:pt x="1236" y="1244"/>
                      <a:pt x="1338" y="1125"/>
                    </a:cubicBezTo>
                    <a:cubicBezTo>
                      <a:pt x="1520" y="882"/>
                      <a:pt x="1520" y="517"/>
                      <a:pt x="1277" y="305"/>
                    </a:cubicBezTo>
                    <a:cubicBezTo>
                      <a:pt x="1034" y="122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1" name="Google Shape;81;p2"/>
            <p:cNvGrpSpPr/>
            <p:nvPr/>
          </p:nvGrpSpPr>
          <p:grpSpPr>
            <a:xfrm>
              <a:off x="354550" y="3771200"/>
              <a:ext cx="622375" cy="570700"/>
              <a:chOff x="3015525" y="1431175"/>
              <a:chExt cx="622375" cy="570700"/>
            </a:xfrm>
          </p:grpSpPr>
          <p:sp>
            <p:nvSpPr>
              <p:cNvPr id="82" name="Google Shape;82;p2"/>
              <p:cNvSpPr/>
              <p:nvPr/>
            </p:nvSpPr>
            <p:spPr>
              <a:xfrm>
                <a:off x="3015525" y="1431175"/>
                <a:ext cx="622375" cy="570700"/>
              </a:xfrm>
              <a:custGeom>
                <a:rect b="b" l="l" r="r" t="t"/>
                <a:pathLst>
                  <a:path extrusionOk="0" h="22828" w="24895">
                    <a:moveTo>
                      <a:pt x="13374" y="669"/>
                    </a:moveTo>
                    <a:cubicBezTo>
                      <a:pt x="16140" y="669"/>
                      <a:pt x="18785" y="2097"/>
                      <a:pt x="20761" y="4590"/>
                    </a:cubicBezTo>
                    <a:cubicBezTo>
                      <a:pt x="23131" y="7660"/>
                      <a:pt x="24195" y="12037"/>
                      <a:pt x="23344" y="15411"/>
                    </a:cubicBezTo>
                    <a:cubicBezTo>
                      <a:pt x="22280" y="19636"/>
                      <a:pt x="18511" y="22128"/>
                      <a:pt x="13314" y="22128"/>
                    </a:cubicBezTo>
                    <a:cubicBezTo>
                      <a:pt x="11794" y="22128"/>
                      <a:pt x="10183" y="21915"/>
                      <a:pt x="8633" y="21490"/>
                    </a:cubicBezTo>
                    <a:cubicBezTo>
                      <a:pt x="5624" y="20669"/>
                      <a:pt x="3192" y="18450"/>
                      <a:pt x="1946" y="15411"/>
                    </a:cubicBezTo>
                    <a:cubicBezTo>
                      <a:pt x="699" y="12462"/>
                      <a:pt x="791" y="9149"/>
                      <a:pt x="2250" y="6596"/>
                    </a:cubicBezTo>
                    <a:cubicBezTo>
                      <a:pt x="4134" y="3192"/>
                      <a:pt x="5927" y="942"/>
                      <a:pt x="13070" y="669"/>
                    </a:cubicBezTo>
                    <a:close/>
                    <a:moveTo>
                      <a:pt x="13070" y="0"/>
                    </a:moveTo>
                    <a:cubicBezTo>
                      <a:pt x="5624" y="274"/>
                      <a:pt x="3648" y="2766"/>
                      <a:pt x="1672" y="6261"/>
                    </a:cubicBezTo>
                    <a:cubicBezTo>
                      <a:pt x="152" y="8997"/>
                      <a:pt x="0" y="12523"/>
                      <a:pt x="1338" y="15684"/>
                    </a:cubicBezTo>
                    <a:cubicBezTo>
                      <a:pt x="2706" y="18906"/>
                      <a:pt x="5289" y="21277"/>
                      <a:pt x="8481" y="22158"/>
                    </a:cubicBezTo>
                    <a:cubicBezTo>
                      <a:pt x="10122" y="22614"/>
                      <a:pt x="11733" y="22827"/>
                      <a:pt x="13344" y="22827"/>
                    </a:cubicBezTo>
                    <a:cubicBezTo>
                      <a:pt x="18876" y="22827"/>
                      <a:pt x="22888" y="20122"/>
                      <a:pt x="24013" y="15623"/>
                    </a:cubicBezTo>
                    <a:cubicBezTo>
                      <a:pt x="24894" y="11976"/>
                      <a:pt x="23831" y="7477"/>
                      <a:pt x="21277" y="4164"/>
                    </a:cubicBezTo>
                    <a:cubicBezTo>
                      <a:pt x="19180" y="1489"/>
                      <a:pt x="16384" y="0"/>
                      <a:pt x="1337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" name="Google Shape;83;p2"/>
              <p:cNvSpPr/>
              <p:nvPr/>
            </p:nvSpPr>
            <p:spPr>
              <a:xfrm>
                <a:off x="3074800" y="1503350"/>
                <a:ext cx="493950" cy="438475"/>
              </a:xfrm>
              <a:custGeom>
                <a:rect b="b" l="l" r="r" t="t"/>
                <a:pathLst>
                  <a:path extrusionOk="0" h="17539" w="19758">
                    <a:moveTo>
                      <a:pt x="9514" y="639"/>
                    </a:moveTo>
                    <a:cubicBezTo>
                      <a:pt x="10244" y="639"/>
                      <a:pt x="11003" y="730"/>
                      <a:pt x="11794" y="821"/>
                    </a:cubicBezTo>
                    <a:cubicBezTo>
                      <a:pt x="11885" y="821"/>
                      <a:pt x="11915" y="882"/>
                      <a:pt x="12006" y="882"/>
                    </a:cubicBezTo>
                    <a:cubicBezTo>
                      <a:pt x="11429" y="1976"/>
                      <a:pt x="9757" y="5016"/>
                      <a:pt x="9301" y="5745"/>
                    </a:cubicBezTo>
                    <a:cubicBezTo>
                      <a:pt x="8976" y="6287"/>
                      <a:pt x="8049" y="6767"/>
                      <a:pt x="7158" y="6767"/>
                    </a:cubicBezTo>
                    <a:cubicBezTo>
                      <a:pt x="6799" y="6767"/>
                      <a:pt x="6446" y="6689"/>
                      <a:pt x="6140" y="6505"/>
                    </a:cubicBezTo>
                    <a:cubicBezTo>
                      <a:pt x="5137" y="5897"/>
                      <a:pt x="2827" y="4469"/>
                      <a:pt x="2037" y="3952"/>
                    </a:cubicBezTo>
                    <a:cubicBezTo>
                      <a:pt x="3526" y="1855"/>
                      <a:pt x="6262" y="639"/>
                      <a:pt x="9514" y="639"/>
                    </a:cubicBezTo>
                    <a:close/>
                    <a:moveTo>
                      <a:pt x="14195" y="1794"/>
                    </a:moveTo>
                    <a:cubicBezTo>
                      <a:pt x="15289" y="2463"/>
                      <a:pt x="16292" y="3526"/>
                      <a:pt x="17083" y="4833"/>
                    </a:cubicBezTo>
                    <a:cubicBezTo>
                      <a:pt x="18116" y="6536"/>
                      <a:pt x="18694" y="8390"/>
                      <a:pt x="18633" y="10031"/>
                    </a:cubicBezTo>
                    <a:cubicBezTo>
                      <a:pt x="17326" y="9575"/>
                      <a:pt x="13222" y="8238"/>
                      <a:pt x="12219" y="7964"/>
                    </a:cubicBezTo>
                    <a:cubicBezTo>
                      <a:pt x="11763" y="7843"/>
                      <a:pt x="11459" y="7721"/>
                      <a:pt x="11399" y="7569"/>
                    </a:cubicBezTo>
                    <a:cubicBezTo>
                      <a:pt x="11307" y="7387"/>
                      <a:pt x="11307" y="7144"/>
                      <a:pt x="11459" y="6688"/>
                    </a:cubicBezTo>
                    <a:cubicBezTo>
                      <a:pt x="11703" y="5958"/>
                      <a:pt x="13374" y="3101"/>
                      <a:pt x="14195" y="1794"/>
                    </a:cubicBezTo>
                    <a:close/>
                    <a:moveTo>
                      <a:pt x="1125" y="5897"/>
                    </a:moveTo>
                    <a:lnTo>
                      <a:pt x="1125" y="5897"/>
                    </a:lnTo>
                    <a:cubicBezTo>
                      <a:pt x="2462" y="6688"/>
                      <a:pt x="4468" y="8025"/>
                      <a:pt x="5502" y="8998"/>
                    </a:cubicBezTo>
                    <a:cubicBezTo>
                      <a:pt x="6322" y="9758"/>
                      <a:pt x="6201" y="12220"/>
                      <a:pt x="6140" y="14621"/>
                    </a:cubicBezTo>
                    <a:cubicBezTo>
                      <a:pt x="6140" y="15077"/>
                      <a:pt x="6110" y="15533"/>
                      <a:pt x="6110" y="15989"/>
                    </a:cubicBezTo>
                    <a:cubicBezTo>
                      <a:pt x="4316" y="15229"/>
                      <a:pt x="2888" y="13709"/>
                      <a:pt x="1915" y="11703"/>
                    </a:cubicBezTo>
                    <a:cubicBezTo>
                      <a:pt x="1003" y="9758"/>
                      <a:pt x="730" y="7569"/>
                      <a:pt x="1125" y="5897"/>
                    </a:cubicBezTo>
                    <a:close/>
                    <a:moveTo>
                      <a:pt x="12645" y="1064"/>
                    </a:moveTo>
                    <a:cubicBezTo>
                      <a:pt x="12979" y="1186"/>
                      <a:pt x="13313" y="1277"/>
                      <a:pt x="13617" y="1490"/>
                    </a:cubicBezTo>
                    <a:cubicBezTo>
                      <a:pt x="13010" y="2463"/>
                      <a:pt x="11095" y="5654"/>
                      <a:pt x="10821" y="6536"/>
                    </a:cubicBezTo>
                    <a:cubicBezTo>
                      <a:pt x="10669" y="7022"/>
                      <a:pt x="10547" y="7508"/>
                      <a:pt x="10821" y="7934"/>
                    </a:cubicBezTo>
                    <a:cubicBezTo>
                      <a:pt x="11003" y="8268"/>
                      <a:pt x="11399" y="8511"/>
                      <a:pt x="12067" y="8663"/>
                    </a:cubicBezTo>
                    <a:cubicBezTo>
                      <a:pt x="13101" y="8906"/>
                      <a:pt x="17538" y="10365"/>
                      <a:pt x="18633" y="10761"/>
                    </a:cubicBezTo>
                    <a:cubicBezTo>
                      <a:pt x="18602" y="11125"/>
                      <a:pt x="18542" y="11460"/>
                      <a:pt x="18420" y="11824"/>
                    </a:cubicBezTo>
                    <a:cubicBezTo>
                      <a:pt x="17022" y="11429"/>
                      <a:pt x="11125" y="9879"/>
                      <a:pt x="10487" y="9758"/>
                    </a:cubicBezTo>
                    <a:cubicBezTo>
                      <a:pt x="10378" y="9743"/>
                      <a:pt x="10255" y="9734"/>
                      <a:pt x="10125" y="9734"/>
                    </a:cubicBezTo>
                    <a:cubicBezTo>
                      <a:pt x="9709" y="9734"/>
                      <a:pt x="9216" y="9829"/>
                      <a:pt x="8845" y="10153"/>
                    </a:cubicBezTo>
                    <a:cubicBezTo>
                      <a:pt x="8511" y="10396"/>
                      <a:pt x="8268" y="10791"/>
                      <a:pt x="8207" y="11277"/>
                    </a:cubicBezTo>
                    <a:cubicBezTo>
                      <a:pt x="8085" y="12159"/>
                      <a:pt x="8055" y="15502"/>
                      <a:pt x="8055" y="16627"/>
                    </a:cubicBezTo>
                    <a:cubicBezTo>
                      <a:pt x="7812" y="16597"/>
                      <a:pt x="7599" y="16566"/>
                      <a:pt x="7356" y="16475"/>
                    </a:cubicBezTo>
                    <a:cubicBezTo>
                      <a:pt x="7113" y="16414"/>
                      <a:pt x="6930" y="16323"/>
                      <a:pt x="6748" y="16262"/>
                    </a:cubicBezTo>
                    <a:cubicBezTo>
                      <a:pt x="6748" y="15715"/>
                      <a:pt x="6778" y="15198"/>
                      <a:pt x="6778" y="14651"/>
                    </a:cubicBezTo>
                    <a:cubicBezTo>
                      <a:pt x="6900" y="12007"/>
                      <a:pt x="6991" y="9454"/>
                      <a:pt x="5958" y="8511"/>
                    </a:cubicBezTo>
                    <a:cubicBezTo>
                      <a:pt x="4742" y="7417"/>
                      <a:pt x="2523" y="5958"/>
                      <a:pt x="1307" y="5229"/>
                    </a:cubicBezTo>
                    <a:cubicBezTo>
                      <a:pt x="1368" y="5077"/>
                      <a:pt x="1429" y="4985"/>
                      <a:pt x="1520" y="4864"/>
                    </a:cubicBezTo>
                    <a:cubicBezTo>
                      <a:pt x="1581" y="4742"/>
                      <a:pt x="1611" y="4621"/>
                      <a:pt x="1702" y="4530"/>
                    </a:cubicBezTo>
                    <a:cubicBezTo>
                      <a:pt x="2493" y="5016"/>
                      <a:pt x="4803" y="6444"/>
                      <a:pt x="5806" y="7052"/>
                    </a:cubicBezTo>
                    <a:cubicBezTo>
                      <a:pt x="6231" y="7326"/>
                      <a:pt x="6718" y="7448"/>
                      <a:pt x="7174" y="7448"/>
                    </a:cubicBezTo>
                    <a:cubicBezTo>
                      <a:pt x="8298" y="7448"/>
                      <a:pt x="9453" y="6809"/>
                      <a:pt x="9879" y="6110"/>
                    </a:cubicBezTo>
                    <a:cubicBezTo>
                      <a:pt x="10335" y="5350"/>
                      <a:pt x="12158" y="2007"/>
                      <a:pt x="12645" y="1064"/>
                    </a:cubicBezTo>
                    <a:close/>
                    <a:moveTo>
                      <a:pt x="10078" y="10370"/>
                    </a:moveTo>
                    <a:cubicBezTo>
                      <a:pt x="10184" y="10370"/>
                      <a:pt x="10282" y="10379"/>
                      <a:pt x="10365" y="10396"/>
                    </a:cubicBezTo>
                    <a:cubicBezTo>
                      <a:pt x="10882" y="10487"/>
                      <a:pt x="15532" y="11703"/>
                      <a:pt x="18177" y="12432"/>
                    </a:cubicBezTo>
                    <a:cubicBezTo>
                      <a:pt x="16931" y="15168"/>
                      <a:pt x="14043" y="16870"/>
                      <a:pt x="10487" y="16870"/>
                    </a:cubicBezTo>
                    <a:cubicBezTo>
                      <a:pt x="9909" y="16870"/>
                      <a:pt x="9301" y="16840"/>
                      <a:pt x="8693" y="16718"/>
                    </a:cubicBezTo>
                    <a:cubicBezTo>
                      <a:pt x="8693" y="15685"/>
                      <a:pt x="8724" y="12189"/>
                      <a:pt x="8845" y="11308"/>
                    </a:cubicBezTo>
                    <a:cubicBezTo>
                      <a:pt x="8876" y="11004"/>
                      <a:pt x="8997" y="10791"/>
                      <a:pt x="9210" y="10639"/>
                    </a:cubicBezTo>
                    <a:cubicBezTo>
                      <a:pt x="9454" y="10440"/>
                      <a:pt x="9794" y="10370"/>
                      <a:pt x="10078" y="10370"/>
                    </a:cubicBezTo>
                    <a:close/>
                    <a:moveTo>
                      <a:pt x="9575" y="1"/>
                    </a:moveTo>
                    <a:cubicBezTo>
                      <a:pt x="5563" y="1"/>
                      <a:pt x="2341" y="1703"/>
                      <a:pt x="942" y="4560"/>
                    </a:cubicBezTo>
                    <a:cubicBezTo>
                      <a:pt x="0" y="6414"/>
                      <a:pt x="183" y="9423"/>
                      <a:pt x="1368" y="12007"/>
                    </a:cubicBezTo>
                    <a:cubicBezTo>
                      <a:pt x="2584" y="14651"/>
                      <a:pt x="4651" y="16475"/>
                      <a:pt x="7204" y="17144"/>
                    </a:cubicBezTo>
                    <a:lnTo>
                      <a:pt x="8359" y="17356"/>
                    </a:lnTo>
                    <a:lnTo>
                      <a:pt x="8389" y="17356"/>
                    </a:lnTo>
                    <a:cubicBezTo>
                      <a:pt x="9119" y="17478"/>
                      <a:pt x="9788" y="17539"/>
                      <a:pt x="10517" y="17539"/>
                    </a:cubicBezTo>
                    <a:cubicBezTo>
                      <a:pt x="14529" y="17539"/>
                      <a:pt x="17721" y="15563"/>
                      <a:pt x="18937" y="12341"/>
                    </a:cubicBezTo>
                    <a:cubicBezTo>
                      <a:pt x="18937" y="12341"/>
                      <a:pt x="18937" y="12311"/>
                      <a:pt x="18997" y="12311"/>
                    </a:cubicBezTo>
                    <a:cubicBezTo>
                      <a:pt x="19028" y="12220"/>
                      <a:pt x="19058" y="12159"/>
                      <a:pt x="19058" y="12068"/>
                    </a:cubicBezTo>
                    <a:cubicBezTo>
                      <a:pt x="19757" y="10031"/>
                      <a:pt x="19241" y="7052"/>
                      <a:pt x="17721" y="4560"/>
                    </a:cubicBezTo>
                    <a:cubicBezTo>
                      <a:pt x="16779" y="3010"/>
                      <a:pt x="15593" y="1824"/>
                      <a:pt x="14317" y="1064"/>
                    </a:cubicBezTo>
                    <a:cubicBezTo>
                      <a:pt x="14286" y="1034"/>
                      <a:pt x="14286" y="1034"/>
                      <a:pt x="14225" y="1034"/>
                    </a:cubicBezTo>
                    <a:cubicBezTo>
                      <a:pt x="13465" y="608"/>
                      <a:pt x="12706" y="305"/>
                      <a:pt x="11915" y="183"/>
                    </a:cubicBezTo>
                    <a:cubicBezTo>
                      <a:pt x="11125" y="61"/>
                      <a:pt x="10335" y="1"/>
                      <a:pt x="957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" name="Google Shape;84;p2"/>
              <p:cNvSpPr/>
              <p:nvPr/>
            </p:nvSpPr>
            <p:spPr>
              <a:xfrm>
                <a:off x="3320225" y="1779950"/>
                <a:ext cx="41075" cy="49100"/>
              </a:xfrm>
              <a:custGeom>
                <a:rect b="b" l="l" r="r" t="t"/>
                <a:pathLst>
                  <a:path extrusionOk="0" h="1964" w="1643">
                    <a:moveTo>
                      <a:pt x="153" y="1"/>
                    </a:moveTo>
                    <a:cubicBezTo>
                      <a:pt x="153" y="1"/>
                      <a:pt x="1" y="1247"/>
                      <a:pt x="214" y="1581"/>
                    </a:cubicBezTo>
                    <a:cubicBezTo>
                      <a:pt x="343" y="1818"/>
                      <a:pt x="594" y="1963"/>
                      <a:pt x="848" y="1963"/>
                    </a:cubicBezTo>
                    <a:cubicBezTo>
                      <a:pt x="953" y="1963"/>
                      <a:pt x="1058" y="1938"/>
                      <a:pt x="1156" y="1885"/>
                    </a:cubicBezTo>
                    <a:cubicBezTo>
                      <a:pt x="1490" y="1703"/>
                      <a:pt x="1642" y="1277"/>
                      <a:pt x="1460" y="943"/>
                    </a:cubicBezTo>
                    <a:cubicBezTo>
                      <a:pt x="1308" y="548"/>
                      <a:pt x="153" y="1"/>
                      <a:pt x="15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" name="Google Shape;85;p2"/>
              <p:cNvSpPr/>
              <p:nvPr/>
            </p:nvSpPr>
            <p:spPr>
              <a:xfrm>
                <a:off x="3372675" y="1819475"/>
                <a:ext cx="40300" cy="52700"/>
              </a:xfrm>
              <a:custGeom>
                <a:rect b="b" l="l" r="r" t="t"/>
                <a:pathLst>
                  <a:path extrusionOk="0" h="2108" w="1612">
                    <a:moveTo>
                      <a:pt x="456" y="0"/>
                    </a:moveTo>
                    <a:cubicBezTo>
                      <a:pt x="456" y="0"/>
                      <a:pt x="0" y="1186"/>
                      <a:pt x="122" y="1550"/>
                    </a:cubicBezTo>
                    <a:cubicBezTo>
                      <a:pt x="176" y="1901"/>
                      <a:pt x="516" y="2108"/>
                      <a:pt x="868" y="2108"/>
                    </a:cubicBezTo>
                    <a:cubicBezTo>
                      <a:pt x="913" y="2108"/>
                      <a:pt x="959" y="2104"/>
                      <a:pt x="1003" y="2097"/>
                    </a:cubicBezTo>
                    <a:cubicBezTo>
                      <a:pt x="1368" y="2006"/>
                      <a:pt x="1611" y="1581"/>
                      <a:pt x="1520" y="1216"/>
                    </a:cubicBezTo>
                    <a:cubicBezTo>
                      <a:pt x="1398" y="790"/>
                      <a:pt x="456" y="0"/>
                      <a:pt x="4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" name="Google Shape;86;p2"/>
              <p:cNvSpPr/>
              <p:nvPr/>
            </p:nvSpPr>
            <p:spPr>
              <a:xfrm>
                <a:off x="3425850" y="1814050"/>
                <a:ext cx="54000" cy="35900"/>
              </a:xfrm>
              <a:custGeom>
                <a:rect b="b" l="l" r="r" t="t"/>
                <a:pathLst>
                  <a:path extrusionOk="0" h="1436" w="2160">
                    <a:moveTo>
                      <a:pt x="1407" y="1"/>
                    </a:moveTo>
                    <a:cubicBezTo>
                      <a:pt x="978" y="1"/>
                      <a:pt x="1" y="643"/>
                      <a:pt x="1" y="643"/>
                    </a:cubicBezTo>
                    <a:cubicBezTo>
                      <a:pt x="1" y="643"/>
                      <a:pt x="1004" y="1403"/>
                      <a:pt x="1369" y="1433"/>
                    </a:cubicBezTo>
                    <a:cubicBezTo>
                      <a:pt x="1387" y="1434"/>
                      <a:pt x="1405" y="1435"/>
                      <a:pt x="1423" y="1435"/>
                    </a:cubicBezTo>
                    <a:cubicBezTo>
                      <a:pt x="1794" y="1435"/>
                      <a:pt x="2100" y="1140"/>
                      <a:pt x="2129" y="734"/>
                    </a:cubicBezTo>
                    <a:cubicBezTo>
                      <a:pt x="2159" y="339"/>
                      <a:pt x="1825" y="35"/>
                      <a:pt x="1460" y="4"/>
                    </a:cubicBezTo>
                    <a:cubicBezTo>
                      <a:pt x="1444" y="2"/>
                      <a:pt x="1426" y="1"/>
                      <a:pt x="140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" name="Google Shape;87;p2"/>
              <p:cNvSpPr/>
              <p:nvPr/>
            </p:nvSpPr>
            <p:spPr>
              <a:xfrm>
                <a:off x="3315675" y="1850625"/>
                <a:ext cx="37250" cy="53375"/>
              </a:xfrm>
              <a:custGeom>
                <a:rect b="b" l="l" r="r" t="t"/>
                <a:pathLst>
                  <a:path extrusionOk="0" h="2135" w="1490">
                    <a:moveTo>
                      <a:pt x="730" y="0"/>
                    </a:moveTo>
                    <a:cubicBezTo>
                      <a:pt x="730" y="0"/>
                      <a:pt x="1" y="1034"/>
                      <a:pt x="31" y="1459"/>
                    </a:cubicBezTo>
                    <a:cubicBezTo>
                      <a:pt x="31" y="1797"/>
                      <a:pt x="344" y="2135"/>
                      <a:pt x="679" y="2135"/>
                    </a:cubicBezTo>
                    <a:cubicBezTo>
                      <a:pt x="706" y="2135"/>
                      <a:pt x="733" y="2133"/>
                      <a:pt x="760" y="2128"/>
                    </a:cubicBezTo>
                    <a:cubicBezTo>
                      <a:pt x="1156" y="2128"/>
                      <a:pt x="1490" y="1794"/>
                      <a:pt x="1460" y="1429"/>
                    </a:cubicBezTo>
                    <a:cubicBezTo>
                      <a:pt x="1460" y="1034"/>
                      <a:pt x="730" y="0"/>
                      <a:pt x="73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" name="Google Shape;88;p2"/>
              <p:cNvSpPr/>
              <p:nvPr/>
            </p:nvSpPr>
            <p:spPr>
              <a:xfrm>
                <a:off x="3417500" y="1586550"/>
                <a:ext cx="39550" cy="47525"/>
              </a:xfrm>
              <a:custGeom>
                <a:rect b="b" l="l" r="r" t="t"/>
                <a:pathLst>
                  <a:path extrusionOk="0" h="1901" w="1582">
                    <a:moveTo>
                      <a:pt x="807" y="0"/>
                    </a:moveTo>
                    <a:cubicBezTo>
                      <a:pt x="582" y="0"/>
                      <a:pt x="363" y="114"/>
                      <a:pt x="213" y="320"/>
                    </a:cubicBezTo>
                    <a:cubicBezTo>
                      <a:pt x="1" y="654"/>
                      <a:pt x="1" y="1901"/>
                      <a:pt x="1" y="1901"/>
                    </a:cubicBezTo>
                    <a:cubicBezTo>
                      <a:pt x="1" y="1901"/>
                      <a:pt x="1156" y="1445"/>
                      <a:pt x="1399" y="1141"/>
                    </a:cubicBezTo>
                    <a:cubicBezTo>
                      <a:pt x="1581" y="806"/>
                      <a:pt x="1520" y="350"/>
                      <a:pt x="1216" y="138"/>
                    </a:cubicBezTo>
                    <a:cubicBezTo>
                      <a:pt x="1088" y="44"/>
                      <a:pt x="946" y="0"/>
                      <a:pt x="80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" name="Google Shape;89;p2"/>
              <p:cNvSpPr/>
              <p:nvPr/>
            </p:nvSpPr>
            <p:spPr>
              <a:xfrm>
                <a:off x="3300475" y="1536350"/>
                <a:ext cx="38775" cy="53650"/>
              </a:xfrm>
              <a:custGeom>
                <a:rect b="b" l="l" r="r" t="t"/>
                <a:pathLst>
                  <a:path extrusionOk="0" h="2146" w="1551">
                    <a:moveTo>
                      <a:pt x="730" y="0"/>
                    </a:moveTo>
                    <a:cubicBezTo>
                      <a:pt x="397" y="0"/>
                      <a:pt x="114" y="256"/>
                      <a:pt x="61" y="626"/>
                    </a:cubicBezTo>
                    <a:cubicBezTo>
                      <a:pt x="1" y="991"/>
                      <a:pt x="578" y="2146"/>
                      <a:pt x="578" y="2146"/>
                    </a:cubicBezTo>
                    <a:cubicBezTo>
                      <a:pt x="578" y="2146"/>
                      <a:pt x="1399" y="1173"/>
                      <a:pt x="1490" y="808"/>
                    </a:cubicBezTo>
                    <a:cubicBezTo>
                      <a:pt x="1551" y="413"/>
                      <a:pt x="1308" y="48"/>
                      <a:pt x="882" y="18"/>
                    </a:cubicBezTo>
                    <a:cubicBezTo>
                      <a:pt x="831" y="6"/>
                      <a:pt x="780" y="0"/>
                      <a:pt x="73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" name="Google Shape;90;p2"/>
              <p:cNvSpPr/>
              <p:nvPr/>
            </p:nvSpPr>
            <p:spPr>
              <a:xfrm>
                <a:off x="3109750" y="1681500"/>
                <a:ext cx="50925" cy="36125"/>
              </a:xfrm>
              <a:custGeom>
                <a:rect b="b" l="l" r="r" t="t"/>
                <a:pathLst>
                  <a:path extrusionOk="0" h="1445" w="2037">
                    <a:moveTo>
                      <a:pt x="817" y="0"/>
                    </a:moveTo>
                    <a:cubicBezTo>
                      <a:pt x="563" y="0"/>
                      <a:pt x="312" y="146"/>
                      <a:pt x="183" y="382"/>
                    </a:cubicBezTo>
                    <a:cubicBezTo>
                      <a:pt x="0" y="747"/>
                      <a:pt x="152" y="1142"/>
                      <a:pt x="487" y="1355"/>
                    </a:cubicBezTo>
                    <a:cubicBezTo>
                      <a:pt x="601" y="1423"/>
                      <a:pt x="847" y="1445"/>
                      <a:pt x="1111" y="1445"/>
                    </a:cubicBezTo>
                    <a:cubicBezTo>
                      <a:pt x="1550" y="1445"/>
                      <a:pt x="2037" y="1385"/>
                      <a:pt x="2037" y="1385"/>
                    </a:cubicBezTo>
                    <a:cubicBezTo>
                      <a:pt x="2037" y="1385"/>
                      <a:pt x="1490" y="261"/>
                      <a:pt x="1125" y="78"/>
                    </a:cubicBezTo>
                    <a:cubicBezTo>
                      <a:pt x="1027" y="25"/>
                      <a:pt x="922" y="0"/>
                      <a:pt x="81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" name="Google Shape;91;p2"/>
              <p:cNvSpPr/>
              <p:nvPr/>
            </p:nvSpPr>
            <p:spPr>
              <a:xfrm>
                <a:off x="3124950" y="1739675"/>
                <a:ext cx="48650" cy="38450"/>
              </a:xfrm>
              <a:custGeom>
                <a:rect b="b" l="l" r="r" t="t"/>
                <a:pathLst>
                  <a:path extrusionOk="0" h="1538" w="1946">
                    <a:moveTo>
                      <a:pt x="1946" y="1"/>
                    </a:moveTo>
                    <a:cubicBezTo>
                      <a:pt x="1945" y="1"/>
                      <a:pt x="669" y="1"/>
                      <a:pt x="365" y="274"/>
                    </a:cubicBezTo>
                    <a:cubicBezTo>
                      <a:pt x="61" y="487"/>
                      <a:pt x="0" y="943"/>
                      <a:pt x="213" y="1247"/>
                    </a:cubicBezTo>
                    <a:cubicBezTo>
                      <a:pt x="361" y="1432"/>
                      <a:pt x="588" y="1538"/>
                      <a:pt x="811" y="1538"/>
                    </a:cubicBezTo>
                    <a:cubicBezTo>
                      <a:pt x="955" y="1538"/>
                      <a:pt x="1097" y="1494"/>
                      <a:pt x="1216" y="1399"/>
                    </a:cubicBezTo>
                    <a:cubicBezTo>
                      <a:pt x="1520" y="1186"/>
                      <a:pt x="1946" y="1"/>
                      <a:pt x="194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" name="Google Shape;92;p2"/>
              <p:cNvSpPr/>
              <p:nvPr/>
            </p:nvSpPr>
            <p:spPr>
              <a:xfrm>
                <a:off x="3174325" y="1744225"/>
                <a:ext cx="39550" cy="52500"/>
              </a:xfrm>
              <a:custGeom>
                <a:rect b="b" l="l" r="r" t="t"/>
                <a:pathLst>
                  <a:path extrusionOk="0" h="2100" w="1582">
                    <a:moveTo>
                      <a:pt x="1186" y="1"/>
                    </a:moveTo>
                    <a:cubicBezTo>
                      <a:pt x="1186" y="1"/>
                      <a:pt x="183" y="791"/>
                      <a:pt x="92" y="1186"/>
                    </a:cubicBezTo>
                    <a:cubicBezTo>
                      <a:pt x="1" y="1551"/>
                      <a:pt x="214" y="1946"/>
                      <a:pt x="609" y="2068"/>
                    </a:cubicBezTo>
                    <a:cubicBezTo>
                      <a:pt x="673" y="2089"/>
                      <a:pt x="738" y="2099"/>
                      <a:pt x="802" y="2099"/>
                    </a:cubicBezTo>
                    <a:cubicBezTo>
                      <a:pt x="1104" y="2099"/>
                      <a:pt x="1390" y="1877"/>
                      <a:pt x="1490" y="1551"/>
                    </a:cubicBezTo>
                    <a:cubicBezTo>
                      <a:pt x="1582" y="1186"/>
                      <a:pt x="1186" y="1"/>
                      <a:pt x="118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" name="Google Shape;93;p2"/>
              <p:cNvSpPr/>
              <p:nvPr/>
            </p:nvSpPr>
            <p:spPr>
              <a:xfrm>
                <a:off x="3170550" y="1822500"/>
                <a:ext cx="48650" cy="39725"/>
              </a:xfrm>
              <a:custGeom>
                <a:rect b="b" l="l" r="r" t="t"/>
                <a:pathLst>
                  <a:path extrusionOk="0" h="1589" w="1946">
                    <a:moveTo>
                      <a:pt x="0" y="1"/>
                    </a:moveTo>
                    <a:cubicBezTo>
                      <a:pt x="0" y="1"/>
                      <a:pt x="365" y="1156"/>
                      <a:pt x="669" y="1429"/>
                    </a:cubicBezTo>
                    <a:cubicBezTo>
                      <a:pt x="801" y="1535"/>
                      <a:pt x="961" y="1589"/>
                      <a:pt x="1121" y="1589"/>
                    </a:cubicBezTo>
                    <a:cubicBezTo>
                      <a:pt x="1328" y="1589"/>
                      <a:pt x="1534" y="1497"/>
                      <a:pt x="1672" y="1308"/>
                    </a:cubicBezTo>
                    <a:cubicBezTo>
                      <a:pt x="1945" y="973"/>
                      <a:pt x="1885" y="517"/>
                      <a:pt x="1550" y="305"/>
                    </a:cubicBezTo>
                    <a:cubicBezTo>
                      <a:pt x="1246" y="62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" name="Google Shape;94;p2"/>
              <p:cNvSpPr/>
              <p:nvPr/>
            </p:nvSpPr>
            <p:spPr>
              <a:xfrm>
                <a:off x="3223725" y="1544675"/>
                <a:ext cx="38025" cy="52925"/>
              </a:xfrm>
              <a:custGeom>
                <a:rect b="b" l="l" r="r" t="t"/>
                <a:pathLst>
                  <a:path extrusionOk="0" h="2117" w="1521">
                    <a:moveTo>
                      <a:pt x="746" y="0"/>
                    </a:moveTo>
                    <a:cubicBezTo>
                      <a:pt x="419" y="0"/>
                      <a:pt x="140" y="223"/>
                      <a:pt x="62" y="536"/>
                    </a:cubicBezTo>
                    <a:cubicBezTo>
                      <a:pt x="1" y="931"/>
                      <a:pt x="457" y="2117"/>
                      <a:pt x="457" y="2117"/>
                    </a:cubicBezTo>
                    <a:cubicBezTo>
                      <a:pt x="457" y="2117"/>
                      <a:pt x="1369" y="1266"/>
                      <a:pt x="1429" y="840"/>
                    </a:cubicBezTo>
                    <a:cubicBezTo>
                      <a:pt x="1521" y="475"/>
                      <a:pt x="1277" y="80"/>
                      <a:pt x="913" y="19"/>
                    </a:cubicBezTo>
                    <a:cubicBezTo>
                      <a:pt x="856" y="6"/>
                      <a:pt x="800" y="0"/>
                      <a:pt x="74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" name="Google Shape;95;p2"/>
              <p:cNvSpPr/>
              <p:nvPr/>
            </p:nvSpPr>
            <p:spPr>
              <a:xfrm>
                <a:off x="3252600" y="1592450"/>
                <a:ext cx="40300" cy="49225"/>
              </a:xfrm>
              <a:custGeom>
                <a:rect b="b" l="l" r="r" t="t"/>
                <a:pathLst>
                  <a:path extrusionOk="0" h="1969" w="1612">
                    <a:moveTo>
                      <a:pt x="814" y="0"/>
                    </a:moveTo>
                    <a:cubicBezTo>
                      <a:pt x="703" y="0"/>
                      <a:pt x="591" y="28"/>
                      <a:pt x="487" y="84"/>
                    </a:cubicBezTo>
                    <a:cubicBezTo>
                      <a:pt x="122" y="236"/>
                      <a:pt x="1" y="692"/>
                      <a:pt x="183" y="1026"/>
                    </a:cubicBezTo>
                    <a:cubicBezTo>
                      <a:pt x="366" y="1361"/>
                      <a:pt x="1429" y="1969"/>
                      <a:pt x="1429" y="1969"/>
                    </a:cubicBezTo>
                    <a:cubicBezTo>
                      <a:pt x="1429" y="1969"/>
                      <a:pt x="1612" y="722"/>
                      <a:pt x="1429" y="388"/>
                    </a:cubicBezTo>
                    <a:cubicBezTo>
                      <a:pt x="1303" y="136"/>
                      <a:pt x="1062" y="0"/>
                      <a:pt x="81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" name="Google Shape;96;p2"/>
              <p:cNvSpPr/>
              <p:nvPr/>
            </p:nvSpPr>
            <p:spPr>
              <a:xfrm>
                <a:off x="3178125" y="1592050"/>
                <a:ext cx="54000" cy="36075"/>
              </a:xfrm>
              <a:custGeom>
                <a:rect b="b" l="l" r="r" t="t"/>
                <a:pathLst>
                  <a:path extrusionOk="0" h="1443" w="2160">
                    <a:moveTo>
                      <a:pt x="772" y="0"/>
                    </a:moveTo>
                    <a:cubicBezTo>
                      <a:pt x="421" y="0"/>
                      <a:pt x="114" y="256"/>
                      <a:pt x="31" y="586"/>
                    </a:cubicBezTo>
                    <a:cubicBezTo>
                      <a:pt x="1" y="1012"/>
                      <a:pt x="275" y="1377"/>
                      <a:pt x="639" y="1437"/>
                    </a:cubicBezTo>
                    <a:cubicBezTo>
                      <a:pt x="661" y="1441"/>
                      <a:pt x="685" y="1442"/>
                      <a:pt x="712" y="1442"/>
                    </a:cubicBezTo>
                    <a:cubicBezTo>
                      <a:pt x="1156" y="1442"/>
                      <a:pt x="2159" y="982"/>
                      <a:pt x="2159" y="982"/>
                    </a:cubicBezTo>
                    <a:cubicBezTo>
                      <a:pt x="2159" y="982"/>
                      <a:pt x="1278" y="100"/>
                      <a:pt x="882" y="9"/>
                    </a:cubicBezTo>
                    <a:cubicBezTo>
                      <a:pt x="845" y="3"/>
                      <a:pt x="808" y="0"/>
                      <a:pt x="77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" name="Google Shape;97;p2"/>
              <p:cNvSpPr/>
              <p:nvPr/>
            </p:nvSpPr>
            <p:spPr>
              <a:xfrm>
                <a:off x="3463850" y="1673600"/>
                <a:ext cx="53975" cy="36000"/>
              </a:xfrm>
              <a:custGeom>
                <a:rect b="b" l="l" r="r" t="t"/>
                <a:pathLst>
                  <a:path extrusionOk="0" h="1440" w="2159">
                    <a:moveTo>
                      <a:pt x="1405" y="1"/>
                    </a:moveTo>
                    <a:cubicBezTo>
                      <a:pt x="1344" y="1"/>
                      <a:pt x="1281" y="10"/>
                      <a:pt x="1217" y="30"/>
                    </a:cubicBezTo>
                    <a:cubicBezTo>
                      <a:pt x="852" y="90"/>
                      <a:pt x="1" y="1063"/>
                      <a:pt x="1" y="1063"/>
                    </a:cubicBezTo>
                    <a:cubicBezTo>
                      <a:pt x="1" y="1063"/>
                      <a:pt x="980" y="1440"/>
                      <a:pt x="1433" y="1440"/>
                    </a:cubicBezTo>
                    <a:cubicBezTo>
                      <a:pt x="1478" y="1440"/>
                      <a:pt x="1518" y="1436"/>
                      <a:pt x="1551" y="1428"/>
                    </a:cubicBezTo>
                    <a:cubicBezTo>
                      <a:pt x="1946" y="1367"/>
                      <a:pt x="2159" y="972"/>
                      <a:pt x="2098" y="607"/>
                    </a:cubicBezTo>
                    <a:cubicBezTo>
                      <a:pt x="1996" y="250"/>
                      <a:pt x="1723" y="1"/>
                      <a:pt x="140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" name="Google Shape;98;p2"/>
              <p:cNvSpPr/>
              <p:nvPr/>
            </p:nvSpPr>
            <p:spPr>
              <a:xfrm>
                <a:off x="3399275" y="1650600"/>
                <a:ext cx="53975" cy="35175"/>
              </a:xfrm>
              <a:custGeom>
                <a:rect b="b" l="l" r="r" t="t"/>
                <a:pathLst>
                  <a:path extrusionOk="0" h="1407" w="2159">
                    <a:moveTo>
                      <a:pt x="1309" y="0"/>
                    </a:moveTo>
                    <a:cubicBezTo>
                      <a:pt x="1229" y="0"/>
                      <a:pt x="1146" y="12"/>
                      <a:pt x="1064" y="38"/>
                    </a:cubicBezTo>
                    <a:cubicBezTo>
                      <a:pt x="699" y="190"/>
                      <a:pt x="0" y="1223"/>
                      <a:pt x="0" y="1223"/>
                    </a:cubicBezTo>
                    <a:cubicBezTo>
                      <a:pt x="0" y="1223"/>
                      <a:pt x="814" y="1406"/>
                      <a:pt x="1326" y="1406"/>
                    </a:cubicBezTo>
                    <a:cubicBezTo>
                      <a:pt x="1440" y="1406"/>
                      <a:pt x="1539" y="1397"/>
                      <a:pt x="1611" y="1375"/>
                    </a:cubicBezTo>
                    <a:cubicBezTo>
                      <a:pt x="1976" y="1223"/>
                      <a:pt x="2158" y="828"/>
                      <a:pt x="2006" y="463"/>
                    </a:cubicBezTo>
                    <a:cubicBezTo>
                      <a:pt x="1886" y="175"/>
                      <a:pt x="1613" y="0"/>
                      <a:pt x="130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99" name="Google Shape;99;p2"/>
            <p:cNvSpPr/>
            <p:nvPr/>
          </p:nvSpPr>
          <p:spPr>
            <a:xfrm rot="6375282">
              <a:off x="661417" y="-237670"/>
              <a:ext cx="860201" cy="503386"/>
            </a:xfrm>
            <a:custGeom>
              <a:rect b="b" l="l" r="r" t="t"/>
              <a:pathLst>
                <a:path extrusionOk="0" h="20136" w="34409">
                  <a:moveTo>
                    <a:pt x="2772" y="686"/>
                  </a:moveTo>
                  <a:cubicBezTo>
                    <a:pt x="2811" y="686"/>
                    <a:pt x="2850" y="686"/>
                    <a:pt x="2888" y="688"/>
                  </a:cubicBezTo>
                  <a:cubicBezTo>
                    <a:pt x="2827" y="1113"/>
                    <a:pt x="3283" y="1660"/>
                    <a:pt x="3770" y="2055"/>
                  </a:cubicBezTo>
                  <a:cubicBezTo>
                    <a:pt x="3162" y="2055"/>
                    <a:pt x="2523" y="2207"/>
                    <a:pt x="2280" y="2602"/>
                  </a:cubicBezTo>
                  <a:cubicBezTo>
                    <a:pt x="2098" y="2937"/>
                    <a:pt x="2371" y="3393"/>
                    <a:pt x="2706" y="3788"/>
                  </a:cubicBezTo>
                  <a:cubicBezTo>
                    <a:pt x="2580" y="3750"/>
                    <a:pt x="2449" y="3728"/>
                    <a:pt x="2317" y="3728"/>
                  </a:cubicBezTo>
                  <a:cubicBezTo>
                    <a:pt x="2130" y="3728"/>
                    <a:pt x="1941" y="3772"/>
                    <a:pt x="1763" y="3879"/>
                  </a:cubicBezTo>
                  <a:cubicBezTo>
                    <a:pt x="1672" y="3909"/>
                    <a:pt x="1611" y="4001"/>
                    <a:pt x="1611" y="4092"/>
                  </a:cubicBezTo>
                  <a:cubicBezTo>
                    <a:pt x="1125" y="3575"/>
                    <a:pt x="882" y="2815"/>
                    <a:pt x="882" y="2116"/>
                  </a:cubicBezTo>
                  <a:cubicBezTo>
                    <a:pt x="882" y="1037"/>
                    <a:pt x="1861" y="686"/>
                    <a:pt x="2772" y="686"/>
                  </a:cubicBezTo>
                  <a:close/>
                  <a:moveTo>
                    <a:pt x="5281" y="537"/>
                  </a:moveTo>
                  <a:cubicBezTo>
                    <a:pt x="5814" y="537"/>
                    <a:pt x="6350" y="621"/>
                    <a:pt x="6840" y="809"/>
                  </a:cubicBezTo>
                  <a:cubicBezTo>
                    <a:pt x="6596" y="839"/>
                    <a:pt x="6353" y="931"/>
                    <a:pt x="6292" y="1113"/>
                  </a:cubicBezTo>
                  <a:cubicBezTo>
                    <a:pt x="6080" y="1539"/>
                    <a:pt x="6505" y="1873"/>
                    <a:pt x="6779" y="2146"/>
                  </a:cubicBezTo>
                  <a:cubicBezTo>
                    <a:pt x="7083" y="2481"/>
                    <a:pt x="7417" y="2785"/>
                    <a:pt x="7751" y="3119"/>
                  </a:cubicBezTo>
                  <a:cubicBezTo>
                    <a:pt x="7235" y="3028"/>
                    <a:pt x="6657" y="2876"/>
                    <a:pt x="6140" y="2754"/>
                  </a:cubicBezTo>
                  <a:cubicBezTo>
                    <a:pt x="5973" y="2709"/>
                    <a:pt x="5745" y="2648"/>
                    <a:pt x="5532" y="2648"/>
                  </a:cubicBezTo>
                  <a:cubicBezTo>
                    <a:pt x="5320" y="2648"/>
                    <a:pt x="5122" y="2709"/>
                    <a:pt x="5016" y="2906"/>
                  </a:cubicBezTo>
                  <a:cubicBezTo>
                    <a:pt x="4833" y="3271"/>
                    <a:pt x="5259" y="3666"/>
                    <a:pt x="5441" y="3940"/>
                  </a:cubicBezTo>
                  <a:cubicBezTo>
                    <a:pt x="5715" y="4244"/>
                    <a:pt x="6019" y="4487"/>
                    <a:pt x="6323" y="4761"/>
                  </a:cubicBezTo>
                  <a:lnTo>
                    <a:pt x="5532" y="4639"/>
                  </a:lnTo>
                  <a:cubicBezTo>
                    <a:pt x="5359" y="4624"/>
                    <a:pt x="5144" y="4589"/>
                    <a:pt x="4933" y="4589"/>
                  </a:cubicBezTo>
                  <a:cubicBezTo>
                    <a:pt x="4702" y="4589"/>
                    <a:pt x="4476" y="4632"/>
                    <a:pt x="4317" y="4791"/>
                  </a:cubicBezTo>
                  <a:cubicBezTo>
                    <a:pt x="3891" y="5216"/>
                    <a:pt x="4651" y="5976"/>
                    <a:pt x="5289" y="6523"/>
                  </a:cubicBezTo>
                  <a:cubicBezTo>
                    <a:pt x="5077" y="6463"/>
                    <a:pt x="4833" y="6402"/>
                    <a:pt x="4621" y="6371"/>
                  </a:cubicBezTo>
                  <a:cubicBezTo>
                    <a:pt x="4490" y="6328"/>
                    <a:pt x="4325" y="6291"/>
                    <a:pt x="4165" y="6291"/>
                  </a:cubicBezTo>
                  <a:cubicBezTo>
                    <a:pt x="3990" y="6291"/>
                    <a:pt x="3820" y="6335"/>
                    <a:pt x="3709" y="6463"/>
                  </a:cubicBezTo>
                  <a:cubicBezTo>
                    <a:pt x="3709" y="6463"/>
                    <a:pt x="3709" y="6523"/>
                    <a:pt x="3648" y="6523"/>
                  </a:cubicBezTo>
                  <a:cubicBezTo>
                    <a:pt x="3314" y="6128"/>
                    <a:pt x="3010" y="5672"/>
                    <a:pt x="2766" y="5308"/>
                  </a:cubicBezTo>
                  <a:cubicBezTo>
                    <a:pt x="2645" y="5186"/>
                    <a:pt x="2523" y="5034"/>
                    <a:pt x="2432" y="4791"/>
                  </a:cubicBezTo>
                  <a:cubicBezTo>
                    <a:pt x="2432" y="4730"/>
                    <a:pt x="2402" y="4639"/>
                    <a:pt x="2341" y="4578"/>
                  </a:cubicBezTo>
                  <a:cubicBezTo>
                    <a:pt x="2280" y="4457"/>
                    <a:pt x="2250" y="4396"/>
                    <a:pt x="2250" y="4274"/>
                  </a:cubicBezTo>
                  <a:lnTo>
                    <a:pt x="2250" y="4274"/>
                  </a:lnTo>
                  <a:cubicBezTo>
                    <a:pt x="2276" y="4460"/>
                    <a:pt x="3211" y="4553"/>
                    <a:pt x="3586" y="4553"/>
                  </a:cubicBezTo>
                  <a:cubicBezTo>
                    <a:pt x="3640" y="4553"/>
                    <a:pt x="3682" y="4552"/>
                    <a:pt x="3709" y="4548"/>
                  </a:cubicBezTo>
                  <a:cubicBezTo>
                    <a:pt x="3952" y="4548"/>
                    <a:pt x="4104" y="4153"/>
                    <a:pt x="3922" y="3970"/>
                  </a:cubicBezTo>
                  <a:cubicBezTo>
                    <a:pt x="3557" y="3636"/>
                    <a:pt x="3132" y="3241"/>
                    <a:pt x="2949" y="2786"/>
                  </a:cubicBezTo>
                  <a:lnTo>
                    <a:pt x="2949" y="2786"/>
                  </a:lnTo>
                  <a:cubicBezTo>
                    <a:pt x="2957" y="2802"/>
                    <a:pt x="3008" y="2808"/>
                    <a:pt x="3088" y="2808"/>
                  </a:cubicBezTo>
                  <a:cubicBezTo>
                    <a:pt x="3400" y="2808"/>
                    <a:pt x="4155" y="2713"/>
                    <a:pt x="4504" y="2713"/>
                  </a:cubicBezTo>
                  <a:cubicBezTo>
                    <a:pt x="4569" y="2713"/>
                    <a:pt x="4620" y="2716"/>
                    <a:pt x="4651" y="2724"/>
                  </a:cubicBezTo>
                  <a:cubicBezTo>
                    <a:pt x="4662" y="2725"/>
                    <a:pt x="4673" y="2726"/>
                    <a:pt x="4684" y="2726"/>
                  </a:cubicBezTo>
                  <a:cubicBezTo>
                    <a:pt x="4974" y="2726"/>
                    <a:pt x="5219" y="2351"/>
                    <a:pt x="4955" y="2146"/>
                  </a:cubicBezTo>
                  <a:cubicBezTo>
                    <a:pt x="4499" y="1751"/>
                    <a:pt x="4043" y="1356"/>
                    <a:pt x="3648" y="900"/>
                  </a:cubicBezTo>
                  <a:lnTo>
                    <a:pt x="3587" y="809"/>
                  </a:lnTo>
                  <a:cubicBezTo>
                    <a:pt x="3648" y="779"/>
                    <a:pt x="3739" y="779"/>
                    <a:pt x="3800" y="748"/>
                  </a:cubicBezTo>
                  <a:cubicBezTo>
                    <a:pt x="3861" y="748"/>
                    <a:pt x="3861" y="748"/>
                    <a:pt x="3891" y="688"/>
                  </a:cubicBezTo>
                  <a:cubicBezTo>
                    <a:pt x="4043" y="657"/>
                    <a:pt x="4195" y="627"/>
                    <a:pt x="4317" y="627"/>
                  </a:cubicBezTo>
                  <a:cubicBezTo>
                    <a:pt x="4629" y="569"/>
                    <a:pt x="4954" y="537"/>
                    <a:pt x="5281" y="537"/>
                  </a:cubicBezTo>
                  <a:close/>
                  <a:moveTo>
                    <a:pt x="7426" y="1634"/>
                  </a:moveTo>
                  <a:cubicBezTo>
                    <a:pt x="7636" y="1634"/>
                    <a:pt x="7846" y="1670"/>
                    <a:pt x="8055" y="1691"/>
                  </a:cubicBezTo>
                  <a:cubicBezTo>
                    <a:pt x="8724" y="1751"/>
                    <a:pt x="9271" y="2025"/>
                    <a:pt x="9849" y="2359"/>
                  </a:cubicBezTo>
                  <a:cubicBezTo>
                    <a:pt x="10913" y="3058"/>
                    <a:pt x="11764" y="4122"/>
                    <a:pt x="12220" y="5308"/>
                  </a:cubicBezTo>
                  <a:cubicBezTo>
                    <a:pt x="12767" y="6827"/>
                    <a:pt x="11976" y="8074"/>
                    <a:pt x="10548" y="8682"/>
                  </a:cubicBezTo>
                  <a:cubicBezTo>
                    <a:pt x="9933" y="8893"/>
                    <a:pt x="9321" y="8992"/>
                    <a:pt x="8723" y="8992"/>
                  </a:cubicBezTo>
                  <a:cubicBezTo>
                    <a:pt x="7431" y="8992"/>
                    <a:pt x="6207" y="8529"/>
                    <a:pt x="5168" y="7739"/>
                  </a:cubicBezTo>
                  <a:cubicBezTo>
                    <a:pt x="5107" y="7678"/>
                    <a:pt x="5046" y="7648"/>
                    <a:pt x="4985" y="7587"/>
                  </a:cubicBezTo>
                  <a:cubicBezTo>
                    <a:pt x="4955" y="7527"/>
                    <a:pt x="4925" y="7496"/>
                    <a:pt x="4833" y="7466"/>
                  </a:cubicBezTo>
                  <a:cubicBezTo>
                    <a:pt x="4712" y="7344"/>
                    <a:pt x="4560" y="7223"/>
                    <a:pt x="4469" y="7131"/>
                  </a:cubicBezTo>
                  <a:cubicBezTo>
                    <a:pt x="4499" y="7131"/>
                    <a:pt x="4529" y="7131"/>
                    <a:pt x="4621" y="7162"/>
                  </a:cubicBezTo>
                  <a:cubicBezTo>
                    <a:pt x="4803" y="7192"/>
                    <a:pt x="5016" y="7223"/>
                    <a:pt x="5229" y="7314"/>
                  </a:cubicBezTo>
                  <a:cubicBezTo>
                    <a:pt x="5435" y="7351"/>
                    <a:pt x="5653" y="7377"/>
                    <a:pt x="5876" y="7377"/>
                  </a:cubicBezTo>
                  <a:cubicBezTo>
                    <a:pt x="6014" y="7377"/>
                    <a:pt x="6153" y="7367"/>
                    <a:pt x="6292" y="7344"/>
                  </a:cubicBezTo>
                  <a:cubicBezTo>
                    <a:pt x="6536" y="7314"/>
                    <a:pt x="6748" y="6949"/>
                    <a:pt x="6505" y="6767"/>
                  </a:cubicBezTo>
                  <a:cubicBezTo>
                    <a:pt x="6171" y="6493"/>
                    <a:pt x="5867" y="6189"/>
                    <a:pt x="5563" y="5946"/>
                  </a:cubicBezTo>
                  <a:cubicBezTo>
                    <a:pt x="5411" y="5794"/>
                    <a:pt x="5259" y="5672"/>
                    <a:pt x="5107" y="5520"/>
                  </a:cubicBezTo>
                  <a:cubicBezTo>
                    <a:pt x="5077" y="5490"/>
                    <a:pt x="5016" y="5429"/>
                    <a:pt x="5016" y="5399"/>
                  </a:cubicBezTo>
                  <a:cubicBezTo>
                    <a:pt x="5058" y="5397"/>
                    <a:pt x="5101" y="5396"/>
                    <a:pt x="5144" y="5396"/>
                  </a:cubicBezTo>
                  <a:cubicBezTo>
                    <a:pt x="5934" y="5396"/>
                    <a:pt x="6818" y="5650"/>
                    <a:pt x="7539" y="5794"/>
                  </a:cubicBezTo>
                  <a:cubicBezTo>
                    <a:pt x="7557" y="5798"/>
                    <a:pt x="7576" y="5800"/>
                    <a:pt x="7594" y="5800"/>
                  </a:cubicBezTo>
                  <a:cubicBezTo>
                    <a:pt x="7874" y="5800"/>
                    <a:pt x="8099" y="5388"/>
                    <a:pt x="7843" y="5216"/>
                  </a:cubicBezTo>
                  <a:cubicBezTo>
                    <a:pt x="7417" y="4912"/>
                    <a:pt x="7052" y="4578"/>
                    <a:pt x="6657" y="4244"/>
                  </a:cubicBezTo>
                  <a:cubicBezTo>
                    <a:pt x="6475" y="4031"/>
                    <a:pt x="6292" y="3879"/>
                    <a:pt x="6080" y="3697"/>
                  </a:cubicBezTo>
                  <a:lnTo>
                    <a:pt x="5897" y="3514"/>
                  </a:lnTo>
                  <a:lnTo>
                    <a:pt x="5897" y="3514"/>
                  </a:lnTo>
                  <a:cubicBezTo>
                    <a:pt x="6292" y="3545"/>
                    <a:pt x="6657" y="3697"/>
                    <a:pt x="7052" y="3788"/>
                  </a:cubicBezTo>
                  <a:cubicBezTo>
                    <a:pt x="7569" y="3879"/>
                    <a:pt x="8147" y="4001"/>
                    <a:pt x="8663" y="4031"/>
                  </a:cubicBezTo>
                  <a:cubicBezTo>
                    <a:pt x="8906" y="4031"/>
                    <a:pt x="9089" y="3727"/>
                    <a:pt x="8937" y="3545"/>
                  </a:cubicBezTo>
                  <a:cubicBezTo>
                    <a:pt x="8420" y="2876"/>
                    <a:pt x="7691" y="2329"/>
                    <a:pt x="7143" y="1660"/>
                  </a:cubicBezTo>
                  <a:cubicBezTo>
                    <a:pt x="7238" y="1641"/>
                    <a:pt x="7332" y="1634"/>
                    <a:pt x="7426" y="1634"/>
                  </a:cubicBezTo>
                  <a:close/>
                  <a:moveTo>
                    <a:pt x="12675" y="7435"/>
                  </a:moveTo>
                  <a:cubicBezTo>
                    <a:pt x="15715" y="8104"/>
                    <a:pt x="18663" y="9320"/>
                    <a:pt x="21551" y="10475"/>
                  </a:cubicBezTo>
                  <a:cubicBezTo>
                    <a:pt x="24560" y="11630"/>
                    <a:pt x="27569" y="12907"/>
                    <a:pt x="30396" y="14426"/>
                  </a:cubicBezTo>
                  <a:cubicBezTo>
                    <a:pt x="31855" y="15277"/>
                    <a:pt x="34165" y="16463"/>
                    <a:pt x="33101" y="18439"/>
                  </a:cubicBezTo>
                  <a:cubicBezTo>
                    <a:pt x="32671" y="19210"/>
                    <a:pt x="31988" y="19471"/>
                    <a:pt x="31230" y="19471"/>
                  </a:cubicBezTo>
                  <a:cubicBezTo>
                    <a:pt x="30167" y="19471"/>
                    <a:pt x="28956" y="18958"/>
                    <a:pt x="28086" y="18621"/>
                  </a:cubicBezTo>
                  <a:cubicBezTo>
                    <a:pt x="26232" y="17952"/>
                    <a:pt x="24439" y="16584"/>
                    <a:pt x="22767" y="15521"/>
                  </a:cubicBezTo>
                  <a:cubicBezTo>
                    <a:pt x="20366" y="14001"/>
                    <a:pt x="18025" y="12451"/>
                    <a:pt x="15624" y="10870"/>
                  </a:cubicBezTo>
                  <a:cubicBezTo>
                    <a:pt x="14712" y="10262"/>
                    <a:pt x="13800" y="9715"/>
                    <a:pt x="12888" y="9107"/>
                  </a:cubicBezTo>
                  <a:cubicBezTo>
                    <a:pt x="12554" y="8864"/>
                    <a:pt x="12220" y="8651"/>
                    <a:pt x="11855" y="8438"/>
                  </a:cubicBezTo>
                  <a:cubicBezTo>
                    <a:pt x="12220" y="8134"/>
                    <a:pt x="12463" y="7800"/>
                    <a:pt x="12675" y="7435"/>
                  </a:cubicBezTo>
                  <a:close/>
                  <a:moveTo>
                    <a:pt x="5245" y="0"/>
                  </a:moveTo>
                  <a:cubicBezTo>
                    <a:pt x="4736" y="0"/>
                    <a:pt x="4225" y="64"/>
                    <a:pt x="3739" y="171"/>
                  </a:cubicBezTo>
                  <a:cubicBezTo>
                    <a:pt x="3415" y="77"/>
                    <a:pt x="3070" y="28"/>
                    <a:pt x="2728" y="28"/>
                  </a:cubicBezTo>
                  <a:cubicBezTo>
                    <a:pt x="1627" y="28"/>
                    <a:pt x="552" y="538"/>
                    <a:pt x="274" y="1721"/>
                  </a:cubicBezTo>
                  <a:cubicBezTo>
                    <a:pt x="0" y="2937"/>
                    <a:pt x="700" y="4548"/>
                    <a:pt x="1824" y="5095"/>
                  </a:cubicBezTo>
                  <a:cubicBezTo>
                    <a:pt x="2371" y="6220"/>
                    <a:pt x="3344" y="7587"/>
                    <a:pt x="4499" y="8043"/>
                  </a:cubicBezTo>
                  <a:cubicBezTo>
                    <a:pt x="5650" y="9048"/>
                    <a:pt x="7118" y="9635"/>
                    <a:pt x="8616" y="9635"/>
                  </a:cubicBezTo>
                  <a:cubicBezTo>
                    <a:pt x="9293" y="9635"/>
                    <a:pt x="9976" y="9515"/>
                    <a:pt x="10639" y="9259"/>
                  </a:cubicBezTo>
                  <a:cubicBezTo>
                    <a:pt x="10882" y="9137"/>
                    <a:pt x="11065" y="9046"/>
                    <a:pt x="11247" y="8955"/>
                  </a:cubicBezTo>
                  <a:cubicBezTo>
                    <a:pt x="11733" y="9137"/>
                    <a:pt x="12189" y="9502"/>
                    <a:pt x="12645" y="9776"/>
                  </a:cubicBezTo>
                  <a:cubicBezTo>
                    <a:pt x="13648" y="10384"/>
                    <a:pt x="14590" y="11022"/>
                    <a:pt x="15593" y="11691"/>
                  </a:cubicBezTo>
                  <a:cubicBezTo>
                    <a:pt x="18056" y="13302"/>
                    <a:pt x="20518" y="14913"/>
                    <a:pt x="23040" y="16493"/>
                  </a:cubicBezTo>
                  <a:cubicBezTo>
                    <a:pt x="24743" y="17618"/>
                    <a:pt x="26475" y="18773"/>
                    <a:pt x="28420" y="19472"/>
                  </a:cubicBezTo>
                  <a:cubicBezTo>
                    <a:pt x="29300" y="19785"/>
                    <a:pt x="30281" y="20135"/>
                    <a:pt x="31232" y="20135"/>
                  </a:cubicBezTo>
                  <a:cubicBezTo>
                    <a:pt x="31760" y="20135"/>
                    <a:pt x="32279" y="20027"/>
                    <a:pt x="32767" y="19746"/>
                  </a:cubicBezTo>
                  <a:cubicBezTo>
                    <a:pt x="33983" y="19077"/>
                    <a:pt x="34408" y="17466"/>
                    <a:pt x="33801" y="16280"/>
                  </a:cubicBezTo>
                  <a:cubicBezTo>
                    <a:pt x="33375" y="15490"/>
                    <a:pt x="32493" y="14943"/>
                    <a:pt x="31734" y="14487"/>
                  </a:cubicBezTo>
                  <a:cubicBezTo>
                    <a:pt x="30913" y="14001"/>
                    <a:pt x="30031" y="13545"/>
                    <a:pt x="29150" y="13119"/>
                  </a:cubicBezTo>
                  <a:cubicBezTo>
                    <a:pt x="27357" y="12238"/>
                    <a:pt x="25533" y="11448"/>
                    <a:pt x="23709" y="10688"/>
                  </a:cubicBezTo>
                  <a:cubicBezTo>
                    <a:pt x="20214" y="9259"/>
                    <a:pt x="16566" y="7648"/>
                    <a:pt x="12888" y="6858"/>
                  </a:cubicBezTo>
                  <a:cubicBezTo>
                    <a:pt x="12949" y="6523"/>
                    <a:pt x="12949" y="6128"/>
                    <a:pt x="12888" y="5703"/>
                  </a:cubicBezTo>
                  <a:cubicBezTo>
                    <a:pt x="12615" y="4183"/>
                    <a:pt x="11490" y="2754"/>
                    <a:pt x="10213" y="1873"/>
                  </a:cubicBezTo>
                  <a:cubicBezTo>
                    <a:pt x="9575" y="1417"/>
                    <a:pt x="8937" y="1143"/>
                    <a:pt x="8207" y="1052"/>
                  </a:cubicBezTo>
                  <a:cubicBezTo>
                    <a:pt x="7401" y="287"/>
                    <a:pt x="6327" y="0"/>
                    <a:pt x="5245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46025" y="4502188"/>
              <a:ext cx="595000" cy="555175"/>
            </a:xfrm>
            <a:custGeom>
              <a:rect b="b" l="l" r="r" t="t"/>
              <a:pathLst>
                <a:path extrusionOk="0" h="22207" w="23800">
                  <a:moveTo>
                    <a:pt x="15055" y="664"/>
                  </a:moveTo>
                  <a:cubicBezTo>
                    <a:pt x="16586" y="664"/>
                    <a:pt x="17763" y="967"/>
                    <a:pt x="18663" y="1579"/>
                  </a:cubicBezTo>
                  <a:cubicBezTo>
                    <a:pt x="19575" y="2187"/>
                    <a:pt x="20213" y="3129"/>
                    <a:pt x="20578" y="4375"/>
                  </a:cubicBezTo>
                  <a:cubicBezTo>
                    <a:pt x="20426" y="4345"/>
                    <a:pt x="20213" y="4314"/>
                    <a:pt x="20061" y="4284"/>
                  </a:cubicBezTo>
                  <a:cubicBezTo>
                    <a:pt x="19757" y="3767"/>
                    <a:pt x="18633" y="2369"/>
                    <a:pt x="16019" y="2247"/>
                  </a:cubicBezTo>
                  <a:cubicBezTo>
                    <a:pt x="15979" y="2246"/>
                    <a:pt x="15941" y="2246"/>
                    <a:pt x="15902" y="2246"/>
                  </a:cubicBezTo>
                  <a:cubicBezTo>
                    <a:pt x="13742" y="2246"/>
                    <a:pt x="12970" y="3909"/>
                    <a:pt x="12462" y="5044"/>
                  </a:cubicBezTo>
                  <a:cubicBezTo>
                    <a:pt x="12280" y="5439"/>
                    <a:pt x="12097" y="5864"/>
                    <a:pt x="11946" y="5925"/>
                  </a:cubicBezTo>
                  <a:cubicBezTo>
                    <a:pt x="11915" y="5925"/>
                    <a:pt x="11915" y="5986"/>
                    <a:pt x="11915" y="5986"/>
                  </a:cubicBezTo>
                  <a:cubicBezTo>
                    <a:pt x="11854" y="5925"/>
                    <a:pt x="11763" y="5834"/>
                    <a:pt x="11702" y="5743"/>
                  </a:cubicBezTo>
                  <a:cubicBezTo>
                    <a:pt x="11450" y="5427"/>
                    <a:pt x="11080" y="4951"/>
                    <a:pt x="10291" y="4951"/>
                  </a:cubicBezTo>
                  <a:cubicBezTo>
                    <a:pt x="9941" y="4951"/>
                    <a:pt x="9508" y="5044"/>
                    <a:pt x="8967" y="5287"/>
                  </a:cubicBezTo>
                  <a:cubicBezTo>
                    <a:pt x="6991" y="6199"/>
                    <a:pt x="6626" y="7962"/>
                    <a:pt x="6596" y="8752"/>
                  </a:cubicBezTo>
                  <a:cubicBezTo>
                    <a:pt x="5997" y="8619"/>
                    <a:pt x="4930" y="8405"/>
                    <a:pt x="3866" y="8405"/>
                  </a:cubicBezTo>
                  <a:cubicBezTo>
                    <a:pt x="3471" y="8405"/>
                    <a:pt x="3076" y="8435"/>
                    <a:pt x="2705" y="8509"/>
                  </a:cubicBezTo>
                  <a:cubicBezTo>
                    <a:pt x="2584" y="8174"/>
                    <a:pt x="2553" y="7323"/>
                    <a:pt x="3465" y="6412"/>
                  </a:cubicBezTo>
                  <a:cubicBezTo>
                    <a:pt x="4336" y="5519"/>
                    <a:pt x="5548" y="5378"/>
                    <a:pt x="6239" y="5378"/>
                  </a:cubicBezTo>
                  <a:cubicBezTo>
                    <a:pt x="6560" y="5378"/>
                    <a:pt x="6769" y="5408"/>
                    <a:pt x="6778" y="5408"/>
                  </a:cubicBezTo>
                  <a:cubicBezTo>
                    <a:pt x="6900" y="5408"/>
                    <a:pt x="6961" y="5408"/>
                    <a:pt x="7052" y="5348"/>
                  </a:cubicBezTo>
                  <a:cubicBezTo>
                    <a:pt x="7113" y="5256"/>
                    <a:pt x="7143" y="5196"/>
                    <a:pt x="7143" y="5074"/>
                  </a:cubicBezTo>
                  <a:cubicBezTo>
                    <a:pt x="7143" y="5044"/>
                    <a:pt x="6991" y="1943"/>
                    <a:pt x="11368" y="1092"/>
                  </a:cubicBezTo>
                  <a:cubicBezTo>
                    <a:pt x="12781" y="807"/>
                    <a:pt x="14002" y="664"/>
                    <a:pt x="15055" y="664"/>
                  </a:cubicBezTo>
                  <a:close/>
                  <a:moveTo>
                    <a:pt x="15786" y="2942"/>
                  </a:moveTo>
                  <a:cubicBezTo>
                    <a:pt x="15842" y="2942"/>
                    <a:pt x="15899" y="2943"/>
                    <a:pt x="15958" y="2946"/>
                  </a:cubicBezTo>
                  <a:cubicBezTo>
                    <a:pt x="17721" y="2977"/>
                    <a:pt x="18693" y="3737"/>
                    <a:pt x="19180" y="4223"/>
                  </a:cubicBezTo>
                  <a:cubicBezTo>
                    <a:pt x="19028" y="4223"/>
                    <a:pt x="18876" y="4284"/>
                    <a:pt x="18724" y="4314"/>
                  </a:cubicBezTo>
                  <a:cubicBezTo>
                    <a:pt x="16961" y="4679"/>
                    <a:pt x="15897" y="6959"/>
                    <a:pt x="15441" y="8174"/>
                  </a:cubicBezTo>
                  <a:cubicBezTo>
                    <a:pt x="15122" y="7830"/>
                    <a:pt x="14643" y="7546"/>
                    <a:pt x="13926" y="7546"/>
                  </a:cubicBezTo>
                  <a:cubicBezTo>
                    <a:pt x="13756" y="7546"/>
                    <a:pt x="13572" y="7562"/>
                    <a:pt x="13374" y="7597"/>
                  </a:cubicBezTo>
                  <a:cubicBezTo>
                    <a:pt x="13101" y="7658"/>
                    <a:pt x="12797" y="7749"/>
                    <a:pt x="12493" y="7870"/>
                  </a:cubicBezTo>
                  <a:cubicBezTo>
                    <a:pt x="11064" y="8448"/>
                    <a:pt x="10608" y="9512"/>
                    <a:pt x="10183" y="10454"/>
                  </a:cubicBezTo>
                  <a:cubicBezTo>
                    <a:pt x="9848" y="11214"/>
                    <a:pt x="9575" y="11913"/>
                    <a:pt x="8784" y="12156"/>
                  </a:cubicBezTo>
                  <a:cubicBezTo>
                    <a:pt x="8663" y="12217"/>
                    <a:pt x="8602" y="12247"/>
                    <a:pt x="8480" y="12247"/>
                  </a:cubicBezTo>
                  <a:cubicBezTo>
                    <a:pt x="8419" y="12255"/>
                    <a:pt x="8360" y="12259"/>
                    <a:pt x="8305" y="12259"/>
                  </a:cubicBezTo>
                  <a:cubicBezTo>
                    <a:pt x="7922" y="12259"/>
                    <a:pt x="7663" y="12080"/>
                    <a:pt x="7265" y="11761"/>
                  </a:cubicBezTo>
                  <a:cubicBezTo>
                    <a:pt x="6784" y="11332"/>
                    <a:pt x="6199" y="10881"/>
                    <a:pt x="5177" y="10881"/>
                  </a:cubicBezTo>
                  <a:cubicBezTo>
                    <a:pt x="4970" y="10881"/>
                    <a:pt x="4745" y="10899"/>
                    <a:pt x="4499" y="10940"/>
                  </a:cubicBezTo>
                  <a:cubicBezTo>
                    <a:pt x="4286" y="11001"/>
                    <a:pt x="4103" y="11032"/>
                    <a:pt x="3921" y="11092"/>
                  </a:cubicBezTo>
                  <a:cubicBezTo>
                    <a:pt x="3192" y="11336"/>
                    <a:pt x="2584" y="11822"/>
                    <a:pt x="2219" y="12521"/>
                  </a:cubicBezTo>
                  <a:cubicBezTo>
                    <a:pt x="1793" y="11792"/>
                    <a:pt x="1033" y="10424"/>
                    <a:pt x="1915" y="9664"/>
                  </a:cubicBezTo>
                  <a:cubicBezTo>
                    <a:pt x="2370" y="9261"/>
                    <a:pt x="3142" y="9125"/>
                    <a:pt x="3955" y="9125"/>
                  </a:cubicBezTo>
                  <a:cubicBezTo>
                    <a:pt x="5043" y="9125"/>
                    <a:pt x="6204" y="9368"/>
                    <a:pt x="6778" y="9542"/>
                  </a:cubicBezTo>
                  <a:cubicBezTo>
                    <a:pt x="6805" y="9560"/>
                    <a:pt x="6834" y="9567"/>
                    <a:pt x="6865" y="9567"/>
                  </a:cubicBezTo>
                  <a:cubicBezTo>
                    <a:pt x="6938" y="9567"/>
                    <a:pt x="7018" y="9524"/>
                    <a:pt x="7082" y="9481"/>
                  </a:cubicBezTo>
                  <a:cubicBezTo>
                    <a:pt x="7143" y="9390"/>
                    <a:pt x="7173" y="9299"/>
                    <a:pt x="7173" y="9177"/>
                  </a:cubicBezTo>
                  <a:cubicBezTo>
                    <a:pt x="7173" y="9086"/>
                    <a:pt x="6991" y="6898"/>
                    <a:pt x="9210" y="5895"/>
                  </a:cubicBezTo>
                  <a:cubicBezTo>
                    <a:pt x="9656" y="5704"/>
                    <a:pt x="9987" y="5627"/>
                    <a:pt x="10242" y="5627"/>
                  </a:cubicBezTo>
                  <a:cubicBezTo>
                    <a:pt x="10716" y="5627"/>
                    <a:pt x="10927" y="5891"/>
                    <a:pt x="11125" y="6168"/>
                  </a:cubicBezTo>
                  <a:cubicBezTo>
                    <a:pt x="11279" y="6366"/>
                    <a:pt x="11496" y="6644"/>
                    <a:pt x="11824" y="6644"/>
                  </a:cubicBezTo>
                  <a:cubicBezTo>
                    <a:pt x="11949" y="6644"/>
                    <a:pt x="12090" y="6603"/>
                    <a:pt x="12249" y="6503"/>
                  </a:cubicBezTo>
                  <a:cubicBezTo>
                    <a:pt x="12584" y="6320"/>
                    <a:pt x="12766" y="5864"/>
                    <a:pt x="13040" y="5287"/>
                  </a:cubicBezTo>
                  <a:cubicBezTo>
                    <a:pt x="13510" y="4228"/>
                    <a:pt x="14123" y="2942"/>
                    <a:pt x="15786" y="2942"/>
                  </a:cubicBezTo>
                  <a:close/>
                  <a:moveTo>
                    <a:pt x="19458" y="4963"/>
                  </a:moveTo>
                  <a:cubicBezTo>
                    <a:pt x="19576" y="4963"/>
                    <a:pt x="19687" y="4970"/>
                    <a:pt x="19788" y="4983"/>
                  </a:cubicBezTo>
                  <a:lnTo>
                    <a:pt x="19940" y="4983"/>
                  </a:lnTo>
                  <a:cubicBezTo>
                    <a:pt x="20304" y="5013"/>
                    <a:pt x="20608" y="5135"/>
                    <a:pt x="20912" y="5317"/>
                  </a:cubicBezTo>
                  <a:cubicBezTo>
                    <a:pt x="21095" y="5439"/>
                    <a:pt x="21277" y="5560"/>
                    <a:pt x="21429" y="5743"/>
                  </a:cubicBezTo>
                  <a:cubicBezTo>
                    <a:pt x="21733" y="6016"/>
                    <a:pt x="21976" y="6381"/>
                    <a:pt x="22158" y="6776"/>
                  </a:cubicBezTo>
                  <a:cubicBezTo>
                    <a:pt x="21095" y="6898"/>
                    <a:pt x="20456" y="7688"/>
                    <a:pt x="19848" y="8570"/>
                  </a:cubicBezTo>
                  <a:cubicBezTo>
                    <a:pt x="19301" y="9360"/>
                    <a:pt x="19271" y="10424"/>
                    <a:pt x="19332" y="11396"/>
                  </a:cubicBezTo>
                  <a:cubicBezTo>
                    <a:pt x="18809" y="11203"/>
                    <a:pt x="18240" y="11104"/>
                    <a:pt x="17670" y="11104"/>
                  </a:cubicBezTo>
                  <a:cubicBezTo>
                    <a:pt x="16715" y="11104"/>
                    <a:pt x="15758" y="11384"/>
                    <a:pt x="15015" y="11974"/>
                  </a:cubicBezTo>
                  <a:cubicBezTo>
                    <a:pt x="13769" y="13007"/>
                    <a:pt x="13648" y="14284"/>
                    <a:pt x="13952" y="15743"/>
                  </a:cubicBezTo>
                  <a:cubicBezTo>
                    <a:pt x="13523" y="15676"/>
                    <a:pt x="13097" y="15637"/>
                    <a:pt x="12680" y="15637"/>
                  </a:cubicBezTo>
                  <a:cubicBezTo>
                    <a:pt x="11379" y="15637"/>
                    <a:pt x="10168" y="16021"/>
                    <a:pt x="9271" y="17172"/>
                  </a:cubicBezTo>
                  <a:cubicBezTo>
                    <a:pt x="8602" y="18053"/>
                    <a:pt x="8207" y="19725"/>
                    <a:pt x="8541" y="20910"/>
                  </a:cubicBezTo>
                  <a:cubicBezTo>
                    <a:pt x="6353" y="19938"/>
                    <a:pt x="4164" y="18175"/>
                    <a:pt x="2888" y="15317"/>
                  </a:cubicBezTo>
                  <a:cubicBezTo>
                    <a:pt x="2523" y="14466"/>
                    <a:pt x="2462" y="13585"/>
                    <a:pt x="2827" y="12886"/>
                  </a:cubicBezTo>
                  <a:cubicBezTo>
                    <a:pt x="3100" y="12339"/>
                    <a:pt x="3587" y="11913"/>
                    <a:pt x="4134" y="11731"/>
                  </a:cubicBezTo>
                  <a:cubicBezTo>
                    <a:pt x="4347" y="11670"/>
                    <a:pt x="4499" y="11609"/>
                    <a:pt x="4681" y="11609"/>
                  </a:cubicBezTo>
                  <a:cubicBezTo>
                    <a:pt x="4909" y="11562"/>
                    <a:pt x="5111" y="11541"/>
                    <a:pt x="5293" y="11541"/>
                  </a:cubicBezTo>
                  <a:cubicBezTo>
                    <a:pt x="6057" y="11541"/>
                    <a:pt x="6464" y="11910"/>
                    <a:pt x="6930" y="12278"/>
                  </a:cubicBezTo>
                  <a:cubicBezTo>
                    <a:pt x="7321" y="12617"/>
                    <a:pt x="7735" y="12978"/>
                    <a:pt x="8343" y="12978"/>
                  </a:cubicBezTo>
                  <a:cubicBezTo>
                    <a:pt x="8444" y="12978"/>
                    <a:pt x="8550" y="12968"/>
                    <a:pt x="8663" y="12947"/>
                  </a:cubicBezTo>
                  <a:cubicBezTo>
                    <a:pt x="8784" y="12886"/>
                    <a:pt x="8936" y="12855"/>
                    <a:pt x="9088" y="12825"/>
                  </a:cubicBezTo>
                  <a:cubicBezTo>
                    <a:pt x="10152" y="12430"/>
                    <a:pt x="10487" y="11548"/>
                    <a:pt x="10882" y="10728"/>
                  </a:cubicBezTo>
                  <a:cubicBezTo>
                    <a:pt x="11246" y="9816"/>
                    <a:pt x="11642" y="8965"/>
                    <a:pt x="12827" y="8509"/>
                  </a:cubicBezTo>
                  <a:cubicBezTo>
                    <a:pt x="13070" y="8418"/>
                    <a:pt x="13344" y="8326"/>
                    <a:pt x="13587" y="8296"/>
                  </a:cubicBezTo>
                  <a:cubicBezTo>
                    <a:pt x="13750" y="8263"/>
                    <a:pt x="13898" y="8249"/>
                    <a:pt x="14032" y="8249"/>
                  </a:cubicBezTo>
                  <a:cubicBezTo>
                    <a:pt x="15023" y="8249"/>
                    <a:pt x="15259" y="9036"/>
                    <a:pt x="15259" y="9117"/>
                  </a:cubicBezTo>
                  <a:cubicBezTo>
                    <a:pt x="15289" y="9269"/>
                    <a:pt x="15380" y="9390"/>
                    <a:pt x="15532" y="9390"/>
                  </a:cubicBezTo>
                  <a:cubicBezTo>
                    <a:pt x="15684" y="9390"/>
                    <a:pt x="15836" y="9269"/>
                    <a:pt x="15897" y="9177"/>
                  </a:cubicBezTo>
                  <a:cubicBezTo>
                    <a:pt x="15897" y="9117"/>
                    <a:pt x="16900" y="5469"/>
                    <a:pt x="18937" y="5013"/>
                  </a:cubicBezTo>
                  <a:cubicBezTo>
                    <a:pt x="19115" y="4978"/>
                    <a:pt x="19293" y="4963"/>
                    <a:pt x="19458" y="4963"/>
                  </a:cubicBezTo>
                  <a:close/>
                  <a:moveTo>
                    <a:pt x="22341" y="7384"/>
                  </a:moveTo>
                  <a:cubicBezTo>
                    <a:pt x="22766" y="8539"/>
                    <a:pt x="22797" y="10059"/>
                    <a:pt x="22554" y="11883"/>
                  </a:cubicBezTo>
                  <a:cubicBezTo>
                    <a:pt x="21672" y="17810"/>
                    <a:pt x="18693" y="19877"/>
                    <a:pt x="14195" y="21305"/>
                  </a:cubicBezTo>
                  <a:cubicBezTo>
                    <a:pt x="13952" y="21366"/>
                    <a:pt x="13739" y="21397"/>
                    <a:pt x="13496" y="21457"/>
                  </a:cubicBezTo>
                  <a:cubicBezTo>
                    <a:pt x="13128" y="21517"/>
                    <a:pt x="12723" y="21547"/>
                    <a:pt x="12294" y="21547"/>
                  </a:cubicBezTo>
                  <a:cubicBezTo>
                    <a:pt x="11413" y="21547"/>
                    <a:pt x="10424" y="21419"/>
                    <a:pt x="9423" y="21153"/>
                  </a:cubicBezTo>
                  <a:cubicBezTo>
                    <a:pt x="8632" y="20120"/>
                    <a:pt x="9271" y="18175"/>
                    <a:pt x="9970" y="17293"/>
                  </a:cubicBezTo>
                  <a:cubicBezTo>
                    <a:pt x="10613" y="16480"/>
                    <a:pt x="11585" y="16220"/>
                    <a:pt x="12580" y="16220"/>
                  </a:cubicBezTo>
                  <a:cubicBezTo>
                    <a:pt x="13184" y="16220"/>
                    <a:pt x="13796" y="16316"/>
                    <a:pt x="14347" y="16442"/>
                  </a:cubicBezTo>
                  <a:cubicBezTo>
                    <a:pt x="14357" y="16444"/>
                    <a:pt x="14368" y="16445"/>
                    <a:pt x="14379" y="16445"/>
                  </a:cubicBezTo>
                  <a:cubicBezTo>
                    <a:pt x="14553" y="16445"/>
                    <a:pt x="14738" y="16219"/>
                    <a:pt x="14681" y="16047"/>
                  </a:cubicBezTo>
                  <a:cubicBezTo>
                    <a:pt x="14347" y="14770"/>
                    <a:pt x="14134" y="13615"/>
                    <a:pt x="15198" y="12582"/>
                  </a:cubicBezTo>
                  <a:cubicBezTo>
                    <a:pt x="15792" y="11988"/>
                    <a:pt x="16698" y="11705"/>
                    <a:pt x="17592" y="11705"/>
                  </a:cubicBezTo>
                  <a:cubicBezTo>
                    <a:pt x="18252" y="11705"/>
                    <a:pt x="18906" y="11859"/>
                    <a:pt x="19423" y="12156"/>
                  </a:cubicBezTo>
                  <a:cubicBezTo>
                    <a:pt x="19490" y="12194"/>
                    <a:pt x="19556" y="12211"/>
                    <a:pt x="19617" y="12211"/>
                  </a:cubicBezTo>
                  <a:cubicBezTo>
                    <a:pt x="19802" y="12211"/>
                    <a:pt x="19940" y="12051"/>
                    <a:pt x="19940" y="11822"/>
                  </a:cubicBezTo>
                  <a:cubicBezTo>
                    <a:pt x="19909" y="11032"/>
                    <a:pt x="19879" y="10241"/>
                    <a:pt x="20092" y="9481"/>
                  </a:cubicBezTo>
                  <a:cubicBezTo>
                    <a:pt x="20365" y="8509"/>
                    <a:pt x="21338" y="7384"/>
                    <a:pt x="22341" y="7384"/>
                  </a:cubicBezTo>
                  <a:close/>
                  <a:moveTo>
                    <a:pt x="15085" y="1"/>
                  </a:moveTo>
                  <a:cubicBezTo>
                    <a:pt x="13975" y="1"/>
                    <a:pt x="12703" y="144"/>
                    <a:pt x="11246" y="424"/>
                  </a:cubicBezTo>
                  <a:cubicBezTo>
                    <a:pt x="7265" y="1244"/>
                    <a:pt x="6626" y="3737"/>
                    <a:pt x="6505" y="4740"/>
                  </a:cubicBezTo>
                  <a:cubicBezTo>
                    <a:pt x="6392" y="4730"/>
                    <a:pt x="6259" y="4724"/>
                    <a:pt x="6110" y="4724"/>
                  </a:cubicBezTo>
                  <a:cubicBezTo>
                    <a:pt x="5296" y="4724"/>
                    <a:pt x="4011" y="4918"/>
                    <a:pt x="3009" y="5895"/>
                  </a:cubicBezTo>
                  <a:cubicBezTo>
                    <a:pt x="1824" y="7050"/>
                    <a:pt x="1915" y="8235"/>
                    <a:pt x="2067" y="8752"/>
                  </a:cubicBezTo>
                  <a:cubicBezTo>
                    <a:pt x="1824" y="8874"/>
                    <a:pt x="1641" y="8995"/>
                    <a:pt x="1489" y="9147"/>
                  </a:cubicBezTo>
                  <a:cubicBezTo>
                    <a:pt x="0" y="10454"/>
                    <a:pt x="1581" y="12643"/>
                    <a:pt x="2006" y="13190"/>
                  </a:cubicBezTo>
                  <a:cubicBezTo>
                    <a:pt x="1854" y="13919"/>
                    <a:pt x="1945" y="14709"/>
                    <a:pt x="2310" y="15561"/>
                  </a:cubicBezTo>
                  <a:cubicBezTo>
                    <a:pt x="4383" y="20370"/>
                    <a:pt x="8987" y="22206"/>
                    <a:pt x="12327" y="22206"/>
                  </a:cubicBezTo>
                  <a:cubicBezTo>
                    <a:pt x="12807" y="22206"/>
                    <a:pt x="13261" y="22168"/>
                    <a:pt x="13678" y="22096"/>
                  </a:cubicBezTo>
                  <a:cubicBezTo>
                    <a:pt x="13952" y="22065"/>
                    <a:pt x="14225" y="21974"/>
                    <a:pt x="14438" y="21913"/>
                  </a:cubicBezTo>
                  <a:cubicBezTo>
                    <a:pt x="19180" y="20424"/>
                    <a:pt x="22341" y="18205"/>
                    <a:pt x="23253" y="11943"/>
                  </a:cubicBezTo>
                  <a:cubicBezTo>
                    <a:pt x="23800" y="7992"/>
                    <a:pt x="22797" y="6108"/>
                    <a:pt x="21885" y="5196"/>
                  </a:cubicBezTo>
                  <a:cubicBezTo>
                    <a:pt x="21733" y="5044"/>
                    <a:pt x="21551" y="4892"/>
                    <a:pt x="21368" y="4770"/>
                  </a:cubicBezTo>
                  <a:cubicBezTo>
                    <a:pt x="20973" y="3068"/>
                    <a:pt x="20213" y="1791"/>
                    <a:pt x="19058" y="1001"/>
                  </a:cubicBezTo>
                  <a:cubicBezTo>
                    <a:pt x="18054" y="326"/>
                    <a:pt x="16754" y="1"/>
                    <a:pt x="15085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01" name="Google Shape;101;p2"/>
            <p:cNvGrpSpPr/>
            <p:nvPr/>
          </p:nvGrpSpPr>
          <p:grpSpPr>
            <a:xfrm>
              <a:off x="3979950" y="-132000"/>
              <a:ext cx="663400" cy="601100"/>
              <a:chOff x="230525" y="4618900"/>
              <a:chExt cx="663400" cy="601100"/>
            </a:xfrm>
          </p:grpSpPr>
          <p:sp>
            <p:nvSpPr>
              <p:cNvPr id="102" name="Google Shape;102;p2"/>
              <p:cNvSpPr/>
              <p:nvPr/>
            </p:nvSpPr>
            <p:spPr>
              <a:xfrm>
                <a:off x="230525" y="4618900"/>
                <a:ext cx="663400" cy="601100"/>
              </a:xfrm>
              <a:custGeom>
                <a:rect b="b" l="l" r="r" t="t"/>
                <a:pathLst>
                  <a:path extrusionOk="0" h="24044" w="26536">
                    <a:moveTo>
                      <a:pt x="7265" y="608"/>
                    </a:moveTo>
                    <a:cubicBezTo>
                      <a:pt x="8237" y="608"/>
                      <a:pt x="9818" y="3253"/>
                      <a:pt x="10882" y="5502"/>
                    </a:cubicBezTo>
                    <a:cubicBezTo>
                      <a:pt x="10730" y="5532"/>
                      <a:pt x="10608" y="5593"/>
                      <a:pt x="10456" y="5624"/>
                    </a:cubicBezTo>
                    <a:cubicBezTo>
                      <a:pt x="9210" y="4864"/>
                      <a:pt x="7295" y="3405"/>
                      <a:pt x="6778" y="2128"/>
                    </a:cubicBezTo>
                    <a:cubicBezTo>
                      <a:pt x="6566" y="1642"/>
                      <a:pt x="6566" y="1216"/>
                      <a:pt x="6839" y="882"/>
                    </a:cubicBezTo>
                    <a:cubicBezTo>
                      <a:pt x="7021" y="639"/>
                      <a:pt x="7143" y="608"/>
                      <a:pt x="7265" y="608"/>
                    </a:cubicBezTo>
                    <a:close/>
                    <a:moveTo>
                      <a:pt x="14408" y="5745"/>
                    </a:moveTo>
                    <a:cubicBezTo>
                      <a:pt x="15441" y="5745"/>
                      <a:pt x="16444" y="5836"/>
                      <a:pt x="17447" y="6049"/>
                    </a:cubicBezTo>
                    <a:cubicBezTo>
                      <a:pt x="17873" y="6201"/>
                      <a:pt x="19028" y="6687"/>
                      <a:pt x="19332" y="7417"/>
                    </a:cubicBezTo>
                    <a:cubicBezTo>
                      <a:pt x="19453" y="7660"/>
                      <a:pt x="19453" y="7964"/>
                      <a:pt x="19301" y="8268"/>
                    </a:cubicBezTo>
                    <a:cubicBezTo>
                      <a:pt x="19180" y="8511"/>
                      <a:pt x="18997" y="8694"/>
                      <a:pt x="18724" y="8785"/>
                    </a:cubicBezTo>
                    <a:cubicBezTo>
                      <a:pt x="18538" y="8847"/>
                      <a:pt x="18323" y="8873"/>
                      <a:pt x="18094" y="8873"/>
                    </a:cubicBezTo>
                    <a:cubicBezTo>
                      <a:pt x="17086" y="8873"/>
                      <a:pt x="15784" y="8364"/>
                      <a:pt x="15289" y="8116"/>
                    </a:cubicBezTo>
                    <a:cubicBezTo>
                      <a:pt x="15246" y="8095"/>
                      <a:pt x="15199" y="8084"/>
                      <a:pt x="15151" y="8084"/>
                    </a:cubicBezTo>
                    <a:cubicBezTo>
                      <a:pt x="15064" y="8084"/>
                      <a:pt x="14972" y="8118"/>
                      <a:pt x="14894" y="8177"/>
                    </a:cubicBezTo>
                    <a:cubicBezTo>
                      <a:pt x="14772" y="8238"/>
                      <a:pt x="14742" y="8390"/>
                      <a:pt x="14772" y="8511"/>
                    </a:cubicBezTo>
                    <a:cubicBezTo>
                      <a:pt x="14772" y="8542"/>
                      <a:pt x="15532" y="11004"/>
                      <a:pt x="14408" y="11429"/>
                    </a:cubicBezTo>
                    <a:cubicBezTo>
                      <a:pt x="14341" y="11463"/>
                      <a:pt x="14278" y="11476"/>
                      <a:pt x="14214" y="11476"/>
                    </a:cubicBezTo>
                    <a:cubicBezTo>
                      <a:pt x="14105" y="11476"/>
                      <a:pt x="13995" y="11437"/>
                      <a:pt x="13860" y="11399"/>
                    </a:cubicBezTo>
                    <a:cubicBezTo>
                      <a:pt x="13161" y="11004"/>
                      <a:pt x="12584" y="9545"/>
                      <a:pt x="12432" y="8998"/>
                    </a:cubicBezTo>
                    <a:cubicBezTo>
                      <a:pt x="12401" y="8846"/>
                      <a:pt x="12280" y="8785"/>
                      <a:pt x="12128" y="8785"/>
                    </a:cubicBezTo>
                    <a:cubicBezTo>
                      <a:pt x="11976" y="8785"/>
                      <a:pt x="11854" y="8846"/>
                      <a:pt x="11794" y="8998"/>
                    </a:cubicBezTo>
                    <a:cubicBezTo>
                      <a:pt x="11429" y="9909"/>
                      <a:pt x="10213" y="12341"/>
                      <a:pt x="8906" y="12432"/>
                    </a:cubicBezTo>
                    <a:cubicBezTo>
                      <a:pt x="8541" y="12432"/>
                      <a:pt x="8450" y="12311"/>
                      <a:pt x="8359" y="12189"/>
                    </a:cubicBezTo>
                    <a:cubicBezTo>
                      <a:pt x="7933" y="11703"/>
                      <a:pt x="8085" y="10305"/>
                      <a:pt x="8328" y="9575"/>
                    </a:cubicBezTo>
                    <a:cubicBezTo>
                      <a:pt x="8359" y="9423"/>
                      <a:pt x="8298" y="9271"/>
                      <a:pt x="8146" y="9180"/>
                    </a:cubicBezTo>
                    <a:cubicBezTo>
                      <a:pt x="8098" y="9161"/>
                      <a:pt x="8050" y="9151"/>
                      <a:pt x="8003" y="9151"/>
                    </a:cubicBezTo>
                    <a:cubicBezTo>
                      <a:pt x="7901" y="9151"/>
                      <a:pt x="7804" y="9198"/>
                      <a:pt x="7721" y="9301"/>
                    </a:cubicBezTo>
                    <a:cubicBezTo>
                      <a:pt x="6770" y="10684"/>
                      <a:pt x="5192" y="12449"/>
                      <a:pt x="4356" y="12449"/>
                    </a:cubicBezTo>
                    <a:cubicBezTo>
                      <a:pt x="4310" y="12449"/>
                      <a:pt x="4266" y="12443"/>
                      <a:pt x="4225" y="12432"/>
                    </a:cubicBezTo>
                    <a:cubicBezTo>
                      <a:pt x="4134" y="12371"/>
                      <a:pt x="4103" y="12341"/>
                      <a:pt x="4073" y="12311"/>
                    </a:cubicBezTo>
                    <a:cubicBezTo>
                      <a:pt x="3891" y="11733"/>
                      <a:pt x="4833" y="10031"/>
                      <a:pt x="5562" y="8967"/>
                    </a:cubicBezTo>
                    <a:cubicBezTo>
                      <a:pt x="7113" y="7782"/>
                      <a:pt x="8815" y="6900"/>
                      <a:pt x="10335" y="6414"/>
                    </a:cubicBezTo>
                    <a:cubicBezTo>
                      <a:pt x="11034" y="6748"/>
                      <a:pt x="11520" y="6961"/>
                      <a:pt x="11733" y="6961"/>
                    </a:cubicBezTo>
                    <a:lnTo>
                      <a:pt x="11794" y="6961"/>
                    </a:lnTo>
                    <a:cubicBezTo>
                      <a:pt x="11885" y="6961"/>
                      <a:pt x="11976" y="6870"/>
                      <a:pt x="12037" y="6809"/>
                    </a:cubicBezTo>
                    <a:cubicBezTo>
                      <a:pt x="12098" y="6718"/>
                      <a:pt x="12128" y="6596"/>
                      <a:pt x="12098" y="6505"/>
                    </a:cubicBezTo>
                    <a:cubicBezTo>
                      <a:pt x="12037" y="6384"/>
                      <a:pt x="11976" y="6201"/>
                      <a:pt x="11854" y="5988"/>
                    </a:cubicBezTo>
                    <a:cubicBezTo>
                      <a:pt x="12705" y="5836"/>
                      <a:pt x="13526" y="5745"/>
                      <a:pt x="14408" y="5745"/>
                    </a:cubicBezTo>
                    <a:close/>
                    <a:moveTo>
                      <a:pt x="19636" y="6718"/>
                    </a:moveTo>
                    <a:lnTo>
                      <a:pt x="19636" y="6718"/>
                    </a:lnTo>
                    <a:cubicBezTo>
                      <a:pt x="22462" y="7782"/>
                      <a:pt x="24621" y="9666"/>
                      <a:pt x="25259" y="11885"/>
                    </a:cubicBezTo>
                    <a:cubicBezTo>
                      <a:pt x="25836" y="13891"/>
                      <a:pt x="25563" y="15837"/>
                      <a:pt x="24560" y="17539"/>
                    </a:cubicBezTo>
                    <a:cubicBezTo>
                      <a:pt x="23040" y="20062"/>
                      <a:pt x="19940" y="21794"/>
                      <a:pt x="15623" y="22676"/>
                    </a:cubicBezTo>
                    <a:cubicBezTo>
                      <a:pt x="13222" y="23162"/>
                      <a:pt x="11246" y="23405"/>
                      <a:pt x="9544" y="23405"/>
                    </a:cubicBezTo>
                    <a:cubicBezTo>
                      <a:pt x="4924" y="23405"/>
                      <a:pt x="2280" y="21672"/>
                      <a:pt x="1216" y="17964"/>
                    </a:cubicBezTo>
                    <a:cubicBezTo>
                      <a:pt x="730" y="16323"/>
                      <a:pt x="1033" y="14621"/>
                      <a:pt x="2006" y="12888"/>
                    </a:cubicBezTo>
                    <a:cubicBezTo>
                      <a:pt x="2553" y="11976"/>
                      <a:pt x="3222" y="11125"/>
                      <a:pt x="4012" y="10335"/>
                    </a:cubicBezTo>
                    <a:lnTo>
                      <a:pt x="4012" y="10335"/>
                    </a:lnTo>
                    <a:cubicBezTo>
                      <a:pt x="3648" y="11125"/>
                      <a:pt x="3344" y="11976"/>
                      <a:pt x="3526" y="12493"/>
                    </a:cubicBezTo>
                    <a:cubicBezTo>
                      <a:pt x="3617" y="12767"/>
                      <a:pt x="3830" y="12949"/>
                      <a:pt x="4103" y="13010"/>
                    </a:cubicBezTo>
                    <a:cubicBezTo>
                      <a:pt x="4215" y="13048"/>
                      <a:pt x="4331" y="13066"/>
                      <a:pt x="4449" y="13066"/>
                    </a:cubicBezTo>
                    <a:cubicBezTo>
                      <a:pt x="5461" y="13066"/>
                      <a:pt x="6692" y="11764"/>
                      <a:pt x="7508" y="10730"/>
                    </a:cubicBezTo>
                    <a:lnTo>
                      <a:pt x="7508" y="10730"/>
                    </a:lnTo>
                    <a:cubicBezTo>
                      <a:pt x="7477" y="11399"/>
                      <a:pt x="7569" y="12159"/>
                      <a:pt x="7903" y="12615"/>
                    </a:cubicBezTo>
                    <a:cubicBezTo>
                      <a:pt x="8146" y="12919"/>
                      <a:pt x="8511" y="13071"/>
                      <a:pt x="8936" y="13071"/>
                    </a:cubicBezTo>
                    <a:lnTo>
                      <a:pt x="8997" y="13071"/>
                    </a:lnTo>
                    <a:cubicBezTo>
                      <a:pt x="10456" y="12979"/>
                      <a:pt x="11581" y="11095"/>
                      <a:pt x="12128" y="9970"/>
                    </a:cubicBezTo>
                    <a:cubicBezTo>
                      <a:pt x="12432" y="10669"/>
                      <a:pt x="12918" y="11612"/>
                      <a:pt x="13587" y="12007"/>
                    </a:cubicBezTo>
                    <a:cubicBezTo>
                      <a:pt x="13788" y="12107"/>
                      <a:pt x="13979" y="12152"/>
                      <a:pt x="14167" y="12152"/>
                    </a:cubicBezTo>
                    <a:cubicBezTo>
                      <a:pt x="14320" y="12152"/>
                      <a:pt x="14470" y="12122"/>
                      <a:pt x="14620" y="12067"/>
                    </a:cubicBezTo>
                    <a:cubicBezTo>
                      <a:pt x="15867" y="11612"/>
                      <a:pt x="15775" y="9940"/>
                      <a:pt x="15563" y="8998"/>
                    </a:cubicBezTo>
                    <a:lnTo>
                      <a:pt x="15563" y="8998"/>
                    </a:lnTo>
                    <a:cubicBezTo>
                      <a:pt x="16191" y="9244"/>
                      <a:pt x="17168" y="9558"/>
                      <a:pt x="18052" y="9558"/>
                    </a:cubicBezTo>
                    <a:cubicBezTo>
                      <a:pt x="18365" y="9558"/>
                      <a:pt x="18666" y="9518"/>
                      <a:pt x="18937" y="9423"/>
                    </a:cubicBezTo>
                    <a:cubicBezTo>
                      <a:pt x="19393" y="9271"/>
                      <a:pt x="19696" y="8967"/>
                      <a:pt x="19879" y="8572"/>
                    </a:cubicBezTo>
                    <a:cubicBezTo>
                      <a:pt x="20092" y="8086"/>
                      <a:pt x="20152" y="7630"/>
                      <a:pt x="19909" y="7174"/>
                    </a:cubicBezTo>
                    <a:cubicBezTo>
                      <a:pt x="19848" y="7022"/>
                      <a:pt x="19757" y="6870"/>
                      <a:pt x="19636" y="6718"/>
                    </a:cubicBezTo>
                    <a:close/>
                    <a:moveTo>
                      <a:pt x="7265" y="0"/>
                    </a:moveTo>
                    <a:cubicBezTo>
                      <a:pt x="6991" y="0"/>
                      <a:pt x="6657" y="61"/>
                      <a:pt x="6322" y="487"/>
                    </a:cubicBezTo>
                    <a:cubicBezTo>
                      <a:pt x="6018" y="912"/>
                      <a:pt x="5714" y="1581"/>
                      <a:pt x="6201" y="2584"/>
                    </a:cubicBezTo>
                    <a:cubicBezTo>
                      <a:pt x="6809" y="3800"/>
                      <a:pt x="8328" y="5077"/>
                      <a:pt x="9605" y="5958"/>
                    </a:cubicBezTo>
                    <a:cubicBezTo>
                      <a:pt x="8146" y="6535"/>
                      <a:pt x="6566" y="7356"/>
                      <a:pt x="5137" y="8420"/>
                    </a:cubicBezTo>
                    <a:cubicBezTo>
                      <a:pt x="3617" y="9575"/>
                      <a:pt x="2280" y="10973"/>
                      <a:pt x="1368" y="12523"/>
                    </a:cubicBezTo>
                    <a:cubicBezTo>
                      <a:pt x="274" y="14438"/>
                      <a:pt x="0" y="16384"/>
                      <a:pt x="486" y="18116"/>
                    </a:cubicBezTo>
                    <a:cubicBezTo>
                      <a:pt x="1763" y="22189"/>
                      <a:pt x="4590" y="24043"/>
                      <a:pt x="9544" y="24043"/>
                    </a:cubicBezTo>
                    <a:cubicBezTo>
                      <a:pt x="11277" y="24043"/>
                      <a:pt x="13344" y="23831"/>
                      <a:pt x="15775" y="23314"/>
                    </a:cubicBezTo>
                    <a:cubicBezTo>
                      <a:pt x="20244" y="22402"/>
                      <a:pt x="23496" y="20548"/>
                      <a:pt x="25107" y="17903"/>
                    </a:cubicBezTo>
                    <a:cubicBezTo>
                      <a:pt x="26262" y="16019"/>
                      <a:pt x="26535" y="13891"/>
                      <a:pt x="25928" y="11703"/>
                    </a:cubicBezTo>
                    <a:cubicBezTo>
                      <a:pt x="24864" y="7934"/>
                      <a:pt x="19909" y="5077"/>
                      <a:pt x="14408" y="5077"/>
                    </a:cubicBezTo>
                    <a:cubicBezTo>
                      <a:pt x="13405" y="5077"/>
                      <a:pt x="12462" y="5198"/>
                      <a:pt x="11550" y="5380"/>
                    </a:cubicBezTo>
                    <a:cubicBezTo>
                      <a:pt x="10639" y="3466"/>
                      <a:pt x="8815" y="0"/>
                      <a:pt x="726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" name="Google Shape;103;p2"/>
              <p:cNvSpPr/>
              <p:nvPr/>
            </p:nvSpPr>
            <p:spPr>
              <a:xfrm>
                <a:off x="275350" y="4954550"/>
                <a:ext cx="154800" cy="204675"/>
              </a:xfrm>
              <a:custGeom>
                <a:rect b="b" l="l" r="r" t="t"/>
                <a:pathLst>
                  <a:path extrusionOk="0" h="8187" w="6192">
                    <a:moveTo>
                      <a:pt x="1593" y="0"/>
                    </a:moveTo>
                    <a:cubicBezTo>
                      <a:pt x="1518" y="0"/>
                      <a:pt x="1439" y="30"/>
                      <a:pt x="1368" y="100"/>
                    </a:cubicBezTo>
                    <a:cubicBezTo>
                      <a:pt x="0" y="1316"/>
                      <a:pt x="122" y="3718"/>
                      <a:pt x="821" y="5237"/>
                    </a:cubicBezTo>
                    <a:cubicBezTo>
                      <a:pt x="1733" y="7122"/>
                      <a:pt x="3678" y="7760"/>
                      <a:pt x="5624" y="8186"/>
                    </a:cubicBezTo>
                    <a:cubicBezTo>
                      <a:pt x="5632" y="8186"/>
                      <a:pt x="5640" y="8187"/>
                      <a:pt x="5649" y="8187"/>
                    </a:cubicBezTo>
                    <a:cubicBezTo>
                      <a:pt x="5998" y="8187"/>
                      <a:pt x="6191" y="7576"/>
                      <a:pt x="5776" y="7517"/>
                    </a:cubicBezTo>
                    <a:cubicBezTo>
                      <a:pt x="4134" y="7152"/>
                      <a:pt x="2614" y="6757"/>
                      <a:pt x="1642" y="5298"/>
                    </a:cubicBezTo>
                    <a:cubicBezTo>
                      <a:pt x="760" y="4022"/>
                      <a:pt x="578" y="1681"/>
                      <a:pt x="1824" y="556"/>
                    </a:cubicBezTo>
                    <a:cubicBezTo>
                      <a:pt x="2057" y="323"/>
                      <a:pt x="1843" y="0"/>
                      <a:pt x="15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4" name="Google Shape;104;p2"/>
            <p:cNvGrpSpPr/>
            <p:nvPr/>
          </p:nvGrpSpPr>
          <p:grpSpPr>
            <a:xfrm>
              <a:off x="3687225" y="4617100"/>
              <a:ext cx="577525" cy="630150"/>
              <a:chOff x="3752625" y="4590675"/>
              <a:chExt cx="577525" cy="630150"/>
            </a:xfrm>
          </p:grpSpPr>
          <p:sp>
            <p:nvSpPr>
              <p:cNvPr id="105" name="Google Shape;105;p2"/>
              <p:cNvSpPr/>
              <p:nvPr/>
            </p:nvSpPr>
            <p:spPr>
              <a:xfrm>
                <a:off x="3752625" y="4590675"/>
                <a:ext cx="577525" cy="630150"/>
              </a:xfrm>
              <a:custGeom>
                <a:rect b="b" l="l" r="r" t="t"/>
                <a:pathLst>
                  <a:path extrusionOk="0" h="25206" w="23101">
                    <a:moveTo>
                      <a:pt x="21973" y="1615"/>
                    </a:moveTo>
                    <a:cubicBezTo>
                      <a:pt x="21984" y="1615"/>
                      <a:pt x="21996" y="1615"/>
                      <a:pt x="22007" y="1616"/>
                    </a:cubicBezTo>
                    <a:cubicBezTo>
                      <a:pt x="22159" y="1616"/>
                      <a:pt x="22189" y="1707"/>
                      <a:pt x="22219" y="1737"/>
                    </a:cubicBezTo>
                    <a:cubicBezTo>
                      <a:pt x="22311" y="1798"/>
                      <a:pt x="22341" y="1920"/>
                      <a:pt x="22341" y="2072"/>
                    </a:cubicBezTo>
                    <a:cubicBezTo>
                      <a:pt x="22432" y="2467"/>
                      <a:pt x="22280" y="2649"/>
                      <a:pt x="22159" y="2771"/>
                    </a:cubicBezTo>
                    <a:cubicBezTo>
                      <a:pt x="21900" y="2995"/>
                      <a:pt x="21405" y="3082"/>
                      <a:pt x="20859" y="3082"/>
                    </a:cubicBezTo>
                    <a:cubicBezTo>
                      <a:pt x="20444" y="3082"/>
                      <a:pt x="19999" y="3032"/>
                      <a:pt x="19605" y="2953"/>
                    </a:cubicBezTo>
                    <a:cubicBezTo>
                      <a:pt x="20380" y="2328"/>
                      <a:pt x="21417" y="1615"/>
                      <a:pt x="21973" y="1615"/>
                    </a:cubicBezTo>
                    <a:close/>
                    <a:moveTo>
                      <a:pt x="17693" y="5605"/>
                    </a:moveTo>
                    <a:cubicBezTo>
                      <a:pt x="17839" y="5605"/>
                      <a:pt x="17981" y="5669"/>
                      <a:pt x="18146" y="5810"/>
                    </a:cubicBezTo>
                    <a:cubicBezTo>
                      <a:pt x="18268" y="5902"/>
                      <a:pt x="18390" y="5993"/>
                      <a:pt x="18481" y="6114"/>
                    </a:cubicBezTo>
                    <a:cubicBezTo>
                      <a:pt x="18724" y="6449"/>
                      <a:pt x="18663" y="6722"/>
                      <a:pt x="18511" y="7269"/>
                    </a:cubicBezTo>
                    <a:cubicBezTo>
                      <a:pt x="18268" y="7999"/>
                      <a:pt x="17934" y="9032"/>
                      <a:pt x="18876" y="10552"/>
                    </a:cubicBezTo>
                    <a:cubicBezTo>
                      <a:pt x="20244" y="12801"/>
                      <a:pt x="21429" y="15993"/>
                      <a:pt x="18268" y="20583"/>
                    </a:cubicBezTo>
                    <a:cubicBezTo>
                      <a:pt x="16718" y="22862"/>
                      <a:pt x="14894" y="24139"/>
                      <a:pt x="12858" y="24443"/>
                    </a:cubicBezTo>
                    <a:cubicBezTo>
                      <a:pt x="12554" y="24487"/>
                      <a:pt x="12246" y="24509"/>
                      <a:pt x="11933" y="24509"/>
                    </a:cubicBezTo>
                    <a:cubicBezTo>
                      <a:pt x="9636" y="24509"/>
                      <a:pt x="7064" y="23335"/>
                      <a:pt x="4256" y="21008"/>
                    </a:cubicBezTo>
                    <a:cubicBezTo>
                      <a:pt x="1672" y="18820"/>
                      <a:pt x="608" y="16327"/>
                      <a:pt x="1186" y="13622"/>
                    </a:cubicBezTo>
                    <a:cubicBezTo>
                      <a:pt x="1763" y="10856"/>
                      <a:pt x="4104" y="8333"/>
                      <a:pt x="6079" y="7330"/>
                    </a:cubicBezTo>
                    <a:cubicBezTo>
                      <a:pt x="7769" y="6455"/>
                      <a:pt x="9496" y="6194"/>
                      <a:pt x="11016" y="6194"/>
                    </a:cubicBezTo>
                    <a:cubicBezTo>
                      <a:pt x="12557" y="6194"/>
                      <a:pt x="13885" y="6463"/>
                      <a:pt x="14742" y="6631"/>
                    </a:cubicBezTo>
                    <a:lnTo>
                      <a:pt x="14864" y="6661"/>
                    </a:lnTo>
                    <a:cubicBezTo>
                      <a:pt x="15024" y="6699"/>
                      <a:pt x="15175" y="6716"/>
                      <a:pt x="15318" y="6716"/>
                    </a:cubicBezTo>
                    <a:cubicBezTo>
                      <a:pt x="15986" y="6716"/>
                      <a:pt x="16469" y="6349"/>
                      <a:pt x="16870" y="6023"/>
                    </a:cubicBezTo>
                    <a:cubicBezTo>
                      <a:pt x="17223" y="5763"/>
                      <a:pt x="17462" y="5605"/>
                      <a:pt x="17693" y="5605"/>
                    </a:cubicBezTo>
                    <a:close/>
                    <a:moveTo>
                      <a:pt x="18238" y="1"/>
                    </a:moveTo>
                    <a:cubicBezTo>
                      <a:pt x="18175" y="1"/>
                      <a:pt x="18111" y="21"/>
                      <a:pt x="18055" y="66"/>
                    </a:cubicBezTo>
                    <a:cubicBezTo>
                      <a:pt x="17903" y="126"/>
                      <a:pt x="17812" y="370"/>
                      <a:pt x="17934" y="522"/>
                    </a:cubicBezTo>
                    <a:cubicBezTo>
                      <a:pt x="18845" y="2072"/>
                      <a:pt x="18359" y="4199"/>
                      <a:pt x="18086" y="5081"/>
                    </a:cubicBezTo>
                    <a:cubicBezTo>
                      <a:pt x="17911" y="5005"/>
                      <a:pt x="17746" y="4973"/>
                      <a:pt x="17589" y="4973"/>
                    </a:cubicBezTo>
                    <a:cubicBezTo>
                      <a:pt x="17119" y="4973"/>
                      <a:pt x="16725" y="5263"/>
                      <a:pt x="16383" y="5537"/>
                    </a:cubicBezTo>
                    <a:cubicBezTo>
                      <a:pt x="15998" y="5820"/>
                      <a:pt x="15634" y="6081"/>
                      <a:pt x="15162" y="6081"/>
                    </a:cubicBezTo>
                    <a:cubicBezTo>
                      <a:pt x="15077" y="6081"/>
                      <a:pt x="14988" y="6072"/>
                      <a:pt x="14894" y="6054"/>
                    </a:cubicBezTo>
                    <a:lnTo>
                      <a:pt x="14772" y="6023"/>
                    </a:lnTo>
                    <a:cubicBezTo>
                      <a:pt x="13935" y="5853"/>
                      <a:pt x="12536" y="5555"/>
                      <a:pt x="10882" y="5555"/>
                    </a:cubicBezTo>
                    <a:cubicBezTo>
                      <a:pt x="9294" y="5555"/>
                      <a:pt x="7471" y="5829"/>
                      <a:pt x="5684" y="6753"/>
                    </a:cubicBezTo>
                    <a:cubicBezTo>
                      <a:pt x="3648" y="7816"/>
                      <a:pt x="1094" y="10339"/>
                      <a:pt x="456" y="13500"/>
                    </a:cubicBezTo>
                    <a:cubicBezTo>
                      <a:pt x="0" y="15750"/>
                      <a:pt x="578" y="17938"/>
                      <a:pt x="2128" y="19884"/>
                    </a:cubicBezTo>
                    <a:cubicBezTo>
                      <a:pt x="2584" y="20461"/>
                      <a:pt x="3100" y="20978"/>
                      <a:pt x="3769" y="21525"/>
                    </a:cubicBezTo>
                    <a:cubicBezTo>
                      <a:pt x="6727" y="23971"/>
                      <a:pt x="9446" y="25205"/>
                      <a:pt x="11928" y="25205"/>
                    </a:cubicBezTo>
                    <a:cubicBezTo>
                      <a:pt x="12252" y="25205"/>
                      <a:pt x="12572" y="25184"/>
                      <a:pt x="12888" y="25142"/>
                    </a:cubicBezTo>
                    <a:cubicBezTo>
                      <a:pt x="15168" y="24808"/>
                      <a:pt x="17143" y="23440"/>
                      <a:pt x="18785" y="21008"/>
                    </a:cubicBezTo>
                    <a:cubicBezTo>
                      <a:pt x="22159" y="16023"/>
                      <a:pt x="20760" y="12497"/>
                      <a:pt x="19393" y="10248"/>
                    </a:cubicBezTo>
                    <a:cubicBezTo>
                      <a:pt x="18572" y="8941"/>
                      <a:pt x="18845" y="8181"/>
                      <a:pt x="19089" y="7513"/>
                    </a:cubicBezTo>
                    <a:cubicBezTo>
                      <a:pt x="19271" y="6935"/>
                      <a:pt x="19453" y="6357"/>
                      <a:pt x="18937" y="5719"/>
                    </a:cubicBezTo>
                    <a:lnTo>
                      <a:pt x="18693" y="5506"/>
                    </a:lnTo>
                    <a:cubicBezTo>
                      <a:pt x="18815" y="5142"/>
                      <a:pt x="18997" y="4443"/>
                      <a:pt x="19119" y="3561"/>
                    </a:cubicBezTo>
                    <a:cubicBezTo>
                      <a:pt x="19499" y="3637"/>
                      <a:pt x="20160" y="3751"/>
                      <a:pt x="20833" y="3751"/>
                    </a:cubicBezTo>
                    <a:cubicBezTo>
                      <a:pt x="21505" y="3751"/>
                      <a:pt x="22189" y="3637"/>
                      <a:pt x="22615" y="3257"/>
                    </a:cubicBezTo>
                    <a:cubicBezTo>
                      <a:pt x="22827" y="3014"/>
                      <a:pt x="23101" y="2649"/>
                      <a:pt x="22979" y="1981"/>
                    </a:cubicBezTo>
                    <a:cubicBezTo>
                      <a:pt x="22888" y="1373"/>
                      <a:pt x="22523" y="1008"/>
                      <a:pt x="22007" y="977"/>
                    </a:cubicBezTo>
                    <a:cubicBezTo>
                      <a:pt x="21980" y="976"/>
                      <a:pt x="21953" y="975"/>
                      <a:pt x="21926" y="975"/>
                    </a:cubicBezTo>
                    <a:cubicBezTo>
                      <a:pt x="21019" y="975"/>
                      <a:pt x="19768" y="1937"/>
                      <a:pt x="19119" y="2497"/>
                    </a:cubicBezTo>
                    <a:cubicBezTo>
                      <a:pt x="19058" y="1737"/>
                      <a:pt x="18906" y="886"/>
                      <a:pt x="18511" y="157"/>
                    </a:cubicBezTo>
                    <a:cubicBezTo>
                      <a:pt x="18453" y="61"/>
                      <a:pt x="18347" y="1"/>
                      <a:pt x="1823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" name="Google Shape;106;p2"/>
              <p:cNvSpPr/>
              <p:nvPr/>
            </p:nvSpPr>
            <p:spPr>
              <a:xfrm>
                <a:off x="3845375" y="4774125"/>
                <a:ext cx="305200" cy="90200"/>
              </a:xfrm>
              <a:custGeom>
                <a:rect b="b" l="l" r="r" t="t"/>
                <a:pathLst>
                  <a:path extrusionOk="0" h="3608" w="12208">
                    <a:moveTo>
                      <a:pt x="6776" y="1"/>
                    </a:moveTo>
                    <a:cubicBezTo>
                      <a:pt x="6432" y="1"/>
                      <a:pt x="6088" y="16"/>
                      <a:pt x="5743" y="53"/>
                    </a:cubicBezTo>
                    <a:cubicBezTo>
                      <a:pt x="3615" y="326"/>
                      <a:pt x="1701" y="1451"/>
                      <a:pt x="242" y="2971"/>
                    </a:cubicBezTo>
                    <a:cubicBezTo>
                      <a:pt x="0" y="3212"/>
                      <a:pt x="219" y="3607"/>
                      <a:pt x="471" y="3607"/>
                    </a:cubicBezTo>
                    <a:cubicBezTo>
                      <a:pt x="537" y="3607"/>
                      <a:pt x="605" y="3581"/>
                      <a:pt x="667" y="3518"/>
                    </a:cubicBezTo>
                    <a:cubicBezTo>
                      <a:pt x="2157" y="1998"/>
                      <a:pt x="4011" y="965"/>
                      <a:pt x="6138" y="691"/>
                    </a:cubicBezTo>
                    <a:cubicBezTo>
                      <a:pt x="6449" y="656"/>
                      <a:pt x="6761" y="642"/>
                      <a:pt x="7074" y="642"/>
                    </a:cubicBezTo>
                    <a:cubicBezTo>
                      <a:pt x="8506" y="642"/>
                      <a:pt x="9946" y="945"/>
                      <a:pt x="11356" y="945"/>
                    </a:cubicBezTo>
                    <a:cubicBezTo>
                      <a:pt x="11502" y="945"/>
                      <a:pt x="11647" y="942"/>
                      <a:pt x="11792" y="934"/>
                    </a:cubicBezTo>
                    <a:cubicBezTo>
                      <a:pt x="12208" y="845"/>
                      <a:pt x="12101" y="234"/>
                      <a:pt x="11700" y="234"/>
                    </a:cubicBezTo>
                    <a:cubicBezTo>
                      <a:pt x="11690" y="234"/>
                      <a:pt x="11680" y="235"/>
                      <a:pt x="11670" y="235"/>
                    </a:cubicBezTo>
                    <a:cubicBezTo>
                      <a:pt x="11458" y="248"/>
                      <a:pt x="11245" y="254"/>
                      <a:pt x="11032" y="254"/>
                    </a:cubicBezTo>
                    <a:cubicBezTo>
                      <a:pt x="9614" y="254"/>
                      <a:pt x="8195" y="1"/>
                      <a:pt x="677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" name="Google Shape;107;p2"/>
              <p:cNvSpPr/>
              <p:nvPr/>
            </p:nvSpPr>
            <p:spPr>
              <a:xfrm>
                <a:off x="3806575" y="4887400"/>
                <a:ext cx="37975" cy="144150"/>
              </a:xfrm>
              <a:custGeom>
                <a:rect b="b" l="l" r="r" t="t"/>
                <a:pathLst>
                  <a:path extrusionOk="0" h="5766" w="1519">
                    <a:moveTo>
                      <a:pt x="1047" y="1"/>
                    </a:moveTo>
                    <a:cubicBezTo>
                      <a:pt x="981" y="1"/>
                      <a:pt x="914" y="25"/>
                      <a:pt x="851" y="81"/>
                    </a:cubicBezTo>
                    <a:cubicBezTo>
                      <a:pt x="213" y="689"/>
                      <a:pt x="91" y="1723"/>
                      <a:pt x="31" y="2543"/>
                    </a:cubicBezTo>
                    <a:cubicBezTo>
                      <a:pt x="0" y="3546"/>
                      <a:pt x="91" y="4610"/>
                      <a:pt x="395" y="5552"/>
                    </a:cubicBezTo>
                    <a:cubicBezTo>
                      <a:pt x="417" y="5703"/>
                      <a:pt x="507" y="5766"/>
                      <a:pt x="610" y="5766"/>
                    </a:cubicBezTo>
                    <a:cubicBezTo>
                      <a:pt x="798" y="5766"/>
                      <a:pt x="1032" y="5554"/>
                      <a:pt x="973" y="5279"/>
                    </a:cubicBezTo>
                    <a:cubicBezTo>
                      <a:pt x="730" y="4489"/>
                      <a:pt x="669" y="3607"/>
                      <a:pt x="699" y="2817"/>
                    </a:cubicBezTo>
                    <a:cubicBezTo>
                      <a:pt x="699" y="2148"/>
                      <a:pt x="730" y="1115"/>
                      <a:pt x="1277" y="628"/>
                    </a:cubicBezTo>
                    <a:cubicBezTo>
                      <a:pt x="1518" y="363"/>
                      <a:pt x="1299" y="1"/>
                      <a:pt x="104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" name="Google Shape;108;p2"/>
              <p:cNvSpPr/>
              <p:nvPr/>
            </p:nvSpPr>
            <p:spPr>
              <a:xfrm>
                <a:off x="4071000" y="5121025"/>
                <a:ext cx="24350" cy="21625"/>
              </a:xfrm>
              <a:custGeom>
                <a:rect b="b" l="l" r="r" t="t"/>
                <a:pathLst>
                  <a:path extrusionOk="0" h="865" w="974">
                    <a:moveTo>
                      <a:pt x="497" y="1"/>
                    </a:moveTo>
                    <a:cubicBezTo>
                      <a:pt x="403" y="1"/>
                      <a:pt x="306" y="32"/>
                      <a:pt x="214" y="98"/>
                    </a:cubicBezTo>
                    <a:cubicBezTo>
                      <a:pt x="31" y="250"/>
                      <a:pt x="1" y="493"/>
                      <a:pt x="153" y="706"/>
                    </a:cubicBezTo>
                    <a:cubicBezTo>
                      <a:pt x="239" y="810"/>
                      <a:pt x="365" y="864"/>
                      <a:pt x="490" y="864"/>
                    </a:cubicBezTo>
                    <a:cubicBezTo>
                      <a:pt x="586" y="864"/>
                      <a:pt x="682" y="833"/>
                      <a:pt x="761" y="767"/>
                    </a:cubicBezTo>
                    <a:cubicBezTo>
                      <a:pt x="943" y="615"/>
                      <a:pt x="974" y="341"/>
                      <a:pt x="822" y="159"/>
                    </a:cubicBezTo>
                    <a:cubicBezTo>
                      <a:pt x="735" y="55"/>
                      <a:pt x="620" y="1"/>
                      <a:pt x="49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" name="Google Shape;109;p2"/>
              <p:cNvSpPr/>
              <p:nvPr/>
            </p:nvSpPr>
            <p:spPr>
              <a:xfrm>
                <a:off x="4103675" y="5144600"/>
                <a:ext cx="25100" cy="21600"/>
              </a:xfrm>
              <a:custGeom>
                <a:rect b="b" l="l" r="r" t="t"/>
                <a:pathLst>
                  <a:path extrusionOk="0" h="864" w="1004">
                    <a:moveTo>
                      <a:pt x="515" y="0"/>
                    </a:moveTo>
                    <a:cubicBezTo>
                      <a:pt x="419" y="0"/>
                      <a:pt x="323" y="32"/>
                      <a:pt x="244" y="97"/>
                    </a:cubicBezTo>
                    <a:cubicBezTo>
                      <a:pt x="62" y="249"/>
                      <a:pt x="1" y="523"/>
                      <a:pt x="183" y="705"/>
                    </a:cubicBezTo>
                    <a:cubicBezTo>
                      <a:pt x="270" y="809"/>
                      <a:pt x="385" y="863"/>
                      <a:pt x="508" y="863"/>
                    </a:cubicBezTo>
                    <a:cubicBezTo>
                      <a:pt x="602" y="863"/>
                      <a:pt x="699" y="832"/>
                      <a:pt x="791" y="766"/>
                    </a:cubicBezTo>
                    <a:cubicBezTo>
                      <a:pt x="974" y="614"/>
                      <a:pt x="1004" y="371"/>
                      <a:pt x="852" y="158"/>
                    </a:cubicBezTo>
                    <a:cubicBezTo>
                      <a:pt x="766" y="55"/>
                      <a:pt x="640" y="0"/>
                      <a:pt x="51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" name="Google Shape;110;p2"/>
              <p:cNvSpPr/>
              <p:nvPr/>
            </p:nvSpPr>
            <p:spPr>
              <a:xfrm>
                <a:off x="4039100" y="5171350"/>
                <a:ext cx="22825" cy="22800"/>
              </a:xfrm>
              <a:custGeom>
                <a:rect b="b" l="l" r="r" t="t"/>
                <a:pathLst>
                  <a:path extrusionOk="0" h="912" w="913">
                    <a:moveTo>
                      <a:pt x="456" y="0"/>
                    </a:moveTo>
                    <a:cubicBezTo>
                      <a:pt x="213" y="0"/>
                      <a:pt x="0" y="213"/>
                      <a:pt x="0" y="456"/>
                    </a:cubicBezTo>
                    <a:cubicBezTo>
                      <a:pt x="0" y="730"/>
                      <a:pt x="213" y="912"/>
                      <a:pt x="456" y="912"/>
                    </a:cubicBezTo>
                    <a:cubicBezTo>
                      <a:pt x="730" y="912"/>
                      <a:pt x="912" y="730"/>
                      <a:pt x="912" y="456"/>
                    </a:cubicBezTo>
                    <a:cubicBezTo>
                      <a:pt x="912" y="213"/>
                      <a:pt x="730" y="0"/>
                      <a:pt x="4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" name="Google Shape;111;p2"/>
              <p:cNvSpPr/>
              <p:nvPr/>
            </p:nvSpPr>
            <p:spPr>
              <a:xfrm>
                <a:off x="4029975" y="5146400"/>
                <a:ext cx="25100" cy="22025"/>
              </a:xfrm>
              <a:custGeom>
                <a:rect b="b" l="l" r="r" t="t"/>
                <a:pathLst>
                  <a:path extrusionOk="0" h="881" w="1004">
                    <a:moveTo>
                      <a:pt x="479" y="0"/>
                    </a:moveTo>
                    <a:cubicBezTo>
                      <a:pt x="388" y="0"/>
                      <a:pt x="296" y="27"/>
                      <a:pt x="213" y="86"/>
                    </a:cubicBezTo>
                    <a:cubicBezTo>
                      <a:pt x="31" y="238"/>
                      <a:pt x="1" y="512"/>
                      <a:pt x="153" y="694"/>
                    </a:cubicBezTo>
                    <a:cubicBezTo>
                      <a:pt x="241" y="818"/>
                      <a:pt x="371" y="880"/>
                      <a:pt x="500" y="880"/>
                    </a:cubicBezTo>
                    <a:cubicBezTo>
                      <a:pt x="593" y="880"/>
                      <a:pt x="684" y="849"/>
                      <a:pt x="760" y="785"/>
                    </a:cubicBezTo>
                    <a:cubicBezTo>
                      <a:pt x="943" y="633"/>
                      <a:pt x="1004" y="360"/>
                      <a:pt x="852" y="177"/>
                    </a:cubicBezTo>
                    <a:cubicBezTo>
                      <a:pt x="759" y="66"/>
                      <a:pt x="621" y="0"/>
                      <a:pt x="47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" name="Google Shape;112;p2"/>
              <p:cNvSpPr/>
              <p:nvPr/>
            </p:nvSpPr>
            <p:spPr>
              <a:xfrm>
                <a:off x="4102175" y="5107300"/>
                <a:ext cx="22050" cy="19450"/>
              </a:xfrm>
              <a:custGeom>
                <a:rect b="b" l="l" r="r" t="t"/>
                <a:pathLst>
                  <a:path extrusionOk="0" h="778" w="882">
                    <a:moveTo>
                      <a:pt x="427" y="0"/>
                    </a:moveTo>
                    <a:cubicBezTo>
                      <a:pt x="338" y="0"/>
                      <a:pt x="251" y="32"/>
                      <a:pt x="183" y="100"/>
                    </a:cubicBezTo>
                    <a:cubicBezTo>
                      <a:pt x="31" y="222"/>
                      <a:pt x="0" y="495"/>
                      <a:pt x="152" y="647"/>
                    </a:cubicBezTo>
                    <a:cubicBezTo>
                      <a:pt x="236" y="731"/>
                      <a:pt x="347" y="777"/>
                      <a:pt x="455" y="777"/>
                    </a:cubicBezTo>
                    <a:cubicBezTo>
                      <a:pt x="544" y="777"/>
                      <a:pt x="631" y="746"/>
                      <a:pt x="699" y="678"/>
                    </a:cubicBezTo>
                    <a:cubicBezTo>
                      <a:pt x="821" y="526"/>
                      <a:pt x="882" y="282"/>
                      <a:pt x="730" y="130"/>
                    </a:cubicBezTo>
                    <a:cubicBezTo>
                      <a:pt x="646" y="47"/>
                      <a:pt x="535" y="0"/>
                      <a:pt x="42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" name="Google Shape;113;p2"/>
              <p:cNvSpPr/>
              <p:nvPr/>
            </p:nvSpPr>
            <p:spPr>
              <a:xfrm>
                <a:off x="4140150" y="5105225"/>
                <a:ext cx="30425" cy="30425"/>
              </a:xfrm>
              <a:custGeom>
                <a:rect b="b" l="l" r="r" t="t"/>
                <a:pathLst>
                  <a:path extrusionOk="0" h="1217" w="1217">
                    <a:moveTo>
                      <a:pt x="609" y="1"/>
                    </a:moveTo>
                    <a:cubicBezTo>
                      <a:pt x="275" y="1"/>
                      <a:pt x="1" y="274"/>
                      <a:pt x="1" y="609"/>
                    </a:cubicBezTo>
                    <a:cubicBezTo>
                      <a:pt x="1" y="943"/>
                      <a:pt x="275" y="1216"/>
                      <a:pt x="609" y="1216"/>
                    </a:cubicBezTo>
                    <a:cubicBezTo>
                      <a:pt x="943" y="1216"/>
                      <a:pt x="1217" y="943"/>
                      <a:pt x="1217" y="609"/>
                    </a:cubicBezTo>
                    <a:cubicBezTo>
                      <a:pt x="1217" y="274"/>
                      <a:pt x="943" y="1"/>
                      <a:pt x="60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" name="Google Shape;114;p2"/>
              <p:cNvSpPr/>
              <p:nvPr/>
            </p:nvSpPr>
            <p:spPr>
              <a:xfrm>
                <a:off x="4067200" y="5159525"/>
                <a:ext cx="16750" cy="14675"/>
              </a:xfrm>
              <a:custGeom>
                <a:rect b="b" l="l" r="r" t="t"/>
                <a:pathLst>
                  <a:path extrusionOk="0" h="587" w="670">
                    <a:moveTo>
                      <a:pt x="338" y="0"/>
                    </a:moveTo>
                    <a:cubicBezTo>
                      <a:pt x="271" y="0"/>
                      <a:pt x="206" y="25"/>
                      <a:pt x="153" y="78"/>
                    </a:cubicBezTo>
                    <a:cubicBezTo>
                      <a:pt x="31" y="169"/>
                      <a:pt x="1" y="382"/>
                      <a:pt x="123" y="473"/>
                    </a:cubicBezTo>
                    <a:cubicBezTo>
                      <a:pt x="178" y="547"/>
                      <a:pt x="278" y="587"/>
                      <a:pt x="368" y="587"/>
                    </a:cubicBezTo>
                    <a:cubicBezTo>
                      <a:pt x="427" y="587"/>
                      <a:pt x="482" y="570"/>
                      <a:pt x="518" y="534"/>
                    </a:cubicBezTo>
                    <a:cubicBezTo>
                      <a:pt x="639" y="412"/>
                      <a:pt x="670" y="230"/>
                      <a:pt x="578" y="108"/>
                    </a:cubicBezTo>
                    <a:cubicBezTo>
                      <a:pt x="510" y="40"/>
                      <a:pt x="423" y="0"/>
                      <a:pt x="33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5" name="Google Shape;115;p2"/>
            <p:cNvGrpSpPr/>
            <p:nvPr/>
          </p:nvGrpSpPr>
          <p:grpSpPr>
            <a:xfrm>
              <a:off x="2595525" y="668738"/>
              <a:ext cx="595000" cy="398975"/>
              <a:chOff x="6769400" y="3772725"/>
              <a:chExt cx="595000" cy="398975"/>
            </a:xfrm>
          </p:grpSpPr>
          <p:sp>
            <p:nvSpPr>
              <p:cNvPr id="116" name="Google Shape;116;p2"/>
              <p:cNvSpPr/>
              <p:nvPr/>
            </p:nvSpPr>
            <p:spPr>
              <a:xfrm>
                <a:off x="6769400" y="3772725"/>
                <a:ext cx="595000" cy="398975"/>
              </a:xfrm>
              <a:custGeom>
                <a:rect b="b" l="l" r="r" t="t"/>
                <a:pathLst>
                  <a:path extrusionOk="0" h="15959" w="23800">
                    <a:moveTo>
                      <a:pt x="19271" y="4485"/>
                    </a:moveTo>
                    <a:cubicBezTo>
                      <a:pt x="20760" y="4789"/>
                      <a:pt x="22523" y="5276"/>
                      <a:pt x="22949" y="5853"/>
                    </a:cubicBezTo>
                    <a:cubicBezTo>
                      <a:pt x="23070" y="5944"/>
                      <a:pt x="23040" y="6066"/>
                      <a:pt x="23040" y="6096"/>
                    </a:cubicBezTo>
                    <a:cubicBezTo>
                      <a:pt x="23040" y="6157"/>
                      <a:pt x="22979" y="6187"/>
                      <a:pt x="22979" y="6248"/>
                    </a:cubicBezTo>
                    <a:cubicBezTo>
                      <a:pt x="22918" y="6400"/>
                      <a:pt x="22797" y="6491"/>
                      <a:pt x="22645" y="6491"/>
                    </a:cubicBezTo>
                    <a:cubicBezTo>
                      <a:pt x="22607" y="6498"/>
                      <a:pt x="22567" y="6500"/>
                      <a:pt x="22525" y="6500"/>
                    </a:cubicBezTo>
                    <a:cubicBezTo>
                      <a:pt x="21736" y="6500"/>
                      <a:pt x="20339" y="5438"/>
                      <a:pt x="19271" y="4485"/>
                    </a:cubicBezTo>
                    <a:close/>
                    <a:moveTo>
                      <a:pt x="12196" y="644"/>
                    </a:moveTo>
                    <a:cubicBezTo>
                      <a:pt x="13108" y="644"/>
                      <a:pt x="14034" y="873"/>
                      <a:pt x="14833" y="1507"/>
                    </a:cubicBezTo>
                    <a:cubicBezTo>
                      <a:pt x="15745" y="2236"/>
                      <a:pt x="16079" y="3087"/>
                      <a:pt x="15897" y="4090"/>
                    </a:cubicBezTo>
                    <a:cubicBezTo>
                      <a:pt x="15654" y="5184"/>
                      <a:pt x="14864" y="6096"/>
                      <a:pt x="14864" y="6096"/>
                    </a:cubicBezTo>
                    <a:cubicBezTo>
                      <a:pt x="14803" y="6157"/>
                      <a:pt x="14803" y="6157"/>
                      <a:pt x="14803" y="6187"/>
                    </a:cubicBezTo>
                    <a:lnTo>
                      <a:pt x="14803" y="6218"/>
                    </a:lnTo>
                    <a:lnTo>
                      <a:pt x="14803" y="6248"/>
                    </a:lnTo>
                    <a:lnTo>
                      <a:pt x="14803" y="6309"/>
                    </a:lnTo>
                    <a:lnTo>
                      <a:pt x="14803" y="6370"/>
                    </a:lnTo>
                    <a:lnTo>
                      <a:pt x="14803" y="6400"/>
                    </a:lnTo>
                    <a:cubicBezTo>
                      <a:pt x="14803" y="6461"/>
                      <a:pt x="14803" y="6461"/>
                      <a:pt x="14864" y="6491"/>
                    </a:cubicBezTo>
                    <a:cubicBezTo>
                      <a:pt x="14864" y="6522"/>
                      <a:pt x="14894" y="6522"/>
                      <a:pt x="14894" y="6552"/>
                    </a:cubicBezTo>
                    <a:lnTo>
                      <a:pt x="14894" y="6613"/>
                    </a:lnTo>
                    <a:cubicBezTo>
                      <a:pt x="14924" y="6643"/>
                      <a:pt x="14924" y="6643"/>
                      <a:pt x="14985" y="6643"/>
                    </a:cubicBezTo>
                    <a:lnTo>
                      <a:pt x="15137" y="6643"/>
                    </a:lnTo>
                    <a:cubicBezTo>
                      <a:pt x="15328" y="6618"/>
                      <a:pt x="15516" y="6605"/>
                      <a:pt x="15700" y="6605"/>
                    </a:cubicBezTo>
                    <a:cubicBezTo>
                      <a:pt x="16601" y="6605"/>
                      <a:pt x="17403" y="6909"/>
                      <a:pt x="17934" y="7464"/>
                    </a:cubicBezTo>
                    <a:cubicBezTo>
                      <a:pt x="18572" y="8133"/>
                      <a:pt x="18815" y="9075"/>
                      <a:pt x="18633" y="10048"/>
                    </a:cubicBezTo>
                    <a:cubicBezTo>
                      <a:pt x="18389" y="11264"/>
                      <a:pt x="17508" y="12388"/>
                      <a:pt x="16201" y="13178"/>
                    </a:cubicBezTo>
                    <a:cubicBezTo>
                      <a:pt x="13751" y="14684"/>
                      <a:pt x="10069" y="15288"/>
                      <a:pt x="7036" y="15288"/>
                    </a:cubicBezTo>
                    <a:cubicBezTo>
                      <a:pt x="5477" y="15288"/>
                      <a:pt x="4090" y="15129"/>
                      <a:pt x="3131" y="14850"/>
                    </a:cubicBezTo>
                    <a:cubicBezTo>
                      <a:pt x="2158" y="14577"/>
                      <a:pt x="1945" y="14242"/>
                      <a:pt x="1854" y="14121"/>
                    </a:cubicBezTo>
                    <a:cubicBezTo>
                      <a:pt x="1672" y="13695"/>
                      <a:pt x="1611" y="13300"/>
                      <a:pt x="1672" y="12905"/>
                    </a:cubicBezTo>
                    <a:cubicBezTo>
                      <a:pt x="1824" y="12145"/>
                      <a:pt x="2462" y="11689"/>
                      <a:pt x="2462" y="11659"/>
                    </a:cubicBezTo>
                    <a:cubicBezTo>
                      <a:pt x="2584" y="11567"/>
                      <a:pt x="2675" y="11385"/>
                      <a:pt x="2584" y="11233"/>
                    </a:cubicBezTo>
                    <a:cubicBezTo>
                      <a:pt x="2533" y="11106"/>
                      <a:pt x="2419" y="11043"/>
                      <a:pt x="2295" y="11043"/>
                    </a:cubicBezTo>
                    <a:cubicBezTo>
                      <a:pt x="2270" y="11043"/>
                      <a:pt x="2244" y="11046"/>
                      <a:pt x="2219" y="11051"/>
                    </a:cubicBezTo>
                    <a:cubicBezTo>
                      <a:pt x="2219" y="11051"/>
                      <a:pt x="2017" y="11093"/>
                      <a:pt x="1759" y="11093"/>
                    </a:cubicBezTo>
                    <a:cubicBezTo>
                      <a:pt x="1527" y="11093"/>
                      <a:pt x="1250" y="11059"/>
                      <a:pt x="1034" y="10929"/>
                    </a:cubicBezTo>
                    <a:cubicBezTo>
                      <a:pt x="851" y="10808"/>
                      <a:pt x="760" y="10656"/>
                      <a:pt x="699" y="10443"/>
                    </a:cubicBezTo>
                    <a:cubicBezTo>
                      <a:pt x="638" y="10260"/>
                      <a:pt x="638" y="9987"/>
                      <a:pt x="699" y="9713"/>
                    </a:cubicBezTo>
                    <a:cubicBezTo>
                      <a:pt x="1155" y="7251"/>
                      <a:pt x="5441" y="2692"/>
                      <a:pt x="9605" y="1172"/>
                    </a:cubicBezTo>
                    <a:cubicBezTo>
                      <a:pt x="10356" y="881"/>
                      <a:pt x="11269" y="644"/>
                      <a:pt x="12196" y="644"/>
                    </a:cubicBezTo>
                    <a:close/>
                    <a:moveTo>
                      <a:pt x="12255" y="0"/>
                    </a:moveTo>
                    <a:cubicBezTo>
                      <a:pt x="11384" y="0"/>
                      <a:pt x="10434" y="188"/>
                      <a:pt x="9423" y="564"/>
                    </a:cubicBezTo>
                    <a:cubicBezTo>
                      <a:pt x="5015" y="2206"/>
                      <a:pt x="608" y="6887"/>
                      <a:pt x="91" y="9592"/>
                    </a:cubicBezTo>
                    <a:cubicBezTo>
                      <a:pt x="0" y="9926"/>
                      <a:pt x="0" y="10291"/>
                      <a:pt x="91" y="10595"/>
                    </a:cubicBezTo>
                    <a:cubicBezTo>
                      <a:pt x="152" y="11020"/>
                      <a:pt x="395" y="11324"/>
                      <a:pt x="730" y="11507"/>
                    </a:cubicBezTo>
                    <a:cubicBezTo>
                      <a:pt x="942" y="11659"/>
                      <a:pt x="1246" y="11719"/>
                      <a:pt x="1489" y="11780"/>
                    </a:cubicBezTo>
                    <a:cubicBezTo>
                      <a:pt x="1307" y="12023"/>
                      <a:pt x="1094" y="12388"/>
                      <a:pt x="1034" y="12783"/>
                    </a:cubicBezTo>
                    <a:cubicBezTo>
                      <a:pt x="912" y="13330"/>
                      <a:pt x="1034" y="13878"/>
                      <a:pt x="1307" y="14425"/>
                    </a:cubicBezTo>
                    <a:cubicBezTo>
                      <a:pt x="1520" y="14881"/>
                      <a:pt x="2067" y="15215"/>
                      <a:pt x="2918" y="15489"/>
                    </a:cubicBezTo>
                    <a:cubicBezTo>
                      <a:pt x="3932" y="15788"/>
                      <a:pt x="5389" y="15958"/>
                      <a:pt x="7026" y="15958"/>
                    </a:cubicBezTo>
                    <a:cubicBezTo>
                      <a:pt x="10199" y="15958"/>
                      <a:pt x="14050" y="15320"/>
                      <a:pt x="16657" y="13756"/>
                    </a:cubicBezTo>
                    <a:cubicBezTo>
                      <a:pt x="18116" y="12844"/>
                      <a:pt x="19119" y="11567"/>
                      <a:pt x="19393" y="10200"/>
                    </a:cubicBezTo>
                    <a:cubicBezTo>
                      <a:pt x="19605" y="9045"/>
                      <a:pt x="19301" y="7859"/>
                      <a:pt x="18511" y="7069"/>
                    </a:cubicBezTo>
                    <a:cubicBezTo>
                      <a:pt x="17873" y="6400"/>
                      <a:pt x="17022" y="6035"/>
                      <a:pt x="16049" y="6005"/>
                    </a:cubicBezTo>
                    <a:cubicBezTo>
                      <a:pt x="16535" y="5580"/>
                      <a:pt x="17295" y="4972"/>
                      <a:pt x="18238" y="4425"/>
                    </a:cubicBezTo>
                    <a:cubicBezTo>
                      <a:pt x="18938" y="5096"/>
                      <a:pt x="21182" y="7171"/>
                      <a:pt x="22597" y="7171"/>
                    </a:cubicBezTo>
                    <a:cubicBezTo>
                      <a:pt x="22655" y="7171"/>
                      <a:pt x="22712" y="7167"/>
                      <a:pt x="22766" y="7160"/>
                    </a:cubicBezTo>
                    <a:cubicBezTo>
                      <a:pt x="23101" y="7130"/>
                      <a:pt x="23405" y="6887"/>
                      <a:pt x="23587" y="6583"/>
                    </a:cubicBezTo>
                    <a:cubicBezTo>
                      <a:pt x="23800" y="6218"/>
                      <a:pt x="23800" y="5792"/>
                      <a:pt x="23526" y="5458"/>
                    </a:cubicBezTo>
                    <a:cubicBezTo>
                      <a:pt x="22888" y="4577"/>
                      <a:pt x="20791" y="4090"/>
                      <a:pt x="19453" y="3847"/>
                    </a:cubicBezTo>
                    <a:cubicBezTo>
                      <a:pt x="20458" y="3477"/>
                      <a:pt x="21555" y="3222"/>
                      <a:pt x="22784" y="3222"/>
                    </a:cubicBezTo>
                    <a:cubicBezTo>
                      <a:pt x="22968" y="3222"/>
                      <a:pt x="23154" y="3227"/>
                      <a:pt x="23344" y="3239"/>
                    </a:cubicBezTo>
                    <a:cubicBezTo>
                      <a:pt x="23526" y="3239"/>
                      <a:pt x="23678" y="3148"/>
                      <a:pt x="23678" y="2935"/>
                    </a:cubicBezTo>
                    <a:cubicBezTo>
                      <a:pt x="23678" y="2753"/>
                      <a:pt x="23557" y="2601"/>
                      <a:pt x="23374" y="2601"/>
                    </a:cubicBezTo>
                    <a:cubicBezTo>
                      <a:pt x="23155" y="2585"/>
                      <a:pt x="22938" y="2578"/>
                      <a:pt x="22724" y="2578"/>
                    </a:cubicBezTo>
                    <a:cubicBezTo>
                      <a:pt x="20011" y="2578"/>
                      <a:pt x="17794" y="3777"/>
                      <a:pt x="16414" y="4820"/>
                    </a:cubicBezTo>
                    <a:cubicBezTo>
                      <a:pt x="16505" y="4607"/>
                      <a:pt x="16535" y="4425"/>
                      <a:pt x="16566" y="4242"/>
                    </a:cubicBezTo>
                    <a:cubicBezTo>
                      <a:pt x="16809" y="2996"/>
                      <a:pt x="16353" y="1902"/>
                      <a:pt x="15289" y="1020"/>
                    </a:cubicBezTo>
                    <a:cubicBezTo>
                      <a:pt x="14452" y="340"/>
                      <a:pt x="13426" y="0"/>
                      <a:pt x="1225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2"/>
              <p:cNvSpPr/>
              <p:nvPr/>
            </p:nvSpPr>
            <p:spPr>
              <a:xfrm>
                <a:off x="6817850" y="3820425"/>
                <a:ext cx="346625" cy="187375"/>
              </a:xfrm>
              <a:custGeom>
                <a:rect b="b" l="l" r="r" t="t"/>
                <a:pathLst>
                  <a:path extrusionOk="0" h="7495" w="13865">
                    <a:moveTo>
                      <a:pt x="9414" y="0"/>
                    </a:moveTo>
                    <a:cubicBezTo>
                      <a:pt x="9168" y="0"/>
                      <a:pt x="8928" y="18"/>
                      <a:pt x="8701" y="54"/>
                    </a:cubicBezTo>
                    <a:cubicBezTo>
                      <a:pt x="7029" y="328"/>
                      <a:pt x="5387" y="1665"/>
                      <a:pt x="4111" y="2669"/>
                    </a:cubicBezTo>
                    <a:cubicBezTo>
                      <a:pt x="2591" y="3945"/>
                      <a:pt x="1254" y="5404"/>
                      <a:pt x="190" y="7045"/>
                    </a:cubicBezTo>
                    <a:cubicBezTo>
                      <a:pt x="0" y="7277"/>
                      <a:pt x="234" y="7494"/>
                      <a:pt x="477" y="7494"/>
                    </a:cubicBezTo>
                    <a:cubicBezTo>
                      <a:pt x="584" y="7494"/>
                      <a:pt x="693" y="7452"/>
                      <a:pt x="767" y="7349"/>
                    </a:cubicBezTo>
                    <a:cubicBezTo>
                      <a:pt x="2561" y="4705"/>
                      <a:pt x="5083" y="2304"/>
                      <a:pt x="8032" y="966"/>
                    </a:cubicBezTo>
                    <a:cubicBezTo>
                      <a:pt x="8413" y="799"/>
                      <a:pt x="8931" y="711"/>
                      <a:pt x="9478" y="711"/>
                    </a:cubicBezTo>
                    <a:cubicBezTo>
                      <a:pt x="11113" y="711"/>
                      <a:pt x="13001" y="1492"/>
                      <a:pt x="12226" y="3246"/>
                    </a:cubicBezTo>
                    <a:cubicBezTo>
                      <a:pt x="12104" y="3511"/>
                      <a:pt x="12337" y="3735"/>
                      <a:pt x="12559" y="3735"/>
                    </a:cubicBezTo>
                    <a:cubicBezTo>
                      <a:pt x="12668" y="3735"/>
                      <a:pt x="12774" y="3680"/>
                      <a:pt x="12834" y="3550"/>
                    </a:cubicBezTo>
                    <a:cubicBezTo>
                      <a:pt x="13864" y="1219"/>
                      <a:pt x="11439" y="0"/>
                      <a:pt x="941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8" name="Google Shape;118;p2"/>
            <p:cNvGrpSpPr/>
            <p:nvPr/>
          </p:nvGrpSpPr>
          <p:grpSpPr>
            <a:xfrm>
              <a:off x="3243625" y="-416225"/>
              <a:ext cx="560825" cy="495325"/>
              <a:chOff x="1959275" y="494000"/>
              <a:chExt cx="560825" cy="495325"/>
            </a:xfrm>
          </p:grpSpPr>
          <p:sp>
            <p:nvSpPr>
              <p:cNvPr id="119" name="Google Shape;119;p2"/>
              <p:cNvSpPr/>
              <p:nvPr/>
            </p:nvSpPr>
            <p:spPr>
              <a:xfrm>
                <a:off x="1959275" y="494000"/>
                <a:ext cx="560825" cy="495325"/>
              </a:xfrm>
              <a:custGeom>
                <a:rect b="b" l="l" r="r" t="t"/>
                <a:pathLst>
                  <a:path extrusionOk="0" h="19813" w="22433">
                    <a:moveTo>
                      <a:pt x="19974" y="694"/>
                    </a:moveTo>
                    <a:cubicBezTo>
                      <a:pt x="20195" y="694"/>
                      <a:pt x="20389" y="721"/>
                      <a:pt x="20548" y="769"/>
                    </a:cubicBezTo>
                    <a:cubicBezTo>
                      <a:pt x="20791" y="860"/>
                      <a:pt x="21064" y="982"/>
                      <a:pt x="21156" y="1225"/>
                    </a:cubicBezTo>
                    <a:cubicBezTo>
                      <a:pt x="21156" y="1286"/>
                      <a:pt x="21216" y="1347"/>
                      <a:pt x="21216" y="1377"/>
                    </a:cubicBezTo>
                    <a:cubicBezTo>
                      <a:pt x="21247" y="1590"/>
                      <a:pt x="20487" y="1833"/>
                      <a:pt x="19788" y="2046"/>
                    </a:cubicBezTo>
                    <a:cubicBezTo>
                      <a:pt x="18481" y="2502"/>
                      <a:pt x="16505" y="3140"/>
                      <a:pt x="14560" y="4812"/>
                    </a:cubicBezTo>
                    <a:cubicBezTo>
                      <a:pt x="15320" y="3657"/>
                      <a:pt x="16232" y="2411"/>
                      <a:pt x="17143" y="1772"/>
                    </a:cubicBezTo>
                    <a:cubicBezTo>
                      <a:pt x="18176" y="998"/>
                      <a:pt x="19227" y="694"/>
                      <a:pt x="19974" y="694"/>
                    </a:cubicBezTo>
                    <a:close/>
                    <a:moveTo>
                      <a:pt x="19028" y="3414"/>
                    </a:moveTo>
                    <a:lnTo>
                      <a:pt x="19028" y="3414"/>
                    </a:lnTo>
                    <a:cubicBezTo>
                      <a:pt x="19909" y="3778"/>
                      <a:pt x="21247" y="4477"/>
                      <a:pt x="21551" y="5177"/>
                    </a:cubicBezTo>
                    <a:cubicBezTo>
                      <a:pt x="21612" y="5389"/>
                      <a:pt x="21672" y="5632"/>
                      <a:pt x="21277" y="6028"/>
                    </a:cubicBezTo>
                    <a:cubicBezTo>
                      <a:pt x="20999" y="6281"/>
                      <a:pt x="20826" y="6302"/>
                      <a:pt x="20723" y="6302"/>
                    </a:cubicBezTo>
                    <a:cubicBezTo>
                      <a:pt x="20702" y="6302"/>
                      <a:pt x="20685" y="6301"/>
                      <a:pt x="20669" y="6301"/>
                    </a:cubicBezTo>
                    <a:cubicBezTo>
                      <a:pt x="20305" y="6210"/>
                      <a:pt x="19849" y="5572"/>
                      <a:pt x="19454" y="4569"/>
                    </a:cubicBezTo>
                    <a:cubicBezTo>
                      <a:pt x="19271" y="4173"/>
                      <a:pt x="19150" y="3718"/>
                      <a:pt x="19028" y="3414"/>
                    </a:cubicBezTo>
                    <a:close/>
                    <a:moveTo>
                      <a:pt x="8194" y="2148"/>
                    </a:moveTo>
                    <a:cubicBezTo>
                      <a:pt x="8850" y="2148"/>
                      <a:pt x="9508" y="2274"/>
                      <a:pt x="10152" y="2532"/>
                    </a:cubicBezTo>
                    <a:cubicBezTo>
                      <a:pt x="11277" y="2988"/>
                      <a:pt x="12007" y="3626"/>
                      <a:pt x="12402" y="4508"/>
                    </a:cubicBezTo>
                    <a:cubicBezTo>
                      <a:pt x="12949" y="5906"/>
                      <a:pt x="12341" y="7335"/>
                      <a:pt x="12311" y="7395"/>
                    </a:cubicBezTo>
                    <a:cubicBezTo>
                      <a:pt x="12311" y="7426"/>
                      <a:pt x="12280" y="7456"/>
                      <a:pt x="12280" y="7517"/>
                    </a:cubicBezTo>
                    <a:lnTo>
                      <a:pt x="12280" y="7547"/>
                    </a:lnTo>
                    <a:lnTo>
                      <a:pt x="12280" y="7608"/>
                    </a:lnTo>
                    <a:lnTo>
                      <a:pt x="12280" y="7669"/>
                    </a:lnTo>
                    <a:lnTo>
                      <a:pt x="12280" y="7699"/>
                    </a:lnTo>
                    <a:lnTo>
                      <a:pt x="12311" y="7730"/>
                    </a:lnTo>
                    <a:cubicBezTo>
                      <a:pt x="12311" y="7760"/>
                      <a:pt x="12341" y="7760"/>
                      <a:pt x="12341" y="7760"/>
                    </a:cubicBezTo>
                    <a:cubicBezTo>
                      <a:pt x="12400" y="7819"/>
                      <a:pt x="12484" y="7853"/>
                      <a:pt x="12569" y="7853"/>
                    </a:cubicBezTo>
                    <a:cubicBezTo>
                      <a:pt x="12616" y="7853"/>
                      <a:pt x="12663" y="7842"/>
                      <a:pt x="12706" y="7821"/>
                    </a:cubicBezTo>
                    <a:cubicBezTo>
                      <a:pt x="12736" y="7821"/>
                      <a:pt x="12736" y="7760"/>
                      <a:pt x="12766" y="7760"/>
                    </a:cubicBezTo>
                    <a:cubicBezTo>
                      <a:pt x="13456" y="7284"/>
                      <a:pt x="14462" y="6865"/>
                      <a:pt x="15508" y="6865"/>
                    </a:cubicBezTo>
                    <a:cubicBezTo>
                      <a:pt x="15799" y="6865"/>
                      <a:pt x="16093" y="6897"/>
                      <a:pt x="16384" y="6970"/>
                    </a:cubicBezTo>
                    <a:cubicBezTo>
                      <a:pt x="17295" y="7213"/>
                      <a:pt x="18055" y="7821"/>
                      <a:pt x="18572" y="8763"/>
                    </a:cubicBezTo>
                    <a:cubicBezTo>
                      <a:pt x="18724" y="9067"/>
                      <a:pt x="18876" y="9341"/>
                      <a:pt x="18998" y="9645"/>
                    </a:cubicBezTo>
                    <a:cubicBezTo>
                      <a:pt x="20517" y="13444"/>
                      <a:pt x="17630" y="16089"/>
                      <a:pt x="16292" y="17031"/>
                    </a:cubicBezTo>
                    <a:cubicBezTo>
                      <a:pt x="14439" y="18401"/>
                      <a:pt x="12024" y="19197"/>
                      <a:pt x="10146" y="19197"/>
                    </a:cubicBezTo>
                    <a:cubicBezTo>
                      <a:pt x="9191" y="19197"/>
                      <a:pt x="8375" y="18991"/>
                      <a:pt x="7842" y="18551"/>
                    </a:cubicBezTo>
                    <a:cubicBezTo>
                      <a:pt x="7234" y="18064"/>
                      <a:pt x="6809" y="17487"/>
                      <a:pt x="6535" y="16879"/>
                    </a:cubicBezTo>
                    <a:cubicBezTo>
                      <a:pt x="6019" y="15572"/>
                      <a:pt x="6505" y="14326"/>
                      <a:pt x="6505" y="14326"/>
                    </a:cubicBezTo>
                    <a:cubicBezTo>
                      <a:pt x="6535" y="14234"/>
                      <a:pt x="6535" y="14082"/>
                      <a:pt x="6414" y="13961"/>
                    </a:cubicBezTo>
                    <a:cubicBezTo>
                      <a:pt x="6373" y="13880"/>
                      <a:pt x="6292" y="13853"/>
                      <a:pt x="6207" y="13853"/>
                    </a:cubicBezTo>
                    <a:cubicBezTo>
                      <a:pt x="6164" y="13853"/>
                      <a:pt x="6120" y="13860"/>
                      <a:pt x="6079" y="13870"/>
                    </a:cubicBezTo>
                    <a:cubicBezTo>
                      <a:pt x="5617" y="14043"/>
                      <a:pt x="4643" y="14338"/>
                      <a:pt x="3805" y="14338"/>
                    </a:cubicBezTo>
                    <a:cubicBezTo>
                      <a:pt x="3321" y="14338"/>
                      <a:pt x="2882" y="14239"/>
                      <a:pt x="2614" y="13961"/>
                    </a:cubicBezTo>
                    <a:cubicBezTo>
                      <a:pt x="2219" y="13505"/>
                      <a:pt x="1854" y="13019"/>
                      <a:pt x="1642" y="12441"/>
                    </a:cubicBezTo>
                    <a:cubicBezTo>
                      <a:pt x="639" y="9979"/>
                      <a:pt x="1642" y="6392"/>
                      <a:pt x="3891" y="4113"/>
                    </a:cubicBezTo>
                    <a:cubicBezTo>
                      <a:pt x="5184" y="2820"/>
                      <a:pt x="6683" y="2148"/>
                      <a:pt x="8194" y="2148"/>
                    </a:cubicBezTo>
                    <a:close/>
                    <a:moveTo>
                      <a:pt x="19957" y="0"/>
                    </a:moveTo>
                    <a:cubicBezTo>
                      <a:pt x="18950" y="0"/>
                      <a:pt x="17760" y="413"/>
                      <a:pt x="16718" y="1195"/>
                    </a:cubicBezTo>
                    <a:cubicBezTo>
                      <a:pt x="15472" y="2137"/>
                      <a:pt x="14165" y="4113"/>
                      <a:pt x="13314" y="5572"/>
                    </a:cubicBezTo>
                    <a:cubicBezTo>
                      <a:pt x="13314" y="5146"/>
                      <a:pt x="13222" y="4660"/>
                      <a:pt x="13040" y="4204"/>
                    </a:cubicBezTo>
                    <a:cubicBezTo>
                      <a:pt x="12614" y="3140"/>
                      <a:pt x="11733" y="2350"/>
                      <a:pt x="10456" y="1833"/>
                    </a:cubicBezTo>
                    <a:cubicBezTo>
                      <a:pt x="9730" y="1548"/>
                      <a:pt x="8990" y="1408"/>
                      <a:pt x="8255" y="1408"/>
                    </a:cubicBezTo>
                    <a:cubicBezTo>
                      <a:pt x="6561" y="1408"/>
                      <a:pt x="4895" y="2154"/>
                      <a:pt x="3496" y="3596"/>
                    </a:cubicBezTo>
                    <a:cubicBezTo>
                      <a:pt x="1034" y="6088"/>
                      <a:pt x="0" y="9888"/>
                      <a:pt x="1095" y="12623"/>
                    </a:cubicBezTo>
                    <a:cubicBezTo>
                      <a:pt x="1368" y="13292"/>
                      <a:pt x="1763" y="13900"/>
                      <a:pt x="2219" y="14386"/>
                    </a:cubicBezTo>
                    <a:cubicBezTo>
                      <a:pt x="2639" y="14837"/>
                      <a:pt x="3282" y="14983"/>
                      <a:pt x="3934" y="14983"/>
                    </a:cubicBezTo>
                    <a:cubicBezTo>
                      <a:pt x="4603" y="14983"/>
                      <a:pt x="5283" y="14829"/>
                      <a:pt x="5745" y="14690"/>
                    </a:cubicBezTo>
                    <a:lnTo>
                      <a:pt x="5745" y="14690"/>
                    </a:lnTo>
                    <a:cubicBezTo>
                      <a:pt x="5623" y="15268"/>
                      <a:pt x="5563" y="16119"/>
                      <a:pt x="5958" y="17092"/>
                    </a:cubicBezTo>
                    <a:cubicBezTo>
                      <a:pt x="6262" y="17791"/>
                      <a:pt x="6779" y="18459"/>
                      <a:pt x="7447" y="19006"/>
                    </a:cubicBezTo>
                    <a:cubicBezTo>
                      <a:pt x="8091" y="19552"/>
                      <a:pt x="9069" y="19812"/>
                      <a:pt x="10206" y="19812"/>
                    </a:cubicBezTo>
                    <a:cubicBezTo>
                      <a:pt x="12233" y="19812"/>
                      <a:pt x="14764" y="18986"/>
                      <a:pt x="16809" y="17487"/>
                    </a:cubicBezTo>
                    <a:cubicBezTo>
                      <a:pt x="20153" y="15025"/>
                      <a:pt x="21095" y="11651"/>
                      <a:pt x="19271" y="8368"/>
                    </a:cubicBezTo>
                    <a:cubicBezTo>
                      <a:pt x="18633" y="7243"/>
                      <a:pt x="17751" y="6544"/>
                      <a:pt x="16657" y="6301"/>
                    </a:cubicBezTo>
                    <a:cubicBezTo>
                      <a:pt x="16312" y="6217"/>
                      <a:pt x="15970" y="6181"/>
                      <a:pt x="15636" y="6181"/>
                    </a:cubicBezTo>
                    <a:cubicBezTo>
                      <a:pt x="14999" y="6181"/>
                      <a:pt x="14389" y="6315"/>
                      <a:pt x="13830" y="6514"/>
                    </a:cubicBezTo>
                    <a:cubicBezTo>
                      <a:pt x="15320" y="4812"/>
                      <a:pt x="16961" y="3870"/>
                      <a:pt x="18359" y="3262"/>
                    </a:cubicBezTo>
                    <a:cubicBezTo>
                      <a:pt x="18481" y="3626"/>
                      <a:pt x="18633" y="4204"/>
                      <a:pt x="18846" y="4781"/>
                    </a:cubicBezTo>
                    <a:cubicBezTo>
                      <a:pt x="19332" y="6028"/>
                      <a:pt x="19909" y="6696"/>
                      <a:pt x="20548" y="6848"/>
                    </a:cubicBezTo>
                    <a:cubicBezTo>
                      <a:pt x="20636" y="6867"/>
                      <a:pt x="20725" y="6877"/>
                      <a:pt x="20813" y="6877"/>
                    </a:cubicBezTo>
                    <a:cubicBezTo>
                      <a:pt x="21148" y="6877"/>
                      <a:pt x="21475" y="6736"/>
                      <a:pt x="21764" y="6423"/>
                    </a:cubicBezTo>
                    <a:cubicBezTo>
                      <a:pt x="22432" y="5815"/>
                      <a:pt x="22341" y="5268"/>
                      <a:pt x="22189" y="4873"/>
                    </a:cubicBezTo>
                    <a:cubicBezTo>
                      <a:pt x="21824" y="3930"/>
                      <a:pt x="20396" y="3201"/>
                      <a:pt x="19484" y="2775"/>
                    </a:cubicBezTo>
                    <a:cubicBezTo>
                      <a:pt x="19697" y="2714"/>
                      <a:pt x="19879" y="2684"/>
                      <a:pt x="20031" y="2593"/>
                    </a:cubicBezTo>
                    <a:cubicBezTo>
                      <a:pt x="21156" y="2228"/>
                      <a:pt x="21976" y="1955"/>
                      <a:pt x="21855" y="1225"/>
                    </a:cubicBezTo>
                    <a:cubicBezTo>
                      <a:pt x="21764" y="648"/>
                      <a:pt x="21368" y="252"/>
                      <a:pt x="20761" y="100"/>
                    </a:cubicBezTo>
                    <a:cubicBezTo>
                      <a:pt x="20512" y="33"/>
                      <a:pt x="20242" y="0"/>
                      <a:pt x="199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2"/>
              <p:cNvSpPr/>
              <p:nvPr/>
            </p:nvSpPr>
            <p:spPr>
              <a:xfrm>
                <a:off x="2005625" y="565750"/>
                <a:ext cx="245425" cy="228200"/>
              </a:xfrm>
              <a:custGeom>
                <a:rect b="b" l="l" r="r" t="t"/>
                <a:pathLst>
                  <a:path extrusionOk="0" h="9128" w="9817">
                    <a:moveTo>
                      <a:pt x="6334" y="0"/>
                    </a:moveTo>
                    <a:cubicBezTo>
                      <a:pt x="5119" y="0"/>
                      <a:pt x="3887" y="456"/>
                      <a:pt x="2949" y="1243"/>
                    </a:cubicBezTo>
                    <a:cubicBezTo>
                      <a:pt x="760" y="3066"/>
                      <a:pt x="0" y="6106"/>
                      <a:pt x="304" y="8811"/>
                    </a:cubicBezTo>
                    <a:cubicBezTo>
                      <a:pt x="304" y="9027"/>
                      <a:pt x="462" y="9127"/>
                      <a:pt x="624" y="9127"/>
                    </a:cubicBezTo>
                    <a:cubicBezTo>
                      <a:pt x="803" y="9127"/>
                      <a:pt x="989" y="9004"/>
                      <a:pt x="973" y="8781"/>
                    </a:cubicBezTo>
                    <a:cubicBezTo>
                      <a:pt x="730" y="6501"/>
                      <a:pt x="1277" y="4252"/>
                      <a:pt x="2706" y="2458"/>
                    </a:cubicBezTo>
                    <a:cubicBezTo>
                      <a:pt x="3582" y="1371"/>
                      <a:pt x="5006" y="658"/>
                      <a:pt x="6380" y="658"/>
                    </a:cubicBezTo>
                    <a:cubicBezTo>
                      <a:pt x="7387" y="658"/>
                      <a:pt x="8369" y="1042"/>
                      <a:pt x="9089" y="1942"/>
                    </a:cubicBezTo>
                    <a:cubicBezTo>
                      <a:pt x="9159" y="2028"/>
                      <a:pt x="9245" y="2063"/>
                      <a:pt x="9331" y="2063"/>
                    </a:cubicBezTo>
                    <a:cubicBezTo>
                      <a:pt x="9578" y="2063"/>
                      <a:pt x="9817" y="1765"/>
                      <a:pt x="9636" y="1516"/>
                    </a:cubicBezTo>
                    <a:cubicBezTo>
                      <a:pt x="8766" y="463"/>
                      <a:pt x="7559" y="0"/>
                      <a:pt x="633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1" name="Google Shape;121;p2"/>
            <p:cNvGrpSpPr/>
            <p:nvPr/>
          </p:nvGrpSpPr>
          <p:grpSpPr>
            <a:xfrm>
              <a:off x="1757063" y="-439412"/>
              <a:ext cx="652775" cy="541675"/>
              <a:chOff x="3635600" y="469075"/>
              <a:chExt cx="652775" cy="541675"/>
            </a:xfrm>
          </p:grpSpPr>
          <p:sp>
            <p:nvSpPr>
              <p:cNvPr id="122" name="Google Shape;122;p2"/>
              <p:cNvSpPr/>
              <p:nvPr/>
            </p:nvSpPr>
            <p:spPr>
              <a:xfrm>
                <a:off x="3635600" y="469075"/>
                <a:ext cx="652775" cy="541675"/>
              </a:xfrm>
              <a:custGeom>
                <a:rect b="b" l="l" r="r" t="t"/>
                <a:pathLst>
                  <a:path extrusionOk="0" h="21667" w="26111">
                    <a:moveTo>
                      <a:pt x="12309" y="4536"/>
                    </a:moveTo>
                    <a:cubicBezTo>
                      <a:pt x="13987" y="4536"/>
                      <a:pt x="14482" y="4794"/>
                      <a:pt x="14560" y="4897"/>
                    </a:cubicBezTo>
                    <a:cubicBezTo>
                      <a:pt x="14590" y="4958"/>
                      <a:pt x="14347" y="5414"/>
                      <a:pt x="12766" y="6143"/>
                    </a:cubicBezTo>
                    <a:cubicBezTo>
                      <a:pt x="12250" y="5809"/>
                      <a:pt x="11703" y="5718"/>
                      <a:pt x="11338" y="5718"/>
                    </a:cubicBezTo>
                    <a:cubicBezTo>
                      <a:pt x="11368" y="5414"/>
                      <a:pt x="11399" y="4958"/>
                      <a:pt x="11307" y="4563"/>
                    </a:cubicBezTo>
                    <a:cubicBezTo>
                      <a:pt x="11681" y="4544"/>
                      <a:pt x="12013" y="4536"/>
                      <a:pt x="12309" y="4536"/>
                    </a:cubicBezTo>
                    <a:close/>
                    <a:moveTo>
                      <a:pt x="16406" y="7717"/>
                    </a:moveTo>
                    <a:cubicBezTo>
                      <a:pt x="16573" y="7717"/>
                      <a:pt x="16647" y="7754"/>
                      <a:pt x="16657" y="7784"/>
                    </a:cubicBezTo>
                    <a:cubicBezTo>
                      <a:pt x="16718" y="7936"/>
                      <a:pt x="16535" y="8575"/>
                      <a:pt x="15472" y="9943"/>
                    </a:cubicBezTo>
                    <a:cubicBezTo>
                      <a:pt x="14985" y="9426"/>
                      <a:pt x="14347" y="9304"/>
                      <a:pt x="13891" y="9274"/>
                    </a:cubicBezTo>
                    <a:cubicBezTo>
                      <a:pt x="13952" y="9031"/>
                      <a:pt x="14043" y="8757"/>
                      <a:pt x="14073" y="8514"/>
                    </a:cubicBezTo>
                    <a:cubicBezTo>
                      <a:pt x="15370" y="7866"/>
                      <a:pt x="16073" y="7717"/>
                      <a:pt x="16406" y="7717"/>
                    </a:cubicBezTo>
                    <a:close/>
                    <a:moveTo>
                      <a:pt x="22474" y="1279"/>
                    </a:moveTo>
                    <a:cubicBezTo>
                      <a:pt x="23101" y="1279"/>
                      <a:pt x="23624" y="1808"/>
                      <a:pt x="24621" y="3164"/>
                    </a:cubicBezTo>
                    <a:cubicBezTo>
                      <a:pt x="25198" y="3985"/>
                      <a:pt x="25441" y="4593"/>
                      <a:pt x="25320" y="5079"/>
                    </a:cubicBezTo>
                    <a:cubicBezTo>
                      <a:pt x="25229" y="5474"/>
                      <a:pt x="24925" y="5778"/>
                      <a:pt x="24378" y="6082"/>
                    </a:cubicBezTo>
                    <a:cubicBezTo>
                      <a:pt x="23982" y="6265"/>
                      <a:pt x="23314" y="6477"/>
                      <a:pt x="22584" y="6721"/>
                    </a:cubicBezTo>
                    <a:cubicBezTo>
                      <a:pt x="21368" y="7085"/>
                      <a:pt x="20001" y="7511"/>
                      <a:pt x="19241" y="8088"/>
                    </a:cubicBezTo>
                    <a:cubicBezTo>
                      <a:pt x="18207" y="8818"/>
                      <a:pt x="16779" y="11614"/>
                      <a:pt x="16231" y="13286"/>
                    </a:cubicBezTo>
                    <a:cubicBezTo>
                      <a:pt x="15958" y="13104"/>
                      <a:pt x="15654" y="12952"/>
                      <a:pt x="15441" y="12861"/>
                    </a:cubicBezTo>
                    <a:cubicBezTo>
                      <a:pt x="15867" y="12344"/>
                      <a:pt x="16201" y="11493"/>
                      <a:pt x="15806" y="10581"/>
                    </a:cubicBezTo>
                    <a:cubicBezTo>
                      <a:pt x="17447" y="8605"/>
                      <a:pt x="17387" y="7876"/>
                      <a:pt x="17174" y="7511"/>
                    </a:cubicBezTo>
                    <a:cubicBezTo>
                      <a:pt x="17174" y="7481"/>
                      <a:pt x="17143" y="7481"/>
                      <a:pt x="17143" y="7420"/>
                    </a:cubicBezTo>
                    <a:cubicBezTo>
                      <a:pt x="17040" y="7243"/>
                      <a:pt x="16831" y="7081"/>
                      <a:pt x="16380" y="7081"/>
                    </a:cubicBezTo>
                    <a:cubicBezTo>
                      <a:pt x="15899" y="7081"/>
                      <a:pt x="15144" y="7266"/>
                      <a:pt x="13952" y="7815"/>
                    </a:cubicBezTo>
                    <a:cubicBezTo>
                      <a:pt x="13891" y="7541"/>
                      <a:pt x="13800" y="7329"/>
                      <a:pt x="13648" y="7055"/>
                    </a:cubicBezTo>
                    <a:cubicBezTo>
                      <a:pt x="13587" y="6933"/>
                      <a:pt x="13496" y="6873"/>
                      <a:pt x="13435" y="6751"/>
                    </a:cubicBezTo>
                    <a:lnTo>
                      <a:pt x="13314" y="6629"/>
                    </a:lnTo>
                    <a:cubicBezTo>
                      <a:pt x="14742" y="5961"/>
                      <a:pt x="15350" y="5353"/>
                      <a:pt x="15198" y="4745"/>
                    </a:cubicBezTo>
                    <a:cubicBezTo>
                      <a:pt x="15198" y="4654"/>
                      <a:pt x="15168" y="4593"/>
                      <a:pt x="15137" y="4502"/>
                    </a:cubicBezTo>
                    <a:cubicBezTo>
                      <a:pt x="14923" y="4207"/>
                      <a:pt x="14355" y="3842"/>
                      <a:pt x="12065" y="3842"/>
                    </a:cubicBezTo>
                    <a:cubicBezTo>
                      <a:pt x="11754" y="3842"/>
                      <a:pt x="11411" y="3849"/>
                      <a:pt x="11034" y="3863"/>
                    </a:cubicBezTo>
                    <a:cubicBezTo>
                      <a:pt x="10882" y="3590"/>
                      <a:pt x="10699" y="3377"/>
                      <a:pt x="10456" y="3164"/>
                    </a:cubicBezTo>
                    <a:cubicBezTo>
                      <a:pt x="9931" y="2744"/>
                      <a:pt x="9493" y="2614"/>
                      <a:pt x="9152" y="2614"/>
                    </a:cubicBezTo>
                    <a:cubicBezTo>
                      <a:pt x="9000" y="2614"/>
                      <a:pt x="8867" y="2640"/>
                      <a:pt x="8754" y="2678"/>
                    </a:cubicBezTo>
                    <a:lnTo>
                      <a:pt x="8754" y="2040"/>
                    </a:lnTo>
                    <a:cubicBezTo>
                      <a:pt x="9575" y="2070"/>
                      <a:pt x="10730" y="2192"/>
                      <a:pt x="11915" y="2465"/>
                    </a:cubicBezTo>
                    <a:cubicBezTo>
                      <a:pt x="12614" y="2617"/>
                      <a:pt x="13344" y="2891"/>
                      <a:pt x="14043" y="3104"/>
                    </a:cubicBezTo>
                    <a:cubicBezTo>
                      <a:pt x="15087" y="3438"/>
                      <a:pt x="16016" y="3757"/>
                      <a:pt x="16850" y="3757"/>
                    </a:cubicBezTo>
                    <a:cubicBezTo>
                      <a:pt x="17231" y="3757"/>
                      <a:pt x="17591" y="3691"/>
                      <a:pt x="17934" y="3529"/>
                    </a:cubicBezTo>
                    <a:cubicBezTo>
                      <a:pt x="18511" y="3256"/>
                      <a:pt x="18998" y="2952"/>
                      <a:pt x="19545" y="2648"/>
                    </a:cubicBezTo>
                    <a:cubicBezTo>
                      <a:pt x="20153" y="2283"/>
                      <a:pt x="20791" y="1888"/>
                      <a:pt x="21551" y="1553"/>
                    </a:cubicBezTo>
                    <a:cubicBezTo>
                      <a:pt x="21910" y="1379"/>
                      <a:pt x="22201" y="1279"/>
                      <a:pt x="22474" y="1279"/>
                    </a:cubicBezTo>
                    <a:close/>
                    <a:moveTo>
                      <a:pt x="6657" y="832"/>
                    </a:moveTo>
                    <a:cubicBezTo>
                      <a:pt x="6824" y="832"/>
                      <a:pt x="7006" y="866"/>
                      <a:pt x="7204" y="945"/>
                    </a:cubicBezTo>
                    <a:cubicBezTo>
                      <a:pt x="7660" y="1097"/>
                      <a:pt x="7903" y="1401"/>
                      <a:pt x="8025" y="1857"/>
                    </a:cubicBezTo>
                    <a:cubicBezTo>
                      <a:pt x="8116" y="2131"/>
                      <a:pt x="8146" y="2465"/>
                      <a:pt x="8116" y="2800"/>
                    </a:cubicBezTo>
                    <a:cubicBezTo>
                      <a:pt x="8055" y="3073"/>
                      <a:pt x="8025" y="3256"/>
                      <a:pt x="8025" y="3347"/>
                    </a:cubicBezTo>
                    <a:lnTo>
                      <a:pt x="8025" y="3377"/>
                    </a:lnTo>
                    <a:cubicBezTo>
                      <a:pt x="7994" y="3529"/>
                      <a:pt x="8055" y="3681"/>
                      <a:pt x="8207" y="3742"/>
                    </a:cubicBezTo>
                    <a:cubicBezTo>
                      <a:pt x="8250" y="3768"/>
                      <a:pt x="8293" y="3779"/>
                      <a:pt x="8336" y="3779"/>
                    </a:cubicBezTo>
                    <a:cubicBezTo>
                      <a:pt x="8443" y="3779"/>
                      <a:pt x="8545" y="3707"/>
                      <a:pt x="8633" y="3620"/>
                    </a:cubicBezTo>
                    <a:cubicBezTo>
                      <a:pt x="8633" y="3620"/>
                      <a:pt x="8724" y="3529"/>
                      <a:pt x="8906" y="3408"/>
                    </a:cubicBezTo>
                    <a:cubicBezTo>
                      <a:pt x="9022" y="3341"/>
                      <a:pt x="9140" y="3313"/>
                      <a:pt x="9258" y="3313"/>
                    </a:cubicBezTo>
                    <a:cubicBezTo>
                      <a:pt x="9571" y="3313"/>
                      <a:pt x="9879" y="3512"/>
                      <a:pt x="10122" y="3711"/>
                    </a:cubicBezTo>
                    <a:cubicBezTo>
                      <a:pt x="10335" y="3894"/>
                      <a:pt x="10487" y="4137"/>
                      <a:pt x="10608" y="4350"/>
                    </a:cubicBezTo>
                    <a:cubicBezTo>
                      <a:pt x="10943" y="5140"/>
                      <a:pt x="10639" y="6022"/>
                      <a:pt x="10639" y="6022"/>
                    </a:cubicBezTo>
                    <a:cubicBezTo>
                      <a:pt x="10608" y="6143"/>
                      <a:pt x="10639" y="6295"/>
                      <a:pt x="10730" y="6356"/>
                    </a:cubicBezTo>
                    <a:cubicBezTo>
                      <a:pt x="10775" y="6424"/>
                      <a:pt x="10872" y="6458"/>
                      <a:pt x="10969" y="6458"/>
                    </a:cubicBezTo>
                    <a:cubicBezTo>
                      <a:pt x="11002" y="6458"/>
                      <a:pt x="11034" y="6455"/>
                      <a:pt x="11064" y="6447"/>
                    </a:cubicBezTo>
                    <a:cubicBezTo>
                      <a:pt x="11079" y="6447"/>
                      <a:pt x="11243" y="6386"/>
                      <a:pt x="11496" y="6386"/>
                    </a:cubicBezTo>
                    <a:cubicBezTo>
                      <a:pt x="11777" y="6386"/>
                      <a:pt x="12168" y="6461"/>
                      <a:pt x="12584" y="6781"/>
                    </a:cubicBezTo>
                    <a:cubicBezTo>
                      <a:pt x="12736" y="6903"/>
                      <a:pt x="12858" y="7025"/>
                      <a:pt x="13010" y="7177"/>
                    </a:cubicBezTo>
                    <a:cubicBezTo>
                      <a:pt x="13314" y="7511"/>
                      <a:pt x="13435" y="7876"/>
                      <a:pt x="13435" y="8271"/>
                    </a:cubicBezTo>
                    <a:cubicBezTo>
                      <a:pt x="13435" y="8909"/>
                      <a:pt x="13040" y="9395"/>
                      <a:pt x="13040" y="9456"/>
                    </a:cubicBezTo>
                    <a:cubicBezTo>
                      <a:pt x="12979" y="9547"/>
                      <a:pt x="12979" y="9699"/>
                      <a:pt x="13040" y="9821"/>
                    </a:cubicBezTo>
                    <a:cubicBezTo>
                      <a:pt x="13115" y="9922"/>
                      <a:pt x="13233" y="9981"/>
                      <a:pt x="13323" y="9981"/>
                    </a:cubicBezTo>
                    <a:cubicBezTo>
                      <a:pt x="13341" y="9981"/>
                      <a:pt x="13359" y="9978"/>
                      <a:pt x="13374" y="9973"/>
                    </a:cubicBezTo>
                    <a:cubicBezTo>
                      <a:pt x="13374" y="9973"/>
                      <a:pt x="13553" y="9933"/>
                      <a:pt x="13805" y="9933"/>
                    </a:cubicBezTo>
                    <a:cubicBezTo>
                      <a:pt x="14212" y="9933"/>
                      <a:pt x="14811" y="10037"/>
                      <a:pt x="15168" y="10581"/>
                    </a:cubicBezTo>
                    <a:lnTo>
                      <a:pt x="15259" y="10733"/>
                    </a:lnTo>
                    <a:cubicBezTo>
                      <a:pt x="15745" y="11766"/>
                      <a:pt x="14742" y="12648"/>
                      <a:pt x="14712" y="12678"/>
                    </a:cubicBezTo>
                    <a:cubicBezTo>
                      <a:pt x="14651" y="12769"/>
                      <a:pt x="14560" y="12861"/>
                      <a:pt x="14590" y="12982"/>
                    </a:cubicBezTo>
                    <a:cubicBezTo>
                      <a:pt x="14651" y="13104"/>
                      <a:pt x="14712" y="13195"/>
                      <a:pt x="14833" y="13256"/>
                    </a:cubicBezTo>
                    <a:cubicBezTo>
                      <a:pt x="14833" y="13256"/>
                      <a:pt x="15654" y="13529"/>
                      <a:pt x="16262" y="14046"/>
                    </a:cubicBezTo>
                    <a:cubicBezTo>
                      <a:pt x="16687" y="14380"/>
                      <a:pt x="16931" y="14775"/>
                      <a:pt x="16931" y="15140"/>
                    </a:cubicBezTo>
                    <a:cubicBezTo>
                      <a:pt x="16931" y="16326"/>
                      <a:pt x="15289" y="16660"/>
                      <a:pt x="15289" y="16660"/>
                    </a:cubicBezTo>
                    <a:cubicBezTo>
                      <a:pt x="15168" y="16721"/>
                      <a:pt x="15046" y="16782"/>
                      <a:pt x="15016" y="16903"/>
                    </a:cubicBezTo>
                    <a:cubicBezTo>
                      <a:pt x="14985" y="16994"/>
                      <a:pt x="15016" y="17116"/>
                      <a:pt x="15107" y="17238"/>
                    </a:cubicBezTo>
                    <a:cubicBezTo>
                      <a:pt x="15107" y="17238"/>
                      <a:pt x="15289" y="17420"/>
                      <a:pt x="15472" y="17693"/>
                    </a:cubicBezTo>
                    <a:cubicBezTo>
                      <a:pt x="15776" y="18149"/>
                      <a:pt x="16049" y="18848"/>
                      <a:pt x="15654" y="19396"/>
                    </a:cubicBezTo>
                    <a:cubicBezTo>
                      <a:pt x="15472" y="19700"/>
                      <a:pt x="15259" y="19852"/>
                      <a:pt x="14955" y="19943"/>
                    </a:cubicBezTo>
                    <a:cubicBezTo>
                      <a:pt x="14849" y="19965"/>
                      <a:pt x="14740" y="19974"/>
                      <a:pt x="14631" y="19974"/>
                    </a:cubicBezTo>
                    <a:cubicBezTo>
                      <a:pt x="13827" y="19974"/>
                      <a:pt x="12979" y="19456"/>
                      <a:pt x="12979" y="19456"/>
                    </a:cubicBezTo>
                    <a:cubicBezTo>
                      <a:pt x="12918" y="19411"/>
                      <a:pt x="12858" y="19388"/>
                      <a:pt x="12797" y="19388"/>
                    </a:cubicBezTo>
                    <a:cubicBezTo>
                      <a:pt x="12736" y="19388"/>
                      <a:pt x="12675" y="19411"/>
                      <a:pt x="12614" y="19456"/>
                    </a:cubicBezTo>
                    <a:cubicBezTo>
                      <a:pt x="12523" y="19517"/>
                      <a:pt x="12462" y="19639"/>
                      <a:pt x="12462" y="19760"/>
                    </a:cubicBezTo>
                    <a:cubicBezTo>
                      <a:pt x="12462" y="19852"/>
                      <a:pt x="12523" y="20763"/>
                      <a:pt x="11611" y="21007"/>
                    </a:cubicBezTo>
                    <a:cubicBezTo>
                      <a:pt x="11566" y="21016"/>
                      <a:pt x="11495" y="21033"/>
                      <a:pt x="11407" y="21033"/>
                    </a:cubicBezTo>
                    <a:cubicBezTo>
                      <a:pt x="11201" y="21033"/>
                      <a:pt x="10897" y="20939"/>
                      <a:pt x="10578" y="20429"/>
                    </a:cubicBezTo>
                    <a:cubicBezTo>
                      <a:pt x="10335" y="20095"/>
                      <a:pt x="10274" y="19760"/>
                      <a:pt x="10274" y="19760"/>
                    </a:cubicBezTo>
                    <a:cubicBezTo>
                      <a:pt x="10244" y="19639"/>
                      <a:pt x="10122" y="19548"/>
                      <a:pt x="10000" y="19517"/>
                    </a:cubicBezTo>
                    <a:cubicBezTo>
                      <a:pt x="9979" y="19512"/>
                      <a:pt x="9958" y="19509"/>
                      <a:pt x="9938" y="19509"/>
                    </a:cubicBezTo>
                    <a:cubicBezTo>
                      <a:pt x="9846" y="19509"/>
                      <a:pt x="9766" y="19564"/>
                      <a:pt x="9666" y="19639"/>
                    </a:cubicBezTo>
                    <a:cubicBezTo>
                      <a:pt x="9642" y="19662"/>
                      <a:pt x="9325" y="20016"/>
                      <a:pt x="8715" y="20016"/>
                    </a:cubicBezTo>
                    <a:cubicBezTo>
                      <a:pt x="8539" y="20016"/>
                      <a:pt x="8340" y="19987"/>
                      <a:pt x="8116" y="19912"/>
                    </a:cubicBezTo>
                    <a:cubicBezTo>
                      <a:pt x="7964" y="19821"/>
                      <a:pt x="7842" y="19760"/>
                      <a:pt x="7751" y="19639"/>
                    </a:cubicBezTo>
                    <a:cubicBezTo>
                      <a:pt x="7447" y="19183"/>
                      <a:pt x="7751" y="18271"/>
                      <a:pt x="7873" y="17967"/>
                    </a:cubicBezTo>
                    <a:cubicBezTo>
                      <a:pt x="7964" y="17815"/>
                      <a:pt x="7873" y="17663"/>
                      <a:pt x="7751" y="17541"/>
                    </a:cubicBezTo>
                    <a:cubicBezTo>
                      <a:pt x="7706" y="17496"/>
                      <a:pt x="7630" y="17473"/>
                      <a:pt x="7554" y="17473"/>
                    </a:cubicBezTo>
                    <a:cubicBezTo>
                      <a:pt x="7478" y="17473"/>
                      <a:pt x="7402" y="17496"/>
                      <a:pt x="7356" y="17541"/>
                    </a:cubicBezTo>
                    <a:cubicBezTo>
                      <a:pt x="7356" y="17541"/>
                      <a:pt x="6813" y="18005"/>
                      <a:pt x="6178" y="18005"/>
                    </a:cubicBezTo>
                    <a:cubicBezTo>
                      <a:pt x="5937" y="18005"/>
                      <a:pt x="5683" y="17938"/>
                      <a:pt x="5441" y="17754"/>
                    </a:cubicBezTo>
                    <a:cubicBezTo>
                      <a:pt x="5319" y="17693"/>
                      <a:pt x="5228" y="17572"/>
                      <a:pt x="5137" y="17481"/>
                    </a:cubicBezTo>
                    <a:cubicBezTo>
                      <a:pt x="4681" y="16751"/>
                      <a:pt x="5076" y="15535"/>
                      <a:pt x="5076" y="15535"/>
                    </a:cubicBezTo>
                    <a:cubicBezTo>
                      <a:pt x="5107" y="15383"/>
                      <a:pt x="5076" y="15231"/>
                      <a:pt x="4955" y="15140"/>
                    </a:cubicBezTo>
                    <a:cubicBezTo>
                      <a:pt x="4894" y="15110"/>
                      <a:pt x="4826" y="15095"/>
                      <a:pt x="4757" y="15095"/>
                    </a:cubicBezTo>
                    <a:cubicBezTo>
                      <a:pt x="4689" y="15095"/>
                      <a:pt x="4620" y="15110"/>
                      <a:pt x="4560" y="15140"/>
                    </a:cubicBezTo>
                    <a:cubicBezTo>
                      <a:pt x="4474" y="15226"/>
                      <a:pt x="4091" y="15447"/>
                      <a:pt x="3768" y="15447"/>
                    </a:cubicBezTo>
                    <a:cubicBezTo>
                      <a:pt x="3748" y="15447"/>
                      <a:pt x="3728" y="15446"/>
                      <a:pt x="3708" y="15444"/>
                    </a:cubicBezTo>
                    <a:cubicBezTo>
                      <a:pt x="3556" y="15414"/>
                      <a:pt x="3435" y="15323"/>
                      <a:pt x="3313" y="15171"/>
                    </a:cubicBezTo>
                    <a:cubicBezTo>
                      <a:pt x="2827" y="14532"/>
                      <a:pt x="3405" y="13712"/>
                      <a:pt x="3405" y="13712"/>
                    </a:cubicBezTo>
                    <a:cubicBezTo>
                      <a:pt x="3465" y="13590"/>
                      <a:pt x="3465" y="13408"/>
                      <a:pt x="3344" y="13286"/>
                    </a:cubicBezTo>
                    <a:cubicBezTo>
                      <a:pt x="3283" y="13205"/>
                      <a:pt x="3195" y="13164"/>
                      <a:pt x="3107" y="13164"/>
                    </a:cubicBezTo>
                    <a:cubicBezTo>
                      <a:pt x="3063" y="13164"/>
                      <a:pt x="3020" y="13175"/>
                      <a:pt x="2979" y="13195"/>
                    </a:cubicBezTo>
                    <a:cubicBezTo>
                      <a:pt x="2979" y="13195"/>
                      <a:pt x="2711" y="13307"/>
                      <a:pt x="2439" y="13307"/>
                    </a:cubicBezTo>
                    <a:cubicBezTo>
                      <a:pt x="2262" y="13307"/>
                      <a:pt x="2084" y="13259"/>
                      <a:pt x="1976" y="13104"/>
                    </a:cubicBezTo>
                    <a:cubicBezTo>
                      <a:pt x="1946" y="13043"/>
                      <a:pt x="1946" y="13013"/>
                      <a:pt x="1915" y="12982"/>
                    </a:cubicBezTo>
                    <a:cubicBezTo>
                      <a:pt x="1672" y="12405"/>
                      <a:pt x="2584" y="11614"/>
                      <a:pt x="2949" y="11371"/>
                    </a:cubicBezTo>
                    <a:cubicBezTo>
                      <a:pt x="3040" y="11310"/>
                      <a:pt x="3131" y="11128"/>
                      <a:pt x="3040" y="10976"/>
                    </a:cubicBezTo>
                    <a:cubicBezTo>
                      <a:pt x="2987" y="10844"/>
                      <a:pt x="2865" y="10757"/>
                      <a:pt x="2734" y="10757"/>
                    </a:cubicBezTo>
                    <a:cubicBezTo>
                      <a:pt x="2714" y="10757"/>
                      <a:pt x="2695" y="10759"/>
                      <a:pt x="2675" y="10763"/>
                    </a:cubicBezTo>
                    <a:cubicBezTo>
                      <a:pt x="2675" y="10763"/>
                      <a:pt x="2500" y="10802"/>
                      <a:pt x="2261" y="10802"/>
                    </a:cubicBezTo>
                    <a:cubicBezTo>
                      <a:pt x="1902" y="10802"/>
                      <a:pt x="1398" y="10715"/>
                      <a:pt x="1125" y="10277"/>
                    </a:cubicBezTo>
                    <a:cubicBezTo>
                      <a:pt x="1034" y="10125"/>
                      <a:pt x="973" y="9943"/>
                      <a:pt x="912" y="9760"/>
                    </a:cubicBezTo>
                    <a:cubicBezTo>
                      <a:pt x="699" y="8332"/>
                      <a:pt x="2371" y="7663"/>
                      <a:pt x="2432" y="7632"/>
                    </a:cubicBezTo>
                    <a:cubicBezTo>
                      <a:pt x="2584" y="7541"/>
                      <a:pt x="2675" y="7389"/>
                      <a:pt x="2645" y="7237"/>
                    </a:cubicBezTo>
                    <a:cubicBezTo>
                      <a:pt x="2584" y="7085"/>
                      <a:pt x="2432" y="6964"/>
                      <a:pt x="2280" y="6964"/>
                    </a:cubicBezTo>
                    <a:cubicBezTo>
                      <a:pt x="2280" y="6964"/>
                      <a:pt x="2253" y="6966"/>
                      <a:pt x="2206" y="6966"/>
                    </a:cubicBezTo>
                    <a:cubicBezTo>
                      <a:pt x="1998" y="6966"/>
                      <a:pt x="1398" y="6925"/>
                      <a:pt x="1125" y="6477"/>
                    </a:cubicBezTo>
                    <a:cubicBezTo>
                      <a:pt x="1003" y="6295"/>
                      <a:pt x="973" y="6022"/>
                      <a:pt x="973" y="5718"/>
                    </a:cubicBezTo>
                    <a:cubicBezTo>
                      <a:pt x="1034" y="4441"/>
                      <a:pt x="2401" y="4198"/>
                      <a:pt x="2675" y="4167"/>
                    </a:cubicBezTo>
                    <a:cubicBezTo>
                      <a:pt x="2827" y="4167"/>
                      <a:pt x="2888" y="4046"/>
                      <a:pt x="2949" y="3924"/>
                    </a:cubicBezTo>
                    <a:cubicBezTo>
                      <a:pt x="2979" y="3833"/>
                      <a:pt x="2949" y="3681"/>
                      <a:pt x="2827" y="3590"/>
                    </a:cubicBezTo>
                    <a:cubicBezTo>
                      <a:pt x="2736" y="3529"/>
                      <a:pt x="2493" y="3316"/>
                      <a:pt x="2280" y="3012"/>
                    </a:cubicBezTo>
                    <a:cubicBezTo>
                      <a:pt x="2037" y="2556"/>
                      <a:pt x="2037" y="2192"/>
                      <a:pt x="2401" y="1766"/>
                    </a:cubicBezTo>
                    <a:cubicBezTo>
                      <a:pt x="2594" y="1550"/>
                      <a:pt x="2832" y="1469"/>
                      <a:pt x="3080" y="1469"/>
                    </a:cubicBezTo>
                    <a:cubicBezTo>
                      <a:pt x="3810" y="1469"/>
                      <a:pt x="4628" y="2169"/>
                      <a:pt x="4651" y="2192"/>
                    </a:cubicBezTo>
                    <a:cubicBezTo>
                      <a:pt x="4696" y="2260"/>
                      <a:pt x="4776" y="2294"/>
                      <a:pt x="4864" y="2294"/>
                    </a:cubicBezTo>
                    <a:cubicBezTo>
                      <a:pt x="4894" y="2294"/>
                      <a:pt x="4924" y="2290"/>
                      <a:pt x="4955" y="2283"/>
                    </a:cubicBezTo>
                    <a:cubicBezTo>
                      <a:pt x="5076" y="2222"/>
                      <a:pt x="5137" y="2161"/>
                      <a:pt x="5167" y="2070"/>
                    </a:cubicBezTo>
                    <a:cubicBezTo>
                      <a:pt x="5219" y="2018"/>
                      <a:pt x="5672" y="832"/>
                      <a:pt x="6657" y="832"/>
                    </a:cubicBezTo>
                    <a:close/>
                    <a:moveTo>
                      <a:pt x="6637" y="1"/>
                    </a:moveTo>
                    <a:cubicBezTo>
                      <a:pt x="5722" y="1"/>
                      <a:pt x="5085" y="678"/>
                      <a:pt x="4772" y="1280"/>
                    </a:cubicBezTo>
                    <a:cubicBezTo>
                      <a:pt x="4318" y="1078"/>
                      <a:pt x="3733" y="848"/>
                      <a:pt x="3147" y="848"/>
                    </a:cubicBezTo>
                    <a:cubicBezTo>
                      <a:pt x="2674" y="848"/>
                      <a:pt x="2201" y="998"/>
                      <a:pt x="1794" y="1432"/>
                    </a:cubicBezTo>
                    <a:cubicBezTo>
                      <a:pt x="1277" y="2040"/>
                      <a:pt x="1186" y="2769"/>
                      <a:pt x="1642" y="3499"/>
                    </a:cubicBezTo>
                    <a:cubicBezTo>
                      <a:pt x="1733" y="3590"/>
                      <a:pt x="1794" y="3711"/>
                      <a:pt x="1885" y="3803"/>
                    </a:cubicBezTo>
                    <a:cubicBezTo>
                      <a:pt x="1064" y="4046"/>
                      <a:pt x="274" y="4715"/>
                      <a:pt x="213" y="5809"/>
                    </a:cubicBezTo>
                    <a:cubicBezTo>
                      <a:pt x="152" y="6265"/>
                      <a:pt x="243" y="6629"/>
                      <a:pt x="456" y="6933"/>
                    </a:cubicBezTo>
                    <a:cubicBezTo>
                      <a:pt x="699" y="7298"/>
                      <a:pt x="973" y="7481"/>
                      <a:pt x="1277" y="7602"/>
                    </a:cubicBezTo>
                    <a:cubicBezTo>
                      <a:pt x="608" y="8088"/>
                      <a:pt x="0" y="8879"/>
                      <a:pt x="152" y="9943"/>
                    </a:cubicBezTo>
                    <a:cubicBezTo>
                      <a:pt x="213" y="10247"/>
                      <a:pt x="304" y="10520"/>
                      <a:pt x="426" y="10733"/>
                    </a:cubicBezTo>
                    <a:cubicBezTo>
                      <a:pt x="760" y="11280"/>
                      <a:pt x="1307" y="11462"/>
                      <a:pt x="1763" y="11554"/>
                    </a:cubicBezTo>
                    <a:cubicBezTo>
                      <a:pt x="1338" y="12009"/>
                      <a:pt x="912" y="12648"/>
                      <a:pt x="1186" y="13316"/>
                    </a:cubicBezTo>
                    <a:lnTo>
                      <a:pt x="1307" y="13560"/>
                    </a:lnTo>
                    <a:cubicBezTo>
                      <a:pt x="1581" y="13985"/>
                      <a:pt x="2037" y="14076"/>
                      <a:pt x="2401" y="14076"/>
                    </a:cubicBezTo>
                    <a:cubicBezTo>
                      <a:pt x="2280" y="14532"/>
                      <a:pt x="2249" y="15140"/>
                      <a:pt x="2675" y="15687"/>
                    </a:cubicBezTo>
                    <a:cubicBezTo>
                      <a:pt x="2888" y="15991"/>
                      <a:pt x="3161" y="16143"/>
                      <a:pt x="3496" y="16174"/>
                    </a:cubicBezTo>
                    <a:cubicBezTo>
                      <a:pt x="3561" y="16182"/>
                      <a:pt x="3628" y="16186"/>
                      <a:pt x="3695" y="16186"/>
                    </a:cubicBezTo>
                    <a:cubicBezTo>
                      <a:pt x="3879" y="16186"/>
                      <a:pt x="4061" y="16157"/>
                      <a:pt x="4195" y="16113"/>
                    </a:cubicBezTo>
                    <a:lnTo>
                      <a:pt x="4195" y="16113"/>
                    </a:lnTo>
                    <a:cubicBezTo>
                      <a:pt x="4104" y="16630"/>
                      <a:pt x="4104" y="17329"/>
                      <a:pt x="4499" y="17876"/>
                    </a:cubicBezTo>
                    <a:cubicBezTo>
                      <a:pt x="4620" y="18089"/>
                      <a:pt x="4772" y="18241"/>
                      <a:pt x="4955" y="18393"/>
                    </a:cubicBezTo>
                    <a:cubicBezTo>
                      <a:pt x="5297" y="18637"/>
                      <a:pt x="5666" y="18724"/>
                      <a:pt x="6024" y="18724"/>
                    </a:cubicBezTo>
                    <a:cubicBezTo>
                      <a:pt x="6332" y="18724"/>
                      <a:pt x="6632" y="18659"/>
                      <a:pt x="6900" y="18575"/>
                    </a:cubicBezTo>
                    <a:lnTo>
                      <a:pt x="6900" y="18575"/>
                    </a:lnTo>
                    <a:cubicBezTo>
                      <a:pt x="6809" y="19031"/>
                      <a:pt x="6809" y="19608"/>
                      <a:pt x="7082" y="20003"/>
                    </a:cubicBezTo>
                    <a:cubicBezTo>
                      <a:pt x="7234" y="20277"/>
                      <a:pt x="7447" y="20429"/>
                      <a:pt x="7751" y="20551"/>
                    </a:cubicBezTo>
                    <a:cubicBezTo>
                      <a:pt x="8075" y="20662"/>
                      <a:pt x="8366" y="20708"/>
                      <a:pt x="8624" y="20708"/>
                    </a:cubicBezTo>
                    <a:cubicBezTo>
                      <a:pt x="9069" y="20708"/>
                      <a:pt x="9416" y="20572"/>
                      <a:pt x="9666" y="20399"/>
                    </a:cubicBezTo>
                    <a:cubicBezTo>
                      <a:pt x="9727" y="20520"/>
                      <a:pt x="9788" y="20672"/>
                      <a:pt x="9879" y="20763"/>
                    </a:cubicBezTo>
                    <a:cubicBezTo>
                      <a:pt x="10248" y="21354"/>
                      <a:pt x="10717" y="21666"/>
                      <a:pt x="11254" y="21666"/>
                    </a:cubicBezTo>
                    <a:cubicBezTo>
                      <a:pt x="11380" y="21666"/>
                      <a:pt x="11509" y="21649"/>
                      <a:pt x="11642" y="21614"/>
                    </a:cubicBezTo>
                    <a:cubicBezTo>
                      <a:pt x="12523" y="21371"/>
                      <a:pt x="12858" y="20733"/>
                      <a:pt x="12979" y="20216"/>
                    </a:cubicBezTo>
                    <a:cubicBezTo>
                      <a:pt x="13367" y="20386"/>
                      <a:pt x="13949" y="20595"/>
                      <a:pt x="14539" y="20595"/>
                    </a:cubicBezTo>
                    <a:cubicBezTo>
                      <a:pt x="14688" y="20595"/>
                      <a:pt x="14838" y="20581"/>
                      <a:pt x="14985" y="20551"/>
                    </a:cubicBezTo>
                    <a:cubicBezTo>
                      <a:pt x="15472" y="20429"/>
                      <a:pt x="15867" y="20155"/>
                      <a:pt x="16110" y="19700"/>
                    </a:cubicBezTo>
                    <a:cubicBezTo>
                      <a:pt x="16535" y="19031"/>
                      <a:pt x="16505" y="18149"/>
                      <a:pt x="15928" y="17268"/>
                    </a:cubicBezTo>
                    <a:cubicBezTo>
                      <a:pt x="15897" y="17207"/>
                      <a:pt x="15867" y="17177"/>
                      <a:pt x="15806" y="17086"/>
                    </a:cubicBezTo>
                    <a:cubicBezTo>
                      <a:pt x="16475" y="16873"/>
                      <a:pt x="17478" y="16234"/>
                      <a:pt x="17478" y="15049"/>
                    </a:cubicBezTo>
                    <a:cubicBezTo>
                      <a:pt x="17478" y="14502"/>
                      <a:pt x="17235" y="14016"/>
                      <a:pt x="16779" y="13560"/>
                    </a:cubicBezTo>
                    <a:cubicBezTo>
                      <a:pt x="17174" y="11949"/>
                      <a:pt x="18694" y="9061"/>
                      <a:pt x="19605" y="8453"/>
                    </a:cubicBezTo>
                    <a:cubicBezTo>
                      <a:pt x="20305" y="7967"/>
                      <a:pt x="21642" y="7541"/>
                      <a:pt x="22767" y="7177"/>
                    </a:cubicBezTo>
                    <a:cubicBezTo>
                      <a:pt x="23557" y="6903"/>
                      <a:pt x="24256" y="6721"/>
                      <a:pt x="24682" y="6477"/>
                    </a:cubicBezTo>
                    <a:cubicBezTo>
                      <a:pt x="25137" y="6265"/>
                      <a:pt x="25776" y="5839"/>
                      <a:pt x="25958" y="5079"/>
                    </a:cubicBezTo>
                    <a:cubicBezTo>
                      <a:pt x="26110" y="4502"/>
                      <a:pt x="25928" y="3833"/>
                      <a:pt x="25441" y="3043"/>
                    </a:cubicBezTo>
                    <a:cubicBezTo>
                      <a:pt x="25350" y="2921"/>
                      <a:pt x="25229" y="2769"/>
                      <a:pt x="25168" y="2617"/>
                    </a:cubicBezTo>
                    <a:cubicBezTo>
                      <a:pt x="24107" y="1202"/>
                      <a:pt x="23415" y="431"/>
                      <a:pt x="22463" y="431"/>
                    </a:cubicBezTo>
                    <a:cubicBezTo>
                      <a:pt x="22105" y="431"/>
                      <a:pt x="21711" y="539"/>
                      <a:pt x="21247" y="763"/>
                    </a:cubicBezTo>
                    <a:cubicBezTo>
                      <a:pt x="20457" y="1128"/>
                      <a:pt x="19818" y="1523"/>
                      <a:pt x="19149" y="1888"/>
                    </a:cubicBezTo>
                    <a:cubicBezTo>
                      <a:pt x="18633" y="2192"/>
                      <a:pt x="18146" y="2496"/>
                      <a:pt x="17599" y="2769"/>
                    </a:cubicBezTo>
                    <a:cubicBezTo>
                      <a:pt x="17361" y="2893"/>
                      <a:pt x="17091" y="2945"/>
                      <a:pt x="16795" y="2945"/>
                    </a:cubicBezTo>
                    <a:cubicBezTo>
                      <a:pt x="16074" y="2945"/>
                      <a:pt x="15195" y="2637"/>
                      <a:pt x="14225" y="2313"/>
                    </a:cubicBezTo>
                    <a:cubicBezTo>
                      <a:pt x="13526" y="2070"/>
                      <a:pt x="12827" y="1857"/>
                      <a:pt x="12067" y="1675"/>
                    </a:cubicBezTo>
                    <a:cubicBezTo>
                      <a:pt x="10730" y="1371"/>
                      <a:pt x="9484" y="1280"/>
                      <a:pt x="8602" y="1280"/>
                    </a:cubicBezTo>
                    <a:cubicBezTo>
                      <a:pt x="8359" y="763"/>
                      <a:pt x="7994" y="368"/>
                      <a:pt x="7417" y="155"/>
                    </a:cubicBezTo>
                    <a:cubicBezTo>
                      <a:pt x="7138" y="48"/>
                      <a:pt x="6878" y="1"/>
                      <a:pt x="663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" name="Google Shape;123;p2"/>
              <p:cNvSpPr/>
              <p:nvPr/>
            </p:nvSpPr>
            <p:spPr>
              <a:xfrm>
                <a:off x="3832700" y="896425"/>
                <a:ext cx="172050" cy="51750"/>
              </a:xfrm>
              <a:custGeom>
                <a:rect b="b" l="l" r="r" t="t"/>
                <a:pathLst>
                  <a:path extrusionOk="0" h="2070" w="6882">
                    <a:moveTo>
                      <a:pt x="445" y="0"/>
                    </a:moveTo>
                    <a:cubicBezTo>
                      <a:pt x="174" y="0"/>
                      <a:pt x="0" y="338"/>
                      <a:pt x="232" y="569"/>
                    </a:cubicBezTo>
                    <a:cubicBezTo>
                      <a:pt x="512" y="826"/>
                      <a:pt x="829" y="975"/>
                      <a:pt x="1167" y="975"/>
                    </a:cubicBezTo>
                    <a:cubicBezTo>
                      <a:pt x="1269" y="975"/>
                      <a:pt x="1373" y="962"/>
                      <a:pt x="1478" y="934"/>
                    </a:cubicBezTo>
                    <a:cubicBezTo>
                      <a:pt x="1804" y="1585"/>
                      <a:pt x="2491" y="1983"/>
                      <a:pt x="3168" y="1983"/>
                    </a:cubicBezTo>
                    <a:cubicBezTo>
                      <a:pt x="3566" y="1983"/>
                      <a:pt x="3960" y="1845"/>
                      <a:pt x="4274" y="1542"/>
                    </a:cubicBezTo>
                    <a:cubicBezTo>
                      <a:pt x="4658" y="1848"/>
                      <a:pt x="5250" y="2070"/>
                      <a:pt x="5770" y="2070"/>
                    </a:cubicBezTo>
                    <a:cubicBezTo>
                      <a:pt x="6281" y="2070"/>
                      <a:pt x="6722" y="1856"/>
                      <a:pt x="6828" y="1299"/>
                    </a:cubicBezTo>
                    <a:cubicBezTo>
                      <a:pt x="6881" y="1049"/>
                      <a:pt x="6673" y="893"/>
                      <a:pt x="6480" y="893"/>
                    </a:cubicBezTo>
                    <a:cubicBezTo>
                      <a:pt x="6344" y="893"/>
                      <a:pt x="6215" y="971"/>
                      <a:pt x="6189" y="1147"/>
                    </a:cubicBezTo>
                    <a:cubicBezTo>
                      <a:pt x="6150" y="1342"/>
                      <a:pt x="5986" y="1415"/>
                      <a:pt x="5774" y="1415"/>
                    </a:cubicBezTo>
                    <a:cubicBezTo>
                      <a:pt x="5328" y="1415"/>
                      <a:pt x="4672" y="1089"/>
                      <a:pt x="4548" y="903"/>
                    </a:cubicBezTo>
                    <a:cubicBezTo>
                      <a:pt x="4478" y="815"/>
                      <a:pt x="4366" y="748"/>
                      <a:pt x="4256" y="748"/>
                    </a:cubicBezTo>
                    <a:cubicBezTo>
                      <a:pt x="4175" y="748"/>
                      <a:pt x="4095" y="783"/>
                      <a:pt x="4031" y="873"/>
                    </a:cubicBezTo>
                    <a:cubicBezTo>
                      <a:pt x="3789" y="1201"/>
                      <a:pt x="3454" y="1349"/>
                      <a:pt x="3123" y="1349"/>
                    </a:cubicBezTo>
                    <a:cubicBezTo>
                      <a:pt x="2627" y="1349"/>
                      <a:pt x="2141" y="1013"/>
                      <a:pt x="1995" y="447"/>
                    </a:cubicBezTo>
                    <a:cubicBezTo>
                      <a:pt x="1954" y="285"/>
                      <a:pt x="1833" y="204"/>
                      <a:pt x="1702" y="204"/>
                    </a:cubicBezTo>
                    <a:cubicBezTo>
                      <a:pt x="1637" y="204"/>
                      <a:pt x="1569" y="225"/>
                      <a:pt x="1508" y="265"/>
                    </a:cubicBezTo>
                    <a:cubicBezTo>
                      <a:pt x="1394" y="317"/>
                      <a:pt x="1287" y="341"/>
                      <a:pt x="1188" y="341"/>
                    </a:cubicBezTo>
                    <a:cubicBezTo>
                      <a:pt x="998" y="341"/>
                      <a:pt x="838" y="253"/>
                      <a:pt x="718" y="113"/>
                    </a:cubicBezTo>
                    <a:cubicBezTo>
                      <a:pt x="624" y="33"/>
                      <a:pt x="530" y="0"/>
                      <a:pt x="44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2"/>
              <p:cNvSpPr/>
              <p:nvPr/>
            </p:nvSpPr>
            <p:spPr>
              <a:xfrm>
                <a:off x="3756325" y="561625"/>
                <a:ext cx="106500" cy="96050"/>
              </a:xfrm>
              <a:custGeom>
                <a:rect b="b" l="l" r="r" t="t"/>
                <a:pathLst>
                  <a:path extrusionOk="0" h="3842" w="4260">
                    <a:moveTo>
                      <a:pt x="1133" y="0"/>
                    </a:moveTo>
                    <a:cubicBezTo>
                      <a:pt x="818" y="0"/>
                      <a:pt x="486" y="147"/>
                      <a:pt x="186" y="496"/>
                    </a:cubicBezTo>
                    <a:cubicBezTo>
                      <a:pt x="0" y="705"/>
                      <a:pt x="242" y="1022"/>
                      <a:pt x="488" y="1022"/>
                    </a:cubicBezTo>
                    <a:cubicBezTo>
                      <a:pt x="564" y="1022"/>
                      <a:pt x="639" y="992"/>
                      <a:pt x="703" y="921"/>
                    </a:cubicBezTo>
                    <a:cubicBezTo>
                      <a:pt x="840" y="759"/>
                      <a:pt x="991" y="690"/>
                      <a:pt x="1136" y="690"/>
                    </a:cubicBezTo>
                    <a:cubicBezTo>
                      <a:pt x="1508" y="690"/>
                      <a:pt x="1841" y="1140"/>
                      <a:pt x="1797" y="1620"/>
                    </a:cubicBezTo>
                    <a:cubicBezTo>
                      <a:pt x="1742" y="1843"/>
                      <a:pt x="1915" y="1989"/>
                      <a:pt x="2155" y="1989"/>
                    </a:cubicBezTo>
                    <a:cubicBezTo>
                      <a:pt x="2177" y="1989"/>
                      <a:pt x="2200" y="1988"/>
                      <a:pt x="2223" y="1985"/>
                    </a:cubicBezTo>
                    <a:cubicBezTo>
                      <a:pt x="2266" y="1978"/>
                      <a:pt x="2308" y="1974"/>
                      <a:pt x="2350" y="1974"/>
                    </a:cubicBezTo>
                    <a:cubicBezTo>
                      <a:pt x="2986" y="1974"/>
                      <a:pt x="3449" y="2811"/>
                      <a:pt x="3135" y="3353"/>
                    </a:cubicBezTo>
                    <a:cubicBezTo>
                      <a:pt x="2992" y="3618"/>
                      <a:pt x="3205" y="3842"/>
                      <a:pt x="3433" y="3842"/>
                    </a:cubicBezTo>
                    <a:cubicBezTo>
                      <a:pt x="3546" y="3842"/>
                      <a:pt x="3663" y="3787"/>
                      <a:pt x="3743" y="3657"/>
                    </a:cubicBezTo>
                    <a:cubicBezTo>
                      <a:pt x="4260" y="2684"/>
                      <a:pt x="3469" y="1468"/>
                      <a:pt x="2436" y="1347"/>
                    </a:cubicBezTo>
                    <a:cubicBezTo>
                      <a:pt x="2354" y="612"/>
                      <a:pt x="1779" y="0"/>
                      <a:pt x="113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25" name="Google Shape;125;p2"/>
            <p:cNvSpPr/>
            <p:nvPr/>
          </p:nvSpPr>
          <p:spPr>
            <a:xfrm>
              <a:off x="446450" y="452825"/>
              <a:ext cx="595000" cy="522025"/>
            </a:xfrm>
            <a:custGeom>
              <a:rect b="b" l="l" r="r" t="t"/>
              <a:pathLst>
                <a:path extrusionOk="0" h="20881" w="23800">
                  <a:moveTo>
                    <a:pt x="2269" y="573"/>
                  </a:moveTo>
                  <a:cubicBezTo>
                    <a:pt x="3060" y="573"/>
                    <a:pt x="3955" y="1154"/>
                    <a:pt x="4559" y="1507"/>
                  </a:cubicBezTo>
                  <a:cubicBezTo>
                    <a:pt x="5289" y="1962"/>
                    <a:pt x="5958" y="2479"/>
                    <a:pt x="6596" y="3026"/>
                  </a:cubicBezTo>
                  <a:cubicBezTo>
                    <a:pt x="6669" y="3078"/>
                    <a:pt x="6745" y="3102"/>
                    <a:pt x="6817" y="3102"/>
                  </a:cubicBezTo>
                  <a:cubicBezTo>
                    <a:pt x="6957" y="3102"/>
                    <a:pt x="7083" y="3014"/>
                    <a:pt x="7143" y="2874"/>
                  </a:cubicBezTo>
                  <a:cubicBezTo>
                    <a:pt x="7300" y="2455"/>
                    <a:pt x="7548" y="1719"/>
                    <a:pt x="8042" y="1719"/>
                  </a:cubicBezTo>
                  <a:cubicBezTo>
                    <a:pt x="8121" y="1719"/>
                    <a:pt x="8206" y="1738"/>
                    <a:pt x="8298" y="1780"/>
                  </a:cubicBezTo>
                  <a:cubicBezTo>
                    <a:pt x="8906" y="2084"/>
                    <a:pt x="9301" y="2844"/>
                    <a:pt x="9666" y="3361"/>
                  </a:cubicBezTo>
                  <a:cubicBezTo>
                    <a:pt x="10335" y="4455"/>
                    <a:pt x="10791" y="5792"/>
                    <a:pt x="11642" y="6735"/>
                  </a:cubicBezTo>
                  <a:cubicBezTo>
                    <a:pt x="11703" y="6796"/>
                    <a:pt x="11779" y="6823"/>
                    <a:pt x="11856" y="6823"/>
                  </a:cubicBezTo>
                  <a:cubicBezTo>
                    <a:pt x="11970" y="6823"/>
                    <a:pt x="12086" y="6764"/>
                    <a:pt x="12158" y="6674"/>
                  </a:cubicBezTo>
                  <a:cubicBezTo>
                    <a:pt x="12386" y="6242"/>
                    <a:pt x="12715" y="5708"/>
                    <a:pt x="13159" y="5708"/>
                  </a:cubicBezTo>
                  <a:cubicBezTo>
                    <a:pt x="13309" y="5708"/>
                    <a:pt x="13472" y="5768"/>
                    <a:pt x="13648" y="5914"/>
                  </a:cubicBezTo>
                  <a:cubicBezTo>
                    <a:pt x="14164" y="6370"/>
                    <a:pt x="14438" y="7160"/>
                    <a:pt x="14651" y="7798"/>
                  </a:cubicBezTo>
                  <a:cubicBezTo>
                    <a:pt x="15016" y="8801"/>
                    <a:pt x="14924" y="9896"/>
                    <a:pt x="15502" y="10777"/>
                  </a:cubicBezTo>
                  <a:cubicBezTo>
                    <a:pt x="15571" y="10863"/>
                    <a:pt x="15679" y="10920"/>
                    <a:pt x="15787" y="10920"/>
                  </a:cubicBezTo>
                  <a:cubicBezTo>
                    <a:pt x="15870" y="10920"/>
                    <a:pt x="15953" y="10887"/>
                    <a:pt x="16019" y="10808"/>
                  </a:cubicBezTo>
                  <a:cubicBezTo>
                    <a:pt x="16140" y="10656"/>
                    <a:pt x="16262" y="10595"/>
                    <a:pt x="16383" y="10382"/>
                  </a:cubicBezTo>
                  <a:cubicBezTo>
                    <a:pt x="16583" y="10043"/>
                    <a:pt x="16796" y="9546"/>
                    <a:pt x="17099" y="9546"/>
                  </a:cubicBezTo>
                  <a:cubicBezTo>
                    <a:pt x="17257" y="9546"/>
                    <a:pt x="17441" y="9682"/>
                    <a:pt x="17660" y="10048"/>
                  </a:cubicBezTo>
                  <a:cubicBezTo>
                    <a:pt x="18359" y="11142"/>
                    <a:pt x="18420" y="12571"/>
                    <a:pt x="18754" y="13817"/>
                  </a:cubicBezTo>
                  <a:cubicBezTo>
                    <a:pt x="19271" y="15397"/>
                    <a:pt x="20365" y="16887"/>
                    <a:pt x="21885" y="17586"/>
                  </a:cubicBezTo>
                  <a:cubicBezTo>
                    <a:pt x="21827" y="17588"/>
                    <a:pt x="21769" y="17589"/>
                    <a:pt x="21712" y="17589"/>
                  </a:cubicBezTo>
                  <a:cubicBezTo>
                    <a:pt x="20009" y="17589"/>
                    <a:pt x="18341" y="16737"/>
                    <a:pt x="16900" y="15914"/>
                  </a:cubicBezTo>
                  <a:cubicBezTo>
                    <a:pt x="15076" y="14789"/>
                    <a:pt x="13557" y="13361"/>
                    <a:pt x="12189" y="11750"/>
                  </a:cubicBezTo>
                  <a:cubicBezTo>
                    <a:pt x="10821" y="10139"/>
                    <a:pt x="9636" y="8346"/>
                    <a:pt x="8328" y="6704"/>
                  </a:cubicBezTo>
                  <a:cubicBezTo>
                    <a:pt x="7265" y="5367"/>
                    <a:pt x="6292" y="3665"/>
                    <a:pt x="4529" y="3300"/>
                  </a:cubicBezTo>
                  <a:cubicBezTo>
                    <a:pt x="4501" y="3294"/>
                    <a:pt x="4474" y="3291"/>
                    <a:pt x="4448" y="3291"/>
                  </a:cubicBezTo>
                  <a:cubicBezTo>
                    <a:pt x="4086" y="3291"/>
                    <a:pt x="3980" y="3853"/>
                    <a:pt x="4377" y="3938"/>
                  </a:cubicBezTo>
                  <a:cubicBezTo>
                    <a:pt x="5471" y="4212"/>
                    <a:pt x="6140" y="5002"/>
                    <a:pt x="6809" y="5883"/>
                  </a:cubicBezTo>
                  <a:cubicBezTo>
                    <a:pt x="7447" y="6704"/>
                    <a:pt x="8116" y="7555"/>
                    <a:pt x="8784" y="8376"/>
                  </a:cubicBezTo>
                  <a:cubicBezTo>
                    <a:pt x="10031" y="10048"/>
                    <a:pt x="11246" y="11750"/>
                    <a:pt x="12645" y="13270"/>
                  </a:cubicBezTo>
                  <a:cubicBezTo>
                    <a:pt x="14043" y="14789"/>
                    <a:pt x="15684" y="16066"/>
                    <a:pt x="17508" y="17039"/>
                  </a:cubicBezTo>
                  <a:cubicBezTo>
                    <a:pt x="18781" y="17733"/>
                    <a:pt x="20218" y="18289"/>
                    <a:pt x="21690" y="18289"/>
                  </a:cubicBezTo>
                  <a:cubicBezTo>
                    <a:pt x="21765" y="18289"/>
                    <a:pt x="21840" y="18288"/>
                    <a:pt x="21915" y="18285"/>
                  </a:cubicBezTo>
                  <a:lnTo>
                    <a:pt x="21915" y="18285"/>
                  </a:lnTo>
                  <a:cubicBezTo>
                    <a:pt x="21642" y="18498"/>
                    <a:pt x="21338" y="18680"/>
                    <a:pt x="21095" y="18862"/>
                  </a:cubicBezTo>
                  <a:cubicBezTo>
                    <a:pt x="20122" y="19440"/>
                    <a:pt x="19119" y="19865"/>
                    <a:pt x="18055" y="20109"/>
                  </a:cubicBezTo>
                  <a:cubicBezTo>
                    <a:pt x="17867" y="20166"/>
                    <a:pt x="17090" y="20265"/>
                    <a:pt x="16335" y="20265"/>
                  </a:cubicBezTo>
                  <a:cubicBezTo>
                    <a:pt x="15501" y="20265"/>
                    <a:pt x="14694" y="20144"/>
                    <a:pt x="14742" y="19713"/>
                  </a:cubicBezTo>
                  <a:cubicBezTo>
                    <a:pt x="14803" y="19136"/>
                    <a:pt x="15806" y="18558"/>
                    <a:pt x="16171" y="18254"/>
                  </a:cubicBezTo>
                  <a:cubicBezTo>
                    <a:pt x="16444" y="18042"/>
                    <a:pt x="16171" y="17738"/>
                    <a:pt x="15927" y="17677"/>
                  </a:cubicBezTo>
                  <a:cubicBezTo>
                    <a:pt x="15668" y="17666"/>
                    <a:pt x="15412" y="17664"/>
                    <a:pt x="15159" y="17664"/>
                  </a:cubicBezTo>
                  <a:cubicBezTo>
                    <a:pt x="14992" y="17664"/>
                    <a:pt x="14826" y="17665"/>
                    <a:pt x="14661" y="17665"/>
                  </a:cubicBezTo>
                  <a:cubicBezTo>
                    <a:pt x="13675" y="17665"/>
                    <a:pt x="12727" y="17631"/>
                    <a:pt x="11763" y="17160"/>
                  </a:cubicBezTo>
                  <a:cubicBezTo>
                    <a:pt x="11095" y="16826"/>
                    <a:pt x="10547" y="16157"/>
                    <a:pt x="11307" y="15549"/>
                  </a:cubicBezTo>
                  <a:cubicBezTo>
                    <a:pt x="11733" y="15215"/>
                    <a:pt x="12310" y="15063"/>
                    <a:pt x="12797" y="14850"/>
                  </a:cubicBezTo>
                  <a:cubicBezTo>
                    <a:pt x="13101" y="14698"/>
                    <a:pt x="12918" y="14242"/>
                    <a:pt x="12614" y="14242"/>
                  </a:cubicBezTo>
                  <a:cubicBezTo>
                    <a:pt x="12275" y="14242"/>
                    <a:pt x="11939" y="14246"/>
                    <a:pt x="11607" y="14246"/>
                  </a:cubicBezTo>
                  <a:cubicBezTo>
                    <a:pt x="10333" y="14246"/>
                    <a:pt x="9108" y="14189"/>
                    <a:pt x="7903" y="13634"/>
                  </a:cubicBezTo>
                  <a:cubicBezTo>
                    <a:pt x="7447" y="13391"/>
                    <a:pt x="6201" y="12783"/>
                    <a:pt x="6687" y="12115"/>
                  </a:cubicBezTo>
                  <a:cubicBezTo>
                    <a:pt x="7052" y="11598"/>
                    <a:pt x="7933" y="11446"/>
                    <a:pt x="8511" y="11355"/>
                  </a:cubicBezTo>
                  <a:cubicBezTo>
                    <a:pt x="8845" y="11263"/>
                    <a:pt x="8784" y="10777"/>
                    <a:pt x="8480" y="10686"/>
                  </a:cubicBezTo>
                  <a:cubicBezTo>
                    <a:pt x="7113" y="10352"/>
                    <a:pt x="5502" y="10382"/>
                    <a:pt x="4377" y="9440"/>
                  </a:cubicBezTo>
                  <a:cubicBezTo>
                    <a:pt x="3952" y="9105"/>
                    <a:pt x="3070" y="8194"/>
                    <a:pt x="3344" y="7555"/>
                  </a:cubicBezTo>
                  <a:cubicBezTo>
                    <a:pt x="3512" y="7185"/>
                    <a:pt x="3923" y="7085"/>
                    <a:pt x="4349" y="7085"/>
                  </a:cubicBezTo>
                  <a:cubicBezTo>
                    <a:pt x="4692" y="7085"/>
                    <a:pt x="5045" y="7150"/>
                    <a:pt x="5289" y="7190"/>
                  </a:cubicBezTo>
                  <a:cubicBezTo>
                    <a:pt x="5320" y="7198"/>
                    <a:pt x="5349" y="7202"/>
                    <a:pt x="5376" y="7202"/>
                  </a:cubicBezTo>
                  <a:cubicBezTo>
                    <a:pt x="5676" y="7202"/>
                    <a:pt x="5780" y="6777"/>
                    <a:pt x="5502" y="6583"/>
                  </a:cubicBezTo>
                  <a:cubicBezTo>
                    <a:pt x="4286" y="5792"/>
                    <a:pt x="3070" y="4972"/>
                    <a:pt x="2158" y="3786"/>
                  </a:cubicBezTo>
                  <a:cubicBezTo>
                    <a:pt x="1611" y="3026"/>
                    <a:pt x="426" y="1203"/>
                    <a:pt x="1793" y="655"/>
                  </a:cubicBezTo>
                  <a:cubicBezTo>
                    <a:pt x="1945" y="598"/>
                    <a:pt x="2105" y="573"/>
                    <a:pt x="2269" y="573"/>
                  </a:cubicBezTo>
                  <a:close/>
                  <a:moveTo>
                    <a:pt x="2189" y="1"/>
                  </a:moveTo>
                  <a:cubicBezTo>
                    <a:pt x="1792" y="1"/>
                    <a:pt x="1414" y="98"/>
                    <a:pt x="1094" y="351"/>
                  </a:cubicBezTo>
                  <a:cubicBezTo>
                    <a:pt x="0" y="1263"/>
                    <a:pt x="638" y="2722"/>
                    <a:pt x="1246" y="3695"/>
                  </a:cubicBezTo>
                  <a:cubicBezTo>
                    <a:pt x="1976" y="4880"/>
                    <a:pt x="3040" y="5762"/>
                    <a:pt x="4134" y="6522"/>
                  </a:cubicBezTo>
                  <a:cubicBezTo>
                    <a:pt x="3830" y="6552"/>
                    <a:pt x="3496" y="6643"/>
                    <a:pt x="3222" y="6765"/>
                  </a:cubicBezTo>
                  <a:cubicBezTo>
                    <a:pt x="2553" y="7160"/>
                    <a:pt x="2523" y="8042"/>
                    <a:pt x="2857" y="8649"/>
                  </a:cubicBezTo>
                  <a:cubicBezTo>
                    <a:pt x="3344" y="9501"/>
                    <a:pt x="4043" y="10200"/>
                    <a:pt x="4955" y="10564"/>
                  </a:cubicBezTo>
                  <a:cubicBezTo>
                    <a:pt x="5623" y="10868"/>
                    <a:pt x="6353" y="10990"/>
                    <a:pt x="7082" y="11112"/>
                  </a:cubicBezTo>
                  <a:cubicBezTo>
                    <a:pt x="6079" y="11567"/>
                    <a:pt x="5411" y="12388"/>
                    <a:pt x="6383" y="13422"/>
                  </a:cubicBezTo>
                  <a:cubicBezTo>
                    <a:pt x="7599" y="14668"/>
                    <a:pt x="9514" y="14881"/>
                    <a:pt x="11216" y="14881"/>
                  </a:cubicBezTo>
                  <a:cubicBezTo>
                    <a:pt x="10426" y="15367"/>
                    <a:pt x="9757" y="16096"/>
                    <a:pt x="10517" y="17039"/>
                  </a:cubicBezTo>
                  <a:cubicBezTo>
                    <a:pt x="11400" y="18216"/>
                    <a:pt x="12965" y="18286"/>
                    <a:pt x="14405" y="18286"/>
                  </a:cubicBezTo>
                  <a:cubicBezTo>
                    <a:pt x="14601" y="18286"/>
                    <a:pt x="14795" y="18285"/>
                    <a:pt x="14985" y="18285"/>
                  </a:cubicBezTo>
                  <a:cubicBezTo>
                    <a:pt x="14560" y="18619"/>
                    <a:pt x="14164" y="19014"/>
                    <a:pt x="14012" y="19501"/>
                  </a:cubicBezTo>
                  <a:cubicBezTo>
                    <a:pt x="13709" y="20504"/>
                    <a:pt x="15289" y="20747"/>
                    <a:pt x="15897" y="20838"/>
                  </a:cubicBezTo>
                  <a:cubicBezTo>
                    <a:pt x="16121" y="20867"/>
                    <a:pt x="16346" y="20881"/>
                    <a:pt x="16571" y="20881"/>
                  </a:cubicBezTo>
                  <a:cubicBezTo>
                    <a:pt x="17750" y="20881"/>
                    <a:pt x="18933" y="20507"/>
                    <a:pt x="20031" y="20048"/>
                  </a:cubicBezTo>
                  <a:cubicBezTo>
                    <a:pt x="21307" y="19470"/>
                    <a:pt x="22311" y="18619"/>
                    <a:pt x="23496" y="17920"/>
                  </a:cubicBezTo>
                  <a:cubicBezTo>
                    <a:pt x="23800" y="17707"/>
                    <a:pt x="23587" y="17343"/>
                    <a:pt x="23283" y="17312"/>
                  </a:cubicBezTo>
                  <a:cubicBezTo>
                    <a:pt x="23435" y="17312"/>
                    <a:pt x="22979" y="17251"/>
                    <a:pt x="22918" y="17221"/>
                  </a:cubicBezTo>
                  <a:cubicBezTo>
                    <a:pt x="22584" y="17160"/>
                    <a:pt x="22219" y="17008"/>
                    <a:pt x="21885" y="16856"/>
                  </a:cubicBezTo>
                  <a:cubicBezTo>
                    <a:pt x="20608" y="16188"/>
                    <a:pt x="19788" y="14941"/>
                    <a:pt x="19393" y="13604"/>
                  </a:cubicBezTo>
                  <a:cubicBezTo>
                    <a:pt x="19149" y="12753"/>
                    <a:pt x="18997" y="11841"/>
                    <a:pt x="18724" y="10960"/>
                  </a:cubicBezTo>
                  <a:cubicBezTo>
                    <a:pt x="18541" y="10352"/>
                    <a:pt x="18237" y="9470"/>
                    <a:pt x="17721" y="9105"/>
                  </a:cubicBezTo>
                  <a:cubicBezTo>
                    <a:pt x="17466" y="8931"/>
                    <a:pt x="17247" y="8858"/>
                    <a:pt x="17055" y="8858"/>
                  </a:cubicBezTo>
                  <a:cubicBezTo>
                    <a:pt x="16510" y="8858"/>
                    <a:pt x="16173" y="9440"/>
                    <a:pt x="15836" y="9956"/>
                  </a:cubicBezTo>
                  <a:cubicBezTo>
                    <a:pt x="15593" y="9318"/>
                    <a:pt x="15593" y="8528"/>
                    <a:pt x="15380" y="7890"/>
                  </a:cubicBezTo>
                  <a:cubicBezTo>
                    <a:pt x="15168" y="7130"/>
                    <a:pt x="14864" y="6218"/>
                    <a:pt x="14256" y="5640"/>
                  </a:cubicBezTo>
                  <a:cubicBezTo>
                    <a:pt x="13896" y="5269"/>
                    <a:pt x="13536" y="5115"/>
                    <a:pt x="13195" y="5115"/>
                  </a:cubicBezTo>
                  <a:cubicBezTo>
                    <a:pt x="12672" y="5115"/>
                    <a:pt x="12192" y="5478"/>
                    <a:pt x="11824" y="5975"/>
                  </a:cubicBezTo>
                  <a:cubicBezTo>
                    <a:pt x="11520" y="5519"/>
                    <a:pt x="11277" y="5002"/>
                    <a:pt x="11034" y="4485"/>
                  </a:cubicBezTo>
                  <a:cubicBezTo>
                    <a:pt x="10578" y="3665"/>
                    <a:pt x="10061" y="2783"/>
                    <a:pt x="9453" y="2084"/>
                  </a:cubicBezTo>
                  <a:cubicBezTo>
                    <a:pt x="9142" y="1576"/>
                    <a:pt x="8622" y="1041"/>
                    <a:pt x="8013" y="1041"/>
                  </a:cubicBezTo>
                  <a:cubicBezTo>
                    <a:pt x="7967" y="1041"/>
                    <a:pt x="7920" y="1044"/>
                    <a:pt x="7873" y="1051"/>
                  </a:cubicBezTo>
                  <a:cubicBezTo>
                    <a:pt x="7265" y="1111"/>
                    <a:pt x="6930" y="1689"/>
                    <a:pt x="6687" y="2266"/>
                  </a:cubicBezTo>
                  <a:cubicBezTo>
                    <a:pt x="5897" y="1658"/>
                    <a:pt x="5107" y="1051"/>
                    <a:pt x="4225" y="595"/>
                  </a:cubicBezTo>
                  <a:cubicBezTo>
                    <a:pt x="3643" y="304"/>
                    <a:pt x="2889" y="1"/>
                    <a:pt x="2189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-12" y="-181075"/>
              <a:ext cx="626950" cy="443725"/>
            </a:xfrm>
            <a:custGeom>
              <a:rect b="b" l="l" r="r" t="t"/>
              <a:pathLst>
                <a:path extrusionOk="0" h="17749" w="25078">
                  <a:moveTo>
                    <a:pt x="10913" y="979"/>
                  </a:moveTo>
                  <a:cubicBezTo>
                    <a:pt x="11703" y="1435"/>
                    <a:pt x="12554" y="2073"/>
                    <a:pt x="12706" y="2803"/>
                  </a:cubicBezTo>
                  <a:cubicBezTo>
                    <a:pt x="12311" y="2955"/>
                    <a:pt x="11977" y="3259"/>
                    <a:pt x="11733" y="3684"/>
                  </a:cubicBezTo>
                  <a:cubicBezTo>
                    <a:pt x="11733" y="3563"/>
                    <a:pt x="11733" y="3502"/>
                    <a:pt x="11703" y="3380"/>
                  </a:cubicBezTo>
                  <a:cubicBezTo>
                    <a:pt x="11581" y="2590"/>
                    <a:pt x="11338" y="1708"/>
                    <a:pt x="10913" y="979"/>
                  </a:cubicBezTo>
                  <a:close/>
                  <a:moveTo>
                    <a:pt x="13405" y="3343"/>
                  </a:moveTo>
                  <a:cubicBezTo>
                    <a:pt x="13569" y="3343"/>
                    <a:pt x="13735" y="3375"/>
                    <a:pt x="13892" y="3441"/>
                  </a:cubicBezTo>
                  <a:cubicBezTo>
                    <a:pt x="14499" y="3715"/>
                    <a:pt x="14743" y="4444"/>
                    <a:pt x="14469" y="5022"/>
                  </a:cubicBezTo>
                  <a:cubicBezTo>
                    <a:pt x="14296" y="5454"/>
                    <a:pt x="13878" y="5686"/>
                    <a:pt x="13442" y="5686"/>
                  </a:cubicBezTo>
                  <a:cubicBezTo>
                    <a:pt x="13265" y="5686"/>
                    <a:pt x="13086" y="5648"/>
                    <a:pt x="12919" y="5569"/>
                  </a:cubicBezTo>
                  <a:cubicBezTo>
                    <a:pt x="12341" y="5326"/>
                    <a:pt x="12098" y="4596"/>
                    <a:pt x="12341" y="4019"/>
                  </a:cubicBezTo>
                  <a:cubicBezTo>
                    <a:pt x="12541" y="3576"/>
                    <a:pt x="12966" y="3343"/>
                    <a:pt x="13405" y="3343"/>
                  </a:cubicBezTo>
                  <a:close/>
                  <a:moveTo>
                    <a:pt x="16451" y="3546"/>
                  </a:moveTo>
                  <a:cubicBezTo>
                    <a:pt x="16613" y="3546"/>
                    <a:pt x="16776" y="3580"/>
                    <a:pt x="16931" y="3654"/>
                  </a:cubicBezTo>
                  <a:cubicBezTo>
                    <a:pt x="17539" y="3897"/>
                    <a:pt x="17782" y="4626"/>
                    <a:pt x="17509" y="5204"/>
                  </a:cubicBezTo>
                  <a:cubicBezTo>
                    <a:pt x="17329" y="5631"/>
                    <a:pt x="16883" y="5875"/>
                    <a:pt x="16430" y="5875"/>
                  </a:cubicBezTo>
                  <a:cubicBezTo>
                    <a:pt x="16270" y="5875"/>
                    <a:pt x="16109" y="5845"/>
                    <a:pt x="15958" y="5781"/>
                  </a:cubicBezTo>
                  <a:cubicBezTo>
                    <a:pt x="15351" y="5508"/>
                    <a:pt x="15138" y="4778"/>
                    <a:pt x="15381" y="4201"/>
                  </a:cubicBezTo>
                  <a:cubicBezTo>
                    <a:pt x="15581" y="3800"/>
                    <a:pt x="16009" y="3546"/>
                    <a:pt x="16451" y="3546"/>
                  </a:cubicBezTo>
                  <a:close/>
                  <a:moveTo>
                    <a:pt x="10274" y="1161"/>
                  </a:moveTo>
                  <a:cubicBezTo>
                    <a:pt x="10761" y="2012"/>
                    <a:pt x="11095" y="3076"/>
                    <a:pt x="11126" y="4049"/>
                  </a:cubicBezTo>
                  <a:cubicBezTo>
                    <a:pt x="11186" y="4505"/>
                    <a:pt x="11065" y="5204"/>
                    <a:pt x="11217" y="5690"/>
                  </a:cubicBezTo>
                  <a:cubicBezTo>
                    <a:pt x="10913" y="5873"/>
                    <a:pt x="10639" y="6146"/>
                    <a:pt x="10487" y="6481"/>
                  </a:cubicBezTo>
                  <a:cubicBezTo>
                    <a:pt x="10274" y="6936"/>
                    <a:pt x="10274" y="7423"/>
                    <a:pt x="10426" y="7879"/>
                  </a:cubicBezTo>
                  <a:cubicBezTo>
                    <a:pt x="10062" y="7696"/>
                    <a:pt x="9606" y="7392"/>
                    <a:pt x="9211" y="6906"/>
                  </a:cubicBezTo>
                  <a:lnTo>
                    <a:pt x="9211" y="6876"/>
                  </a:lnTo>
                  <a:cubicBezTo>
                    <a:pt x="8998" y="6085"/>
                    <a:pt x="8967" y="5234"/>
                    <a:pt x="9241" y="4474"/>
                  </a:cubicBezTo>
                  <a:cubicBezTo>
                    <a:pt x="9393" y="4596"/>
                    <a:pt x="9575" y="4718"/>
                    <a:pt x="9727" y="4809"/>
                  </a:cubicBezTo>
                  <a:cubicBezTo>
                    <a:pt x="9802" y="4855"/>
                    <a:pt x="9888" y="4879"/>
                    <a:pt x="9970" y="4879"/>
                  </a:cubicBezTo>
                  <a:cubicBezTo>
                    <a:pt x="10154" y="4879"/>
                    <a:pt x="10317" y="4758"/>
                    <a:pt x="10274" y="4505"/>
                  </a:cubicBezTo>
                  <a:cubicBezTo>
                    <a:pt x="10062" y="3380"/>
                    <a:pt x="9970" y="2225"/>
                    <a:pt x="10274" y="1161"/>
                  </a:cubicBezTo>
                  <a:close/>
                  <a:moveTo>
                    <a:pt x="5840" y="4945"/>
                  </a:moveTo>
                  <a:cubicBezTo>
                    <a:pt x="6366" y="4945"/>
                    <a:pt x="6891" y="5024"/>
                    <a:pt x="7417" y="5234"/>
                  </a:cubicBezTo>
                  <a:cubicBezTo>
                    <a:pt x="7904" y="6572"/>
                    <a:pt x="8694" y="7453"/>
                    <a:pt x="9393" y="7970"/>
                  </a:cubicBezTo>
                  <a:cubicBezTo>
                    <a:pt x="8879" y="8049"/>
                    <a:pt x="8364" y="8082"/>
                    <a:pt x="7850" y="8082"/>
                  </a:cubicBezTo>
                  <a:cubicBezTo>
                    <a:pt x="7179" y="8082"/>
                    <a:pt x="6508" y="8026"/>
                    <a:pt x="5837" y="7940"/>
                  </a:cubicBezTo>
                  <a:cubicBezTo>
                    <a:pt x="4408" y="7757"/>
                    <a:pt x="2919" y="7514"/>
                    <a:pt x="1551" y="7028"/>
                  </a:cubicBezTo>
                  <a:cubicBezTo>
                    <a:pt x="2615" y="6633"/>
                    <a:pt x="3891" y="6724"/>
                    <a:pt x="4986" y="6633"/>
                  </a:cubicBezTo>
                  <a:cubicBezTo>
                    <a:pt x="5290" y="6602"/>
                    <a:pt x="5320" y="6268"/>
                    <a:pt x="5168" y="6085"/>
                  </a:cubicBezTo>
                  <a:cubicBezTo>
                    <a:pt x="4894" y="5781"/>
                    <a:pt x="4742" y="5417"/>
                    <a:pt x="4682" y="5052"/>
                  </a:cubicBezTo>
                  <a:cubicBezTo>
                    <a:pt x="5068" y="4988"/>
                    <a:pt x="5454" y="4945"/>
                    <a:pt x="5840" y="4945"/>
                  </a:cubicBezTo>
                  <a:close/>
                  <a:moveTo>
                    <a:pt x="12166" y="6083"/>
                  </a:moveTo>
                  <a:cubicBezTo>
                    <a:pt x="12324" y="6083"/>
                    <a:pt x="12487" y="6113"/>
                    <a:pt x="12645" y="6177"/>
                  </a:cubicBezTo>
                  <a:cubicBezTo>
                    <a:pt x="13253" y="6450"/>
                    <a:pt x="13496" y="7180"/>
                    <a:pt x="13223" y="7757"/>
                  </a:cubicBezTo>
                  <a:cubicBezTo>
                    <a:pt x="13023" y="8158"/>
                    <a:pt x="12594" y="8412"/>
                    <a:pt x="12153" y="8412"/>
                  </a:cubicBezTo>
                  <a:cubicBezTo>
                    <a:pt x="11991" y="8412"/>
                    <a:pt x="11827" y="8378"/>
                    <a:pt x="11673" y="8304"/>
                  </a:cubicBezTo>
                  <a:cubicBezTo>
                    <a:pt x="11065" y="8061"/>
                    <a:pt x="10822" y="7332"/>
                    <a:pt x="11095" y="6754"/>
                  </a:cubicBezTo>
                  <a:cubicBezTo>
                    <a:pt x="11297" y="6327"/>
                    <a:pt x="11716" y="6083"/>
                    <a:pt x="12166" y="6083"/>
                  </a:cubicBezTo>
                  <a:close/>
                  <a:moveTo>
                    <a:pt x="18261" y="6272"/>
                  </a:moveTo>
                  <a:cubicBezTo>
                    <a:pt x="18439" y="6272"/>
                    <a:pt x="18618" y="6310"/>
                    <a:pt x="18785" y="6389"/>
                  </a:cubicBezTo>
                  <a:cubicBezTo>
                    <a:pt x="19332" y="6633"/>
                    <a:pt x="19606" y="7362"/>
                    <a:pt x="19332" y="7940"/>
                  </a:cubicBezTo>
                  <a:cubicBezTo>
                    <a:pt x="19155" y="8382"/>
                    <a:pt x="18720" y="8616"/>
                    <a:pt x="18274" y="8616"/>
                  </a:cubicBezTo>
                  <a:cubicBezTo>
                    <a:pt x="18107" y="8616"/>
                    <a:pt x="17939" y="8583"/>
                    <a:pt x="17782" y="8517"/>
                  </a:cubicBezTo>
                  <a:cubicBezTo>
                    <a:pt x="17174" y="8243"/>
                    <a:pt x="16961" y="7514"/>
                    <a:pt x="17205" y="6936"/>
                  </a:cubicBezTo>
                  <a:cubicBezTo>
                    <a:pt x="17399" y="6504"/>
                    <a:pt x="17824" y="6272"/>
                    <a:pt x="18261" y="6272"/>
                  </a:cubicBezTo>
                  <a:close/>
                  <a:moveTo>
                    <a:pt x="15222" y="6313"/>
                  </a:moveTo>
                  <a:cubicBezTo>
                    <a:pt x="15381" y="6313"/>
                    <a:pt x="15540" y="6347"/>
                    <a:pt x="15685" y="6420"/>
                  </a:cubicBezTo>
                  <a:cubicBezTo>
                    <a:pt x="16262" y="6693"/>
                    <a:pt x="16536" y="7362"/>
                    <a:pt x="16262" y="7970"/>
                  </a:cubicBezTo>
                  <a:cubicBezTo>
                    <a:pt x="16064" y="8410"/>
                    <a:pt x="15643" y="8659"/>
                    <a:pt x="15206" y="8659"/>
                  </a:cubicBezTo>
                  <a:cubicBezTo>
                    <a:pt x="15040" y="8659"/>
                    <a:pt x="14872" y="8623"/>
                    <a:pt x="14712" y="8547"/>
                  </a:cubicBezTo>
                  <a:cubicBezTo>
                    <a:pt x="14104" y="8274"/>
                    <a:pt x="13861" y="7544"/>
                    <a:pt x="14135" y="6997"/>
                  </a:cubicBezTo>
                  <a:cubicBezTo>
                    <a:pt x="14336" y="6573"/>
                    <a:pt x="14782" y="6313"/>
                    <a:pt x="15222" y="6313"/>
                  </a:cubicBezTo>
                  <a:close/>
                  <a:moveTo>
                    <a:pt x="1490" y="7696"/>
                  </a:moveTo>
                  <a:lnTo>
                    <a:pt x="1490" y="7696"/>
                  </a:lnTo>
                  <a:cubicBezTo>
                    <a:pt x="2858" y="8152"/>
                    <a:pt x="4256" y="8395"/>
                    <a:pt x="5685" y="8578"/>
                  </a:cubicBezTo>
                  <a:cubicBezTo>
                    <a:pt x="6376" y="8672"/>
                    <a:pt x="7074" y="8734"/>
                    <a:pt x="7773" y="8734"/>
                  </a:cubicBezTo>
                  <a:cubicBezTo>
                    <a:pt x="8427" y="8734"/>
                    <a:pt x="9081" y="8680"/>
                    <a:pt x="9727" y="8547"/>
                  </a:cubicBezTo>
                  <a:lnTo>
                    <a:pt x="9727" y="8547"/>
                  </a:lnTo>
                  <a:cubicBezTo>
                    <a:pt x="9484" y="8730"/>
                    <a:pt x="9302" y="8973"/>
                    <a:pt x="9180" y="9216"/>
                  </a:cubicBezTo>
                  <a:cubicBezTo>
                    <a:pt x="9150" y="9338"/>
                    <a:pt x="9089" y="9459"/>
                    <a:pt x="9089" y="9611"/>
                  </a:cubicBezTo>
                  <a:cubicBezTo>
                    <a:pt x="8390" y="10250"/>
                    <a:pt x="6961" y="10706"/>
                    <a:pt x="5928" y="10706"/>
                  </a:cubicBezTo>
                  <a:cubicBezTo>
                    <a:pt x="6080" y="10402"/>
                    <a:pt x="6262" y="10128"/>
                    <a:pt x="6505" y="9885"/>
                  </a:cubicBezTo>
                  <a:cubicBezTo>
                    <a:pt x="6688" y="9642"/>
                    <a:pt x="6505" y="9338"/>
                    <a:pt x="6201" y="9338"/>
                  </a:cubicBezTo>
                  <a:cubicBezTo>
                    <a:pt x="4560" y="9338"/>
                    <a:pt x="2797" y="8760"/>
                    <a:pt x="1490" y="7696"/>
                  </a:cubicBezTo>
                  <a:close/>
                  <a:moveTo>
                    <a:pt x="10877" y="8814"/>
                  </a:moveTo>
                  <a:cubicBezTo>
                    <a:pt x="11044" y="8814"/>
                    <a:pt x="11212" y="8846"/>
                    <a:pt x="11369" y="8912"/>
                  </a:cubicBezTo>
                  <a:cubicBezTo>
                    <a:pt x="11673" y="9064"/>
                    <a:pt x="11855" y="9307"/>
                    <a:pt x="11977" y="9611"/>
                  </a:cubicBezTo>
                  <a:lnTo>
                    <a:pt x="11977" y="9642"/>
                  </a:lnTo>
                  <a:cubicBezTo>
                    <a:pt x="12037" y="9915"/>
                    <a:pt x="12037" y="10219"/>
                    <a:pt x="11916" y="10493"/>
                  </a:cubicBezTo>
                  <a:cubicBezTo>
                    <a:pt x="11743" y="10925"/>
                    <a:pt x="11324" y="11157"/>
                    <a:pt x="10889" y="11157"/>
                  </a:cubicBezTo>
                  <a:cubicBezTo>
                    <a:pt x="10712" y="11157"/>
                    <a:pt x="10533" y="11119"/>
                    <a:pt x="10366" y="11040"/>
                  </a:cubicBezTo>
                  <a:cubicBezTo>
                    <a:pt x="9910" y="10858"/>
                    <a:pt x="9667" y="10371"/>
                    <a:pt x="9697" y="9854"/>
                  </a:cubicBezTo>
                  <a:cubicBezTo>
                    <a:pt x="9727" y="9824"/>
                    <a:pt x="9727" y="9763"/>
                    <a:pt x="9727" y="9733"/>
                  </a:cubicBezTo>
                  <a:cubicBezTo>
                    <a:pt x="9727" y="9642"/>
                    <a:pt x="9758" y="9581"/>
                    <a:pt x="9788" y="9490"/>
                  </a:cubicBezTo>
                  <a:cubicBezTo>
                    <a:pt x="9987" y="9047"/>
                    <a:pt x="10429" y="8814"/>
                    <a:pt x="10877" y="8814"/>
                  </a:cubicBezTo>
                  <a:close/>
                  <a:moveTo>
                    <a:pt x="13764" y="8926"/>
                  </a:moveTo>
                  <a:cubicBezTo>
                    <a:pt x="13925" y="8926"/>
                    <a:pt x="14092" y="8960"/>
                    <a:pt x="14256" y="9034"/>
                  </a:cubicBezTo>
                  <a:cubicBezTo>
                    <a:pt x="14621" y="9216"/>
                    <a:pt x="14895" y="9551"/>
                    <a:pt x="14925" y="9976"/>
                  </a:cubicBezTo>
                  <a:lnTo>
                    <a:pt x="14925" y="10189"/>
                  </a:lnTo>
                  <a:cubicBezTo>
                    <a:pt x="14925" y="10310"/>
                    <a:pt x="14895" y="10493"/>
                    <a:pt x="14834" y="10584"/>
                  </a:cubicBezTo>
                  <a:cubicBezTo>
                    <a:pt x="14636" y="11024"/>
                    <a:pt x="14199" y="11273"/>
                    <a:pt x="13753" y="11273"/>
                  </a:cubicBezTo>
                  <a:cubicBezTo>
                    <a:pt x="13583" y="11273"/>
                    <a:pt x="13413" y="11237"/>
                    <a:pt x="13253" y="11161"/>
                  </a:cubicBezTo>
                  <a:cubicBezTo>
                    <a:pt x="13010" y="11040"/>
                    <a:pt x="12767" y="10827"/>
                    <a:pt x="12645" y="10554"/>
                  </a:cubicBezTo>
                  <a:cubicBezTo>
                    <a:pt x="12645" y="10523"/>
                    <a:pt x="12706" y="10493"/>
                    <a:pt x="12706" y="10432"/>
                  </a:cubicBezTo>
                  <a:cubicBezTo>
                    <a:pt x="12645" y="10432"/>
                    <a:pt x="12706" y="10402"/>
                    <a:pt x="12706" y="10371"/>
                  </a:cubicBezTo>
                  <a:cubicBezTo>
                    <a:pt x="12706" y="10280"/>
                    <a:pt x="12736" y="10219"/>
                    <a:pt x="12736" y="10128"/>
                  </a:cubicBezTo>
                  <a:lnTo>
                    <a:pt x="12736" y="10098"/>
                  </a:lnTo>
                  <a:lnTo>
                    <a:pt x="12736" y="9794"/>
                  </a:lnTo>
                  <a:lnTo>
                    <a:pt x="12736" y="9702"/>
                  </a:lnTo>
                  <a:cubicBezTo>
                    <a:pt x="12736" y="9672"/>
                    <a:pt x="12736" y="9611"/>
                    <a:pt x="12706" y="9551"/>
                  </a:cubicBezTo>
                  <a:cubicBezTo>
                    <a:pt x="12928" y="9173"/>
                    <a:pt x="13328" y="8926"/>
                    <a:pt x="13764" y="8926"/>
                  </a:cubicBezTo>
                  <a:close/>
                  <a:moveTo>
                    <a:pt x="16741" y="8855"/>
                  </a:moveTo>
                  <a:cubicBezTo>
                    <a:pt x="16919" y="8855"/>
                    <a:pt x="17098" y="8894"/>
                    <a:pt x="17265" y="8973"/>
                  </a:cubicBezTo>
                  <a:cubicBezTo>
                    <a:pt x="17600" y="9125"/>
                    <a:pt x="17813" y="9429"/>
                    <a:pt x="17904" y="9763"/>
                  </a:cubicBezTo>
                  <a:cubicBezTo>
                    <a:pt x="17904" y="9794"/>
                    <a:pt x="17873" y="9824"/>
                    <a:pt x="17873" y="9885"/>
                  </a:cubicBezTo>
                  <a:cubicBezTo>
                    <a:pt x="17813" y="9946"/>
                    <a:pt x="17813" y="9946"/>
                    <a:pt x="17813" y="9976"/>
                  </a:cubicBezTo>
                  <a:cubicBezTo>
                    <a:pt x="17813" y="10067"/>
                    <a:pt x="17782" y="10128"/>
                    <a:pt x="17782" y="10219"/>
                  </a:cubicBezTo>
                  <a:lnTo>
                    <a:pt x="17782" y="10250"/>
                  </a:lnTo>
                  <a:lnTo>
                    <a:pt x="17782" y="10432"/>
                  </a:lnTo>
                  <a:lnTo>
                    <a:pt x="17782" y="10523"/>
                  </a:lnTo>
                  <a:lnTo>
                    <a:pt x="17782" y="10645"/>
                  </a:lnTo>
                  <a:cubicBezTo>
                    <a:pt x="17600" y="11009"/>
                    <a:pt x="17205" y="11253"/>
                    <a:pt x="16810" y="11283"/>
                  </a:cubicBezTo>
                  <a:cubicBezTo>
                    <a:pt x="16749" y="11253"/>
                    <a:pt x="16718" y="11253"/>
                    <a:pt x="16688" y="11192"/>
                  </a:cubicBezTo>
                  <a:lnTo>
                    <a:pt x="16597" y="11131"/>
                  </a:lnTo>
                  <a:cubicBezTo>
                    <a:pt x="16536" y="11040"/>
                    <a:pt x="16414" y="11009"/>
                    <a:pt x="16354" y="10979"/>
                  </a:cubicBezTo>
                  <a:cubicBezTo>
                    <a:pt x="16262" y="10949"/>
                    <a:pt x="16141" y="10888"/>
                    <a:pt x="16050" y="10858"/>
                  </a:cubicBezTo>
                  <a:cubicBezTo>
                    <a:pt x="15989" y="10858"/>
                    <a:pt x="15958" y="10858"/>
                    <a:pt x="15958" y="10827"/>
                  </a:cubicBezTo>
                  <a:cubicBezTo>
                    <a:pt x="15928" y="10827"/>
                    <a:pt x="15898" y="10797"/>
                    <a:pt x="15837" y="10797"/>
                  </a:cubicBezTo>
                  <a:cubicBezTo>
                    <a:pt x="15685" y="10584"/>
                    <a:pt x="15624" y="10371"/>
                    <a:pt x="15594" y="10128"/>
                  </a:cubicBezTo>
                  <a:lnTo>
                    <a:pt x="15594" y="9976"/>
                  </a:lnTo>
                  <a:cubicBezTo>
                    <a:pt x="15594" y="9824"/>
                    <a:pt x="15624" y="9672"/>
                    <a:pt x="15685" y="9520"/>
                  </a:cubicBezTo>
                  <a:cubicBezTo>
                    <a:pt x="15879" y="9088"/>
                    <a:pt x="16304" y="8855"/>
                    <a:pt x="16741" y="8855"/>
                  </a:cubicBezTo>
                  <a:close/>
                  <a:moveTo>
                    <a:pt x="19672" y="9231"/>
                  </a:moveTo>
                  <a:cubicBezTo>
                    <a:pt x="19835" y="9231"/>
                    <a:pt x="20000" y="9265"/>
                    <a:pt x="20153" y="9338"/>
                  </a:cubicBezTo>
                  <a:cubicBezTo>
                    <a:pt x="20700" y="9611"/>
                    <a:pt x="20943" y="10341"/>
                    <a:pt x="20670" y="10888"/>
                  </a:cubicBezTo>
                  <a:cubicBezTo>
                    <a:pt x="20472" y="11328"/>
                    <a:pt x="20050" y="11577"/>
                    <a:pt x="19614" y="11577"/>
                  </a:cubicBezTo>
                  <a:cubicBezTo>
                    <a:pt x="19448" y="11577"/>
                    <a:pt x="19279" y="11541"/>
                    <a:pt x="19120" y="11465"/>
                  </a:cubicBezTo>
                  <a:cubicBezTo>
                    <a:pt x="18785" y="11313"/>
                    <a:pt x="18512" y="11009"/>
                    <a:pt x="18481" y="10645"/>
                  </a:cubicBezTo>
                  <a:lnTo>
                    <a:pt x="18481" y="10584"/>
                  </a:lnTo>
                  <a:lnTo>
                    <a:pt x="18481" y="10432"/>
                  </a:lnTo>
                  <a:cubicBezTo>
                    <a:pt x="18481" y="10280"/>
                    <a:pt x="18512" y="10098"/>
                    <a:pt x="18572" y="9946"/>
                  </a:cubicBezTo>
                  <a:lnTo>
                    <a:pt x="18572" y="9915"/>
                  </a:lnTo>
                  <a:cubicBezTo>
                    <a:pt x="18773" y="9491"/>
                    <a:pt x="19220" y="9231"/>
                    <a:pt x="19672" y="9231"/>
                  </a:cubicBezTo>
                  <a:close/>
                  <a:moveTo>
                    <a:pt x="15546" y="11463"/>
                  </a:moveTo>
                  <a:cubicBezTo>
                    <a:pt x="15572" y="11463"/>
                    <a:pt x="15598" y="11464"/>
                    <a:pt x="15624" y="11465"/>
                  </a:cubicBezTo>
                  <a:cubicBezTo>
                    <a:pt x="15776" y="11465"/>
                    <a:pt x="15928" y="11496"/>
                    <a:pt x="16019" y="11587"/>
                  </a:cubicBezTo>
                  <a:cubicBezTo>
                    <a:pt x="16171" y="11648"/>
                    <a:pt x="16293" y="11739"/>
                    <a:pt x="16384" y="11830"/>
                  </a:cubicBezTo>
                  <a:cubicBezTo>
                    <a:pt x="16536" y="11982"/>
                    <a:pt x="16597" y="12195"/>
                    <a:pt x="16688" y="12377"/>
                  </a:cubicBezTo>
                  <a:cubicBezTo>
                    <a:pt x="16688" y="12408"/>
                    <a:pt x="16658" y="12438"/>
                    <a:pt x="16658" y="12499"/>
                  </a:cubicBezTo>
                  <a:cubicBezTo>
                    <a:pt x="16658" y="12529"/>
                    <a:pt x="16597" y="12560"/>
                    <a:pt x="16597" y="12590"/>
                  </a:cubicBezTo>
                  <a:cubicBezTo>
                    <a:pt x="16566" y="12681"/>
                    <a:pt x="16566" y="12712"/>
                    <a:pt x="16566" y="12803"/>
                  </a:cubicBezTo>
                  <a:cubicBezTo>
                    <a:pt x="16566" y="12833"/>
                    <a:pt x="16536" y="12864"/>
                    <a:pt x="16536" y="12955"/>
                  </a:cubicBezTo>
                  <a:cubicBezTo>
                    <a:pt x="16536" y="13016"/>
                    <a:pt x="16506" y="13107"/>
                    <a:pt x="16506" y="13168"/>
                  </a:cubicBezTo>
                  <a:lnTo>
                    <a:pt x="16506" y="13289"/>
                  </a:lnTo>
                  <a:lnTo>
                    <a:pt x="16506" y="13441"/>
                  </a:lnTo>
                  <a:cubicBezTo>
                    <a:pt x="16277" y="13670"/>
                    <a:pt x="15935" y="13813"/>
                    <a:pt x="15567" y="13813"/>
                  </a:cubicBezTo>
                  <a:cubicBezTo>
                    <a:pt x="15396" y="13813"/>
                    <a:pt x="15220" y="13782"/>
                    <a:pt x="15047" y="13715"/>
                  </a:cubicBezTo>
                  <a:cubicBezTo>
                    <a:pt x="14439" y="13441"/>
                    <a:pt x="14226" y="12712"/>
                    <a:pt x="14469" y="12134"/>
                  </a:cubicBezTo>
                  <a:cubicBezTo>
                    <a:pt x="14642" y="11730"/>
                    <a:pt x="15062" y="11463"/>
                    <a:pt x="15546" y="11463"/>
                  </a:cubicBezTo>
                  <a:close/>
                  <a:moveTo>
                    <a:pt x="9587" y="11591"/>
                  </a:moveTo>
                  <a:cubicBezTo>
                    <a:pt x="9760" y="11591"/>
                    <a:pt x="9934" y="11630"/>
                    <a:pt x="10092" y="11709"/>
                  </a:cubicBezTo>
                  <a:cubicBezTo>
                    <a:pt x="10366" y="11800"/>
                    <a:pt x="10548" y="12043"/>
                    <a:pt x="10670" y="12316"/>
                  </a:cubicBezTo>
                  <a:cubicBezTo>
                    <a:pt x="10670" y="12347"/>
                    <a:pt x="10639" y="12377"/>
                    <a:pt x="10639" y="12408"/>
                  </a:cubicBezTo>
                  <a:cubicBezTo>
                    <a:pt x="10639" y="12468"/>
                    <a:pt x="10639" y="12499"/>
                    <a:pt x="10609" y="12499"/>
                  </a:cubicBezTo>
                  <a:cubicBezTo>
                    <a:pt x="10609" y="12620"/>
                    <a:pt x="10578" y="12681"/>
                    <a:pt x="10578" y="12803"/>
                  </a:cubicBezTo>
                  <a:lnTo>
                    <a:pt x="10578" y="12833"/>
                  </a:lnTo>
                  <a:lnTo>
                    <a:pt x="10578" y="13107"/>
                  </a:lnTo>
                  <a:lnTo>
                    <a:pt x="10578" y="13228"/>
                  </a:lnTo>
                  <a:cubicBezTo>
                    <a:pt x="10578" y="13259"/>
                    <a:pt x="10578" y="13289"/>
                    <a:pt x="10609" y="13320"/>
                  </a:cubicBezTo>
                  <a:cubicBezTo>
                    <a:pt x="10389" y="13736"/>
                    <a:pt x="9996" y="13979"/>
                    <a:pt x="9565" y="13979"/>
                  </a:cubicBezTo>
                  <a:cubicBezTo>
                    <a:pt x="9399" y="13979"/>
                    <a:pt x="9228" y="13943"/>
                    <a:pt x="9059" y="13867"/>
                  </a:cubicBezTo>
                  <a:cubicBezTo>
                    <a:pt x="8511" y="13563"/>
                    <a:pt x="8238" y="12864"/>
                    <a:pt x="8542" y="12256"/>
                  </a:cubicBezTo>
                  <a:cubicBezTo>
                    <a:pt x="8736" y="11824"/>
                    <a:pt x="9161" y="11591"/>
                    <a:pt x="9587" y="11591"/>
                  </a:cubicBezTo>
                  <a:close/>
                  <a:moveTo>
                    <a:pt x="12397" y="11701"/>
                  </a:moveTo>
                  <a:cubicBezTo>
                    <a:pt x="12564" y="11701"/>
                    <a:pt x="12732" y="11734"/>
                    <a:pt x="12888" y="11800"/>
                  </a:cubicBezTo>
                  <a:cubicBezTo>
                    <a:pt x="13557" y="12104"/>
                    <a:pt x="13800" y="12985"/>
                    <a:pt x="13314" y="13624"/>
                  </a:cubicBezTo>
                  <a:cubicBezTo>
                    <a:pt x="13223" y="13775"/>
                    <a:pt x="13010" y="13927"/>
                    <a:pt x="12767" y="14019"/>
                  </a:cubicBezTo>
                  <a:cubicBezTo>
                    <a:pt x="12676" y="14039"/>
                    <a:pt x="12581" y="14049"/>
                    <a:pt x="12487" y="14049"/>
                  </a:cubicBezTo>
                  <a:cubicBezTo>
                    <a:pt x="12297" y="14049"/>
                    <a:pt x="12108" y="14009"/>
                    <a:pt x="11946" y="13927"/>
                  </a:cubicBezTo>
                  <a:cubicBezTo>
                    <a:pt x="11612" y="13775"/>
                    <a:pt x="11399" y="13563"/>
                    <a:pt x="11277" y="13228"/>
                  </a:cubicBezTo>
                  <a:cubicBezTo>
                    <a:pt x="11217" y="12955"/>
                    <a:pt x="11217" y="12681"/>
                    <a:pt x="11338" y="12408"/>
                  </a:cubicBezTo>
                  <a:lnTo>
                    <a:pt x="11338" y="12377"/>
                  </a:lnTo>
                  <a:cubicBezTo>
                    <a:pt x="11515" y="11934"/>
                    <a:pt x="11951" y="11701"/>
                    <a:pt x="12397" y="11701"/>
                  </a:cubicBezTo>
                  <a:close/>
                  <a:moveTo>
                    <a:pt x="21462" y="11736"/>
                  </a:moveTo>
                  <a:cubicBezTo>
                    <a:pt x="21618" y="11736"/>
                    <a:pt x="21773" y="11767"/>
                    <a:pt x="21916" y="11830"/>
                  </a:cubicBezTo>
                  <a:cubicBezTo>
                    <a:pt x="22494" y="12104"/>
                    <a:pt x="22767" y="12833"/>
                    <a:pt x="22494" y="13411"/>
                  </a:cubicBezTo>
                  <a:cubicBezTo>
                    <a:pt x="22294" y="13854"/>
                    <a:pt x="21869" y="14087"/>
                    <a:pt x="21430" y="14087"/>
                  </a:cubicBezTo>
                  <a:cubicBezTo>
                    <a:pt x="21266" y="14087"/>
                    <a:pt x="21100" y="14054"/>
                    <a:pt x="20943" y="13988"/>
                  </a:cubicBezTo>
                  <a:cubicBezTo>
                    <a:pt x="20335" y="13715"/>
                    <a:pt x="20092" y="12985"/>
                    <a:pt x="20366" y="12408"/>
                  </a:cubicBezTo>
                  <a:cubicBezTo>
                    <a:pt x="20568" y="11981"/>
                    <a:pt x="21020" y="11736"/>
                    <a:pt x="21462" y="11736"/>
                  </a:cubicBezTo>
                  <a:close/>
                  <a:moveTo>
                    <a:pt x="16718" y="14049"/>
                  </a:moveTo>
                  <a:cubicBezTo>
                    <a:pt x="16718" y="14049"/>
                    <a:pt x="16718" y="14079"/>
                    <a:pt x="16749" y="14079"/>
                  </a:cubicBezTo>
                  <a:cubicBezTo>
                    <a:pt x="16718" y="14079"/>
                    <a:pt x="16688" y="14079"/>
                    <a:pt x="16627" y="14140"/>
                  </a:cubicBezTo>
                  <a:cubicBezTo>
                    <a:pt x="16658" y="14079"/>
                    <a:pt x="16688" y="14079"/>
                    <a:pt x="16718" y="14049"/>
                  </a:cubicBezTo>
                  <a:close/>
                  <a:moveTo>
                    <a:pt x="18333" y="11989"/>
                  </a:moveTo>
                  <a:cubicBezTo>
                    <a:pt x="18495" y="11989"/>
                    <a:pt x="18659" y="12025"/>
                    <a:pt x="18816" y="12104"/>
                  </a:cubicBezTo>
                  <a:cubicBezTo>
                    <a:pt x="19424" y="12377"/>
                    <a:pt x="19697" y="13076"/>
                    <a:pt x="19424" y="13654"/>
                  </a:cubicBezTo>
                  <a:cubicBezTo>
                    <a:pt x="19228" y="14109"/>
                    <a:pt x="18801" y="14348"/>
                    <a:pt x="18373" y="14348"/>
                  </a:cubicBezTo>
                  <a:cubicBezTo>
                    <a:pt x="18202" y="14348"/>
                    <a:pt x="18030" y="14310"/>
                    <a:pt x="17873" y="14231"/>
                  </a:cubicBezTo>
                  <a:cubicBezTo>
                    <a:pt x="17509" y="14079"/>
                    <a:pt x="17265" y="13745"/>
                    <a:pt x="17174" y="13411"/>
                  </a:cubicBezTo>
                  <a:lnTo>
                    <a:pt x="17174" y="13350"/>
                  </a:lnTo>
                  <a:cubicBezTo>
                    <a:pt x="17144" y="13168"/>
                    <a:pt x="17174" y="12955"/>
                    <a:pt x="17235" y="12742"/>
                  </a:cubicBezTo>
                  <a:cubicBezTo>
                    <a:pt x="17296" y="12681"/>
                    <a:pt x="17296" y="12651"/>
                    <a:pt x="17326" y="12560"/>
                  </a:cubicBezTo>
                  <a:cubicBezTo>
                    <a:pt x="17543" y="12213"/>
                    <a:pt x="17930" y="11989"/>
                    <a:pt x="18333" y="11989"/>
                  </a:cubicBezTo>
                  <a:close/>
                  <a:moveTo>
                    <a:pt x="15989" y="14414"/>
                  </a:moveTo>
                  <a:cubicBezTo>
                    <a:pt x="15928" y="14505"/>
                    <a:pt x="15837" y="14535"/>
                    <a:pt x="15776" y="14627"/>
                  </a:cubicBezTo>
                  <a:cubicBezTo>
                    <a:pt x="15746" y="14596"/>
                    <a:pt x="15746" y="14505"/>
                    <a:pt x="15685" y="14475"/>
                  </a:cubicBezTo>
                  <a:cubicBezTo>
                    <a:pt x="15806" y="14475"/>
                    <a:pt x="15898" y="14414"/>
                    <a:pt x="15989" y="14414"/>
                  </a:cubicBezTo>
                  <a:close/>
                  <a:moveTo>
                    <a:pt x="14060" y="14093"/>
                  </a:moveTo>
                  <a:cubicBezTo>
                    <a:pt x="14222" y="14093"/>
                    <a:pt x="14398" y="14120"/>
                    <a:pt x="14560" y="14201"/>
                  </a:cubicBezTo>
                  <a:cubicBezTo>
                    <a:pt x="15168" y="14475"/>
                    <a:pt x="15381" y="15174"/>
                    <a:pt x="15107" y="15751"/>
                  </a:cubicBezTo>
                  <a:cubicBezTo>
                    <a:pt x="14932" y="16189"/>
                    <a:pt x="14505" y="16454"/>
                    <a:pt x="14052" y="16454"/>
                  </a:cubicBezTo>
                  <a:cubicBezTo>
                    <a:pt x="13876" y="16454"/>
                    <a:pt x="13697" y="16414"/>
                    <a:pt x="13527" y="16329"/>
                  </a:cubicBezTo>
                  <a:cubicBezTo>
                    <a:pt x="12919" y="16055"/>
                    <a:pt x="12706" y="15326"/>
                    <a:pt x="12949" y="14779"/>
                  </a:cubicBezTo>
                  <a:cubicBezTo>
                    <a:pt x="12980" y="14687"/>
                    <a:pt x="13040" y="14657"/>
                    <a:pt x="13071" y="14627"/>
                  </a:cubicBezTo>
                  <a:cubicBezTo>
                    <a:pt x="13101" y="14627"/>
                    <a:pt x="13132" y="14566"/>
                    <a:pt x="13192" y="14566"/>
                  </a:cubicBezTo>
                  <a:cubicBezTo>
                    <a:pt x="13223" y="14566"/>
                    <a:pt x="13223" y="14535"/>
                    <a:pt x="13253" y="14535"/>
                  </a:cubicBezTo>
                  <a:lnTo>
                    <a:pt x="13496" y="14414"/>
                  </a:lnTo>
                  <a:cubicBezTo>
                    <a:pt x="13557" y="14383"/>
                    <a:pt x="13648" y="14323"/>
                    <a:pt x="13679" y="14262"/>
                  </a:cubicBezTo>
                  <a:cubicBezTo>
                    <a:pt x="13709" y="14262"/>
                    <a:pt x="13709" y="14231"/>
                    <a:pt x="13740" y="14201"/>
                  </a:cubicBezTo>
                  <a:lnTo>
                    <a:pt x="13831" y="14110"/>
                  </a:lnTo>
                  <a:cubicBezTo>
                    <a:pt x="13902" y="14100"/>
                    <a:pt x="13979" y="14093"/>
                    <a:pt x="14060" y="14093"/>
                  </a:cubicBezTo>
                  <a:close/>
                  <a:moveTo>
                    <a:pt x="10916" y="14358"/>
                  </a:moveTo>
                  <a:cubicBezTo>
                    <a:pt x="11089" y="14358"/>
                    <a:pt x="11264" y="14396"/>
                    <a:pt x="11429" y="14475"/>
                  </a:cubicBezTo>
                  <a:cubicBezTo>
                    <a:pt x="12007" y="14748"/>
                    <a:pt x="12281" y="15447"/>
                    <a:pt x="12007" y="16025"/>
                  </a:cubicBezTo>
                  <a:cubicBezTo>
                    <a:pt x="11851" y="16449"/>
                    <a:pt x="11416" y="16709"/>
                    <a:pt x="10955" y="16709"/>
                  </a:cubicBezTo>
                  <a:cubicBezTo>
                    <a:pt x="10788" y="16709"/>
                    <a:pt x="10618" y="16675"/>
                    <a:pt x="10457" y="16602"/>
                  </a:cubicBezTo>
                  <a:cubicBezTo>
                    <a:pt x="9849" y="16329"/>
                    <a:pt x="9606" y="15599"/>
                    <a:pt x="9879" y="15052"/>
                  </a:cubicBezTo>
                  <a:cubicBezTo>
                    <a:pt x="10075" y="14597"/>
                    <a:pt x="10486" y="14358"/>
                    <a:pt x="10916" y="14358"/>
                  </a:cubicBezTo>
                  <a:close/>
                  <a:moveTo>
                    <a:pt x="23063" y="14393"/>
                  </a:moveTo>
                  <a:cubicBezTo>
                    <a:pt x="23229" y="14393"/>
                    <a:pt x="23398" y="14430"/>
                    <a:pt x="23557" y="14505"/>
                  </a:cubicBezTo>
                  <a:cubicBezTo>
                    <a:pt x="24135" y="14809"/>
                    <a:pt x="24408" y="15538"/>
                    <a:pt x="24135" y="16116"/>
                  </a:cubicBezTo>
                  <a:cubicBezTo>
                    <a:pt x="23940" y="16548"/>
                    <a:pt x="23515" y="16781"/>
                    <a:pt x="23089" y="16781"/>
                  </a:cubicBezTo>
                  <a:cubicBezTo>
                    <a:pt x="22916" y="16781"/>
                    <a:pt x="22743" y="16742"/>
                    <a:pt x="22585" y="16663"/>
                  </a:cubicBezTo>
                  <a:cubicBezTo>
                    <a:pt x="22281" y="16511"/>
                    <a:pt x="22038" y="16268"/>
                    <a:pt x="21916" y="15964"/>
                  </a:cubicBezTo>
                  <a:cubicBezTo>
                    <a:pt x="21855" y="15721"/>
                    <a:pt x="21855" y="15508"/>
                    <a:pt x="21916" y="15265"/>
                  </a:cubicBezTo>
                  <a:cubicBezTo>
                    <a:pt x="21916" y="15204"/>
                    <a:pt x="21977" y="15143"/>
                    <a:pt x="22007" y="15082"/>
                  </a:cubicBezTo>
                  <a:cubicBezTo>
                    <a:pt x="22205" y="14642"/>
                    <a:pt x="22626" y="14393"/>
                    <a:pt x="23063" y="14393"/>
                  </a:cubicBezTo>
                  <a:close/>
                  <a:moveTo>
                    <a:pt x="20116" y="14509"/>
                  </a:moveTo>
                  <a:cubicBezTo>
                    <a:pt x="20293" y="14509"/>
                    <a:pt x="20472" y="14547"/>
                    <a:pt x="20639" y="14627"/>
                  </a:cubicBezTo>
                  <a:cubicBezTo>
                    <a:pt x="20913" y="14748"/>
                    <a:pt x="21126" y="14961"/>
                    <a:pt x="21247" y="15265"/>
                  </a:cubicBezTo>
                  <a:lnTo>
                    <a:pt x="21247" y="15386"/>
                  </a:lnTo>
                  <a:lnTo>
                    <a:pt x="21247" y="15447"/>
                  </a:lnTo>
                  <a:lnTo>
                    <a:pt x="21247" y="15690"/>
                  </a:lnTo>
                  <a:cubicBezTo>
                    <a:pt x="21247" y="15751"/>
                    <a:pt x="21247" y="15842"/>
                    <a:pt x="21278" y="15903"/>
                  </a:cubicBezTo>
                  <a:lnTo>
                    <a:pt x="21278" y="15994"/>
                  </a:lnTo>
                  <a:cubicBezTo>
                    <a:pt x="21278" y="16025"/>
                    <a:pt x="21278" y="16055"/>
                    <a:pt x="21308" y="16116"/>
                  </a:cubicBezTo>
                  <a:cubicBezTo>
                    <a:pt x="21308" y="16146"/>
                    <a:pt x="21278" y="16177"/>
                    <a:pt x="21278" y="16177"/>
                  </a:cubicBezTo>
                  <a:cubicBezTo>
                    <a:pt x="21032" y="16601"/>
                    <a:pt x="20590" y="16861"/>
                    <a:pt x="20132" y="16861"/>
                  </a:cubicBezTo>
                  <a:cubicBezTo>
                    <a:pt x="19966" y="16861"/>
                    <a:pt x="19798" y="16827"/>
                    <a:pt x="19636" y="16754"/>
                  </a:cubicBezTo>
                  <a:cubicBezTo>
                    <a:pt x="19028" y="16481"/>
                    <a:pt x="18816" y="15751"/>
                    <a:pt x="19089" y="15174"/>
                  </a:cubicBezTo>
                  <a:cubicBezTo>
                    <a:pt x="19262" y="14742"/>
                    <a:pt x="19681" y="14509"/>
                    <a:pt x="20116" y="14509"/>
                  </a:cubicBezTo>
                  <a:close/>
                  <a:moveTo>
                    <a:pt x="17066" y="14741"/>
                  </a:moveTo>
                  <a:cubicBezTo>
                    <a:pt x="17228" y="14741"/>
                    <a:pt x="17390" y="14773"/>
                    <a:pt x="17539" y="14839"/>
                  </a:cubicBezTo>
                  <a:cubicBezTo>
                    <a:pt x="18147" y="15113"/>
                    <a:pt x="18390" y="15842"/>
                    <a:pt x="18117" y="16420"/>
                  </a:cubicBezTo>
                  <a:cubicBezTo>
                    <a:pt x="17944" y="16850"/>
                    <a:pt x="17544" y="17098"/>
                    <a:pt x="17109" y="17098"/>
                  </a:cubicBezTo>
                  <a:cubicBezTo>
                    <a:pt x="16929" y="17098"/>
                    <a:pt x="16744" y="17056"/>
                    <a:pt x="16566" y="16967"/>
                  </a:cubicBezTo>
                  <a:cubicBezTo>
                    <a:pt x="15958" y="16724"/>
                    <a:pt x="15746" y="15994"/>
                    <a:pt x="15989" y="15417"/>
                  </a:cubicBezTo>
                  <a:cubicBezTo>
                    <a:pt x="16188" y="14974"/>
                    <a:pt x="16629" y="14741"/>
                    <a:pt x="17066" y="14741"/>
                  </a:cubicBezTo>
                  <a:close/>
                  <a:moveTo>
                    <a:pt x="10235" y="0"/>
                  </a:moveTo>
                  <a:cubicBezTo>
                    <a:pt x="10118" y="0"/>
                    <a:pt x="9998" y="79"/>
                    <a:pt x="9910" y="189"/>
                  </a:cubicBezTo>
                  <a:cubicBezTo>
                    <a:pt x="9363" y="1404"/>
                    <a:pt x="9363" y="2620"/>
                    <a:pt x="9515" y="3867"/>
                  </a:cubicBezTo>
                  <a:cubicBezTo>
                    <a:pt x="9423" y="3836"/>
                    <a:pt x="9363" y="3745"/>
                    <a:pt x="9271" y="3715"/>
                  </a:cubicBezTo>
                  <a:cubicBezTo>
                    <a:pt x="9207" y="3671"/>
                    <a:pt x="9135" y="3651"/>
                    <a:pt x="9064" y="3651"/>
                  </a:cubicBezTo>
                  <a:cubicBezTo>
                    <a:pt x="8936" y="3651"/>
                    <a:pt x="8814" y="3718"/>
                    <a:pt x="8755" y="3836"/>
                  </a:cubicBezTo>
                  <a:cubicBezTo>
                    <a:pt x="8451" y="4474"/>
                    <a:pt x="8329" y="5113"/>
                    <a:pt x="8329" y="5781"/>
                  </a:cubicBezTo>
                  <a:cubicBezTo>
                    <a:pt x="8177" y="5508"/>
                    <a:pt x="8056" y="5204"/>
                    <a:pt x="7934" y="4900"/>
                  </a:cubicBezTo>
                  <a:cubicBezTo>
                    <a:pt x="7934" y="4900"/>
                    <a:pt x="7934" y="4870"/>
                    <a:pt x="7904" y="4870"/>
                  </a:cubicBezTo>
                  <a:cubicBezTo>
                    <a:pt x="7843" y="4626"/>
                    <a:pt x="7752" y="4353"/>
                    <a:pt x="7691" y="4049"/>
                  </a:cubicBezTo>
                  <a:cubicBezTo>
                    <a:pt x="7644" y="3909"/>
                    <a:pt x="7526" y="3805"/>
                    <a:pt x="7392" y="3805"/>
                  </a:cubicBezTo>
                  <a:cubicBezTo>
                    <a:pt x="7351" y="3805"/>
                    <a:pt x="7308" y="3815"/>
                    <a:pt x="7265" y="3836"/>
                  </a:cubicBezTo>
                  <a:cubicBezTo>
                    <a:pt x="7083" y="3867"/>
                    <a:pt x="6961" y="4049"/>
                    <a:pt x="7022" y="4262"/>
                  </a:cubicBezTo>
                  <a:cubicBezTo>
                    <a:pt x="7083" y="4322"/>
                    <a:pt x="7083" y="4444"/>
                    <a:pt x="7113" y="4505"/>
                  </a:cubicBezTo>
                  <a:cubicBezTo>
                    <a:pt x="6660" y="4403"/>
                    <a:pt x="6200" y="4356"/>
                    <a:pt x="5736" y="4356"/>
                  </a:cubicBezTo>
                  <a:cubicBezTo>
                    <a:pt x="5236" y="4356"/>
                    <a:pt x="4731" y="4410"/>
                    <a:pt x="4226" y="4505"/>
                  </a:cubicBezTo>
                  <a:cubicBezTo>
                    <a:pt x="4043" y="4535"/>
                    <a:pt x="3922" y="4657"/>
                    <a:pt x="3922" y="4900"/>
                  </a:cubicBezTo>
                  <a:cubicBezTo>
                    <a:pt x="3952" y="5356"/>
                    <a:pt x="4074" y="5721"/>
                    <a:pt x="4256" y="6116"/>
                  </a:cubicBezTo>
                  <a:cubicBezTo>
                    <a:pt x="2858" y="6177"/>
                    <a:pt x="1368" y="6177"/>
                    <a:pt x="183" y="7028"/>
                  </a:cubicBezTo>
                  <a:cubicBezTo>
                    <a:pt x="31" y="7088"/>
                    <a:pt x="1" y="7362"/>
                    <a:pt x="122" y="7484"/>
                  </a:cubicBezTo>
                  <a:cubicBezTo>
                    <a:pt x="1490" y="9003"/>
                    <a:pt x="3496" y="9915"/>
                    <a:pt x="5502" y="10067"/>
                  </a:cubicBezTo>
                  <a:cubicBezTo>
                    <a:pt x="5320" y="10310"/>
                    <a:pt x="5168" y="10614"/>
                    <a:pt x="5016" y="10949"/>
                  </a:cubicBezTo>
                  <a:cubicBezTo>
                    <a:pt x="4894" y="11131"/>
                    <a:pt x="5046" y="11344"/>
                    <a:pt x="5290" y="11374"/>
                  </a:cubicBezTo>
                  <a:cubicBezTo>
                    <a:pt x="5493" y="11419"/>
                    <a:pt x="5714" y="11440"/>
                    <a:pt x="5947" y="11440"/>
                  </a:cubicBezTo>
                  <a:cubicBezTo>
                    <a:pt x="6964" y="11440"/>
                    <a:pt x="8193" y="11037"/>
                    <a:pt x="9059" y="10493"/>
                  </a:cubicBezTo>
                  <a:cubicBezTo>
                    <a:pt x="9089" y="10675"/>
                    <a:pt x="9150" y="10858"/>
                    <a:pt x="9241" y="11009"/>
                  </a:cubicBezTo>
                  <a:cubicBezTo>
                    <a:pt x="8663" y="11131"/>
                    <a:pt x="8147" y="11465"/>
                    <a:pt x="7873" y="12043"/>
                  </a:cubicBezTo>
                  <a:cubicBezTo>
                    <a:pt x="7448" y="12955"/>
                    <a:pt x="7843" y="14049"/>
                    <a:pt x="8785" y="14475"/>
                  </a:cubicBezTo>
                  <a:cubicBezTo>
                    <a:pt x="8967" y="14535"/>
                    <a:pt x="9119" y="14566"/>
                    <a:pt x="9302" y="14627"/>
                  </a:cubicBezTo>
                  <a:cubicBezTo>
                    <a:pt x="9271" y="14657"/>
                    <a:pt x="9271" y="14718"/>
                    <a:pt x="9241" y="14779"/>
                  </a:cubicBezTo>
                  <a:cubicBezTo>
                    <a:pt x="8815" y="15690"/>
                    <a:pt x="9211" y="16785"/>
                    <a:pt x="10153" y="17210"/>
                  </a:cubicBezTo>
                  <a:cubicBezTo>
                    <a:pt x="10394" y="17318"/>
                    <a:pt x="10649" y="17369"/>
                    <a:pt x="10901" y="17369"/>
                  </a:cubicBezTo>
                  <a:cubicBezTo>
                    <a:pt x="11571" y="17369"/>
                    <a:pt x="12223" y="17008"/>
                    <a:pt x="12554" y="16390"/>
                  </a:cubicBezTo>
                  <a:cubicBezTo>
                    <a:pt x="12736" y="16633"/>
                    <a:pt x="12949" y="16815"/>
                    <a:pt x="13223" y="16937"/>
                  </a:cubicBezTo>
                  <a:cubicBezTo>
                    <a:pt x="13471" y="17051"/>
                    <a:pt x="13730" y="17104"/>
                    <a:pt x="13986" y="17104"/>
                  </a:cubicBezTo>
                  <a:cubicBezTo>
                    <a:pt x="14480" y="17104"/>
                    <a:pt x="14959" y="16902"/>
                    <a:pt x="15320" y="16541"/>
                  </a:cubicBezTo>
                  <a:cubicBezTo>
                    <a:pt x="15472" y="16997"/>
                    <a:pt x="15806" y="17362"/>
                    <a:pt x="16262" y="17575"/>
                  </a:cubicBezTo>
                  <a:cubicBezTo>
                    <a:pt x="16507" y="17693"/>
                    <a:pt x="16766" y="17748"/>
                    <a:pt x="17022" y="17748"/>
                  </a:cubicBezTo>
                  <a:cubicBezTo>
                    <a:pt x="17688" y="17748"/>
                    <a:pt x="18334" y="17377"/>
                    <a:pt x="18664" y="16785"/>
                  </a:cubicBezTo>
                  <a:cubicBezTo>
                    <a:pt x="18846" y="16997"/>
                    <a:pt x="19089" y="17210"/>
                    <a:pt x="19332" y="17301"/>
                  </a:cubicBezTo>
                  <a:cubicBezTo>
                    <a:pt x="19592" y="17426"/>
                    <a:pt x="19860" y="17484"/>
                    <a:pt x="20122" y="17484"/>
                  </a:cubicBezTo>
                  <a:cubicBezTo>
                    <a:pt x="20690" y="17484"/>
                    <a:pt x="21228" y="17212"/>
                    <a:pt x="21582" y="16754"/>
                  </a:cubicBezTo>
                  <a:cubicBezTo>
                    <a:pt x="21764" y="16967"/>
                    <a:pt x="21977" y="17119"/>
                    <a:pt x="22220" y="17241"/>
                  </a:cubicBezTo>
                  <a:cubicBezTo>
                    <a:pt x="22462" y="17353"/>
                    <a:pt x="22718" y="17406"/>
                    <a:pt x="22972" y="17406"/>
                  </a:cubicBezTo>
                  <a:cubicBezTo>
                    <a:pt x="23677" y="17406"/>
                    <a:pt x="24361" y="16999"/>
                    <a:pt x="24652" y="16329"/>
                  </a:cubicBezTo>
                  <a:cubicBezTo>
                    <a:pt x="25077" y="15417"/>
                    <a:pt x="24712" y="14323"/>
                    <a:pt x="23740" y="13897"/>
                  </a:cubicBezTo>
                  <a:cubicBezTo>
                    <a:pt x="23497" y="13775"/>
                    <a:pt x="23253" y="13745"/>
                    <a:pt x="22980" y="13745"/>
                  </a:cubicBezTo>
                  <a:cubicBezTo>
                    <a:pt x="22980" y="13715"/>
                    <a:pt x="23041" y="13715"/>
                    <a:pt x="23041" y="13654"/>
                  </a:cubicBezTo>
                  <a:cubicBezTo>
                    <a:pt x="23436" y="12742"/>
                    <a:pt x="23071" y="11648"/>
                    <a:pt x="22129" y="11222"/>
                  </a:cubicBezTo>
                  <a:cubicBezTo>
                    <a:pt x="21892" y="11143"/>
                    <a:pt x="21632" y="11064"/>
                    <a:pt x="21389" y="11064"/>
                  </a:cubicBezTo>
                  <a:cubicBezTo>
                    <a:pt x="21352" y="11064"/>
                    <a:pt x="21314" y="11066"/>
                    <a:pt x="21278" y="11070"/>
                  </a:cubicBezTo>
                  <a:cubicBezTo>
                    <a:pt x="21612" y="10158"/>
                    <a:pt x="21217" y="9155"/>
                    <a:pt x="20335" y="8760"/>
                  </a:cubicBezTo>
                  <a:cubicBezTo>
                    <a:pt x="20092" y="8639"/>
                    <a:pt x="19910" y="8608"/>
                    <a:pt x="19697" y="8608"/>
                  </a:cubicBezTo>
                  <a:lnTo>
                    <a:pt x="19910" y="8274"/>
                  </a:lnTo>
                  <a:cubicBezTo>
                    <a:pt x="20335" y="7362"/>
                    <a:pt x="19940" y="6268"/>
                    <a:pt x="18998" y="5842"/>
                  </a:cubicBezTo>
                  <a:cubicBezTo>
                    <a:pt x="18739" y="5724"/>
                    <a:pt x="18480" y="5680"/>
                    <a:pt x="18235" y="5680"/>
                  </a:cubicBezTo>
                  <a:cubicBezTo>
                    <a:pt x="18163" y="5680"/>
                    <a:pt x="18094" y="5683"/>
                    <a:pt x="18025" y="5690"/>
                  </a:cubicBezTo>
                  <a:cubicBezTo>
                    <a:pt x="18056" y="5660"/>
                    <a:pt x="18056" y="5599"/>
                    <a:pt x="18086" y="5538"/>
                  </a:cubicBezTo>
                  <a:cubicBezTo>
                    <a:pt x="18542" y="4566"/>
                    <a:pt x="18117" y="3441"/>
                    <a:pt x="17205" y="3046"/>
                  </a:cubicBezTo>
                  <a:cubicBezTo>
                    <a:pt x="16953" y="2920"/>
                    <a:pt x="16689" y="2862"/>
                    <a:pt x="16430" y="2862"/>
                  </a:cubicBezTo>
                  <a:cubicBezTo>
                    <a:pt x="15877" y="2862"/>
                    <a:pt x="15348" y="3128"/>
                    <a:pt x="15016" y="3563"/>
                  </a:cubicBezTo>
                  <a:cubicBezTo>
                    <a:pt x="14834" y="3259"/>
                    <a:pt x="14560" y="2985"/>
                    <a:pt x="14226" y="2833"/>
                  </a:cubicBezTo>
                  <a:cubicBezTo>
                    <a:pt x="13989" y="2754"/>
                    <a:pt x="13729" y="2675"/>
                    <a:pt x="13486" y="2675"/>
                  </a:cubicBezTo>
                  <a:cubicBezTo>
                    <a:pt x="13449" y="2675"/>
                    <a:pt x="13411" y="2677"/>
                    <a:pt x="13375" y="2681"/>
                  </a:cubicBezTo>
                  <a:cubicBezTo>
                    <a:pt x="13162" y="1435"/>
                    <a:pt x="11429" y="462"/>
                    <a:pt x="10366" y="37"/>
                  </a:cubicBezTo>
                  <a:cubicBezTo>
                    <a:pt x="10324" y="12"/>
                    <a:pt x="10280" y="0"/>
                    <a:pt x="10235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27" name="Google Shape;127;p2"/>
            <p:cNvGrpSpPr/>
            <p:nvPr/>
          </p:nvGrpSpPr>
          <p:grpSpPr>
            <a:xfrm rot="2258811">
              <a:off x="3568394" y="3763674"/>
              <a:ext cx="640608" cy="593432"/>
              <a:chOff x="4446400" y="2613100"/>
              <a:chExt cx="640600" cy="593425"/>
            </a:xfrm>
          </p:grpSpPr>
          <p:sp>
            <p:nvSpPr>
              <p:cNvPr id="128" name="Google Shape;128;p2"/>
              <p:cNvSpPr/>
              <p:nvPr/>
            </p:nvSpPr>
            <p:spPr>
              <a:xfrm>
                <a:off x="4446400" y="2613100"/>
                <a:ext cx="640600" cy="593425"/>
              </a:xfrm>
              <a:custGeom>
                <a:rect b="b" l="l" r="r" t="t"/>
                <a:pathLst>
                  <a:path extrusionOk="0" h="23737" w="25624">
                    <a:moveTo>
                      <a:pt x="3162" y="694"/>
                    </a:moveTo>
                    <a:cubicBezTo>
                      <a:pt x="3225" y="694"/>
                      <a:pt x="3296" y="702"/>
                      <a:pt x="3374" y="718"/>
                    </a:cubicBezTo>
                    <a:cubicBezTo>
                      <a:pt x="3739" y="748"/>
                      <a:pt x="3861" y="900"/>
                      <a:pt x="3891" y="1022"/>
                    </a:cubicBezTo>
                    <a:cubicBezTo>
                      <a:pt x="4165" y="1660"/>
                      <a:pt x="3374" y="3149"/>
                      <a:pt x="2614" y="4244"/>
                    </a:cubicBezTo>
                    <a:cubicBezTo>
                      <a:pt x="2310" y="2997"/>
                      <a:pt x="2159" y="1356"/>
                      <a:pt x="2736" y="870"/>
                    </a:cubicBezTo>
                    <a:cubicBezTo>
                      <a:pt x="2849" y="757"/>
                      <a:pt x="2978" y="694"/>
                      <a:pt x="3162" y="694"/>
                    </a:cubicBezTo>
                    <a:close/>
                    <a:moveTo>
                      <a:pt x="6737" y="5715"/>
                    </a:moveTo>
                    <a:cubicBezTo>
                      <a:pt x="7738" y="5715"/>
                      <a:pt x="8691" y="6341"/>
                      <a:pt x="9666" y="6979"/>
                    </a:cubicBezTo>
                    <a:cubicBezTo>
                      <a:pt x="10548" y="7526"/>
                      <a:pt x="11399" y="8073"/>
                      <a:pt x="12250" y="8134"/>
                    </a:cubicBezTo>
                    <a:cubicBezTo>
                      <a:pt x="12706" y="8195"/>
                      <a:pt x="13283" y="8195"/>
                      <a:pt x="13891" y="8195"/>
                    </a:cubicBezTo>
                    <a:cubicBezTo>
                      <a:pt x="14298" y="8179"/>
                      <a:pt x="14720" y="8167"/>
                      <a:pt x="15149" y="8167"/>
                    </a:cubicBezTo>
                    <a:cubicBezTo>
                      <a:pt x="17247" y="8167"/>
                      <a:pt x="19499" y="8475"/>
                      <a:pt x="20913" y="10292"/>
                    </a:cubicBezTo>
                    <a:cubicBezTo>
                      <a:pt x="23405" y="13362"/>
                      <a:pt x="24803" y="15703"/>
                      <a:pt x="21946" y="19745"/>
                    </a:cubicBezTo>
                    <a:cubicBezTo>
                      <a:pt x="21612" y="20201"/>
                      <a:pt x="21277" y="20657"/>
                      <a:pt x="20852" y="21022"/>
                    </a:cubicBezTo>
                    <a:cubicBezTo>
                      <a:pt x="19446" y="22375"/>
                      <a:pt x="17684" y="23058"/>
                      <a:pt x="15842" y="23058"/>
                    </a:cubicBezTo>
                    <a:cubicBezTo>
                      <a:pt x="14500" y="23058"/>
                      <a:pt x="13114" y="22695"/>
                      <a:pt x="11794" y="21964"/>
                    </a:cubicBezTo>
                    <a:cubicBezTo>
                      <a:pt x="9484" y="20688"/>
                      <a:pt x="8876" y="18803"/>
                      <a:pt x="8298" y="16979"/>
                    </a:cubicBezTo>
                    <a:cubicBezTo>
                      <a:pt x="7964" y="15885"/>
                      <a:pt x="7630" y="14791"/>
                      <a:pt x="6991" y="13879"/>
                    </a:cubicBezTo>
                    <a:cubicBezTo>
                      <a:pt x="6870" y="13697"/>
                      <a:pt x="6718" y="13545"/>
                      <a:pt x="6566" y="13362"/>
                    </a:cubicBezTo>
                    <a:cubicBezTo>
                      <a:pt x="4864" y="11052"/>
                      <a:pt x="2888" y="8408"/>
                      <a:pt x="4803" y="6584"/>
                    </a:cubicBezTo>
                    <a:cubicBezTo>
                      <a:pt x="5478" y="5956"/>
                      <a:pt x="6117" y="5715"/>
                      <a:pt x="6737" y="5715"/>
                    </a:cubicBezTo>
                    <a:close/>
                    <a:moveTo>
                      <a:pt x="3134" y="1"/>
                    </a:moveTo>
                    <a:cubicBezTo>
                      <a:pt x="2770" y="1"/>
                      <a:pt x="2465" y="107"/>
                      <a:pt x="2219" y="353"/>
                    </a:cubicBezTo>
                    <a:cubicBezTo>
                      <a:pt x="1429" y="1082"/>
                      <a:pt x="1611" y="2845"/>
                      <a:pt x="1855" y="4000"/>
                    </a:cubicBezTo>
                    <a:cubicBezTo>
                      <a:pt x="1216" y="3332"/>
                      <a:pt x="700" y="2450"/>
                      <a:pt x="639" y="1417"/>
                    </a:cubicBezTo>
                    <a:cubicBezTo>
                      <a:pt x="639" y="1234"/>
                      <a:pt x="487" y="1113"/>
                      <a:pt x="304" y="1113"/>
                    </a:cubicBezTo>
                    <a:cubicBezTo>
                      <a:pt x="92" y="1113"/>
                      <a:pt x="0" y="1265"/>
                      <a:pt x="0" y="1447"/>
                    </a:cubicBezTo>
                    <a:cubicBezTo>
                      <a:pt x="183" y="4244"/>
                      <a:pt x="2979" y="5915"/>
                      <a:pt x="4104" y="6432"/>
                    </a:cubicBezTo>
                    <a:cubicBezTo>
                      <a:pt x="2310" y="8590"/>
                      <a:pt x="4408" y="11447"/>
                      <a:pt x="6110" y="13727"/>
                    </a:cubicBezTo>
                    <a:cubicBezTo>
                      <a:pt x="6262" y="13940"/>
                      <a:pt x="6384" y="14122"/>
                      <a:pt x="6475" y="14274"/>
                    </a:cubicBezTo>
                    <a:cubicBezTo>
                      <a:pt x="7083" y="15095"/>
                      <a:pt x="7387" y="16098"/>
                      <a:pt x="7751" y="17162"/>
                    </a:cubicBezTo>
                    <a:cubicBezTo>
                      <a:pt x="8298" y="19016"/>
                      <a:pt x="8967" y="21143"/>
                      <a:pt x="11551" y="22542"/>
                    </a:cubicBezTo>
                    <a:cubicBezTo>
                      <a:pt x="12966" y="23345"/>
                      <a:pt x="14450" y="23736"/>
                      <a:pt x="15892" y="23736"/>
                    </a:cubicBezTo>
                    <a:cubicBezTo>
                      <a:pt x="17888" y="23736"/>
                      <a:pt x="19803" y="22986"/>
                      <a:pt x="21338" y="21539"/>
                    </a:cubicBezTo>
                    <a:cubicBezTo>
                      <a:pt x="21764" y="21113"/>
                      <a:pt x="22189" y="20657"/>
                      <a:pt x="22524" y="20140"/>
                    </a:cubicBezTo>
                    <a:cubicBezTo>
                      <a:pt x="25624" y="15733"/>
                      <a:pt x="23952" y="12997"/>
                      <a:pt x="21460" y="9897"/>
                    </a:cubicBezTo>
                    <a:cubicBezTo>
                      <a:pt x="19545" y="7465"/>
                      <a:pt x="16293" y="7465"/>
                      <a:pt x="13922" y="7465"/>
                    </a:cubicBezTo>
                    <a:cubicBezTo>
                      <a:pt x="13375" y="7465"/>
                      <a:pt x="12827" y="7465"/>
                      <a:pt x="12371" y="7435"/>
                    </a:cubicBezTo>
                    <a:cubicBezTo>
                      <a:pt x="11672" y="7405"/>
                      <a:pt x="10882" y="6888"/>
                      <a:pt x="10092" y="6371"/>
                    </a:cubicBezTo>
                    <a:cubicBezTo>
                      <a:pt x="9113" y="5738"/>
                      <a:pt x="7989" y="5020"/>
                      <a:pt x="6781" y="5020"/>
                    </a:cubicBezTo>
                    <a:cubicBezTo>
                      <a:pt x="6076" y="5020"/>
                      <a:pt x="5341" y="5265"/>
                      <a:pt x="4590" y="5915"/>
                    </a:cubicBezTo>
                    <a:cubicBezTo>
                      <a:pt x="4286" y="5763"/>
                      <a:pt x="3587" y="5429"/>
                      <a:pt x="2918" y="4912"/>
                    </a:cubicBezTo>
                    <a:cubicBezTo>
                      <a:pt x="3496" y="4122"/>
                      <a:pt x="4955" y="1873"/>
                      <a:pt x="4469" y="748"/>
                    </a:cubicBezTo>
                    <a:cubicBezTo>
                      <a:pt x="4347" y="474"/>
                      <a:pt x="4104" y="140"/>
                      <a:pt x="3405" y="19"/>
                    </a:cubicBezTo>
                    <a:cubicBezTo>
                      <a:pt x="3311" y="7"/>
                      <a:pt x="3221" y="1"/>
                      <a:pt x="313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" name="Google Shape;129;p2"/>
              <p:cNvSpPr/>
              <p:nvPr/>
            </p:nvSpPr>
            <p:spPr>
              <a:xfrm>
                <a:off x="4545175" y="2771100"/>
                <a:ext cx="502325" cy="400500"/>
              </a:xfrm>
              <a:custGeom>
                <a:rect b="b" l="l" r="r" t="t"/>
                <a:pathLst>
                  <a:path extrusionOk="0" h="16020" w="20093">
                    <a:moveTo>
                      <a:pt x="2868" y="672"/>
                    </a:moveTo>
                    <a:cubicBezTo>
                      <a:pt x="3378" y="672"/>
                      <a:pt x="3999" y="1022"/>
                      <a:pt x="5077" y="1723"/>
                    </a:cubicBezTo>
                    <a:cubicBezTo>
                      <a:pt x="6080" y="2361"/>
                      <a:pt x="7083" y="3000"/>
                      <a:pt x="8268" y="3091"/>
                    </a:cubicBezTo>
                    <a:cubicBezTo>
                      <a:pt x="8816" y="3121"/>
                      <a:pt x="9363" y="3121"/>
                      <a:pt x="9971" y="3121"/>
                    </a:cubicBezTo>
                    <a:cubicBezTo>
                      <a:pt x="12068" y="3121"/>
                      <a:pt x="14621" y="3121"/>
                      <a:pt x="15959" y="4763"/>
                    </a:cubicBezTo>
                    <a:cubicBezTo>
                      <a:pt x="18360" y="7802"/>
                      <a:pt x="19181" y="9443"/>
                      <a:pt x="16931" y="12605"/>
                    </a:cubicBezTo>
                    <a:cubicBezTo>
                      <a:pt x="16658" y="13000"/>
                      <a:pt x="16323" y="13364"/>
                      <a:pt x="16019" y="13699"/>
                    </a:cubicBezTo>
                    <a:cubicBezTo>
                      <a:pt x="14856" y="14792"/>
                      <a:pt x="13406" y="15353"/>
                      <a:pt x="11883" y="15353"/>
                    </a:cubicBezTo>
                    <a:cubicBezTo>
                      <a:pt x="10781" y="15353"/>
                      <a:pt x="9640" y="15059"/>
                      <a:pt x="8542" y="14459"/>
                    </a:cubicBezTo>
                    <a:cubicBezTo>
                      <a:pt x="6688" y="13425"/>
                      <a:pt x="6232" y="11966"/>
                      <a:pt x="5685" y="10203"/>
                    </a:cubicBezTo>
                    <a:cubicBezTo>
                      <a:pt x="5350" y="9018"/>
                      <a:pt x="4955" y="7832"/>
                      <a:pt x="4165" y="6738"/>
                    </a:cubicBezTo>
                    <a:cubicBezTo>
                      <a:pt x="4043" y="6525"/>
                      <a:pt x="3891" y="6404"/>
                      <a:pt x="3740" y="6191"/>
                    </a:cubicBezTo>
                    <a:cubicBezTo>
                      <a:pt x="1460" y="3121"/>
                      <a:pt x="1004" y="1997"/>
                      <a:pt x="1855" y="1176"/>
                    </a:cubicBezTo>
                    <a:cubicBezTo>
                      <a:pt x="2216" y="840"/>
                      <a:pt x="2515" y="672"/>
                      <a:pt x="2868" y="672"/>
                    </a:cubicBezTo>
                    <a:close/>
                    <a:moveTo>
                      <a:pt x="2848" y="1"/>
                    </a:moveTo>
                    <a:cubicBezTo>
                      <a:pt x="2367" y="1"/>
                      <a:pt x="1907" y="205"/>
                      <a:pt x="1399" y="690"/>
                    </a:cubicBezTo>
                    <a:cubicBezTo>
                      <a:pt x="1" y="2027"/>
                      <a:pt x="1277" y="3972"/>
                      <a:pt x="3223" y="6586"/>
                    </a:cubicBezTo>
                    <a:cubicBezTo>
                      <a:pt x="3375" y="6769"/>
                      <a:pt x="3496" y="6951"/>
                      <a:pt x="3648" y="7103"/>
                    </a:cubicBezTo>
                    <a:cubicBezTo>
                      <a:pt x="4347" y="8106"/>
                      <a:pt x="4743" y="9261"/>
                      <a:pt x="5077" y="10386"/>
                    </a:cubicBezTo>
                    <a:cubicBezTo>
                      <a:pt x="5654" y="12179"/>
                      <a:pt x="6141" y="13851"/>
                      <a:pt x="8238" y="15006"/>
                    </a:cubicBezTo>
                    <a:cubicBezTo>
                      <a:pt x="9445" y="15686"/>
                      <a:pt x="10712" y="16020"/>
                      <a:pt x="11937" y="16020"/>
                    </a:cubicBezTo>
                    <a:cubicBezTo>
                      <a:pt x="13613" y="16020"/>
                      <a:pt x="15211" y="15396"/>
                      <a:pt x="16475" y="14185"/>
                    </a:cubicBezTo>
                    <a:cubicBezTo>
                      <a:pt x="16870" y="13851"/>
                      <a:pt x="17205" y="13425"/>
                      <a:pt x="17509" y="13000"/>
                    </a:cubicBezTo>
                    <a:cubicBezTo>
                      <a:pt x="20092" y="9322"/>
                      <a:pt x="18846" y="7255"/>
                      <a:pt x="16475" y="4337"/>
                    </a:cubicBezTo>
                    <a:cubicBezTo>
                      <a:pt x="15003" y="2511"/>
                      <a:pt x="12361" y="2483"/>
                      <a:pt x="10180" y="2483"/>
                    </a:cubicBezTo>
                    <a:cubicBezTo>
                      <a:pt x="10110" y="2483"/>
                      <a:pt x="10040" y="2483"/>
                      <a:pt x="9971" y="2483"/>
                    </a:cubicBezTo>
                    <a:cubicBezTo>
                      <a:pt x="9363" y="2483"/>
                      <a:pt x="8816" y="2483"/>
                      <a:pt x="8299" y="2452"/>
                    </a:cubicBezTo>
                    <a:cubicBezTo>
                      <a:pt x="7296" y="2361"/>
                      <a:pt x="6323" y="1753"/>
                      <a:pt x="5411" y="1145"/>
                    </a:cubicBezTo>
                    <a:cubicBezTo>
                      <a:pt x="4350" y="469"/>
                      <a:pt x="3575" y="1"/>
                      <a:pt x="284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" name="Google Shape;130;p2"/>
              <p:cNvSpPr/>
              <p:nvPr/>
            </p:nvSpPr>
            <p:spPr>
              <a:xfrm>
                <a:off x="4711600" y="2896050"/>
                <a:ext cx="230275" cy="189200"/>
              </a:xfrm>
              <a:custGeom>
                <a:rect b="b" l="l" r="r" t="t"/>
                <a:pathLst>
                  <a:path extrusionOk="0" h="7568" w="9211">
                    <a:moveTo>
                      <a:pt x="3705" y="704"/>
                    </a:moveTo>
                    <a:cubicBezTo>
                      <a:pt x="4869" y="704"/>
                      <a:pt x="6204" y="1142"/>
                      <a:pt x="6961" y="1710"/>
                    </a:cubicBezTo>
                    <a:cubicBezTo>
                      <a:pt x="8238" y="2622"/>
                      <a:pt x="8451" y="4476"/>
                      <a:pt x="7508" y="5752"/>
                    </a:cubicBezTo>
                    <a:cubicBezTo>
                      <a:pt x="7387" y="5874"/>
                      <a:pt x="7326" y="5996"/>
                      <a:pt x="7204" y="6087"/>
                    </a:cubicBezTo>
                    <a:cubicBezTo>
                      <a:pt x="6630" y="6629"/>
                      <a:pt x="5913" y="6904"/>
                      <a:pt x="5188" y="6904"/>
                    </a:cubicBezTo>
                    <a:cubicBezTo>
                      <a:pt x="4572" y="6904"/>
                      <a:pt x="3950" y="6705"/>
                      <a:pt x="3405" y="6300"/>
                    </a:cubicBezTo>
                    <a:cubicBezTo>
                      <a:pt x="2098" y="5297"/>
                      <a:pt x="852" y="2652"/>
                      <a:pt x="1794" y="1406"/>
                    </a:cubicBezTo>
                    <a:cubicBezTo>
                      <a:pt x="1855" y="1315"/>
                      <a:pt x="1915" y="1284"/>
                      <a:pt x="1946" y="1254"/>
                    </a:cubicBezTo>
                    <a:cubicBezTo>
                      <a:pt x="2358" y="864"/>
                      <a:pt x="3000" y="704"/>
                      <a:pt x="3705" y="704"/>
                    </a:cubicBezTo>
                    <a:close/>
                    <a:moveTo>
                      <a:pt x="3689" y="0"/>
                    </a:moveTo>
                    <a:cubicBezTo>
                      <a:pt x="2828" y="0"/>
                      <a:pt x="2026" y="207"/>
                      <a:pt x="1490" y="707"/>
                    </a:cubicBezTo>
                    <a:cubicBezTo>
                      <a:pt x="1429" y="768"/>
                      <a:pt x="1338" y="859"/>
                      <a:pt x="1277" y="980"/>
                    </a:cubicBezTo>
                    <a:cubicBezTo>
                      <a:pt x="1" y="2622"/>
                      <a:pt x="1460" y="5661"/>
                      <a:pt x="2979" y="6816"/>
                    </a:cubicBezTo>
                    <a:cubicBezTo>
                      <a:pt x="3636" y="7316"/>
                      <a:pt x="4414" y="7568"/>
                      <a:pt x="5187" y="7568"/>
                    </a:cubicBezTo>
                    <a:cubicBezTo>
                      <a:pt x="6058" y="7568"/>
                      <a:pt x="6923" y="7248"/>
                      <a:pt x="7599" y="6604"/>
                    </a:cubicBezTo>
                    <a:cubicBezTo>
                      <a:pt x="7751" y="6482"/>
                      <a:pt x="7873" y="6330"/>
                      <a:pt x="7995" y="6178"/>
                    </a:cubicBezTo>
                    <a:cubicBezTo>
                      <a:pt x="9210" y="4628"/>
                      <a:pt x="8906" y="2348"/>
                      <a:pt x="7356" y="1163"/>
                    </a:cubicBezTo>
                    <a:cubicBezTo>
                      <a:pt x="6506" y="497"/>
                      <a:pt x="5026" y="0"/>
                      <a:pt x="368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31" name="Google Shape;131;p2"/>
            <p:cNvSpPr/>
            <p:nvPr/>
          </p:nvSpPr>
          <p:spPr>
            <a:xfrm>
              <a:off x="6286688" y="542913"/>
              <a:ext cx="807800" cy="742575"/>
            </a:xfrm>
            <a:custGeom>
              <a:rect b="b" l="l" r="r" t="t"/>
              <a:pathLst>
                <a:path extrusionOk="0" h="29703" w="32312">
                  <a:moveTo>
                    <a:pt x="21764" y="2402"/>
                  </a:moveTo>
                  <a:cubicBezTo>
                    <a:pt x="23071" y="2494"/>
                    <a:pt x="25503" y="2980"/>
                    <a:pt x="27691" y="6111"/>
                  </a:cubicBezTo>
                  <a:cubicBezTo>
                    <a:pt x="27098" y="5920"/>
                    <a:pt x="26434" y="5840"/>
                    <a:pt x="25751" y="5840"/>
                  </a:cubicBezTo>
                  <a:cubicBezTo>
                    <a:pt x="24473" y="5840"/>
                    <a:pt x="23127" y="6119"/>
                    <a:pt x="22038" y="6475"/>
                  </a:cubicBezTo>
                  <a:cubicBezTo>
                    <a:pt x="20062" y="7175"/>
                    <a:pt x="18694" y="8208"/>
                    <a:pt x="18420" y="9181"/>
                  </a:cubicBezTo>
                  <a:cubicBezTo>
                    <a:pt x="18238" y="9819"/>
                    <a:pt x="18268" y="10336"/>
                    <a:pt x="18512" y="10700"/>
                  </a:cubicBezTo>
                  <a:cubicBezTo>
                    <a:pt x="15654" y="10974"/>
                    <a:pt x="11794" y="11612"/>
                    <a:pt x="11217" y="13223"/>
                  </a:cubicBezTo>
                  <a:cubicBezTo>
                    <a:pt x="11034" y="13740"/>
                    <a:pt x="10974" y="14165"/>
                    <a:pt x="11095" y="14530"/>
                  </a:cubicBezTo>
                  <a:cubicBezTo>
                    <a:pt x="11186" y="14743"/>
                    <a:pt x="11247" y="14895"/>
                    <a:pt x="11369" y="15047"/>
                  </a:cubicBezTo>
                  <a:cubicBezTo>
                    <a:pt x="8998" y="15199"/>
                    <a:pt x="5472" y="15716"/>
                    <a:pt x="5107" y="17114"/>
                  </a:cubicBezTo>
                  <a:cubicBezTo>
                    <a:pt x="5016" y="17509"/>
                    <a:pt x="4986" y="17843"/>
                    <a:pt x="5107" y="18147"/>
                  </a:cubicBezTo>
                  <a:cubicBezTo>
                    <a:pt x="5198" y="18542"/>
                    <a:pt x="5472" y="18786"/>
                    <a:pt x="5776" y="18998"/>
                  </a:cubicBezTo>
                  <a:cubicBezTo>
                    <a:pt x="4955" y="19211"/>
                    <a:pt x="3891" y="19606"/>
                    <a:pt x="2919" y="20214"/>
                  </a:cubicBezTo>
                  <a:cubicBezTo>
                    <a:pt x="2524" y="20153"/>
                    <a:pt x="730" y="19910"/>
                    <a:pt x="761" y="18056"/>
                  </a:cubicBezTo>
                  <a:cubicBezTo>
                    <a:pt x="791" y="16324"/>
                    <a:pt x="5198" y="14773"/>
                    <a:pt x="6931" y="14348"/>
                  </a:cubicBezTo>
                  <a:cubicBezTo>
                    <a:pt x="7083" y="14317"/>
                    <a:pt x="7144" y="14196"/>
                    <a:pt x="7174" y="14044"/>
                  </a:cubicBezTo>
                  <a:cubicBezTo>
                    <a:pt x="7174" y="13892"/>
                    <a:pt x="7113" y="13770"/>
                    <a:pt x="6961" y="13710"/>
                  </a:cubicBezTo>
                  <a:cubicBezTo>
                    <a:pt x="6870" y="13649"/>
                    <a:pt x="5016" y="13102"/>
                    <a:pt x="5320" y="11673"/>
                  </a:cubicBezTo>
                  <a:cubicBezTo>
                    <a:pt x="5381" y="11339"/>
                    <a:pt x="5654" y="11004"/>
                    <a:pt x="6110" y="10731"/>
                  </a:cubicBezTo>
                  <a:cubicBezTo>
                    <a:pt x="7196" y="10047"/>
                    <a:pt x="9081" y="9749"/>
                    <a:pt x="10672" y="9749"/>
                  </a:cubicBezTo>
                  <a:cubicBezTo>
                    <a:pt x="11486" y="9749"/>
                    <a:pt x="12222" y="9827"/>
                    <a:pt x="12736" y="9971"/>
                  </a:cubicBezTo>
                  <a:cubicBezTo>
                    <a:pt x="12762" y="9976"/>
                    <a:pt x="12788" y="9979"/>
                    <a:pt x="12814" y="9979"/>
                  </a:cubicBezTo>
                  <a:cubicBezTo>
                    <a:pt x="12945" y="9979"/>
                    <a:pt x="13076" y="9915"/>
                    <a:pt x="13101" y="9789"/>
                  </a:cubicBezTo>
                  <a:cubicBezTo>
                    <a:pt x="13192" y="9637"/>
                    <a:pt x="13101" y="9454"/>
                    <a:pt x="12949" y="9363"/>
                  </a:cubicBezTo>
                  <a:cubicBezTo>
                    <a:pt x="12949" y="9363"/>
                    <a:pt x="12189" y="8937"/>
                    <a:pt x="12007" y="8299"/>
                  </a:cubicBezTo>
                  <a:lnTo>
                    <a:pt x="12007" y="8269"/>
                  </a:lnTo>
                  <a:cubicBezTo>
                    <a:pt x="11946" y="7965"/>
                    <a:pt x="11977" y="7691"/>
                    <a:pt x="12129" y="7387"/>
                  </a:cubicBezTo>
                  <a:cubicBezTo>
                    <a:pt x="12502" y="6733"/>
                    <a:pt x="13852" y="6470"/>
                    <a:pt x="15473" y="6470"/>
                  </a:cubicBezTo>
                  <a:cubicBezTo>
                    <a:pt x="16488" y="6470"/>
                    <a:pt x="17610" y="6573"/>
                    <a:pt x="18664" y="6749"/>
                  </a:cubicBezTo>
                  <a:cubicBezTo>
                    <a:pt x="18679" y="6752"/>
                    <a:pt x="18695" y="6754"/>
                    <a:pt x="18711" y="6754"/>
                  </a:cubicBezTo>
                  <a:cubicBezTo>
                    <a:pt x="18846" y="6754"/>
                    <a:pt x="18974" y="6642"/>
                    <a:pt x="19028" y="6506"/>
                  </a:cubicBezTo>
                  <a:cubicBezTo>
                    <a:pt x="19089" y="6354"/>
                    <a:pt x="19028" y="6202"/>
                    <a:pt x="18876" y="6141"/>
                  </a:cubicBezTo>
                  <a:cubicBezTo>
                    <a:pt x="18876" y="6141"/>
                    <a:pt x="18177" y="5685"/>
                    <a:pt x="17965" y="4986"/>
                  </a:cubicBezTo>
                  <a:cubicBezTo>
                    <a:pt x="17904" y="4652"/>
                    <a:pt x="17934" y="4287"/>
                    <a:pt x="18177" y="3892"/>
                  </a:cubicBezTo>
                  <a:cubicBezTo>
                    <a:pt x="18542" y="3284"/>
                    <a:pt x="19910" y="2402"/>
                    <a:pt x="21764" y="2402"/>
                  </a:cubicBezTo>
                  <a:close/>
                  <a:moveTo>
                    <a:pt x="25715" y="6460"/>
                  </a:moveTo>
                  <a:cubicBezTo>
                    <a:pt x="26626" y="6460"/>
                    <a:pt x="27472" y="6616"/>
                    <a:pt x="28117" y="6992"/>
                  </a:cubicBezTo>
                  <a:cubicBezTo>
                    <a:pt x="27053" y="8907"/>
                    <a:pt x="25715" y="11096"/>
                    <a:pt x="24196" y="13132"/>
                  </a:cubicBezTo>
                  <a:cubicBezTo>
                    <a:pt x="22524" y="15290"/>
                    <a:pt x="16688" y="15351"/>
                    <a:pt x="16627" y="15351"/>
                  </a:cubicBezTo>
                  <a:cubicBezTo>
                    <a:pt x="16445" y="15351"/>
                    <a:pt x="16293" y="15503"/>
                    <a:pt x="16293" y="15685"/>
                  </a:cubicBezTo>
                  <a:cubicBezTo>
                    <a:pt x="16293" y="15868"/>
                    <a:pt x="16445" y="16020"/>
                    <a:pt x="16627" y="16020"/>
                  </a:cubicBezTo>
                  <a:cubicBezTo>
                    <a:pt x="16840" y="16020"/>
                    <a:pt x="20335" y="15989"/>
                    <a:pt x="22797" y="14925"/>
                  </a:cubicBezTo>
                  <a:lnTo>
                    <a:pt x="22797" y="14925"/>
                  </a:lnTo>
                  <a:cubicBezTo>
                    <a:pt x="22645" y="15108"/>
                    <a:pt x="22493" y="15260"/>
                    <a:pt x="22342" y="15442"/>
                  </a:cubicBezTo>
                  <a:cubicBezTo>
                    <a:pt x="20791" y="17235"/>
                    <a:pt x="18846" y="18542"/>
                    <a:pt x="16901" y="19454"/>
                  </a:cubicBezTo>
                  <a:cubicBezTo>
                    <a:pt x="16532" y="19589"/>
                    <a:pt x="16116" y="19645"/>
                    <a:pt x="15680" y="19645"/>
                  </a:cubicBezTo>
                  <a:cubicBezTo>
                    <a:pt x="13564" y="19645"/>
                    <a:pt x="10968" y="18324"/>
                    <a:pt x="10943" y="18299"/>
                  </a:cubicBezTo>
                  <a:cubicBezTo>
                    <a:pt x="10904" y="18284"/>
                    <a:pt x="10859" y="18276"/>
                    <a:pt x="10812" y="18276"/>
                  </a:cubicBezTo>
                  <a:cubicBezTo>
                    <a:pt x="10678" y="18276"/>
                    <a:pt x="10532" y="18339"/>
                    <a:pt x="10487" y="18451"/>
                  </a:cubicBezTo>
                  <a:cubicBezTo>
                    <a:pt x="10396" y="18603"/>
                    <a:pt x="10487" y="18816"/>
                    <a:pt x="10639" y="18907"/>
                  </a:cubicBezTo>
                  <a:cubicBezTo>
                    <a:pt x="10761" y="18968"/>
                    <a:pt x="12888" y="20032"/>
                    <a:pt x="14955" y="20245"/>
                  </a:cubicBezTo>
                  <a:cubicBezTo>
                    <a:pt x="10761" y="21825"/>
                    <a:pt x="6900" y="21916"/>
                    <a:pt x="6870" y="21916"/>
                  </a:cubicBezTo>
                  <a:cubicBezTo>
                    <a:pt x="6688" y="21916"/>
                    <a:pt x="6536" y="22068"/>
                    <a:pt x="6536" y="22251"/>
                  </a:cubicBezTo>
                  <a:cubicBezTo>
                    <a:pt x="6536" y="22433"/>
                    <a:pt x="6688" y="22585"/>
                    <a:pt x="6870" y="22585"/>
                  </a:cubicBezTo>
                  <a:cubicBezTo>
                    <a:pt x="6961" y="22585"/>
                    <a:pt x="12068" y="22463"/>
                    <a:pt x="17083" y="20032"/>
                  </a:cubicBezTo>
                  <a:cubicBezTo>
                    <a:pt x="17174" y="20001"/>
                    <a:pt x="17205" y="20001"/>
                    <a:pt x="17296" y="19971"/>
                  </a:cubicBezTo>
                  <a:lnTo>
                    <a:pt x="17296" y="19971"/>
                  </a:lnTo>
                  <a:cubicBezTo>
                    <a:pt x="16110" y="21612"/>
                    <a:pt x="15411" y="23467"/>
                    <a:pt x="15381" y="23588"/>
                  </a:cubicBezTo>
                  <a:cubicBezTo>
                    <a:pt x="15320" y="23770"/>
                    <a:pt x="15411" y="23953"/>
                    <a:pt x="15563" y="23983"/>
                  </a:cubicBezTo>
                  <a:cubicBezTo>
                    <a:pt x="15614" y="24005"/>
                    <a:pt x="15663" y="24015"/>
                    <a:pt x="15709" y="24015"/>
                  </a:cubicBezTo>
                  <a:cubicBezTo>
                    <a:pt x="15854" y="24015"/>
                    <a:pt x="15966" y="23917"/>
                    <a:pt x="15989" y="23801"/>
                  </a:cubicBezTo>
                  <a:cubicBezTo>
                    <a:pt x="15989" y="23770"/>
                    <a:pt x="17174" y="20731"/>
                    <a:pt x="18907" y="19090"/>
                  </a:cubicBezTo>
                  <a:cubicBezTo>
                    <a:pt x="20183" y="18330"/>
                    <a:pt x="21399" y="17387"/>
                    <a:pt x="22463" y="16293"/>
                  </a:cubicBezTo>
                  <a:lnTo>
                    <a:pt x="22463" y="16293"/>
                  </a:lnTo>
                  <a:cubicBezTo>
                    <a:pt x="22554" y="18786"/>
                    <a:pt x="20974" y="21552"/>
                    <a:pt x="20974" y="21612"/>
                  </a:cubicBezTo>
                  <a:cubicBezTo>
                    <a:pt x="20883" y="21764"/>
                    <a:pt x="20943" y="21977"/>
                    <a:pt x="21095" y="22068"/>
                  </a:cubicBezTo>
                  <a:cubicBezTo>
                    <a:pt x="21143" y="22088"/>
                    <a:pt x="21198" y="22098"/>
                    <a:pt x="21252" y="22098"/>
                  </a:cubicBezTo>
                  <a:cubicBezTo>
                    <a:pt x="21370" y="22098"/>
                    <a:pt x="21489" y="22051"/>
                    <a:pt x="21551" y="21947"/>
                  </a:cubicBezTo>
                  <a:cubicBezTo>
                    <a:pt x="21612" y="21795"/>
                    <a:pt x="23527" y="18482"/>
                    <a:pt x="23071" y="15624"/>
                  </a:cubicBezTo>
                  <a:cubicBezTo>
                    <a:pt x="23618" y="14986"/>
                    <a:pt x="24165" y="14317"/>
                    <a:pt x="24682" y="13618"/>
                  </a:cubicBezTo>
                  <a:lnTo>
                    <a:pt x="24804" y="13497"/>
                  </a:lnTo>
                  <a:cubicBezTo>
                    <a:pt x="26293" y="11491"/>
                    <a:pt x="27570" y="9393"/>
                    <a:pt x="28633" y="7509"/>
                  </a:cubicBezTo>
                  <a:cubicBezTo>
                    <a:pt x="29576" y="8208"/>
                    <a:pt x="30336" y="9515"/>
                    <a:pt x="30822" y="11187"/>
                  </a:cubicBezTo>
                  <a:cubicBezTo>
                    <a:pt x="31703" y="14044"/>
                    <a:pt x="31491" y="16506"/>
                    <a:pt x="30700" y="16810"/>
                  </a:cubicBezTo>
                  <a:cubicBezTo>
                    <a:pt x="30472" y="16916"/>
                    <a:pt x="30252" y="16969"/>
                    <a:pt x="30047" y="16969"/>
                  </a:cubicBezTo>
                  <a:cubicBezTo>
                    <a:pt x="29842" y="16969"/>
                    <a:pt x="29652" y="16916"/>
                    <a:pt x="29484" y="16810"/>
                  </a:cubicBezTo>
                  <a:cubicBezTo>
                    <a:pt x="28877" y="16567"/>
                    <a:pt x="28603" y="15837"/>
                    <a:pt x="28603" y="15837"/>
                  </a:cubicBezTo>
                  <a:cubicBezTo>
                    <a:pt x="28576" y="15701"/>
                    <a:pt x="28427" y="15589"/>
                    <a:pt x="28243" y="15589"/>
                  </a:cubicBezTo>
                  <a:cubicBezTo>
                    <a:pt x="28222" y="15589"/>
                    <a:pt x="28200" y="15591"/>
                    <a:pt x="28177" y="15594"/>
                  </a:cubicBezTo>
                  <a:cubicBezTo>
                    <a:pt x="28056" y="15655"/>
                    <a:pt x="27934" y="15837"/>
                    <a:pt x="27965" y="15989"/>
                  </a:cubicBezTo>
                  <a:cubicBezTo>
                    <a:pt x="28421" y="18147"/>
                    <a:pt x="26415" y="22950"/>
                    <a:pt x="24682" y="24834"/>
                  </a:cubicBezTo>
                  <a:cubicBezTo>
                    <a:pt x="24249" y="25296"/>
                    <a:pt x="23871" y="25566"/>
                    <a:pt x="23600" y="25566"/>
                  </a:cubicBezTo>
                  <a:cubicBezTo>
                    <a:pt x="23585" y="25566"/>
                    <a:pt x="23571" y="25565"/>
                    <a:pt x="23557" y="25564"/>
                  </a:cubicBezTo>
                  <a:cubicBezTo>
                    <a:pt x="22919" y="25473"/>
                    <a:pt x="22493" y="25169"/>
                    <a:pt x="22342" y="24682"/>
                  </a:cubicBezTo>
                  <a:cubicBezTo>
                    <a:pt x="22220" y="24287"/>
                    <a:pt x="22311" y="23953"/>
                    <a:pt x="22311" y="23953"/>
                  </a:cubicBezTo>
                  <a:cubicBezTo>
                    <a:pt x="22342" y="23801"/>
                    <a:pt x="22250" y="23649"/>
                    <a:pt x="22098" y="23588"/>
                  </a:cubicBezTo>
                  <a:cubicBezTo>
                    <a:pt x="22055" y="23562"/>
                    <a:pt x="22012" y="23551"/>
                    <a:pt x="21970" y="23551"/>
                  </a:cubicBezTo>
                  <a:cubicBezTo>
                    <a:pt x="21865" y="23551"/>
                    <a:pt x="21769" y="23623"/>
                    <a:pt x="21703" y="23710"/>
                  </a:cubicBezTo>
                  <a:cubicBezTo>
                    <a:pt x="20717" y="25217"/>
                    <a:pt x="17907" y="28965"/>
                    <a:pt x="16172" y="28965"/>
                  </a:cubicBezTo>
                  <a:cubicBezTo>
                    <a:pt x="16088" y="28965"/>
                    <a:pt x="16007" y="28956"/>
                    <a:pt x="15928" y="28938"/>
                  </a:cubicBezTo>
                  <a:cubicBezTo>
                    <a:pt x="15259" y="28786"/>
                    <a:pt x="14864" y="28451"/>
                    <a:pt x="14651" y="27844"/>
                  </a:cubicBezTo>
                  <a:cubicBezTo>
                    <a:pt x="14408" y="27053"/>
                    <a:pt x="14651" y="26081"/>
                    <a:pt x="14651" y="26081"/>
                  </a:cubicBezTo>
                  <a:cubicBezTo>
                    <a:pt x="14712" y="25929"/>
                    <a:pt x="14621" y="25777"/>
                    <a:pt x="14499" y="25716"/>
                  </a:cubicBezTo>
                  <a:cubicBezTo>
                    <a:pt x="14461" y="25678"/>
                    <a:pt x="14402" y="25661"/>
                    <a:pt x="14339" y="25661"/>
                  </a:cubicBezTo>
                  <a:cubicBezTo>
                    <a:pt x="14251" y="25661"/>
                    <a:pt x="14157" y="25693"/>
                    <a:pt x="14104" y="25746"/>
                  </a:cubicBezTo>
                  <a:cubicBezTo>
                    <a:pt x="13142" y="26683"/>
                    <a:pt x="10732" y="28799"/>
                    <a:pt x="9181" y="28799"/>
                  </a:cubicBezTo>
                  <a:cubicBezTo>
                    <a:pt x="8920" y="28799"/>
                    <a:pt x="8683" y="28739"/>
                    <a:pt x="8481" y="28603"/>
                  </a:cubicBezTo>
                  <a:cubicBezTo>
                    <a:pt x="8056" y="28330"/>
                    <a:pt x="7812" y="27995"/>
                    <a:pt x="7721" y="27661"/>
                  </a:cubicBezTo>
                  <a:cubicBezTo>
                    <a:pt x="7417" y="26688"/>
                    <a:pt x="8116" y="25625"/>
                    <a:pt x="8177" y="25625"/>
                  </a:cubicBezTo>
                  <a:cubicBezTo>
                    <a:pt x="8238" y="25533"/>
                    <a:pt x="8238" y="25321"/>
                    <a:pt x="8177" y="25229"/>
                  </a:cubicBezTo>
                  <a:cubicBezTo>
                    <a:pt x="8096" y="25148"/>
                    <a:pt x="8001" y="25108"/>
                    <a:pt x="7902" y="25108"/>
                  </a:cubicBezTo>
                  <a:cubicBezTo>
                    <a:pt x="7853" y="25108"/>
                    <a:pt x="7802" y="25118"/>
                    <a:pt x="7752" y="25138"/>
                  </a:cubicBezTo>
                  <a:cubicBezTo>
                    <a:pt x="7727" y="25138"/>
                    <a:pt x="5714" y="26162"/>
                    <a:pt x="3960" y="26162"/>
                  </a:cubicBezTo>
                  <a:cubicBezTo>
                    <a:pt x="3513" y="26162"/>
                    <a:pt x="3082" y="26095"/>
                    <a:pt x="2706" y="25929"/>
                  </a:cubicBezTo>
                  <a:cubicBezTo>
                    <a:pt x="2007" y="25625"/>
                    <a:pt x="1581" y="25108"/>
                    <a:pt x="1429" y="24226"/>
                  </a:cubicBezTo>
                  <a:cubicBezTo>
                    <a:pt x="1277" y="23406"/>
                    <a:pt x="1429" y="22676"/>
                    <a:pt x="1885" y="22038"/>
                  </a:cubicBezTo>
                  <a:cubicBezTo>
                    <a:pt x="3314" y="20001"/>
                    <a:pt x="7113" y="19394"/>
                    <a:pt x="7144" y="19394"/>
                  </a:cubicBezTo>
                  <a:cubicBezTo>
                    <a:pt x="7296" y="19363"/>
                    <a:pt x="7448" y="19211"/>
                    <a:pt x="7417" y="19059"/>
                  </a:cubicBezTo>
                  <a:cubicBezTo>
                    <a:pt x="7417" y="18877"/>
                    <a:pt x="7265" y="18755"/>
                    <a:pt x="7052" y="18755"/>
                  </a:cubicBezTo>
                  <a:cubicBezTo>
                    <a:pt x="7052" y="18755"/>
                    <a:pt x="5897" y="18725"/>
                    <a:pt x="5685" y="17995"/>
                  </a:cubicBezTo>
                  <a:cubicBezTo>
                    <a:pt x="5654" y="17813"/>
                    <a:pt x="5654" y="17570"/>
                    <a:pt x="5685" y="17327"/>
                  </a:cubicBezTo>
                  <a:cubicBezTo>
                    <a:pt x="5928" y="16324"/>
                    <a:pt x="9545" y="15716"/>
                    <a:pt x="12919" y="15655"/>
                  </a:cubicBezTo>
                  <a:lnTo>
                    <a:pt x="12980" y="15655"/>
                  </a:lnTo>
                  <a:cubicBezTo>
                    <a:pt x="13192" y="15655"/>
                    <a:pt x="13284" y="15503"/>
                    <a:pt x="13284" y="15290"/>
                  </a:cubicBezTo>
                  <a:cubicBezTo>
                    <a:pt x="13284" y="15108"/>
                    <a:pt x="13132" y="14986"/>
                    <a:pt x="12949" y="14986"/>
                  </a:cubicBezTo>
                  <a:lnTo>
                    <a:pt x="12888" y="14986"/>
                  </a:lnTo>
                  <a:cubicBezTo>
                    <a:pt x="12676" y="14986"/>
                    <a:pt x="11825" y="14956"/>
                    <a:pt x="11612" y="14378"/>
                  </a:cubicBezTo>
                  <a:cubicBezTo>
                    <a:pt x="11551" y="14165"/>
                    <a:pt x="11581" y="13862"/>
                    <a:pt x="11733" y="13466"/>
                  </a:cubicBezTo>
                  <a:cubicBezTo>
                    <a:pt x="12129" y="12463"/>
                    <a:pt x="15077" y="11643"/>
                    <a:pt x="19484" y="11308"/>
                  </a:cubicBezTo>
                  <a:cubicBezTo>
                    <a:pt x="19576" y="11314"/>
                    <a:pt x="19664" y="11317"/>
                    <a:pt x="19748" y="11317"/>
                  </a:cubicBezTo>
                  <a:cubicBezTo>
                    <a:pt x="20084" y="11317"/>
                    <a:pt x="20341" y="11278"/>
                    <a:pt x="20366" y="11278"/>
                  </a:cubicBezTo>
                  <a:cubicBezTo>
                    <a:pt x="20518" y="11248"/>
                    <a:pt x="20639" y="11096"/>
                    <a:pt x="20639" y="10883"/>
                  </a:cubicBezTo>
                  <a:cubicBezTo>
                    <a:pt x="20579" y="10731"/>
                    <a:pt x="20487" y="10579"/>
                    <a:pt x="20275" y="10579"/>
                  </a:cubicBezTo>
                  <a:cubicBezTo>
                    <a:pt x="20275" y="10579"/>
                    <a:pt x="20031" y="10579"/>
                    <a:pt x="19515" y="10640"/>
                  </a:cubicBezTo>
                  <a:cubicBezTo>
                    <a:pt x="19120" y="10579"/>
                    <a:pt x="18998" y="10366"/>
                    <a:pt x="18968" y="10214"/>
                  </a:cubicBezTo>
                  <a:cubicBezTo>
                    <a:pt x="18876" y="10032"/>
                    <a:pt x="18907" y="9728"/>
                    <a:pt x="19028" y="9363"/>
                  </a:cubicBezTo>
                  <a:cubicBezTo>
                    <a:pt x="19272" y="8603"/>
                    <a:pt x="20518" y="7691"/>
                    <a:pt x="22220" y="7083"/>
                  </a:cubicBezTo>
                  <a:cubicBezTo>
                    <a:pt x="23306" y="6710"/>
                    <a:pt x="24563" y="6460"/>
                    <a:pt x="25715" y="6460"/>
                  </a:cubicBezTo>
                  <a:close/>
                  <a:moveTo>
                    <a:pt x="31635" y="0"/>
                  </a:moveTo>
                  <a:cubicBezTo>
                    <a:pt x="31502" y="0"/>
                    <a:pt x="31385" y="98"/>
                    <a:pt x="31339" y="214"/>
                  </a:cubicBezTo>
                  <a:cubicBezTo>
                    <a:pt x="31339" y="244"/>
                    <a:pt x="30336" y="2889"/>
                    <a:pt x="28542" y="6293"/>
                  </a:cubicBezTo>
                  <a:cubicBezTo>
                    <a:pt x="26141" y="2433"/>
                    <a:pt x="23284" y="1825"/>
                    <a:pt x="21734" y="1825"/>
                  </a:cubicBezTo>
                  <a:cubicBezTo>
                    <a:pt x="19727" y="1825"/>
                    <a:pt x="18086" y="2737"/>
                    <a:pt x="17569" y="3649"/>
                  </a:cubicBezTo>
                  <a:cubicBezTo>
                    <a:pt x="17265" y="4165"/>
                    <a:pt x="17144" y="4743"/>
                    <a:pt x="17296" y="5260"/>
                  </a:cubicBezTo>
                  <a:cubicBezTo>
                    <a:pt x="17357" y="5564"/>
                    <a:pt x="17509" y="5837"/>
                    <a:pt x="17661" y="6080"/>
                  </a:cubicBezTo>
                  <a:cubicBezTo>
                    <a:pt x="17007" y="6000"/>
                    <a:pt x="16205" y="5933"/>
                    <a:pt x="15393" y="5933"/>
                  </a:cubicBezTo>
                  <a:cubicBezTo>
                    <a:pt x="13750" y="5933"/>
                    <a:pt x="12070" y="6208"/>
                    <a:pt x="11521" y="7205"/>
                  </a:cubicBezTo>
                  <a:cubicBezTo>
                    <a:pt x="11247" y="7661"/>
                    <a:pt x="11217" y="8117"/>
                    <a:pt x="11338" y="8573"/>
                  </a:cubicBezTo>
                  <a:cubicBezTo>
                    <a:pt x="11399" y="8846"/>
                    <a:pt x="11521" y="9059"/>
                    <a:pt x="11673" y="9272"/>
                  </a:cubicBezTo>
                  <a:cubicBezTo>
                    <a:pt x="11326" y="9243"/>
                    <a:pt x="10948" y="9227"/>
                    <a:pt x="10554" y="9227"/>
                  </a:cubicBezTo>
                  <a:cubicBezTo>
                    <a:pt x="8875" y="9227"/>
                    <a:pt x="6896" y="9512"/>
                    <a:pt x="5715" y="10275"/>
                  </a:cubicBezTo>
                  <a:cubicBezTo>
                    <a:pt x="5107" y="10670"/>
                    <a:pt x="4712" y="11126"/>
                    <a:pt x="4590" y="11703"/>
                  </a:cubicBezTo>
                  <a:cubicBezTo>
                    <a:pt x="4378" y="12828"/>
                    <a:pt x="5107" y="13618"/>
                    <a:pt x="5867" y="14074"/>
                  </a:cubicBezTo>
                  <a:cubicBezTo>
                    <a:pt x="4043" y="14652"/>
                    <a:pt x="92" y="16111"/>
                    <a:pt x="31" y="18178"/>
                  </a:cubicBezTo>
                  <a:cubicBezTo>
                    <a:pt x="1" y="19819"/>
                    <a:pt x="1156" y="20579"/>
                    <a:pt x="2128" y="20853"/>
                  </a:cubicBezTo>
                  <a:cubicBezTo>
                    <a:pt x="1824" y="21096"/>
                    <a:pt x="1551" y="21369"/>
                    <a:pt x="1338" y="21734"/>
                  </a:cubicBezTo>
                  <a:cubicBezTo>
                    <a:pt x="761" y="22524"/>
                    <a:pt x="578" y="23436"/>
                    <a:pt x="761" y="24470"/>
                  </a:cubicBezTo>
                  <a:cubicBezTo>
                    <a:pt x="1004" y="25564"/>
                    <a:pt x="1520" y="26293"/>
                    <a:pt x="2402" y="26658"/>
                  </a:cubicBezTo>
                  <a:cubicBezTo>
                    <a:pt x="2861" y="26851"/>
                    <a:pt x="3373" y="26927"/>
                    <a:pt x="3895" y="26927"/>
                  </a:cubicBezTo>
                  <a:cubicBezTo>
                    <a:pt x="5100" y="26927"/>
                    <a:pt x="6359" y="26520"/>
                    <a:pt x="7144" y="26202"/>
                  </a:cubicBezTo>
                  <a:lnTo>
                    <a:pt x="7144" y="26202"/>
                  </a:lnTo>
                  <a:cubicBezTo>
                    <a:pt x="6961" y="26688"/>
                    <a:pt x="6840" y="27296"/>
                    <a:pt x="7083" y="27904"/>
                  </a:cubicBezTo>
                  <a:cubicBezTo>
                    <a:pt x="7235" y="28451"/>
                    <a:pt x="7569" y="28877"/>
                    <a:pt x="8086" y="29242"/>
                  </a:cubicBezTo>
                  <a:cubicBezTo>
                    <a:pt x="8414" y="29468"/>
                    <a:pt x="8785" y="29565"/>
                    <a:pt x="9180" y="29565"/>
                  </a:cubicBezTo>
                  <a:cubicBezTo>
                    <a:pt x="10797" y="29565"/>
                    <a:pt x="12810" y="27939"/>
                    <a:pt x="13861" y="26962"/>
                  </a:cubicBezTo>
                  <a:cubicBezTo>
                    <a:pt x="13861" y="27296"/>
                    <a:pt x="13861" y="27722"/>
                    <a:pt x="14013" y="28117"/>
                  </a:cubicBezTo>
                  <a:cubicBezTo>
                    <a:pt x="14287" y="28938"/>
                    <a:pt x="14864" y="29485"/>
                    <a:pt x="15776" y="29667"/>
                  </a:cubicBezTo>
                  <a:cubicBezTo>
                    <a:pt x="15888" y="29691"/>
                    <a:pt x="16002" y="29703"/>
                    <a:pt x="16118" y="29703"/>
                  </a:cubicBezTo>
                  <a:cubicBezTo>
                    <a:pt x="18057" y="29703"/>
                    <a:pt x="20556" y="26503"/>
                    <a:pt x="21703" y="24926"/>
                  </a:cubicBezTo>
                  <a:cubicBezTo>
                    <a:pt x="21855" y="25442"/>
                    <a:pt x="22311" y="26141"/>
                    <a:pt x="23497" y="26293"/>
                  </a:cubicBezTo>
                  <a:cubicBezTo>
                    <a:pt x="23540" y="26298"/>
                    <a:pt x="23583" y="26301"/>
                    <a:pt x="23627" y="26301"/>
                  </a:cubicBezTo>
                  <a:cubicBezTo>
                    <a:pt x="24110" y="26301"/>
                    <a:pt x="24641" y="25994"/>
                    <a:pt x="25199" y="25381"/>
                  </a:cubicBezTo>
                  <a:cubicBezTo>
                    <a:pt x="26779" y="23649"/>
                    <a:pt x="28542" y="19758"/>
                    <a:pt x="28694" y="17175"/>
                  </a:cubicBezTo>
                  <a:cubicBezTo>
                    <a:pt x="28846" y="17266"/>
                    <a:pt x="28998" y="17418"/>
                    <a:pt x="29181" y="17509"/>
                  </a:cubicBezTo>
                  <a:cubicBezTo>
                    <a:pt x="29424" y="17615"/>
                    <a:pt x="29697" y="17669"/>
                    <a:pt x="29986" y="17669"/>
                  </a:cubicBezTo>
                  <a:cubicBezTo>
                    <a:pt x="30275" y="17669"/>
                    <a:pt x="30579" y="17615"/>
                    <a:pt x="30883" y="17509"/>
                  </a:cubicBezTo>
                  <a:cubicBezTo>
                    <a:pt x="32311" y="16962"/>
                    <a:pt x="32251" y="13831"/>
                    <a:pt x="31399" y="11096"/>
                  </a:cubicBezTo>
                  <a:cubicBezTo>
                    <a:pt x="31035" y="9971"/>
                    <a:pt x="30275" y="8056"/>
                    <a:pt x="28968" y="6901"/>
                  </a:cubicBezTo>
                  <a:cubicBezTo>
                    <a:pt x="30852" y="3345"/>
                    <a:pt x="31916" y="548"/>
                    <a:pt x="31947" y="487"/>
                  </a:cubicBezTo>
                  <a:cubicBezTo>
                    <a:pt x="32007" y="396"/>
                    <a:pt x="32007" y="336"/>
                    <a:pt x="31947" y="244"/>
                  </a:cubicBezTo>
                  <a:cubicBezTo>
                    <a:pt x="31916" y="184"/>
                    <a:pt x="31855" y="62"/>
                    <a:pt x="31764" y="32"/>
                  </a:cubicBezTo>
                  <a:cubicBezTo>
                    <a:pt x="31721" y="10"/>
                    <a:pt x="31677" y="0"/>
                    <a:pt x="31635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7491200" y="-30175"/>
              <a:ext cx="730275" cy="894800"/>
            </a:xfrm>
            <a:custGeom>
              <a:rect b="b" l="l" r="r" t="t"/>
              <a:pathLst>
                <a:path extrusionOk="0" h="35792" w="29211">
                  <a:moveTo>
                    <a:pt x="20398" y="705"/>
                  </a:moveTo>
                  <a:cubicBezTo>
                    <a:pt x="20408" y="705"/>
                    <a:pt x="20417" y="706"/>
                    <a:pt x="20426" y="708"/>
                  </a:cubicBezTo>
                  <a:cubicBezTo>
                    <a:pt x="20457" y="708"/>
                    <a:pt x="20517" y="738"/>
                    <a:pt x="20609" y="860"/>
                  </a:cubicBezTo>
                  <a:cubicBezTo>
                    <a:pt x="20912" y="1285"/>
                    <a:pt x="20821" y="2501"/>
                    <a:pt x="20669" y="3139"/>
                  </a:cubicBezTo>
                  <a:cubicBezTo>
                    <a:pt x="20639" y="3291"/>
                    <a:pt x="20730" y="3443"/>
                    <a:pt x="20882" y="3504"/>
                  </a:cubicBezTo>
                  <a:cubicBezTo>
                    <a:pt x="20939" y="3538"/>
                    <a:pt x="20996" y="3556"/>
                    <a:pt x="21050" y="3556"/>
                  </a:cubicBezTo>
                  <a:cubicBezTo>
                    <a:pt x="21140" y="3556"/>
                    <a:pt x="21220" y="3508"/>
                    <a:pt x="21277" y="3413"/>
                  </a:cubicBezTo>
                  <a:cubicBezTo>
                    <a:pt x="22179" y="2211"/>
                    <a:pt x="23227" y="1279"/>
                    <a:pt x="23673" y="1279"/>
                  </a:cubicBezTo>
                  <a:cubicBezTo>
                    <a:pt x="23724" y="1279"/>
                    <a:pt x="23766" y="1291"/>
                    <a:pt x="23800" y="1316"/>
                  </a:cubicBezTo>
                  <a:cubicBezTo>
                    <a:pt x="24104" y="1498"/>
                    <a:pt x="23466" y="3048"/>
                    <a:pt x="22493" y="4477"/>
                  </a:cubicBezTo>
                  <a:cubicBezTo>
                    <a:pt x="22432" y="4629"/>
                    <a:pt x="22432" y="4781"/>
                    <a:pt x="22554" y="4872"/>
                  </a:cubicBezTo>
                  <a:cubicBezTo>
                    <a:pt x="22599" y="4933"/>
                    <a:pt x="22675" y="4963"/>
                    <a:pt x="22751" y="4963"/>
                  </a:cubicBezTo>
                  <a:cubicBezTo>
                    <a:pt x="22827" y="4963"/>
                    <a:pt x="22903" y="4933"/>
                    <a:pt x="22949" y="4872"/>
                  </a:cubicBezTo>
                  <a:cubicBezTo>
                    <a:pt x="23932" y="4086"/>
                    <a:pt x="25044" y="3430"/>
                    <a:pt x="25423" y="3430"/>
                  </a:cubicBezTo>
                  <a:cubicBezTo>
                    <a:pt x="25455" y="3430"/>
                    <a:pt x="25481" y="3434"/>
                    <a:pt x="25502" y="3443"/>
                  </a:cubicBezTo>
                  <a:cubicBezTo>
                    <a:pt x="25685" y="3717"/>
                    <a:pt x="25198" y="4963"/>
                    <a:pt x="24438" y="6088"/>
                  </a:cubicBezTo>
                  <a:cubicBezTo>
                    <a:pt x="24378" y="6209"/>
                    <a:pt x="24378" y="6392"/>
                    <a:pt x="24469" y="6513"/>
                  </a:cubicBezTo>
                  <a:cubicBezTo>
                    <a:pt x="24537" y="6582"/>
                    <a:pt x="24615" y="6621"/>
                    <a:pt x="24697" y="6621"/>
                  </a:cubicBezTo>
                  <a:cubicBezTo>
                    <a:pt x="24761" y="6621"/>
                    <a:pt x="24828" y="6597"/>
                    <a:pt x="24894" y="6544"/>
                  </a:cubicBezTo>
                  <a:cubicBezTo>
                    <a:pt x="25670" y="6100"/>
                    <a:pt x="27027" y="5430"/>
                    <a:pt x="27721" y="5430"/>
                  </a:cubicBezTo>
                  <a:cubicBezTo>
                    <a:pt x="27789" y="5430"/>
                    <a:pt x="27850" y="5436"/>
                    <a:pt x="27903" y="5450"/>
                  </a:cubicBezTo>
                  <a:cubicBezTo>
                    <a:pt x="27964" y="5480"/>
                    <a:pt x="28025" y="5541"/>
                    <a:pt x="28025" y="5541"/>
                  </a:cubicBezTo>
                  <a:cubicBezTo>
                    <a:pt x="28390" y="6209"/>
                    <a:pt x="27569" y="8064"/>
                    <a:pt x="26262" y="9523"/>
                  </a:cubicBezTo>
                  <a:cubicBezTo>
                    <a:pt x="26110" y="9523"/>
                    <a:pt x="25958" y="9492"/>
                    <a:pt x="25776" y="9492"/>
                  </a:cubicBezTo>
                  <a:cubicBezTo>
                    <a:pt x="26232" y="9036"/>
                    <a:pt x="26536" y="8459"/>
                    <a:pt x="26262" y="7851"/>
                  </a:cubicBezTo>
                  <a:cubicBezTo>
                    <a:pt x="26141" y="7577"/>
                    <a:pt x="25958" y="7425"/>
                    <a:pt x="25685" y="7364"/>
                  </a:cubicBezTo>
                  <a:cubicBezTo>
                    <a:pt x="25582" y="7332"/>
                    <a:pt x="25467" y="7318"/>
                    <a:pt x="25344" y="7318"/>
                  </a:cubicBezTo>
                  <a:cubicBezTo>
                    <a:pt x="24884" y="7318"/>
                    <a:pt x="24310" y="7520"/>
                    <a:pt x="23830" y="7760"/>
                  </a:cubicBezTo>
                  <a:cubicBezTo>
                    <a:pt x="24013" y="7304"/>
                    <a:pt x="24165" y="6817"/>
                    <a:pt x="24104" y="6392"/>
                  </a:cubicBezTo>
                  <a:cubicBezTo>
                    <a:pt x="24013" y="6088"/>
                    <a:pt x="23861" y="5845"/>
                    <a:pt x="23618" y="5632"/>
                  </a:cubicBezTo>
                  <a:cubicBezTo>
                    <a:pt x="23387" y="5488"/>
                    <a:pt x="23141" y="5429"/>
                    <a:pt x="22890" y="5429"/>
                  </a:cubicBezTo>
                  <a:cubicBezTo>
                    <a:pt x="22346" y="5429"/>
                    <a:pt x="21776" y="5706"/>
                    <a:pt x="21277" y="5997"/>
                  </a:cubicBezTo>
                  <a:cubicBezTo>
                    <a:pt x="21520" y="5389"/>
                    <a:pt x="21672" y="4690"/>
                    <a:pt x="21490" y="4325"/>
                  </a:cubicBezTo>
                  <a:cubicBezTo>
                    <a:pt x="21399" y="4112"/>
                    <a:pt x="21216" y="3960"/>
                    <a:pt x="21034" y="3930"/>
                  </a:cubicBezTo>
                  <a:cubicBezTo>
                    <a:pt x="20970" y="3914"/>
                    <a:pt x="20904" y="3906"/>
                    <a:pt x="20837" y="3906"/>
                  </a:cubicBezTo>
                  <a:cubicBezTo>
                    <a:pt x="20147" y="3906"/>
                    <a:pt x="19342" y="4718"/>
                    <a:pt x="18815" y="5328"/>
                  </a:cubicBezTo>
                  <a:cubicBezTo>
                    <a:pt x="18785" y="5146"/>
                    <a:pt x="18754" y="4963"/>
                    <a:pt x="18754" y="4811"/>
                  </a:cubicBezTo>
                  <a:cubicBezTo>
                    <a:pt x="18785" y="4781"/>
                    <a:pt x="18815" y="4720"/>
                    <a:pt x="18815" y="4659"/>
                  </a:cubicBezTo>
                  <a:cubicBezTo>
                    <a:pt x="19261" y="2580"/>
                    <a:pt x="19996" y="705"/>
                    <a:pt x="20398" y="705"/>
                  </a:cubicBezTo>
                  <a:close/>
                  <a:moveTo>
                    <a:pt x="17613" y="3654"/>
                  </a:moveTo>
                  <a:cubicBezTo>
                    <a:pt x="17880" y="3654"/>
                    <a:pt x="17948" y="3948"/>
                    <a:pt x="18207" y="5419"/>
                  </a:cubicBezTo>
                  <a:cubicBezTo>
                    <a:pt x="18238" y="5632"/>
                    <a:pt x="18298" y="5875"/>
                    <a:pt x="18329" y="6149"/>
                  </a:cubicBezTo>
                  <a:cubicBezTo>
                    <a:pt x="18359" y="6240"/>
                    <a:pt x="18450" y="6361"/>
                    <a:pt x="18602" y="6392"/>
                  </a:cubicBezTo>
                  <a:cubicBezTo>
                    <a:pt x="18622" y="6405"/>
                    <a:pt x="18645" y="6411"/>
                    <a:pt x="18670" y="6411"/>
                  </a:cubicBezTo>
                  <a:cubicBezTo>
                    <a:pt x="18757" y="6411"/>
                    <a:pt x="18866" y="6335"/>
                    <a:pt x="18937" y="6240"/>
                  </a:cubicBezTo>
                  <a:cubicBezTo>
                    <a:pt x="19537" y="5382"/>
                    <a:pt x="20407" y="4497"/>
                    <a:pt x="20837" y="4497"/>
                  </a:cubicBezTo>
                  <a:cubicBezTo>
                    <a:pt x="20864" y="4497"/>
                    <a:pt x="20889" y="4500"/>
                    <a:pt x="20912" y="4507"/>
                  </a:cubicBezTo>
                  <a:cubicBezTo>
                    <a:pt x="21064" y="4690"/>
                    <a:pt x="20700" y="5845"/>
                    <a:pt x="20183" y="6848"/>
                  </a:cubicBezTo>
                  <a:cubicBezTo>
                    <a:pt x="20122" y="7000"/>
                    <a:pt x="20153" y="7152"/>
                    <a:pt x="20305" y="7273"/>
                  </a:cubicBezTo>
                  <a:cubicBezTo>
                    <a:pt x="20358" y="7327"/>
                    <a:pt x="20423" y="7351"/>
                    <a:pt x="20489" y="7351"/>
                  </a:cubicBezTo>
                  <a:cubicBezTo>
                    <a:pt x="20574" y="7351"/>
                    <a:pt x="20662" y="7311"/>
                    <a:pt x="20730" y="7243"/>
                  </a:cubicBezTo>
                  <a:cubicBezTo>
                    <a:pt x="21111" y="6887"/>
                    <a:pt x="22152" y="6042"/>
                    <a:pt x="22909" y="6042"/>
                  </a:cubicBezTo>
                  <a:cubicBezTo>
                    <a:pt x="23057" y="6042"/>
                    <a:pt x="23194" y="6074"/>
                    <a:pt x="23314" y="6149"/>
                  </a:cubicBezTo>
                  <a:cubicBezTo>
                    <a:pt x="23405" y="6209"/>
                    <a:pt x="23496" y="6331"/>
                    <a:pt x="23496" y="6453"/>
                  </a:cubicBezTo>
                  <a:cubicBezTo>
                    <a:pt x="23618" y="7061"/>
                    <a:pt x="22949" y="8124"/>
                    <a:pt x="22706" y="8459"/>
                  </a:cubicBezTo>
                  <a:cubicBezTo>
                    <a:pt x="22584" y="8580"/>
                    <a:pt x="22615" y="8763"/>
                    <a:pt x="22736" y="8884"/>
                  </a:cubicBezTo>
                  <a:cubicBezTo>
                    <a:pt x="22809" y="8939"/>
                    <a:pt x="22904" y="8983"/>
                    <a:pt x="22994" y="8983"/>
                  </a:cubicBezTo>
                  <a:cubicBezTo>
                    <a:pt x="23055" y="8983"/>
                    <a:pt x="23113" y="8963"/>
                    <a:pt x="23162" y="8915"/>
                  </a:cubicBezTo>
                  <a:cubicBezTo>
                    <a:pt x="23802" y="8441"/>
                    <a:pt x="24876" y="7866"/>
                    <a:pt x="25449" y="7866"/>
                  </a:cubicBezTo>
                  <a:cubicBezTo>
                    <a:pt x="25502" y="7866"/>
                    <a:pt x="25550" y="7871"/>
                    <a:pt x="25593" y="7881"/>
                  </a:cubicBezTo>
                  <a:cubicBezTo>
                    <a:pt x="25654" y="7912"/>
                    <a:pt x="25685" y="7912"/>
                    <a:pt x="25745" y="8003"/>
                  </a:cubicBezTo>
                  <a:cubicBezTo>
                    <a:pt x="26049" y="8763"/>
                    <a:pt x="24530" y="9523"/>
                    <a:pt x="24469" y="9523"/>
                  </a:cubicBezTo>
                  <a:cubicBezTo>
                    <a:pt x="24317" y="9583"/>
                    <a:pt x="24256" y="9735"/>
                    <a:pt x="24286" y="9887"/>
                  </a:cubicBezTo>
                  <a:cubicBezTo>
                    <a:pt x="24314" y="10023"/>
                    <a:pt x="24438" y="10135"/>
                    <a:pt x="24617" y="10135"/>
                  </a:cubicBezTo>
                  <a:cubicBezTo>
                    <a:pt x="24638" y="10135"/>
                    <a:pt x="24659" y="10134"/>
                    <a:pt x="24682" y="10130"/>
                  </a:cubicBezTo>
                  <a:cubicBezTo>
                    <a:pt x="25094" y="10072"/>
                    <a:pt x="25506" y="10038"/>
                    <a:pt x="25861" y="10038"/>
                  </a:cubicBezTo>
                  <a:cubicBezTo>
                    <a:pt x="26056" y="10038"/>
                    <a:pt x="26233" y="10048"/>
                    <a:pt x="26384" y="10070"/>
                  </a:cubicBezTo>
                  <a:lnTo>
                    <a:pt x="26414" y="10070"/>
                  </a:lnTo>
                  <a:cubicBezTo>
                    <a:pt x="26657" y="10130"/>
                    <a:pt x="26809" y="10161"/>
                    <a:pt x="26840" y="10222"/>
                  </a:cubicBezTo>
                  <a:cubicBezTo>
                    <a:pt x="26840" y="10586"/>
                    <a:pt x="25745" y="11377"/>
                    <a:pt x="24682" y="11985"/>
                  </a:cubicBezTo>
                  <a:cubicBezTo>
                    <a:pt x="24590" y="11863"/>
                    <a:pt x="24438" y="11741"/>
                    <a:pt x="24286" y="11681"/>
                  </a:cubicBezTo>
                  <a:cubicBezTo>
                    <a:pt x="24077" y="11588"/>
                    <a:pt x="23851" y="11548"/>
                    <a:pt x="23606" y="11548"/>
                  </a:cubicBezTo>
                  <a:cubicBezTo>
                    <a:pt x="23531" y="11548"/>
                    <a:pt x="23453" y="11552"/>
                    <a:pt x="23375" y="11559"/>
                  </a:cubicBezTo>
                  <a:cubicBezTo>
                    <a:pt x="23922" y="11103"/>
                    <a:pt x="24286" y="10617"/>
                    <a:pt x="24256" y="10130"/>
                  </a:cubicBezTo>
                  <a:cubicBezTo>
                    <a:pt x="24226" y="9918"/>
                    <a:pt x="24104" y="9735"/>
                    <a:pt x="23922" y="9675"/>
                  </a:cubicBezTo>
                  <a:cubicBezTo>
                    <a:pt x="23811" y="9623"/>
                    <a:pt x="23679" y="9600"/>
                    <a:pt x="23530" y="9600"/>
                  </a:cubicBezTo>
                  <a:cubicBezTo>
                    <a:pt x="22981" y="9600"/>
                    <a:pt x="22207" y="9911"/>
                    <a:pt x="21490" y="10222"/>
                  </a:cubicBezTo>
                  <a:cubicBezTo>
                    <a:pt x="22098" y="9219"/>
                    <a:pt x="22736" y="7881"/>
                    <a:pt x="22037" y="7304"/>
                  </a:cubicBezTo>
                  <a:cubicBezTo>
                    <a:pt x="22007" y="7273"/>
                    <a:pt x="21946" y="7243"/>
                    <a:pt x="21885" y="7182"/>
                  </a:cubicBezTo>
                  <a:cubicBezTo>
                    <a:pt x="21796" y="7143"/>
                    <a:pt x="21703" y="7125"/>
                    <a:pt x="21608" y="7125"/>
                  </a:cubicBezTo>
                  <a:cubicBezTo>
                    <a:pt x="20893" y="7125"/>
                    <a:pt x="20033" y="8158"/>
                    <a:pt x="19362" y="9097"/>
                  </a:cubicBezTo>
                  <a:cubicBezTo>
                    <a:pt x="19423" y="7851"/>
                    <a:pt x="19302" y="6696"/>
                    <a:pt x="18785" y="6483"/>
                  </a:cubicBezTo>
                  <a:cubicBezTo>
                    <a:pt x="18754" y="6422"/>
                    <a:pt x="18663" y="6422"/>
                    <a:pt x="18633" y="6422"/>
                  </a:cubicBezTo>
                  <a:cubicBezTo>
                    <a:pt x="18615" y="6420"/>
                    <a:pt x="18597" y="6419"/>
                    <a:pt x="18579" y="6419"/>
                  </a:cubicBezTo>
                  <a:cubicBezTo>
                    <a:pt x="18108" y="6419"/>
                    <a:pt x="17613" y="7178"/>
                    <a:pt x="17174" y="8641"/>
                  </a:cubicBezTo>
                  <a:cubicBezTo>
                    <a:pt x="17113" y="8216"/>
                    <a:pt x="16991" y="7851"/>
                    <a:pt x="16870" y="7456"/>
                  </a:cubicBezTo>
                  <a:cubicBezTo>
                    <a:pt x="16809" y="5723"/>
                    <a:pt x="17083" y="3747"/>
                    <a:pt x="17569" y="3656"/>
                  </a:cubicBezTo>
                  <a:cubicBezTo>
                    <a:pt x="17584" y="3655"/>
                    <a:pt x="17599" y="3654"/>
                    <a:pt x="17613" y="3654"/>
                  </a:cubicBezTo>
                  <a:close/>
                  <a:moveTo>
                    <a:pt x="14560" y="12106"/>
                  </a:moveTo>
                  <a:cubicBezTo>
                    <a:pt x="14651" y="12988"/>
                    <a:pt x="14803" y="13839"/>
                    <a:pt x="14955" y="14538"/>
                  </a:cubicBezTo>
                  <a:cubicBezTo>
                    <a:pt x="14864" y="14568"/>
                    <a:pt x="14742" y="14659"/>
                    <a:pt x="14590" y="14720"/>
                  </a:cubicBezTo>
                  <a:cubicBezTo>
                    <a:pt x="14347" y="13504"/>
                    <a:pt x="14256" y="12593"/>
                    <a:pt x="14225" y="12137"/>
                  </a:cubicBezTo>
                  <a:cubicBezTo>
                    <a:pt x="14347" y="12137"/>
                    <a:pt x="14438" y="12106"/>
                    <a:pt x="14560" y="12106"/>
                  </a:cubicBezTo>
                  <a:close/>
                  <a:moveTo>
                    <a:pt x="15897" y="7061"/>
                  </a:moveTo>
                  <a:cubicBezTo>
                    <a:pt x="16049" y="7121"/>
                    <a:pt x="16171" y="7304"/>
                    <a:pt x="16262" y="7608"/>
                  </a:cubicBezTo>
                  <a:lnTo>
                    <a:pt x="16262" y="7638"/>
                  </a:lnTo>
                  <a:cubicBezTo>
                    <a:pt x="16536" y="8337"/>
                    <a:pt x="16687" y="9523"/>
                    <a:pt x="16718" y="10586"/>
                  </a:cubicBezTo>
                  <a:cubicBezTo>
                    <a:pt x="16718" y="10738"/>
                    <a:pt x="16870" y="10890"/>
                    <a:pt x="17022" y="10890"/>
                  </a:cubicBezTo>
                  <a:cubicBezTo>
                    <a:pt x="17174" y="10890"/>
                    <a:pt x="17326" y="10769"/>
                    <a:pt x="17387" y="10617"/>
                  </a:cubicBezTo>
                  <a:cubicBezTo>
                    <a:pt x="17721" y="8975"/>
                    <a:pt x="18207" y="7456"/>
                    <a:pt x="18511" y="7121"/>
                  </a:cubicBezTo>
                  <a:cubicBezTo>
                    <a:pt x="18694" y="7486"/>
                    <a:pt x="18694" y="8915"/>
                    <a:pt x="18542" y="10343"/>
                  </a:cubicBezTo>
                  <a:cubicBezTo>
                    <a:pt x="18542" y="10495"/>
                    <a:pt x="18633" y="10647"/>
                    <a:pt x="18785" y="10678"/>
                  </a:cubicBezTo>
                  <a:cubicBezTo>
                    <a:pt x="18824" y="10693"/>
                    <a:pt x="18863" y="10701"/>
                    <a:pt x="18901" y="10701"/>
                  </a:cubicBezTo>
                  <a:cubicBezTo>
                    <a:pt x="19009" y="10701"/>
                    <a:pt x="19104" y="10638"/>
                    <a:pt x="19150" y="10526"/>
                  </a:cubicBezTo>
                  <a:cubicBezTo>
                    <a:pt x="20124" y="8949"/>
                    <a:pt x="21208" y="7777"/>
                    <a:pt x="21531" y="7777"/>
                  </a:cubicBezTo>
                  <a:cubicBezTo>
                    <a:pt x="21551" y="7777"/>
                    <a:pt x="21567" y="7781"/>
                    <a:pt x="21581" y="7790"/>
                  </a:cubicBezTo>
                  <a:cubicBezTo>
                    <a:pt x="21946" y="8064"/>
                    <a:pt x="21125" y="9675"/>
                    <a:pt x="20183" y="10921"/>
                  </a:cubicBezTo>
                  <a:cubicBezTo>
                    <a:pt x="20122" y="11042"/>
                    <a:pt x="20122" y="11225"/>
                    <a:pt x="20183" y="11346"/>
                  </a:cubicBezTo>
                  <a:cubicBezTo>
                    <a:pt x="20262" y="11406"/>
                    <a:pt x="20354" y="11452"/>
                    <a:pt x="20451" y="11452"/>
                  </a:cubicBezTo>
                  <a:cubicBezTo>
                    <a:pt x="20503" y="11452"/>
                    <a:pt x="20556" y="11439"/>
                    <a:pt x="20609" y="11407"/>
                  </a:cubicBezTo>
                  <a:cubicBezTo>
                    <a:pt x="21788" y="10774"/>
                    <a:pt x="23049" y="10278"/>
                    <a:pt x="23464" y="10278"/>
                  </a:cubicBezTo>
                  <a:cubicBezTo>
                    <a:pt x="23488" y="10278"/>
                    <a:pt x="23509" y="10279"/>
                    <a:pt x="23527" y="10282"/>
                  </a:cubicBezTo>
                  <a:cubicBezTo>
                    <a:pt x="23496" y="10678"/>
                    <a:pt x="22432" y="11529"/>
                    <a:pt x="21399" y="12045"/>
                  </a:cubicBezTo>
                  <a:cubicBezTo>
                    <a:pt x="21247" y="12137"/>
                    <a:pt x="21186" y="12319"/>
                    <a:pt x="21247" y="12471"/>
                  </a:cubicBezTo>
                  <a:cubicBezTo>
                    <a:pt x="21313" y="12581"/>
                    <a:pt x="21427" y="12659"/>
                    <a:pt x="21543" y="12659"/>
                  </a:cubicBezTo>
                  <a:cubicBezTo>
                    <a:pt x="21586" y="12659"/>
                    <a:pt x="21631" y="12648"/>
                    <a:pt x="21672" y="12623"/>
                  </a:cubicBezTo>
                  <a:cubicBezTo>
                    <a:pt x="22124" y="12420"/>
                    <a:pt x="22894" y="12200"/>
                    <a:pt x="23448" y="12200"/>
                  </a:cubicBezTo>
                  <a:cubicBezTo>
                    <a:pt x="23639" y="12200"/>
                    <a:pt x="23804" y="12226"/>
                    <a:pt x="23922" y="12289"/>
                  </a:cubicBezTo>
                  <a:cubicBezTo>
                    <a:pt x="24013" y="12319"/>
                    <a:pt x="24074" y="12410"/>
                    <a:pt x="24074" y="12501"/>
                  </a:cubicBezTo>
                  <a:cubicBezTo>
                    <a:pt x="24074" y="12501"/>
                    <a:pt x="24013" y="12775"/>
                    <a:pt x="23101" y="13261"/>
                  </a:cubicBezTo>
                  <a:cubicBezTo>
                    <a:pt x="21180" y="14398"/>
                    <a:pt x="17548" y="15438"/>
                    <a:pt x="16302" y="15438"/>
                  </a:cubicBezTo>
                  <a:cubicBezTo>
                    <a:pt x="16149" y="15438"/>
                    <a:pt x="16031" y="15422"/>
                    <a:pt x="15958" y="15389"/>
                  </a:cubicBezTo>
                  <a:cubicBezTo>
                    <a:pt x="15867" y="15328"/>
                    <a:pt x="15715" y="14994"/>
                    <a:pt x="15593" y="14477"/>
                  </a:cubicBezTo>
                  <a:lnTo>
                    <a:pt x="15593" y="14447"/>
                  </a:lnTo>
                  <a:cubicBezTo>
                    <a:pt x="15198" y="12957"/>
                    <a:pt x="14955" y="10161"/>
                    <a:pt x="15198" y="8307"/>
                  </a:cubicBezTo>
                  <a:cubicBezTo>
                    <a:pt x="15411" y="7456"/>
                    <a:pt x="15624" y="7121"/>
                    <a:pt x="15776" y="7061"/>
                  </a:cubicBezTo>
                  <a:close/>
                  <a:moveTo>
                    <a:pt x="13587" y="12258"/>
                  </a:moveTo>
                  <a:cubicBezTo>
                    <a:pt x="13618" y="12744"/>
                    <a:pt x="13739" y="13748"/>
                    <a:pt x="13982" y="14994"/>
                  </a:cubicBezTo>
                  <a:cubicBezTo>
                    <a:pt x="13374" y="15207"/>
                    <a:pt x="12523" y="15450"/>
                    <a:pt x="11307" y="15602"/>
                  </a:cubicBezTo>
                  <a:cubicBezTo>
                    <a:pt x="11216" y="14295"/>
                    <a:pt x="11307" y="13352"/>
                    <a:pt x="11338" y="13018"/>
                  </a:cubicBezTo>
                  <a:cubicBezTo>
                    <a:pt x="12098" y="12623"/>
                    <a:pt x="12858" y="12410"/>
                    <a:pt x="13587" y="12258"/>
                  </a:cubicBezTo>
                  <a:close/>
                  <a:moveTo>
                    <a:pt x="10639" y="13322"/>
                  </a:moveTo>
                  <a:cubicBezTo>
                    <a:pt x="10608" y="13808"/>
                    <a:pt x="10608" y="14659"/>
                    <a:pt x="10639" y="15662"/>
                  </a:cubicBezTo>
                  <a:cubicBezTo>
                    <a:pt x="9909" y="15731"/>
                    <a:pt x="9043" y="15765"/>
                    <a:pt x="8066" y="15765"/>
                  </a:cubicBezTo>
                  <a:cubicBezTo>
                    <a:pt x="7740" y="15765"/>
                    <a:pt x="7402" y="15761"/>
                    <a:pt x="7052" y="15754"/>
                  </a:cubicBezTo>
                  <a:cubicBezTo>
                    <a:pt x="8268" y="14720"/>
                    <a:pt x="9484" y="13930"/>
                    <a:pt x="10639" y="13322"/>
                  </a:cubicBezTo>
                  <a:close/>
                  <a:moveTo>
                    <a:pt x="15137" y="15207"/>
                  </a:moveTo>
                  <a:cubicBezTo>
                    <a:pt x="15289" y="15632"/>
                    <a:pt x="15441" y="15936"/>
                    <a:pt x="15654" y="16058"/>
                  </a:cubicBezTo>
                  <a:cubicBezTo>
                    <a:pt x="15715" y="16058"/>
                    <a:pt x="15745" y="16088"/>
                    <a:pt x="15745" y="16088"/>
                  </a:cubicBezTo>
                  <a:cubicBezTo>
                    <a:pt x="15884" y="16154"/>
                    <a:pt x="16087" y="16184"/>
                    <a:pt x="16340" y="16184"/>
                  </a:cubicBezTo>
                  <a:cubicBezTo>
                    <a:pt x="17245" y="16184"/>
                    <a:pt x="18790" y="15797"/>
                    <a:pt x="20335" y="15298"/>
                  </a:cubicBezTo>
                  <a:cubicBezTo>
                    <a:pt x="20517" y="15632"/>
                    <a:pt x="20639" y="16027"/>
                    <a:pt x="20761" y="16422"/>
                  </a:cubicBezTo>
                  <a:cubicBezTo>
                    <a:pt x="20274" y="16818"/>
                    <a:pt x="18694" y="17912"/>
                    <a:pt x="16049" y="19006"/>
                  </a:cubicBezTo>
                  <a:cubicBezTo>
                    <a:pt x="15441" y="17729"/>
                    <a:pt x="15046" y="16483"/>
                    <a:pt x="14742" y="15419"/>
                  </a:cubicBezTo>
                  <a:cubicBezTo>
                    <a:pt x="14894" y="15328"/>
                    <a:pt x="15016" y="15237"/>
                    <a:pt x="15137" y="15207"/>
                  </a:cubicBezTo>
                  <a:close/>
                  <a:moveTo>
                    <a:pt x="14195" y="15632"/>
                  </a:moveTo>
                  <a:cubicBezTo>
                    <a:pt x="14438" y="16696"/>
                    <a:pt x="14864" y="17942"/>
                    <a:pt x="15472" y="19249"/>
                  </a:cubicBezTo>
                  <a:cubicBezTo>
                    <a:pt x="14499" y="19614"/>
                    <a:pt x="13344" y="20009"/>
                    <a:pt x="12067" y="20313"/>
                  </a:cubicBezTo>
                  <a:cubicBezTo>
                    <a:pt x="11672" y="18793"/>
                    <a:pt x="11459" y="17425"/>
                    <a:pt x="11368" y="16270"/>
                  </a:cubicBezTo>
                  <a:cubicBezTo>
                    <a:pt x="12614" y="16088"/>
                    <a:pt x="13526" y="15875"/>
                    <a:pt x="14195" y="15632"/>
                  </a:cubicBezTo>
                  <a:close/>
                  <a:moveTo>
                    <a:pt x="10669" y="16331"/>
                  </a:moveTo>
                  <a:cubicBezTo>
                    <a:pt x="10760" y="17486"/>
                    <a:pt x="11003" y="18915"/>
                    <a:pt x="11368" y="20465"/>
                  </a:cubicBezTo>
                  <a:cubicBezTo>
                    <a:pt x="10304" y="20678"/>
                    <a:pt x="9180" y="20921"/>
                    <a:pt x="7903" y="21073"/>
                  </a:cubicBezTo>
                  <a:cubicBezTo>
                    <a:pt x="7447" y="19036"/>
                    <a:pt x="7234" y="17395"/>
                    <a:pt x="7113" y="16392"/>
                  </a:cubicBezTo>
                  <a:lnTo>
                    <a:pt x="7113" y="16392"/>
                  </a:lnTo>
                  <a:cubicBezTo>
                    <a:pt x="7487" y="16400"/>
                    <a:pt x="7847" y="16404"/>
                    <a:pt x="8191" y="16404"/>
                  </a:cubicBezTo>
                  <a:cubicBezTo>
                    <a:pt x="9131" y="16404"/>
                    <a:pt x="9957" y="16376"/>
                    <a:pt x="10669" y="16331"/>
                  </a:cubicBezTo>
                  <a:close/>
                  <a:moveTo>
                    <a:pt x="6444" y="16362"/>
                  </a:moveTo>
                  <a:cubicBezTo>
                    <a:pt x="6535" y="17304"/>
                    <a:pt x="6778" y="19036"/>
                    <a:pt x="7234" y="21103"/>
                  </a:cubicBezTo>
                  <a:cubicBezTo>
                    <a:pt x="6140" y="21225"/>
                    <a:pt x="4985" y="21286"/>
                    <a:pt x="3769" y="21286"/>
                  </a:cubicBezTo>
                  <a:cubicBezTo>
                    <a:pt x="3769" y="19918"/>
                    <a:pt x="3860" y="18945"/>
                    <a:pt x="3891" y="18641"/>
                  </a:cubicBezTo>
                  <a:cubicBezTo>
                    <a:pt x="4651" y="17851"/>
                    <a:pt x="5441" y="17091"/>
                    <a:pt x="6292" y="16362"/>
                  </a:cubicBezTo>
                  <a:close/>
                  <a:moveTo>
                    <a:pt x="3131" y="19584"/>
                  </a:moveTo>
                  <a:lnTo>
                    <a:pt x="3131" y="19584"/>
                  </a:lnTo>
                  <a:cubicBezTo>
                    <a:pt x="3101" y="20039"/>
                    <a:pt x="3101" y="20647"/>
                    <a:pt x="3101" y="21377"/>
                  </a:cubicBezTo>
                  <a:lnTo>
                    <a:pt x="2098" y="21377"/>
                  </a:lnTo>
                  <a:cubicBezTo>
                    <a:pt x="2402" y="20678"/>
                    <a:pt x="2736" y="20070"/>
                    <a:pt x="3131" y="19584"/>
                  </a:cubicBezTo>
                  <a:close/>
                  <a:moveTo>
                    <a:pt x="20912" y="17152"/>
                  </a:moveTo>
                  <a:cubicBezTo>
                    <a:pt x="21186" y="18337"/>
                    <a:pt x="21186" y="19705"/>
                    <a:pt x="20973" y="21225"/>
                  </a:cubicBezTo>
                  <a:cubicBezTo>
                    <a:pt x="20730" y="21438"/>
                    <a:pt x="19879" y="22106"/>
                    <a:pt x="18450" y="22866"/>
                  </a:cubicBezTo>
                  <a:cubicBezTo>
                    <a:pt x="17569" y="21802"/>
                    <a:pt x="16870" y="20678"/>
                    <a:pt x="16353" y="19614"/>
                  </a:cubicBezTo>
                  <a:cubicBezTo>
                    <a:pt x="18694" y="18672"/>
                    <a:pt x="20213" y="17638"/>
                    <a:pt x="20912" y="17152"/>
                  </a:cubicBezTo>
                  <a:close/>
                  <a:moveTo>
                    <a:pt x="20821" y="22167"/>
                  </a:moveTo>
                  <a:cubicBezTo>
                    <a:pt x="20669" y="22957"/>
                    <a:pt x="20457" y="23808"/>
                    <a:pt x="20183" y="24690"/>
                  </a:cubicBezTo>
                  <a:cubicBezTo>
                    <a:pt x="19727" y="24264"/>
                    <a:pt x="19302" y="23839"/>
                    <a:pt x="18906" y="23383"/>
                  </a:cubicBezTo>
                  <a:cubicBezTo>
                    <a:pt x="19727" y="22927"/>
                    <a:pt x="20365" y="22501"/>
                    <a:pt x="20821" y="22167"/>
                  </a:cubicBezTo>
                  <a:close/>
                  <a:moveTo>
                    <a:pt x="15776" y="19887"/>
                  </a:moveTo>
                  <a:cubicBezTo>
                    <a:pt x="16323" y="20951"/>
                    <a:pt x="16991" y="22046"/>
                    <a:pt x="17873" y="23170"/>
                  </a:cubicBezTo>
                  <a:cubicBezTo>
                    <a:pt x="16809" y="23687"/>
                    <a:pt x="15411" y="24295"/>
                    <a:pt x="13769" y="24842"/>
                  </a:cubicBezTo>
                  <a:cubicBezTo>
                    <a:pt x="13070" y="23505"/>
                    <a:pt x="12584" y="22198"/>
                    <a:pt x="12250" y="20982"/>
                  </a:cubicBezTo>
                  <a:cubicBezTo>
                    <a:pt x="13587" y="20647"/>
                    <a:pt x="14742" y="20283"/>
                    <a:pt x="15776" y="19887"/>
                  </a:cubicBezTo>
                  <a:close/>
                  <a:moveTo>
                    <a:pt x="11551" y="21103"/>
                  </a:moveTo>
                  <a:cubicBezTo>
                    <a:pt x="11946" y="22350"/>
                    <a:pt x="12432" y="23657"/>
                    <a:pt x="13070" y="25024"/>
                  </a:cubicBezTo>
                  <a:cubicBezTo>
                    <a:pt x="11946" y="25359"/>
                    <a:pt x="10730" y="25663"/>
                    <a:pt x="9332" y="25936"/>
                  </a:cubicBezTo>
                  <a:cubicBezTo>
                    <a:pt x="8815" y="24447"/>
                    <a:pt x="8420" y="23049"/>
                    <a:pt x="8055" y="21711"/>
                  </a:cubicBezTo>
                  <a:cubicBezTo>
                    <a:pt x="9332" y="21559"/>
                    <a:pt x="10487" y="21316"/>
                    <a:pt x="11551" y="21103"/>
                  </a:cubicBezTo>
                  <a:close/>
                  <a:moveTo>
                    <a:pt x="7386" y="21802"/>
                  </a:moveTo>
                  <a:cubicBezTo>
                    <a:pt x="7690" y="23109"/>
                    <a:pt x="8116" y="24568"/>
                    <a:pt x="8663" y="25997"/>
                  </a:cubicBezTo>
                  <a:cubicBezTo>
                    <a:pt x="7295" y="26240"/>
                    <a:pt x="5775" y="26423"/>
                    <a:pt x="4164" y="26544"/>
                  </a:cubicBezTo>
                  <a:cubicBezTo>
                    <a:pt x="3891" y="24903"/>
                    <a:pt x="3769" y="23322"/>
                    <a:pt x="3769" y="22015"/>
                  </a:cubicBezTo>
                  <a:cubicBezTo>
                    <a:pt x="5076" y="22015"/>
                    <a:pt x="6231" y="21954"/>
                    <a:pt x="7386" y="21802"/>
                  </a:cubicBezTo>
                  <a:close/>
                  <a:moveTo>
                    <a:pt x="1794" y="21985"/>
                  </a:moveTo>
                  <a:cubicBezTo>
                    <a:pt x="2250" y="21985"/>
                    <a:pt x="2675" y="22015"/>
                    <a:pt x="3101" y="22015"/>
                  </a:cubicBezTo>
                  <a:cubicBezTo>
                    <a:pt x="3131" y="23353"/>
                    <a:pt x="3192" y="24933"/>
                    <a:pt x="3465" y="26574"/>
                  </a:cubicBezTo>
                  <a:cubicBezTo>
                    <a:pt x="2584" y="26605"/>
                    <a:pt x="1642" y="26635"/>
                    <a:pt x="699" y="26635"/>
                  </a:cubicBezTo>
                  <a:cubicBezTo>
                    <a:pt x="730" y="24812"/>
                    <a:pt x="1277" y="23170"/>
                    <a:pt x="1794" y="21985"/>
                  </a:cubicBezTo>
                  <a:close/>
                  <a:moveTo>
                    <a:pt x="18298" y="23657"/>
                  </a:moveTo>
                  <a:cubicBezTo>
                    <a:pt x="18785" y="24204"/>
                    <a:pt x="19362" y="24781"/>
                    <a:pt x="19940" y="25328"/>
                  </a:cubicBezTo>
                  <a:cubicBezTo>
                    <a:pt x="19757" y="25936"/>
                    <a:pt x="19545" y="26453"/>
                    <a:pt x="19271" y="27030"/>
                  </a:cubicBezTo>
                  <a:cubicBezTo>
                    <a:pt x="18967" y="27213"/>
                    <a:pt x="17873" y="27851"/>
                    <a:pt x="16201" y="28611"/>
                  </a:cubicBezTo>
                  <a:cubicBezTo>
                    <a:pt x="15320" y="27547"/>
                    <a:pt x="14590" y="26483"/>
                    <a:pt x="14043" y="25389"/>
                  </a:cubicBezTo>
                  <a:cubicBezTo>
                    <a:pt x="15776" y="24812"/>
                    <a:pt x="17174" y="24204"/>
                    <a:pt x="18298" y="23657"/>
                  </a:cubicBezTo>
                  <a:close/>
                  <a:moveTo>
                    <a:pt x="18785" y="28064"/>
                  </a:moveTo>
                  <a:cubicBezTo>
                    <a:pt x="18450" y="28854"/>
                    <a:pt x="18055" y="29584"/>
                    <a:pt x="17630" y="30222"/>
                  </a:cubicBezTo>
                  <a:cubicBezTo>
                    <a:pt x="17295" y="29888"/>
                    <a:pt x="16961" y="29523"/>
                    <a:pt x="16657" y="29158"/>
                  </a:cubicBezTo>
                  <a:cubicBezTo>
                    <a:pt x="17539" y="28733"/>
                    <a:pt x="18298" y="28368"/>
                    <a:pt x="18785" y="28064"/>
                  </a:cubicBezTo>
                  <a:close/>
                  <a:moveTo>
                    <a:pt x="13435" y="25632"/>
                  </a:moveTo>
                  <a:cubicBezTo>
                    <a:pt x="14043" y="26726"/>
                    <a:pt x="14742" y="27821"/>
                    <a:pt x="15624" y="28915"/>
                  </a:cubicBezTo>
                  <a:cubicBezTo>
                    <a:pt x="14438" y="29462"/>
                    <a:pt x="13040" y="30009"/>
                    <a:pt x="11520" y="30465"/>
                  </a:cubicBezTo>
                  <a:cubicBezTo>
                    <a:pt x="10730" y="29189"/>
                    <a:pt x="10122" y="27881"/>
                    <a:pt x="9575" y="26544"/>
                  </a:cubicBezTo>
                  <a:cubicBezTo>
                    <a:pt x="11003" y="26271"/>
                    <a:pt x="12280" y="25967"/>
                    <a:pt x="13435" y="25632"/>
                  </a:cubicBezTo>
                  <a:close/>
                  <a:moveTo>
                    <a:pt x="8906" y="26635"/>
                  </a:moveTo>
                  <a:cubicBezTo>
                    <a:pt x="9423" y="27973"/>
                    <a:pt x="10031" y="29340"/>
                    <a:pt x="10791" y="30617"/>
                  </a:cubicBezTo>
                  <a:cubicBezTo>
                    <a:pt x="9180" y="31073"/>
                    <a:pt x="7386" y="31407"/>
                    <a:pt x="5532" y="31529"/>
                  </a:cubicBezTo>
                  <a:cubicBezTo>
                    <a:pt x="4924" y="30161"/>
                    <a:pt x="4499" y="28641"/>
                    <a:pt x="4225" y="27182"/>
                  </a:cubicBezTo>
                  <a:cubicBezTo>
                    <a:pt x="5927" y="27122"/>
                    <a:pt x="7508" y="26909"/>
                    <a:pt x="8906" y="26635"/>
                  </a:cubicBezTo>
                  <a:close/>
                  <a:moveTo>
                    <a:pt x="3587" y="27213"/>
                  </a:moveTo>
                  <a:cubicBezTo>
                    <a:pt x="3860" y="28672"/>
                    <a:pt x="4256" y="30161"/>
                    <a:pt x="4833" y="31559"/>
                  </a:cubicBezTo>
                  <a:cubicBezTo>
                    <a:pt x="4593" y="31568"/>
                    <a:pt x="4347" y="31572"/>
                    <a:pt x="4098" y="31572"/>
                  </a:cubicBezTo>
                  <a:cubicBezTo>
                    <a:pt x="3496" y="31572"/>
                    <a:pt x="2873" y="31550"/>
                    <a:pt x="2250" y="31529"/>
                  </a:cubicBezTo>
                  <a:cubicBezTo>
                    <a:pt x="1307" y="30374"/>
                    <a:pt x="760" y="28976"/>
                    <a:pt x="699" y="27304"/>
                  </a:cubicBezTo>
                  <a:cubicBezTo>
                    <a:pt x="1672" y="27304"/>
                    <a:pt x="2675" y="27274"/>
                    <a:pt x="3587" y="27213"/>
                  </a:cubicBezTo>
                  <a:close/>
                  <a:moveTo>
                    <a:pt x="16049" y="29462"/>
                  </a:moveTo>
                  <a:cubicBezTo>
                    <a:pt x="16414" y="29918"/>
                    <a:pt x="16839" y="30374"/>
                    <a:pt x="17295" y="30799"/>
                  </a:cubicBezTo>
                  <a:cubicBezTo>
                    <a:pt x="16353" y="32198"/>
                    <a:pt x="15350" y="33231"/>
                    <a:pt x="14256" y="33961"/>
                  </a:cubicBezTo>
                  <a:cubicBezTo>
                    <a:pt x="13344" y="33079"/>
                    <a:pt x="12554" y="32076"/>
                    <a:pt x="11855" y="31012"/>
                  </a:cubicBezTo>
                  <a:cubicBezTo>
                    <a:pt x="13466" y="30526"/>
                    <a:pt x="14864" y="30009"/>
                    <a:pt x="16049" y="29462"/>
                  </a:cubicBezTo>
                  <a:close/>
                  <a:moveTo>
                    <a:pt x="5107" y="32228"/>
                  </a:moveTo>
                  <a:cubicBezTo>
                    <a:pt x="5441" y="32927"/>
                    <a:pt x="5836" y="33565"/>
                    <a:pt x="6231" y="34173"/>
                  </a:cubicBezTo>
                  <a:cubicBezTo>
                    <a:pt x="5745" y="33991"/>
                    <a:pt x="5228" y="33717"/>
                    <a:pt x="4681" y="33444"/>
                  </a:cubicBezTo>
                  <a:cubicBezTo>
                    <a:pt x="4043" y="33110"/>
                    <a:pt x="3435" y="32684"/>
                    <a:pt x="2949" y="32228"/>
                  </a:cubicBezTo>
                  <a:lnTo>
                    <a:pt x="2949" y="32228"/>
                  </a:lnTo>
                  <a:cubicBezTo>
                    <a:pt x="3298" y="32258"/>
                    <a:pt x="3663" y="32274"/>
                    <a:pt x="4028" y="32274"/>
                  </a:cubicBezTo>
                  <a:cubicBezTo>
                    <a:pt x="4392" y="32274"/>
                    <a:pt x="4757" y="32258"/>
                    <a:pt x="5107" y="32228"/>
                  </a:cubicBezTo>
                  <a:close/>
                  <a:moveTo>
                    <a:pt x="11155" y="31164"/>
                  </a:moveTo>
                  <a:cubicBezTo>
                    <a:pt x="11855" y="32289"/>
                    <a:pt x="12706" y="33353"/>
                    <a:pt x="13618" y="34265"/>
                  </a:cubicBezTo>
                  <a:cubicBezTo>
                    <a:pt x="12620" y="34815"/>
                    <a:pt x="11535" y="35093"/>
                    <a:pt x="10346" y="35093"/>
                  </a:cubicBezTo>
                  <a:cubicBezTo>
                    <a:pt x="9434" y="35093"/>
                    <a:pt x="8460" y="34929"/>
                    <a:pt x="7417" y="34599"/>
                  </a:cubicBezTo>
                  <a:cubicBezTo>
                    <a:pt x="6778" y="33869"/>
                    <a:pt x="6292" y="33049"/>
                    <a:pt x="5836" y="32167"/>
                  </a:cubicBezTo>
                  <a:cubicBezTo>
                    <a:pt x="7690" y="32015"/>
                    <a:pt x="9514" y="31620"/>
                    <a:pt x="11155" y="31164"/>
                  </a:cubicBezTo>
                  <a:close/>
                  <a:moveTo>
                    <a:pt x="20414" y="1"/>
                  </a:moveTo>
                  <a:cubicBezTo>
                    <a:pt x="19464" y="1"/>
                    <a:pt x="18771" y="2007"/>
                    <a:pt x="18390" y="3474"/>
                  </a:cubicBezTo>
                  <a:cubicBezTo>
                    <a:pt x="18236" y="3166"/>
                    <a:pt x="17995" y="2966"/>
                    <a:pt x="17650" y="2966"/>
                  </a:cubicBezTo>
                  <a:cubicBezTo>
                    <a:pt x="17586" y="2966"/>
                    <a:pt x="17519" y="2973"/>
                    <a:pt x="17447" y="2988"/>
                  </a:cubicBezTo>
                  <a:cubicBezTo>
                    <a:pt x="16444" y="3139"/>
                    <a:pt x="16232" y="5115"/>
                    <a:pt x="16201" y="6483"/>
                  </a:cubicBezTo>
                  <a:cubicBezTo>
                    <a:pt x="16140" y="6483"/>
                    <a:pt x="16140" y="6453"/>
                    <a:pt x="16110" y="6453"/>
                  </a:cubicBezTo>
                  <a:cubicBezTo>
                    <a:pt x="15992" y="6394"/>
                    <a:pt x="15874" y="6360"/>
                    <a:pt x="15748" y="6360"/>
                  </a:cubicBezTo>
                  <a:cubicBezTo>
                    <a:pt x="15679" y="6360"/>
                    <a:pt x="15608" y="6370"/>
                    <a:pt x="15532" y="6392"/>
                  </a:cubicBezTo>
                  <a:cubicBezTo>
                    <a:pt x="15046" y="6544"/>
                    <a:pt x="14742" y="7152"/>
                    <a:pt x="14560" y="8276"/>
                  </a:cubicBezTo>
                  <a:cubicBezTo>
                    <a:pt x="14438" y="9067"/>
                    <a:pt x="14408" y="10252"/>
                    <a:pt x="14469" y="11407"/>
                  </a:cubicBezTo>
                  <a:cubicBezTo>
                    <a:pt x="14256" y="11407"/>
                    <a:pt x="14013" y="11468"/>
                    <a:pt x="13800" y="11498"/>
                  </a:cubicBezTo>
                  <a:cubicBezTo>
                    <a:pt x="12858" y="11650"/>
                    <a:pt x="11855" y="11954"/>
                    <a:pt x="10821" y="12441"/>
                  </a:cubicBezTo>
                  <a:cubicBezTo>
                    <a:pt x="9423" y="13079"/>
                    <a:pt x="7934" y="14052"/>
                    <a:pt x="6414" y="15298"/>
                  </a:cubicBezTo>
                  <a:cubicBezTo>
                    <a:pt x="6231" y="15450"/>
                    <a:pt x="6049" y="15602"/>
                    <a:pt x="5897" y="15754"/>
                  </a:cubicBezTo>
                  <a:cubicBezTo>
                    <a:pt x="4985" y="16514"/>
                    <a:pt x="4104" y="17395"/>
                    <a:pt x="3283" y="18307"/>
                  </a:cubicBezTo>
                  <a:cubicBezTo>
                    <a:pt x="2553" y="19067"/>
                    <a:pt x="1824" y="20222"/>
                    <a:pt x="1246" y="21498"/>
                  </a:cubicBezTo>
                  <a:lnTo>
                    <a:pt x="1246" y="21529"/>
                  </a:lnTo>
                  <a:cubicBezTo>
                    <a:pt x="699" y="22805"/>
                    <a:pt x="0" y="24781"/>
                    <a:pt x="0" y="27000"/>
                  </a:cubicBezTo>
                  <a:cubicBezTo>
                    <a:pt x="31" y="28976"/>
                    <a:pt x="639" y="30678"/>
                    <a:pt x="1824" y="32046"/>
                  </a:cubicBezTo>
                  <a:lnTo>
                    <a:pt x="1854" y="32076"/>
                  </a:lnTo>
                  <a:cubicBezTo>
                    <a:pt x="2523" y="32836"/>
                    <a:pt x="3344" y="33505"/>
                    <a:pt x="4347" y="34021"/>
                  </a:cubicBezTo>
                  <a:lnTo>
                    <a:pt x="5259" y="34477"/>
                  </a:lnTo>
                  <a:cubicBezTo>
                    <a:pt x="5897" y="34781"/>
                    <a:pt x="6535" y="35055"/>
                    <a:pt x="7113" y="35237"/>
                  </a:cubicBezTo>
                  <a:cubicBezTo>
                    <a:pt x="8229" y="35609"/>
                    <a:pt x="9296" y="35792"/>
                    <a:pt x="10309" y="35792"/>
                  </a:cubicBezTo>
                  <a:cubicBezTo>
                    <a:pt x="11698" y="35792"/>
                    <a:pt x="12987" y="35449"/>
                    <a:pt x="14165" y="34781"/>
                  </a:cubicBezTo>
                  <a:cubicBezTo>
                    <a:pt x="14197" y="34789"/>
                    <a:pt x="14232" y="34793"/>
                    <a:pt x="14267" y="34793"/>
                  </a:cubicBezTo>
                  <a:cubicBezTo>
                    <a:pt x="14363" y="34793"/>
                    <a:pt x="14463" y="34765"/>
                    <a:pt x="14529" y="34720"/>
                  </a:cubicBezTo>
                  <a:cubicBezTo>
                    <a:pt x="14560" y="34660"/>
                    <a:pt x="14590" y="34599"/>
                    <a:pt x="14590" y="34569"/>
                  </a:cubicBezTo>
                  <a:cubicBezTo>
                    <a:pt x="16475" y="33292"/>
                    <a:pt x="18055" y="31255"/>
                    <a:pt x="19453" y="28277"/>
                  </a:cubicBezTo>
                  <a:cubicBezTo>
                    <a:pt x="19575" y="28033"/>
                    <a:pt x="19727" y="27730"/>
                    <a:pt x="19849" y="27456"/>
                  </a:cubicBezTo>
                  <a:cubicBezTo>
                    <a:pt x="19879" y="27426"/>
                    <a:pt x="19879" y="27365"/>
                    <a:pt x="19909" y="27334"/>
                  </a:cubicBezTo>
                  <a:cubicBezTo>
                    <a:pt x="20791" y="25328"/>
                    <a:pt x="21368" y="23322"/>
                    <a:pt x="21642" y="21498"/>
                  </a:cubicBezTo>
                  <a:lnTo>
                    <a:pt x="21642" y="21407"/>
                  </a:lnTo>
                  <a:cubicBezTo>
                    <a:pt x="21885" y="19584"/>
                    <a:pt x="21824" y="17942"/>
                    <a:pt x="21490" y="16514"/>
                  </a:cubicBezTo>
                  <a:lnTo>
                    <a:pt x="21490" y="16483"/>
                  </a:lnTo>
                  <a:cubicBezTo>
                    <a:pt x="21368" y="15966"/>
                    <a:pt x="21186" y="15510"/>
                    <a:pt x="20973" y="15115"/>
                  </a:cubicBezTo>
                  <a:cubicBezTo>
                    <a:pt x="22311" y="14599"/>
                    <a:pt x="23527" y="14052"/>
                    <a:pt x="24165" y="13535"/>
                  </a:cubicBezTo>
                  <a:cubicBezTo>
                    <a:pt x="24560" y="13292"/>
                    <a:pt x="24742" y="13018"/>
                    <a:pt x="24834" y="12744"/>
                  </a:cubicBezTo>
                  <a:cubicBezTo>
                    <a:pt x="25624" y="12319"/>
                    <a:pt x="27448" y="11225"/>
                    <a:pt x="27478" y="10343"/>
                  </a:cubicBezTo>
                  <a:cubicBezTo>
                    <a:pt x="27478" y="10161"/>
                    <a:pt x="27417" y="9978"/>
                    <a:pt x="27235" y="9827"/>
                  </a:cubicBezTo>
                  <a:cubicBezTo>
                    <a:pt x="27174" y="9735"/>
                    <a:pt x="27113" y="9705"/>
                    <a:pt x="27022" y="9675"/>
                  </a:cubicBezTo>
                  <a:cubicBezTo>
                    <a:pt x="28116" y="8337"/>
                    <a:pt x="29211" y="6301"/>
                    <a:pt x="28603" y="5176"/>
                  </a:cubicBezTo>
                  <a:cubicBezTo>
                    <a:pt x="28511" y="4994"/>
                    <a:pt x="28299" y="4842"/>
                    <a:pt x="28086" y="4781"/>
                  </a:cubicBezTo>
                  <a:cubicBezTo>
                    <a:pt x="27974" y="4742"/>
                    <a:pt x="27846" y="4724"/>
                    <a:pt x="27707" y="4724"/>
                  </a:cubicBezTo>
                  <a:cubicBezTo>
                    <a:pt x="27095" y="4724"/>
                    <a:pt x="26268" y="5067"/>
                    <a:pt x="25624" y="5389"/>
                  </a:cubicBezTo>
                  <a:cubicBezTo>
                    <a:pt x="26019" y="4538"/>
                    <a:pt x="26445" y="3504"/>
                    <a:pt x="26019" y="2988"/>
                  </a:cubicBezTo>
                  <a:cubicBezTo>
                    <a:pt x="25958" y="2866"/>
                    <a:pt x="25806" y="2744"/>
                    <a:pt x="25533" y="2714"/>
                  </a:cubicBezTo>
                  <a:cubicBezTo>
                    <a:pt x="25512" y="2713"/>
                    <a:pt x="25490" y="2712"/>
                    <a:pt x="25468" y="2712"/>
                  </a:cubicBezTo>
                  <a:cubicBezTo>
                    <a:pt x="25018" y="2712"/>
                    <a:pt x="24412" y="3004"/>
                    <a:pt x="23861" y="3352"/>
                  </a:cubicBezTo>
                  <a:cubicBezTo>
                    <a:pt x="24408" y="2349"/>
                    <a:pt x="24773" y="1164"/>
                    <a:pt x="24134" y="708"/>
                  </a:cubicBezTo>
                  <a:cubicBezTo>
                    <a:pt x="23987" y="602"/>
                    <a:pt x="23825" y="555"/>
                    <a:pt x="23654" y="555"/>
                  </a:cubicBezTo>
                  <a:cubicBezTo>
                    <a:pt x="22942" y="555"/>
                    <a:pt x="22072" y="1365"/>
                    <a:pt x="21460" y="2076"/>
                  </a:cubicBezTo>
                  <a:cubicBezTo>
                    <a:pt x="21520" y="1498"/>
                    <a:pt x="21429" y="860"/>
                    <a:pt x="21156" y="434"/>
                  </a:cubicBezTo>
                  <a:cubicBezTo>
                    <a:pt x="21034" y="222"/>
                    <a:pt x="20791" y="70"/>
                    <a:pt x="20517" y="9"/>
                  </a:cubicBezTo>
                  <a:cubicBezTo>
                    <a:pt x="20483" y="4"/>
                    <a:pt x="20448" y="1"/>
                    <a:pt x="20414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2"/>
            <p:cNvSpPr/>
            <p:nvPr/>
          </p:nvSpPr>
          <p:spPr>
            <a:xfrm rot="2438912">
              <a:off x="7281873" y="4362284"/>
              <a:ext cx="750030" cy="719606"/>
            </a:xfrm>
            <a:custGeom>
              <a:rect b="b" l="l" r="r" t="t"/>
              <a:pathLst>
                <a:path extrusionOk="0" h="28785" w="30002">
                  <a:moveTo>
                    <a:pt x="13831" y="851"/>
                  </a:moveTo>
                  <a:cubicBezTo>
                    <a:pt x="14712" y="1368"/>
                    <a:pt x="15989" y="2371"/>
                    <a:pt x="17448" y="3800"/>
                  </a:cubicBezTo>
                  <a:cubicBezTo>
                    <a:pt x="17205" y="4103"/>
                    <a:pt x="16962" y="4316"/>
                    <a:pt x="16718" y="4559"/>
                  </a:cubicBezTo>
                  <a:cubicBezTo>
                    <a:pt x="15563" y="2888"/>
                    <a:pt x="14530" y="1611"/>
                    <a:pt x="13831" y="851"/>
                  </a:cubicBezTo>
                  <a:close/>
                  <a:moveTo>
                    <a:pt x="13071" y="1064"/>
                  </a:moveTo>
                  <a:lnTo>
                    <a:pt x="13071" y="1064"/>
                  </a:lnTo>
                  <a:cubicBezTo>
                    <a:pt x="13709" y="1733"/>
                    <a:pt x="14895" y="3070"/>
                    <a:pt x="16202" y="4955"/>
                  </a:cubicBezTo>
                  <a:cubicBezTo>
                    <a:pt x="15472" y="5532"/>
                    <a:pt x="14682" y="5927"/>
                    <a:pt x="13922" y="6140"/>
                  </a:cubicBezTo>
                  <a:cubicBezTo>
                    <a:pt x="13527" y="4468"/>
                    <a:pt x="13253" y="2766"/>
                    <a:pt x="13071" y="1064"/>
                  </a:cubicBezTo>
                  <a:close/>
                  <a:moveTo>
                    <a:pt x="12524" y="2219"/>
                  </a:moveTo>
                  <a:cubicBezTo>
                    <a:pt x="12737" y="3587"/>
                    <a:pt x="12949" y="4955"/>
                    <a:pt x="13253" y="6322"/>
                  </a:cubicBezTo>
                  <a:cubicBezTo>
                    <a:pt x="12797" y="6444"/>
                    <a:pt x="12402" y="6535"/>
                    <a:pt x="12007" y="6566"/>
                  </a:cubicBezTo>
                  <a:cubicBezTo>
                    <a:pt x="12098" y="4803"/>
                    <a:pt x="12311" y="3344"/>
                    <a:pt x="12524" y="2219"/>
                  </a:cubicBezTo>
                  <a:close/>
                  <a:moveTo>
                    <a:pt x="11977" y="1824"/>
                  </a:moveTo>
                  <a:lnTo>
                    <a:pt x="11977" y="1824"/>
                  </a:lnTo>
                  <a:cubicBezTo>
                    <a:pt x="11703" y="2948"/>
                    <a:pt x="11399" y="4620"/>
                    <a:pt x="11338" y="6626"/>
                  </a:cubicBezTo>
                  <a:cubicBezTo>
                    <a:pt x="11065" y="6687"/>
                    <a:pt x="10791" y="6687"/>
                    <a:pt x="10639" y="6687"/>
                  </a:cubicBezTo>
                  <a:cubicBezTo>
                    <a:pt x="10974" y="4620"/>
                    <a:pt x="11490" y="2888"/>
                    <a:pt x="11977" y="1824"/>
                  </a:cubicBezTo>
                  <a:close/>
                  <a:moveTo>
                    <a:pt x="17904" y="4286"/>
                  </a:moveTo>
                  <a:cubicBezTo>
                    <a:pt x="18421" y="4803"/>
                    <a:pt x="18968" y="5380"/>
                    <a:pt x="19484" y="6018"/>
                  </a:cubicBezTo>
                  <a:cubicBezTo>
                    <a:pt x="19181" y="6535"/>
                    <a:pt x="18846" y="6991"/>
                    <a:pt x="18481" y="7356"/>
                  </a:cubicBezTo>
                  <a:cubicBezTo>
                    <a:pt x="17995" y="6566"/>
                    <a:pt x="17570" y="5806"/>
                    <a:pt x="17083" y="5107"/>
                  </a:cubicBezTo>
                  <a:cubicBezTo>
                    <a:pt x="17357" y="4863"/>
                    <a:pt x="17630" y="4590"/>
                    <a:pt x="17904" y="4286"/>
                  </a:cubicBezTo>
                  <a:close/>
                  <a:moveTo>
                    <a:pt x="16536" y="5502"/>
                  </a:moveTo>
                  <a:cubicBezTo>
                    <a:pt x="16992" y="6170"/>
                    <a:pt x="17448" y="6930"/>
                    <a:pt x="17934" y="7781"/>
                  </a:cubicBezTo>
                  <a:cubicBezTo>
                    <a:pt x="16992" y="8663"/>
                    <a:pt x="15837" y="9180"/>
                    <a:pt x="14743" y="9514"/>
                  </a:cubicBezTo>
                  <a:cubicBezTo>
                    <a:pt x="14469" y="8602"/>
                    <a:pt x="14256" y="7690"/>
                    <a:pt x="14013" y="6778"/>
                  </a:cubicBezTo>
                  <a:cubicBezTo>
                    <a:pt x="14864" y="6535"/>
                    <a:pt x="15746" y="6110"/>
                    <a:pt x="16536" y="5502"/>
                  </a:cubicBezTo>
                  <a:close/>
                  <a:moveTo>
                    <a:pt x="13405" y="6991"/>
                  </a:moveTo>
                  <a:cubicBezTo>
                    <a:pt x="13649" y="7903"/>
                    <a:pt x="13861" y="8815"/>
                    <a:pt x="14135" y="9727"/>
                  </a:cubicBezTo>
                  <a:cubicBezTo>
                    <a:pt x="13375" y="9909"/>
                    <a:pt x="12676" y="10031"/>
                    <a:pt x="12038" y="10091"/>
                  </a:cubicBezTo>
                  <a:cubicBezTo>
                    <a:pt x="11977" y="9119"/>
                    <a:pt x="11977" y="8146"/>
                    <a:pt x="11977" y="7234"/>
                  </a:cubicBezTo>
                  <a:cubicBezTo>
                    <a:pt x="12402" y="7204"/>
                    <a:pt x="12889" y="7082"/>
                    <a:pt x="13405" y="6991"/>
                  </a:cubicBezTo>
                  <a:close/>
                  <a:moveTo>
                    <a:pt x="11278" y="7325"/>
                  </a:moveTo>
                  <a:lnTo>
                    <a:pt x="11278" y="7325"/>
                  </a:lnTo>
                  <a:cubicBezTo>
                    <a:pt x="11247" y="8237"/>
                    <a:pt x="11278" y="9180"/>
                    <a:pt x="11369" y="10183"/>
                  </a:cubicBezTo>
                  <a:cubicBezTo>
                    <a:pt x="11046" y="10204"/>
                    <a:pt x="10739" y="10226"/>
                    <a:pt x="10512" y="10226"/>
                  </a:cubicBezTo>
                  <a:cubicBezTo>
                    <a:pt x="10417" y="10226"/>
                    <a:pt x="10337" y="10222"/>
                    <a:pt x="10275" y="10213"/>
                  </a:cubicBezTo>
                  <a:cubicBezTo>
                    <a:pt x="10305" y="9210"/>
                    <a:pt x="10427" y="8268"/>
                    <a:pt x="10518" y="7356"/>
                  </a:cubicBezTo>
                  <a:cubicBezTo>
                    <a:pt x="10731" y="7356"/>
                    <a:pt x="10974" y="7356"/>
                    <a:pt x="11278" y="7325"/>
                  </a:cubicBezTo>
                  <a:close/>
                  <a:moveTo>
                    <a:pt x="25442" y="5836"/>
                  </a:moveTo>
                  <a:cubicBezTo>
                    <a:pt x="24226" y="7690"/>
                    <a:pt x="23740" y="9301"/>
                    <a:pt x="23527" y="10243"/>
                  </a:cubicBezTo>
                  <a:lnTo>
                    <a:pt x="23071" y="9575"/>
                  </a:lnTo>
                  <a:cubicBezTo>
                    <a:pt x="23162" y="9119"/>
                    <a:pt x="23649" y="7599"/>
                    <a:pt x="25442" y="5836"/>
                  </a:cubicBezTo>
                  <a:close/>
                  <a:moveTo>
                    <a:pt x="19910" y="6596"/>
                  </a:moveTo>
                  <a:cubicBezTo>
                    <a:pt x="20518" y="7234"/>
                    <a:pt x="21095" y="7964"/>
                    <a:pt x="21612" y="8724"/>
                  </a:cubicBezTo>
                  <a:cubicBezTo>
                    <a:pt x="21217" y="9514"/>
                    <a:pt x="20700" y="10213"/>
                    <a:pt x="20153" y="10791"/>
                  </a:cubicBezTo>
                  <a:cubicBezTo>
                    <a:pt x="19728" y="9787"/>
                    <a:pt x="19241" y="8876"/>
                    <a:pt x="18785" y="7994"/>
                  </a:cubicBezTo>
                  <a:cubicBezTo>
                    <a:pt x="19181" y="7599"/>
                    <a:pt x="19576" y="7143"/>
                    <a:pt x="19910" y="6596"/>
                  </a:cubicBezTo>
                  <a:close/>
                  <a:moveTo>
                    <a:pt x="18329" y="8420"/>
                  </a:moveTo>
                  <a:cubicBezTo>
                    <a:pt x="18785" y="9301"/>
                    <a:pt x="19181" y="10213"/>
                    <a:pt x="19636" y="11246"/>
                  </a:cubicBezTo>
                  <a:cubicBezTo>
                    <a:pt x="18512" y="12158"/>
                    <a:pt x="17205" y="12766"/>
                    <a:pt x="15928" y="13131"/>
                  </a:cubicBezTo>
                  <a:cubicBezTo>
                    <a:pt x="15594" y="12189"/>
                    <a:pt x="15290" y="11186"/>
                    <a:pt x="14986" y="10213"/>
                  </a:cubicBezTo>
                  <a:cubicBezTo>
                    <a:pt x="16111" y="9818"/>
                    <a:pt x="17296" y="9301"/>
                    <a:pt x="18329" y="8420"/>
                  </a:cubicBezTo>
                  <a:close/>
                  <a:moveTo>
                    <a:pt x="2463" y="9605"/>
                  </a:moveTo>
                  <a:cubicBezTo>
                    <a:pt x="5502" y="9939"/>
                    <a:pt x="8724" y="11429"/>
                    <a:pt x="9545" y="11794"/>
                  </a:cubicBezTo>
                  <a:lnTo>
                    <a:pt x="9545" y="13161"/>
                  </a:lnTo>
                  <a:cubicBezTo>
                    <a:pt x="7752" y="11581"/>
                    <a:pt x="4560" y="10335"/>
                    <a:pt x="2463" y="9605"/>
                  </a:cubicBezTo>
                  <a:close/>
                  <a:moveTo>
                    <a:pt x="14317" y="10395"/>
                  </a:moveTo>
                  <a:cubicBezTo>
                    <a:pt x="14621" y="11398"/>
                    <a:pt x="14925" y="12341"/>
                    <a:pt x="15290" y="13283"/>
                  </a:cubicBezTo>
                  <a:cubicBezTo>
                    <a:pt x="14287" y="13526"/>
                    <a:pt x="13375" y="13617"/>
                    <a:pt x="12524" y="13708"/>
                  </a:cubicBezTo>
                  <a:cubicBezTo>
                    <a:pt x="12342" y="12705"/>
                    <a:pt x="12190" y="11733"/>
                    <a:pt x="12068" y="10821"/>
                  </a:cubicBezTo>
                  <a:cubicBezTo>
                    <a:pt x="12767" y="10730"/>
                    <a:pt x="13527" y="10578"/>
                    <a:pt x="14317" y="10395"/>
                  </a:cubicBezTo>
                  <a:close/>
                  <a:moveTo>
                    <a:pt x="11399" y="10851"/>
                  </a:moveTo>
                  <a:cubicBezTo>
                    <a:pt x="11490" y="11763"/>
                    <a:pt x="11642" y="12705"/>
                    <a:pt x="11825" y="13739"/>
                  </a:cubicBezTo>
                  <a:cubicBezTo>
                    <a:pt x="11611" y="13748"/>
                    <a:pt x="11410" y="13751"/>
                    <a:pt x="11226" y="13751"/>
                  </a:cubicBezTo>
                  <a:cubicBezTo>
                    <a:pt x="10780" y="13751"/>
                    <a:pt x="10429" y="13730"/>
                    <a:pt x="10214" y="13708"/>
                  </a:cubicBezTo>
                  <a:cubicBezTo>
                    <a:pt x="10183" y="12766"/>
                    <a:pt x="10153" y="11794"/>
                    <a:pt x="10183" y="10882"/>
                  </a:cubicBezTo>
                  <a:lnTo>
                    <a:pt x="10335" y="10882"/>
                  </a:lnTo>
                  <a:cubicBezTo>
                    <a:pt x="10609" y="10882"/>
                    <a:pt x="10943" y="10882"/>
                    <a:pt x="11399" y="10851"/>
                  </a:cubicBezTo>
                  <a:close/>
                  <a:moveTo>
                    <a:pt x="22038" y="9301"/>
                  </a:moveTo>
                  <a:cubicBezTo>
                    <a:pt x="22706" y="10243"/>
                    <a:pt x="23314" y="11277"/>
                    <a:pt x="23892" y="12280"/>
                  </a:cubicBezTo>
                  <a:cubicBezTo>
                    <a:pt x="23162" y="13222"/>
                    <a:pt x="22372" y="13982"/>
                    <a:pt x="21582" y="14560"/>
                  </a:cubicBezTo>
                  <a:cubicBezTo>
                    <a:pt x="21247" y="13435"/>
                    <a:pt x="20822" y="12371"/>
                    <a:pt x="20396" y="11368"/>
                  </a:cubicBezTo>
                  <a:cubicBezTo>
                    <a:pt x="21004" y="10821"/>
                    <a:pt x="21582" y="10122"/>
                    <a:pt x="22038" y="9301"/>
                  </a:cubicBezTo>
                  <a:close/>
                  <a:moveTo>
                    <a:pt x="19910" y="11854"/>
                  </a:moveTo>
                  <a:cubicBezTo>
                    <a:pt x="20336" y="12827"/>
                    <a:pt x="20700" y="13891"/>
                    <a:pt x="21035" y="14985"/>
                  </a:cubicBezTo>
                  <a:cubicBezTo>
                    <a:pt x="19788" y="15867"/>
                    <a:pt x="18512" y="16444"/>
                    <a:pt x="17296" y="16839"/>
                  </a:cubicBezTo>
                  <a:cubicBezTo>
                    <a:pt x="16870" y="15867"/>
                    <a:pt x="16475" y="14833"/>
                    <a:pt x="16111" y="13739"/>
                  </a:cubicBezTo>
                  <a:cubicBezTo>
                    <a:pt x="17387" y="13374"/>
                    <a:pt x="18725" y="12766"/>
                    <a:pt x="19910" y="11854"/>
                  </a:cubicBezTo>
                  <a:close/>
                  <a:moveTo>
                    <a:pt x="15472" y="13891"/>
                  </a:moveTo>
                  <a:cubicBezTo>
                    <a:pt x="15837" y="14955"/>
                    <a:pt x="16263" y="16019"/>
                    <a:pt x="16658" y="17022"/>
                  </a:cubicBezTo>
                  <a:cubicBezTo>
                    <a:pt x="15533" y="17326"/>
                    <a:pt x="14530" y="17417"/>
                    <a:pt x="13649" y="17508"/>
                  </a:cubicBezTo>
                  <a:cubicBezTo>
                    <a:pt x="13223" y="16444"/>
                    <a:pt x="12919" y="15380"/>
                    <a:pt x="12645" y="14347"/>
                  </a:cubicBezTo>
                  <a:cubicBezTo>
                    <a:pt x="13527" y="14286"/>
                    <a:pt x="14469" y="14164"/>
                    <a:pt x="15472" y="13891"/>
                  </a:cubicBezTo>
                  <a:close/>
                  <a:moveTo>
                    <a:pt x="12007" y="14377"/>
                  </a:moveTo>
                  <a:cubicBezTo>
                    <a:pt x="12250" y="15411"/>
                    <a:pt x="12585" y="16474"/>
                    <a:pt x="12949" y="17538"/>
                  </a:cubicBezTo>
                  <a:cubicBezTo>
                    <a:pt x="11886" y="17538"/>
                    <a:pt x="11095" y="17478"/>
                    <a:pt x="10731" y="17386"/>
                  </a:cubicBezTo>
                  <a:cubicBezTo>
                    <a:pt x="10487" y="16414"/>
                    <a:pt x="10366" y="15380"/>
                    <a:pt x="10305" y="14377"/>
                  </a:cubicBezTo>
                  <a:close/>
                  <a:moveTo>
                    <a:pt x="24287" y="12979"/>
                  </a:moveTo>
                  <a:cubicBezTo>
                    <a:pt x="24804" y="14043"/>
                    <a:pt x="25260" y="15107"/>
                    <a:pt x="25624" y="16171"/>
                  </a:cubicBezTo>
                  <a:cubicBezTo>
                    <a:pt x="24652" y="17356"/>
                    <a:pt x="23679" y="18298"/>
                    <a:pt x="22676" y="19058"/>
                  </a:cubicBezTo>
                  <a:cubicBezTo>
                    <a:pt x="22463" y="17721"/>
                    <a:pt x="22159" y="16474"/>
                    <a:pt x="21825" y="15289"/>
                  </a:cubicBezTo>
                  <a:cubicBezTo>
                    <a:pt x="22646" y="14651"/>
                    <a:pt x="23497" y="13891"/>
                    <a:pt x="24287" y="12979"/>
                  </a:cubicBezTo>
                  <a:close/>
                  <a:moveTo>
                    <a:pt x="21247" y="15684"/>
                  </a:moveTo>
                  <a:cubicBezTo>
                    <a:pt x="21582" y="16900"/>
                    <a:pt x="21855" y="18146"/>
                    <a:pt x="22068" y="19484"/>
                  </a:cubicBezTo>
                  <a:cubicBezTo>
                    <a:pt x="21095" y="20122"/>
                    <a:pt x="20062" y="20578"/>
                    <a:pt x="19089" y="20882"/>
                  </a:cubicBezTo>
                  <a:cubicBezTo>
                    <a:pt x="18573" y="19818"/>
                    <a:pt x="18056" y="18693"/>
                    <a:pt x="17570" y="17478"/>
                  </a:cubicBezTo>
                  <a:cubicBezTo>
                    <a:pt x="18725" y="17082"/>
                    <a:pt x="20001" y="16505"/>
                    <a:pt x="21247" y="15684"/>
                  </a:cubicBezTo>
                  <a:close/>
                  <a:moveTo>
                    <a:pt x="10822" y="18055"/>
                  </a:moveTo>
                  <a:lnTo>
                    <a:pt x="10822" y="18055"/>
                  </a:lnTo>
                  <a:cubicBezTo>
                    <a:pt x="11247" y="18116"/>
                    <a:pt x="11855" y="18177"/>
                    <a:pt x="12524" y="18177"/>
                  </a:cubicBezTo>
                  <a:lnTo>
                    <a:pt x="13193" y="18177"/>
                  </a:lnTo>
                  <a:cubicBezTo>
                    <a:pt x="13649" y="19271"/>
                    <a:pt x="14226" y="20396"/>
                    <a:pt x="14895" y="21490"/>
                  </a:cubicBezTo>
                  <a:cubicBezTo>
                    <a:pt x="13466" y="21490"/>
                    <a:pt x="12402" y="21247"/>
                    <a:pt x="12007" y="21155"/>
                  </a:cubicBezTo>
                  <a:cubicBezTo>
                    <a:pt x="11521" y="20213"/>
                    <a:pt x="11126" y="19180"/>
                    <a:pt x="10822" y="18055"/>
                  </a:cubicBezTo>
                  <a:close/>
                  <a:moveTo>
                    <a:pt x="16901" y="17660"/>
                  </a:moveTo>
                  <a:cubicBezTo>
                    <a:pt x="17387" y="18876"/>
                    <a:pt x="17934" y="20061"/>
                    <a:pt x="18421" y="21064"/>
                  </a:cubicBezTo>
                  <a:cubicBezTo>
                    <a:pt x="17448" y="21338"/>
                    <a:pt x="16536" y="21459"/>
                    <a:pt x="15685" y="21490"/>
                  </a:cubicBezTo>
                  <a:cubicBezTo>
                    <a:pt x="14986" y="20396"/>
                    <a:pt x="14408" y="19301"/>
                    <a:pt x="13922" y="18146"/>
                  </a:cubicBezTo>
                  <a:cubicBezTo>
                    <a:pt x="14804" y="18085"/>
                    <a:pt x="15807" y="17933"/>
                    <a:pt x="16901" y="17660"/>
                  </a:cubicBezTo>
                  <a:close/>
                  <a:moveTo>
                    <a:pt x="25807" y="16930"/>
                  </a:moveTo>
                  <a:cubicBezTo>
                    <a:pt x="25807" y="16961"/>
                    <a:pt x="25837" y="17022"/>
                    <a:pt x="25837" y="17052"/>
                  </a:cubicBezTo>
                  <a:cubicBezTo>
                    <a:pt x="26141" y="18268"/>
                    <a:pt x="26293" y="19362"/>
                    <a:pt x="26263" y="20396"/>
                  </a:cubicBezTo>
                  <a:cubicBezTo>
                    <a:pt x="25320" y="21611"/>
                    <a:pt x="24257" y="22523"/>
                    <a:pt x="23102" y="23162"/>
                  </a:cubicBezTo>
                  <a:cubicBezTo>
                    <a:pt x="23041" y="21976"/>
                    <a:pt x="22919" y="20851"/>
                    <a:pt x="22767" y="19788"/>
                  </a:cubicBezTo>
                  <a:cubicBezTo>
                    <a:pt x="23801" y="19058"/>
                    <a:pt x="24804" y="18116"/>
                    <a:pt x="25807" y="16930"/>
                  </a:cubicBezTo>
                  <a:close/>
                  <a:moveTo>
                    <a:pt x="22190" y="20213"/>
                  </a:moveTo>
                  <a:cubicBezTo>
                    <a:pt x="22342" y="21277"/>
                    <a:pt x="22463" y="22402"/>
                    <a:pt x="22494" y="23557"/>
                  </a:cubicBezTo>
                  <a:cubicBezTo>
                    <a:pt x="21886" y="23861"/>
                    <a:pt x="21308" y="24073"/>
                    <a:pt x="20761" y="24256"/>
                  </a:cubicBezTo>
                  <a:cubicBezTo>
                    <a:pt x="20336" y="23465"/>
                    <a:pt x="19880" y="22523"/>
                    <a:pt x="19363" y="21490"/>
                  </a:cubicBezTo>
                  <a:cubicBezTo>
                    <a:pt x="20275" y="21186"/>
                    <a:pt x="21247" y="20760"/>
                    <a:pt x="22190" y="20213"/>
                  </a:cubicBezTo>
                  <a:close/>
                  <a:moveTo>
                    <a:pt x="26962" y="4894"/>
                  </a:moveTo>
                  <a:lnTo>
                    <a:pt x="26962" y="4894"/>
                  </a:lnTo>
                  <a:cubicBezTo>
                    <a:pt x="26871" y="6566"/>
                    <a:pt x="26840" y="9909"/>
                    <a:pt x="27631" y="12006"/>
                  </a:cubicBezTo>
                  <a:cubicBezTo>
                    <a:pt x="28482" y="14073"/>
                    <a:pt x="29211" y="21155"/>
                    <a:pt x="25807" y="24408"/>
                  </a:cubicBezTo>
                  <a:cubicBezTo>
                    <a:pt x="26445" y="23283"/>
                    <a:pt x="26840" y="22037"/>
                    <a:pt x="26901" y="20608"/>
                  </a:cubicBezTo>
                  <a:cubicBezTo>
                    <a:pt x="26901" y="20578"/>
                    <a:pt x="26931" y="20517"/>
                    <a:pt x="26901" y="20456"/>
                  </a:cubicBezTo>
                  <a:cubicBezTo>
                    <a:pt x="26931" y="19362"/>
                    <a:pt x="26779" y="18177"/>
                    <a:pt x="26476" y="16930"/>
                  </a:cubicBezTo>
                  <a:cubicBezTo>
                    <a:pt x="25989" y="14985"/>
                    <a:pt x="25108" y="13009"/>
                    <a:pt x="24013" y="11155"/>
                  </a:cubicBezTo>
                  <a:cubicBezTo>
                    <a:pt x="24105" y="10578"/>
                    <a:pt x="24561" y="7903"/>
                    <a:pt x="26962" y="4894"/>
                  </a:cubicBezTo>
                  <a:close/>
                  <a:moveTo>
                    <a:pt x="18725" y="21672"/>
                  </a:moveTo>
                  <a:cubicBezTo>
                    <a:pt x="19241" y="22736"/>
                    <a:pt x="19697" y="23648"/>
                    <a:pt x="20092" y="24499"/>
                  </a:cubicBezTo>
                  <a:cubicBezTo>
                    <a:pt x="19484" y="24651"/>
                    <a:pt x="18937" y="24772"/>
                    <a:pt x="18390" y="24864"/>
                  </a:cubicBezTo>
                  <a:cubicBezTo>
                    <a:pt x="17570" y="24013"/>
                    <a:pt x="16810" y="23101"/>
                    <a:pt x="16141" y="22128"/>
                  </a:cubicBezTo>
                  <a:cubicBezTo>
                    <a:pt x="16962" y="22067"/>
                    <a:pt x="17813" y="21946"/>
                    <a:pt x="18725" y="21672"/>
                  </a:cubicBezTo>
                  <a:close/>
                  <a:moveTo>
                    <a:pt x="12463" y="21946"/>
                  </a:moveTo>
                  <a:lnTo>
                    <a:pt x="12463" y="21946"/>
                  </a:lnTo>
                  <a:cubicBezTo>
                    <a:pt x="13041" y="22067"/>
                    <a:pt x="13831" y="22158"/>
                    <a:pt x="14864" y="22158"/>
                  </a:cubicBezTo>
                  <a:lnTo>
                    <a:pt x="15351" y="22158"/>
                  </a:lnTo>
                  <a:cubicBezTo>
                    <a:pt x="15989" y="23131"/>
                    <a:pt x="16718" y="24073"/>
                    <a:pt x="17539" y="24985"/>
                  </a:cubicBezTo>
                  <a:cubicBezTo>
                    <a:pt x="17024" y="25041"/>
                    <a:pt x="16559" y="25060"/>
                    <a:pt x="16162" y="25060"/>
                  </a:cubicBezTo>
                  <a:cubicBezTo>
                    <a:pt x="15479" y="25060"/>
                    <a:pt x="14996" y="25004"/>
                    <a:pt x="14804" y="24985"/>
                  </a:cubicBezTo>
                  <a:cubicBezTo>
                    <a:pt x="13952" y="24134"/>
                    <a:pt x="13132" y="23131"/>
                    <a:pt x="12463" y="21946"/>
                  </a:cubicBezTo>
                  <a:close/>
                  <a:moveTo>
                    <a:pt x="26172" y="21581"/>
                  </a:moveTo>
                  <a:lnTo>
                    <a:pt x="26172" y="21581"/>
                  </a:lnTo>
                  <a:cubicBezTo>
                    <a:pt x="25837" y="23496"/>
                    <a:pt x="24804" y="25137"/>
                    <a:pt x="23132" y="26444"/>
                  </a:cubicBezTo>
                  <a:cubicBezTo>
                    <a:pt x="23193" y="25593"/>
                    <a:pt x="23193" y="24772"/>
                    <a:pt x="23193" y="23921"/>
                  </a:cubicBezTo>
                  <a:cubicBezTo>
                    <a:pt x="24196" y="23344"/>
                    <a:pt x="25229" y="22554"/>
                    <a:pt x="26172" y="21581"/>
                  </a:cubicBezTo>
                  <a:close/>
                  <a:moveTo>
                    <a:pt x="22494" y="24256"/>
                  </a:moveTo>
                  <a:lnTo>
                    <a:pt x="22494" y="24256"/>
                  </a:lnTo>
                  <a:cubicBezTo>
                    <a:pt x="22524" y="25137"/>
                    <a:pt x="22494" y="25958"/>
                    <a:pt x="22463" y="26900"/>
                  </a:cubicBezTo>
                  <a:cubicBezTo>
                    <a:pt x="22372" y="26931"/>
                    <a:pt x="22311" y="26961"/>
                    <a:pt x="22220" y="27052"/>
                  </a:cubicBezTo>
                  <a:cubicBezTo>
                    <a:pt x="22007" y="26657"/>
                    <a:pt x="21582" y="25897"/>
                    <a:pt x="21035" y="24864"/>
                  </a:cubicBezTo>
                  <a:cubicBezTo>
                    <a:pt x="21551" y="24712"/>
                    <a:pt x="22038" y="24499"/>
                    <a:pt x="22494" y="24256"/>
                  </a:cubicBezTo>
                  <a:close/>
                  <a:moveTo>
                    <a:pt x="20396" y="25076"/>
                  </a:moveTo>
                  <a:cubicBezTo>
                    <a:pt x="20974" y="26140"/>
                    <a:pt x="21430" y="26931"/>
                    <a:pt x="21643" y="27356"/>
                  </a:cubicBezTo>
                  <a:cubicBezTo>
                    <a:pt x="21551" y="27387"/>
                    <a:pt x="21460" y="27417"/>
                    <a:pt x="21369" y="27447"/>
                  </a:cubicBezTo>
                  <a:cubicBezTo>
                    <a:pt x="20488" y="26809"/>
                    <a:pt x="19697" y="26140"/>
                    <a:pt x="18968" y="25441"/>
                  </a:cubicBezTo>
                  <a:cubicBezTo>
                    <a:pt x="19424" y="25320"/>
                    <a:pt x="19910" y="25198"/>
                    <a:pt x="20396" y="25076"/>
                  </a:cubicBezTo>
                  <a:close/>
                  <a:moveTo>
                    <a:pt x="18177" y="25563"/>
                  </a:moveTo>
                  <a:cubicBezTo>
                    <a:pt x="18846" y="26231"/>
                    <a:pt x="19606" y="26931"/>
                    <a:pt x="20457" y="27599"/>
                  </a:cubicBezTo>
                  <a:lnTo>
                    <a:pt x="20214" y="27599"/>
                  </a:lnTo>
                  <a:cubicBezTo>
                    <a:pt x="18785" y="27599"/>
                    <a:pt x="17144" y="26900"/>
                    <a:pt x="15655" y="25654"/>
                  </a:cubicBezTo>
                  <a:lnTo>
                    <a:pt x="15655" y="25654"/>
                  </a:lnTo>
                  <a:cubicBezTo>
                    <a:pt x="15746" y="25715"/>
                    <a:pt x="15837" y="25715"/>
                    <a:pt x="15928" y="25715"/>
                  </a:cubicBezTo>
                  <a:cubicBezTo>
                    <a:pt x="16536" y="25715"/>
                    <a:pt x="17296" y="25654"/>
                    <a:pt x="18177" y="25563"/>
                  </a:cubicBezTo>
                  <a:close/>
                  <a:moveTo>
                    <a:pt x="1156" y="9879"/>
                  </a:moveTo>
                  <a:lnTo>
                    <a:pt x="1156" y="9879"/>
                  </a:lnTo>
                  <a:cubicBezTo>
                    <a:pt x="3192" y="10517"/>
                    <a:pt x="7843" y="12158"/>
                    <a:pt x="9606" y="14164"/>
                  </a:cubicBezTo>
                  <a:cubicBezTo>
                    <a:pt x="9697" y="15380"/>
                    <a:pt x="9879" y="16596"/>
                    <a:pt x="10123" y="17721"/>
                  </a:cubicBezTo>
                  <a:cubicBezTo>
                    <a:pt x="10396" y="19119"/>
                    <a:pt x="10913" y="20426"/>
                    <a:pt x="11521" y="21581"/>
                  </a:cubicBezTo>
                  <a:lnTo>
                    <a:pt x="11521" y="21611"/>
                  </a:lnTo>
                  <a:cubicBezTo>
                    <a:pt x="13253" y="24955"/>
                    <a:pt x="16080" y="27295"/>
                    <a:pt x="18633" y="28025"/>
                  </a:cubicBezTo>
                  <a:cubicBezTo>
                    <a:pt x="18329" y="28052"/>
                    <a:pt x="18031" y="28065"/>
                    <a:pt x="17739" y="28065"/>
                  </a:cubicBezTo>
                  <a:cubicBezTo>
                    <a:pt x="11193" y="28065"/>
                    <a:pt x="7891" y="21425"/>
                    <a:pt x="6232" y="17933"/>
                  </a:cubicBezTo>
                  <a:cubicBezTo>
                    <a:pt x="6050" y="17538"/>
                    <a:pt x="5898" y="17204"/>
                    <a:pt x="5746" y="16900"/>
                  </a:cubicBezTo>
                  <a:cubicBezTo>
                    <a:pt x="4378" y="14225"/>
                    <a:pt x="2220" y="11277"/>
                    <a:pt x="1156" y="9879"/>
                  </a:cubicBezTo>
                  <a:close/>
                  <a:moveTo>
                    <a:pt x="12980" y="0"/>
                  </a:moveTo>
                  <a:cubicBezTo>
                    <a:pt x="12828" y="0"/>
                    <a:pt x="12676" y="30"/>
                    <a:pt x="12585" y="61"/>
                  </a:cubicBezTo>
                  <a:cubicBezTo>
                    <a:pt x="11521" y="608"/>
                    <a:pt x="10487" y="3404"/>
                    <a:pt x="9940" y="7021"/>
                  </a:cubicBezTo>
                  <a:lnTo>
                    <a:pt x="9940" y="7052"/>
                  </a:lnTo>
                  <a:cubicBezTo>
                    <a:pt x="9788" y="8146"/>
                    <a:pt x="9697" y="9332"/>
                    <a:pt x="9606" y="10547"/>
                  </a:cubicBezTo>
                  <a:lnTo>
                    <a:pt x="9606" y="10578"/>
                  </a:lnTo>
                  <a:lnTo>
                    <a:pt x="9606" y="10639"/>
                  </a:lnTo>
                  <a:lnTo>
                    <a:pt x="9606" y="11155"/>
                  </a:lnTo>
                  <a:cubicBezTo>
                    <a:pt x="8318" y="10552"/>
                    <a:pt x="4558" y="8936"/>
                    <a:pt x="1314" y="8936"/>
                  </a:cubicBezTo>
                  <a:cubicBezTo>
                    <a:pt x="960" y="8936"/>
                    <a:pt x="612" y="8955"/>
                    <a:pt x="274" y="8997"/>
                  </a:cubicBezTo>
                  <a:lnTo>
                    <a:pt x="214" y="8997"/>
                  </a:lnTo>
                  <a:cubicBezTo>
                    <a:pt x="183" y="8997"/>
                    <a:pt x="153" y="8997"/>
                    <a:pt x="153" y="9028"/>
                  </a:cubicBezTo>
                  <a:lnTo>
                    <a:pt x="122" y="9028"/>
                  </a:lnTo>
                  <a:cubicBezTo>
                    <a:pt x="62" y="9028"/>
                    <a:pt x="62" y="9058"/>
                    <a:pt x="31" y="9119"/>
                  </a:cubicBezTo>
                  <a:cubicBezTo>
                    <a:pt x="31" y="9149"/>
                    <a:pt x="1" y="9149"/>
                    <a:pt x="1" y="9180"/>
                  </a:cubicBezTo>
                  <a:lnTo>
                    <a:pt x="1" y="9210"/>
                  </a:lnTo>
                  <a:lnTo>
                    <a:pt x="1" y="9332"/>
                  </a:lnTo>
                  <a:cubicBezTo>
                    <a:pt x="1" y="9362"/>
                    <a:pt x="1" y="9423"/>
                    <a:pt x="31" y="9453"/>
                  </a:cubicBezTo>
                  <a:lnTo>
                    <a:pt x="31" y="9484"/>
                  </a:lnTo>
                  <a:lnTo>
                    <a:pt x="31" y="9514"/>
                  </a:lnTo>
                  <a:cubicBezTo>
                    <a:pt x="62" y="9575"/>
                    <a:pt x="3375" y="13708"/>
                    <a:pt x="5168" y="17234"/>
                  </a:cubicBezTo>
                  <a:cubicBezTo>
                    <a:pt x="5320" y="17538"/>
                    <a:pt x="5472" y="17873"/>
                    <a:pt x="5654" y="18237"/>
                  </a:cubicBezTo>
                  <a:cubicBezTo>
                    <a:pt x="7417" y="21824"/>
                    <a:pt x="10761" y="28724"/>
                    <a:pt x="17600" y="28785"/>
                  </a:cubicBezTo>
                  <a:cubicBezTo>
                    <a:pt x="18877" y="28785"/>
                    <a:pt x="20275" y="28572"/>
                    <a:pt x="21795" y="28025"/>
                  </a:cubicBezTo>
                  <a:cubicBezTo>
                    <a:pt x="21855" y="28025"/>
                    <a:pt x="21855" y="27994"/>
                    <a:pt x="21886" y="27994"/>
                  </a:cubicBezTo>
                  <a:cubicBezTo>
                    <a:pt x="22038" y="27903"/>
                    <a:pt x="22190" y="27873"/>
                    <a:pt x="22311" y="27812"/>
                  </a:cubicBezTo>
                  <a:cubicBezTo>
                    <a:pt x="23132" y="27295"/>
                    <a:pt x="23861" y="26779"/>
                    <a:pt x="24500" y="26171"/>
                  </a:cubicBezTo>
                  <a:cubicBezTo>
                    <a:pt x="30001" y="23587"/>
                    <a:pt x="29424" y="14651"/>
                    <a:pt x="28269" y="11702"/>
                  </a:cubicBezTo>
                  <a:cubicBezTo>
                    <a:pt x="27235" y="9058"/>
                    <a:pt x="27752" y="3952"/>
                    <a:pt x="27752" y="3891"/>
                  </a:cubicBezTo>
                  <a:lnTo>
                    <a:pt x="27752" y="3860"/>
                  </a:lnTo>
                  <a:lnTo>
                    <a:pt x="27752" y="3830"/>
                  </a:lnTo>
                  <a:cubicBezTo>
                    <a:pt x="27752" y="3800"/>
                    <a:pt x="27752" y="3739"/>
                    <a:pt x="27691" y="3739"/>
                  </a:cubicBezTo>
                  <a:lnTo>
                    <a:pt x="27691" y="3708"/>
                  </a:lnTo>
                  <a:cubicBezTo>
                    <a:pt x="27691" y="3678"/>
                    <a:pt x="27661" y="3648"/>
                    <a:pt x="27631" y="3648"/>
                  </a:cubicBezTo>
                  <a:lnTo>
                    <a:pt x="27600" y="3587"/>
                  </a:lnTo>
                  <a:lnTo>
                    <a:pt x="27387" y="3587"/>
                  </a:lnTo>
                  <a:cubicBezTo>
                    <a:pt x="27357" y="3587"/>
                    <a:pt x="27327" y="3587"/>
                    <a:pt x="27327" y="3648"/>
                  </a:cubicBezTo>
                  <a:lnTo>
                    <a:pt x="27235" y="3648"/>
                  </a:lnTo>
                  <a:cubicBezTo>
                    <a:pt x="24074" y="5714"/>
                    <a:pt x="22980" y="7812"/>
                    <a:pt x="22615" y="8906"/>
                  </a:cubicBezTo>
                  <a:cubicBezTo>
                    <a:pt x="19120" y="3860"/>
                    <a:pt x="14560" y="0"/>
                    <a:pt x="12980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34" name="Google Shape;134;p2"/>
            <p:cNvGrpSpPr/>
            <p:nvPr/>
          </p:nvGrpSpPr>
          <p:grpSpPr>
            <a:xfrm>
              <a:off x="6114475" y="4958975"/>
              <a:ext cx="516750" cy="516750"/>
              <a:chOff x="238125" y="1457750"/>
              <a:chExt cx="516750" cy="516750"/>
            </a:xfrm>
          </p:grpSpPr>
          <p:sp>
            <p:nvSpPr>
              <p:cNvPr id="135" name="Google Shape;135;p2"/>
              <p:cNvSpPr/>
              <p:nvPr/>
            </p:nvSpPr>
            <p:spPr>
              <a:xfrm>
                <a:off x="469125" y="1504100"/>
                <a:ext cx="65375" cy="67675"/>
              </a:xfrm>
              <a:custGeom>
                <a:rect b="b" l="l" r="r" t="t"/>
                <a:pathLst>
                  <a:path extrusionOk="0" h="2707" w="2615">
                    <a:moveTo>
                      <a:pt x="1490" y="700"/>
                    </a:moveTo>
                    <a:cubicBezTo>
                      <a:pt x="1520" y="700"/>
                      <a:pt x="1581" y="700"/>
                      <a:pt x="1642" y="730"/>
                    </a:cubicBezTo>
                    <a:cubicBezTo>
                      <a:pt x="1824" y="822"/>
                      <a:pt x="1854" y="1217"/>
                      <a:pt x="1642" y="1582"/>
                    </a:cubicBezTo>
                    <a:cubicBezTo>
                      <a:pt x="1429" y="1886"/>
                      <a:pt x="1186" y="2037"/>
                      <a:pt x="973" y="2037"/>
                    </a:cubicBezTo>
                    <a:cubicBezTo>
                      <a:pt x="943" y="2037"/>
                      <a:pt x="882" y="2037"/>
                      <a:pt x="821" y="2007"/>
                    </a:cubicBezTo>
                    <a:cubicBezTo>
                      <a:pt x="730" y="1946"/>
                      <a:pt x="669" y="1794"/>
                      <a:pt x="669" y="1703"/>
                    </a:cubicBezTo>
                    <a:cubicBezTo>
                      <a:pt x="639" y="1551"/>
                      <a:pt x="730" y="1338"/>
                      <a:pt x="821" y="1156"/>
                    </a:cubicBezTo>
                    <a:cubicBezTo>
                      <a:pt x="1034" y="852"/>
                      <a:pt x="1277" y="700"/>
                      <a:pt x="1490" y="700"/>
                    </a:cubicBezTo>
                    <a:close/>
                    <a:moveTo>
                      <a:pt x="1490" y="1"/>
                    </a:moveTo>
                    <a:cubicBezTo>
                      <a:pt x="1034" y="1"/>
                      <a:pt x="578" y="305"/>
                      <a:pt x="274" y="791"/>
                    </a:cubicBezTo>
                    <a:cubicBezTo>
                      <a:pt x="61" y="1095"/>
                      <a:pt x="0" y="1460"/>
                      <a:pt x="31" y="1794"/>
                    </a:cubicBezTo>
                    <a:cubicBezTo>
                      <a:pt x="31" y="2129"/>
                      <a:pt x="213" y="2433"/>
                      <a:pt x="487" y="2585"/>
                    </a:cubicBezTo>
                    <a:cubicBezTo>
                      <a:pt x="639" y="2676"/>
                      <a:pt x="791" y="2706"/>
                      <a:pt x="973" y="2706"/>
                    </a:cubicBezTo>
                    <a:cubicBezTo>
                      <a:pt x="1429" y="2706"/>
                      <a:pt x="1885" y="2402"/>
                      <a:pt x="2189" y="1916"/>
                    </a:cubicBezTo>
                    <a:cubicBezTo>
                      <a:pt x="2614" y="1217"/>
                      <a:pt x="2493" y="427"/>
                      <a:pt x="1976" y="123"/>
                    </a:cubicBezTo>
                    <a:cubicBezTo>
                      <a:pt x="1824" y="31"/>
                      <a:pt x="1672" y="1"/>
                      <a:pt x="14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" name="Google Shape;136;p2"/>
              <p:cNvSpPr/>
              <p:nvPr/>
            </p:nvSpPr>
            <p:spPr>
              <a:xfrm>
                <a:off x="473675" y="1575550"/>
                <a:ext cx="61575" cy="66875"/>
              </a:xfrm>
              <a:custGeom>
                <a:rect b="b" l="l" r="r" t="t"/>
                <a:pathLst>
                  <a:path extrusionOk="0" h="2675" w="2463">
                    <a:moveTo>
                      <a:pt x="1490" y="669"/>
                    </a:moveTo>
                    <a:cubicBezTo>
                      <a:pt x="1520" y="669"/>
                      <a:pt x="1612" y="669"/>
                      <a:pt x="1642" y="730"/>
                    </a:cubicBezTo>
                    <a:cubicBezTo>
                      <a:pt x="1764" y="790"/>
                      <a:pt x="1794" y="942"/>
                      <a:pt x="1794" y="1034"/>
                    </a:cubicBezTo>
                    <a:cubicBezTo>
                      <a:pt x="1794" y="1186"/>
                      <a:pt x="1764" y="1398"/>
                      <a:pt x="1642" y="1581"/>
                    </a:cubicBezTo>
                    <a:cubicBezTo>
                      <a:pt x="1460" y="1885"/>
                      <a:pt x="1186" y="2037"/>
                      <a:pt x="1004" y="2037"/>
                    </a:cubicBezTo>
                    <a:cubicBezTo>
                      <a:pt x="943" y="2037"/>
                      <a:pt x="882" y="2037"/>
                      <a:pt x="852" y="2006"/>
                    </a:cubicBezTo>
                    <a:cubicBezTo>
                      <a:pt x="730" y="1945"/>
                      <a:pt x="700" y="1794"/>
                      <a:pt x="700" y="1702"/>
                    </a:cubicBezTo>
                    <a:cubicBezTo>
                      <a:pt x="700" y="1520"/>
                      <a:pt x="730" y="1338"/>
                      <a:pt x="852" y="1125"/>
                    </a:cubicBezTo>
                    <a:cubicBezTo>
                      <a:pt x="1034" y="821"/>
                      <a:pt x="1308" y="669"/>
                      <a:pt x="1490" y="669"/>
                    </a:cubicBezTo>
                    <a:close/>
                    <a:moveTo>
                      <a:pt x="1490" y="0"/>
                    </a:moveTo>
                    <a:cubicBezTo>
                      <a:pt x="1034" y="0"/>
                      <a:pt x="578" y="304"/>
                      <a:pt x="274" y="790"/>
                    </a:cubicBezTo>
                    <a:cubicBezTo>
                      <a:pt x="92" y="1094"/>
                      <a:pt x="1" y="1429"/>
                      <a:pt x="31" y="1763"/>
                    </a:cubicBezTo>
                    <a:cubicBezTo>
                      <a:pt x="92" y="2128"/>
                      <a:pt x="244" y="2432"/>
                      <a:pt x="487" y="2584"/>
                    </a:cubicBezTo>
                    <a:cubicBezTo>
                      <a:pt x="639" y="2645"/>
                      <a:pt x="791" y="2675"/>
                      <a:pt x="1004" y="2675"/>
                    </a:cubicBezTo>
                    <a:cubicBezTo>
                      <a:pt x="1460" y="2675"/>
                      <a:pt x="1885" y="2371"/>
                      <a:pt x="2220" y="1885"/>
                    </a:cubicBezTo>
                    <a:cubicBezTo>
                      <a:pt x="2402" y="1581"/>
                      <a:pt x="2463" y="1246"/>
                      <a:pt x="2432" y="912"/>
                    </a:cubicBezTo>
                    <a:cubicBezTo>
                      <a:pt x="2402" y="578"/>
                      <a:pt x="2250" y="304"/>
                      <a:pt x="1976" y="122"/>
                    </a:cubicBezTo>
                    <a:cubicBezTo>
                      <a:pt x="1824" y="31"/>
                      <a:pt x="1672" y="0"/>
                      <a:pt x="149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" name="Google Shape;137;p2"/>
              <p:cNvSpPr/>
              <p:nvPr/>
            </p:nvSpPr>
            <p:spPr>
              <a:xfrm>
                <a:off x="531425" y="1526150"/>
                <a:ext cx="66150" cy="67650"/>
              </a:xfrm>
              <a:custGeom>
                <a:rect b="b" l="l" r="r" t="t"/>
                <a:pathLst>
                  <a:path extrusionOk="0" h="2706" w="2646">
                    <a:moveTo>
                      <a:pt x="1642" y="669"/>
                    </a:moveTo>
                    <a:cubicBezTo>
                      <a:pt x="1673" y="669"/>
                      <a:pt x="1764" y="669"/>
                      <a:pt x="1794" y="730"/>
                    </a:cubicBezTo>
                    <a:cubicBezTo>
                      <a:pt x="1916" y="791"/>
                      <a:pt x="1946" y="943"/>
                      <a:pt x="1946" y="1034"/>
                    </a:cubicBezTo>
                    <a:cubicBezTo>
                      <a:pt x="1946" y="1186"/>
                      <a:pt x="1916" y="1399"/>
                      <a:pt x="1794" y="1581"/>
                    </a:cubicBezTo>
                    <a:cubicBezTo>
                      <a:pt x="1612" y="1885"/>
                      <a:pt x="1338" y="2037"/>
                      <a:pt x="1156" y="2037"/>
                    </a:cubicBezTo>
                    <a:cubicBezTo>
                      <a:pt x="1095" y="2037"/>
                      <a:pt x="1034" y="2037"/>
                      <a:pt x="1004" y="2007"/>
                    </a:cubicBezTo>
                    <a:cubicBezTo>
                      <a:pt x="821" y="1885"/>
                      <a:pt x="761" y="1520"/>
                      <a:pt x="1004" y="1125"/>
                    </a:cubicBezTo>
                    <a:cubicBezTo>
                      <a:pt x="1186" y="821"/>
                      <a:pt x="1460" y="669"/>
                      <a:pt x="1642" y="669"/>
                    </a:cubicBezTo>
                    <a:close/>
                    <a:moveTo>
                      <a:pt x="1642" y="0"/>
                    </a:moveTo>
                    <a:cubicBezTo>
                      <a:pt x="1186" y="0"/>
                      <a:pt x="730" y="304"/>
                      <a:pt x="426" y="791"/>
                    </a:cubicBezTo>
                    <a:cubicBezTo>
                      <a:pt x="1" y="1490"/>
                      <a:pt x="122" y="2280"/>
                      <a:pt x="669" y="2584"/>
                    </a:cubicBezTo>
                    <a:cubicBezTo>
                      <a:pt x="821" y="2645"/>
                      <a:pt x="973" y="2706"/>
                      <a:pt x="1156" y="2706"/>
                    </a:cubicBezTo>
                    <a:cubicBezTo>
                      <a:pt x="1612" y="2706"/>
                      <a:pt x="2068" y="2402"/>
                      <a:pt x="2372" y="1885"/>
                    </a:cubicBezTo>
                    <a:cubicBezTo>
                      <a:pt x="2554" y="1581"/>
                      <a:pt x="2645" y="1247"/>
                      <a:pt x="2584" y="912"/>
                    </a:cubicBezTo>
                    <a:cubicBezTo>
                      <a:pt x="2554" y="578"/>
                      <a:pt x="2402" y="304"/>
                      <a:pt x="2128" y="122"/>
                    </a:cubicBezTo>
                    <a:cubicBezTo>
                      <a:pt x="1976" y="31"/>
                      <a:pt x="1824" y="0"/>
                      <a:pt x="16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" name="Google Shape;138;p2"/>
              <p:cNvSpPr/>
              <p:nvPr/>
            </p:nvSpPr>
            <p:spPr>
              <a:xfrm>
                <a:off x="238125" y="1457750"/>
                <a:ext cx="516750" cy="516750"/>
              </a:xfrm>
              <a:custGeom>
                <a:rect b="b" l="l" r="r" t="t"/>
                <a:pathLst>
                  <a:path extrusionOk="0" h="20670" w="20670">
                    <a:moveTo>
                      <a:pt x="10335" y="639"/>
                    </a:moveTo>
                    <a:cubicBezTo>
                      <a:pt x="15684" y="639"/>
                      <a:pt x="20031" y="4986"/>
                      <a:pt x="20031" y="10335"/>
                    </a:cubicBezTo>
                    <a:cubicBezTo>
                      <a:pt x="20031" y="15685"/>
                      <a:pt x="15684" y="20032"/>
                      <a:pt x="10335" y="20032"/>
                    </a:cubicBezTo>
                    <a:cubicBezTo>
                      <a:pt x="4985" y="20032"/>
                      <a:pt x="638" y="15685"/>
                      <a:pt x="638" y="10335"/>
                    </a:cubicBezTo>
                    <a:cubicBezTo>
                      <a:pt x="638" y="4986"/>
                      <a:pt x="4985" y="639"/>
                      <a:pt x="10335" y="639"/>
                    </a:cubicBezTo>
                    <a:close/>
                    <a:moveTo>
                      <a:pt x="10335" y="1"/>
                    </a:moveTo>
                    <a:cubicBezTo>
                      <a:pt x="4651" y="1"/>
                      <a:pt x="0" y="4621"/>
                      <a:pt x="0" y="10335"/>
                    </a:cubicBezTo>
                    <a:cubicBezTo>
                      <a:pt x="0" y="16019"/>
                      <a:pt x="4651" y="20670"/>
                      <a:pt x="10335" y="20670"/>
                    </a:cubicBezTo>
                    <a:cubicBezTo>
                      <a:pt x="16049" y="20670"/>
                      <a:pt x="20669" y="16019"/>
                      <a:pt x="20669" y="10335"/>
                    </a:cubicBezTo>
                    <a:cubicBezTo>
                      <a:pt x="20669" y="4621"/>
                      <a:pt x="16079" y="1"/>
                      <a:pt x="1033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9" name="Google Shape;139;p2"/>
            <p:cNvGrpSpPr/>
            <p:nvPr/>
          </p:nvGrpSpPr>
          <p:grpSpPr>
            <a:xfrm>
              <a:off x="4308088" y="3509413"/>
              <a:ext cx="541075" cy="665100"/>
              <a:chOff x="2621125" y="4556025"/>
              <a:chExt cx="541075" cy="665100"/>
            </a:xfrm>
          </p:grpSpPr>
          <p:sp>
            <p:nvSpPr>
              <p:cNvPr id="140" name="Google Shape;140;p2"/>
              <p:cNvSpPr/>
              <p:nvPr/>
            </p:nvSpPr>
            <p:spPr>
              <a:xfrm>
                <a:off x="2621125" y="4556025"/>
                <a:ext cx="541075" cy="665100"/>
              </a:xfrm>
              <a:custGeom>
                <a:rect b="b" l="l" r="r" t="t"/>
                <a:pathLst>
                  <a:path extrusionOk="0" h="26604" w="21643">
                    <a:moveTo>
                      <a:pt x="3323" y="635"/>
                    </a:moveTo>
                    <a:cubicBezTo>
                      <a:pt x="3408" y="635"/>
                      <a:pt x="3513" y="671"/>
                      <a:pt x="3618" y="692"/>
                    </a:cubicBezTo>
                    <a:cubicBezTo>
                      <a:pt x="3983" y="813"/>
                      <a:pt x="4104" y="996"/>
                      <a:pt x="4135" y="1117"/>
                    </a:cubicBezTo>
                    <a:cubicBezTo>
                      <a:pt x="4348" y="1664"/>
                      <a:pt x="3831" y="2728"/>
                      <a:pt x="3314" y="3549"/>
                    </a:cubicBezTo>
                    <a:cubicBezTo>
                      <a:pt x="3040" y="2546"/>
                      <a:pt x="2797" y="1300"/>
                      <a:pt x="3040" y="813"/>
                    </a:cubicBezTo>
                    <a:cubicBezTo>
                      <a:pt x="3132" y="692"/>
                      <a:pt x="3162" y="661"/>
                      <a:pt x="3223" y="661"/>
                    </a:cubicBezTo>
                    <a:cubicBezTo>
                      <a:pt x="3251" y="642"/>
                      <a:pt x="3285" y="635"/>
                      <a:pt x="3323" y="635"/>
                    </a:cubicBezTo>
                    <a:close/>
                    <a:moveTo>
                      <a:pt x="6033" y="5849"/>
                    </a:moveTo>
                    <a:cubicBezTo>
                      <a:pt x="6307" y="5849"/>
                      <a:pt x="6509" y="6014"/>
                      <a:pt x="6840" y="6345"/>
                    </a:cubicBezTo>
                    <a:cubicBezTo>
                      <a:pt x="7325" y="6805"/>
                      <a:pt x="7961" y="7351"/>
                      <a:pt x="9216" y="7351"/>
                    </a:cubicBezTo>
                    <a:cubicBezTo>
                      <a:pt x="9454" y="7351"/>
                      <a:pt x="9715" y="7331"/>
                      <a:pt x="10001" y="7288"/>
                    </a:cubicBezTo>
                    <a:cubicBezTo>
                      <a:pt x="10511" y="7216"/>
                      <a:pt x="11051" y="7166"/>
                      <a:pt x="11611" y="7166"/>
                    </a:cubicBezTo>
                    <a:cubicBezTo>
                      <a:pt x="13925" y="7166"/>
                      <a:pt x="16594" y="8024"/>
                      <a:pt x="18968" y="11816"/>
                    </a:cubicBezTo>
                    <a:cubicBezTo>
                      <a:pt x="20457" y="14096"/>
                      <a:pt x="20913" y="16254"/>
                      <a:pt x="20366" y="18291"/>
                    </a:cubicBezTo>
                    <a:cubicBezTo>
                      <a:pt x="19697" y="20753"/>
                      <a:pt x="17478" y="22911"/>
                      <a:pt x="13801" y="24765"/>
                    </a:cubicBezTo>
                    <a:cubicBezTo>
                      <a:pt x="12318" y="25514"/>
                      <a:pt x="10902" y="25886"/>
                      <a:pt x="9582" y="25886"/>
                    </a:cubicBezTo>
                    <a:cubicBezTo>
                      <a:pt x="8222" y="25886"/>
                      <a:pt x="6963" y="25491"/>
                      <a:pt x="5837" y="24704"/>
                    </a:cubicBezTo>
                    <a:cubicBezTo>
                      <a:pt x="3496" y="23063"/>
                      <a:pt x="2129" y="19963"/>
                      <a:pt x="1977" y="17713"/>
                    </a:cubicBezTo>
                    <a:cubicBezTo>
                      <a:pt x="1703" y="13883"/>
                      <a:pt x="3800" y="10905"/>
                      <a:pt x="4803" y="9506"/>
                    </a:cubicBezTo>
                    <a:lnTo>
                      <a:pt x="4864" y="9415"/>
                    </a:lnTo>
                    <a:cubicBezTo>
                      <a:pt x="5411" y="8655"/>
                      <a:pt x="5199" y="7895"/>
                      <a:pt x="5107" y="7348"/>
                    </a:cubicBezTo>
                    <a:cubicBezTo>
                      <a:pt x="4955" y="6649"/>
                      <a:pt x="4895" y="6345"/>
                      <a:pt x="5411" y="6041"/>
                    </a:cubicBezTo>
                    <a:cubicBezTo>
                      <a:pt x="5563" y="5981"/>
                      <a:pt x="5655" y="5889"/>
                      <a:pt x="5776" y="5889"/>
                    </a:cubicBezTo>
                    <a:cubicBezTo>
                      <a:pt x="5871" y="5862"/>
                      <a:pt x="5955" y="5849"/>
                      <a:pt x="6033" y="5849"/>
                    </a:cubicBezTo>
                    <a:close/>
                    <a:moveTo>
                      <a:pt x="3337" y="1"/>
                    </a:moveTo>
                    <a:cubicBezTo>
                      <a:pt x="2919" y="1"/>
                      <a:pt x="2589" y="190"/>
                      <a:pt x="2402" y="540"/>
                    </a:cubicBezTo>
                    <a:cubicBezTo>
                      <a:pt x="1977" y="1330"/>
                      <a:pt x="2402" y="2941"/>
                      <a:pt x="2676" y="3792"/>
                    </a:cubicBezTo>
                    <a:cubicBezTo>
                      <a:pt x="2092" y="3598"/>
                      <a:pt x="1470" y="3422"/>
                      <a:pt x="808" y="3422"/>
                    </a:cubicBezTo>
                    <a:cubicBezTo>
                      <a:pt x="643" y="3422"/>
                      <a:pt x="475" y="3433"/>
                      <a:pt x="305" y="3458"/>
                    </a:cubicBezTo>
                    <a:cubicBezTo>
                      <a:pt x="123" y="3488"/>
                      <a:pt x="1" y="3640"/>
                      <a:pt x="1" y="3853"/>
                    </a:cubicBezTo>
                    <a:cubicBezTo>
                      <a:pt x="31" y="4035"/>
                      <a:pt x="183" y="4157"/>
                      <a:pt x="396" y="4157"/>
                    </a:cubicBezTo>
                    <a:cubicBezTo>
                      <a:pt x="544" y="4136"/>
                      <a:pt x="691" y="4127"/>
                      <a:pt x="838" y="4127"/>
                    </a:cubicBezTo>
                    <a:cubicBezTo>
                      <a:pt x="2451" y="4127"/>
                      <a:pt x="4011" y="5266"/>
                      <a:pt x="4651" y="5768"/>
                    </a:cubicBezTo>
                    <a:cubicBezTo>
                      <a:pt x="4104" y="6315"/>
                      <a:pt x="4226" y="6953"/>
                      <a:pt x="4378" y="7531"/>
                    </a:cubicBezTo>
                    <a:cubicBezTo>
                      <a:pt x="4499" y="8047"/>
                      <a:pt x="4621" y="8595"/>
                      <a:pt x="4256" y="9081"/>
                    </a:cubicBezTo>
                    <a:lnTo>
                      <a:pt x="4196" y="9172"/>
                    </a:lnTo>
                    <a:cubicBezTo>
                      <a:pt x="3223" y="10540"/>
                      <a:pt x="1004" y="13731"/>
                      <a:pt x="1278" y="17774"/>
                    </a:cubicBezTo>
                    <a:cubicBezTo>
                      <a:pt x="1430" y="20114"/>
                      <a:pt x="2797" y="23458"/>
                      <a:pt x="5381" y="25282"/>
                    </a:cubicBezTo>
                    <a:cubicBezTo>
                      <a:pt x="6614" y="26151"/>
                      <a:pt x="8035" y="26603"/>
                      <a:pt x="9537" y="26603"/>
                    </a:cubicBezTo>
                    <a:cubicBezTo>
                      <a:pt x="10294" y="26603"/>
                      <a:pt x="11071" y="26489"/>
                      <a:pt x="11855" y="26254"/>
                    </a:cubicBezTo>
                    <a:cubicBezTo>
                      <a:pt x="12554" y="26072"/>
                      <a:pt x="13284" y="25768"/>
                      <a:pt x="13983" y="25434"/>
                    </a:cubicBezTo>
                    <a:cubicBezTo>
                      <a:pt x="17874" y="23488"/>
                      <a:pt x="20184" y="21118"/>
                      <a:pt x="20913" y="18504"/>
                    </a:cubicBezTo>
                    <a:cubicBezTo>
                      <a:pt x="21643" y="16254"/>
                      <a:pt x="21126" y="13914"/>
                      <a:pt x="19545" y="11452"/>
                    </a:cubicBezTo>
                    <a:cubicBezTo>
                      <a:pt x="16979" y="7384"/>
                      <a:pt x="14046" y="6479"/>
                      <a:pt x="11653" y="6479"/>
                    </a:cubicBezTo>
                    <a:cubicBezTo>
                      <a:pt x="11042" y="6479"/>
                      <a:pt x="10466" y="6538"/>
                      <a:pt x="9940" y="6619"/>
                    </a:cubicBezTo>
                    <a:cubicBezTo>
                      <a:pt x="9712" y="6651"/>
                      <a:pt x="9505" y="6666"/>
                      <a:pt x="9315" y="6666"/>
                    </a:cubicBezTo>
                    <a:cubicBezTo>
                      <a:pt x="8266" y="6666"/>
                      <a:pt x="7759" y="6215"/>
                      <a:pt x="7296" y="5829"/>
                    </a:cubicBezTo>
                    <a:cubicBezTo>
                      <a:pt x="6933" y="5514"/>
                      <a:pt x="6570" y="5180"/>
                      <a:pt x="6037" y="5180"/>
                    </a:cubicBezTo>
                    <a:cubicBezTo>
                      <a:pt x="5901" y="5180"/>
                      <a:pt x="5755" y="5202"/>
                      <a:pt x="5594" y="5251"/>
                    </a:cubicBezTo>
                    <a:cubicBezTo>
                      <a:pt x="5472" y="5281"/>
                      <a:pt x="5381" y="5312"/>
                      <a:pt x="5290" y="5373"/>
                    </a:cubicBezTo>
                    <a:cubicBezTo>
                      <a:pt x="5016" y="5129"/>
                      <a:pt x="4408" y="4643"/>
                      <a:pt x="3648" y="4218"/>
                    </a:cubicBezTo>
                    <a:cubicBezTo>
                      <a:pt x="4104" y="3610"/>
                      <a:pt x="5138" y="1968"/>
                      <a:pt x="4743" y="874"/>
                    </a:cubicBezTo>
                    <a:cubicBezTo>
                      <a:pt x="4651" y="570"/>
                      <a:pt x="4408" y="205"/>
                      <a:pt x="3740" y="53"/>
                    </a:cubicBezTo>
                    <a:cubicBezTo>
                      <a:pt x="3598" y="18"/>
                      <a:pt x="3464" y="1"/>
                      <a:pt x="333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" name="Google Shape;141;p2"/>
              <p:cNvSpPr/>
              <p:nvPr/>
            </p:nvSpPr>
            <p:spPr>
              <a:xfrm>
                <a:off x="2689525" y="4781650"/>
                <a:ext cx="97325" cy="301225"/>
              </a:xfrm>
              <a:custGeom>
                <a:rect b="b" l="l" r="r" t="t"/>
                <a:pathLst>
                  <a:path extrusionOk="0" h="12049" w="3893">
                    <a:moveTo>
                      <a:pt x="3490" y="1"/>
                    </a:moveTo>
                    <a:cubicBezTo>
                      <a:pt x="3357" y="1"/>
                      <a:pt x="3222" y="64"/>
                      <a:pt x="3162" y="208"/>
                    </a:cubicBezTo>
                    <a:cubicBezTo>
                      <a:pt x="2463" y="2062"/>
                      <a:pt x="1186" y="3673"/>
                      <a:pt x="608" y="5618"/>
                    </a:cubicBezTo>
                    <a:cubicBezTo>
                      <a:pt x="1" y="7655"/>
                      <a:pt x="304" y="9904"/>
                      <a:pt x="1125" y="11819"/>
                    </a:cubicBezTo>
                    <a:cubicBezTo>
                      <a:pt x="1174" y="11978"/>
                      <a:pt x="1311" y="12048"/>
                      <a:pt x="1448" y="12048"/>
                    </a:cubicBezTo>
                    <a:cubicBezTo>
                      <a:pt x="1651" y="12048"/>
                      <a:pt x="1854" y="11891"/>
                      <a:pt x="1763" y="11637"/>
                    </a:cubicBezTo>
                    <a:cubicBezTo>
                      <a:pt x="912" y="9661"/>
                      <a:pt x="730" y="7564"/>
                      <a:pt x="1338" y="5527"/>
                    </a:cubicBezTo>
                    <a:cubicBezTo>
                      <a:pt x="1855" y="3703"/>
                      <a:pt x="3162" y="2184"/>
                      <a:pt x="3800" y="390"/>
                    </a:cubicBezTo>
                    <a:cubicBezTo>
                      <a:pt x="3892" y="151"/>
                      <a:pt x="3694" y="1"/>
                      <a:pt x="34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" name="Google Shape;142;p2"/>
              <p:cNvSpPr/>
              <p:nvPr/>
            </p:nvSpPr>
            <p:spPr>
              <a:xfrm>
                <a:off x="2743425" y="5103950"/>
                <a:ext cx="134575" cy="76550"/>
              </a:xfrm>
              <a:custGeom>
                <a:rect b="b" l="l" r="r" t="t"/>
                <a:pathLst>
                  <a:path extrusionOk="0" h="3062" w="5383">
                    <a:moveTo>
                      <a:pt x="411" y="0"/>
                    </a:moveTo>
                    <a:cubicBezTo>
                      <a:pt x="205" y="0"/>
                      <a:pt x="1" y="174"/>
                      <a:pt x="94" y="416"/>
                    </a:cubicBezTo>
                    <a:cubicBezTo>
                      <a:pt x="398" y="1267"/>
                      <a:pt x="1279" y="1754"/>
                      <a:pt x="2039" y="2149"/>
                    </a:cubicBezTo>
                    <a:cubicBezTo>
                      <a:pt x="2951" y="2605"/>
                      <a:pt x="3924" y="2939"/>
                      <a:pt x="4927" y="3061"/>
                    </a:cubicBezTo>
                    <a:cubicBezTo>
                      <a:pt x="4937" y="3061"/>
                      <a:pt x="4948" y="3062"/>
                      <a:pt x="4958" y="3062"/>
                    </a:cubicBezTo>
                    <a:cubicBezTo>
                      <a:pt x="5382" y="3062"/>
                      <a:pt x="5373" y="2451"/>
                      <a:pt x="4957" y="2362"/>
                    </a:cubicBezTo>
                    <a:cubicBezTo>
                      <a:pt x="4136" y="2301"/>
                      <a:pt x="3316" y="1997"/>
                      <a:pt x="2556" y="1632"/>
                    </a:cubicBezTo>
                    <a:cubicBezTo>
                      <a:pt x="1948" y="1389"/>
                      <a:pt x="1006" y="933"/>
                      <a:pt x="732" y="234"/>
                    </a:cubicBezTo>
                    <a:cubicBezTo>
                      <a:pt x="673" y="69"/>
                      <a:pt x="542" y="0"/>
                      <a:pt x="41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" name="Google Shape;143;p2"/>
              <p:cNvSpPr/>
              <p:nvPr/>
            </p:nvSpPr>
            <p:spPr>
              <a:xfrm>
                <a:off x="3057325" y="4965300"/>
                <a:ext cx="24325" cy="21750"/>
              </a:xfrm>
              <a:custGeom>
                <a:rect b="b" l="l" r="r" t="t"/>
                <a:pathLst>
                  <a:path extrusionOk="0" h="870" w="973">
                    <a:moveTo>
                      <a:pt x="461" y="0"/>
                    </a:moveTo>
                    <a:cubicBezTo>
                      <a:pt x="439" y="0"/>
                      <a:pt x="417" y="2"/>
                      <a:pt x="395" y="5"/>
                    </a:cubicBezTo>
                    <a:cubicBezTo>
                      <a:pt x="152" y="96"/>
                      <a:pt x="0" y="309"/>
                      <a:pt x="91" y="552"/>
                    </a:cubicBezTo>
                    <a:cubicBezTo>
                      <a:pt x="143" y="733"/>
                      <a:pt x="326" y="869"/>
                      <a:pt x="510" y="869"/>
                    </a:cubicBezTo>
                    <a:cubicBezTo>
                      <a:pt x="543" y="869"/>
                      <a:pt x="576" y="865"/>
                      <a:pt x="608" y="856"/>
                    </a:cubicBezTo>
                    <a:cubicBezTo>
                      <a:pt x="821" y="765"/>
                      <a:pt x="973" y="552"/>
                      <a:pt x="912" y="309"/>
                    </a:cubicBezTo>
                    <a:cubicBezTo>
                      <a:pt x="857" y="118"/>
                      <a:pt x="656" y="0"/>
                      <a:pt x="4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" name="Google Shape;144;p2"/>
              <p:cNvSpPr/>
              <p:nvPr/>
            </p:nvSpPr>
            <p:spPr>
              <a:xfrm>
                <a:off x="3092275" y="4944225"/>
                <a:ext cx="25100" cy="21875"/>
              </a:xfrm>
              <a:custGeom>
                <a:rect b="b" l="l" r="r" t="t"/>
                <a:pathLst>
                  <a:path extrusionOk="0" h="875" w="1004">
                    <a:moveTo>
                      <a:pt x="525" y="0"/>
                    </a:moveTo>
                    <a:cubicBezTo>
                      <a:pt x="482" y="0"/>
                      <a:pt x="438" y="9"/>
                      <a:pt x="395" y="27"/>
                    </a:cubicBezTo>
                    <a:cubicBezTo>
                      <a:pt x="152" y="88"/>
                      <a:pt x="0" y="331"/>
                      <a:pt x="91" y="544"/>
                    </a:cubicBezTo>
                    <a:cubicBezTo>
                      <a:pt x="140" y="738"/>
                      <a:pt x="305" y="875"/>
                      <a:pt x="479" y="875"/>
                    </a:cubicBezTo>
                    <a:cubicBezTo>
                      <a:pt x="522" y="875"/>
                      <a:pt x="566" y="866"/>
                      <a:pt x="608" y="848"/>
                    </a:cubicBezTo>
                    <a:cubicBezTo>
                      <a:pt x="851" y="787"/>
                      <a:pt x="1003" y="544"/>
                      <a:pt x="912" y="331"/>
                    </a:cubicBezTo>
                    <a:cubicBezTo>
                      <a:pt x="864" y="137"/>
                      <a:pt x="698" y="0"/>
                      <a:pt x="52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2"/>
              <p:cNvSpPr/>
              <p:nvPr/>
            </p:nvSpPr>
            <p:spPr>
              <a:xfrm>
                <a:off x="3092275" y="5014050"/>
                <a:ext cx="22825" cy="22825"/>
              </a:xfrm>
              <a:custGeom>
                <a:rect b="b" l="l" r="r" t="t"/>
                <a:pathLst>
                  <a:path extrusionOk="0" h="913" w="913">
                    <a:moveTo>
                      <a:pt x="456" y="0"/>
                    </a:moveTo>
                    <a:cubicBezTo>
                      <a:pt x="213" y="0"/>
                      <a:pt x="0" y="183"/>
                      <a:pt x="0" y="456"/>
                    </a:cubicBezTo>
                    <a:cubicBezTo>
                      <a:pt x="0" y="699"/>
                      <a:pt x="213" y="912"/>
                      <a:pt x="456" y="912"/>
                    </a:cubicBezTo>
                    <a:cubicBezTo>
                      <a:pt x="730" y="912"/>
                      <a:pt x="912" y="699"/>
                      <a:pt x="912" y="456"/>
                    </a:cubicBezTo>
                    <a:cubicBezTo>
                      <a:pt x="912" y="183"/>
                      <a:pt x="730" y="0"/>
                      <a:pt x="4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2"/>
              <p:cNvSpPr/>
              <p:nvPr/>
            </p:nvSpPr>
            <p:spPr>
              <a:xfrm>
                <a:off x="3064925" y="5012625"/>
                <a:ext cx="25100" cy="21800"/>
              </a:xfrm>
              <a:custGeom>
                <a:rect b="b" l="l" r="r" t="t"/>
                <a:pathLst>
                  <a:path extrusionOk="0" h="872" w="1004">
                    <a:moveTo>
                      <a:pt x="525" y="0"/>
                    </a:moveTo>
                    <a:cubicBezTo>
                      <a:pt x="481" y="0"/>
                      <a:pt x="438" y="9"/>
                      <a:pt x="395" y="27"/>
                    </a:cubicBezTo>
                    <a:cubicBezTo>
                      <a:pt x="152" y="88"/>
                      <a:pt x="0" y="331"/>
                      <a:pt x="91" y="543"/>
                    </a:cubicBezTo>
                    <a:cubicBezTo>
                      <a:pt x="141" y="718"/>
                      <a:pt x="313" y="872"/>
                      <a:pt x="490" y="872"/>
                    </a:cubicBezTo>
                    <a:cubicBezTo>
                      <a:pt x="530" y="872"/>
                      <a:pt x="569" y="864"/>
                      <a:pt x="608" y="847"/>
                    </a:cubicBezTo>
                    <a:cubicBezTo>
                      <a:pt x="821" y="787"/>
                      <a:pt x="1003" y="543"/>
                      <a:pt x="912" y="331"/>
                    </a:cubicBezTo>
                    <a:cubicBezTo>
                      <a:pt x="863" y="136"/>
                      <a:pt x="698" y="0"/>
                      <a:pt x="52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2"/>
              <p:cNvSpPr/>
              <p:nvPr/>
            </p:nvSpPr>
            <p:spPr>
              <a:xfrm>
                <a:off x="3056550" y="4932800"/>
                <a:ext cx="22825" cy="19825"/>
              </a:xfrm>
              <a:custGeom>
                <a:rect b="b" l="l" r="r" t="t"/>
                <a:pathLst>
                  <a:path extrusionOk="0" h="793" w="913">
                    <a:moveTo>
                      <a:pt x="477" y="1"/>
                    </a:moveTo>
                    <a:cubicBezTo>
                      <a:pt x="433" y="1"/>
                      <a:pt x="385" y="9"/>
                      <a:pt x="335" y="28"/>
                    </a:cubicBezTo>
                    <a:cubicBezTo>
                      <a:pt x="153" y="89"/>
                      <a:pt x="1" y="271"/>
                      <a:pt x="61" y="515"/>
                    </a:cubicBezTo>
                    <a:cubicBezTo>
                      <a:pt x="143" y="678"/>
                      <a:pt x="323" y="793"/>
                      <a:pt x="512" y="793"/>
                    </a:cubicBezTo>
                    <a:cubicBezTo>
                      <a:pt x="534" y="793"/>
                      <a:pt x="556" y="791"/>
                      <a:pt x="578" y="788"/>
                    </a:cubicBezTo>
                    <a:cubicBezTo>
                      <a:pt x="761" y="697"/>
                      <a:pt x="913" y="515"/>
                      <a:pt x="821" y="271"/>
                    </a:cubicBezTo>
                    <a:cubicBezTo>
                      <a:pt x="773" y="127"/>
                      <a:pt x="648" y="1"/>
                      <a:pt x="47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" name="Google Shape;148;p2"/>
              <p:cNvSpPr/>
              <p:nvPr/>
            </p:nvSpPr>
            <p:spPr>
              <a:xfrm>
                <a:off x="3073275" y="4890175"/>
                <a:ext cx="30425" cy="30425"/>
              </a:xfrm>
              <a:custGeom>
                <a:rect b="b" l="l" r="r" t="t"/>
                <a:pathLst>
                  <a:path extrusionOk="0" h="1217" w="1217">
                    <a:moveTo>
                      <a:pt x="608" y="1"/>
                    </a:moveTo>
                    <a:cubicBezTo>
                      <a:pt x="274" y="1"/>
                      <a:pt x="0" y="274"/>
                      <a:pt x="0" y="609"/>
                    </a:cubicBezTo>
                    <a:cubicBezTo>
                      <a:pt x="0" y="943"/>
                      <a:pt x="274" y="1216"/>
                      <a:pt x="608" y="1216"/>
                    </a:cubicBezTo>
                    <a:cubicBezTo>
                      <a:pt x="943" y="1216"/>
                      <a:pt x="1216" y="943"/>
                      <a:pt x="1216" y="609"/>
                    </a:cubicBezTo>
                    <a:cubicBezTo>
                      <a:pt x="1216" y="274"/>
                      <a:pt x="943" y="1"/>
                      <a:pt x="60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" name="Google Shape;149;p2"/>
              <p:cNvSpPr/>
              <p:nvPr/>
            </p:nvSpPr>
            <p:spPr>
              <a:xfrm>
                <a:off x="3090750" y="4988825"/>
                <a:ext cx="15975" cy="14800"/>
              </a:xfrm>
              <a:custGeom>
                <a:rect b="b" l="l" r="r" t="t"/>
                <a:pathLst>
                  <a:path extrusionOk="0" h="592" w="639">
                    <a:moveTo>
                      <a:pt x="282" y="0"/>
                    </a:moveTo>
                    <a:cubicBezTo>
                      <a:pt x="260" y="0"/>
                      <a:pt x="237" y="2"/>
                      <a:pt x="213" y="6"/>
                    </a:cubicBezTo>
                    <a:cubicBezTo>
                      <a:pt x="122" y="97"/>
                      <a:pt x="0" y="249"/>
                      <a:pt x="31" y="401"/>
                    </a:cubicBezTo>
                    <a:cubicBezTo>
                      <a:pt x="56" y="528"/>
                      <a:pt x="166" y="591"/>
                      <a:pt x="307" y="591"/>
                    </a:cubicBezTo>
                    <a:cubicBezTo>
                      <a:pt x="336" y="591"/>
                      <a:pt x="365" y="589"/>
                      <a:pt x="396" y="584"/>
                    </a:cubicBezTo>
                    <a:cubicBezTo>
                      <a:pt x="548" y="553"/>
                      <a:pt x="639" y="401"/>
                      <a:pt x="608" y="219"/>
                    </a:cubicBezTo>
                    <a:cubicBezTo>
                      <a:pt x="555" y="87"/>
                      <a:pt x="433" y="0"/>
                      <a:pt x="28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2"/>
              <p:cNvSpPr/>
              <p:nvPr/>
            </p:nvSpPr>
            <p:spPr>
              <a:xfrm>
                <a:off x="3112025" y="4974875"/>
                <a:ext cx="16750" cy="14600"/>
              </a:xfrm>
              <a:custGeom>
                <a:rect b="b" l="l" r="r" t="t"/>
                <a:pathLst>
                  <a:path extrusionOk="0" h="584" w="670">
                    <a:moveTo>
                      <a:pt x="327" y="1"/>
                    </a:moveTo>
                    <a:cubicBezTo>
                      <a:pt x="299" y="1"/>
                      <a:pt x="272" y="6"/>
                      <a:pt x="244" y="17"/>
                    </a:cubicBezTo>
                    <a:cubicBezTo>
                      <a:pt x="92" y="47"/>
                      <a:pt x="1" y="199"/>
                      <a:pt x="61" y="382"/>
                    </a:cubicBezTo>
                    <a:cubicBezTo>
                      <a:pt x="85" y="501"/>
                      <a:pt x="184" y="583"/>
                      <a:pt x="314" y="583"/>
                    </a:cubicBezTo>
                    <a:cubicBezTo>
                      <a:pt x="350" y="583"/>
                      <a:pt x="387" y="577"/>
                      <a:pt x="426" y="564"/>
                    </a:cubicBezTo>
                    <a:cubicBezTo>
                      <a:pt x="578" y="534"/>
                      <a:pt x="669" y="382"/>
                      <a:pt x="639" y="199"/>
                    </a:cubicBezTo>
                    <a:cubicBezTo>
                      <a:pt x="564" y="100"/>
                      <a:pt x="449" y="1"/>
                      <a:pt x="32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51" name="Google Shape;151;p2"/>
            <p:cNvSpPr/>
            <p:nvPr/>
          </p:nvSpPr>
          <p:spPr>
            <a:xfrm>
              <a:off x="7511763" y="3396613"/>
              <a:ext cx="1069200" cy="549825"/>
            </a:xfrm>
            <a:custGeom>
              <a:rect b="b" l="l" r="r" t="t"/>
              <a:pathLst>
                <a:path extrusionOk="0" h="21993" w="42768">
                  <a:moveTo>
                    <a:pt x="41378" y="555"/>
                  </a:moveTo>
                  <a:cubicBezTo>
                    <a:pt x="41417" y="555"/>
                    <a:pt x="41454" y="558"/>
                    <a:pt x="41491" y="565"/>
                  </a:cubicBezTo>
                  <a:cubicBezTo>
                    <a:pt x="41613" y="961"/>
                    <a:pt x="41917" y="2328"/>
                    <a:pt x="41309" y="5003"/>
                  </a:cubicBezTo>
                  <a:cubicBezTo>
                    <a:pt x="40640" y="7830"/>
                    <a:pt x="37388" y="11326"/>
                    <a:pt x="32676" y="14395"/>
                  </a:cubicBezTo>
                  <a:cubicBezTo>
                    <a:pt x="28198" y="17332"/>
                    <a:pt x="23488" y="19110"/>
                    <a:pt x="20298" y="19110"/>
                  </a:cubicBezTo>
                  <a:cubicBezTo>
                    <a:pt x="20218" y="19110"/>
                    <a:pt x="20140" y="19109"/>
                    <a:pt x="20062" y="19107"/>
                  </a:cubicBezTo>
                  <a:cubicBezTo>
                    <a:pt x="17448" y="19046"/>
                    <a:pt x="15503" y="18195"/>
                    <a:pt x="14439" y="16675"/>
                  </a:cubicBezTo>
                  <a:cubicBezTo>
                    <a:pt x="14560" y="16554"/>
                    <a:pt x="14621" y="16493"/>
                    <a:pt x="14712" y="16371"/>
                  </a:cubicBezTo>
                  <a:cubicBezTo>
                    <a:pt x="16506" y="17557"/>
                    <a:pt x="18785" y="17921"/>
                    <a:pt x="20883" y="17921"/>
                  </a:cubicBezTo>
                  <a:cubicBezTo>
                    <a:pt x="23071" y="17921"/>
                    <a:pt x="25503" y="17405"/>
                    <a:pt x="27083" y="15794"/>
                  </a:cubicBezTo>
                  <a:cubicBezTo>
                    <a:pt x="27317" y="15560"/>
                    <a:pt x="27120" y="15237"/>
                    <a:pt x="26865" y="15237"/>
                  </a:cubicBezTo>
                  <a:cubicBezTo>
                    <a:pt x="26788" y="15237"/>
                    <a:pt x="26705" y="15267"/>
                    <a:pt x="26627" y="15338"/>
                  </a:cubicBezTo>
                  <a:cubicBezTo>
                    <a:pt x="25168" y="16827"/>
                    <a:pt x="22919" y="17253"/>
                    <a:pt x="20852" y="17283"/>
                  </a:cubicBezTo>
                  <a:cubicBezTo>
                    <a:pt x="20780" y="17284"/>
                    <a:pt x="20707" y="17285"/>
                    <a:pt x="20634" y="17285"/>
                  </a:cubicBezTo>
                  <a:cubicBezTo>
                    <a:pt x="18777" y="17285"/>
                    <a:pt x="16746" y="16908"/>
                    <a:pt x="15138" y="15885"/>
                  </a:cubicBezTo>
                  <a:cubicBezTo>
                    <a:pt x="15624" y="15277"/>
                    <a:pt x="15898" y="14730"/>
                    <a:pt x="15837" y="14395"/>
                  </a:cubicBezTo>
                  <a:cubicBezTo>
                    <a:pt x="15807" y="13788"/>
                    <a:pt x="15624" y="13362"/>
                    <a:pt x="15199" y="12997"/>
                  </a:cubicBezTo>
                  <a:cubicBezTo>
                    <a:pt x="14895" y="12693"/>
                    <a:pt x="14439" y="12389"/>
                    <a:pt x="13800" y="11994"/>
                  </a:cubicBezTo>
                  <a:cubicBezTo>
                    <a:pt x="13922" y="11690"/>
                    <a:pt x="14044" y="11386"/>
                    <a:pt x="14165" y="11143"/>
                  </a:cubicBezTo>
                  <a:cubicBezTo>
                    <a:pt x="14804" y="9988"/>
                    <a:pt x="15685" y="9259"/>
                    <a:pt x="17266" y="8863"/>
                  </a:cubicBezTo>
                  <a:lnTo>
                    <a:pt x="17266" y="8863"/>
                  </a:lnTo>
                  <a:cubicBezTo>
                    <a:pt x="16536" y="11356"/>
                    <a:pt x="17782" y="13909"/>
                    <a:pt x="17874" y="14031"/>
                  </a:cubicBezTo>
                  <a:cubicBezTo>
                    <a:pt x="17919" y="14143"/>
                    <a:pt x="18047" y="14206"/>
                    <a:pt x="18185" y="14206"/>
                  </a:cubicBezTo>
                  <a:cubicBezTo>
                    <a:pt x="18233" y="14206"/>
                    <a:pt x="18282" y="14198"/>
                    <a:pt x="18329" y="14183"/>
                  </a:cubicBezTo>
                  <a:cubicBezTo>
                    <a:pt x="18481" y="14092"/>
                    <a:pt x="18542" y="13909"/>
                    <a:pt x="18481" y="13727"/>
                  </a:cubicBezTo>
                  <a:cubicBezTo>
                    <a:pt x="18481" y="13666"/>
                    <a:pt x="17144" y="11052"/>
                    <a:pt x="18056" y="8711"/>
                  </a:cubicBezTo>
                  <a:cubicBezTo>
                    <a:pt x="18907" y="8560"/>
                    <a:pt x="19880" y="8438"/>
                    <a:pt x="21217" y="8347"/>
                  </a:cubicBezTo>
                  <a:lnTo>
                    <a:pt x="21217" y="8347"/>
                  </a:lnTo>
                  <a:cubicBezTo>
                    <a:pt x="20366" y="11629"/>
                    <a:pt x="21491" y="13818"/>
                    <a:pt x="21521" y="13909"/>
                  </a:cubicBezTo>
                  <a:cubicBezTo>
                    <a:pt x="21566" y="14022"/>
                    <a:pt x="21678" y="14084"/>
                    <a:pt x="21820" y="14084"/>
                  </a:cubicBezTo>
                  <a:cubicBezTo>
                    <a:pt x="21869" y="14084"/>
                    <a:pt x="21922" y="14077"/>
                    <a:pt x="21977" y="14061"/>
                  </a:cubicBezTo>
                  <a:cubicBezTo>
                    <a:pt x="22129" y="13970"/>
                    <a:pt x="22190" y="13788"/>
                    <a:pt x="22129" y="13605"/>
                  </a:cubicBezTo>
                  <a:cubicBezTo>
                    <a:pt x="22129" y="13575"/>
                    <a:pt x="21065" y="11447"/>
                    <a:pt x="21916" y="8286"/>
                  </a:cubicBezTo>
                  <a:cubicBezTo>
                    <a:pt x="22524" y="8256"/>
                    <a:pt x="23193" y="8256"/>
                    <a:pt x="23861" y="8195"/>
                  </a:cubicBezTo>
                  <a:lnTo>
                    <a:pt x="23861" y="8195"/>
                  </a:lnTo>
                  <a:cubicBezTo>
                    <a:pt x="23254" y="10870"/>
                    <a:pt x="24409" y="12754"/>
                    <a:pt x="24439" y="12845"/>
                  </a:cubicBezTo>
                  <a:cubicBezTo>
                    <a:pt x="24522" y="12949"/>
                    <a:pt x="24634" y="12996"/>
                    <a:pt x="24744" y="12996"/>
                  </a:cubicBezTo>
                  <a:cubicBezTo>
                    <a:pt x="24796" y="12996"/>
                    <a:pt x="24847" y="12986"/>
                    <a:pt x="24895" y="12967"/>
                  </a:cubicBezTo>
                  <a:cubicBezTo>
                    <a:pt x="25047" y="12876"/>
                    <a:pt x="25077" y="12663"/>
                    <a:pt x="25017" y="12511"/>
                  </a:cubicBezTo>
                  <a:cubicBezTo>
                    <a:pt x="25017" y="12511"/>
                    <a:pt x="23922" y="10626"/>
                    <a:pt x="24561" y="8164"/>
                  </a:cubicBezTo>
                  <a:cubicBezTo>
                    <a:pt x="25017" y="8164"/>
                    <a:pt x="25472" y="8134"/>
                    <a:pt x="25928" y="8134"/>
                  </a:cubicBezTo>
                  <a:lnTo>
                    <a:pt x="26324" y="8134"/>
                  </a:lnTo>
                  <a:cubicBezTo>
                    <a:pt x="26111" y="10991"/>
                    <a:pt x="27357" y="12420"/>
                    <a:pt x="27387" y="12511"/>
                  </a:cubicBezTo>
                  <a:cubicBezTo>
                    <a:pt x="27452" y="12591"/>
                    <a:pt x="27550" y="12629"/>
                    <a:pt x="27641" y="12629"/>
                  </a:cubicBezTo>
                  <a:cubicBezTo>
                    <a:pt x="27723" y="12629"/>
                    <a:pt x="27800" y="12599"/>
                    <a:pt x="27843" y="12541"/>
                  </a:cubicBezTo>
                  <a:cubicBezTo>
                    <a:pt x="27965" y="12420"/>
                    <a:pt x="27995" y="12207"/>
                    <a:pt x="27904" y="12085"/>
                  </a:cubicBezTo>
                  <a:cubicBezTo>
                    <a:pt x="27904" y="12085"/>
                    <a:pt x="26749" y="10748"/>
                    <a:pt x="26992" y="8134"/>
                  </a:cubicBezTo>
                  <a:cubicBezTo>
                    <a:pt x="27327" y="8134"/>
                    <a:pt x="27661" y="8134"/>
                    <a:pt x="28056" y="8104"/>
                  </a:cubicBezTo>
                  <a:cubicBezTo>
                    <a:pt x="28542" y="8104"/>
                    <a:pt x="29029" y="8012"/>
                    <a:pt x="29485" y="7982"/>
                  </a:cubicBezTo>
                  <a:cubicBezTo>
                    <a:pt x="29728" y="10140"/>
                    <a:pt x="30944" y="11447"/>
                    <a:pt x="30974" y="11508"/>
                  </a:cubicBezTo>
                  <a:cubicBezTo>
                    <a:pt x="31038" y="11572"/>
                    <a:pt x="31128" y="11611"/>
                    <a:pt x="31216" y="11611"/>
                  </a:cubicBezTo>
                  <a:cubicBezTo>
                    <a:pt x="31295" y="11611"/>
                    <a:pt x="31373" y="11580"/>
                    <a:pt x="31430" y="11508"/>
                  </a:cubicBezTo>
                  <a:cubicBezTo>
                    <a:pt x="31552" y="11386"/>
                    <a:pt x="31582" y="11174"/>
                    <a:pt x="31430" y="11052"/>
                  </a:cubicBezTo>
                  <a:cubicBezTo>
                    <a:pt x="31430" y="11052"/>
                    <a:pt x="30336" y="9867"/>
                    <a:pt x="30093" y="7891"/>
                  </a:cubicBezTo>
                  <a:cubicBezTo>
                    <a:pt x="31400" y="7678"/>
                    <a:pt x="32615" y="7222"/>
                    <a:pt x="33801" y="6584"/>
                  </a:cubicBezTo>
                  <a:cubicBezTo>
                    <a:pt x="34591" y="8468"/>
                    <a:pt x="36202" y="8803"/>
                    <a:pt x="36293" y="8803"/>
                  </a:cubicBezTo>
                  <a:cubicBezTo>
                    <a:pt x="36326" y="8813"/>
                    <a:pt x="36357" y="8818"/>
                    <a:pt x="36387" y="8818"/>
                  </a:cubicBezTo>
                  <a:cubicBezTo>
                    <a:pt x="36527" y="8818"/>
                    <a:pt x="36638" y="8710"/>
                    <a:pt x="36688" y="8560"/>
                  </a:cubicBezTo>
                  <a:cubicBezTo>
                    <a:pt x="36719" y="8347"/>
                    <a:pt x="36597" y="8195"/>
                    <a:pt x="36415" y="8164"/>
                  </a:cubicBezTo>
                  <a:cubicBezTo>
                    <a:pt x="36324" y="8164"/>
                    <a:pt x="34986" y="7860"/>
                    <a:pt x="34348" y="6219"/>
                  </a:cubicBezTo>
                  <a:cubicBezTo>
                    <a:pt x="35017" y="5854"/>
                    <a:pt x="35655" y="5398"/>
                    <a:pt x="36293" y="4851"/>
                  </a:cubicBezTo>
                  <a:cubicBezTo>
                    <a:pt x="37508" y="6273"/>
                    <a:pt x="38393" y="6442"/>
                    <a:pt x="38706" y="6442"/>
                  </a:cubicBezTo>
                  <a:cubicBezTo>
                    <a:pt x="38761" y="6442"/>
                    <a:pt x="38798" y="6436"/>
                    <a:pt x="38816" y="6432"/>
                  </a:cubicBezTo>
                  <a:cubicBezTo>
                    <a:pt x="38999" y="6371"/>
                    <a:pt x="39120" y="6219"/>
                    <a:pt x="39059" y="6037"/>
                  </a:cubicBezTo>
                  <a:cubicBezTo>
                    <a:pt x="39059" y="5976"/>
                    <a:pt x="39029" y="5885"/>
                    <a:pt x="38999" y="5854"/>
                  </a:cubicBezTo>
                  <a:cubicBezTo>
                    <a:pt x="38907" y="5763"/>
                    <a:pt x="38847" y="5733"/>
                    <a:pt x="38725" y="5733"/>
                  </a:cubicBezTo>
                  <a:cubicBezTo>
                    <a:pt x="38725" y="5733"/>
                    <a:pt x="38724" y="5733"/>
                    <a:pt x="38721" y="5733"/>
                  </a:cubicBezTo>
                  <a:cubicBezTo>
                    <a:pt x="38662" y="5733"/>
                    <a:pt x="37946" y="5705"/>
                    <a:pt x="36840" y="4395"/>
                  </a:cubicBezTo>
                  <a:cubicBezTo>
                    <a:pt x="37600" y="3757"/>
                    <a:pt x="38269" y="3088"/>
                    <a:pt x="38877" y="2480"/>
                  </a:cubicBezTo>
                  <a:cubicBezTo>
                    <a:pt x="39934" y="1424"/>
                    <a:pt x="40776" y="555"/>
                    <a:pt x="41378" y="555"/>
                  </a:cubicBezTo>
                  <a:close/>
                  <a:moveTo>
                    <a:pt x="5257" y="8961"/>
                  </a:moveTo>
                  <a:cubicBezTo>
                    <a:pt x="7027" y="8961"/>
                    <a:pt x="9621" y="10446"/>
                    <a:pt x="11673" y="11599"/>
                  </a:cubicBezTo>
                  <a:lnTo>
                    <a:pt x="12129" y="11842"/>
                  </a:lnTo>
                  <a:cubicBezTo>
                    <a:pt x="13497" y="12602"/>
                    <a:pt x="14348" y="13119"/>
                    <a:pt x="14743" y="13514"/>
                  </a:cubicBezTo>
                  <a:cubicBezTo>
                    <a:pt x="15016" y="13788"/>
                    <a:pt x="15168" y="14092"/>
                    <a:pt x="15199" y="14517"/>
                  </a:cubicBezTo>
                  <a:cubicBezTo>
                    <a:pt x="15290" y="15338"/>
                    <a:pt x="10913" y="19380"/>
                    <a:pt x="7661" y="20900"/>
                  </a:cubicBezTo>
                  <a:cubicBezTo>
                    <a:pt x="6936" y="21213"/>
                    <a:pt x="6464" y="21337"/>
                    <a:pt x="6171" y="21337"/>
                  </a:cubicBezTo>
                  <a:cubicBezTo>
                    <a:pt x="6009" y="21337"/>
                    <a:pt x="5902" y="21299"/>
                    <a:pt x="5837" y="21234"/>
                  </a:cubicBezTo>
                  <a:cubicBezTo>
                    <a:pt x="5715" y="21082"/>
                    <a:pt x="5715" y="20931"/>
                    <a:pt x="5746" y="20779"/>
                  </a:cubicBezTo>
                  <a:cubicBezTo>
                    <a:pt x="6019" y="19532"/>
                    <a:pt x="9059" y="17739"/>
                    <a:pt x="10183" y="17131"/>
                  </a:cubicBezTo>
                  <a:cubicBezTo>
                    <a:pt x="10335" y="17070"/>
                    <a:pt x="10427" y="16857"/>
                    <a:pt x="10335" y="16675"/>
                  </a:cubicBezTo>
                  <a:cubicBezTo>
                    <a:pt x="10290" y="16562"/>
                    <a:pt x="10178" y="16500"/>
                    <a:pt x="10037" y="16500"/>
                  </a:cubicBezTo>
                  <a:cubicBezTo>
                    <a:pt x="9987" y="16500"/>
                    <a:pt x="9934" y="16507"/>
                    <a:pt x="9879" y="16523"/>
                  </a:cubicBezTo>
                  <a:cubicBezTo>
                    <a:pt x="7724" y="17576"/>
                    <a:pt x="4305" y="18866"/>
                    <a:pt x="2582" y="18866"/>
                  </a:cubicBezTo>
                  <a:cubicBezTo>
                    <a:pt x="2167" y="18866"/>
                    <a:pt x="1850" y="18792"/>
                    <a:pt x="1673" y="18620"/>
                  </a:cubicBezTo>
                  <a:cubicBezTo>
                    <a:pt x="1612" y="18529"/>
                    <a:pt x="1581" y="18438"/>
                    <a:pt x="1521" y="18286"/>
                  </a:cubicBezTo>
                  <a:cubicBezTo>
                    <a:pt x="1490" y="16310"/>
                    <a:pt x="5685" y="15550"/>
                    <a:pt x="7296" y="15429"/>
                  </a:cubicBezTo>
                  <a:cubicBezTo>
                    <a:pt x="7509" y="15429"/>
                    <a:pt x="7600" y="15277"/>
                    <a:pt x="7600" y="15095"/>
                  </a:cubicBezTo>
                  <a:cubicBezTo>
                    <a:pt x="7600" y="14882"/>
                    <a:pt x="7448" y="14791"/>
                    <a:pt x="7265" y="14791"/>
                  </a:cubicBezTo>
                  <a:cubicBezTo>
                    <a:pt x="5867" y="14791"/>
                    <a:pt x="1946" y="14547"/>
                    <a:pt x="974" y="13575"/>
                  </a:cubicBezTo>
                  <a:cubicBezTo>
                    <a:pt x="761" y="13362"/>
                    <a:pt x="730" y="13180"/>
                    <a:pt x="822" y="12967"/>
                  </a:cubicBezTo>
                  <a:cubicBezTo>
                    <a:pt x="915" y="12687"/>
                    <a:pt x="2152" y="12533"/>
                    <a:pt x="3866" y="12533"/>
                  </a:cubicBezTo>
                  <a:cubicBezTo>
                    <a:pt x="4946" y="12533"/>
                    <a:pt x="6216" y="12594"/>
                    <a:pt x="7509" y="12724"/>
                  </a:cubicBezTo>
                  <a:cubicBezTo>
                    <a:pt x="7691" y="12724"/>
                    <a:pt x="7843" y="12602"/>
                    <a:pt x="7843" y="12450"/>
                  </a:cubicBezTo>
                  <a:cubicBezTo>
                    <a:pt x="7873" y="12298"/>
                    <a:pt x="7752" y="12116"/>
                    <a:pt x="7600" y="12085"/>
                  </a:cubicBezTo>
                  <a:cubicBezTo>
                    <a:pt x="7569" y="12085"/>
                    <a:pt x="4864" y="11295"/>
                    <a:pt x="3922" y="10322"/>
                  </a:cubicBezTo>
                  <a:cubicBezTo>
                    <a:pt x="3770" y="10170"/>
                    <a:pt x="3648" y="9988"/>
                    <a:pt x="3648" y="9867"/>
                  </a:cubicBezTo>
                  <a:cubicBezTo>
                    <a:pt x="3648" y="9836"/>
                    <a:pt x="3618" y="9684"/>
                    <a:pt x="3861" y="9471"/>
                  </a:cubicBezTo>
                  <a:cubicBezTo>
                    <a:pt x="4213" y="9112"/>
                    <a:pt x="4693" y="8961"/>
                    <a:pt x="5257" y="8961"/>
                  </a:cubicBezTo>
                  <a:close/>
                  <a:moveTo>
                    <a:pt x="41330" y="0"/>
                  </a:moveTo>
                  <a:cubicBezTo>
                    <a:pt x="40474" y="0"/>
                    <a:pt x="39551" y="915"/>
                    <a:pt x="38330" y="2085"/>
                  </a:cubicBezTo>
                  <a:cubicBezTo>
                    <a:pt x="37692" y="2724"/>
                    <a:pt x="36932" y="3453"/>
                    <a:pt x="36111" y="4183"/>
                  </a:cubicBezTo>
                  <a:cubicBezTo>
                    <a:pt x="35351" y="4821"/>
                    <a:pt x="34530" y="5368"/>
                    <a:pt x="33770" y="5824"/>
                  </a:cubicBezTo>
                  <a:cubicBezTo>
                    <a:pt x="32463" y="6584"/>
                    <a:pt x="31096" y="7070"/>
                    <a:pt x="29637" y="7283"/>
                  </a:cubicBezTo>
                  <a:cubicBezTo>
                    <a:pt x="29120" y="7374"/>
                    <a:pt x="28542" y="7435"/>
                    <a:pt x="27934" y="7435"/>
                  </a:cubicBezTo>
                  <a:cubicBezTo>
                    <a:pt x="27175" y="7496"/>
                    <a:pt x="26476" y="7496"/>
                    <a:pt x="25807" y="7496"/>
                  </a:cubicBezTo>
                  <a:cubicBezTo>
                    <a:pt x="25229" y="7496"/>
                    <a:pt x="24713" y="7526"/>
                    <a:pt x="24196" y="7526"/>
                  </a:cubicBezTo>
                  <a:lnTo>
                    <a:pt x="24165" y="7526"/>
                  </a:lnTo>
                  <a:cubicBezTo>
                    <a:pt x="23254" y="7556"/>
                    <a:pt x="22372" y="7556"/>
                    <a:pt x="21582" y="7587"/>
                  </a:cubicBezTo>
                  <a:cubicBezTo>
                    <a:pt x="19880" y="7678"/>
                    <a:pt x="18694" y="7830"/>
                    <a:pt x="17722" y="8012"/>
                  </a:cubicBezTo>
                  <a:cubicBezTo>
                    <a:pt x="15624" y="8468"/>
                    <a:pt x="14378" y="9319"/>
                    <a:pt x="13618" y="10778"/>
                  </a:cubicBezTo>
                  <a:cubicBezTo>
                    <a:pt x="13466" y="11052"/>
                    <a:pt x="13345" y="11356"/>
                    <a:pt x="13253" y="11660"/>
                  </a:cubicBezTo>
                  <a:cubicBezTo>
                    <a:pt x="13041" y="11508"/>
                    <a:pt x="12767" y="11386"/>
                    <a:pt x="12493" y="11204"/>
                  </a:cubicBezTo>
                  <a:lnTo>
                    <a:pt x="12038" y="10930"/>
                  </a:lnTo>
                  <a:cubicBezTo>
                    <a:pt x="9817" y="9687"/>
                    <a:pt x="7223" y="8200"/>
                    <a:pt x="5276" y="8200"/>
                  </a:cubicBezTo>
                  <a:cubicBezTo>
                    <a:pt x="4558" y="8200"/>
                    <a:pt x="3927" y="8402"/>
                    <a:pt x="3436" y="8894"/>
                  </a:cubicBezTo>
                  <a:cubicBezTo>
                    <a:pt x="3101" y="9228"/>
                    <a:pt x="2980" y="9563"/>
                    <a:pt x="3010" y="9927"/>
                  </a:cubicBezTo>
                  <a:cubicBezTo>
                    <a:pt x="3040" y="10231"/>
                    <a:pt x="3192" y="10474"/>
                    <a:pt x="3466" y="10748"/>
                  </a:cubicBezTo>
                  <a:cubicBezTo>
                    <a:pt x="3891" y="11174"/>
                    <a:pt x="4530" y="11508"/>
                    <a:pt x="5168" y="11812"/>
                  </a:cubicBezTo>
                  <a:cubicBezTo>
                    <a:pt x="4691" y="11785"/>
                    <a:pt x="4199" y="11769"/>
                    <a:pt x="3716" y="11769"/>
                  </a:cubicBezTo>
                  <a:cubicBezTo>
                    <a:pt x="1986" y="11769"/>
                    <a:pt x="391" y="11980"/>
                    <a:pt x="153" y="12693"/>
                  </a:cubicBezTo>
                  <a:cubicBezTo>
                    <a:pt x="1" y="13149"/>
                    <a:pt x="122" y="13605"/>
                    <a:pt x="487" y="13940"/>
                  </a:cubicBezTo>
                  <a:cubicBezTo>
                    <a:pt x="1217" y="14669"/>
                    <a:pt x="2919" y="15003"/>
                    <a:pt x="4439" y="15186"/>
                  </a:cubicBezTo>
                  <a:cubicBezTo>
                    <a:pt x="2706" y="15702"/>
                    <a:pt x="791" y="16554"/>
                    <a:pt x="852" y="18225"/>
                  </a:cubicBezTo>
                  <a:cubicBezTo>
                    <a:pt x="852" y="18590"/>
                    <a:pt x="943" y="18833"/>
                    <a:pt x="1186" y="19046"/>
                  </a:cubicBezTo>
                  <a:cubicBezTo>
                    <a:pt x="1490" y="19340"/>
                    <a:pt x="1983" y="19460"/>
                    <a:pt x="2585" y="19460"/>
                  </a:cubicBezTo>
                  <a:cubicBezTo>
                    <a:pt x="3730" y="19460"/>
                    <a:pt x="5274" y="19027"/>
                    <a:pt x="6688" y="18529"/>
                  </a:cubicBezTo>
                  <a:lnTo>
                    <a:pt x="6688" y="18529"/>
                  </a:lnTo>
                  <a:cubicBezTo>
                    <a:pt x="5898" y="19198"/>
                    <a:pt x="5199" y="19897"/>
                    <a:pt x="5047" y="20596"/>
                  </a:cubicBezTo>
                  <a:cubicBezTo>
                    <a:pt x="4986" y="20961"/>
                    <a:pt x="5047" y="21326"/>
                    <a:pt x="5259" y="21630"/>
                  </a:cubicBezTo>
                  <a:cubicBezTo>
                    <a:pt x="5444" y="21870"/>
                    <a:pt x="5733" y="21992"/>
                    <a:pt x="6129" y="21992"/>
                  </a:cubicBezTo>
                  <a:cubicBezTo>
                    <a:pt x="6582" y="21992"/>
                    <a:pt x="7174" y="21833"/>
                    <a:pt x="7904" y="21508"/>
                  </a:cubicBezTo>
                  <a:cubicBezTo>
                    <a:pt x="9606" y="20718"/>
                    <a:pt x="12159" y="18894"/>
                    <a:pt x="13922" y="17253"/>
                  </a:cubicBezTo>
                  <a:cubicBezTo>
                    <a:pt x="14773" y="18468"/>
                    <a:pt x="16536" y="19806"/>
                    <a:pt x="20001" y="19867"/>
                  </a:cubicBezTo>
                  <a:cubicBezTo>
                    <a:pt x="20075" y="19869"/>
                    <a:pt x="20150" y="19870"/>
                    <a:pt x="20225" y="19870"/>
                  </a:cubicBezTo>
                  <a:cubicBezTo>
                    <a:pt x="27074" y="19870"/>
                    <a:pt x="40383" y="11741"/>
                    <a:pt x="41917" y="5277"/>
                  </a:cubicBezTo>
                  <a:cubicBezTo>
                    <a:pt x="42768" y="1781"/>
                    <a:pt x="42068" y="353"/>
                    <a:pt x="42038" y="262"/>
                  </a:cubicBezTo>
                  <a:cubicBezTo>
                    <a:pt x="42038" y="231"/>
                    <a:pt x="41977" y="201"/>
                    <a:pt x="41947" y="201"/>
                  </a:cubicBezTo>
                  <a:cubicBezTo>
                    <a:pt x="41917" y="140"/>
                    <a:pt x="41886" y="140"/>
                    <a:pt x="41825" y="110"/>
                  </a:cubicBezTo>
                  <a:cubicBezTo>
                    <a:pt x="41662" y="35"/>
                    <a:pt x="41497" y="0"/>
                    <a:pt x="41330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52" name="Google Shape;152;p2"/>
            <p:cNvGrpSpPr/>
            <p:nvPr/>
          </p:nvGrpSpPr>
          <p:grpSpPr>
            <a:xfrm>
              <a:off x="8221475" y="2408000"/>
              <a:ext cx="448375" cy="548450"/>
              <a:chOff x="5407650" y="468100"/>
              <a:chExt cx="448375" cy="548450"/>
            </a:xfrm>
          </p:grpSpPr>
          <p:sp>
            <p:nvSpPr>
              <p:cNvPr id="153" name="Google Shape;153;p2"/>
              <p:cNvSpPr/>
              <p:nvPr/>
            </p:nvSpPr>
            <p:spPr>
              <a:xfrm>
                <a:off x="5407650" y="468100"/>
                <a:ext cx="448375" cy="548450"/>
              </a:xfrm>
              <a:custGeom>
                <a:rect b="b" l="l" r="r" t="t"/>
                <a:pathLst>
                  <a:path extrusionOk="0" h="21938" w="17935">
                    <a:moveTo>
                      <a:pt x="3800" y="681"/>
                    </a:moveTo>
                    <a:cubicBezTo>
                      <a:pt x="3952" y="711"/>
                      <a:pt x="4044" y="802"/>
                      <a:pt x="4104" y="954"/>
                    </a:cubicBezTo>
                    <a:cubicBezTo>
                      <a:pt x="4378" y="1623"/>
                      <a:pt x="3709" y="3386"/>
                      <a:pt x="3041" y="4754"/>
                    </a:cubicBezTo>
                    <a:cubicBezTo>
                      <a:pt x="2858" y="3203"/>
                      <a:pt x="2919" y="1410"/>
                      <a:pt x="3375" y="832"/>
                    </a:cubicBezTo>
                    <a:cubicBezTo>
                      <a:pt x="3496" y="711"/>
                      <a:pt x="3557" y="681"/>
                      <a:pt x="3648" y="681"/>
                    </a:cubicBezTo>
                    <a:close/>
                    <a:moveTo>
                      <a:pt x="8735" y="3928"/>
                    </a:moveTo>
                    <a:cubicBezTo>
                      <a:pt x="9892" y="3928"/>
                      <a:pt x="11094" y="4445"/>
                      <a:pt x="12159" y="5453"/>
                    </a:cubicBezTo>
                    <a:cubicBezTo>
                      <a:pt x="15351" y="8431"/>
                      <a:pt x="17235" y="14693"/>
                      <a:pt x="17175" y="17672"/>
                    </a:cubicBezTo>
                    <a:cubicBezTo>
                      <a:pt x="17114" y="18644"/>
                      <a:pt x="16901" y="18948"/>
                      <a:pt x="16779" y="19039"/>
                    </a:cubicBezTo>
                    <a:cubicBezTo>
                      <a:pt x="16445" y="19343"/>
                      <a:pt x="16050" y="19526"/>
                      <a:pt x="15655" y="19526"/>
                    </a:cubicBezTo>
                    <a:cubicBezTo>
                      <a:pt x="15609" y="19529"/>
                      <a:pt x="15564" y="19531"/>
                      <a:pt x="15520" y="19531"/>
                    </a:cubicBezTo>
                    <a:cubicBezTo>
                      <a:pt x="14768" y="19531"/>
                      <a:pt x="14226" y="19070"/>
                      <a:pt x="14226" y="19070"/>
                    </a:cubicBezTo>
                    <a:cubicBezTo>
                      <a:pt x="14181" y="19009"/>
                      <a:pt x="14105" y="18979"/>
                      <a:pt x="14025" y="18979"/>
                    </a:cubicBezTo>
                    <a:cubicBezTo>
                      <a:pt x="13945" y="18979"/>
                      <a:pt x="13861" y="19009"/>
                      <a:pt x="13801" y="19070"/>
                    </a:cubicBezTo>
                    <a:cubicBezTo>
                      <a:pt x="13709" y="19191"/>
                      <a:pt x="13649" y="19343"/>
                      <a:pt x="13740" y="19495"/>
                    </a:cubicBezTo>
                    <a:cubicBezTo>
                      <a:pt x="13740" y="19495"/>
                      <a:pt x="14074" y="20134"/>
                      <a:pt x="13922" y="20620"/>
                    </a:cubicBezTo>
                    <a:cubicBezTo>
                      <a:pt x="13861" y="20802"/>
                      <a:pt x="13740" y="20954"/>
                      <a:pt x="13557" y="21076"/>
                    </a:cubicBezTo>
                    <a:cubicBezTo>
                      <a:pt x="13345" y="21167"/>
                      <a:pt x="13132" y="21228"/>
                      <a:pt x="12858" y="21258"/>
                    </a:cubicBezTo>
                    <a:cubicBezTo>
                      <a:pt x="12774" y="21266"/>
                      <a:pt x="12686" y="21269"/>
                      <a:pt x="12596" y="21269"/>
                    </a:cubicBezTo>
                    <a:cubicBezTo>
                      <a:pt x="9995" y="21269"/>
                      <a:pt x="4749" y="18370"/>
                      <a:pt x="2311" y="14875"/>
                    </a:cubicBezTo>
                    <a:cubicBezTo>
                      <a:pt x="1399" y="13599"/>
                      <a:pt x="487" y="11653"/>
                      <a:pt x="1278" y="9799"/>
                    </a:cubicBezTo>
                    <a:cubicBezTo>
                      <a:pt x="1734" y="8735"/>
                      <a:pt x="2493" y="8158"/>
                      <a:pt x="3466" y="8097"/>
                    </a:cubicBezTo>
                    <a:cubicBezTo>
                      <a:pt x="3555" y="8090"/>
                      <a:pt x="3643" y="8087"/>
                      <a:pt x="3730" y="8087"/>
                    </a:cubicBezTo>
                    <a:cubicBezTo>
                      <a:pt x="4778" y="8087"/>
                      <a:pt x="5685" y="8555"/>
                      <a:pt x="5685" y="8583"/>
                    </a:cubicBezTo>
                    <a:cubicBezTo>
                      <a:pt x="5715" y="8583"/>
                      <a:pt x="5746" y="8614"/>
                      <a:pt x="5746" y="8614"/>
                    </a:cubicBezTo>
                    <a:lnTo>
                      <a:pt x="6019" y="8614"/>
                    </a:lnTo>
                    <a:cubicBezTo>
                      <a:pt x="6080" y="8614"/>
                      <a:pt x="6080" y="8583"/>
                      <a:pt x="6080" y="8583"/>
                    </a:cubicBezTo>
                    <a:lnTo>
                      <a:pt x="6111" y="8553"/>
                    </a:lnTo>
                    <a:lnTo>
                      <a:pt x="6111" y="8492"/>
                    </a:lnTo>
                    <a:lnTo>
                      <a:pt x="6111" y="8462"/>
                    </a:lnTo>
                    <a:cubicBezTo>
                      <a:pt x="6111" y="8431"/>
                      <a:pt x="6141" y="8401"/>
                      <a:pt x="6141" y="8401"/>
                    </a:cubicBezTo>
                    <a:lnTo>
                      <a:pt x="6141" y="8340"/>
                    </a:lnTo>
                    <a:lnTo>
                      <a:pt x="6141" y="8279"/>
                    </a:lnTo>
                    <a:lnTo>
                      <a:pt x="6141" y="8249"/>
                    </a:lnTo>
                    <a:cubicBezTo>
                      <a:pt x="5685" y="7185"/>
                      <a:pt x="5715" y="6121"/>
                      <a:pt x="6232" y="5270"/>
                    </a:cubicBezTo>
                    <a:cubicBezTo>
                      <a:pt x="6718" y="4480"/>
                      <a:pt x="7539" y="4024"/>
                      <a:pt x="8542" y="3933"/>
                    </a:cubicBezTo>
                    <a:cubicBezTo>
                      <a:pt x="8606" y="3930"/>
                      <a:pt x="8670" y="3928"/>
                      <a:pt x="8735" y="3928"/>
                    </a:cubicBezTo>
                    <a:close/>
                    <a:moveTo>
                      <a:pt x="3698" y="1"/>
                    </a:moveTo>
                    <a:cubicBezTo>
                      <a:pt x="3394" y="1"/>
                      <a:pt x="3129" y="150"/>
                      <a:pt x="2919" y="407"/>
                    </a:cubicBezTo>
                    <a:cubicBezTo>
                      <a:pt x="2220" y="1258"/>
                      <a:pt x="2311" y="3386"/>
                      <a:pt x="2433" y="4754"/>
                    </a:cubicBezTo>
                    <a:cubicBezTo>
                      <a:pt x="1703" y="3750"/>
                      <a:pt x="1095" y="2565"/>
                      <a:pt x="822" y="1167"/>
                    </a:cubicBezTo>
                    <a:cubicBezTo>
                      <a:pt x="794" y="1003"/>
                      <a:pt x="669" y="889"/>
                      <a:pt x="512" y="889"/>
                    </a:cubicBezTo>
                    <a:cubicBezTo>
                      <a:pt x="494" y="889"/>
                      <a:pt x="476" y="890"/>
                      <a:pt x="457" y="893"/>
                    </a:cubicBezTo>
                    <a:cubicBezTo>
                      <a:pt x="244" y="954"/>
                      <a:pt x="153" y="1106"/>
                      <a:pt x="183" y="1288"/>
                    </a:cubicBezTo>
                    <a:cubicBezTo>
                      <a:pt x="700" y="4237"/>
                      <a:pt x="2645" y="6273"/>
                      <a:pt x="4104" y="7428"/>
                    </a:cubicBezTo>
                    <a:lnTo>
                      <a:pt x="3527" y="7428"/>
                    </a:lnTo>
                    <a:cubicBezTo>
                      <a:pt x="2281" y="7520"/>
                      <a:pt x="1308" y="8249"/>
                      <a:pt x="761" y="9526"/>
                    </a:cubicBezTo>
                    <a:cubicBezTo>
                      <a:pt x="1" y="11228"/>
                      <a:pt x="366" y="13203"/>
                      <a:pt x="1855" y="15301"/>
                    </a:cubicBezTo>
                    <a:cubicBezTo>
                      <a:pt x="4383" y="18974"/>
                      <a:pt x="9808" y="21938"/>
                      <a:pt x="12638" y="21938"/>
                    </a:cubicBezTo>
                    <a:cubicBezTo>
                      <a:pt x="12735" y="21938"/>
                      <a:pt x="12829" y="21934"/>
                      <a:pt x="12919" y="21927"/>
                    </a:cubicBezTo>
                    <a:cubicBezTo>
                      <a:pt x="13284" y="21866"/>
                      <a:pt x="13588" y="21805"/>
                      <a:pt x="13861" y="21684"/>
                    </a:cubicBezTo>
                    <a:cubicBezTo>
                      <a:pt x="14226" y="21501"/>
                      <a:pt x="14469" y="21198"/>
                      <a:pt x="14591" y="20833"/>
                    </a:cubicBezTo>
                    <a:cubicBezTo>
                      <a:pt x="14652" y="20590"/>
                      <a:pt x="14652" y="20286"/>
                      <a:pt x="14621" y="20042"/>
                    </a:cubicBezTo>
                    <a:lnTo>
                      <a:pt x="14621" y="20042"/>
                    </a:lnTo>
                    <a:cubicBezTo>
                      <a:pt x="14873" y="20143"/>
                      <a:pt x="15167" y="20202"/>
                      <a:pt x="15502" y="20202"/>
                    </a:cubicBezTo>
                    <a:cubicBezTo>
                      <a:pt x="15571" y="20202"/>
                      <a:pt x="15643" y="20200"/>
                      <a:pt x="15716" y="20194"/>
                    </a:cubicBezTo>
                    <a:cubicBezTo>
                      <a:pt x="16263" y="20164"/>
                      <a:pt x="16779" y="19921"/>
                      <a:pt x="17235" y="19556"/>
                    </a:cubicBezTo>
                    <a:cubicBezTo>
                      <a:pt x="17630" y="19252"/>
                      <a:pt x="17813" y="18614"/>
                      <a:pt x="17843" y="17702"/>
                    </a:cubicBezTo>
                    <a:cubicBezTo>
                      <a:pt x="17934" y="14571"/>
                      <a:pt x="15959" y="8036"/>
                      <a:pt x="12646" y="4906"/>
                    </a:cubicBezTo>
                    <a:cubicBezTo>
                      <a:pt x="11484" y="3744"/>
                      <a:pt x="10112" y="3164"/>
                      <a:pt x="8799" y="3164"/>
                    </a:cubicBezTo>
                    <a:cubicBezTo>
                      <a:pt x="8703" y="3164"/>
                      <a:pt x="8607" y="3167"/>
                      <a:pt x="8512" y="3173"/>
                    </a:cubicBezTo>
                    <a:cubicBezTo>
                      <a:pt x="7296" y="3264"/>
                      <a:pt x="6262" y="3872"/>
                      <a:pt x="5685" y="4845"/>
                    </a:cubicBezTo>
                    <a:cubicBezTo>
                      <a:pt x="5199" y="5665"/>
                      <a:pt x="5077" y="6577"/>
                      <a:pt x="5320" y="7520"/>
                    </a:cubicBezTo>
                    <a:cubicBezTo>
                      <a:pt x="4773" y="7124"/>
                      <a:pt x="4013" y="6577"/>
                      <a:pt x="3253" y="5757"/>
                    </a:cubicBezTo>
                    <a:cubicBezTo>
                      <a:pt x="3740" y="4906"/>
                      <a:pt x="5259" y="1957"/>
                      <a:pt x="4743" y="681"/>
                    </a:cubicBezTo>
                    <a:cubicBezTo>
                      <a:pt x="4591" y="346"/>
                      <a:pt x="4317" y="103"/>
                      <a:pt x="3983" y="42"/>
                    </a:cubicBezTo>
                    <a:cubicBezTo>
                      <a:pt x="3884" y="14"/>
                      <a:pt x="3789" y="1"/>
                      <a:pt x="36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" name="Google Shape;154;p2"/>
              <p:cNvSpPr/>
              <p:nvPr/>
            </p:nvSpPr>
            <p:spPr>
              <a:xfrm>
                <a:off x="5456050" y="687075"/>
                <a:ext cx="256925" cy="284950"/>
              </a:xfrm>
              <a:custGeom>
                <a:rect b="b" l="l" r="r" t="t"/>
                <a:pathLst>
                  <a:path extrusionOk="0" h="11398" w="10277">
                    <a:moveTo>
                      <a:pt x="2675" y="1"/>
                    </a:moveTo>
                    <a:cubicBezTo>
                      <a:pt x="276" y="1"/>
                      <a:pt x="1" y="3127"/>
                      <a:pt x="831" y="4931"/>
                    </a:cubicBezTo>
                    <a:cubicBezTo>
                      <a:pt x="1530" y="6451"/>
                      <a:pt x="3202" y="7758"/>
                      <a:pt x="4539" y="8700"/>
                    </a:cubicBezTo>
                    <a:cubicBezTo>
                      <a:pt x="6150" y="9855"/>
                      <a:pt x="7913" y="10767"/>
                      <a:pt x="9798" y="11375"/>
                    </a:cubicBezTo>
                    <a:cubicBezTo>
                      <a:pt x="9842" y="11391"/>
                      <a:pt x="9883" y="11398"/>
                      <a:pt x="9921" y="11398"/>
                    </a:cubicBezTo>
                    <a:cubicBezTo>
                      <a:pt x="10237" y="11398"/>
                      <a:pt x="10276" y="10872"/>
                      <a:pt x="9950" y="10736"/>
                    </a:cubicBezTo>
                    <a:cubicBezTo>
                      <a:pt x="6910" y="9703"/>
                      <a:pt x="3931" y="7849"/>
                      <a:pt x="1895" y="5326"/>
                    </a:cubicBezTo>
                    <a:cubicBezTo>
                      <a:pt x="887" y="4117"/>
                      <a:pt x="480" y="673"/>
                      <a:pt x="2634" y="673"/>
                    </a:cubicBezTo>
                    <a:cubicBezTo>
                      <a:pt x="2754" y="673"/>
                      <a:pt x="2883" y="683"/>
                      <a:pt x="3019" y="706"/>
                    </a:cubicBezTo>
                    <a:cubicBezTo>
                      <a:pt x="3039" y="709"/>
                      <a:pt x="3057" y="710"/>
                      <a:pt x="3076" y="710"/>
                    </a:cubicBezTo>
                    <a:cubicBezTo>
                      <a:pt x="3458" y="710"/>
                      <a:pt x="3576" y="124"/>
                      <a:pt x="3141" y="37"/>
                    </a:cubicBezTo>
                    <a:cubicBezTo>
                      <a:pt x="2977" y="13"/>
                      <a:pt x="2822" y="1"/>
                      <a:pt x="267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55" name="Google Shape;155;p2"/>
            <p:cNvSpPr/>
            <p:nvPr/>
          </p:nvSpPr>
          <p:spPr>
            <a:xfrm rot="9901125">
              <a:off x="8640010" y="592051"/>
              <a:ext cx="387571" cy="644293"/>
            </a:xfrm>
            <a:custGeom>
              <a:rect b="b" l="l" r="r" t="t"/>
              <a:pathLst>
                <a:path extrusionOk="0" h="25772" w="15503">
                  <a:moveTo>
                    <a:pt x="2341" y="694"/>
                  </a:moveTo>
                  <a:cubicBezTo>
                    <a:pt x="2361" y="694"/>
                    <a:pt x="2381" y="695"/>
                    <a:pt x="2402" y="696"/>
                  </a:cubicBezTo>
                  <a:cubicBezTo>
                    <a:pt x="3344" y="756"/>
                    <a:pt x="4104" y="1881"/>
                    <a:pt x="4590" y="2611"/>
                  </a:cubicBezTo>
                  <a:cubicBezTo>
                    <a:pt x="5077" y="3279"/>
                    <a:pt x="5472" y="4039"/>
                    <a:pt x="5836" y="4799"/>
                  </a:cubicBezTo>
                  <a:cubicBezTo>
                    <a:pt x="5906" y="4938"/>
                    <a:pt x="6025" y="5007"/>
                    <a:pt x="6148" y="5007"/>
                  </a:cubicBezTo>
                  <a:cubicBezTo>
                    <a:pt x="6241" y="5007"/>
                    <a:pt x="6336" y="4968"/>
                    <a:pt x="6414" y="4890"/>
                  </a:cubicBezTo>
                  <a:cubicBezTo>
                    <a:pt x="6548" y="4578"/>
                    <a:pt x="6943" y="4086"/>
                    <a:pt x="7337" y="4086"/>
                  </a:cubicBezTo>
                  <a:cubicBezTo>
                    <a:pt x="7479" y="4086"/>
                    <a:pt x="7622" y="4151"/>
                    <a:pt x="7751" y="4313"/>
                  </a:cubicBezTo>
                  <a:cubicBezTo>
                    <a:pt x="8177" y="4860"/>
                    <a:pt x="8238" y="5680"/>
                    <a:pt x="8359" y="6319"/>
                  </a:cubicBezTo>
                  <a:cubicBezTo>
                    <a:pt x="8542" y="7595"/>
                    <a:pt x="8420" y="8994"/>
                    <a:pt x="8815" y="10240"/>
                  </a:cubicBezTo>
                  <a:cubicBezTo>
                    <a:pt x="8852" y="10385"/>
                    <a:pt x="8964" y="10454"/>
                    <a:pt x="9080" y="10454"/>
                  </a:cubicBezTo>
                  <a:cubicBezTo>
                    <a:pt x="9159" y="10454"/>
                    <a:pt x="9240" y="10423"/>
                    <a:pt x="9302" y="10361"/>
                  </a:cubicBezTo>
                  <a:cubicBezTo>
                    <a:pt x="9640" y="10117"/>
                    <a:pt x="10036" y="9827"/>
                    <a:pt x="10389" y="9827"/>
                  </a:cubicBezTo>
                  <a:cubicBezTo>
                    <a:pt x="10608" y="9827"/>
                    <a:pt x="10811" y="9938"/>
                    <a:pt x="10973" y="10240"/>
                  </a:cubicBezTo>
                  <a:cubicBezTo>
                    <a:pt x="11308" y="10848"/>
                    <a:pt x="11217" y="11729"/>
                    <a:pt x="11156" y="12367"/>
                  </a:cubicBezTo>
                  <a:cubicBezTo>
                    <a:pt x="11095" y="13401"/>
                    <a:pt x="10548" y="14374"/>
                    <a:pt x="10761" y="15407"/>
                  </a:cubicBezTo>
                  <a:cubicBezTo>
                    <a:pt x="10786" y="15562"/>
                    <a:pt x="10943" y="15694"/>
                    <a:pt x="11120" y="15694"/>
                  </a:cubicBezTo>
                  <a:cubicBezTo>
                    <a:pt x="11151" y="15694"/>
                    <a:pt x="11184" y="15690"/>
                    <a:pt x="11217" y="15681"/>
                  </a:cubicBezTo>
                  <a:cubicBezTo>
                    <a:pt x="11368" y="15589"/>
                    <a:pt x="11520" y="15559"/>
                    <a:pt x="11703" y="15437"/>
                  </a:cubicBezTo>
                  <a:cubicBezTo>
                    <a:pt x="11974" y="15234"/>
                    <a:pt x="12292" y="14946"/>
                    <a:pt x="12557" y="14946"/>
                  </a:cubicBezTo>
                  <a:cubicBezTo>
                    <a:pt x="12768" y="14946"/>
                    <a:pt x="12946" y="15129"/>
                    <a:pt x="13040" y="15681"/>
                  </a:cubicBezTo>
                  <a:cubicBezTo>
                    <a:pt x="13192" y="16957"/>
                    <a:pt x="12676" y="18295"/>
                    <a:pt x="12493" y="19541"/>
                  </a:cubicBezTo>
                  <a:cubicBezTo>
                    <a:pt x="12311" y="21182"/>
                    <a:pt x="12736" y="23006"/>
                    <a:pt x="13831" y="24252"/>
                  </a:cubicBezTo>
                  <a:cubicBezTo>
                    <a:pt x="12189" y="23614"/>
                    <a:pt x="10973" y="22124"/>
                    <a:pt x="9940" y="20726"/>
                  </a:cubicBezTo>
                  <a:cubicBezTo>
                    <a:pt x="8724" y="18994"/>
                    <a:pt x="7934" y="17079"/>
                    <a:pt x="7326" y="15042"/>
                  </a:cubicBezTo>
                  <a:cubicBezTo>
                    <a:pt x="6718" y="12975"/>
                    <a:pt x="6384" y="10878"/>
                    <a:pt x="5836" y="8842"/>
                  </a:cubicBezTo>
                  <a:cubicBezTo>
                    <a:pt x="5441" y="7200"/>
                    <a:pt x="5198" y="5225"/>
                    <a:pt x="3770" y="4161"/>
                  </a:cubicBezTo>
                  <a:cubicBezTo>
                    <a:pt x="3700" y="4108"/>
                    <a:pt x="3630" y="4086"/>
                    <a:pt x="3565" y="4086"/>
                  </a:cubicBezTo>
                  <a:cubicBezTo>
                    <a:pt x="3291" y="4086"/>
                    <a:pt x="3104" y="4486"/>
                    <a:pt x="3374" y="4708"/>
                  </a:cubicBezTo>
                  <a:cubicBezTo>
                    <a:pt x="4286" y="5377"/>
                    <a:pt x="4560" y="6380"/>
                    <a:pt x="4833" y="7443"/>
                  </a:cubicBezTo>
                  <a:cubicBezTo>
                    <a:pt x="5046" y="8446"/>
                    <a:pt x="5350" y="9480"/>
                    <a:pt x="5624" y="10513"/>
                  </a:cubicBezTo>
                  <a:cubicBezTo>
                    <a:pt x="6110" y="12519"/>
                    <a:pt x="6475" y="14586"/>
                    <a:pt x="7174" y="16562"/>
                  </a:cubicBezTo>
                  <a:cubicBezTo>
                    <a:pt x="7812" y="18538"/>
                    <a:pt x="8846" y="20301"/>
                    <a:pt x="10092" y="21942"/>
                  </a:cubicBezTo>
                  <a:cubicBezTo>
                    <a:pt x="11065" y="23158"/>
                    <a:pt x="12189" y="24313"/>
                    <a:pt x="13648" y="24860"/>
                  </a:cubicBezTo>
                  <a:cubicBezTo>
                    <a:pt x="13283" y="24951"/>
                    <a:pt x="12949" y="25012"/>
                    <a:pt x="12645" y="25073"/>
                  </a:cubicBezTo>
                  <a:cubicBezTo>
                    <a:pt x="12192" y="25111"/>
                    <a:pt x="11739" y="25133"/>
                    <a:pt x="11288" y="25133"/>
                  </a:cubicBezTo>
                  <a:cubicBezTo>
                    <a:pt x="10650" y="25133"/>
                    <a:pt x="10016" y="25088"/>
                    <a:pt x="9393" y="24982"/>
                  </a:cubicBezTo>
                  <a:cubicBezTo>
                    <a:pt x="8998" y="24921"/>
                    <a:pt x="6110" y="24009"/>
                    <a:pt x="6536" y="23280"/>
                  </a:cubicBezTo>
                  <a:cubicBezTo>
                    <a:pt x="6840" y="22793"/>
                    <a:pt x="7964" y="22672"/>
                    <a:pt x="8481" y="22520"/>
                  </a:cubicBezTo>
                  <a:cubicBezTo>
                    <a:pt x="8754" y="22428"/>
                    <a:pt x="8694" y="22033"/>
                    <a:pt x="8481" y="21912"/>
                  </a:cubicBezTo>
                  <a:cubicBezTo>
                    <a:pt x="7174" y="21273"/>
                    <a:pt x="5836" y="20909"/>
                    <a:pt x="4894" y="19784"/>
                  </a:cubicBezTo>
                  <a:cubicBezTo>
                    <a:pt x="4408" y="19207"/>
                    <a:pt x="4165" y="18386"/>
                    <a:pt x="5137" y="18143"/>
                  </a:cubicBezTo>
                  <a:cubicBezTo>
                    <a:pt x="5347" y="18081"/>
                    <a:pt x="5567" y="18064"/>
                    <a:pt x="5789" y="18064"/>
                  </a:cubicBezTo>
                  <a:cubicBezTo>
                    <a:pt x="6047" y="18064"/>
                    <a:pt x="6309" y="18087"/>
                    <a:pt x="6560" y="18087"/>
                  </a:cubicBezTo>
                  <a:cubicBezTo>
                    <a:pt x="6623" y="18087"/>
                    <a:pt x="6686" y="18086"/>
                    <a:pt x="6748" y="18082"/>
                  </a:cubicBezTo>
                  <a:cubicBezTo>
                    <a:pt x="7113" y="18082"/>
                    <a:pt x="7113" y="17535"/>
                    <a:pt x="6840" y="17413"/>
                  </a:cubicBezTo>
                  <a:cubicBezTo>
                    <a:pt x="5350" y="16775"/>
                    <a:pt x="3861" y="16258"/>
                    <a:pt x="2767" y="14982"/>
                  </a:cubicBezTo>
                  <a:cubicBezTo>
                    <a:pt x="2432" y="14617"/>
                    <a:pt x="1520" y="13553"/>
                    <a:pt x="2280" y="13127"/>
                  </a:cubicBezTo>
                  <a:cubicBezTo>
                    <a:pt x="2485" y="13007"/>
                    <a:pt x="2746" y="12963"/>
                    <a:pt x="3023" y="12963"/>
                  </a:cubicBezTo>
                  <a:cubicBezTo>
                    <a:pt x="3447" y="12963"/>
                    <a:pt x="3907" y="13066"/>
                    <a:pt x="4256" y="13158"/>
                  </a:cubicBezTo>
                  <a:cubicBezTo>
                    <a:pt x="4284" y="13165"/>
                    <a:pt x="4311" y="13169"/>
                    <a:pt x="4336" y="13169"/>
                  </a:cubicBezTo>
                  <a:cubicBezTo>
                    <a:pt x="4613" y="13169"/>
                    <a:pt x="4719" y="12745"/>
                    <a:pt x="4469" y="12550"/>
                  </a:cubicBezTo>
                  <a:cubicBezTo>
                    <a:pt x="3374" y="11699"/>
                    <a:pt x="1885" y="11091"/>
                    <a:pt x="1216" y="9753"/>
                  </a:cubicBezTo>
                  <a:cubicBezTo>
                    <a:pt x="943" y="9267"/>
                    <a:pt x="517" y="8082"/>
                    <a:pt x="1064" y="7626"/>
                  </a:cubicBezTo>
                  <a:cubicBezTo>
                    <a:pt x="1197" y="7509"/>
                    <a:pt x="1360" y="7462"/>
                    <a:pt x="1535" y="7462"/>
                  </a:cubicBezTo>
                  <a:cubicBezTo>
                    <a:pt x="2042" y="7462"/>
                    <a:pt x="2655" y="7856"/>
                    <a:pt x="2949" y="8082"/>
                  </a:cubicBezTo>
                  <a:cubicBezTo>
                    <a:pt x="3012" y="8126"/>
                    <a:pt x="3078" y="8145"/>
                    <a:pt x="3141" y="8145"/>
                  </a:cubicBezTo>
                  <a:cubicBezTo>
                    <a:pt x="3380" y="8145"/>
                    <a:pt x="3573" y="7866"/>
                    <a:pt x="3405" y="7626"/>
                  </a:cubicBezTo>
                  <a:cubicBezTo>
                    <a:pt x="2615" y="6380"/>
                    <a:pt x="1855" y="5164"/>
                    <a:pt x="1490" y="3705"/>
                  </a:cubicBezTo>
                  <a:cubicBezTo>
                    <a:pt x="1250" y="2806"/>
                    <a:pt x="922" y="694"/>
                    <a:pt x="2341" y="694"/>
                  </a:cubicBezTo>
                  <a:close/>
                  <a:moveTo>
                    <a:pt x="2162" y="0"/>
                  </a:moveTo>
                  <a:cubicBezTo>
                    <a:pt x="2021" y="0"/>
                    <a:pt x="1877" y="18"/>
                    <a:pt x="1733" y="57"/>
                  </a:cubicBezTo>
                  <a:cubicBezTo>
                    <a:pt x="365" y="452"/>
                    <a:pt x="365" y="2033"/>
                    <a:pt x="578" y="3188"/>
                  </a:cubicBezTo>
                  <a:cubicBezTo>
                    <a:pt x="760" y="4556"/>
                    <a:pt x="1368" y="5772"/>
                    <a:pt x="2098" y="6927"/>
                  </a:cubicBezTo>
                  <a:cubicBezTo>
                    <a:pt x="1879" y="6861"/>
                    <a:pt x="1660" y="6811"/>
                    <a:pt x="1418" y="6811"/>
                  </a:cubicBezTo>
                  <a:cubicBezTo>
                    <a:pt x="1324" y="6811"/>
                    <a:pt x="1227" y="6819"/>
                    <a:pt x="1125" y="6836"/>
                  </a:cubicBezTo>
                  <a:cubicBezTo>
                    <a:pt x="335" y="6896"/>
                    <a:pt x="1" y="7687"/>
                    <a:pt x="31" y="8386"/>
                  </a:cubicBezTo>
                  <a:cubicBezTo>
                    <a:pt x="122" y="9358"/>
                    <a:pt x="487" y="10270"/>
                    <a:pt x="1186" y="11000"/>
                  </a:cubicBezTo>
                  <a:cubicBezTo>
                    <a:pt x="1672" y="11547"/>
                    <a:pt x="2280" y="11942"/>
                    <a:pt x="2918" y="12337"/>
                  </a:cubicBezTo>
                  <a:cubicBezTo>
                    <a:pt x="1855" y="12367"/>
                    <a:pt x="882" y="12823"/>
                    <a:pt x="1368" y="14191"/>
                  </a:cubicBezTo>
                  <a:cubicBezTo>
                    <a:pt x="1976" y="15863"/>
                    <a:pt x="3618" y="16775"/>
                    <a:pt x="5198" y="17474"/>
                  </a:cubicBezTo>
                  <a:cubicBezTo>
                    <a:pt x="4256" y="17626"/>
                    <a:pt x="3405" y="17991"/>
                    <a:pt x="3678" y="19176"/>
                  </a:cubicBezTo>
                  <a:cubicBezTo>
                    <a:pt x="4074" y="20817"/>
                    <a:pt x="5806" y="21486"/>
                    <a:pt x="7265" y="22124"/>
                  </a:cubicBezTo>
                  <a:cubicBezTo>
                    <a:pt x="6748" y="22276"/>
                    <a:pt x="6232" y="22489"/>
                    <a:pt x="5897" y="22854"/>
                  </a:cubicBezTo>
                  <a:cubicBezTo>
                    <a:pt x="5198" y="23614"/>
                    <a:pt x="6536" y="24526"/>
                    <a:pt x="7022" y="24830"/>
                  </a:cubicBezTo>
                  <a:cubicBezTo>
                    <a:pt x="8238" y="25590"/>
                    <a:pt x="9727" y="25772"/>
                    <a:pt x="11125" y="25772"/>
                  </a:cubicBezTo>
                  <a:cubicBezTo>
                    <a:pt x="12524" y="25772"/>
                    <a:pt x="13800" y="25407"/>
                    <a:pt x="15168" y="25225"/>
                  </a:cubicBezTo>
                  <a:cubicBezTo>
                    <a:pt x="15502" y="25164"/>
                    <a:pt x="15502" y="24708"/>
                    <a:pt x="15229" y="24556"/>
                  </a:cubicBezTo>
                  <a:lnTo>
                    <a:pt x="15229" y="24556"/>
                  </a:lnTo>
                  <a:cubicBezTo>
                    <a:pt x="15248" y="24570"/>
                    <a:pt x="15254" y="24576"/>
                    <a:pt x="15251" y="24576"/>
                  </a:cubicBezTo>
                  <a:cubicBezTo>
                    <a:pt x="15237" y="24576"/>
                    <a:pt x="14950" y="24395"/>
                    <a:pt x="14925" y="24343"/>
                  </a:cubicBezTo>
                  <a:cubicBezTo>
                    <a:pt x="14621" y="24100"/>
                    <a:pt x="14408" y="23857"/>
                    <a:pt x="14135" y="23583"/>
                  </a:cubicBezTo>
                  <a:cubicBezTo>
                    <a:pt x="13223" y="22489"/>
                    <a:pt x="12979" y="21030"/>
                    <a:pt x="13131" y="19632"/>
                  </a:cubicBezTo>
                  <a:cubicBezTo>
                    <a:pt x="13283" y="18720"/>
                    <a:pt x="13527" y="17839"/>
                    <a:pt x="13648" y="16927"/>
                  </a:cubicBezTo>
                  <a:cubicBezTo>
                    <a:pt x="13709" y="16319"/>
                    <a:pt x="13800" y="15377"/>
                    <a:pt x="13435" y="14799"/>
                  </a:cubicBezTo>
                  <a:cubicBezTo>
                    <a:pt x="13189" y="14392"/>
                    <a:pt x="12917" y="14245"/>
                    <a:pt x="12636" y="14245"/>
                  </a:cubicBezTo>
                  <a:cubicBezTo>
                    <a:pt x="12225" y="14245"/>
                    <a:pt x="11796" y="14559"/>
                    <a:pt x="11399" y="14830"/>
                  </a:cubicBezTo>
                  <a:cubicBezTo>
                    <a:pt x="11429" y="14100"/>
                    <a:pt x="11733" y="13431"/>
                    <a:pt x="11824" y="12702"/>
                  </a:cubicBezTo>
                  <a:cubicBezTo>
                    <a:pt x="11916" y="11912"/>
                    <a:pt x="12007" y="10969"/>
                    <a:pt x="11703" y="10209"/>
                  </a:cubicBezTo>
                  <a:cubicBezTo>
                    <a:pt x="11431" y="9485"/>
                    <a:pt x="10965" y="9203"/>
                    <a:pt x="10439" y="9203"/>
                  </a:cubicBezTo>
                  <a:cubicBezTo>
                    <a:pt x="10083" y="9203"/>
                    <a:pt x="9700" y="9332"/>
                    <a:pt x="9332" y="9541"/>
                  </a:cubicBezTo>
                  <a:cubicBezTo>
                    <a:pt x="9271" y="9024"/>
                    <a:pt x="9271" y="8416"/>
                    <a:pt x="9241" y="7869"/>
                  </a:cubicBezTo>
                  <a:cubicBezTo>
                    <a:pt x="9150" y="6927"/>
                    <a:pt x="9089" y="5954"/>
                    <a:pt x="8815" y="5042"/>
                  </a:cubicBezTo>
                  <a:cubicBezTo>
                    <a:pt x="8572" y="4404"/>
                    <a:pt x="8329" y="3674"/>
                    <a:pt x="7660" y="3431"/>
                  </a:cubicBezTo>
                  <a:cubicBezTo>
                    <a:pt x="7571" y="3401"/>
                    <a:pt x="7481" y="3388"/>
                    <a:pt x="7390" y="3388"/>
                  </a:cubicBezTo>
                  <a:cubicBezTo>
                    <a:pt x="6928" y="3388"/>
                    <a:pt x="6466" y="3744"/>
                    <a:pt x="6110" y="4100"/>
                  </a:cubicBezTo>
                  <a:cubicBezTo>
                    <a:pt x="5654" y="3218"/>
                    <a:pt x="5168" y="2337"/>
                    <a:pt x="4529" y="1547"/>
                  </a:cubicBezTo>
                  <a:cubicBezTo>
                    <a:pt x="4000" y="831"/>
                    <a:pt x="3123" y="0"/>
                    <a:pt x="2162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56" name="Google Shape;156;p2"/>
            <p:cNvGrpSpPr/>
            <p:nvPr/>
          </p:nvGrpSpPr>
          <p:grpSpPr>
            <a:xfrm>
              <a:off x="8721450" y="2264175"/>
              <a:ext cx="916475" cy="486750"/>
              <a:chOff x="6457825" y="2667475"/>
              <a:chExt cx="916475" cy="486750"/>
            </a:xfrm>
          </p:grpSpPr>
          <p:sp>
            <p:nvSpPr>
              <p:cNvPr id="157" name="Google Shape;157;p2"/>
              <p:cNvSpPr/>
              <p:nvPr/>
            </p:nvSpPr>
            <p:spPr>
              <a:xfrm>
                <a:off x="6457825" y="2667475"/>
                <a:ext cx="916475" cy="486750"/>
              </a:xfrm>
              <a:custGeom>
                <a:rect b="b" l="l" r="r" t="t"/>
                <a:pathLst>
                  <a:path extrusionOk="0" h="19470" w="36659">
                    <a:moveTo>
                      <a:pt x="35285" y="4309"/>
                    </a:moveTo>
                    <a:cubicBezTo>
                      <a:pt x="35800" y="4309"/>
                      <a:pt x="35131" y="5419"/>
                      <a:pt x="34986" y="5564"/>
                    </a:cubicBezTo>
                    <a:cubicBezTo>
                      <a:pt x="34622" y="6020"/>
                      <a:pt x="34196" y="6385"/>
                      <a:pt x="33710" y="6749"/>
                    </a:cubicBezTo>
                    <a:cubicBezTo>
                      <a:pt x="32403" y="7601"/>
                      <a:pt x="30822" y="7965"/>
                      <a:pt x="29272" y="7965"/>
                    </a:cubicBezTo>
                    <a:lnTo>
                      <a:pt x="28846" y="7965"/>
                    </a:lnTo>
                    <a:cubicBezTo>
                      <a:pt x="28938" y="7965"/>
                      <a:pt x="29059" y="7904"/>
                      <a:pt x="29211" y="7904"/>
                    </a:cubicBezTo>
                    <a:cubicBezTo>
                      <a:pt x="30549" y="7752"/>
                      <a:pt x="31886" y="6993"/>
                      <a:pt x="32828" y="6142"/>
                    </a:cubicBezTo>
                    <a:cubicBezTo>
                      <a:pt x="33436" y="5564"/>
                      <a:pt x="34318" y="4470"/>
                      <a:pt x="35199" y="4318"/>
                    </a:cubicBezTo>
                    <a:cubicBezTo>
                      <a:pt x="35231" y="4312"/>
                      <a:pt x="35259" y="4309"/>
                      <a:pt x="35285" y="4309"/>
                    </a:cubicBezTo>
                    <a:close/>
                    <a:moveTo>
                      <a:pt x="21733" y="589"/>
                    </a:moveTo>
                    <a:cubicBezTo>
                      <a:pt x="23192" y="589"/>
                      <a:pt x="24705" y="854"/>
                      <a:pt x="25928" y="1765"/>
                    </a:cubicBezTo>
                    <a:cubicBezTo>
                      <a:pt x="27661" y="3041"/>
                      <a:pt x="28421" y="5230"/>
                      <a:pt x="28816" y="7266"/>
                    </a:cubicBezTo>
                    <a:cubicBezTo>
                      <a:pt x="28208" y="7297"/>
                      <a:pt x="27175" y="7418"/>
                      <a:pt x="27144" y="7996"/>
                    </a:cubicBezTo>
                    <a:cubicBezTo>
                      <a:pt x="27069" y="8520"/>
                      <a:pt x="27896" y="8613"/>
                      <a:pt x="28564" y="8613"/>
                    </a:cubicBezTo>
                    <a:cubicBezTo>
                      <a:pt x="28710" y="8613"/>
                      <a:pt x="28848" y="8609"/>
                      <a:pt x="28968" y="8604"/>
                    </a:cubicBezTo>
                    <a:lnTo>
                      <a:pt x="28968" y="8604"/>
                    </a:lnTo>
                    <a:cubicBezTo>
                      <a:pt x="29150" y="13528"/>
                      <a:pt x="25320" y="16932"/>
                      <a:pt x="20792" y="18087"/>
                    </a:cubicBezTo>
                    <a:cubicBezTo>
                      <a:pt x="19212" y="18496"/>
                      <a:pt x="17548" y="18706"/>
                      <a:pt x="15874" y="18706"/>
                    </a:cubicBezTo>
                    <a:cubicBezTo>
                      <a:pt x="12070" y="18706"/>
                      <a:pt x="8217" y="17622"/>
                      <a:pt x="5199" y="15321"/>
                    </a:cubicBezTo>
                    <a:cubicBezTo>
                      <a:pt x="3010" y="13619"/>
                      <a:pt x="183" y="10367"/>
                      <a:pt x="882" y="7388"/>
                    </a:cubicBezTo>
                    <a:cubicBezTo>
                      <a:pt x="1034" y="6719"/>
                      <a:pt x="1338" y="5929"/>
                      <a:pt x="1977" y="5655"/>
                    </a:cubicBezTo>
                    <a:cubicBezTo>
                      <a:pt x="2299" y="5511"/>
                      <a:pt x="2653" y="5464"/>
                      <a:pt x="3018" y="5464"/>
                    </a:cubicBezTo>
                    <a:cubicBezTo>
                      <a:pt x="3652" y="5464"/>
                      <a:pt x="4316" y="5606"/>
                      <a:pt x="4895" y="5625"/>
                    </a:cubicBezTo>
                    <a:cubicBezTo>
                      <a:pt x="5126" y="5646"/>
                      <a:pt x="5352" y="5656"/>
                      <a:pt x="5575" y="5656"/>
                    </a:cubicBezTo>
                    <a:cubicBezTo>
                      <a:pt x="7603" y="5656"/>
                      <a:pt x="9287" y="4821"/>
                      <a:pt x="11095" y="3862"/>
                    </a:cubicBezTo>
                    <a:cubicBezTo>
                      <a:pt x="14256" y="2433"/>
                      <a:pt x="17570" y="883"/>
                      <a:pt x="21004" y="610"/>
                    </a:cubicBezTo>
                    <a:cubicBezTo>
                      <a:pt x="21245" y="596"/>
                      <a:pt x="21488" y="589"/>
                      <a:pt x="21733" y="589"/>
                    </a:cubicBezTo>
                    <a:close/>
                    <a:moveTo>
                      <a:pt x="21787" y="0"/>
                    </a:moveTo>
                    <a:cubicBezTo>
                      <a:pt x="21729" y="0"/>
                      <a:pt x="21671" y="1"/>
                      <a:pt x="21612" y="2"/>
                    </a:cubicBezTo>
                    <a:cubicBezTo>
                      <a:pt x="17874" y="93"/>
                      <a:pt x="14256" y="1734"/>
                      <a:pt x="10822" y="3284"/>
                    </a:cubicBezTo>
                    <a:cubicBezTo>
                      <a:pt x="9302" y="4044"/>
                      <a:pt x="7843" y="4926"/>
                      <a:pt x="6110" y="5078"/>
                    </a:cubicBezTo>
                    <a:cubicBezTo>
                      <a:pt x="6004" y="5085"/>
                      <a:pt x="5897" y="5089"/>
                      <a:pt x="5789" y="5089"/>
                    </a:cubicBezTo>
                    <a:cubicBezTo>
                      <a:pt x="4925" y="5089"/>
                      <a:pt x="4015" y="4873"/>
                      <a:pt x="3123" y="4873"/>
                    </a:cubicBezTo>
                    <a:cubicBezTo>
                      <a:pt x="2788" y="4873"/>
                      <a:pt x="2455" y="4903"/>
                      <a:pt x="2129" y="4986"/>
                    </a:cubicBezTo>
                    <a:cubicBezTo>
                      <a:pt x="578" y="5412"/>
                      <a:pt x="1" y="7236"/>
                      <a:pt x="122" y="8725"/>
                    </a:cubicBezTo>
                    <a:cubicBezTo>
                      <a:pt x="457" y="12281"/>
                      <a:pt x="3527" y="15443"/>
                      <a:pt x="6536" y="17114"/>
                    </a:cubicBezTo>
                    <a:cubicBezTo>
                      <a:pt x="9364" y="18660"/>
                      <a:pt x="12660" y="19470"/>
                      <a:pt x="15937" y="19470"/>
                    </a:cubicBezTo>
                    <a:cubicBezTo>
                      <a:pt x="17944" y="19470"/>
                      <a:pt x="19944" y="19166"/>
                      <a:pt x="21825" y="18543"/>
                    </a:cubicBezTo>
                    <a:cubicBezTo>
                      <a:pt x="24013" y="17844"/>
                      <a:pt x="26141" y="16628"/>
                      <a:pt x="27631" y="14804"/>
                    </a:cubicBezTo>
                    <a:cubicBezTo>
                      <a:pt x="29029" y="13041"/>
                      <a:pt x="29637" y="10883"/>
                      <a:pt x="29576" y="8664"/>
                    </a:cubicBezTo>
                    <a:cubicBezTo>
                      <a:pt x="31248" y="8604"/>
                      <a:pt x="32919" y="8208"/>
                      <a:pt x="34226" y="7205"/>
                    </a:cubicBezTo>
                    <a:cubicBezTo>
                      <a:pt x="34956" y="6658"/>
                      <a:pt x="36658" y="5260"/>
                      <a:pt x="35989" y="4166"/>
                    </a:cubicBezTo>
                    <a:cubicBezTo>
                      <a:pt x="35791" y="3835"/>
                      <a:pt x="35531" y="3710"/>
                      <a:pt x="35248" y="3710"/>
                    </a:cubicBezTo>
                    <a:cubicBezTo>
                      <a:pt x="34619" y="3710"/>
                      <a:pt x="33876" y="4326"/>
                      <a:pt x="33436" y="4683"/>
                    </a:cubicBezTo>
                    <a:cubicBezTo>
                      <a:pt x="32220" y="5746"/>
                      <a:pt x="31035" y="6932"/>
                      <a:pt x="29363" y="7266"/>
                    </a:cubicBezTo>
                    <a:cubicBezTo>
                      <a:pt x="29029" y="5138"/>
                      <a:pt x="28178" y="2859"/>
                      <a:pt x="26475" y="1491"/>
                    </a:cubicBezTo>
                    <a:cubicBezTo>
                      <a:pt x="25153" y="433"/>
                      <a:pt x="23489" y="0"/>
                      <a:pt x="2178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2"/>
              <p:cNvSpPr/>
              <p:nvPr/>
            </p:nvSpPr>
            <p:spPr>
              <a:xfrm>
                <a:off x="6835200" y="2915100"/>
                <a:ext cx="330000" cy="196000"/>
              </a:xfrm>
              <a:custGeom>
                <a:rect b="b" l="l" r="r" t="t"/>
                <a:pathLst>
                  <a:path extrusionOk="0" h="7840" w="13200">
                    <a:moveTo>
                      <a:pt x="12727" y="0"/>
                    </a:moveTo>
                    <a:cubicBezTo>
                      <a:pt x="12643" y="0"/>
                      <a:pt x="12562" y="38"/>
                      <a:pt x="12505" y="127"/>
                    </a:cubicBezTo>
                    <a:cubicBezTo>
                      <a:pt x="11168" y="2224"/>
                      <a:pt x="9405" y="4200"/>
                      <a:pt x="7247" y="5446"/>
                    </a:cubicBezTo>
                    <a:cubicBezTo>
                      <a:pt x="5559" y="6459"/>
                      <a:pt x="3494" y="7183"/>
                      <a:pt x="1506" y="7183"/>
                    </a:cubicBezTo>
                    <a:cubicBezTo>
                      <a:pt x="1167" y="7183"/>
                      <a:pt x="831" y="7162"/>
                      <a:pt x="499" y="7118"/>
                    </a:cubicBezTo>
                    <a:cubicBezTo>
                      <a:pt x="479" y="7115"/>
                      <a:pt x="460" y="7114"/>
                      <a:pt x="442" y="7114"/>
                    </a:cubicBezTo>
                    <a:cubicBezTo>
                      <a:pt x="39" y="7114"/>
                      <a:pt x="1" y="7727"/>
                      <a:pt x="408" y="7756"/>
                    </a:cubicBezTo>
                    <a:cubicBezTo>
                      <a:pt x="786" y="7813"/>
                      <a:pt x="1174" y="7839"/>
                      <a:pt x="1566" y="7839"/>
                    </a:cubicBezTo>
                    <a:cubicBezTo>
                      <a:pt x="3721" y="7839"/>
                      <a:pt x="6010" y="7034"/>
                      <a:pt x="7733" y="5902"/>
                    </a:cubicBezTo>
                    <a:cubicBezTo>
                      <a:pt x="9861" y="4504"/>
                      <a:pt x="11624" y="2650"/>
                      <a:pt x="13022" y="522"/>
                    </a:cubicBezTo>
                    <a:cubicBezTo>
                      <a:pt x="13200" y="278"/>
                      <a:pt x="12954" y="0"/>
                      <a:pt x="1272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" name="Google Shape;159;p2"/>
              <p:cNvSpPr/>
              <p:nvPr/>
            </p:nvSpPr>
            <p:spPr>
              <a:xfrm>
                <a:off x="6547500" y="2975375"/>
                <a:ext cx="246550" cy="122350"/>
              </a:xfrm>
              <a:custGeom>
                <a:rect b="b" l="l" r="r" t="t"/>
                <a:pathLst>
                  <a:path extrusionOk="0" h="4894" w="9862">
                    <a:moveTo>
                      <a:pt x="484" y="0"/>
                    </a:moveTo>
                    <a:cubicBezTo>
                      <a:pt x="247" y="0"/>
                      <a:pt x="0" y="314"/>
                      <a:pt x="183" y="543"/>
                    </a:cubicBezTo>
                    <a:cubicBezTo>
                      <a:pt x="2341" y="3431"/>
                      <a:pt x="5867" y="4798"/>
                      <a:pt x="9362" y="4890"/>
                    </a:cubicBezTo>
                    <a:cubicBezTo>
                      <a:pt x="9381" y="4892"/>
                      <a:pt x="9400" y="4893"/>
                      <a:pt x="9417" y="4893"/>
                    </a:cubicBezTo>
                    <a:cubicBezTo>
                      <a:pt x="9823" y="4893"/>
                      <a:pt x="9861" y="4251"/>
                      <a:pt x="9454" y="4251"/>
                    </a:cubicBezTo>
                    <a:cubicBezTo>
                      <a:pt x="6110" y="4160"/>
                      <a:pt x="2767" y="2853"/>
                      <a:pt x="700" y="117"/>
                    </a:cubicBezTo>
                    <a:cubicBezTo>
                      <a:pt x="639" y="34"/>
                      <a:pt x="562" y="0"/>
                      <a:pt x="48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0" name="Google Shape;160;p2"/>
            <p:cNvGrpSpPr/>
            <p:nvPr/>
          </p:nvGrpSpPr>
          <p:grpSpPr>
            <a:xfrm>
              <a:off x="6501363" y="4416425"/>
              <a:ext cx="652025" cy="542550"/>
              <a:chOff x="2317175" y="2638300"/>
              <a:chExt cx="652025" cy="542550"/>
            </a:xfrm>
          </p:grpSpPr>
          <p:sp>
            <p:nvSpPr>
              <p:cNvPr id="161" name="Google Shape;161;p2"/>
              <p:cNvSpPr/>
              <p:nvPr/>
            </p:nvSpPr>
            <p:spPr>
              <a:xfrm>
                <a:off x="2487400" y="2638300"/>
                <a:ext cx="481800" cy="418625"/>
              </a:xfrm>
              <a:custGeom>
                <a:rect b="b" l="l" r="r" t="t"/>
                <a:pathLst>
                  <a:path extrusionOk="0" h="16745" w="19272">
                    <a:moveTo>
                      <a:pt x="10798" y="689"/>
                    </a:moveTo>
                    <a:cubicBezTo>
                      <a:pt x="11131" y="689"/>
                      <a:pt x="11482" y="753"/>
                      <a:pt x="11855" y="895"/>
                    </a:cubicBezTo>
                    <a:cubicBezTo>
                      <a:pt x="12159" y="1017"/>
                      <a:pt x="12463" y="1169"/>
                      <a:pt x="12797" y="1412"/>
                    </a:cubicBezTo>
                    <a:cubicBezTo>
                      <a:pt x="16596" y="3874"/>
                      <a:pt x="14833" y="6731"/>
                      <a:pt x="14742" y="6853"/>
                    </a:cubicBezTo>
                    <a:cubicBezTo>
                      <a:pt x="14651" y="6944"/>
                      <a:pt x="14651" y="7035"/>
                      <a:pt x="14712" y="7157"/>
                    </a:cubicBezTo>
                    <a:cubicBezTo>
                      <a:pt x="14742" y="7217"/>
                      <a:pt x="14833" y="7309"/>
                      <a:pt x="14894" y="7339"/>
                    </a:cubicBezTo>
                    <a:lnTo>
                      <a:pt x="14955" y="7369"/>
                    </a:lnTo>
                    <a:cubicBezTo>
                      <a:pt x="15229" y="7491"/>
                      <a:pt x="17599" y="8403"/>
                      <a:pt x="18298" y="10105"/>
                    </a:cubicBezTo>
                    <a:cubicBezTo>
                      <a:pt x="18602" y="10834"/>
                      <a:pt x="18572" y="11594"/>
                      <a:pt x="18238" y="12415"/>
                    </a:cubicBezTo>
                    <a:cubicBezTo>
                      <a:pt x="17284" y="14608"/>
                      <a:pt x="16032" y="15198"/>
                      <a:pt x="14675" y="15198"/>
                    </a:cubicBezTo>
                    <a:cubicBezTo>
                      <a:pt x="13869" y="15198"/>
                      <a:pt x="13027" y="14990"/>
                      <a:pt x="12189" y="14786"/>
                    </a:cubicBezTo>
                    <a:cubicBezTo>
                      <a:pt x="11412" y="14601"/>
                      <a:pt x="10669" y="14416"/>
                      <a:pt x="9994" y="14416"/>
                    </a:cubicBezTo>
                    <a:cubicBezTo>
                      <a:pt x="9560" y="14416"/>
                      <a:pt x="9153" y="14492"/>
                      <a:pt x="8785" y="14695"/>
                    </a:cubicBezTo>
                    <a:cubicBezTo>
                      <a:pt x="7472" y="15455"/>
                      <a:pt x="5653" y="16093"/>
                      <a:pt x="4148" y="16093"/>
                    </a:cubicBezTo>
                    <a:cubicBezTo>
                      <a:pt x="3667" y="16093"/>
                      <a:pt x="3217" y="16027"/>
                      <a:pt x="2827" y="15880"/>
                    </a:cubicBezTo>
                    <a:cubicBezTo>
                      <a:pt x="2006" y="15576"/>
                      <a:pt x="1520" y="14968"/>
                      <a:pt x="1307" y="14056"/>
                    </a:cubicBezTo>
                    <a:cubicBezTo>
                      <a:pt x="730" y="11746"/>
                      <a:pt x="2736" y="9619"/>
                      <a:pt x="4347" y="7947"/>
                    </a:cubicBezTo>
                    <a:cubicBezTo>
                      <a:pt x="5137" y="7096"/>
                      <a:pt x="5806" y="6427"/>
                      <a:pt x="6171" y="5728"/>
                    </a:cubicBezTo>
                    <a:cubicBezTo>
                      <a:pt x="6231" y="5546"/>
                      <a:pt x="6353" y="5363"/>
                      <a:pt x="6475" y="5120"/>
                    </a:cubicBezTo>
                    <a:cubicBezTo>
                      <a:pt x="7291" y="3407"/>
                      <a:pt x="8634" y="689"/>
                      <a:pt x="10798" y="689"/>
                    </a:cubicBezTo>
                    <a:close/>
                    <a:moveTo>
                      <a:pt x="10730" y="0"/>
                    </a:moveTo>
                    <a:cubicBezTo>
                      <a:pt x="8196" y="0"/>
                      <a:pt x="6704" y="3062"/>
                      <a:pt x="5867" y="4816"/>
                    </a:cubicBezTo>
                    <a:cubicBezTo>
                      <a:pt x="5745" y="5059"/>
                      <a:pt x="5623" y="5242"/>
                      <a:pt x="5563" y="5424"/>
                    </a:cubicBezTo>
                    <a:cubicBezTo>
                      <a:pt x="5259" y="6002"/>
                      <a:pt x="4560" y="6731"/>
                      <a:pt x="3830" y="7491"/>
                    </a:cubicBezTo>
                    <a:cubicBezTo>
                      <a:pt x="2128" y="9315"/>
                      <a:pt x="0" y="11564"/>
                      <a:pt x="639" y="14208"/>
                    </a:cubicBezTo>
                    <a:cubicBezTo>
                      <a:pt x="912" y="15363"/>
                      <a:pt x="1550" y="16123"/>
                      <a:pt x="2554" y="16488"/>
                    </a:cubicBezTo>
                    <a:cubicBezTo>
                      <a:pt x="3032" y="16668"/>
                      <a:pt x="3556" y="16744"/>
                      <a:pt x="4098" y="16744"/>
                    </a:cubicBezTo>
                    <a:cubicBezTo>
                      <a:pt x="5931" y="16744"/>
                      <a:pt x="7962" y="15875"/>
                      <a:pt x="9089" y="15242"/>
                    </a:cubicBezTo>
                    <a:cubicBezTo>
                      <a:pt x="9358" y="15084"/>
                      <a:pt x="9674" y="15023"/>
                      <a:pt x="10021" y="15023"/>
                    </a:cubicBezTo>
                    <a:cubicBezTo>
                      <a:pt x="10613" y="15023"/>
                      <a:pt x="11298" y="15202"/>
                      <a:pt x="12007" y="15394"/>
                    </a:cubicBezTo>
                    <a:cubicBezTo>
                      <a:pt x="12843" y="15608"/>
                      <a:pt x="13755" y="15840"/>
                      <a:pt x="14661" y="15840"/>
                    </a:cubicBezTo>
                    <a:cubicBezTo>
                      <a:pt x="16192" y="15840"/>
                      <a:pt x="17708" y="15179"/>
                      <a:pt x="18815" y="12658"/>
                    </a:cubicBezTo>
                    <a:cubicBezTo>
                      <a:pt x="19210" y="11655"/>
                      <a:pt x="19271" y="10713"/>
                      <a:pt x="18876" y="9801"/>
                    </a:cubicBezTo>
                    <a:cubicBezTo>
                      <a:pt x="18177" y="8160"/>
                      <a:pt x="16262" y="7187"/>
                      <a:pt x="15472" y="6853"/>
                    </a:cubicBezTo>
                    <a:cubicBezTo>
                      <a:pt x="15867" y="5880"/>
                      <a:pt x="16688" y="3144"/>
                      <a:pt x="13131" y="834"/>
                    </a:cubicBezTo>
                    <a:cubicBezTo>
                      <a:pt x="12766" y="621"/>
                      <a:pt x="12371" y="409"/>
                      <a:pt x="12037" y="257"/>
                    </a:cubicBezTo>
                    <a:cubicBezTo>
                      <a:pt x="11573" y="80"/>
                      <a:pt x="11138" y="0"/>
                      <a:pt x="1073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2"/>
              <p:cNvSpPr/>
              <p:nvPr/>
            </p:nvSpPr>
            <p:spPr>
              <a:xfrm>
                <a:off x="2613850" y="2873975"/>
                <a:ext cx="308225" cy="150025"/>
              </a:xfrm>
              <a:custGeom>
                <a:rect b="b" l="l" r="r" t="t"/>
                <a:pathLst>
                  <a:path extrusionOk="0" h="6001" w="12329">
                    <a:moveTo>
                      <a:pt x="11537" y="0"/>
                    </a:moveTo>
                    <a:cubicBezTo>
                      <a:pt x="11349" y="0"/>
                      <a:pt x="11166" y="134"/>
                      <a:pt x="11234" y="374"/>
                    </a:cubicBezTo>
                    <a:cubicBezTo>
                      <a:pt x="11569" y="1590"/>
                      <a:pt x="11660" y="2988"/>
                      <a:pt x="10414" y="3717"/>
                    </a:cubicBezTo>
                    <a:cubicBezTo>
                      <a:pt x="9860" y="4050"/>
                      <a:pt x="9218" y="4161"/>
                      <a:pt x="8556" y="4161"/>
                    </a:cubicBezTo>
                    <a:cubicBezTo>
                      <a:pt x="7766" y="4161"/>
                      <a:pt x="6947" y="4002"/>
                      <a:pt x="6219" y="3869"/>
                    </a:cubicBezTo>
                    <a:cubicBezTo>
                      <a:pt x="5536" y="3756"/>
                      <a:pt x="4864" y="3606"/>
                      <a:pt x="4198" y="3606"/>
                    </a:cubicBezTo>
                    <a:cubicBezTo>
                      <a:pt x="3796" y="3606"/>
                      <a:pt x="3397" y="3660"/>
                      <a:pt x="2997" y="3809"/>
                    </a:cubicBezTo>
                    <a:cubicBezTo>
                      <a:pt x="2024" y="4143"/>
                      <a:pt x="1295" y="4964"/>
                      <a:pt x="292" y="5389"/>
                    </a:cubicBezTo>
                    <a:cubicBezTo>
                      <a:pt x="0" y="5522"/>
                      <a:pt x="171" y="6001"/>
                      <a:pt x="461" y="6001"/>
                    </a:cubicBezTo>
                    <a:cubicBezTo>
                      <a:pt x="504" y="6001"/>
                      <a:pt x="549" y="5990"/>
                      <a:pt x="596" y="5967"/>
                    </a:cubicBezTo>
                    <a:cubicBezTo>
                      <a:pt x="1721" y="5511"/>
                      <a:pt x="2572" y="4477"/>
                      <a:pt x="3787" y="4265"/>
                    </a:cubicBezTo>
                    <a:cubicBezTo>
                      <a:pt x="3934" y="4239"/>
                      <a:pt x="4085" y="4228"/>
                      <a:pt x="4237" y="4228"/>
                    </a:cubicBezTo>
                    <a:cubicBezTo>
                      <a:pt x="4812" y="4228"/>
                      <a:pt x="5411" y="4381"/>
                      <a:pt x="5915" y="4477"/>
                    </a:cubicBezTo>
                    <a:cubicBezTo>
                      <a:pt x="6675" y="4629"/>
                      <a:pt x="7496" y="4781"/>
                      <a:pt x="8286" y="4812"/>
                    </a:cubicBezTo>
                    <a:cubicBezTo>
                      <a:pt x="8419" y="4822"/>
                      <a:pt x="8552" y="4827"/>
                      <a:pt x="8685" y="4827"/>
                    </a:cubicBezTo>
                    <a:cubicBezTo>
                      <a:pt x="9739" y="4827"/>
                      <a:pt x="10779" y="4497"/>
                      <a:pt x="11508" y="3687"/>
                    </a:cubicBezTo>
                    <a:cubicBezTo>
                      <a:pt x="12329" y="2775"/>
                      <a:pt x="12207" y="1316"/>
                      <a:pt x="11873" y="252"/>
                    </a:cubicBezTo>
                    <a:cubicBezTo>
                      <a:pt x="11833" y="80"/>
                      <a:pt x="11683" y="0"/>
                      <a:pt x="115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" name="Google Shape;163;p2"/>
              <p:cNvSpPr/>
              <p:nvPr/>
            </p:nvSpPr>
            <p:spPr>
              <a:xfrm>
                <a:off x="2379500" y="2986150"/>
                <a:ext cx="157300" cy="194700"/>
              </a:xfrm>
              <a:custGeom>
                <a:rect b="b" l="l" r="r" t="t"/>
                <a:pathLst>
                  <a:path extrusionOk="0" h="7788" w="6292">
                    <a:moveTo>
                      <a:pt x="4255" y="1510"/>
                    </a:moveTo>
                    <a:lnTo>
                      <a:pt x="4255" y="1510"/>
                    </a:lnTo>
                    <a:cubicBezTo>
                      <a:pt x="3222" y="2848"/>
                      <a:pt x="2614" y="4276"/>
                      <a:pt x="2128" y="5462"/>
                    </a:cubicBezTo>
                    <a:cubicBezTo>
                      <a:pt x="1828" y="6180"/>
                      <a:pt x="1411" y="7134"/>
                      <a:pt x="1166" y="7134"/>
                    </a:cubicBezTo>
                    <a:cubicBezTo>
                      <a:pt x="1163" y="7134"/>
                      <a:pt x="1159" y="7134"/>
                      <a:pt x="1155" y="7133"/>
                    </a:cubicBezTo>
                    <a:cubicBezTo>
                      <a:pt x="1125" y="7103"/>
                      <a:pt x="1125" y="7103"/>
                      <a:pt x="1094" y="7103"/>
                    </a:cubicBezTo>
                    <a:cubicBezTo>
                      <a:pt x="942" y="7012"/>
                      <a:pt x="851" y="6951"/>
                      <a:pt x="790" y="6799"/>
                    </a:cubicBezTo>
                    <a:cubicBezTo>
                      <a:pt x="608" y="6069"/>
                      <a:pt x="1125" y="4671"/>
                      <a:pt x="2067" y="3364"/>
                    </a:cubicBezTo>
                    <a:cubicBezTo>
                      <a:pt x="2675" y="2574"/>
                      <a:pt x="3526" y="1966"/>
                      <a:pt x="4255" y="1510"/>
                    </a:cubicBezTo>
                    <a:close/>
                    <a:moveTo>
                      <a:pt x="5936" y="1"/>
                    </a:moveTo>
                    <a:cubicBezTo>
                      <a:pt x="5898" y="1"/>
                      <a:pt x="5866" y="16"/>
                      <a:pt x="5866" y="51"/>
                    </a:cubicBezTo>
                    <a:cubicBezTo>
                      <a:pt x="5775" y="112"/>
                      <a:pt x="3131" y="1024"/>
                      <a:pt x="1672" y="3000"/>
                    </a:cubicBezTo>
                    <a:cubicBezTo>
                      <a:pt x="517" y="4519"/>
                      <a:pt x="0" y="6069"/>
                      <a:pt x="243" y="6981"/>
                    </a:cubicBezTo>
                    <a:cubicBezTo>
                      <a:pt x="365" y="7407"/>
                      <a:pt x="669" y="7650"/>
                      <a:pt x="1094" y="7772"/>
                    </a:cubicBezTo>
                    <a:cubicBezTo>
                      <a:pt x="1148" y="7782"/>
                      <a:pt x="1201" y="7788"/>
                      <a:pt x="1252" y="7788"/>
                    </a:cubicBezTo>
                    <a:cubicBezTo>
                      <a:pt x="1915" y="7788"/>
                      <a:pt x="2317" y="6888"/>
                      <a:pt x="2796" y="5674"/>
                    </a:cubicBezTo>
                    <a:cubicBezTo>
                      <a:pt x="3435" y="4124"/>
                      <a:pt x="4316" y="1996"/>
                      <a:pt x="6140" y="598"/>
                    </a:cubicBezTo>
                    <a:cubicBezTo>
                      <a:pt x="6262" y="477"/>
                      <a:pt x="6292" y="325"/>
                      <a:pt x="6231" y="173"/>
                    </a:cubicBezTo>
                    <a:cubicBezTo>
                      <a:pt x="6170" y="112"/>
                      <a:pt x="6110" y="82"/>
                      <a:pt x="6018" y="21"/>
                    </a:cubicBezTo>
                    <a:cubicBezTo>
                      <a:pt x="5993" y="8"/>
                      <a:pt x="5963" y="1"/>
                      <a:pt x="593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" name="Google Shape;164;p2"/>
              <p:cNvSpPr/>
              <p:nvPr/>
            </p:nvSpPr>
            <p:spPr>
              <a:xfrm>
                <a:off x="2317175" y="2996425"/>
                <a:ext cx="125400" cy="71050"/>
              </a:xfrm>
              <a:custGeom>
                <a:rect b="b" l="l" r="r" t="t"/>
                <a:pathLst>
                  <a:path extrusionOk="0" h="2842" w="5016">
                    <a:moveTo>
                      <a:pt x="1463" y="647"/>
                    </a:moveTo>
                    <a:cubicBezTo>
                      <a:pt x="1618" y="647"/>
                      <a:pt x="1806" y="682"/>
                      <a:pt x="2037" y="765"/>
                    </a:cubicBezTo>
                    <a:cubicBezTo>
                      <a:pt x="2706" y="1038"/>
                      <a:pt x="3435" y="1646"/>
                      <a:pt x="3922" y="2041"/>
                    </a:cubicBezTo>
                    <a:cubicBezTo>
                      <a:pt x="3516" y="2106"/>
                      <a:pt x="2962" y="2171"/>
                      <a:pt x="2418" y="2171"/>
                    </a:cubicBezTo>
                    <a:cubicBezTo>
                      <a:pt x="1945" y="2171"/>
                      <a:pt x="1479" y="2122"/>
                      <a:pt x="1125" y="1981"/>
                    </a:cubicBezTo>
                    <a:cubicBezTo>
                      <a:pt x="913" y="1889"/>
                      <a:pt x="761" y="1798"/>
                      <a:pt x="730" y="1677"/>
                    </a:cubicBezTo>
                    <a:cubicBezTo>
                      <a:pt x="639" y="1555"/>
                      <a:pt x="700" y="1403"/>
                      <a:pt x="761" y="1190"/>
                    </a:cubicBezTo>
                    <a:cubicBezTo>
                      <a:pt x="871" y="902"/>
                      <a:pt x="1047" y="647"/>
                      <a:pt x="1463" y="647"/>
                    </a:cubicBezTo>
                    <a:close/>
                    <a:moveTo>
                      <a:pt x="1448" y="1"/>
                    </a:moveTo>
                    <a:cubicBezTo>
                      <a:pt x="665" y="1"/>
                      <a:pt x="317" y="547"/>
                      <a:pt x="153" y="947"/>
                    </a:cubicBezTo>
                    <a:cubicBezTo>
                      <a:pt x="1" y="1342"/>
                      <a:pt x="1" y="1677"/>
                      <a:pt x="122" y="1981"/>
                    </a:cubicBezTo>
                    <a:cubicBezTo>
                      <a:pt x="244" y="2254"/>
                      <a:pt x="517" y="2467"/>
                      <a:pt x="882" y="2619"/>
                    </a:cubicBezTo>
                    <a:cubicBezTo>
                      <a:pt x="1332" y="2786"/>
                      <a:pt x="1914" y="2842"/>
                      <a:pt x="2489" y="2842"/>
                    </a:cubicBezTo>
                    <a:cubicBezTo>
                      <a:pt x="3585" y="2842"/>
                      <a:pt x="4652" y="2639"/>
                      <a:pt x="4712" y="2619"/>
                    </a:cubicBezTo>
                    <a:cubicBezTo>
                      <a:pt x="4834" y="2589"/>
                      <a:pt x="4955" y="2497"/>
                      <a:pt x="4986" y="2406"/>
                    </a:cubicBezTo>
                    <a:cubicBezTo>
                      <a:pt x="5016" y="2285"/>
                      <a:pt x="4986" y="2133"/>
                      <a:pt x="4925" y="2041"/>
                    </a:cubicBezTo>
                    <a:cubicBezTo>
                      <a:pt x="4834" y="1981"/>
                      <a:pt x="3496" y="613"/>
                      <a:pt x="2250" y="157"/>
                    </a:cubicBezTo>
                    <a:cubicBezTo>
                      <a:pt x="1941" y="47"/>
                      <a:pt x="1676" y="1"/>
                      <a:pt x="144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65" name="Google Shape;165;p2"/>
            <p:cNvSpPr/>
            <p:nvPr/>
          </p:nvSpPr>
          <p:spPr>
            <a:xfrm>
              <a:off x="6138925" y="3946450"/>
              <a:ext cx="568425" cy="517825"/>
            </a:xfrm>
            <a:custGeom>
              <a:rect b="b" l="l" r="r" t="t"/>
              <a:pathLst>
                <a:path extrusionOk="0" h="20713" w="22737">
                  <a:moveTo>
                    <a:pt x="8510" y="637"/>
                  </a:moveTo>
                  <a:cubicBezTo>
                    <a:pt x="9285" y="637"/>
                    <a:pt x="10048" y="753"/>
                    <a:pt x="10760" y="920"/>
                  </a:cubicBezTo>
                  <a:cubicBezTo>
                    <a:pt x="8329" y="1710"/>
                    <a:pt x="3192" y="4294"/>
                    <a:pt x="2858" y="12045"/>
                  </a:cubicBezTo>
                  <a:cubicBezTo>
                    <a:pt x="699" y="9309"/>
                    <a:pt x="882" y="6756"/>
                    <a:pt x="3466" y="3230"/>
                  </a:cubicBezTo>
                  <a:cubicBezTo>
                    <a:pt x="4903" y="1242"/>
                    <a:pt x="6738" y="637"/>
                    <a:pt x="8510" y="637"/>
                  </a:cubicBezTo>
                  <a:close/>
                  <a:moveTo>
                    <a:pt x="12007" y="1285"/>
                  </a:moveTo>
                  <a:cubicBezTo>
                    <a:pt x="12371" y="1345"/>
                    <a:pt x="12675" y="1437"/>
                    <a:pt x="12919" y="1528"/>
                  </a:cubicBezTo>
                  <a:cubicBezTo>
                    <a:pt x="13162" y="1589"/>
                    <a:pt x="13344" y="1649"/>
                    <a:pt x="13526" y="1710"/>
                  </a:cubicBezTo>
                  <a:cubicBezTo>
                    <a:pt x="13618" y="1741"/>
                    <a:pt x="13739" y="1741"/>
                    <a:pt x="13800" y="1801"/>
                  </a:cubicBezTo>
                  <a:cubicBezTo>
                    <a:pt x="7174" y="5054"/>
                    <a:pt x="5624" y="10829"/>
                    <a:pt x="4742" y="14659"/>
                  </a:cubicBezTo>
                  <a:cubicBezTo>
                    <a:pt x="4499" y="14142"/>
                    <a:pt x="4073" y="13534"/>
                    <a:pt x="3466" y="12835"/>
                  </a:cubicBezTo>
                  <a:cubicBezTo>
                    <a:pt x="3496" y="2956"/>
                    <a:pt x="11186" y="1437"/>
                    <a:pt x="12007" y="1285"/>
                  </a:cubicBezTo>
                  <a:close/>
                  <a:moveTo>
                    <a:pt x="18179" y="995"/>
                  </a:moveTo>
                  <a:cubicBezTo>
                    <a:pt x="18338" y="995"/>
                    <a:pt x="18479" y="1026"/>
                    <a:pt x="18603" y="1102"/>
                  </a:cubicBezTo>
                  <a:lnTo>
                    <a:pt x="18694" y="1224"/>
                  </a:lnTo>
                  <a:cubicBezTo>
                    <a:pt x="19059" y="1558"/>
                    <a:pt x="18967" y="1771"/>
                    <a:pt x="18785" y="2348"/>
                  </a:cubicBezTo>
                  <a:cubicBezTo>
                    <a:pt x="18603" y="2896"/>
                    <a:pt x="18359" y="3595"/>
                    <a:pt x="18511" y="4719"/>
                  </a:cubicBezTo>
                  <a:cubicBezTo>
                    <a:pt x="18481" y="4932"/>
                    <a:pt x="18451" y="5206"/>
                    <a:pt x="18451" y="5479"/>
                  </a:cubicBezTo>
                  <a:cubicBezTo>
                    <a:pt x="18055" y="8762"/>
                    <a:pt x="17569" y="13291"/>
                    <a:pt x="9241" y="18306"/>
                  </a:cubicBezTo>
                  <a:cubicBezTo>
                    <a:pt x="8922" y="18276"/>
                    <a:pt x="8610" y="18268"/>
                    <a:pt x="8314" y="18268"/>
                  </a:cubicBezTo>
                  <a:cubicBezTo>
                    <a:pt x="8017" y="18268"/>
                    <a:pt x="7736" y="18276"/>
                    <a:pt x="7478" y="18276"/>
                  </a:cubicBezTo>
                  <a:cubicBezTo>
                    <a:pt x="7311" y="18284"/>
                    <a:pt x="7151" y="18290"/>
                    <a:pt x="6997" y="18290"/>
                  </a:cubicBezTo>
                  <a:cubicBezTo>
                    <a:pt x="6564" y="18290"/>
                    <a:pt x="6189" y="18243"/>
                    <a:pt x="5897" y="18063"/>
                  </a:cubicBezTo>
                  <a:cubicBezTo>
                    <a:pt x="5867" y="18002"/>
                    <a:pt x="5836" y="18002"/>
                    <a:pt x="5836" y="17972"/>
                  </a:cubicBezTo>
                  <a:cubicBezTo>
                    <a:pt x="5532" y="17698"/>
                    <a:pt x="5472" y="17455"/>
                    <a:pt x="5411" y="16847"/>
                  </a:cubicBezTo>
                  <a:cubicBezTo>
                    <a:pt x="5380" y="16543"/>
                    <a:pt x="5320" y="16178"/>
                    <a:pt x="5228" y="15783"/>
                  </a:cubicBezTo>
                  <a:lnTo>
                    <a:pt x="5320" y="15358"/>
                  </a:lnTo>
                  <a:cubicBezTo>
                    <a:pt x="6232" y="11224"/>
                    <a:pt x="7660" y="4902"/>
                    <a:pt x="15472" y="1741"/>
                  </a:cubicBezTo>
                  <a:cubicBezTo>
                    <a:pt x="15958" y="1619"/>
                    <a:pt x="16475" y="1497"/>
                    <a:pt x="16870" y="1315"/>
                  </a:cubicBezTo>
                  <a:cubicBezTo>
                    <a:pt x="17393" y="1148"/>
                    <a:pt x="17829" y="995"/>
                    <a:pt x="18179" y="995"/>
                  </a:cubicBezTo>
                  <a:close/>
                  <a:moveTo>
                    <a:pt x="18967" y="6421"/>
                  </a:moveTo>
                  <a:lnTo>
                    <a:pt x="19423" y="7576"/>
                  </a:lnTo>
                  <a:cubicBezTo>
                    <a:pt x="19727" y="8276"/>
                    <a:pt x="20031" y="9035"/>
                    <a:pt x="20305" y="9856"/>
                  </a:cubicBezTo>
                  <a:cubicBezTo>
                    <a:pt x="20305" y="10494"/>
                    <a:pt x="19940" y="17060"/>
                    <a:pt x="11946" y="19583"/>
                  </a:cubicBezTo>
                  <a:cubicBezTo>
                    <a:pt x="11368" y="19340"/>
                    <a:pt x="10852" y="19066"/>
                    <a:pt x="10335" y="18762"/>
                  </a:cubicBezTo>
                  <a:cubicBezTo>
                    <a:pt x="10213" y="18701"/>
                    <a:pt x="10153" y="18671"/>
                    <a:pt x="10031" y="18610"/>
                  </a:cubicBezTo>
                  <a:cubicBezTo>
                    <a:pt x="17508" y="13960"/>
                    <a:pt x="18542" y="9704"/>
                    <a:pt x="18967" y="6421"/>
                  </a:cubicBezTo>
                  <a:close/>
                  <a:moveTo>
                    <a:pt x="20669" y="11558"/>
                  </a:moveTo>
                  <a:lnTo>
                    <a:pt x="20669" y="11558"/>
                  </a:lnTo>
                  <a:cubicBezTo>
                    <a:pt x="20973" y="13382"/>
                    <a:pt x="20761" y="15327"/>
                    <a:pt x="19119" y="17364"/>
                  </a:cubicBezTo>
                  <a:cubicBezTo>
                    <a:pt x="17490" y="19394"/>
                    <a:pt x="15824" y="20068"/>
                    <a:pt x="14293" y="20068"/>
                  </a:cubicBezTo>
                  <a:cubicBezTo>
                    <a:pt x="13853" y="20068"/>
                    <a:pt x="13424" y="20012"/>
                    <a:pt x="13010" y="19917"/>
                  </a:cubicBezTo>
                  <a:cubicBezTo>
                    <a:pt x="18451" y="17850"/>
                    <a:pt x="20153" y="13838"/>
                    <a:pt x="20669" y="11558"/>
                  </a:cubicBezTo>
                  <a:close/>
                  <a:moveTo>
                    <a:pt x="8504" y="0"/>
                  </a:moveTo>
                  <a:cubicBezTo>
                    <a:pt x="6566" y="0"/>
                    <a:pt x="4544" y="641"/>
                    <a:pt x="2979" y="2835"/>
                  </a:cubicBezTo>
                  <a:cubicBezTo>
                    <a:pt x="0" y="6938"/>
                    <a:pt x="0" y="9947"/>
                    <a:pt x="2979" y="13169"/>
                  </a:cubicBezTo>
                  <a:cubicBezTo>
                    <a:pt x="4529" y="14902"/>
                    <a:pt x="4681" y="16057"/>
                    <a:pt x="4773" y="16938"/>
                  </a:cubicBezTo>
                  <a:cubicBezTo>
                    <a:pt x="4833" y="17546"/>
                    <a:pt x="4924" y="18124"/>
                    <a:pt x="5411" y="18549"/>
                  </a:cubicBezTo>
                  <a:cubicBezTo>
                    <a:pt x="5441" y="18580"/>
                    <a:pt x="5532" y="18610"/>
                    <a:pt x="5563" y="18640"/>
                  </a:cubicBezTo>
                  <a:cubicBezTo>
                    <a:pt x="5954" y="18908"/>
                    <a:pt x="6387" y="18980"/>
                    <a:pt x="6862" y="18980"/>
                  </a:cubicBezTo>
                  <a:cubicBezTo>
                    <a:pt x="7088" y="18980"/>
                    <a:pt x="7324" y="18964"/>
                    <a:pt x="7569" y="18944"/>
                  </a:cubicBezTo>
                  <a:cubicBezTo>
                    <a:pt x="7761" y="18937"/>
                    <a:pt x="7956" y="18930"/>
                    <a:pt x="8154" y="18930"/>
                  </a:cubicBezTo>
                  <a:cubicBezTo>
                    <a:pt x="8774" y="18930"/>
                    <a:pt x="9424" y="19002"/>
                    <a:pt x="10092" y="19370"/>
                  </a:cubicBezTo>
                  <a:cubicBezTo>
                    <a:pt x="10844" y="19795"/>
                    <a:pt x="12441" y="20713"/>
                    <a:pt x="14362" y="20713"/>
                  </a:cubicBezTo>
                  <a:cubicBezTo>
                    <a:pt x="16011" y="20713"/>
                    <a:pt x="17899" y="20036"/>
                    <a:pt x="19697" y="17789"/>
                  </a:cubicBezTo>
                  <a:cubicBezTo>
                    <a:pt x="22736" y="13868"/>
                    <a:pt x="21247" y="10251"/>
                    <a:pt x="20031" y="7333"/>
                  </a:cubicBezTo>
                  <a:cubicBezTo>
                    <a:pt x="19818" y="6756"/>
                    <a:pt x="19575" y="6269"/>
                    <a:pt x="19423" y="5783"/>
                  </a:cubicBezTo>
                  <a:cubicBezTo>
                    <a:pt x="18846" y="4172"/>
                    <a:pt x="19150" y="3321"/>
                    <a:pt x="19393" y="2622"/>
                  </a:cubicBezTo>
                  <a:cubicBezTo>
                    <a:pt x="19575" y="2014"/>
                    <a:pt x="19758" y="1437"/>
                    <a:pt x="19150" y="798"/>
                  </a:cubicBezTo>
                  <a:cubicBezTo>
                    <a:pt x="19089" y="737"/>
                    <a:pt x="18998" y="646"/>
                    <a:pt x="18937" y="616"/>
                  </a:cubicBezTo>
                  <a:cubicBezTo>
                    <a:pt x="18702" y="448"/>
                    <a:pt x="18443" y="383"/>
                    <a:pt x="18167" y="383"/>
                  </a:cubicBezTo>
                  <a:cubicBezTo>
                    <a:pt x="17691" y="383"/>
                    <a:pt x="17165" y="576"/>
                    <a:pt x="16627" y="768"/>
                  </a:cubicBezTo>
                  <a:cubicBezTo>
                    <a:pt x="15991" y="987"/>
                    <a:pt x="15292" y="1222"/>
                    <a:pt x="14576" y="1222"/>
                  </a:cubicBezTo>
                  <a:cubicBezTo>
                    <a:pt x="14299" y="1222"/>
                    <a:pt x="14019" y="1187"/>
                    <a:pt x="13739" y="1102"/>
                  </a:cubicBezTo>
                  <a:cubicBezTo>
                    <a:pt x="13526" y="1072"/>
                    <a:pt x="13344" y="981"/>
                    <a:pt x="13162" y="920"/>
                  </a:cubicBezTo>
                  <a:cubicBezTo>
                    <a:pt x="12858" y="829"/>
                    <a:pt x="12554" y="707"/>
                    <a:pt x="12219" y="616"/>
                  </a:cubicBezTo>
                  <a:cubicBezTo>
                    <a:pt x="11140" y="306"/>
                    <a:pt x="9842" y="0"/>
                    <a:pt x="8504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66" name="Google Shape;166;p2"/>
            <p:cNvGrpSpPr/>
            <p:nvPr/>
          </p:nvGrpSpPr>
          <p:grpSpPr>
            <a:xfrm>
              <a:off x="8139213" y="1639500"/>
              <a:ext cx="775875" cy="520750"/>
              <a:chOff x="6587025" y="4699175"/>
              <a:chExt cx="775875" cy="520750"/>
            </a:xfrm>
          </p:grpSpPr>
          <p:sp>
            <p:nvSpPr>
              <p:cNvPr id="167" name="Google Shape;167;p2"/>
              <p:cNvSpPr/>
              <p:nvPr/>
            </p:nvSpPr>
            <p:spPr>
              <a:xfrm>
                <a:off x="6587025" y="4699175"/>
                <a:ext cx="775875" cy="520750"/>
              </a:xfrm>
              <a:custGeom>
                <a:rect b="b" l="l" r="r" t="t"/>
                <a:pathLst>
                  <a:path extrusionOk="0" h="20830" w="31035">
                    <a:moveTo>
                      <a:pt x="3274" y="706"/>
                    </a:moveTo>
                    <a:cubicBezTo>
                      <a:pt x="3307" y="706"/>
                      <a:pt x="3340" y="708"/>
                      <a:pt x="3374" y="710"/>
                    </a:cubicBezTo>
                    <a:cubicBezTo>
                      <a:pt x="3496" y="710"/>
                      <a:pt x="3830" y="741"/>
                      <a:pt x="3860" y="771"/>
                    </a:cubicBezTo>
                    <a:cubicBezTo>
                      <a:pt x="3921" y="802"/>
                      <a:pt x="3952" y="954"/>
                      <a:pt x="3952" y="1075"/>
                    </a:cubicBezTo>
                    <a:cubicBezTo>
                      <a:pt x="4043" y="1379"/>
                      <a:pt x="4134" y="1835"/>
                      <a:pt x="4438" y="2534"/>
                    </a:cubicBezTo>
                    <a:cubicBezTo>
                      <a:pt x="4278" y="2466"/>
                      <a:pt x="4085" y="2432"/>
                      <a:pt x="3857" y="2432"/>
                    </a:cubicBezTo>
                    <a:cubicBezTo>
                      <a:pt x="3781" y="2432"/>
                      <a:pt x="3701" y="2435"/>
                      <a:pt x="3617" y="2443"/>
                    </a:cubicBezTo>
                    <a:cubicBezTo>
                      <a:pt x="2857" y="2473"/>
                      <a:pt x="2037" y="2899"/>
                      <a:pt x="1338" y="3689"/>
                    </a:cubicBezTo>
                    <a:cubicBezTo>
                      <a:pt x="1398" y="3324"/>
                      <a:pt x="1459" y="2990"/>
                      <a:pt x="1550" y="2717"/>
                    </a:cubicBezTo>
                    <a:cubicBezTo>
                      <a:pt x="1757" y="2097"/>
                      <a:pt x="2220" y="706"/>
                      <a:pt x="3274" y="706"/>
                    </a:cubicBezTo>
                    <a:close/>
                    <a:moveTo>
                      <a:pt x="28937" y="14290"/>
                    </a:moveTo>
                    <a:cubicBezTo>
                      <a:pt x="29689" y="14290"/>
                      <a:pt x="30289" y="14358"/>
                      <a:pt x="30335" y="14571"/>
                    </a:cubicBezTo>
                    <a:cubicBezTo>
                      <a:pt x="30365" y="14753"/>
                      <a:pt x="30365" y="14996"/>
                      <a:pt x="30274" y="15209"/>
                    </a:cubicBezTo>
                    <a:cubicBezTo>
                      <a:pt x="30031" y="16151"/>
                      <a:pt x="28998" y="17154"/>
                      <a:pt x="27478" y="17975"/>
                    </a:cubicBezTo>
                    <a:cubicBezTo>
                      <a:pt x="27751" y="17185"/>
                      <a:pt x="27782" y="16455"/>
                      <a:pt x="27539" y="15787"/>
                    </a:cubicBezTo>
                    <a:cubicBezTo>
                      <a:pt x="27356" y="15179"/>
                      <a:pt x="26991" y="14723"/>
                      <a:pt x="26627" y="14419"/>
                    </a:cubicBezTo>
                    <a:cubicBezTo>
                      <a:pt x="27280" y="14358"/>
                      <a:pt x="28185" y="14290"/>
                      <a:pt x="28937" y="14290"/>
                    </a:cubicBezTo>
                    <a:close/>
                    <a:moveTo>
                      <a:pt x="3725" y="3080"/>
                    </a:moveTo>
                    <a:cubicBezTo>
                      <a:pt x="4440" y="3080"/>
                      <a:pt x="4896" y="3478"/>
                      <a:pt x="4955" y="3507"/>
                    </a:cubicBezTo>
                    <a:cubicBezTo>
                      <a:pt x="5441" y="4419"/>
                      <a:pt x="6231" y="5635"/>
                      <a:pt x="7447" y="7185"/>
                    </a:cubicBezTo>
                    <a:cubicBezTo>
                      <a:pt x="12331" y="13493"/>
                      <a:pt x="21942" y="14547"/>
                      <a:pt x="24366" y="14547"/>
                    </a:cubicBezTo>
                    <a:cubicBezTo>
                      <a:pt x="24476" y="14547"/>
                      <a:pt x="24572" y="14544"/>
                      <a:pt x="24651" y="14540"/>
                    </a:cubicBezTo>
                    <a:cubicBezTo>
                      <a:pt x="24925" y="14540"/>
                      <a:pt x="25259" y="14480"/>
                      <a:pt x="25624" y="14449"/>
                    </a:cubicBezTo>
                    <a:cubicBezTo>
                      <a:pt x="25836" y="14571"/>
                      <a:pt x="26627" y="15057"/>
                      <a:pt x="26900" y="15939"/>
                    </a:cubicBezTo>
                    <a:cubicBezTo>
                      <a:pt x="27143" y="16638"/>
                      <a:pt x="27022" y="17458"/>
                      <a:pt x="26566" y="18370"/>
                    </a:cubicBezTo>
                    <a:cubicBezTo>
                      <a:pt x="25988" y="18613"/>
                      <a:pt x="25381" y="18857"/>
                      <a:pt x="24712" y="19069"/>
                    </a:cubicBezTo>
                    <a:cubicBezTo>
                      <a:pt x="22782" y="19736"/>
                      <a:pt x="20491" y="20155"/>
                      <a:pt x="18071" y="20155"/>
                    </a:cubicBezTo>
                    <a:cubicBezTo>
                      <a:pt x="14203" y="20155"/>
                      <a:pt x="10003" y="19085"/>
                      <a:pt x="6414" y="16243"/>
                    </a:cubicBezTo>
                    <a:cubicBezTo>
                      <a:pt x="2523" y="13112"/>
                      <a:pt x="1186" y="8218"/>
                      <a:pt x="1246" y="4783"/>
                    </a:cubicBezTo>
                    <a:cubicBezTo>
                      <a:pt x="1246" y="4783"/>
                      <a:pt x="1307" y="4783"/>
                      <a:pt x="1307" y="4753"/>
                    </a:cubicBezTo>
                    <a:cubicBezTo>
                      <a:pt x="2097" y="3720"/>
                      <a:pt x="2888" y="3173"/>
                      <a:pt x="3648" y="3081"/>
                    </a:cubicBezTo>
                    <a:cubicBezTo>
                      <a:pt x="3674" y="3080"/>
                      <a:pt x="3700" y="3080"/>
                      <a:pt x="3725" y="3080"/>
                    </a:cubicBezTo>
                    <a:close/>
                    <a:moveTo>
                      <a:pt x="3232" y="1"/>
                    </a:moveTo>
                    <a:cubicBezTo>
                      <a:pt x="2173" y="1"/>
                      <a:pt x="1341" y="904"/>
                      <a:pt x="912" y="2534"/>
                    </a:cubicBezTo>
                    <a:cubicBezTo>
                      <a:pt x="0" y="5878"/>
                      <a:pt x="1003" y="12717"/>
                      <a:pt x="6018" y="16729"/>
                    </a:cubicBezTo>
                    <a:cubicBezTo>
                      <a:pt x="9732" y="19726"/>
                      <a:pt x="14111" y="20829"/>
                      <a:pt x="18142" y="20829"/>
                    </a:cubicBezTo>
                    <a:cubicBezTo>
                      <a:pt x="20611" y="20829"/>
                      <a:pt x="22950" y="20415"/>
                      <a:pt x="24925" y="19769"/>
                    </a:cubicBezTo>
                    <a:cubicBezTo>
                      <a:pt x="28207" y="18705"/>
                      <a:pt x="30487" y="17033"/>
                      <a:pt x="30943" y="15361"/>
                    </a:cubicBezTo>
                    <a:cubicBezTo>
                      <a:pt x="31004" y="15057"/>
                      <a:pt x="31034" y="14723"/>
                      <a:pt x="30973" y="14419"/>
                    </a:cubicBezTo>
                    <a:cubicBezTo>
                      <a:pt x="30880" y="13800"/>
                      <a:pt x="30103" y="13598"/>
                      <a:pt x="28844" y="13598"/>
                    </a:cubicBezTo>
                    <a:cubicBezTo>
                      <a:pt x="28063" y="13598"/>
                      <a:pt x="27095" y="13676"/>
                      <a:pt x="25988" y="13781"/>
                    </a:cubicBezTo>
                    <a:cubicBezTo>
                      <a:pt x="25502" y="13811"/>
                      <a:pt x="25016" y="13841"/>
                      <a:pt x="24621" y="13872"/>
                    </a:cubicBezTo>
                    <a:cubicBezTo>
                      <a:pt x="24525" y="13878"/>
                      <a:pt x="24406" y="13882"/>
                      <a:pt x="24264" y="13882"/>
                    </a:cubicBezTo>
                    <a:cubicBezTo>
                      <a:pt x="21793" y="13882"/>
                      <a:pt x="12623" y="12770"/>
                      <a:pt x="7994" y="6790"/>
                    </a:cubicBezTo>
                    <a:cubicBezTo>
                      <a:pt x="5137" y="3142"/>
                      <a:pt x="4742" y="1531"/>
                      <a:pt x="4590" y="893"/>
                    </a:cubicBezTo>
                    <a:cubicBezTo>
                      <a:pt x="4438" y="194"/>
                      <a:pt x="4256" y="103"/>
                      <a:pt x="3435" y="11"/>
                    </a:cubicBezTo>
                    <a:cubicBezTo>
                      <a:pt x="3366" y="4"/>
                      <a:pt x="3299" y="1"/>
                      <a:pt x="32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2"/>
              <p:cNvSpPr/>
              <p:nvPr/>
            </p:nvSpPr>
            <p:spPr>
              <a:xfrm>
                <a:off x="6642475" y="4897775"/>
                <a:ext cx="572225" cy="268200"/>
              </a:xfrm>
              <a:custGeom>
                <a:rect b="b" l="l" r="r" t="t"/>
                <a:pathLst>
                  <a:path extrusionOk="0" h="10728" w="22889">
                    <a:moveTo>
                      <a:pt x="670" y="1"/>
                    </a:moveTo>
                    <a:cubicBezTo>
                      <a:pt x="518" y="1"/>
                      <a:pt x="366" y="92"/>
                      <a:pt x="335" y="244"/>
                    </a:cubicBezTo>
                    <a:lnTo>
                      <a:pt x="335" y="274"/>
                    </a:lnTo>
                    <a:cubicBezTo>
                      <a:pt x="335" y="426"/>
                      <a:pt x="1" y="3952"/>
                      <a:pt x="6475" y="8207"/>
                    </a:cubicBezTo>
                    <a:cubicBezTo>
                      <a:pt x="9430" y="10186"/>
                      <a:pt x="12985" y="10728"/>
                      <a:pt x="16010" y="10728"/>
                    </a:cubicBezTo>
                    <a:cubicBezTo>
                      <a:pt x="19583" y="10728"/>
                      <a:pt x="22415" y="9973"/>
                      <a:pt x="22646" y="9940"/>
                    </a:cubicBezTo>
                    <a:cubicBezTo>
                      <a:pt x="22828" y="9879"/>
                      <a:pt x="22889" y="9697"/>
                      <a:pt x="22859" y="9514"/>
                    </a:cubicBezTo>
                    <a:cubicBezTo>
                      <a:pt x="22832" y="9355"/>
                      <a:pt x="22690" y="9266"/>
                      <a:pt x="22512" y="9266"/>
                    </a:cubicBezTo>
                    <a:cubicBezTo>
                      <a:pt x="22487" y="9266"/>
                      <a:pt x="22460" y="9267"/>
                      <a:pt x="22433" y="9271"/>
                    </a:cubicBezTo>
                    <a:cubicBezTo>
                      <a:pt x="22400" y="9305"/>
                      <a:pt x="19555" y="10064"/>
                      <a:pt x="15975" y="10064"/>
                    </a:cubicBezTo>
                    <a:cubicBezTo>
                      <a:pt x="13043" y="10064"/>
                      <a:pt x="9618" y="9555"/>
                      <a:pt x="6840" y="7721"/>
                    </a:cubicBezTo>
                    <a:cubicBezTo>
                      <a:pt x="761" y="3678"/>
                      <a:pt x="974" y="426"/>
                      <a:pt x="974" y="396"/>
                    </a:cubicBezTo>
                    <a:cubicBezTo>
                      <a:pt x="1004" y="183"/>
                      <a:pt x="852" y="31"/>
                      <a:pt x="67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" name="Google Shape;169;p2"/>
              <p:cNvSpPr/>
              <p:nvPr/>
            </p:nvSpPr>
            <p:spPr>
              <a:xfrm>
                <a:off x="6693400" y="4910550"/>
                <a:ext cx="215075" cy="186450"/>
              </a:xfrm>
              <a:custGeom>
                <a:rect b="b" l="l" r="r" t="t"/>
                <a:pathLst>
                  <a:path extrusionOk="0" h="7458" w="8603">
                    <a:moveTo>
                      <a:pt x="392" y="0"/>
                    </a:moveTo>
                    <a:cubicBezTo>
                      <a:pt x="344" y="0"/>
                      <a:pt x="294" y="12"/>
                      <a:pt x="244" y="37"/>
                    </a:cubicBezTo>
                    <a:cubicBezTo>
                      <a:pt x="122" y="37"/>
                      <a:pt x="31" y="98"/>
                      <a:pt x="31" y="219"/>
                    </a:cubicBezTo>
                    <a:cubicBezTo>
                      <a:pt x="1" y="310"/>
                      <a:pt x="31" y="371"/>
                      <a:pt x="31" y="462"/>
                    </a:cubicBezTo>
                    <a:cubicBezTo>
                      <a:pt x="2463" y="5933"/>
                      <a:pt x="7903" y="7362"/>
                      <a:pt x="8147" y="7453"/>
                    </a:cubicBezTo>
                    <a:cubicBezTo>
                      <a:pt x="8166" y="7456"/>
                      <a:pt x="8184" y="7458"/>
                      <a:pt x="8203" y="7458"/>
                    </a:cubicBezTo>
                    <a:cubicBezTo>
                      <a:pt x="8360" y="7458"/>
                      <a:pt x="8487" y="7346"/>
                      <a:pt x="8542" y="7210"/>
                    </a:cubicBezTo>
                    <a:cubicBezTo>
                      <a:pt x="8602" y="7028"/>
                      <a:pt x="8481" y="6876"/>
                      <a:pt x="8329" y="6785"/>
                    </a:cubicBezTo>
                    <a:cubicBezTo>
                      <a:pt x="8299" y="6785"/>
                      <a:pt x="2979" y="5356"/>
                      <a:pt x="700" y="189"/>
                    </a:cubicBezTo>
                    <a:cubicBezTo>
                      <a:pt x="634" y="79"/>
                      <a:pt x="520" y="0"/>
                      <a:pt x="39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0" name="Google Shape;170;p2"/>
            <p:cNvGrpSpPr/>
            <p:nvPr/>
          </p:nvGrpSpPr>
          <p:grpSpPr>
            <a:xfrm>
              <a:off x="8563325" y="1208350"/>
              <a:ext cx="354150" cy="394425"/>
              <a:chOff x="7037625" y="1519300"/>
              <a:chExt cx="354150" cy="394425"/>
            </a:xfrm>
          </p:grpSpPr>
          <p:sp>
            <p:nvSpPr>
              <p:cNvPr id="171" name="Google Shape;171;p2"/>
              <p:cNvSpPr/>
              <p:nvPr/>
            </p:nvSpPr>
            <p:spPr>
              <a:xfrm>
                <a:off x="7037625" y="1519300"/>
                <a:ext cx="354150" cy="394425"/>
              </a:xfrm>
              <a:custGeom>
                <a:rect b="b" l="l" r="r" t="t"/>
                <a:pathLst>
                  <a:path extrusionOk="0" h="15777" w="14166">
                    <a:moveTo>
                      <a:pt x="1065" y="670"/>
                    </a:moveTo>
                    <a:cubicBezTo>
                      <a:pt x="1581" y="670"/>
                      <a:pt x="2280" y="2189"/>
                      <a:pt x="2767" y="3952"/>
                    </a:cubicBezTo>
                    <a:lnTo>
                      <a:pt x="2676" y="4013"/>
                    </a:lnTo>
                    <a:cubicBezTo>
                      <a:pt x="1703" y="3010"/>
                      <a:pt x="639" y="1794"/>
                      <a:pt x="669" y="1095"/>
                    </a:cubicBezTo>
                    <a:cubicBezTo>
                      <a:pt x="669" y="943"/>
                      <a:pt x="761" y="852"/>
                      <a:pt x="852" y="761"/>
                    </a:cubicBezTo>
                    <a:cubicBezTo>
                      <a:pt x="943" y="730"/>
                      <a:pt x="1004" y="670"/>
                      <a:pt x="1065" y="670"/>
                    </a:cubicBezTo>
                    <a:close/>
                    <a:moveTo>
                      <a:pt x="5685" y="3223"/>
                    </a:moveTo>
                    <a:cubicBezTo>
                      <a:pt x="5837" y="3253"/>
                      <a:pt x="6414" y="3436"/>
                      <a:pt x="6688" y="3800"/>
                    </a:cubicBezTo>
                    <a:cubicBezTo>
                      <a:pt x="6779" y="3983"/>
                      <a:pt x="6779" y="4256"/>
                      <a:pt x="6718" y="4560"/>
                    </a:cubicBezTo>
                    <a:cubicBezTo>
                      <a:pt x="6627" y="4834"/>
                      <a:pt x="6475" y="4986"/>
                      <a:pt x="6262" y="5047"/>
                    </a:cubicBezTo>
                    <a:cubicBezTo>
                      <a:pt x="6150" y="5084"/>
                      <a:pt x="6027" y="5100"/>
                      <a:pt x="5899" y="5100"/>
                    </a:cubicBezTo>
                    <a:cubicBezTo>
                      <a:pt x="5402" y="5100"/>
                      <a:pt x="4838" y="4863"/>
                      <a:pt x="4621" y="4743"/>
                    </a:cubicBezTo>
                    <a:cubicBezTo>
                      <a:pt x="4573" y="4723"/>
                      <a:pt x="4522" y="4713"/>
                      <a:pt x="4471" y="4713"/>
                    </a:cubicBezTo>
                    <a:cubicBezTo>
                      <a:pt x="4363" y="4713"/>
                      <a:pt x="4258" y="4760"/>
                      <a:pt x="4195" y="4864"/>
                    </a:cubicBezTo>
                    <a:cubicBezTo>
                      <a:pt x="4104" y="5016"/>
                      <a:pt x="4135" y="5199"/>
                      <a:pt x="4287" y="5320"/>
                    </a:cubicBezTo>
                    <a:cubicBezTo>
                      <a:pt x="4469" y="5502"/>
                      <a:pt x="4925" y="5958"/>
                      <a:pt x="4925" y="6262"/>
                    </a:cubicBezTo>
                    <a:cubicBezTo>
                      <a:pt x="4925" y="6354"/>
                      <a:pt x="4925" y="6414"/>
                      <a:pt x="4803" y="6506"/>
                    </a:cubicBezTo>
                    <a:cubicBezTo>
                      <a:pt x="4718" y="6580"/>
                      <a:pt x="4619" y="6611"/>
                      <a:pt x="4512" y="6611"/>
                    </a:cubicBezTo>
                    <a:cubicBezTo>
                      <a:pt x="4005" y="6611"/>
                      <a:pt x="3334" y="5923"/>
                      <a:pt x="3283" y="5898"/>
                    </a:cubicBezTo>
                    <a:cubicBezTo>
                      <a:pt x="3223" y="5817"/>
                      <a:pt x="3135" y="5776"/>
                      <a:pt x="3038" y="5776"/>
                    </a:cubicBezTo>
                    <a:cubicBezTo>
                      <a:pt x="2990" y="5776"/>
                      <a:pt x="2939" y="5786"/>
                      <a:pt x="2888" y="5806"/>
                    </a:cubicBezTo>
                    <a:cubicBezTo>
                      <a:pt x="2736" y="5898"/>
                      <a:pt x="2676" y="6050"/>
                      <a:pt x="2736" y="6202"/>
                    </a:cubicBezTo>
                    <a:cubicBezTo>
                      <a:pt x="2919" y="6749"/>
                      <a:pt x="3101" y="8086"/>
                      <a:pt x="2524" y="8329"/>
                    </a:cubicBezTo>
                    <a:cubicBezTo>
                      <a:pt x="2493" y="8344"/>
                      <a:pt x="2455" y="8352"/>
                      <a:pt x="2421" y="8352"/>
                    </a:cubicBezTo>
                    <a:cubicBezTo>
                      <a:pt x="2387" y="8352"/>
                      <a:pt x="2356" y="8344"/>
                      <a:pt x="2341" y="8329"/>
                    </a:cubicBezTo>
                    <a:cubicBezTo>
                      <a:pt x="2007" y="8117"/>
                      <a:pt x="1673" y="7296"/>
                      <a:pt x="1460" y="6688"/>
                    </a:cubicBezTo>
                    <a:cubicBezTo>
                      <a:pt x="1733" y="6080"/>
                      <a:pt x="2189" y="5472"/>
                      <a:pt x="2767" y="4864"/>
                    </a:cubicBezTo>
                    <a:cubicBezTo>
                      <a:pt x="2949" y="5107"/>
                      <a:pt x="3101" y="5259"/>
                      <a:pt x="3192" y="5290"/>
                    </a:cubicBezTo>
                    <a:cubicBezTo>
                      <a:pt x="3253" y="5320"/>
                      <a:pt x="3344" y="5351"/>
                      <a:pt x="3405" y="5351"/>
                    </a:cubicBezTo>
                    <a:cubicBezTo>
                      <a:pt x="3587" y="5351"/>
                      <a:pt x="3739" y="5199"/>
                      <a:pt x="3739" y="5016"/>
                    </a:cubicBezTo>
                    <a:cubicBezTo>
                      <a:pt x="3739" y="4986"/>
                      <a:pt x="3739" y="4955"/>
                      <a:pt x="3709" y="4895"/>
                    </a:cubicBezTo>
                    <a:cubicBezTo>
                      <a:pt x="3679" y="4712"/>
                      <a:pt x="3587" y="4439"/>
                      <a:pt x="3527" y="4135"/>
                    </a:cubicBezTo>
                    <a:cubicBezTo>
                      <a:pt x="4256" y="3618"/>
                      <a:pt x="4955" y="3314"/>
                      <a:pt x="5685" y="3223"/>
                    </a:cubicBezTo>
                    <a:close/>
                    <a:moveTo>
                      <a:pt x="7174" y="3344"/>
                    </a:moveTo>
                    <a:lnTo>
                      <a:pt x="7174" y="3344"/>
                    </a:lnTo>
                    <a:cubicBezTo>
                      <a:pt x="8268" y="3709"/>
                      <a:pt x="9332" y="4591"/>
                      <a:pt x="10214" y="5928"/>
                    </a:cubicBezTo>
                    <a:cubicBezTo>
                      <a:pt x="11916" y="8542"/>
                      <a:pt x="13223" y="13314"/>
                      <a:pt x="11551" y="14682"/>
                    </a:cubicBezTo>
                    <a:cubicBezTo>
                      <a:pt x="11186" y="14925"/>
                      <a:pt x="10700" y="15077"/>
                      <a:pt x="10062" y="15077"/>
                    </a:cubicBezTo>
                    <a:cubicBezTo>
                      <a:pt x="7964" y="15077"/>
                      <a:pt x="4955" y="13497"/>
                      <a:pt x="3527" y="12585"/>
                    </a:cubicBezTo>
                    <a:cubicBezTo>
                      <a:pt x="2463" y="11886"/>
                      <a:pt x="1156" y="10487"/>
                      <a:pt x="1004" y="8755"/>
                    </a:cubicBezTo>
                    <a:cubicBezTo>
                      <a:pt x="973" y="8451"/>
                      <a:pt x="1004" y="8086"/>
                      <a:pt x="1065" y="7782"/>
                    </a:cubicBezTo>
                    <a:cubicBezTo>
                      <a:pt x="1247" y="8238"/>
                      <a:pt x="1551" y="8755"/>
                      <a:pt x="1976" y="8937"/>
                    </a:cubicBezTo>
                    <a:cubicBezTo>
                      <a:pt x="2068" y="8998"/>
                      <a:pt x="2220" y="8998"/>
                      <a:pt x="2341" y="8998"/>
                    </a:cubicBezTo>
                    <a:cubicBezTo>
                      <a:pt x="2463" y="8998"/>
                      <a:pt x="2615" y="8968"/>
                      <a:pt x="2736" y="8937"/>
                    </a:cubicBezTo>
                    <a:cubicBezTo>
                      <a:pt x="3496" y="8603"/>
                      <a:pt x="3527" y="7630"/>
                      <a:pt x="3435" y="6931"/>
                    </a:cubicBezTo>
                    <a:lnTo>
                      <a:pt x="3435" y="6931"/>
                    </a:lnTo>
                    <a:cubicBezTo>
                      <a:pt x="3738" y="7099"/>
                      <a:pt x="4059" y="7211"/>
                      <a:pt x="4373" y="7211"/>
                    </a:cubicBezTo>
                    <a:cubicBezTo>
                      <a:pt x="4627" y="7211"/>
                      <a:pt x="4876" y="7138"/>
                      <a:pt x="5107" y="6961"/>
                    </a:cubicBezTo>
                    <a:cubicBezTo>
                      <a:pt x="5350" y="6749"/>
                      <a:pt x="5502" y="6506"/>
                      <a:pt x="5502" y="6202"/>
                    </a:cubicBezTo>
                    <a:cubicBezTo>
                      <a:pt x="5502" y="5989"/>
                      <a:pt x="5472" y="5837"/>
                      <a:pt x="5381" y="5715"/>
                    </a:cubicBezTo>
                    <a:lnTo>
                      <a:pt x="5381" y="5715"/>
                    </a:lnTo>
                    <a:cubicBezTo>
                      <a:pt x="5510" y="5739"/>
                      <a:pt x="5649" y="5753"/>
                      <a:pt x="5790" y="5753"/>
                    </a:cubicBezTo>
                    <a:cubicBezTo>
                      <a:pt x="6012" y="5753"/>
                      <a:pt x="6240" y="5717"/>
                      <a:pt x="6445" y="5624"/>
                    </a:cubicBezTo>
                    <a:cubicBezTo>
                      <a:pt x="6840" y="5472"/>
                      <a:pt x="7113" y="5168"/>
                      <a:pt x="7296" y="4712"/>
                    </a:cubicBezTo>
                    <a:cubicBezTo>
                      <a:pt x="7478" y="4226"/>
                      <a:pt x="7448" y="3770"/>
                      <a:pt x="7205" y="3375"/>
                    </a:cubicBezTo>
                    <a:lnTo>
                      <a:pt x="7174" y="3344"/>
                    </a:lnTo>
                    <a:close/>
                    <a:moveTo>
                      <a:pt x="1095" y="1"/>
                    </a:moveTo>
                    <a:cubicBezTo>
                      <a:pt x="913" y="1"/>
                      <a:pt x="669" y="92"/>
                      <a:pt x="487" y="183"/>
                    </a:cubicBezTo>
                    <a:cubicBezTo>
                      <a:pt x="183" y="426"/>
                      <a:pt x="31" y="730"/>
                      <a:pt x="31" y="1065"/>
                    </a:cubicBezTo>
                    <a:cubicBezTo>
                      <a:pt x="1" y="2098"/>
                      <a:pt x="1277" y="3527"/>
                      <a:pt x="2220" y="4439"/>
                    </a:cubicBezTo>
                    <a:cubicBezTo>
                      <a:pt x="913" y="5806"/>
                      <a:pt x="274" y="7296"/>
                      <a:pt x="396" y="8816"/>
                    </a:cubicBezTo>
                    <a:cubicBezTo>
                      <a:pt x="609" y="10791"/>
                      <a:pt x="1976" y="12342"/>
                      <a:pt x="3192" y="13162"/>
                    </a:cubicBezTo>
                    <a:cubicBezTo>
                      <a:pt x="3587" y="13405"/>
                      <a:pt x="7265" y="15776"/>
                      <a:pt x="10062" y="15776"/>
                    </a:cubicBezTo>
                    <a:cubicBezTo>
                      <a:pt x="10852" y="15776"/>
                      <a:pt x="11460" y="15594"/>
                      <a:pt x="11946" y="15199"/>
                    </a:cubicBezTo>
                    <a:cubicBezTo>
                      <a:pt x="14165" y="13405"/>
                      <a:pt x="12372" y="8025"/>
                      <a:pt x="10791" y="5624"/>
                    </a:cubicBezTo>
                    <a:cubicBezTo>
                      <a:pt x="9484" y="3679"/>
                      <a:pt x="7752" y="2554"/>
                      <a:pt x="6019" y="2554"/>
                    </a:cubicBezTo>
                    <a:cubicBezTo>
                      <a:pt x="5107" y="2554"/>
                      <a:pt x="4195" y="2858"/>
                      <a:pt x="3375" y="3466"/>
                    </a:cubicBezTo>
                    <a:cubicBezTo>
                      <a:pt x="2919" y="1946"/>
                      <a:pt x="2159" y="1"/>
                      <a:pt x="10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2"/>
              <p:cNvSpPr/>
              <p:nvPr/>
            </p:nvSpPr>
            <p:spPr>
              <a:xfrm>
                <a:off x="7112850" y="1768400"/>
                <a:ext cx="48675" cy="31325"/>
              </a:xfrm>
              <a:custGeom>
                <a:rect b="b" l="l" r="r" t="t"/>
                <a:pathLst>
                  <a:path extrusionOk="0" h="1253" w="1947">
                    <a:moveTo>
                      <a:pt x="413" y="1"/>
                    </a:moveTo>
                    <a:cubicBezTo>
                      <a:pt x="288" y="1"/>
                      <a:pt x="158" y="79"/>
                      <a:pt x="92" y="189"/>
                    </a:cubicBezTo>
                    <a:cubicBezTo>
                      <a:pt x="1" y="341"/>
                      <a:pt x="92" y="554"/>
                      <a:pt x="244" y="645"/>
                    </a:cubicBezTo>
                    <a:lnTo>
                      <a:pt x="1430" y="1192"/>
                    </a:lnTo>
                    <a:cubicBezTo>
                      <a:pt x="1460" y="1253"/>
                      <a:pt x="1490" y="1253"/>
                      <a:pt x="1582" y="1253"/>
                    </a:cubicBezTo>
                    <a:cubicBezTo>
                      <a:pt x="1673" y="1253"/>
                      <a:pt x="1794" y="1162"/>
                      <a:pt x="1885" y="1040"/>
                    </a:cubicBezTo>
                    <a:cubicBezTo>
                      <a:pt x="1946" y="919"/>
                      <a:pt x="1885" y="675"/>
                      <a:pt x="1733" y="584"/>
                    </a:cubicBezTo>
                    <a:lnTo>
                      <a:pt x="548" y="37"/>
                    </a:lnTo>
                    <a:cubicBezTo>
                      <a:pt x="506" y="12"/>
                      <a:pt x="460" y="1"/>
                      <a:pt x="4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2"/>
              <p:cNvSpPr/>
              <p:nvPr/>
            </p:nvSpPr>
            <p:spPr>
              <a:xfrm>
                <a:off x="7153900" y="1718500"/>
                <a:ext cx="43325" cy="44750"/>
              </a:xfrm>
              <a:custGeom>
                <a:rect b="b" l="l" r="r" t="t"/>
                <a:pathLst>
                  <a:path extrusionOk="0" h="1790" w="1733">
                    <a:moveTo>
                      <a:pt x="377" y="0"/>
                    </a:moveTo>
                    <a:cubicBezTo>
                      <a:pt x="294" y="0"/>
                      <a:pt x="210" y="30"/>
                      <a:pt x="152" y="88"/>
                    </a:cubicBezTo>
                    <a:cubicBezTo>
                      <a:pt x="0" y="209"/>
                      <a:pt x="0" y="422"/>
                      <a:pt x="122" y="544"/>
                    </a:cubicBezTo>
                    <a:lnTo>
                      <a:pt x="1125" y="1699"/>
                    </a:lnTo>
                    <a:cubicBezTo>
                      <a:pt x="1186" y="1759"/>
                      <a:pt x="1277" y="1790"/>
                      <a:pt x="1368" y="1790"/>
                    </a:cubicBezTo>
                    <a:cubicBezTo>
                      <a:pt x="1459" y="1790"/>
                      <a:pt x="1520" y="1759"/>
                      <a:pt x="1581" y="1729"/>
                    </a:cubicBezTo>
                    <a:cubicBezTo>
                      <a:pt x="1733" y="1608"/>
                      <a:pt x="1733" y="1395"/>
                      <a:pt x="1611" y="1273"/>
                    </a:cubicBezTo>
                    <a:lnTo>
                      <a:pt x="608" y="118"/>
                    </a:lnTo>
                    <a:cubicBezTo>
                      <a:pt x="560" y="38"/>
                      <a:pt x="470" y="0"/>
                      <a:pt x="3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" name="Google Shape;174;p2"/>
              <p:cNvSpPr/>
              <p:nvPr/>
            </p:nvSpPr>
            <p:spPr>
              <a:xfrm>
                <a:off x="7191900" y="1684650"/>
                <a:ext cx="31925" cy="38325"/>
              </a:xfrm>
              <a:custGeom>
                <a:rect b="b" l="l" r="r" t="t"/>
                <a:pathLst>
                  <a:path extrusionOk="0" h="1533" w="1277">
                    <a:moveTo>
                      <a:pt x="365" y="1"/>
                    </a:moveTo>
                    <a:cubicBezTo>
                      <a:pt x="313" y="1"/>
                      <a:pt x="262" y="14"/>
                      <a:pt x="213" y="44"/>
                    </a:cubicBezTo>
                    <a:cubicBezTo>
                      <a:pt x="61" y="165"/>
                      <a:pt x="0" y="347"/>
                      <a:pt x="91" y="499"/>
                    </a:cubicBezTo>
                    <a:lnTo>
                      <a:pt x="608" y="1381"/>
                    </a:lnTo>
                    <a:cubicBezTo>
                      <a:pt x="699" y="1472"/>
                      <a:pt x="821" y="1533"/>
                      <a:pt x="882" y="1533"/>
                    </a:cubicBezTo>
                    <a:cubicBezTo>
                      <a:pt x="973" y="1533"/>
                      <a:pt x="1003" y="1533"/>
                      <a:pt x="1064" y="1472"/>
                    </a:cubicBezTo>
                    <a:cubicBezTo>
                      <a:pt x="1216" y="1381"/>
                      <a:pt x="1277" y="1168"/>
                      <a:pt x="1186" y="1016"/>
                    </a:cubicBezTo>
                    <a:lnTo>
                      <a:pt x="669" y="165"/>
                    </a:lnTo>
                    <a:cubicBezTo>
                      <a:pt x="586" y="62"/>
                      <a:pt x="476" y="1"/>
                      <a:pt x="36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" name="Google Shape;175;p2"/>
              <p:cNvSpPr/>
              <p:nvPr/>
            </p:nvSpPr>
            <p:spPr>
              <a:xfrm>
                <a:off x="7235975" y="1652100"/>
                <a:ext cx="37250" cy="42775"/>
              </a:xfrm>
              <a:custGeom>
                <a:rect b="b" l="l" r="r" t="t"/>
                <a:pathLst>
                  <a:path extrusionOk="0" h="1711" w="1490">
                    <a:moveTo>
                      <a:pt x="337" y="1"/>
                    </a:moveTo>
                    <a:cubicBezTo>
                      <a:pt x="274" y="1"/>
                      <a:pt x="211" y="15"/>
                      <a:pt x="152" y="39"/>
                    </a:cubicBezTo>
                    <a:cubicBezTo>
                      <a:pt x="0" y="160"/>
                      <a:pt x="0" y="342"/>
                      <a:pt x="61" y="494"/>
                    </a:cubicBezTo>
                    <a:lnTo>
                      <a:pt x="882" y="1619"/>
                    </a:lnTo>
                    <a:cubicBezTo>
                      <a:pt x="942" y="1680"/>
                      <a:pt x="1033" y="1710"/>
                      <a:pt x="1125" y="1710"/>
                    </a:cubicBezTo>
                    <a:cubicBezTo>
                      <a:pt x="1216" y="1710"/>
                      <a:pt x="1277" y="1680"/>
                      <a:pt x="1337" y="1649"/>
                    </a:cubicBezTo>
                    <a:cubicBezTo>
                      <a:pt x="1489" y="1528"/>
                      <a:pt x="1489" y="1346"/>
                      <a:pt x="1398" y="1194"/>
                    </a:cubicBezTo>
                    <a:lnTo>
                      <a:pt x="608" y="130"/>
                    </a:lnTo>
                    <a:cubicBezTo>
                      <a:pt x="533" y="37"/>
                      <a:pt x="436" y="1"/>
                      <a:pt x="33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2"/>
              <p:cNvSpPr/>
              <p:nvPr/>
            </p:nvSpPr>
            <p:spPr>
              <a:xfrm>
                <a:off x="7185050" y="1798650"/>
                <a:ext cx="44100" cy="30875"/>
              </a:xfrm>
              <a:custGeom>
                <a:rect b="b" l="l" r="r" t="t"/>
                <a:pathLst>
                  <a:path extrusionOk="0" h="1235" w="1764">
                    <a:moveTo>
                      <a:pt x="389" y="0"/>
                    </a:moveTo>
                    <a:cubicBezTo>
                      <a:pt x="272" y="0"/>
                      <a:pt x="154" y="61"/>
                      <a:pt x="92" y="164"/>
                    </a:cubicBezTo>
                    <a:cubicBezTo>
                      <a:pt x="1" y="316"/>
                      <a:pt x="61" y="529"/>
                      <a:pt x="213" y="620"/>
                    </a:cubicBezTo>
                    <a:lnTo>
                      <a:pt x="1216" y="1168"/>
                    </a:lnTo>
                    <a:cubicBezTo>
                      <a:pt x="1277" y="1228"/>
                      <a:pt x="1338" y="1228"/>
                      <a:pt x="1368" y="1228"/>
                    </a:cubicBezTo>
                    <a:cubicBezTo>
                      <a:pt x="1385" y="1232"/>
                      <a:pt x="1401" y="1234"/>
                      <a:pt x="1417" y="1234"/>
                    </a:cubicBezTo>
                    <a:cubicBezTo>
                      <a:pt x="1522" y="1234"/>
                      <a:pt x="1624" y="1155"/>
                      <a:pt x="1703" y="1076"/>
                    </a:cubicBezTo>
                    <a:cubicBezTo>
                      <a:pt x="1763" y="894"/>
                      <a:pt x="1733" y="681"/>
                      <a:pt x="1581" y="620"/>
                    </a:cubicBezTo>
                    <a:lnTo>
                      <a:pt x="548" y="43"/>
                    </a:lnTo>
                    <a:cubicBezTo>
                      <a:pt x="499" y="14"/>
                      <a:pt x="444" y="0"/>
                      <a:pt x="38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2"/>
              <p:cNvSpPr/>
              <p:nvPr/>
            </p:nvSpPr>
            <p:spPr>
              <a:xfrm>
                <a:off x="7210875" y="1746375"/>
                <a:ext cx="41825" cy="42725"/>
              </a:xfrm>
              <a:custGeom>
                <a:rect b="b" l="l" r="r" t="t"/>
                <a:pathLst>
                  <a:path extrusionOk="0" h="1709" w="1673">
                    <a:moveTo>
                      <a:pt x="334" y="1"/>
                    </a:moveTo>
                    <a:cubicBezTo>
                      <a:pt x="264" y="1"/>
                      <a:pt x="199" y="21"/>
                      <a:pt x="153" y="67"/>
                    </a:cubicBezTo>
                    <a:cubicBezTo>
                      <a:pt x="1" y="189"/>
                      <a:pt x="1" y="432"/>
                      <a:pt x="123" y="523"/>
                    </a:cubicBezTo>
                    <a:lnTo>
                      <a:pt x="1034" y="1587"/>
                    </a:lnTo>
                    <a:cubicBezTo>
                      <a:pt x="1126" y="1678"/>
                      <a:pt x="1186" y="1708"/>
                      <a:pt x="1308" y="1708"/>
                    </a:cubicBezTo>
                    <a:cubicBezTo>
                      <a:pt x="1369" y="1708"/>
                      <a:pt x="1460" y="1678"/>
                      <a:pt x="1521" y="1648"/>
                    </a:cubicBezTo>
                    <a:cubicBezTo>
                      <a:pt x="1673" y="1526"/>
                      <a:pt x="1673" y="1283"/>
                      <a:pt x="1582" y="1192"/>
                    </a:cubicBezTo>
                    <a:lnTo>
                      <a:pt x="670" y="128"/>
                    </a:lnTo>
                    <a:cubicBezTo>
                      <a:pt x="576" y="53"/>
                      <a:pt x="447" y="1"/>
                      <a:pt x="33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" name="Google Shape;178;p2"/>
              <p:cNvSpPr/>
              <p:nvPr/>
            </p:nvSpPr>
            <p:spPr>
              <a:xfrm>
                <a:off x="7254950" y="1720775"/>
                <a:ext cx="31200" cy="32600"/>
              </a:xfrm>
              <a:custGeom>
                <a:rect b="b" l="l" r="r" t="t"/>
                <a:pathLst>
                  <a:path extrusionOk="0" h="1304" w="1248">
                    <a:moveTo>
                      <a:pt x="367" y="0"/>
                    </a:moveTo>
                    <a:cubicBezTo>
                      <a:pt x="288" y="0"/>
                      <a:pt x="210" y="31"/>
                      <a:pt x="153" y="88"/>
                    </a:cubicBezTo>
                    <a:cubicBezTo>
                      <a:pt x="1" y="179"/>
                      <a:pt x="1" y="422"/>
                      <a:pt x="123" y="544"/>
                    </a:cubicBezTo>
                    <a:lnTo>
                      <a:pt x="639" y="1182"/>
                    </a:lnTo>
                    <a:cubicBezTo>
                      <a:pt x="730" y="1243"/>
                      <a:pt x="791" y="1304"/>
                      <a:pt x="913" y="1304"/>
                    </a:cubicBezTo>
                    <a:cubicBezTo>
                      <a:pt x="974" y="1304"/>
                      <a:pt x="1065" y="1304"/>
                      <a:pt x="1095" y="1213"/>
                    </a:cubicBezTo>
                    <a:cubicBezTo>
                      <a:pt x="1247" y="1091"/>
                      <a:pt x="1247" y="878"/>
                      <a:pt x="1126" y="757"/>
                    </a:cubicBezTo>
                    <a:lnTo>
                      <a:pt x="609" y="118"/>
                    </a:lnTo>
                    <a:cubicBezTo>
                      <a:pt x="545" y="38"/>
                      <a:pt x="455" y="0"/>
                      <a:pt x="36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" name="Google Shape;179;p2"/>
              <p:cNvSpPr/>
              <p:nvPr/>
            </p:nvSpPr>
            <p:spPr>
              <a:xfrm>
                <a:off x="7222275" y="1841675"/>
                <a:ext cx="44875" cy="27975"/>
              </a:xfrm>
              <a:custGeom>
                <a:rect b="b" l="l" r="r" t="t"/>
                <a:pathLst>
                  <a:path extrusionOk="0" h="1119" w="1795">
                    <a:moveTo>
                      <a:pt x="417" y="1"/>
                    </a:moveTo>
                    <a:cubicBezTo>
                      <a:pt x="283" y="1"/>
                      <a:pt x="137" y="63"/>
                      <a:pt x="92" y="176"/>
                    </a:cubicBezTo>
                    <a:cubicBezTo>
                      <a:pt x="1" y="328"/>
                      <a:pt x="92" y="571"/>
                      <a:pt x="244" y="632"/>
                    </a:cubicBezTo>
                    <a:lnTo>
                      <a:pt x="1217" y="1088"/>
                    </a:lnTo>
                    <a:cubicBezTo>
                      <a:pt x="1247" y="1118"/>
                      <a:pt x="1308" y="1118"/>
                      <a:pt x="1369" y="1118"/>
                    </a:cubicBezTo>
                    <a:cubicBezTo>
                      <a:pt x="1490" y="1118"/>
                      <a:pt x="1612" y="1057"/>
                      <a:pt x="1673" y="936"/>
                    </a:cubicBezTo>
                    <a:cubicBezTo>
                      <a:pt x="1794" y="754"/>
                      <a:pt x="1733" y="571"/>
                      <a:pt x="1521" y="480"/>
                    </a:cubicBezTo>
                    <a:lnTo>
                      <a:pt x="548" y="24"/>
                    </a:lnTo>
                    <a:cubicBezTo>
                      <a:pt x="509" y="8"/>
                      <a:pt x="463" y="1"/>
                      <a:pt x="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2"/>
              <p:cNvSpPr/>
              <p:nvPr/>
            </p:nvSpPr>
            <p:spPr>
              <a:xfrm>
                <a:off x="7280800" y="1786275"/>
                <a:ext cx="32700" cy="40050"/>
              </a:xfrm>
              <a:custGeom>
                <a:rect b="b" l="l" r="r" t="t"/>
                <a:pathLst>
                  <a:path extrusionOk="0" h="1602" w="1308">
                    <a:moveTo>
                      <a:pt x="362" y="0"/>
                    </a:moveTo>
                    <a:cubicBezTo>
                      <a:pt x="301" y="0"/>
                      <a:pt x="240" y="17"/>
                      <a:pt x="183" y="52"/>
                    </a:cubicBezTo>
                    <a:cubicBezTo>
                      <a:pt x="31" y="143"/>
                      <a:pt x="0" y="355"/>
                      <a:pt x="61" y="477"/>
                    </a:cubicBezTo>
                    <a:lnTo>
                      <a:pt x="669" y="1450"/>
                    </a:lnTo>
                    <a:cubicBezTo>
                      <a:pt x="760" y="1571"/>
                      <a:pt x="851" y="1602"/>
                      <a:pt x="943" y="1602"/>
                    </a:cubicBezTo>
                    <a:cubicBezTo>
                      <a:pt x="1003" y="1602"/>
                      <a:pt x="1064" y="1602"/>
                      <a:pt x="1125" y="1571"/>
                    </a:cubicBezTo>
                    <a:cubicBezTo>
                      <a:pt x="1277" y="1450"/>
                      <a:pt x="1307" y="1237"/>
                      <a:pt x="1247" y="1115"/>
                    </a:cubicBezTo>
                    <a:lnTo>
                      <a:pt x="639" y="143"/>
                    </a:lnTo>
                    <a:cubicBezTo>
                      <a:pt x="563" y="48"/>
                      <a:pt x="463" y="0"/>
                      <a:pt x="3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2"/>
              <p:cNvSpPr/>
              <p:nvPr/>
            </p:nvSpPr>
            <p:spPr>
              <a:xfrm>
                <a:off x="7274725" y="1830950"/>
                <a:ext cx="38775" cy="38700"/>
              </a:xfrm>
              <a:custGeom>
                <a:rect b="b" l="l" r="r" t="t"/>
                <a:pathLst>
                  <a:path extrusionOk="0" h="1548" w="1551">
                    <a:moveTo>
                      <a:pt x="366" y="1"/>
                    </a:moveTo>
                    <a:cubicBezTo>
                      <a:pt x="287" y="1"/>
                      <a:pt x="210" y="31"/>
                      <a:pt x="152" y="88"/>
                    </a:cubicBezTo>
                    <a:cubicBezTo>
                      <a:pt x="0" y="179"/>
                      <a:pt x="0" y="423"/>
                      <a:pt x="122" y="544"/>
                    </a:cubicBezTo>
                    <a:lnTo>
                      <a:pt x="942" y="1456"/>
                    </a:lnTo>
                    <a:cubicBezTo>
                      <a:pt x="1034" y="1517"/>
                      <a:pt x="1094" y="1547"/>
                      <a:pt x="1186" y="1547"/>
                    </a:cubicBezTo>
                    <a:cubicBezTo>
                      <a:pt x="1246" y="1547"/>
                      <a:pt x="1338" y="1517"/>
                      <a:pt x="1398" y="1486"/>
                    </a:cubicBezTo>
                    <a:cubicBezTo>
                      <a:pt x="1550" y="1365"/>
                      <a:pt x="1550" y="1152"/>
                      <a:pt x="1459" y="1031"/>
                    </a:cubicBezTo>
                    <a:lnTo>
                      <a:pt x="608" y="119"/>
                    </a:lnTo>
                    <a:cubicBezTo>
                      <a:pt x="544" y="38"/>
                      <a:pt x="454" y="1"/>
                      <a:pt x="3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82" name="Google Shape;182;p2"/>
            <p:cNvSpPr/>
            <p:nvPr/>
          </p:nvSpPr>
          <p:spPr>
            <a:xfrm>
              <a:off x="774150" y="4736625"/>
              <a:ext cx="509900" cy="524050"/>
            </a:xfrm>
            <a:custGeom>
              <a:rect b="b" l="l" r="r" t="t"/>
              <a:pathLst>
                <a:path extrusionOk="0" h="20962" w="20396">
                  <a:moveTo>
                    <a:pt x="12675" y="2102"/>
                  </a:moveTo>
                  <a:cubicBezTo>
                    <a:pt x="12918" y="2315"/>
                    <a:pt x="13314" y="2740"/>
                    <a:pt x="13769" y="3257"/>
                  </a:cubicBezTo>
                  <a:lnTo>
                    <a:pt x="9727" y="7117"/>
                  </a:lnTo>
                  <a:cubicBezTo>
                    <a:pt x="9484" y="6874"/>
                    <a:pt x="9271" y="6692"/>
                    <a:pt x="9119" y="6570"/>
                  </a:cubicBezTo>
                  <a:cubicBezTo>
                    <a:pt x="10487" y="4777"/>
                    <a:pt x="11733" y="3196"/>
                    <a:pt x="12675" y="2102"/>
                  </a:cubicBezTo>
                  <a:close/>
                  <a:moveTo>
                    <a:pt x="14195" y="3774"/>
                  </a:moveTo>
                  <a:cubicBezTo>
                    <a:pt x="15137" y="4929"/>
                    <a:pt x="16171" y="6601"/>
                    <a:pt x="16566" y="8515"/>
                  </a:cubicBezTo>
                  <a:lnTo>
                    <a:pt x="10639" y="8789"/>
                  </a:lnTo>
                  <a:cubicBezTo>
                    <a:pt x="10548" y="8364"/>
                    <a:pt x="10365" y="7938"/>
                    <a:pt x="10122" y="7634"/>
                  </a:cubicBezTo>
                  <a:lnTo>
                    <a:pt x="14195" y="3774"/>
                  </a:lnTo>
                  <a:close/>
                  <a:moveTo>
                    <a:pt x="8693" y="7117"/>
                  </a:moveTo>
                  <a:cubicBezTo>
                    <a:pt x="8876" y="7269"/>
                    <a:pt x="9180" y="7482"/>
                    <a:pt x="9453" y="7816"/>
                  </a:cubicBezTo>
                  <a:cubicBezTo>
                    <a:pt x="9727" y="8120"/>
                    <a:pt x="9940" y="8515"/>
                    <a:pt x="9970" y="8941"/>
                  </a:cubicBezTo>
                  <a:cubicBezTo>
                    <a:pt x="10061" y="9458"/>
                    <a:pt x="9848" y="10035"/>
                    <a:pt x="9362" y="10552"/>
                  </a:cubicBezTo>
                  <a:cubicBezTo>
                    <a:pt x="8811" y="11132"/>
                    <a:pt x="8287" y="11436"/>
                    <a:pt x="7712" y="11436"/>
                  </a:cubicBezTo>
                  <a:cubicBezTo>
                    <a:pt x="7685" y="11436"/>
                    <a:pt x="7657" y="11435"/>
                    <a:pt x="7630" y="11433"/>
                  </a:cubicBezTo>
                  <a:cubicBezTo>
                    <a:pt x="6809" y="11403"/>
                    <a:pt x="6171" y="10795"/>
                    <a:pt x="5988" y="10552"/>
                  </a:cubicBezTo>
                  <a:cubicBezTo>
                    <a:pt x="6900" y="9427"/>
                    <a:pt x="7812" y="8242"/>
                    <a:pt x="8693" y="7117"/>
                  </a:cubicBezTo>
                  <a:close/>
                  <a:moveTo>
                    <a:pt x="16657" y="9154"/>
                  </a:moveTo>
                  <a:cubicBezTo>
                    <a:pt x="16657" y="9275"/>
                    <a:pt x="16718" y="9397"/>
                    <a:pt x="16718" y="9488"/>
                  </a:cubicBezTo>
                  <a:cubicBezTo>
                    <a:pt x="16809" y="11312"/>
                    <a:pt x="16201" y="13075"/>
                    <a:pt x="14833" y="14625"/>
                  </a:cubicBezTo>
                  <a:lnTo>
                    <a:pt x="10244" y="10461"/>
                  </a:lnTo>
                  <a:cubicBezTo>
                    <a:pt x="10487" y="10096"/>
                    <a:pt x="10578" y="9762"/>
                    <a:pt x="10608" y="9427"/>
                  </a:cubicBezTo>
                  <a:lnTo>
                    <a:pt x="16657" y="9154"/>
                  </a:lnTo>
                  <a:close/>
                  <a:moveTo>
                    <a:pt x="5623" y="11099"/>
                  </a:moveTo>
                  <a:cubicBezTo>
                    <a:pt x="5775" y="11281"/>
                    <a:pt x="6079" y="11525"/>
                    <a:pt x="6414" y="11737"/>
                  </a:cubicBezTo>
                  <a:lnTo>
                    <a:pt x="5411" y="17330"/>
                  </a:lnTo>
                  <a:cubicBezTo>
                    <a:pt x="3860" y="16783"/>
                    <a:pt x="2645" y="15993"/>
                    <a:pt x="2158" y="15628"/>
                  </a:cubicBezTo>
                  <a:cubicBezTo>
                    <a:pt x="3040" y="14473"/>
                    <a:pt x="4286" y="12832"/>
                    <a:pt x="5623" y="11099"/>
                  </a:cubicBezTo>
                  <a:close/>
                  <a:moveTo>
                    <a:pt x="9818" y="10978"/>
                  </a:moveTo>
                  <a:lnTo>
                    <a:pt x="14377" y="15081"/>
                  </a:lnTo>
                  <a:cubicBezTo>
                    <a:pt x="13162" y="16418"/>
                    <a:pt x="11885" y="17148"/>
                    <a:pt x="10578" y="17513"/>
                  </a:cubicBezTo>
                  <a:lnTo>
                    <a:pt x="8845" y="11768"/>
                  </a:lnTo>
                  <a:cubicBezTo>
                    <a:pt x="9180" y="11585"/>
                    <a:pt x="9514" y="11312"/>
                    <a:pt x="9818" y="10978"/>
                  </a:cubicBezTo>
                  <a:close/>
                  <a:moveTo>
                    <a:pt x="7022" y="12011"/>
                  </a:moveTo>
                  <a:lnTo>
                    <a:pt x="7599" y="12133"/>
                  </a:lnTo>
                  <a:lnTo>
                    <a:pt x="7782" y="12133"/>
                  </a:lnTo>
                  <a:cubicBezTo>
                    <a:pt x="7933" y="12133"/>
                    <a:pt x="8085" y="12072"/>
                    <a:pt x="8237" y="12041"/>
                  </a:cubicBezTo>
                  <a:lnTo>
                    <a:pt x="9940" y="17695"/>
                  </a:lnTo>
                  <a:cubicBezTo>
                    <a:pt x="9399" y="17801"/>
                    <a:pt x="8868" y="17847"/>
                    <a:pt x="8355" y="17847"/>
                  </a:cubicBezTo>
                  <a:cubicBezTo>
                    <a:pt x="7540" y="17847"/>
                    <a:pt x="6769" y="17730"/>
                    <a:pt x="6079" y="17543"/>
                  </a:cubicBezTo>
                  <a:lnTo>
                    <a:pt x="7022" y="12011"/>
                  </a:lnTo>
                  <a:close/>
                  <a:moveTo>
                    <a:pt x="14258" y="580"/>
                  </a:moveTo>
                  <a:cubicBezTo>
                    <a:pt x="15103" y="580"/>
                    <a:pt x="16223" y="1752"/>
                    <a:pt x="17113" y="3531"/>
                  </a:cubicBezTo>
                  <a:cubicBezTo>
                    <a:pt x="19058" y="7269"/>
                    <a:pt x="19666" y="12589"/>
                    <a:pt x="16870" y="16236"/>
                  </a:cubicBezTo>
                  <a:cubicBezTo>
                    <a:pt x="14286" y="19519"/>
                    <a:pt x="10335" y="20187"/>
                    <a:pt x="8237" y="20248"/>
                  </a:cubicBezTo>
                  <a:cubicBezTo>
                    <a:pt x="8017" y="20258"/>
                    <a:pt x="7799" y="20262"/>
                    <a:pt x="7583" y="20262"/>
                  </a:cubicBezTo>
                  <a:cubicBezTo>
                    <a:pt x="4279" y="20262"/>
                    <a:pt x="1507" y="19205"/>
                    <a:pt x="851" y="18121"/>
                  </a:cubicBezTo>
                  <a:cubicBezTo>
                    <a:pt x="699" y="17817"/>
                    <a:pt x="699" y="17604"/>
                    <a:pt x="821" y="17330"/>
                  </a:cubicBezTo>
                  <a:cubicBezTo>
                    <a:pt x="821" y="17300"/>
                    <a:pt x="1155" y="16874"/>
                    <a:pt x="1733" y="16114"/>
                  </a:cubicBezTo>
                  <a:cubicBezTo>
                    <a:pt x="2310" y="16540"/>
                    <a:pt x="3678" y="17391"/>
                    <a:pt x="5502" y="17969"/>
                  </a:cubicBezTo>
                  <a:cubicBezTo>
                    <a:pt x="5532" y="17999"/>
                    <a:pt x="5563" y="17999"/>
                    <a:pt x="5654" y="18060"/>
                  </a:cubicBezTo>
                  <a:lnTo>
                    <a:pt x="5715" y="18060"/>
                  </a:lnTo>
                  <a:cubicBezTo>
                    <a:pt x="6559" y="18271"/>
                    <a:pt x="7473" y="18436"/>
                    <a:pt x="8415" y="18436"/>
                  </a:cubicBezTo>
                  <a:cubicBezTo>
                    <a:pt x="8558" y="18436"/>
                    <a:pt x="8701" y="18432"/>
                    <a:pt x="8845" y="18424"/>
                  </a:cubicBezTo>
                  <a:cubicBezTo>
                    <a:pt x="10851" y="18364"/>
                    <a:pt x="13070" y="17513"/>
                    <a:pt x="15107" y="15263"/>
                  </a:cubicBezTo>
                  <a:cubicBezTo>
                    <a:pt x="16748" y="13500"/>
                    <a:pt x="17508" y="11525"/>
                    <a:pt x="17356" y="9367"/>
                  </a:cubicBezTo>
                  <a:cubicBezTo>
                    <a:pt x="17113" y="5506"/>
                    <a:pt x="14013" y="2345"/>
                    <a:pt x="13101" y="1525"/>
                  </a:cubicBezTo>
                  <a:cubicBezTo>
                    <a:pt x="13314" y="1251"/>
                    <a:pt x="13466" y="1069"/>
                    <a:pt x="13617" y="886"/>
                  </a:cubicBezTo>
                  <a:cubicBezTo>
                    <a:pt x="13769" y="673"/>
                    <a:pt x="13952" y="613"/>
                    <a:pt x="14195" y="582"/>
                  </a:cubicBezTo>
                  <a:cubicBezTo>
                    <a:pt x="14216" y="581"/>
                    <a:pt x="14237" y="580"/>
                    <a:pt x="14258" y="580"/>
                  </a:cubicBezTo>
                  <a:close/>
                  <a:moveTo>
                    <a:pt x="14306" y="0"/>
                  </a:moveTo>
                  <a:cubicBezTo>
                    <a:pt x="14269" y="0"/>
                    <a:pt x="14232" y="2"/>
                    <a:pt x="14195" y="5"/>
                  </a:cubicBezTo>
                  <a:cubicBezTo>
                    <a:pt x="13830" y="5"/>
                    <a:pt x="13435" y="187"/>
                    <a:pt x="13162" y="491"/>
                  </a:cubicBezTo>
                  <a:cubicBezTo>
                    <a:pt x="12979" y="734"/>
                    <a:pt x="12706" y="1038"/>
                    <a:pt x="12402" y="1403"/>
                  </a:cubicBezTo>
                  <a:cubicBezTo>
                    <a:pt x="9788" y="4534"/>
                    <a:pt x="3921" y="12193"/>
                    <a:pt x="1429" y="15506"/>
                  </a:cubicBezTo>
                  <a:cubicBezTo>
                    <a:pt x="790" y="16327"/>
                    <a:pt x="365" y="16905"/>
                    <a:pt x="304" y="16996"/>
                  </a:cubicBezTo>
                  <a:cubicBezTo>
                    <a:pt x="0" y="17482"/>
                    <a:pt x="0" y="17969"/>
                    <a:pt x="304" y="18455"/>
                  </a:cubicBezTo>
                  <a:cubicBezTo>
                    <a:pt x="1161" y="19882"/>
                    <a:pt x="4296" y="20961"/>
                    <a:pt x="7595" y="20961"/>
                  </a:cubicBezTo>
                  <a:cubicBezTo>
                    <a:pt x="7809" y="20961"/>
                    <a:pt x="8023" y="20957"/>
                    <a:pt x="8237" y="20947"/>
                  </a:cubicBezTo>
                  <a:cubicBezTo>
                    <a:pt x="10487" y="20826"/>
                    <a:pt x="14621" y="20127"/>
                    <a:pt x="17356" y="16631"/>
                  </a:cubicBezTo>
                  <a:cubicBezTo>
                    <a:pt x="20396" y="12771"/>
                    <a:pt x="19757" y="7148"/>
                    <a:pt x="17721" y="3318"/>
                  </a:cubicBezTo>
                  <a:cubicBezTo>
                    <a:pt x="16663" y="1262"/>
                    <a:pt x="15379" y="0"/>
                    <a:pt x="14306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83" name="Google Shape;183;p2"/>
            <p:cNvGrpSpPr/>
            <p:nvPr/>
          </p:nvGrpSpPr>
          <p:grpSpPr>
            <a:xfrm>
              <a:off x="8953400" y="1639500"/>
              <a:ext cx="587425" cy="348600"/>
              <a:chOff x="1439500" y="3797725"/>
              <a:chExt cx="587425" cy="348600"/>
            </a:xfrm>
          </p:grpSpPr>
          <p:sp>
            <p:nvSpPr>
              <p:cNvPr id="184" name="Google Shape;184;p2"/>
              <p:cNvSpPr/>
              <p:nvPr/>
            </p:nvSpPr>
            <p:spPr>
              <a:xfrm>
                <a:off x="1643150" y="3909825"/>
                <a:ext cx="383775" cy="188675"/>
              </a:xfrm>
              <a:custGeom>
                <a:rect b="b" l="l" r="r" t="t"/>
                <a:pathLst>
                  <a:path extrusionOk="0" h="7547" w="15351">
                    <a:moveTo>
                      <a:pt x="14408" y="1342"/>
                    </a:moveTo>
                    <a:cubicBezTo>
                      <a:pt x="14287" y="1737"/>
                      <a:pt x="14135" y="2162"/>
                      <a:pt x="13891" y="2679"/>
                    </a:cubicBezTo>
                    <a:cubicBezTo>
                      <a:pt x="13071" y="4564"/>
                      <a:pt x="11521" y="6813"/>
                      <a:pt x="8663" y="6904"/>
                    </a:cubicBezTo>
                    <a:cubicBezTo>
                      <a:pt x="8580" y="6907"/>
                      <a:pt x="8498" y="6908"/>
                      <a:pt x="8415" y="6908"/>
                    </a:cubicBezTo>
                    <a:cubicBezTo>
                      <a:pt x="5375" y="6908"/>
                      <a:pt x="3035" y="5293"/>
                      <a:pt x="1733" y="4169"/>
                    </a:cubicBezTo>
                    <a:lnTo>
                      <a:pt x="1733" y="4169"/>
                    </a:lnTo>
                    <a:cubicBezTo>
                      <a:pt x="2723" y="4482"/>
                      <a:pt x="4120" y="4811"/>
                      <a:pt x="5765" y="4811"/>
                    </a:cubicBezTo>
                    <a:cubicBezTo>
                      <a:pt x="8262" y="4811"/>
                      <a:pt x="11329" y="4054"/>
                      <a:pt x="14408" y="1342"/>
                    </a:cubicBezTo>
                    <a:close/>
                    <a:moveTo>
                      <a:pt x="14985" y="0"/>
                    </a:moveTo>
                    <a:cubicBezTo>
                      <a:pt x="14912" y="0"/>
                      <a:pt x="14838" y="30"/>
                      <a:pt x="14773" y="96"/>
                    </a:cubicBezTo>
                    <a:cubicBezTo>
                      <a:pt x="11529" y="3284"/>
                      <a:pt x="8304" y="4155"/>
                      <a:pt x="5743" y="4155"/>
                    </a:cubicBezTo>
                    <a:cubicBezTo>
                      <a:pt x="2762" y="4155"/>
                      <a:pt x="681" y="2974"/>
                      <a:pt x="517" y="2892"/>
                    </a:cubicBezTo>
                    <a:cubicBezTo>
                      <a:pt x="467" y="2872"/>
                      <a:pt x="416" y="2862"/>
                      <a:pt x="367" y="2862"/>
                    </a:cubicBezTo>
                    <a:cubicBezTo>
                      <a:pt x="267" y="2862"/>
                      <a:pt x="173" y="2902"/>
                      <a:pt x="92" y="2983"/>
                    </a:cubicBezTo>
                    <a:cubicBezTo>
                      <a:pt x="31" y="3105"/>
                      <a:pt x="1" y="3287"/>
                      <a:pt x="92" y="3409"/>
                    </a:cubicBezTo>
                    <a:cubicBezTo>
                      <a:pt x="271" y="3558"/>
                      <a:pt x="3322" y="7547"/>
                      <a:pt x="8411" y="7547"/>
                    </a:cubicBezTo>
                    <a:cubicBezTo>
                      <a:pt x="8505" y="7547"/>
                      <a:pt x="8599" y="7545"/>
                      <a:pt x="8694" y="7542"/>
                    </a:cubicBezTo>
                    <a:cubicBezTo>
                      <a:pt x="11885" y="7451"/>
                      <a:pt x="13648" y="4989"/>
                      <a:pt x="14560" y="2953"/>
                    </a:cubicBezTo>
                    <a:cubicBezTo>
                      <a:pt x="15107" y="1585"/>
                      <a:pt x="15350" y="460"/>
                      <a:pt x="15350" y="400"/>
                    </a:cubicBezTo>
                    <a:cubicBezTo>
                      <a:pt x="15350" y="278"/>
                      <a:pt x="15259" y="126"/>
                      <a:pt x="15168" y="65"/>
                    </a:cubicBezTo>
                    <a:cubicBezTo>
                      <a:pt x="15112" y="23"/>
                      <a:pt x="15049" y="0"/>
                      <a:pt x="1498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" name="Google Shape;185;p2"/>
              <p:cNvSpPr/>
              <p:nvPr/>
            </p:nvSpPr>
            <p:spPr>
              <a:xfrm>
                <a:off x="1439500" y="3821500"/>
                <a:ext cx="329825" cy="324825"/>
              </a:xfrm>
              <a:custGeom>
                <a:rect b="b" l="l" r="r" t="t"/>
                <a:pathLst>
                  <a:path extrusionOk="0" h="12993" w="13193">
                    <a:moveTo>
                      <a:pt x="2706" y="1774"/>
                    </a:moveTo>
                    <a:lnTo>
                      <a:pt x="2706" y="1774"/>
                    </a:lnTo>
                    <a:cubicBezTo>
                      <a:pt x="3283" y="8796"/>
                      <a:pt x="8329" y="11410"/>
                      <a:pt x="11095" y="12291"/>
                    </a:cubicBezTo>
                    <a:cubicBezTo>
                      <a:pt x="10863" y="12306"/>
                      <a:pt x="10613" y="12315"/>
                      <a:pt x="10349" y="12315"/>
                    </a:cubicBezTo>
                    <a:cubicBezTo>
                      <a:pt x="8465" y="12315"/>
                      <a:pt x="5845" y="11859"/>
                      <a:pt x="3739" y="9860"/>
                    </a:cubicBezTo>
                    <a:cubicBezTo>
                      <a:pt x="1156" y="7428"/>
                      <a:pt x="1946" y="3781"/>
                      <a:pt x="2706" y="1774"/>
                    </a:cubicBezTo>
                    <a:close/>
                    <a:moveTo>
                      <a:pt x="2908" y="1"/>
                    </a:moveTo>
                    <a:cubicBezTo>
                      <a:pt x="2793" y="1"/>
                      <a:pt x="2685" y="46"/>
                      <a:pt x="2615" y="163"/>
                    </a:cubicBezTo>
                    <a:cubicBezTo>
                      <a:pt x="2615" y="163"/>
                      <a:pt x="2523" y="346"/>
                      <a:pt x="2371" y="741"/>
                    </a:cubicBezTo>
                    <a:cubicBezTo>
                      <a:pt x="1581" y="2595"/>
                      <a:pt x="1" y="7276"/>
                      <a:pt x="3253" y="10346"/>
                    </a:cubicBezTo>
                    <a:cubicBezTo>
                      <a:pt x="5527" y="12532"/>
                      <a:pt x="8373" y="12993"/>
                      <a:pt x="10387" y="12993"/>
                    </a:cubicBezTo>
                    <a:cubicBezTo>
                      <a:pt x="11819" y="12993"/>
                      <a:pt x="12830" y="12760"/>
                      <a:pt x="12919" y="12747"/>
                    </a:cubicBezTo>
                    <a:cubicBezTo>
                      <a:pt x="13040" y="12717"/>
                      <a:pt x="13132" y="12626"/>
                      <a:pt x="13162" y="12565"/>
                    </a:cubicBezTo>
                    <a:cubicBezTo>
                      <a:pt x="13192" y="12504"/>
                      <a:pt x="13192" y="12443"/>
                      <a:pt x="13192" y="12413"/>
                    </a:cubicBezTo>
                    <a:cubicBezTo>
                      <a:pt x="13162" y="12261"/>
                      <a:pt x="13040" y="12139"/>
                      <a:pt x="12888" y="12109"/>
                    </a:cubicBezTo>
                    <a:cubicBezTo>
                      <a:pt x="12767" y="12109"/>
                      <a:pt x="3223" y="10741"/>
                      <a:pt x="3283" y="315"/>
                    </a:cubicBezTo>
                    <a:cubicBezTo>
                      <a:pt x="3283" y="163"/>
                      <a:pt x="3162" y="42"/>
                      <a:pt x="3010" y="11"/>
                    </a:cubicBezTo>
                    <a:cubicBezTo>
                      <a:pt x="2976" y="5"/>
                      <a:pt x="2941" y="1"/>
                      <a:pt x="290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2"/>
              <p:cNvSpPr/>
              <p:nvPr/>
            </p:nvSpPr>
            <p:spPr>
              <a:xfrm>
                <a:off x="1574775" y="3797725"/>
                <a:ext cx="284225" cy="180750"/>
              </a:xfrm>
              <a:custGeom>
                <a:rect b="b" l="l" r="r" t="t"/>
                <a:pathLst>
                  <a:path extrusionOk="0" h="7230" w="11369">
                    <a:moveTo>
                      <a:pt x="912" y="1570"/>
                    </a:moveTo>
                    <a:lnTo>
                      <a:pt x="912" y="1570"/>
                    </a:lnTo>
                    <a:cubicBezTo>
                      <a:pt x="1672" y="2634"/>
                      <a:pt x="3040" y="4184"/>
                      <a:pt x="4772" y="4823"/>
                    </a:cubicBezTo>
                    <a:cubicBezTo>
                      <a:pt x="6444" y="5522"/>
                      <a:pt x="8359" y="5674"/>
                      <a:pt x="9605" y="5704"/>
                    </a:cubicBezTo>
                    <a:cubicBezTo>
                      <a:pt x="8735" y="6091"/>
                      <a:pt x="7496" y="6527"/>
                      <a:pt x="6169" y="6527"/>
                    </a:cubicBezTo>
                    <a:cubicBezTo>
                      <a:pt x="5411" y="6527"/>
                      <a:pt x="4623" y="6384"/>
                      <a:pt x="3860" y="6008"/>
                    </a:cubicBezTo>
                    <a:cubicBezTo>
                      <a:pt x="1793" y="5035"/>
                      <a:pt x="1125" y="2938"/>
                      <a:pt x="912" y="1570"/>
                    </a:cubicBezTo>
                    <a:close/>
                    <a:moveTo>
                      <a:pt x="498" y="1"/>
                    </a:moveTo>
                    <a:cubicBezTo>
                      <a:pt x="463" y="1"/>
                      <a:pt x="429" y="7"/>
                      <a:pt x="395" y="20"/>
                    </a:cubicBezTo>
                    <a:cubicBezTo>
                      <a:pt x="274" y="51"/>
                      <a:pt x="152" y="172"/>
                      <a:pt x="152" y="324"/>
                    </a:cubicBezTo>
                    <a:cubicBezTo>
                      <a:pt x="152" y="507"/>
                      <a:pt x="0" y="4914"/>
                      <a:pt x="3556" y="6616"/>
                    </a:cubicBezTo>
                    <a:cubicBezTo>
                      <a:pt x="4463" y="7062"/>
                      <a:pt x="5388" y="7230"/>
                      <a:pt x="6265" y="7230"/>
                    </a:cubicBezTo>
                    <a:cubicBezTo>
                      <a:pt x="8858" y="7230"/>
                      <a:pt x="11042" y="5765"/>
                      <a:pt x="11155" y="5674"/>
                    </a:cubicBezTo>
                    <a:cubicBezTo>
                      <a:pt x="11216" y="5643"/>
                      <a:pt x="11246" y="5613"/>
                      <a:pt x="11277" y="5522"/>
                    </a:cubicBezTo>
                    <a:cubicBezTo>
                      <a:pt x="11368" y="5370"/>
                      <a:pt x="11277" y="5157"/>
                      <a:pt x="11155" y="5066"/>
                    </a:cubicBezTo>
                    <a:lnTo>
                      <a:pt x="10942" y="5066"/>
                    </a:lnTo>
                    <a:cubicBezTo>
                      <a:pt x="10814" y="5074"/>
                      <a:pt x="10481" y="5093"/>
                      <a:pt x="10014" y="5093"/>
                    </a:cubicBezTo>
                    <a:cubicBezTo>
                      <a:pt x="8825" y="5093"/>
                      <a:pt x="6771" y="4974"/>
                      <a:pt x="5046" y="4276"/>
                    </a:cubicBezTo>
                    <a:cubicBezTo>
                      <a:pt x="2523" y="3242"/>
                      <a:pt x="790" y="203"/>
                      <a:pt x="790" y="172"/>
                    </a:cubicBezTo>
                    <a:cubicBezTo>
                      <a:pt x="743" y="77"/>
                      <a:pt x="621" y="1"/>
                      <a:pt x="4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87" name="Google Shape;187;p2"/>
            <p:cNvSpPr/>
            <p:nvPr/>
          </p:nvSpPr>
          <p:spPr>
            <a:xfrm rot="7192496">
              <a:off x="5421591" y="4456730"/>
              <a:ext cx="617815" cy="530741"/>
            </a:xfrm>
            <a:custGeom>
              <a:rect b="b" l="l" r="r" t="t"/>
              <a:pathLst>
                <a:path extrusionOk="0" h="21230" w="24713">
                  <a:moveTo>
                    <a:pt x="9514" y="822"/>
                  </a:moveTo>
                  <a:lnTo>
                    <a:pt x="9514" y="822"/>
                  </a:lnTo>
                  <a:cubicBezTo>
                    <a:pt x="11976" y="1156"/>
                    <a:pt x="14530" y="2190"/>
                    <a:pt x="16384" y="3284"/>
                  </a:cubicBezTo>
                  <a:cubicBezTo>
                    <a:pt x="18359" y="4470"/>
                    <a:pt x="21642" y="6719"/>
                    <a:pt x="23040" y="9728"/>
                  </a:cubicBezTo>
                  <a:cubicBezTo>
                    <a:pt x="22652" y="9822"/>
                    <a:pt x="22001" y="9957"/>
                    <a:pt x="21294" y="9957"/>
                  </a:cubicBezTo>
                  <a:cubicBezTo>
                    <a:pt x="20175" y="9957"/>
                    <a:pt x="18919" y="9618"/>
                    <a:pt x="18359" y="8239"/>
                  </a:cubicBezTo>
                  <a:cubicBezTo>
                    <a:pt x="17004" y="4736"/>
                    <a:pt x="14467" y="4095"/>
                    <a:pt x="12895" y="4095"/>
                  </a:cubicBezTo>
                  <a:cubicBezTo>
                    <a:pt x="12775" y="4095"/>
                    <a:pt x="12661" y="4098"/>
                    <a:pt x="12554" y="4105"/>
                  </a:cubicBezTo>
                  <a:cubicBezTo>
                    <a:pt x="12545" y="4105"/>
                    <a:pt x="12536" y="4105"/>
                    <a:pt x="12527" y="4105"/>
                  </a:cubicBezTo>
                  <a:cubicBezTo>
                    <a:pt x="11290" y="4105"/>
                    <a:pt x="10088" y="2059"/>
                    <a:pt x="9514" y="822"/>
                  </a:cubicBezTo>
                  <a:close/>
                  <a:moveTo>
                    <a:pt x="7902" y="674"/>
                  </a:moveTo>
                  <a:cubicBezTo>
                    <a:pt x="8192" y="674"/>
                    <a:pt x="8486" y="683"/>
                    <a:pt x="8785" y="700"/>
                  </a:cubicBezTo>
                  <a:cubicBezTo>
                    <a:pt x="9176" y="1544"/>
                    <a:pt x="10612" y="4714"/>
                    <a:pt x="12589" y="4714"/>
                  </a:cubicBezTo>
                  <a:cubicBezTo>
                    <a:pt x="12608" y="4714"/>
                    <a:pt x="12626" y="4713"/>
                    <a:pt x="12645" y="4713"/>
                  </a:cubicBezTo>
                  <a:cubicBezTo>
                    <a:pt x="12720" y="4709"/>
                    <a:pt x="12799" y="4707"/>
                    <a:pt x="12880" y="4707"/>
                  </a:cubicBezTo>
                  <a:cubicBezTo>
                    <a:pt x="14280" y="4707"/>
                    <a:pt x="16548" y="5261"/>
                    <a:pt x="17812" y="8421"/>
                  </a:cubicBezTo>
                  <a:cubicBezTo>
                    <a:pt x="18454" y="10084"/>
                    <a:pt x="19940" y="10585"/>
                    <a:pt x="21349" y="10585"/>
                  </a:cubicBezTo>
                  <a:cubicBezTo>
                    <a:pt x="22078" y="10585"/>
                    <a:pt x="22785" y="10451"/>
                    <a:pt x="23344" y="10275"/>
                  </a:cubicBezTo>
                  <a:cubicBezTo>
                    <a:pt x="23436" y="10640"/>
                    <a:pt x="23496" y="10883"/>
                    <a:pt x="23588" y="11187"/>
                  </a:cubicBezTo>
                  <a:cubicBezTo>
                    <a:pt x="23740" y="11916"/>
                    <a:pt x="23800" y="12646"/>
                    <a:pt x="23740" y="13375"/>
                  </a:cubicBezTo>
                  <a:cubicBezTo>
                    <a:pt x="23119" y="13606"/>
                    <a:pt x="22524" y="13708"/>
                    <a:pt x="21960" y="13708"/>
                  </a:cubicBezTo>
                  <a:cubicBezTo>
                    <a:pt x="19846" y="13708"/>
                    <a:pt x="18171" y="12267"/>
                    <a:pt x="17235" y="10731"/>
                  </a:cubicBezTo>
                  <a:cubicBezTo>
                    <a:pt x="16900" y="10214"/>
                    <a:pt x="16657" y="9728"/>
                    <a:pt x="16414" y="9211"/>
                  </a:cubicBezTo>
                  <a:cubicBezTo>
                    <a:pt x="15740" y="7717"/>
                    <a:pt x="15179" y="6562"/>
                    <a:pt x="12827" y="6562"/>
                  </a:cubicBezTo>
                  <a:cubicBezTo>
                    <a:pt x="12738" y="6562"/>
                    <a:pt x="12647" y="6564"/>
                    <a:pt x="12554" y="6567"/>
                  </a:cubicBezTo>
                  <a:cubicBezTo>
                    <a:pt x="12487" y="6569"/>
                    <a:pt x="12423" y="6570"/>
                    <a:pt x="12360" y="6570"/>
                  </a:cubicBezTo>
                  <a:cubicBezTo>
                    <a:pt x="10551" y="6570"/>
                    <a:pt x="10165" y="5737"/>
                    <a:pt x="9636" y="4591"/>
                  </a:cubicBezTo>
                  <a:cubicBezTo>
                    <a:pt x="9393" y="4044"/>
                    <a:pt x="9119" y="3497"/>
                    <a:pt x="8724" y="2919"/>
                  </a:cubicBezTo>
                  <a:cubicBezTo>
                    <a:pt x="7873" y="1825"/>
                    <a:pt x="6627" y="1217"/>
                    <a:pt x="5745" y="913"/>
                  </a:cubicBezTo>
                  <a:cubicBezTo>
                    <a:pt x="6445" y="738"/>
                    <a:pt x="7160" y="674"/>
                    <a:pt x="7902" y="674"/>
                  </a:cubicBezTo>
                  <a:close/>
                  <a:moveTo>
                    <a:pt x="4590" y="1278"/>
                  </a:moveTo>
                  <a:cubicBezTo>
                    <a:pt x="5077" y="1400"/>
                    <a:pt x="7052" y="1886"/>
                    <a:pt x="8147" y="3345"/>
                  </a:cubicBezTo>
                  <a:cubicBezTo>
                    <a:pt x="8542" y="3831"/>
                    <a:pt x="8754" y="4348"/>
                    <a:pt x="8998" y="4865"/>
                  </a:cubicBezTo>
                  <a:cubicBezTo>
                    <a:pt x="9525" y="6095"/>
                    <a:pt x="10080" y="7240"/>
                    <a:pt x="12269" y="7240"/>
                  </a:cubicBezTo>
                  <a:cubicBezTo>
                    <a:pt x="12351" y="7240"/>
                    <a:pt x="12436" y="7239"/>
                    <a:pt x="12524" y="7236"/>
                  </a:cubicBezTo>
                  <a:cubicBezTo>
                    <a:pt x="12593" y="7234"/>
                    <a:pt x="12660" y="7233"/>
                    <a:pt x="12725" y="7233"/>
                  </a:cubicBezTo>
                  <a:cubicBezTo>
                    <a:pt x="14679" y="7233"/>
                    <a:pt x="15099" y="8104"/>
                    <a:pt x="15776" y="9515"/>
                  </a:cubicBezTo>
                  <a:cubicBezTo>
                    <a:pt x="16019" y="10032"/>
                    <a:pt x="16293" y="10549"/>
                    <a:pt x="16627" y="11126"/>
                  </a:cubicBezTo>
                  <a:cubicBezTo>
                    <a:pt x="17733" y="12896"/>
                    <a:pt x="19654" y="14368"/>
                    <a:pt x="21924" y="14368"/>
                  </a:cubicBezTo>
                  <a:cubicBezTo>
                    <a:pt x="22461" y="14368"/>
                    <a:pt x="23018" y="14285"/>
                    <a:pt x="23588" y="14105"/>
                  </a:cubicBezTo>
                  <a:lnTo>
                    <a:pt x="23588" y="14105"/>
                  </a:lnTo>
                  <a:cubicBezTo>
                    <a:pt x="23375" y="14986"/>
                    <a:pt x="23010" y="15959"/>
                    <a:pt x="22402" y="16871"/>
                  </a:cubicBezTo>
                  <a:cubicBezTo>
                    <a:pt x="22159" y="17205"/>
                    <a:pt x="21946" y="17540"/>
                    <a:pt x="21673" y="17813"/>
                  </a:cubicBezTo>
                  <a:cubicBezTo>
                    <a:pt x="21386" y="17867"/>
                    <a:pt x="21103" y="17893"/>
                    <a:pt x="20827" y="17893"/>
                  </a:cubicBezTo>
                  <a:cubicBezTo>
                    <a:pt x="18618" y="17893"/>
                    <a:pt x="16792" y="16260"/>
                    <a:pt x="15928" y="14530"/>
                  </a:cubicBezTo>
                  <a:cubicBezTo>
                    <a:pt x="15715" y="14075"/>
                    <a:pt x="15593" y="13679"/>
                    <a:pt x="15442" y="13254"/>
                  </a:cubicBezTo>
                  <a:cubicBezTo>
                    <a:pt x="15036" y="11979"/>
                    <a:pt x="14685" y="10814"/>
                    <a:pt x="12203" y="10814"/>
                  </a:cubicBezTo>
                  <a:cubicBezTo>
                    <a:pt x="12082" y="10814"/>
                    <a:pt x="11956" y="10817"/>
                    <a:pt x="11824" y="10822"/>
                  </a:cubicBezTo>
                  <a:cubicBezTo>
                    <a:pt x="11700" y="10828"/>
                    <a:pt x="11581" y="10831"/>
                    <a:pt x="11465" y="10831"/>
                  </a:cubicBezTo>
                  <a:cubicBezTo>
                    <a:pt x="9065" y="10831"/>
                    <a:pt x="8493" y="9635"/>
                    <a:pt x="7478" y="7691"/>
                  </a:cubicBezTo>
                  <a:cubicBezTo>
                    <a:pt x="7265" y="7357"/>
                    <a:pt x="7083" y="6992"/>
                    <a:pt x="6900" y="6628"/>
                  </a:cubicBezTo>
                  <a:cubicBezTo>
                    <a:pt x="5684" y="4470"/>
                    <a:pt x="3010" y="3801"/>
                    <a:pt x="1885" y="3588"/>
                  </a:cubicBezTo>
                  <a:cubicBezTo>
                    <a:pt x="2554" y="2524"/>
                    <a:pt x="3466" y="1764"/>
                    <a:pt x="4590" y="1278"/>
                  </a:cubicBezTo>
                  <a:close/>
                  <a:moveTo>
                    <a:pt x="1551" y="4166"/>
                  </a:moveTo>
                  <a:cubicBezTo>
                    <a:pt x="2341" y="4287"/>
                    <a:pt x="5198" y="4865"/>
                    <a:pt x="6323" y="6932"/>
                  </a:cubicBezTo>
                  <a:cubicBezTo>
                    <a:pt x="6505" y="7327"/>
                    <a:pt x="6718" y="7661"/>
                    <a:pt x="6900" y="7995"/>
                  </a:cubicBezTo>
                  <a:cubicBezTo>
                    <a:pt x="7896" y="9957"/>
                    <a:pt x="8694" y="11467"/>
                    <a:pt x="11548" y="11467"/>
                  </a:cubicBezTo>
                  <a:cubicBezTo>
                    <a:pt x="11658" y="11467"/>
                    <a:pt x="11770" y="11465"/>
                    <a:pt x="11885" y="11460"/>
                  </a:cubicBezTo>
                  <a:cubicBezTo>
                    <a:pt x="12037" y="11453"/>
                    <a:pt x="12179" y="11449"/>
                    <a:pt x="12314" y="11449"/>
                  </a:cubicBezTo>
                  <a:cubicBezTo>
                    <a:pt x="14224" y="11449"/>
                    <a:pt x="14434" y="12243"/>
                    <a:pt x="14803" y="13436"/>
                  </a:cubicBezTo>
                  <a:cubicBezTo>
                    <a:pt x="14925" y="13862"/>
                    <a:pt x="15077" y="14348"/>
                    <a:pt x="15320" y="14834"/>
                  </a:cubicBezTo>
                  <a:cubicBezTo>
                    <a:pt x="16277" y="16749"/>
                    <a:pt x="18294" y="18575"/>
                    <a:pt x="20791" y="18575"/>
                  </a:cubicBezTo>
                  <a:cubicBezTo>
                    <a:pt x="20831" y="18575"/>
                    <a:pt x="20872" y="18574"/>
                    <a:pt x="20913" y="18573"/>
                  </a:cubicBezTo>
                  <a:lnTo>
                    <a:pt x="20913" y="18573"/>
                  </a:lnTo>
                  <a:cubicBezTo>
                    <a:pt x="20183" y="19242"/>
                    <a:pt x="19363" y="19758"/>
                    <a:pt x="18420" y="20093"/>
                  </a:cubicBezTo>
                  <a:cubicBezTo>
                    <a:pt x="18056" y="20214"/>
                    <a:pt x="17752" y="20275"/>
                    <a:pt x="17417" y="20366"/>
                  </a:cubicBezTo>
                  <a:cubicBezTo>
                    <a:pt x="17283" y="20384"/>
                    <a:pt x="17146" y="20393"/>
                    <a:pt x="17007" y="20393"/>
                  </a:cubicBezTo>
                  <a:cubicBezTo>
                    <a:pt x="15255" y="20393"/>
                    <a:pt x="13176" y="19012"/>
                    <a:pt x="12584" y="17266"/>
                  </a:cubicBezTo>
                  <a:cubicBezTo>
                    <a:pt x="12463" y="16901"/>
                    <a:pt x="12372" y="16506"/>
                    <a:pt x="12250" y="16172"/>
                  </a:cubicBezTo>
                  <a:cubicBezTo>
                    <a:pt x="11934" y="14934"/>
                    <a:pt x="11595" y="13742"/>
                    <a:pt x="9929" y="13742"/>
                  </a:cubicBezTo>
                  <a:cubicBezTo>
                    <a:pt x="9672" y="13742"/>
                    <a:pt x="9383" y="13770"/>
                    <a:pt x="9058" y="13831"/>
                  </a:cubicBezTo>
                  <a:cubicBezTo>
                    <a:pt x="8655" y="13907"/>
                    <a:pt x="8297" y="13946"/>
                    <a:pt x="7976" y="13946"/>
                  </a:cubicBezTo>
                  <a:cubicBezTo>
                    <a:pt x="6357" y="13946"/>
                    <a:pt x="5660" y="12962"/>
                    <a:pt x="4773" y="10731"/>
                  </a:cubicBezTo>
                  <a:cubicBezTo>
                    <a:pt x="3830" y="8421"/>
                    <a:pt x="1733" y="7843"/>
                    <a:pt x="943" y="7752"/>
                  </a:cubicBezTo>
                  <a:cubicBezTo>
                    <a:pt x="852" y="6384"/>
                    <a:pt x="1064" y="5108"/>
                    <a:pt x="1551" y="4166"/>
                  </a:cubicBezTo>
                  <a:close/>
                  <a:moveTo>
                    <a:pt x="973" y="8421"/>
                  </a:moveTo>
                  <a:lnTo>
                    <a:pt x="973" y="8421"/>
                  </a:lnTo>
                  <a:cubicBezTo>
                    <a:pt x="1733" y="8573"/>
                    <a:pt x="3374" y="9120"/>
                    <a:pt x="4134" y="10974"/>
                  </a:cubicBezTo>
                  <a:cubicBezTo>
                    <a:pt x="5092" y="13331"/>
                    <a:pt x="5984" y="14584"/>
                    <a:pt x="8013" y="14584"/>
                  </a:cubicBezTo>
                  <a:cubicBezTo>
                    <a:pt x="8366" y="14584"/>
                    <a:pt x="8752" y="14546"/>
                    <a:pt x="9180" y="14470"/>
                  </a:cubicBezTo>
                  <a:cubicBezTo>
                    <a:pt x="9473" y="14411"/>
                    <a:pt x="9724" y="14383"/>
                    <a:pt x="9941" y="14383"/>
                  </a:cubicBezTo>
                  <a:cubicBezTo>
                    <a:pt x="11077" y="14383"/>
                    <a:pt x="11280" y="15150"/>
                    <a:pt x="11612" y="16324"/>
                  </a:cubicBezTo>
                  <a:cubicBezTo>
                    <a:pt x="11733" y="16689"/>
                    <a:pt x="11794" y="17084"/>
                    <a:pt x="11946" y="17448"/>
                  </a:cubicBezTo>
                  <a:cubicBezTo>
                    <a:pt x="12402" y="18786"/>
                    <a:pt x="13587" y="19880"/>
                    <a:pt x="14925" y="20488"/>
                  </a:cubicBezTo>
                  <a:cubicBezTo>
                    <a:pt x="14890" y="20488"/>
                    <a:pt x="14854" y="20488"/>
                    <a:pt x="14819" y="20488"/>
                  </a:cubicBezTo>
                  <a:cubicBezTo>
                    <a:pt x="11634" y="20488"/>
                    <a:pt x="8552" y="19140"/>
                    <a:pt x="6718" y="18148"/>
                  </a:cubicBezTo>
                  <a:cubicBezTo>
                    <a:pt x="4469" y="17023"/>
                    <a:pt x="2493" y="14287"/>
                    <a:pt x="1490" y="11005"/>
                  </a:cubicBezTo>
                  <a:cubicBezTo>
                    <a:pt x="1247" y="10123"/>
                    <a:pt x="1034" y="9242"/>
                    <a:pt x="973" y="8421"/>
                  </a:cubicBezTo>
                  <a:close/>
                  <a:moveTo>
                    <a:pt x="7821" y="0"/>
                  </a:moveTo>
                  <a:cubicBezTo>
                    <a:pt x="6765" y="0"/>
                    <a:pt x="5735" y="155"/>
                    <a:pt x="4803" y="488"/>
                  </a:cubicBezTo>
                  <a:cubicBezTo>
                    <a:pt x="4681" y="518"/>
                    <a:pt x="4621" y="548"/>
                    <a:pt x="4499" y="609"/>
                  </a:cubicBezTo>
                  <a:cubicBezTo>
                    <a:pt x="4438" y="609"/>
                    <a:pt x="4377" y="640"/>
                    <a:pt x="4347" y="670"/>
                  </a:cubicBezTo>
                  <a:cubicBezTo>
                    <a:pt x="2979" y="1278"/>
                    <a:pt x="1885" y="2281"/>
                    <a:pt x="1064" y="3679"/>
                  </a:cubicBezTo>
                  <a:cubicBezTo>
                    <a:pt x="92" y="5473"/>
                    <a:pt x="0" y="8299"/>
                    <a:pt x="882" y="11187"/>
                  </a:cubicBezTo>
                  <a:cubicBezTo>
                    <a:pt x="1915" y="14652"/>
                    <a:pt x="4013" y="17479"/>
                    <a:pt x="6384" y="18725"/>
                  </a:cubicBezTo>
                  <a:cubicBezTo>
                    <a:pt x="8423" y="19779"/>
                    <a:pt x="11860" y="21230"/>
                    <a:pt x="15304" y="21230"/>
                  </a:cubicBezTo>
                  <a:cubicBezTo>
                    <a:pt x="16429" y="21230"/>
                    <a:pt x="17555" y="21075"/>
                    <a:pt x="18633" y="20701"/>
                  </a:cubicBezTo>
                  <a:cubicBezTo>
                    <a:pt x="20426" y="20062"/>
                    <a:pt x="21855" y="18877"/>
                    <a:pt x="22949" y="17205"/>
                  </a:cubicBezTo>
                  <a:cubicBezTo>
                    <a:pt x="24287" y="15138"/>
                    <a:pt x="24712" y="13071"/>
                    <a:pt x="24226" y="11005"/>
                  </a:cubicBezTo>
                  <a:cubicBezTo>
                    <a:pt x="24104" y="10640"/>
                    <a:pt x="23983" y="10214"/>
                    <a:pt x="23831" y="9819"/>
                  </a:cubicBezTo>
                  <a:cubicBezTo>
                    <a:pt x="22433" y="6445"/>
                    <a:pt x="18907" y="3983"/>
                    <a:pt x="16779" y="2737"/>
                  </a:cubicBezTo>
                  <a:cubicBezTo>
                    <a:pt x="14621" y="1460"/>
                    <a:pt x="11764" y="336"/>
                    <a:pt x="9028" y="62"/>
                  </a:cubicBezTo>
                  <a:lnTo>
                    <a:pt x="8998" y="62"/>
                  </a:lnTo>
                  <a:cubicBezTo>
                    <a:pt x="8604" y="21"/>
                    <a:pt x="8211" y="0"/>
                    <a:pt x="7821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88" name="Google Shape;188;p2"/>
            <p:cNvGrpSpPr/>
            <p:nvPr/>
          </p:nvGrpSpPr>
          <p:grpSpPr>
            <a:xfrm>
              <a:off x="8755713" y="3936188"/>
              <a:ext cx="571450" cy="538350"/>
              <a:chOff x="5765575" y="1447475"/>
              <a:chExt cx="571450" cy="538350"/>
            </a:xfrm>
          </p:grpSpPr>
          <p:sp>
            <p:nvSpPr>
              <p:cNvPr id="189" name="Google Shape;189;p2"/>
              <p:cNvSpPr/>
              <p:nvPr/>
            </p:nvSpPr>
            <p:spPr>
              <a:xfrm>
                <a:off x="5765575" y="1447475"/>
                <a:ext cx="571450" cy="538350"/>
              </a:xfrm>
              <a:custGeom>
                <a:rect b="b" l="l" r="r" t="t"/>
                <a:pathLst>
                  <a:path extrusionOk="0" h="21534" w="22858">
                    <a:moveTo>
                      <a:pt x="13861" y="3178"/>
                    </a:moveTo>
                    <a:cubicBezTo>
                      <a:pt x="14529" y="3755"/>
                      <a:pt x="16657" y="5701"/>
                      <a:pt x="16931" y="8345"/>
                    </a:cubicBezTo>
                    <a:cubicBezTo>
                      <a:pt x="17144" y="10260"/>
                      <a:pt x="16323" y="12114"/>
                      <a:pt x="14621" y="13938"/>
                    </a:cubicBezTo>
                    <a:cubicBezTo>
                      <a:pt x="12435" y="16281"/>
                      <a:pt x="10215" y="17012"/>
                      <a:pt x="8299" y="17012"/>
                    </a:cubicBezTo>
                    <a:cubicBezTo>
                      <a:pt x="5766" y="17012"/>
                      <a:pt x="3763" y="15734"/>
                      <a:pt x="3070" y="15215"/>
                    </a:cubicBezTo>
                    <a:lnTo>
                      <a:pt x="13861" y="3178"/>
                    </a:lnTo>
                    <a:close/>
                    <a:moveTo>
                      <a:pt x="15046" y="1932"/>
                    </a:moveTo>
                    <a:cubicBezTo>
                      <a:pt x="15806" y="2570"/>
                      <a:pt x="18420" y="4971"/>
                      <a:pt x="18724" y="8315"/>
                    </a:cubicBezTo>
                    <a:cubicBezTo>
                      <a:pt x="18906" y="10625"/>
                      <a:pt x="17964" y="12904"/>
                      <a:pt x="15897" y="15123"/>
                    </a:cubicBezTo>
                    <a:cubicBezTo>
                      <a:pt x="13287" y="17885"/>
                      <a:pt x="10678" y="18757"/>
                      <a:pt x="8422" y="18757"/>
                    </a:cubicBezTo>
                    <a:cubicBezTo>
                      <a:pt x="5266" y="18757"/>
                      <a:pt x="2804" y="17051"/>
                      <a:pt x="2006" y="16430"/>
                    </a:cubicBezTo>
                    <a:lnTo>
                      <a:pt x="2614" y="15762"/>
                    </a:lnTo>
                    <a:cubicBezTo>
                      <a:pt x="3329" y="16284"/>
                      <a:pt x="5530" y="17675"/>
                      <a:pt x="8309" y="17675"/>
                    </a:cubicBezTo>
                    <a:cubicBezTo>
                      <a:pt x="10380" y="17675"/>
                      <a:pt x="12771" y="16903"/>
                      <a:pt x="15107" y="14424"/>
                    </a:cubicBezTo>
                    <a:cubicBezTo>
                      <a:pt x="16961" y="12449"/>
                      <a:pt x="17812" y="10412"/>
                      <a:pt x="17630" y="8315"/>
                    </a:cubicBezTo>
                    <a:cubicBezTo>
                      <a:pt x="17569" y="8132"/>
                      <a:pt x="17569" y="7920"/>
                      <a:pt x="17539" y="7707"/>
                    </a:cubicBezTo>
                    <a:cubicBezTo>
                      <a:pt x="17052" y="5123"/>
                      <a:pt x="15107" y="3299"/>
                      <a:pt x="14347" y="2692"/>
                    </a:cubicBezTo>
                    <a:lnTo>
                      <a:pt x="15046" y="1932"/>
                    </a:lnTo>
                    <a:close/>
                    <a:moveTo>
                      <a:pt x="16019" y="746"/>
                    </a:moveTo>
                    <a:cubicBezTo>
                      <a:pt x="17052" y="1476"/>
                      <a:pt x="20852" y="4515"/>
                      <a:pt x="21612" y="8467"/>
                    </a:cubicBezTo>
                    <a:cubicBezTo>
                      <a:pt x="22189" y="11385"/>
                      <a:pt x="20973" y="14242"/>
                      <a:pt x="17995" y="16886"/>
                    </a:cubicBezTo>
                    <a:cubicBezTo>
                      <a:pt x="14601" y="19912"/>
                      <a:pt x="11449" y="20895"/>
                      <a:pt x="8785" y="20895"/>
                    </a:cubicBezTo>
                    <a:cubicBezTo>
                      <a:pt x="4624" y="20895"/>
                      <a:pt x="1655" y="18497"/>
                      <a:pt x="821" y="17737"/>
                    </a:cubicBezTo>
                    <a:lnTo>
                      <a:pt x="1520" y="16917"/>
                    </a:lnTo>
                    <a:cubicBezTo>
                      <a:pt x="2340" y="17540"/>
                      <a:pt x="5019" y="19386"/>
                      <a:pt x="8424" y="19386"/>
                    </a:cubicBezTo>
                    <a:cubicBezTo>
                      <a:pt x="10828" y="19386"/>
                      <a:pt x="13594" y="18467"/>
                      <a:pt x="16323" y="15549"/>
                    </a:cubicBezTo>
                    <a:cubicBezTo>
                      <a:pt x="18542" y="13208"/>
                      <a:pt x="19545" y="10746"/>
                      <a:pt x="19332" y="8224"/>
                    </a:cubicBezTo>
                    <a:lnTo>
                      <a:pt x="19210" y="7433"/>
                    </a:lnTo>
                    <a:cubicBezTo>
                      <a:pt x="18603" y="4272"/>
                      <a:pt x="16201" y="2084"/>
                      <a:pt x="15411" y="1445"/>
                    </a:cubicBezTo>
                    <a:lnTo>
                      <a:pt x="16019" y="746"/>
                    </a:lnTo>
                    <a:close/>
                    <a:moveTo>
                      <a:pt x="16001" y="0"/>
                    </a:moveTo>
                    <a:cubicBezTo>
                      <a:pt x="15916" y="0"/>
                      <a:pt x="15827" y="40"/>
                      <a:pt x="15776" y="108"/>
                    </a:cubicBezTo>
                    <a:lnTo>
                      <a:pt x="1247" y="16278"/>
                    </a:lnTo>
                    <a:lnTo>
                      <a:pt x="92" y="17555"/>
                    </a:lnTo>
                    <a:cubicBezTo>
                      <a:pt x="0" y="17646"/>
                      <a:pt x="0" y="17889"/>
                      <a:pt x="92" y="17980"/>
                    </a:cubicBezTo>
                    <a:cubicBezTo>
                      <a:pt x="151" y="18040"/>
                      <a:pt x="3670" y="21533"/>
                      <a:pt x="8867" y="21533"/>
                    </a:cubicBezTo>
                    <a:cubicBezTo>
                      <a:pt x="11659" y="21533"/>
                      <a:pt x="14936" y="20525"/>
                      <a:pt x="18420" y="17433"/>
                    </a:cubicBezTo>
                    <a:cubicBezTo>
                      <a:pt x="21581" y="14607"/>
                      <a:pt x="22858" y="11567"/>
                      <a:pt x="22250" y="8375"/>
                    </a:cubicBezTo>
                    <a:cubicBezTo>
                      <a:pt x="21338" y="3543"/>
                      <a:pt x="16414" y="229"/>
                      <a:pt x="16171" y="78"/>
                    </a:cubicBezTo>
                    <a:cubicBezTo>
                      <a:pt x="16131" y="24"/>
                      <a:pt x="16068" y="0"/>
                      <a:pt x="1600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" name="Google Shape;190;p2"/>
              <p:cNvSpPr/>
              <p:nvPr/>
            </p:nvSpPr>
            <p:spPr>
              <a:xfrm>
                <a:off x="5906900" y="1785275"/>
                <a:ext cx="38025" cy="32600"/>
              </a:xfrm>
              <a:custGeom>
                <a:rect b="b" l="l" r="r" t="t"/>
                <a:pathLst>
                  <a:path extrusionOk="0" h="1304" w="1521">
                    <a:moveTo>
                      <a:pt x="1" y="0"/>
                    </a:moveTo>
                    <a:cubicBezTo>
                      <a:pt x="1" y="0"/>
                      <a:pt x="275" y="1003"/>
                      <a:pt x="518" y="1186"/>
                    </a:cubicBezTo>
                    <a:cubicBezTo>
                      <a:pt x="635" y="1264"/>
                      <a:pt x="763" y="1303"/>
                      <a:pt x="889" y="1303"/>
                    </a:cubicBezTo>
                    <a:cubicBezTo>
                      <a:pt x="1055" y="1303"/>
                      <a:pt x="1217" y="1234"/>
                      <a:pt x="1338" y="1095"/>
                    </a:cubicBezTo>
                    <a:cubicBezTo>
                      <a:pt x="1521" y="882"/>
                      <a:pt x="1521" y="487"/>
                      <a:pt x="1247" y="304"/>
                    </a:cubicBezTo>
                    <a:cubicBezTo>
                      <a:pt x="1034" y="122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2"/>
              <p:cNvSpPr/>
              <p:nvPr/>
            </p:nvSpPr>
            <p:spPr>
              <a:xfrm>
                <a:off x="5957075" y="1730550"/>
                <a:ext cx="38000" cy="32150"/>
              </a:xfrm>
              <a:custGeom>
                <a:rect b="b" l="l" r="r" t="t"/>
                <a:pathLst>
                  <a:path extrusionOk="0" h="1286" w="1520">
                    <a:moveTo>
                      <a:pt x="0" y="1"/>
                    </a:moveTo>
                    <a:lnTo>
                      <a:pt x="0" y="1"/>
                    </a:lnTo>
                    <a:cubicBezTo>
                      <a:pt x="0" y="1"/>
                      <a:pt x="274" y="974"/>
                      <a:pt x="547" y="1156"/>
                    </a:cubicBezTo>
                    <a:cubicBezTo>
                      <a:pt x="646" y="1241"/>
                      <a:pt x="784" y="1286"/>
                      <a:pt x="922" y="1286"/>
                    </a:cubicBezTo>
                    <a:cubicBezTo>
                      <a:pt x="1081" y="1286"/>
                      <a:pt x="1240" y="1225"/>
                      <a:pt x="1337" y="1095"/>
                    </a:cubicBezTo>
                    <a:cubicBezTo>
                      <a:pt x="1520" y="852"/>
                      <a:pt x="1489" y="518"/>
                      <a:pt x="1277" y="305"/>
                    </a:cubicBezTo>
                    <a:cubicBezTo>
                      <a:pt x="1034" y="92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2"/>
              <p:cNvSpPr/>
              <p:nvPr/>
            </p:nvSpPr>
            <p:spPr>
              <a:xfrm>
                <a:off x="5967700" y="1786025"/>
                <a:ext cx="38025" cy="32925"/>
              </a:xfrm>
              <a:custGeom>
                <a:rect b="b" l="l" r="r" t="t"/>
                <a:pathLst>
                  <a:path extrusionOk="0" h="1317" w="1521">
                    <a:moveTo>
                      <a:pt x="1" y="1"/>
                    </a:moveTo>
                    <a:cubicBezTo>
                      <a:pt x="1" y="1"/>
                      <a:pt x="274" y="1004"/>
                      <a:pt x="548" y="1186"/>
                    </a:cubicBezTo>
                    <a:cubicBezTo>
                      <a:pt x="661" y="1271"/>
                      <a:pt x="800" y="1316"/>
                      <a:pt x="934" y="1316"/>
                    </a:cubicBezTo>
                    <a:cubicBezTo>
                      <a:pt x="1090" y="1316"/>
                      <a:pt x="1240" y="1256"/>
                      <a:pt x="1338" y="1125"/>
                    </a:cubicBezTo>
                    <a:cubicBezTo>
                      <a:pt x="1520" y="882"/>
                      <a:pt x="1520" y="517"/>
                      <a:pt x="1247" y="305"/>
                    </a:cubicBezTo>
                    <a:cubicBezTo>
                      <a:pt x="1034" y="122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2"/>
              <p:cNvSpPr/>
              <p:nvPr/>
            </p:nvSpPr>
            <p:spPr>
              <a:xfrm>
                <a:off x="6004175" y="1677375"/>
                <a:ext cx="38025" cy="32700"/>
              </a:xfrm>
              <a:custGeom>
                <a:rect b="b" l="l" r="r" t="t"/>
                <a:pathLst>
                  <a:path extrusionOk="0" h="1308" w="1521">
                    <a:moveTo>
                      <a:pt x="1" y="0"/>
                    </a:moveTo>
                    <a:cubicBezTo>
                      <a:pt x="1" y="0"/>
                      <a:pt x="244" y="973"/>
                      <a:pt x="517" y="1155"/>
                    </a:cubicBezTo>
                    <a:cubicBezTo>
                      <a:pt x="631" y="1255"/>
                      <a:pt x="772" y="1308"/>
                      <a:pt x="908" y="1308"/>
                    </a:cubicBezTo>
                    <a:cubicBezTo>
                      <a:pt x="1062" y="1308"/>
                      <a:pt x="1211" y="1240"/>
                      <a:pt x="1308" y="1094"/>
                    </a:cubicBezTo>
                    <a:cubicBezTo>
                      <a:pt x="1520" y="821"/>
                      <a:pt x="1520" y="487"/>
                      <a:pt x="1247" y="304"/>
                    </a:cubicBezTo>
                    <a:cubicBezTo>
                      <a:pt x="1004" y="91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" name="Google Shape;194;p2"/>
              <p:cNvSpPr/>
              <p:nvPr/>
            </p:nvSpPr>
            <p:spPr>
              <a:xfrm>
                <a:off x="6020125" y="1736650"/>
                <a:ext cx="38025" cy="32900"/>
              </a:xfrm>
              <a:custGeom>
                <a:rect b="b" l="l" r="r" t="t"/>
                <a:pathLst>
                  <a:path extrusionOk="0" h="1316" w="1521">
                    <a:moveTo>
                      <a:pt x="1" y="0"/>
                    </a:moveTo>
                    <a:lnTo>
                      <a:pt x="1" y="0"/>
                    </a:lnTo>
                    <a:cubicBezTo>
                      <a:pt x="1" y="0"/>
                      <a:pt x="305" y="1003"/>
                      <a:pt x="518" y="1185"/>
                    </a:cubicBezTo>
                    <a:cubicBezTo>
                      <a:pt x="630" y="1270"/>
                      <a:pt x="770" y="1315"/>
                      <a:pt x="907" y="1315"/>
                    </a:cubicBezTo>
                    <a:cubicBezTo>
                      <a:pt x="1067" y="1315"/>
                      <a:pt x="1224" y="1255"/>
                      <a:pt x="1338" y="1125"/>
                    </a:cubicBezTo>
                    <a:cubicBezTo>
                      <a:pt x="1521" y="882"/>
                      <a:pt x="1521" y="517"/>
                      <a:pt x="1247" y="304"/>
                    </a:cubicBezTo>
                    <a:cubicBezTo>
                      <a:pt x="1034" y="122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" name="Google Shape;195;p2"/>
              <p:cNvSpPr/>
              <p:nvPr/>
            </p:nvSpPr>
            <p:spPr>
              <a:xfrm>
                <a:off x="6038375" y="1797425"/>
                <a:ext cx="38025" cy="32650"/>
              </a:xfrm>
              <a:custGeom>
                <a:rect b="b" l="l" r="r" t="t"/>
                <a:pathLst>
                  <a:path extrusionOk="0" h="1306" w="1521">
                    <a:moveTo>
                      <a:pt x="0" y="1"/>
                    </a:moveTo>
                    <a:cubicBezTo>
                      <a:pt x="0" y="1"/>
                      <a:pt x="244" y="1004"/>
                      <a:pt x="517" y="1186"/>
                    </a:cubicBezTo>
                    <a:cubicBezTo>
                      <a:pt x="625" y="1267"/>
                      <a:pt x="756" y="1306"/>
                      <a:pt x="885" y="1306"/>
                    </a:cubicBezTo>
                    <a:cubicBezTo>
                      <a:pt x="1047" y="1306"/>
                      <a:pt x="1206" y="1244"/>
                      <a:pt x="1307" y="1125"/>
                    </a:cubicBezTo>
                    <a:cubicBezTo>
                      <a:pt x="1520" y="882"/>
                      <a:pt x="1520" y="517"/>
                      <a:pt x="1247" y="305"/>
                    </a:cubicBezTo>
                    <a:cubicBezTo>
                      <a:pt x="1003" y="122"/>
                      <a:pt x="1" y="1"/>
                      <a:pt x="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2"/>
              <p:cNvSpPr/>
              <p:nvPr/>
            </p:nvSpPr>
            <p:spPr>
              <a:xfrm>
                <a:off x="6044450" y="1631775"/>
                <a:ext cx="38025" cy="32725"/>
              </a:xfrm>
              <a:custGeom>
                <a:rect b="b" l="l" r="r" t="t"/>
                <a:pathLst>
                  <a:path extrusionOk="0" h="1309" w="1521">
                    <a:moveTo>
                      <a:pt x="1" y="0"/>
                    </a:moveTo>
                    <a:cubicBezTo>
                      <a:pt x="1" y="0"/>
                      <a:pt x="274" y="973"/>
                      <a:pt x="548" y="1155"/>
                    </a:cubicBezTo>
                    <a:cubicBezTo>
                      <a:pt x="647" y="1255"/>
                      <a:pt x="787" y="1308"/>
                      <a:pt x="926" y="1308"/>
                    </a:cubicBezTo>
                    <a:cubicBezTo>
                      <a:pt x="1084" y="1308"/>
                      <a:pt x="1241" y="1240"/>
                      <a:pt x="1338" y="1095"/>
                    </a:cubicBezTo>
                    <a:cubicBezTo>
                      <a:pt x="1520" y="852"/>
                      <a:pt x="1490" y="517"/>
                      <a:pt x="1277" y="304"/>
                    </a:cubicBezTo>
                    <a:cubicBezTo>
                      <a:pt x="1034" y="92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2"/>
              <p:cNvSpPr/>
              <p:nvPr/>
            </p:nvSpPr>
            <p:spPr>
              <a:xfrm>
                <a:off x="6066500" y="1691050"/>
                <a:ext cx="38000" cy="32650"/>
              </a:xfrm>
              <a:custGeom>
                <a:rect b="b" l="l" r="r" t="t"/>
                <a:pathLst>
                  <a:path extrusionOk="0" h="1306" w="1520">
                    <a:moveTo>
                      <a:pt x="0" y="0"/>
                    </a:moveTo>
                    <a:cubicBezTo>
                      <a:pt x="0" y="0"/>
                      <a:pt x="274" y="1003"/>
                      <a:pt x="547" y="1186"/>
                    </a:cubicBezTo>
                    <a:cubicBezTo>
                      <a:pt x="641" y="1266"/>
                      <a:pt x="759" y="1305"/>
                      <a:pt x="883" y="1305"/>
                    </a:cubicBezTo>
                    <a:cubicBezTo>
                      <a:pt x="1038" y="1305"/>
                      <a:pt x="1202" y="1244"/>
                      <a:pt x="1337" y="1125"/>
                    </a:cubicBezTo>
                    <a:cubicBezTo>
                      <a:pt x="1520" y="882"/>
                      <a:pt x="1520" y="517"/>
                      <a:pt x="1246" y="304"/>
                    </a:cubicBezTo>
                    <a:cubicBezTo>
                      <a:pt x="1034" y="122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" name="Google Shape;198;p2"/>
              <p:cNvSpPr/>
              <p:nvPr/>
            </p:nvSpPr>
            <p:spPr>
              <a:xfrm>
                <a:off x="6130325" y="1687250"/>
                <a:ext cx="38025" cy="32650"/>
              </a:xfrm>
              <a:custGeom>
                <a:rect b="b" l="l" r="r" t="t"/>
                <a:pathLst>
                  <a:path extrusionOk="0" h="1306" w="1521">
                    <a:moveTo>
                      <a:pt x="0" y="0"/>
                    </a:moveTo>
                    <a:cubicBezTo>
                      <a:pt x="0" y="0"/>
                      <a:pt x="274" y="1003"/>
                      <a:pt x="517" y="1186"/>
                    </a:cubicBezTo>
                    <a:cubicBezTo>
                      <a:pt x="625" y="1266"/>
                      <a:pt x="750" y="1305"/>
                      <a:pt x="875" y="1305"/>
                    </a:cubicBezTo>
                    <a:cubicBezTo>
                      <a:pt x="1032" y="1305"/>
                      <a:pt x="1189" y="1244"/>
                      <a:pt x="1307" y="1125"/>
                    </a:cubicBezTo>
                    <a:cubicBezTo>
                      <a:pt x="1520" y="882"/>
                      <a:pt x="1520" y="517"/>
                      <a:pt x="1247" y="304"/>
                    </a:cubicBezTo>
                    <a:cubicBezTo>
                      <a:pt x="1003" y="122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" name="Google Shape;199;p2"/>
              <p:cNvSpPr/>
              <p:nvPr/>
            </p:nvSpPr>
            <p:spPr>
              <a:xfrm>
                <a:off x="6082450" y="1746525"/>
                <a:ext cx="38025" cy="32450"/>
              </a:xfrm>
              <a:custGeom>
                <a:rect b="b" l="l" r="r" t="t"/>
                <a:pathLst>
                  <a:path extrusionOk="0" h="1298" w="1521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274" y="973"/>
                      <a:pt x="547" y="1155"/>
                    </a:cubicBezTo>
                    <a:cubicBezTo>
                      <a:pt x="643" y="1251"/>
                      <a:pt x="770" y="1297"/>
                      <a:pt x="899" y="1297"/>
                    </a:cubicBezTo>
                    <a:cubicBezTo>
                      <a:pt x="1058" y="1297"/>
                      <a:pt x="1221" y="1228"/>
                      <a:pt x="1338" y="1094"/>
                    </a:cubicBezTo>
                    <a:cubicBezTo>
                      <a:pt x="1520" y="882"/>
                      <a:pt x="1520" y="487"/>
                      <a:pt x="1247" y="304"/>
                    </a:cubicBezTo>
                    <a:cubicBezTo>
                      <a:pt x="1034" y="122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2"/>
              <p:cNvSpPr/>
              <p:nvPr/>
            </p:nvSpPr>
            <p:spPr>
              <a:xfrm>
                <a:off x="6093075" y="1580850"/>
                <a:ext cx="38025" cy="32925"/>
              </a:xfrm>
              <a:custGeom>
                <a:rect b="b" l="l" r="r" t="t"/>
                <a:pathLst>
                  <a:path extrusionOk="0" h="1317" w="1521">
                    <a:moveTo>
                      <a:pt x="1" y="1"/>
                    </a:moveTo>
                    <a:lnTo>
                      <a:pt x="1" y="1"/>
                    </a:lnTo>
                    <a:cubicBezTo>
                      <a:pt x="1" y="1"/>
                      <a:pt x="274" y="1004"/>
                      <a:pt x="548" y="1186"/>
                    </a:cubicBezTo>
                    <a:cubicBezTo>
                      <a:pt x="647" y="1271"/>
                      <a:pt x="785" y="1316"/>
                      <a:pt x="923" y="1316"/>
                    </a:cubicBezTo>
                    <a:cubicBezTo>
                      <a:pt x="1082" y="1316"/>
                      <a:pt x="1241" y="1256"/>
                      <a:pt x="1338" y="1126"/>
                    </a:cubicBezTo>
                    <a:cubicBezTo>
                      <a:pt x="1521" y="882"/>
                      <a:pt x="1490" y="518"/>
                      <a:pt x="1247" y="305"/>
                    </a:cubicBezTo>
                    <a:cubicBezTo>
                      <a:pt x="1034" y="123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2"/>
              <p:cNvSpPr/>
              <p:nvPr/>
            </p:nvSpPr>
            <p:spPr>
              <a:xfrm>
                <a:off x="6109050" y="1634050"/>
                <a:ext cx="38000" cy="32650"/>
              </a:xfrm>
              <a:custGeom>
                <a:rect b="b" l="l" r="r" t="t"/>
                <a:pathLst>
                  <a:path extrusionOk="0" h="1306" w="1520">
                    <a:moveTo>
                      <a:pt x="0" y="1"/>
                    </a:moveTo>
                    <a:cubicBezTo>
                      <a:pt x="0" y="1"/>
                      <a:pt x="274" y="1004"/>
                      <a:pt x="547" y="1186"/>
                    </a:cubicBezTo>
                    <a:cubicBezTo>
                      <a:pt x="641" y="1267"/>
                      <a:pt x="771" y="1306"/>
                      <a:pt x="903" y="1306"/>
                    </a:cubicBezTo>
                    <a:cubicBezTo>
                      <a:pt x="1068" y="1306"/>
                      <a:pt x="1236" y="1244"/>
                      <a:pt x="1338" y="1125"/>
                    </a:cubicBezTo>
                    <a:cubicBezTo>
                      <a:pt x="1520" y="882"/>
                      <a:pt x="1520" y="517"/>
                      <a:pt x="1277" y="305"/>
                    </a:cubicBezTo>
                    <a:cubicBezTo>
                      <a:pt x="1034" y="122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2" name="Google Shape;202;p2"/>
            <p:cNvGrpSpPr/>
            <p:nvPr/>
          </p:nvGrpSpPr>
          <p:grpSpPr>
            <a:xfrm>
              <a:off x="5231450" y="3686325"/>
              <a:ext cx="622375" cy="570700"/>
              <a:chOff x="3015525" y="1431175"/>
              <a:chExt cx="622375" cy="570700"/>
            </a:xfrm>
          </p:grpSpPr>
          <p:sp>
            <p:nvSpPr>
              <p:cNvPr id="203" name="Google Shape;203;p2"/>
              <p:cNvSpPr/>
              <p:nvPr/>
            </p:nvSpPr>
            <p:spPr>
              <a:xfrm>
                <a:off x="3015525" y="1431175"/>
                <a:ext cx="622375" cy="570700"/>
              </a:xfrm>
              <a:custGeom>
                <a:rect b="b" l="l" r="r" t="t"/>
                <a:pathLst>
                  <a:path extrusionOk="0" h="22828" w="24895">
                    <a:moveTo>
                      <a:pt x="13374" y="669"/>
                    </a:moveTo>
                    <a:cubicBezTo>
                      <a:pt x="16140" y="669"/>
                      <a:pt x="18785" y="2097"/>
                      <a:pt x="20761" y="4590"/>
                    </a:cubicBezTo>
                    <a:cubicBezTo>
                      <a:pt x="23131" y="7660"/>
                      <a:pt x="24195" y="12037"/>
                      <a:pt x="23344" y="15411"/>
                    </a:cubicBezTo>
                    <a:cubicBezTo>
                      <a:pt x="22280" y="19636"/>
                      <a:pt x="18511" y="22128"/>
                      <a:pt x="13314" y="22128"/>
                    </a:cubicBezTo>
                    <a:cubicBezTo>
                      <a:pt x="11794" y="22128"/>
                      <a:pt x="10183" y="21915"/>
                      <a:pt x="8633" y="21490"/>
                    </a:cubicBezTo>
                    <a:cubicBezTo>
                      <a:pt x="5624" y="20669"/>
                      <a:pt x="3192" y="18450"/>
                      <a:pt x="1946" y="15411"/>
                    </a:cubicBezTo>
                    <a:cubicBezTo>
                      <a:pt x="699" y="12462"/>
                      <a:pt x="791" y="9149"/>
                      <a:pt x="2250" y="6596"/>
                    </a:cubicBezTo>
                    <a:cubicBezTo>
                      <a:pt x="4134" y="3192"/>
                      <a:pt x="5927" y="942"/>
                      <a:pt x="13070" y="669"/>
                    </a:cubicBezTo>
                    <a:close/>
                    <a:moveTo>
                      <a:pt x="13070" y="0"/>
                    </a:moveTo>
                    <a:cubicBezTo>
                      <a:pt x="5624" y="274"/>
                      <a:pt x="3648" y="2766"/>
                      <a:pt x="1672" y="6261"/>
                    </a:cubicBezTo>
                    <a:cubicBezTo>
                      <a:pt x="152" y="8997"/>
                      <a:pt x="0" y="12523"/>
                      <a:pt x="1338" y="15684"/>
                    </a:cubicBezTo>
                    <a:cubicBezTo>
                      <a:pt x="2706" y="18906"/>
                      <a:pt x="5289" y="21277"/>
                      <a:pt x="8481" y="22158"/>
                    </a:cubicBezTo>
                    <a:cubicBezTo>
                      <a:pt x="10122" y="22614"/>
                      <a:pt x="11733" y="22827"/>
                      <a:pt x="13344" y="22827"/>
                    </a:cubicBezTo>
                    <a:cubicBezTo>
                      <a:pt x="18876" y="22827"/>
                      <a:pt x="22888" y="20122"/>
                      <a:pt x="24013" y="15623"/>
                    </a:cubicBezTo>
                    <a:cubicBezTo>
                      <a:pt x="24894" y="11976"/>
                      <a:pt x="23831" y="7477"/>
                      <a:pt x="21277" y="4164"/>
                    </a:cubicBezTo>
                    <a:cubicBezTo>
                      <a:pt x="19180" y="1489"/>
                      <a:pt x="16384" y="0"/>
                      <a:pt x="1337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" name="Google Shape;204;p2"/>
              <p:cNvSpPr/>
              <p:nvPr/>
            </p:nvSpPr>
            <p:spPr>
              <a:xfrm>
                <a:off x="3074800" y="1503350"/>
                <a:ext cx="493950" cy="438475"/>
              </a:xfrm>
              <a:custGeom>
                <a:rect b="b" l="l" r="r" t="t"/>
                <a:pathLst>
                  <a:path extrusionOk="0" h="17539" w="19758">
                    <a:moveTo>
                      <a:pt x="9514" y="639"/>
                    </a:moveTo>
                    <a:cubicBezTo>
                      <a:pt x="10244" y="639"/>
                      <a:pt x="11003" y="730"/>
                      <a:pt x="11794" y="821"/>
                    </a:cubicBezTo>
                    <a:cubicBezTo>
                      <a:pt x="11885" y="821"/>
                      <a:pt x="11915" y="882"/>
                      <a:pt x="12006" y="882"/>
                    </a:cubicBezTo>
                    <a:cubicBezTo>
                      <a:pt x="11429" y="1976"/>
                      <a:pt x="9757" y="5016"/>
                      <a:pt x="9301" y="5745"/>
                    </a:cubicBezTo>
                    <a:cubicBezTo>
                      <a:pt x="8976" y="6287"/>
                      <a:pt x="8049" y="6767"/>
                      <a:pt x="7158" y="6767"/>
                    </a:cubicBezTo>
                    <a:cubicBezTo>
                      <a:pt x="6799" y="6767"/>
                      <a:pt x="6446" y="6689"/>
                      <a:pt x="6140" y="6505"/>
                    </a:cubicBezTo>
                    <a:cubicBezTo>
                      <a:pt x="5137" y="5897"/>
                      <a:pt x="2827" y="4469"/>
                      <a:pt x="2037" y="3952"/>
                    </a:cubicBezTo>
                    <a:cubicBezTo>
                      <a:pt x="3526" y="1855"/>
                      <a:pt x="6262" y="639"/>
                      <a:pt x="9514" y="639"/>
                    </a:cubicBezTo>
                    <a:close/>
                    <a:moveTo>
                      <a:pt x="14195" y="1794"/>
                    </a:moveTo>
                    <a:cubicBezTo>
                      <a:pt x="15289" y="2463"/>
                      <a:pt x="16292" y="3526"/>
                      <a:pt x="17083" y="4833"/>
                    </a:cubicBezTo>
                    <a:cubicBezTo>
                      <a:pt x="18116" y="6536"/>
                      <a:pt x="18694" y="8390"/>
                      <a:pt x="18633" y="10031"/>
                    </a:cubicBezTo>
                    <a:cubicBezTo>
                      <a:pt x="17326" y="9575"/>
                      <a:pt x="13222" y="8238"/>
                      <a:pt x="12219" y="7964"/>
                    </a:cubicBezTo>
                    <a:cubicBezTo>
                      <a:pt x="11763" y="7843"/>
                      <a:pt x="11459" y="7721"/>
                      <a:pt x="11399" y="7569"/>
                    </a:cubicBezTo>
                    <a:cubicBezTo>
                      <a:pt x="11307" y="7387"/>
                      <a:pt x="11307" y="7144"/>
                      <a:pt x="11459" y="6688"/>
                    </a:cubicBezTo>
                    <a:cubicBezTo>
                      <a:pt x="11703" y="5958"/>
                      <a:pt x="13374" y="3101"/>
                      <a:pt x="14195" y="1794"/>
                    </a:cubicBezTo>
                    <a:close/>
                    <a:moveTo>
                      <a:pt x="1125" y="5897"/>
                    </a:moveTo>
                    <a:lnTo>
                      <a:pt x="1125" y="5897"/>
                    </a:lnTo>
                    <a:cubicBezTo>
                      <a:pt x="2462" y="6688"/>
                      <a:pt x="4468" y="8025"/>
                      <a:pt x="5502" y="8998"/>
                    </a:cubicBezTo>
                    <a:cubicBezTo>
                      <a:pt x="6322" y="9758"/>
                      <a:pt x="6201" y="12220"/>
                      <a:pt x="6140" y="14621"/>
                    </a:cubicBezTo>
                    <a:cubicBezTo>
                      <a:pt x="6140" y="15077"/>
                      <a:pt x="6110" y="15533"/>
                      <a:pt x="6110" y="15989"/>
                    </a:cubicBezTo>
                    <a:cubicBezTo>
                      <a:pt x="4316" y="15229"/>
                      <a:pt x="2888" y="13709"/>
                      <a:pt x="1915" y="11703"/>
                    </a:cubicBezTo>
                    <a:cubicBezTo>
                      <a:pt x="1003" y="9758"/>
                      <a:pt x="730" y="7569"/>
                      <a:pt x="1125" y="5897"/>
                    </a:cubicBezTo>
                    <a:close/>
                    <a:moveTo>
                      <a:pt x="12645" y="1064"/>
                    </a:moveTo>
                    <a:cubicBezTo>
                      <a:pt x="12979" y="1186"/>
                      <a:pt x="13313" y="1277"/>
                      <a:pt x="13617" y="1490"/>
                    </a:cubicBezTo>
                    <a:cubicBezTo>
                      <a:pt x="13010" y="2463"/>
                      <a:pt x="11095" y="5654"/>
                      <a:pt x="10821" y="6536"/>
                    </a:cubicBezTo>
                    <a:cubicBezTo>
                      <a:pt x="10669" y="7022"/>
                      <a:pt x="10547" y="7508"/>
                      <a:pt x="10821" y="7934"/>
                    </a:cubicBezTo>
                    <a:cubicBezTo>
                      <a:pt x="11003" y="8268"/>
                      <a:pt x="11399" y="8511"/>
                      <a:pt x="12067" y="8663"/>
                    </a:cubicBezTo>
                    <a:cubicBezTo>
                      <a:pt x="13101" y="8906"/>
                      <a:pt x="17538" y="10365"/>
                      <a:pt x="18633" y="10761"/>
                    </a:cubicBezTo>
                    <a:cubicBezTo>
                      <a:pt x="18602" y="11125"/>
                      <a:pt x="18542" y="11460"/>
                      <a:pt x="18420" y="11824"/>
                    </a:cubicBezTo>
                    <a:cubicBezTo>
                      <a:pt x="17022" y="11429"/>
                      <a:pt x="11125" y="9879"/>
                      <a:pt x="10487" y="9758"/>
                    </a:cubicBezTo>
                    <a:cubicBezTo>
                      <a:pt x="10378" y="9743"/>
                      <a:pt x="10255" y="9734"/>
                      <a:pt x="10125" y="9734"/>
                    </a:cubicBezTo>
                    <a:cubicBezTo>
                      <a:pt x="9709" y="9734"/>
                      <a:pt x="9216" y="9829"/>
                      <a:pt x="8845" y="10153"/>
                    </a:cubicBezTo>
                    <a:cubicBezTo>
                      <a:pt x="8511" y="10396"/>
                      <a:pt x="8268" y="10791"/>
                      <a:pt x="8207" y="11277"/>
                    </a:cubicBezTo>
                    <a:cubicBezTo>
                      <a:pt x="8085" y="12159"/>
                      <a:pt x="8055" y="15502"/>
                      <a:pt x="8055" y="16627"/>
                    </a:cubicBezTo>
                    <a:cubicBezTo>
                      <a:pt x="7812" y="16597"/>
                      <a:pt x="7599" y="16566"/>
                      <a:pt x="7356" y="16475"/>
                    </a:cubicBezTo>
                    <a:cubicBezTo>
                      <a:pt x="7113" y="16414"/>
                      <a:pt x="6930" y="16323"/>
                      <a:pt x="6748" y="16262"/>
                    </a:cubicBezTo>
                    <a:cubicBezTo>
                      <a:pt x="6748" y="15715"/>
                      <a:pt x="6778" y="15198"/>
                      <a:pt x="6778" y="14651"/>
                    </a:cubicBezTo>
                    <a:cubicBezTo>
                      <a:pt x="6900" y="12007"/>
                      <a:pt x="6991" y="9454"/>
                      <a:pt x="5958" y="8511"/>
                    </a:cubicBezTo>
                    <a:cubicBezTo>
                      <a:pt x="4742" y="7417"/>
                      <a:pt x="2523" y="5958"/>
                      <a:pt x="1307" y="5229"/>
                    </a:cubicBezTo>
                    <a:cubicBezTo>
                      <a:pt x="1368" y="5077"/>
                      <a:pt x="1429" y="4985"/>
                      <a:pt x="1520" y="4864"/>
                    </a:cubicBezTo>
                    <a:cubicBezTo>
                      <a:pt x="1581" y="4742"/>
                      <a:pt x="1611" y="4621"/>
                      <a:pt x="1702" y="4530"/>
                    </a:cubicBezTo>
                    <a:cubicBezTo>
                      <a:pt x="2493" y="5016"/>
                      <a:pt x="4803" y="6444"/>
                      <a:pt x="5806" y="7052"/>
                    </a:cubicBezTo>
                    <a:cubicBezTo>
                      <a:pt x="6231" y="7326"/>
                      <a:pt x="6718" y="7448"/>
                      <a:pt x="7174" y="7448"/>
                    </a:cubicBezTo>
                    <a:cubicBezTo>
                      <a:pt x="8298" y="7448"/>
                      <a:pt x="9453" y="6809"/>
                      <a:pt x="9879" y="6110"/>
                    </a:cubicBezTo>
                    <a:cubicBezTo>
                      <a:pt x="10335" y="5350"/>
                      <a:pt x="12158" y="2007"/>
                      <a:pt x="12645" y="1064"/>
                    </a:cubicBezTo>
                    <a:close/>
                    <a:moveTo>
                      <a:pt x="10078" y="10370"/>
                    </a:moveTo>
                    <a:cubicBezTo>
                      <a:pt x="10184" y="10370"/>
                      <a:pt x="10282" y="10379"/>
                      <a:pt x="10365" y="10396"/>
                    </a:cubicBezTo>
                    <a:cubicBezTo>
                      <a:pt x="10882" y="10487"/>
                      <a:pt x="15532" y="11703"/>
                      <a:pt x="18177" y="12432"/>
                    </a:cubicBezTo>
                    <a:cubicBezTo>
                      <a:pt x="16931" y="15168"/>
                      <a:pt x="14043" y="16870"/>
                      <a:pt x="10487" y="16870"/>
                    </a:cubicBezTo>
                    <a:cubicBezTo>
                      <a:pt x="9909" y="16870"/>
                      <a:pt x="9301" y="16840"/>
                      <a:pt x="8693" y="16718"/>
                    </a:cubicBezTo>
                    <a:cubicBezTo>
                      <a:pt x="8693" y="15685"/>
                      <a:pt x="8724" y="12189"/>
                      <a:pt x="8845" y="11308"/>
                    </a:cubicBezTo>
                    <a:cubicBezTo>
                      <a:pt x="8876" y="11004"/>
                      <a:pt x="8997" y="10791"/>
                      <a:pt x="9210" y="10639"/>
                    </a:cubicBezTo>
                    <a:cubicBezTo>
                      <a:pt x="9454" y="10440"/>
                      <a:pt x="9794" y="10370"/>
                      <a:pt x="10078" y="10370"/>
                    </a:cubicBezTo>
                    <a:close/>
                    <a:moveTo>
                      <a:pt x="9575" y="1"/>
                    </a:moveTo>
                    <a:cubicBezTo>
                      <a:pt x="5563" y="1"/>
                      <a:pt x="2341" y="1703"/>
                      <a:pt x="942" y="4560"/>
                    </a:cubicBezTo>
                    <a:cubicBezTo>
                      <a:pt x="0" y="6414"/>
                      <a:pt x="183" y="9423"/>
                      <a:pt x="1368" y="12007"/>
                    </a:cubicBezTo>
                    <a:cubicBezTo>
                      <a:pt x="2584" y="14651"/>
                      <a:pt x="4651" y="16475"/>
                      <a:pt x="7204" y="17144"/>
                    </a:cubicBezTo>
                    <a:lnTo>
                      <a:pt x="8359" y="17356"/>
                    </a:lnTo>
                    <a:lnTo>
                      <a:pt x="8389" y="17356"/>
                    </a:lnTo>
                    <a:cubicBezTo>
                      <a:pt x="9119" y="17478"/>
                      <a:pt x="9788" y="17539"/>
                      <a:pt x="10517" y="17539"/>
                    </a:cubicBezTo>
                    <a:cubicBezTo>
                      <a:pt x="14529" y="17539"/>
                      <a:pt x="17721" y="15563"/>
                      <a:pt x="18937" y="12341"/>
                    </a:cubicBezTo>
                    <a:cubicBezTo>
                      <a:pt x="18937" y="12341"/>
                      <a:pt x="18937" y="12311"/>
                      <a:pt x="18997" y="12311"/>
                    </a:cubicBezTo>
                    <a:cubicBezTo>
                      <a:pt x="19028" y="12220"/>
                      <a:pt x="19058" y="12159"/>
                      <a:pt x="19058" y="12068"/>
                    </a:cubicBezTo>
                    <a:cubicBezTo>
                      <a:pt x="19757" y="10031"/>
                      <a:pt x="19241" y="7052"/>
                      <a:pt x="17721" y="4560"/>
                    </a:cubicBezTo>
                    <a:cubicBezTo>
                      <a:pt x="16779" y="3010"/>
                      <a:pt x="15593" y="1824"/>
                      <a:pt x="14317" y="1064"/>
                    </a:cubicBezTo>
                    <a:cubicBezTo>
                      <a:pt x="14286" y="1034"/>
                      <a:pt x="14286" y="1034"/>
                      <a:pt x="14225" y="1034"/>
                    </a:cubicBezTo>
                    <a:cubicBezTo>
                      <a:pt x="13465" y="608"/>
                      <a:pt x="12706" y="305"/>
                      <a:pt x="11915" y="183"/>
                    </a:cubicBezTo>
                    <a:cubicBezTo>
                      <a:pt x="11125" y="61"/>
                      <a:pt x="10335" y="1"/>
                      <a:pt x="957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2"/>
              <p:cNvSpPr/>
              <p:nvPr/>
            </p:nvSpPr>
            <p:spPr>
              <a:xfrm>
                <a:off x="3320225" y="1779950"/>
                <a:ext cx="41075" cy="49100"/>
              </a:xfrm>
              <a:custGeom>
                <a:rect b="b" l="l" r="r" t="t"/>
                <a:pathLst>
                  <a:path extrusionOk="0" h="1964" w="1643">
                    <a:moveTo>
                      <a:pt x="153" y="1"/>
                    </a:moveTo>
                    <a:cubicBezTo>
                      <a:pt x="153" y="1"/>
                      <a:pt x="1" y="1247"/>
                      <a:pt x="214" y="1581"/>
                    </a:cubicBezTo>
                    <a:cubicBezTo>
                      <a:pt x="343" y="1818"/>
                      <a:pt x="594" y="1963"/>
                      <a:pt x="848" y="1963"/>
                    </a:cubicBezTo>
                    <a:cubicBezTo>
                      <a:pt x="953" y="1963"/>
                      <a:pt x="1058" y="1938"/>
                      <a:pt x="1156" y="1885"/>
                    </a:cubicBezTo>
                    <a:cubicBezTo>
                      <a:pt x="1490" y="1703"/>
                      <a:pt x="1642" y="1277"/>
                      <a:pt x="1460" y="943"/>
                    </a:cubicBezTo>
                    <a:cubicBezTo>
                      <a:pt x="1308" y="548"/>
                      <a:pt x="153" y="1"/>
                      <a:pt x="15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2"/>
              <p:cNvSpPr/>
              <p:nvPr/>
            </p:nvSpPr>
            <p:spPr>
              <a:xfrm>
                <a:off x="3372675" y="1819475"/>
                <a:ext cx="40300" cy="52700"/>
              </a:xfrm>
              <a:custGeom>
                <a:rect b="b" l="l" r="r" t="t"/>
                <a:pathLst>
                  <a:path extrusionOk="0" h="2108" w="1612">
                    <a:moveTo>
                      <a:pt x="456" y="0"/>
                    </a:moveTo>
                    <a:cubicBezTo>
                      <a:pt x="456" y="0"/>
                      <a:pt x="0" y="1186"/>
                      <a:pt x="122" y="1550"/>
                    </a:cubicBezTo>
                    <a:cubicBezTo>
                      <a:pt x="176" y="1901"/>
                      <a:pt x="516" y="2108"/>
                      <a:pt x="868" y="2108"/>
                    </a:cubicBezTo>
                    <a:cubicBezTo>
                      <a:pt x="913" y="2108"/>
                      <a:pt x="959" y="2104"/>
                      <a:pt x="1003" y="2097"/>
                    </a:cubicBezTo>
                    <a:cubicBezTo>
                      <a:pt x="1368" y="2006"/>
                      <a:pt x="1611" y="1581"/>
                      <a:pt x="1520" y="1216"/>
                    </a:cubicBezTo>
                    <a:cubicBezTo>
                      <a:pt x="1398" y="790"/>
                      <a:pt x="456" y="0"/>
                      <a:pt x="4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2"/>
              <p:cNvSpPr/>
              <p:nvPr/>
            </p:nvSpPr>
            <p:spPr>
              <a:xfrm>
                <a:off x="3425850" y="1814050"/>
                <a:ext cx="54000" cy="35900"/>
              </a:xfrm>
              <a:custGeom>
                <a:rect b="b" l="l" r="r" t="t"/>
                <a:pathLst>
                  <a:path extrusionOk="0" h="1436" w="2160">
                    <a:moveTo>
                      <a:pt x="1407" y="1"/>
                    </a:moveTo>
                    <a:cubicBezTo>
                      <a:pt x="978" y="1"/>
                      <a:pt x="1" y="643"/>
                      <a:pt x="1" y="643"/>
                    </a:cubicBezTo>
                    <a:cubicBezTo>
                      <a:pt x="1" y="643"/>
                      <a:pt x="1004" y="1403"/>
                      <a:pt x="1369" y="1433"/>
                    </a:cubicBezTo>
                    <a:cubicBezTo>
                      <a:pt x="1387" y="1434"/>
                      <a:pt x="1405" y="1435"/>
                      <a:pt x="1423" y="1435"/>
                    </a:cubicBezTo>
                    <a:cubicBezTo>
                      <a:pt x="1794" y="1435"/>
                      <a:pt x="2100" y="1140"/>
                      <a:pt x="2129" y="734"/>
                    </a:cubicBezTo>
                    <a:cubicBezTo>
                      <a:pt x="2159" y="339"/>
                      <a:pt x="1825" y="35"/>
                      <a:pt x="1460" y="4"/>
                    </a:cubicBezTo>
                    <a:cubicBezTo>
                      <a:pt x="1444" y="2"/>
                      <a:pt x="1426" y="1"/>
                      <a:pt x="140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" name="Google Shape;208;p2"/>
              <p:cNvSpPr/>
              <p:nvPr/>
            </p:nvSpPr>
            <p:spPr>
              <a:xfrm>
                <a:off x="3315675" y="1850625"/>
                <a:ext cx="37250" cy="53375"/>
              </a:xfrm>
              <a:custGeom>
                <a:rect b="b" l="l" r="r" t="t"/>
                <a:pathLst>
                  <a:path extrusionOk="0" h="2135" w="1490">
                    <a:moveTo>
                      <a:pt x="730" y="0"/>
                    </a:moveTo>
                    <a:cubicBezTo>
                      <a:pt x="730" y="0"/>
                      <a:pt x="1" y="1034"/>
                      <a:pt x="31" y="1459"/>
                    </a:cubicBezTo>
                    <a:cubicBezTo>
                      <a:pt x="31" y="1797"/>
                      <a:pt x="344" y="2135"/>
                      <a:pt x="679" y="2135"/>
                    </a:cubicBezTo>
                    <a:cubicBezTo>
                      <a:pt x="706" y="2135"/>
                      <a:pt x="733" y="2133"/>
                      <a:pt x="760" y="2128"/>
                    </a:cubicBezTo>
                    <a:cubicBezTo>
                      <a:pt x="1156" y="2128"/>
                      <a:pt x="1490" y="1794"/>
                      <a:pt x="1460" y="1429"/>
                    </a:cubicBezTo>
                    <a:cubicBezTo>
                      <a:pt x="1460" y="1034"/>
                      <a:pt x="730" y="0"/>
                      <a:pt x="73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" name="Google Shape;209;p2"/>
              <p:cNvSpPr/>
              <p:nvPr/>
            </p:nvSpPr>
            <p:spPr>
              <a:xfrm>
                <a:off x="3417500" y="1586550"/>
                <a:ext cx="39550" cy="47525"/>
              </a:xfrm>
              <a:custGeom>
                <a:rect b="b" l="l" r="r" t="t"/>
                <a:pathLst>
                  <a:path extrusionOk="0" h="1901" w="1582">
                    <a:moveTo>
                      <a:pt x="807" y="0"/>
                    </a:moveTo>
                    <a:cubicBezTo>
                      <a:pt x="582" y="0"/>
                      <a:pt x="363" y="114"/>
                      <a:pt x="213" y="320"/>
                    </a:cubicBezTo>
                    <a:cubicBezTo>
                      <a:pt x="1" y="654"/>
                      <a:pt x="1" y="1901"/>
                      <a:pt x="1" y="1901"/>
                    </a:cubicBezTo>
                    <a:cubicBezTo>
                      <a:pt x="1" y="1901"/>
                      <a:pt x="1156" y="1445"/>
                      <a:pt x="1399" y="1141"/>
                    </a:cubicBezTo>
                    <a:cubicBezTo>
                      <a:pt x="1581" y="806"/>
                      <a:pt x="1520" y="350"/>
                      <a:pt x="1216" y="138"/>
                    </a:cubicBezTo>
                    <a:cubicBezTo>
                      <a:pt x="1088" y="44"/>
                      <a:pt x="946" y="0"/>
                      <a:pt x="80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2"/>
              <p:cNvSpPr/>
              <p:nvPr/>
            </p:nvSpPr>
            <p:spPr>
              <a:xfrm>
                <a:off x="3300475" y="1536350"/>
                <a:ext cx="38775" cy="53650"/>
              </a:xfrm>
              <a:custGeom>
                <a:rect b="b" l="l" r="r" t="t"/>
                <a:pathLst>
                  <a:path extrusionOk="0" h="2146" w="1551">
                    <a:moveTo>
                      <a:pt x="730" y="0"/>
                    </a:moveTo>
                    <a:cubicBezTo>
                      <a:pt x="397" y="0"/>
                      <a:pt x="114" y="256"/>
                      <a:pt x="61" y="626"/>
                    </a:cubicBezTo>
                    <a:cubicBezTo>
                      <a:pt x="1" y="991"/>
                      <a:pt x="578" y="2146"/>
                      <a:pt x="578" y="2146"/>
                    </a:cubicBezTo>
                    <a:cubicBezTo>
                      <a:pt x="578" y="2146"/>
                      <a:pt x="1399" y="1173"/>
                      <a:pt x="1490" y="808"/>
                    </a:cubicBezTo>
                    <a:cubicBezTo>
                      <a:pt x="1551" y="413"/>
                      <a:pt x="1308" y="48"/>
                      <a:pt x="882" y="18"/>
                    </a:cubicBezTo>
                    <a:cubicBezTo>
                      <a:pt x="831" y="6"/>
                      <a:pt x="780" y="0"/>
                      <a:pt x="73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2"/>
              <p:cNvSpPr/>
              <p:nvPr/>
            </p:nvSpPr>
            <p:spPr>
              <a:xfrm>
                <a:off x="3109750" y="1681500"/>
                <a:ext cx="50925" cy="36125"/>
              </a:xfrm>
              <a:custGeom>
                <a:rect b="b" l="l" r="r" t="t"/>
                <a:pathLst>
                  <a:path extrusionOk="0" h="1445" w="2037">
                    <a:moveTo>
                      <a:pt x="817" y="0"/>
                    </a:moveTo>
                    <a:cubicBezTo>
                      <a:pt x="563" y="0"/>
                      <a:pt x="312" y="146"/>
                      <a:pt x="183" y="382"/>
                    </a:cubicBezTo>
                    <a:cubicBezTo>
                      <a:pt x="0" y="747"/>
                      <a:pt x="152" y="1142"/>
                      <a:pt x="487" y="1355"/>
                    </a:cubicBezTo>
                    <a:cubicBezTo>
                      <a:pt x="601" y="1423"/>
                      <a:pt x="847" y="1445"/>
                      <a:pt x="1111" y="1445"/>
                    </a:cubicBezTo>
                    <a:cubicBezTo>
                      <a:pt x="1550" y="1445"/>
                      <a:pt x="2037" y="1385"/>
                      <a:pt x="2037" y="1385"/>
                    </a:cubicBezTo>
                    <a:cubicBezTo>
                      <a:pt x="2037" y="1385"/>
                      <a:pt x="1490" y="261"/>
                      <a:pt x="1125" y="78"/>
                    </a:cubicBezTo>
                    <a:cubicBezTo>
                      <a:pt x="1027" y="25"/>
                      <a:pt x="922" y="0"/>
                      <a:pt x="81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2"/>
              <p:cNvSpPr/>
              <p:nvPr/>
            </p:nvSpPr>
            <p:spPr>
              <a:xfrm>
                <a:off x="3124950" y="1739675"/>
                <a:ext cx="48650" cy="38450"/>
              </a:xfrm>
              <a:custGeom>
                <a:rect b="b" l="l" r="r" t="t"/>
                <a:pathLst>
                  <a:path extrusionOk="0" h="1538" w="1946">
                    <a:moveTo>
                      <a:pt x="1946" y="1"/>
                    </a:moveTo>
                    <a:cubicBezTo>
                      <a:pt x="1945" y="1"/>
                      <a:pt x="669" y="1"/>
                      <a:pt x="365" y="274"/>
                    </a:cubicBezTo>
                    <a:cubicBezTo>
                      <a:pt x="61" y="487"/>
                      <a:pt x="0" y="943"/>
                      <a:pt x="213" y="1247"/>
                    </a:cubicBezTo>
                    <a:cubicBezTo>
                      <a:pt x="361" y="1432"/>
                      <a:pt x="588" y="1538"/>
                      <a:pt x="811" y="1538"/>
                    </a:cubicBezTo>
                    <a:cubicBezTo>
                      <a:pt x="955" y="1538"/>
                      <a:pt x="1097" y="1494"/>
                      <a:pt x="1216" y="1399"/>
                    </a:cubicBezTo>
                    <a:cubicBezTo>
                      <a:pt x="1520" y="1186"/>
                      <a:pt x="1946" y="1"/>
                      <a:pt x="194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2"/>
              <p:cNvSpPr/>
              <p:nvPr/>
            </p:nvSpPr>
            <p:spPr>
              <a:xfrm>
                <a:off x="3174325" y="1744225"/>
                <a:ext cx="39550" cy="52500"/>
              </a:xfrm>
              <a:custGeom>
                <a:rect b="b" l="l" r="r" t="t"/>
                <a:pathLst>
                  <a:path extrusionOk="0" h="2100" w="1582">
                    <a:moveTo>
                      <a:pt x="1186" y="1"/>
                    </a:moveTo>
                    <a:cubicBezTo>
                      <a:pt x="1186" y="1"/>
                      <a:pt x="183" y="791"/>
                      <a:pt x="92" y="1186"/>
                    </a:cubicBezTo>
                    <a:cubicBezTo>
                      <a:pt x="1" y="1551"/>
                      <a:pt x="214" y="1946"/>
                      <a:pt x="609" y="2068"/>
                    </a:cubicBezTo>
                    <a:cubicBezTo>
                      <a:pt x="673" y="2089"/>
                      <a:pt x="738" y="2099"/>
                      <a:pt x="802" y="2099"/>
                    </a:cubicBezTo>
                    <a:cubicBezTo>
                      <a:pt x="1104" y="2099"/>
                      <a:pt x="1390" y="1877"/>
                      <a:pt x="1490" y="1551"/>
                    </a:cubicBezTo>
                    <a:cubicBezTo>
                      <a:pt x="1582" y="1186"/>
                      <a:pt x="1186" y="1"/>
                      <a:pt x="118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" name="Google Shape;214;p2"/>
              <p:cNvSpPr/>
              <p:nvPr/>
            </p:nvSpPr>
            <p:spPr>
              <a:xfrm>
                <a:off x="3170550" y="1822500"/>
                <a:ext cx="48650" cy="39725"/>
              </a:xfrm>
              <a:custGeom>
                <a:rect b="b" l="l" r="r" t="t"/>
                <a:pathLst>
                  <a:path extrusionOk="0" h="1589" w="1946">
                    <a:moveTo>
                      <a:pt x="0" y="1"/>
                    </a:moveTo>
                    <a:cubicBezTo>
                      <a:pt x="0" y="1"/>
                      <a:pt x="365" y="1156"/>
                      <a:pt x="669" y="1429"/>
                    </a:cubicBezTo>
                    <a:cubicBezTo>
                      <a:pt x="801" y="1535"/>
                      <a:pt x="961" y="1589"/>
                      <a:pt x="1121" y="1589"/>
                    </a:cubicBezTo>
                    <a:cubicBezTo>
                      <a:pt x="1328" y="1589"/>
                      <a:pt x="1534" y="1497"/>
                      <a:pt x="1672" y="1308"/>
                    </a:cubicBezTo>
                    <a:cubicBezTo>
                      <a:pt x="1945" y="973"/>
                      <a:pt x="1885" y="517"/>
                      <a:pt x="1550" y="305"/>
                    </a:cubicBezTo>
                    <a:cubicBezTo>
                      <a:pt x="1246" y="62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" name="Google Shape;215;p2"/>
              <p:cNvSpPr/>
              <p:nvPr/>
            </p:nvSpPr>
            <p:spPr>
              <a:xfrm>
                <a:off x="3223725" y="1544675"/>
                <a:ext cx="38025" cy="52925"/>
              </a:xfrm>
              <a:custGeom>
                <a:rect b="b" l="l" r="r" t="t"/>
                <a:pathLst>
                  <a:path extrusionOk="0" h="2117" w="1521">
                    <a:moveTo>
                      <a:pt x="746" y="0"/>
                    </a:moveTo>
                    <a:cubicBezTo>
                      <a:pt x="419" y="0"/>
                      <a:pt x="140" y="223"/>
                      <a:pt x="62" y="536"/>
                    </a:cubicBezTo>
                    <a:cubicBezTo>
                      <a:pt x="1" y="931"/>
                      <a:pt x="457" y="2117"/>
                      <a:pt x="457" y="2117"/>
                    </a:cubicBezTo>
                    <a:cubicBezTo>
                      <a:pt x="457" y="2117"/>
                      <a:pt x="1369" y="1266"/>
                      <a:pt x="1429" y="840"/>
                    </a:cubicBezTo>
                    <a:cubicBezTo>
                      <a:pt x="1521" y="475"/>
                      <a:pt x="1277" y="80"/>
                      <a:pt x="913" y="19"/>
                    </a:cubicBezTo>
                    <a:cubicBezTo>
                      <a:pt x="856" y="6"/>
                      <a:pt x="800" y="0"/>
                      <a:pt x="74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2"/>
              <p:cNvSpPr/>
              <p:nvPr/>
            </p:nvSpPr>
            <p:spPr>
              <a:xfrm>
                <a:off x="3252600" y="1592450"/>
                <a:ext cx="40300" cy="49225"/>
              </a:xfrm>
              <a:custGeom>
                <a:rect b="b" l="l" r="r" t="t"/>
                <a:pathLst>
                  <a:path extrusionOk="0" h="1969" w="1612">
                    <a:moveTo>
                      <a:pt x="814" y="0"/>
                    </a:moveTo>
                    <a:cubicBezTo>
                      <a:pt x="703" y="0"/>
                      <a:pt x="591" y="28"/>
                      <a:pt x="487" y="84"/>
                    </a:cubicBezTo>
                    <a:cubicBezTo>
                      <a:pt x="122" y="236"/>
                      <a:pt x="1" y="692"/>
                      <a:pt x="183" y="1026"/>
                    </a:cubicBezTo>
                    <a:cubicBezTo>
                      <a:pt x="366" y="1361"/>
                      <a:pt x="1429" y="1969"/>
                      <a:pt x="1429" y="1969"/>
                    </a:cubicBezTo>
                    <a:cubicBezTo>
                      <a:pt x="1429" y="1969"/>
                      <a:pt x="1612" y="722"/>
                      <a:pt x="1429" y="388"/>
                    </a:cubicBezTo>
                    <a:cubicBezTo>
                      <a:pt x="1303" y="136"/>
                      <a:pt x="1062" y="0"/>
                      <a:pt x="81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2"/>
              <p:cNvSpPr/>
              <p:nvPr/>
            </p:nvSpPr>
            <p:spPr>
              <a:xfrm>
                <a:off x="3178125" y="1592050"/>
                <a:ext cx="54000" cy="36075"/>
              </a:xfrm>
              <a:custGeom>
                <a:rect b="b" l="l" r="r" t="t"/>
                <a:pathLst>
                  <a:path extrusionOk="0" h="1443" w="2160">
                    <a:moveTo>
                      <a:pt x="772" y="0"/>
                    </a:moveTo>
                    <a:cubicBezTo>
                      <a:pt x="421" y="0"/>
                      <a:pt x="114" y="256"/>
                      <a:pt x="31" y="586"/>
                    </a:cubicBezTo>
                    <a:cubicBezTo>
                      <a:pt x="1" y="1012"/>
                      <a:pt x="275" y="1377"/>
                      <a:pt x="639" y="1437"/>
                    </a:cubicBezTo>
                    <a:cubicBezTo>
                      <a:pt x="661" y="1441"/>
                      <a:pt x="685" y="1442"/>
                      <a:pt x="712" y="1442"/>
                    </a:cubicBezTo>
                    <a:cubicBezTo>
                      <a:pt x="1156" y="1442"/>
                      <a:pt x="2159" y="982"/>
                      <a:pt x="2159" y="982"/>
                    </a:cubicBezTo>
                    <a:cubicBezTo>
                      <a:pt x="2159" y="982"/>
                      <a:pt x="1278" y="100"/>
                      <a:pt x="882" y="9"/>
                    </a:cubicBezTo>
                    <a:cubicBezTo>
                      <a:pt x="845" y="3"/>
                      <a:pt x="808" y="0"/>
                      <a:pt x="77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2"/>
              <p:cNvSpPr/>
              <p:nvPr/>
            </p:nvSpPr>
            <p:spPr>
              <a:xfrm>
                <a:off x="3463850" y="1673600"/>
                <a:ext cx="53975" cy="36000"/>
              </a:xfrm>
              <a:custGeom>
                <a:rect b="b" l="l" r="r" t="t"/>
                <a:pathLst>
                  <a:path extrusionOk="0" h="1440" w="2159">
                    <a:moveTo>
                      <a:pt x="1405" y="1"/>
                    </a:moveTo>
                    <a:cubicBezTo>
                      <a:pt x="1344" y="1"/>
                      <a:pt x="1281" y="10"/>
                      <a:pt x="1217" y="30"/>
                    </a:cubicBezTo>
                    <a:cubicBezTo>
                      <a:pt x="852" y="90"/>
                      <a:pt x="1" y="1063"/>
                      <a:pt x="1" y="1063"/>
                    </a:cubicBezTo>
                    <a:cubicBezTo>
                      <a:pt x="1" y="1063"/>
                      <a:pt x="980" y="1440"/>
                      <a:pt x="1433" y="1440"/>
                    </a:cubicBezTo>
                    <a:cubicBezTo>
                      <a:pt x="1478" y="1440"/>
                      <a:pt x="1518" y="1436"/>
                      <a:pt x="1551" y="1428"/>
                    </a:cubicBezTo>
                    <a:cubicBezTo>
                      <a:pt x="1946" y="1367"/>
                      <a:pt x="2159" y="972"/>
                      <a:pt x="2098" y="607"/>
                    </a:cubicBezTo>
                    <a:cubicBezTo>
                      <a:pt x="1996" y="250"/>
                      <a:pt x="1723" y="1"/>
                      <a:pt x="140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" name="Google Shape;219;p2"/>
              <p:cNvSpPr/>
              <p:nvPr/>
            </p:nvSpPr>
            <p:spPr>
              <a:xfrm>
                <a:off x="3399275" y="1650600"/>
                <a:ext cx="53975" cy="35175"/>
              </a:xfrm>
              <a:custGeom>
                <a:rect b="b" l="l" r="r" t="t"/>
                <a:pathLst>
                  <a:path extrusionOk="0" h="1407" w="2159">
                    <a:moveTo>
                      <a:pt x="1309" y="0"/>
                    </a:moveTo>
                    <a:cubicBezTo>
                      <a:pt x="1229" y="0"/>
                      <a:pt x="1146" y="12"/>
                      <a:pt x="1064" y="38"/>
                    </a:cubicBezTo>
                    <a:cubicBezTo>
                      <a:pt x="699" y="190"/>
                      <a:pt x="0" y="1223"/>
                      <a:pt x="0" y="1223"/>
                    </a:cubicBezTo>
                    <a:cubicBezTo>
                      <a:pt x="0" y="1223"/>
                      <a:pt x="814" y="1406"/>
                      <a:pt x="1326" y="1406"/>
                    </a:cubicBezTo>
                    <a:cubicBezTo>
                      <a:pt x="1440" y="1406"/>
                      <a:pt x="1539" y="1397"/>
                      <a:pt x="1611" y="1375"/>
                    </a:cubicBezTo>
                    <a:cubicBezTo>
                      <a:pt x="1976" y="1223"/>
                      <a:pt x="2158" y="828"/>
                      <a:pt x="2006" y="463"/>
                    </a:cubicBezTo>
                    <a:cubicBezTo>
                      <a:pt x="1886" y="175"/>
                      <a:pt x="1613" y="0"/>
                      <a:pt x="130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20" name="Google Shape;220;p2"/>
            <p:cNvSpPr/>
            <p:nvPr/>
          </p:nvSpPr>
          <p:spPr>
            <a:xfrm rot="6375282">
              <a:off x="5814767" y="86355"/>
              <a:ext cx="860201" cy="503386"/>
            </a:xfrm>
            <a:custGeom>
              <a:rect b="b" l="l" r="r" t="t"/>
              <a:pathLst>
                <a:path extrusionOk="0" h="20136" w="34409">
                  <a:moveTo>
                    <a:pt x="2772" y="686"/>
                  </a:moveTo>
                  <a:cubicBezTo>
                    <a:pt x="2811" y="686"/>
                    <a:pt x="2850" y="686"/>
                    <a:pt x="2888" y="688"/>
                  </a:cubicBezTo>
                  <a:cubicBezTo>
                    <a:pt x="2827" y="1113"/>
                    <a:pt x="3283" y="1660"/>
                    <a:pt x="3770" y="2055"/>
                  </a:cubicBezTo>
                  <a:cubicBezTo>
                    <a:pt x="3162" y="2055"/>
                    <a:pt x="2523" y="2207"/>
                    <a:pt x="2280" y="2602"/>
                  </a:cubicBezTo>
                  <a:cubicBezTo>
                    <a:pt x="2098" y="2937"/>
                    <a:pt x="2371" y="3393"/>
                    <a:pt x="2706" y="3788"/>
                  </a:cubicBezTo>
                  <a:cubicBezTo>
                    <a:pt x="2580" y="3750"/>
                    <a:pt x="2449" y="3728"/>
                    <a:pt x="2317" y="3728"/>
                  </a:cubicBezTo>
                  <a:cubicBezTo>
                    <a:pt x="2130" y="3728"/>
                    <a:pt x="1941" y="3772"/>
                    <a:pt x="1763" y="3879"/>
                  </a:cubicBezTo>
                  <a:cubicBezTo>
                    <a:pt x="1672" y="3909"/>
                    <a:pt x="1611" y="4001"/>
                    <a:pt x="1611" y="4092"/>
                  </a:cubicBezTo>
                  <a:cubicBezTo>
                    <a:pt x="1125" y="3575"/>
                    <a:pt x="882" y="2815"/>
                    <a:pt x="882" y="2116"/>
                  </a:cubicBezTo>
                  <a:cubicBezTo>
                    <a:pt x="882" y="1037"/>
                    <a:pt x="1861" y="686"/>
                    <a:pt x="2772" y="686"/>
                  </a:cubicBezTo>
                  <a:close/>
                  <a:moveTo>
                    <a:pt x="5281" y="537"/>
                  </a:moveTo>
                  <a:cubicBezTo>
                    <a:pt x="5814" y="537"/>
                    <a:pt x="6350" y="621"/>
                    <a:pt x="6840" y="809"/>
                  </a:cubicBezTo>
                  <a:cubicBezTo>
                    <a:pt x="6596" y="839"/>
                    <a:pt x="6353" y="931"/>
                    <a:pt x="6292" y="1113"/>
                  </a:cubicBezTo>
                  <a:cubicBezTo>
                    <a:pt x="6080" y="1539"/>
                    <a:pt x="6505" y="1873"/>
                    <a:pt x="6779" y="2146"/>
                  </a:cubicBezTo>
                  <a:cubicBezTo>
                    <a:pt x="7083" y="2481"/>
                    <a:pt x="7417" y="2785"/>
                    <a:pt x="7751" y="3119"/>
                  </a:cubicBezTo>
                  <a:cubicBezTo>
                    <a:pt x="7235" y="3028"/>
                    <a:pt x="6657" y="2876"/>
                    <a:pt x="6140" y="2754"/>
                  </a:cubicBezTo>
                  <a:cubicBezTo>
                    <a:pt x="5973" y="2709"/>
                    <a:pt x="5745" y="2648"/>
                    <a:pt x="5532" y="2648"/>
                  </a:cubicBezTo>
                  <a:cubicBezTo>
                    <a:pt x="5320" y="2648"/>
                    <a:pt x="5122" y="2709"/>
                    <a:pt x="5016" y="2906"/>
                  </a:cubicBezTo>
                  <a:cubicBezTo>
                    <a:pt x="4833" y="3271"/>
                    <a:pt x="5259" y="3666"/>
                    <a:pt x="5441" y="3940"/>
                  </a:cubicBezTo>
                  <a:cubicBezTo>
                    <a:pt x="5715" y="4244"/>
                    <a:pt x="6019" y="4487"/>
                    <a:pt x="6323" y="4761"/>
                  </a:cubicBezTo>
                  <a:lnTo>
                    <a:pt x="5532" y="4639"/>
                  </a:lnTo>
                  <a:cubicBezTo>
                    <a:pt x="5359" y="4624"/>
                    <a:pt x="5144" y="4589"/>
                    <a:pt x="4933" y="4589"/>
                  </a:cubicBezTo>
                  <a:cubicBezTo>
                    <a:pt x="4702" y="4589"/>
                    <a:pt x="4476" y="4632"/>
                    <a:pt x="4317" y="4791"/>
                  </a:cubicBezTo>
                  <a:cubicBezTo>
                    <a:pt x="3891" y="5216"/>
                    <a:pt x="4651" y="5976"/>
                    <a:pt x="5289" y="6523"/>
                  </a:cubicBezTo>
                  <a:cubicBezTo>
                    <a:pt x="5077" y="6463"/>
                    <a:pt x="4833" y="6402"/>
                    <a:pt x="4621" y="6371"/>
                  </a:cubicBezTo>
                  <a:cubicBezTo>
                    <a:pt x="4490" y="6328"/>
                    <a:pt x="4325" y="6291"/>
                    <a:pt x="4165" y="6291"/>
                  </a:cubicBezTo>
                  <a:cubicBezTo>
                    <a:pt x="3990" y="6291"/>
                    <a:pt x="3820" y="6335"/>
                    <a:pt x="3709" y="6463"/>
                  </a:cubicBezTo>
                  <a:cubicBezTo>
                    <a:pt x="3709" y="6463"/>
                    <a:pt x="3709" y="6523"/>
                    <a:pt x="3648" y="6523"/>
                  </a:cubicBezTo>
                  <a:cubicBezTo>
                    <a:pt x="3314" y="6128"/>
                    <a:pt x="3010" y="5672"/>
                    <a:pt x="2766" y="5308"/>
                  </a:cubicBezTo>
                  <a:cubicBezTo>
                    <a:pt x="2645" y="5186"/>
                    <a:pt x="2523" y="5034"/>
                    <a:pt x="2432" y="4791"/>
                  </a:cubicBezTo>
                  <a:cubicBezTo>
                    <a:pt x="2432" y="4730"/>
                    <a:pt x="2402" y="4639"/>
                    <a:pt x="2341" y="4578"/>
                  </a:cubicBezTo>
                  <a:cubicBezTo>
                    <a:pt x="2280" y="4457"/>
                    <a:pt x="2250" y="4396"/>
                    <a:pt x="2250" y="4274"/>
                  </a:cubicBezTo>
                  <a:lnTo>
                    <a:pt x="2250" y="4274"/>
                  </a:lnTo>
                  <a:cubicBezTo>
                    <a:pt x="2276" y="4460"/>
                    <a:pt x="3211" y="4553"/>
                    <a:pt x="3586" y="4553"/>
                  </a:cubicBezTo>
                  <a:cubicBezTo>
                    <a:pt x="3640" y="4553"/>
                    <a:pt x="3682" y="4552"/>
                    <a:pt x="3709" y="4548"/>
                  </a:cubicBezTo>
                  <a:cubicBezTo>
                    <a:pt x="3952" y="4548"/>
                    <a:pt x="4104" y="4153"/>
                    <a:pt x="3922" y="3970"/>
                  </a:cubicBezTo>
                  <a:cubicBezTo>
                    <a:pt x="3557" y="3636"/>
                    <a:pt x="3132" y="3241"/>
                    <a:pt x="2949" y="2786"/>
                  </a:cubicBezTo>
                  <a:lnTo>
                    <a:pt x="2949" y="2786"/>
                  </a:lnTo>
                  <a:cubicBezTo>
                    <a:pt x="2957" y="2802"/>
                    <a:pt x="3008" y="2808"/>
                    <a:pt x="3088" y="2808"/>
                  </a:cubicBezTo>
                  <a:cubicBezTo>
                    <a:pt x="3400" y="2808"/>
                    <a:pt x="4155" y="2713"/>
                    <a:pt x="4504" y="2713"/>
                  </a:cubicBezTo>
                  <a:cubicBezTo>
                    <a:pt x="4569" y="2713"/>
                    <a:pt x="4620" y="2716"/>
                    <a:pt x="4651" y="2724"/>
                  </a:cubicBezTo>
                  <a:cubicBezTo>
                    <a:pt x="4662" y="2725"/>
                    <a:pt x="4673" y="2726"/>
                    <a:pt x="4684" y="2726"/>
                  </a:cubicBezTo>
                  <a:cubicBezTo>
                    <a:pt x="4974" y="2726"/>
                    <a:pt x="5219" y="2351"/>
                    <a:pt x="4955" y="2146"/>
                  </a:cubicBezTo>
                  <a:cubicBezTo>
                    <a:pt x="4499" y="1751"/>
                    <a:pt x="4043" y="1356"/>
                    <a:pt x="3648" y="900"/>
                  </a:cubicBezTo>
                  <a:lnTo>
                    <a:pt x="3587" y="809"/>
                  </a:lnTo>
                  <a:cubicBezTo>
                    <a:pt x="3648" y="779"/>
                    <a:pt x="3739" y="779"/>
                    <a:pt x="3800" y="748"/>
                  </a:cubicBezTo>
                  <a:cubicBezTo>
                    <a:pt x="3861" y="748"/>
                    <a:pt x="3861" y="748"/>
                    <a:pt x="3891" y="688"/>
                  </a:cubicBezTo>
                  <a:cubicBezTo>
                    <a:pt x="4043" y="657"/>
                    <a:pt x="4195" y="627"/>
                    <a:pt x="4317" y="627"/>
                  </a:cubicBezTo>
                  <a:cubicBezTo>
                    <a:pt x="4629" y="569"/>
                    <a:pt x="4954" y="537"/>
                    <a:pt x="5281" y="537"/>
                  </a:cubicBezTo>
                  <a:close/>
                  <a:moveTo>
                    <a:pt x="7426" y="1634"/>
                  </a:moveTo>
                  <a:cubicBezTo>
                    <a:pt x="7636" y="1634"/>
                    <a:pt x="7846" y="1670"/>
                    <a:pt x="8055" y="1691"/>
                  </a:cubicBezTo>
                  <a:cubicBezTo>
                    <a:pt x="8724" y="1751"/>
                    <a:pt x="9271" y="2025"/>
                    <a:pt x="9849" y="2359"/>
                  </a:cubicBezTo>
                  <a:cubicBezTo>
                    <a:pt x="10913" y="3058"/>
                    <a:pt x="11764" y="4122"/>
                    <a:pt x="12220" y="5308"/>
                  </a:cubicBezTo>
                  <a:cubicBezTo>
                    <a:pt x="12767" y="6827"/>
                    <a:pt x="11976" y="8074"/>
                    <a:pt x="10548" y="8682"/>
                  </a:cubicBezTo>
                  <a:cubicBezTo>
                    <a:pt x="9933" y="8893"/>
                    <a:pt x="9321" y="8992"/>
                    <a:pt x="8723" y="8992"/>
                  </a:cubicBezTo>
                  <a:cubicBezTo>
                    <a:pt x="7431" y="8992"/>
                    <a:pt x="6207" y="8529"/>
                    <a:pt x="5168" y="7739"/>
                  </a:cubicBezTo>
                  <a:cubicBezTo>
                    <a:pt x="5107" y="7678"/>
                    <a:pt x="5046" y="7648"/>
                    <a:pt x="4985" y="7587"/>
                  </a:cubicBezTo>
                  <a:cubicBezTo>
                    <a:pt x="4955" y="7527"/>
                    <a:pt x="4925" y="7496"/>
                    <a:pt x="4833" y="7466"/>
                  </a:cubicBezTo>
                  <a:cubicBezTo>
                    <a:pt x="4712" y="7344"/>
                    <a:pt x="4560" y="7223"/>
                    <a:pt x="4469" y="7131"/>
                  </a:cubicBezTo>
                  <a:cubicBezTo>
                    <a:pt x="4499" y="7131"/>
                    <a:pt x="4529" y="7131"/>
                    <a:pt x="4621" y="7162"/>
                  </a:cubicBezTo>
                  <a:cubicBezTo>
                    <a:pt x="4803" y="7192"/>
                    <a:pt x="5016" y="7223"/>
                    <a:pt x="5229" y="7314"/>
                  </a:cubicBezTo>
                  <a:cubicBezTo>
                    <a:pt x="5435" y="7351"/>
                    <a:pt x="5653" y="7377"/>
                    <a:pt x="5876" y="7377"/>
                  </a:cubicBezTo>
                  <a:cubicBezTo>
                    <a:pt x="6014" y="7377"/>
                    <a:pt x="6153" y="7367"/>
                    <a:pt x="6292" y="7344"/>
                  </a:cubicBezTo>
                  <a:cubicBezTo>
                    <a:pt x="6536" y="7314"/>
                    <a:pt x="6748" y="6949"/>
                    <a:pt x="6505" y="6767"/>
                  </a:cubicBezTo>
                  <a:cubicBezTo>
                    <a:pt x="6171" y="6493"/>
                    <a:pt x="5867" y="6189"/>
                    <a:pt x="5563" y="5946"/>
                  </a:cubicBezTo>
                  <a:cubicBezTo>
                    <a:pt x="5411" y="5794"/>
                    <a:pt x="5259" y="5672"/>
                    <a:pt x="5107" y="5520"/>
                  </a:cubicBezTo>
                  <a:cubicBezTo>
                    <a:pt x="5077" y="5490"/>
                    <a:pt x="5016" y="5429"/>
                    <a:pt x="5016" y="5399"/>
                  </a:cubicBezTo>
                  <a:cubicBezTo>
                    <a:pt x="5058" y="5397"/>
                    <a:pt x="5101" y="5396"/>
                    <a:pt x="5144" y="5396"/>
                  </a:cubicBezTo>
                  <a:cubicBezTo>
                    <a:pt x="5934" y="5396"/>
                    <a:pt x="6818" y="5650"/>
                    <a:pt x="7539" y="5794"/>
                  </a:cubicBezTo>
                  <a:cubicBezTo>
                    <a:pt x="7557" y="5798"/>
                    <a:pt x="7576" y="5800"/>
                    <a:pt x="7594" y="5800"/>
                  </a:cubicBezTo>
                  <a:cubicBezTo>
                    <a:pt x="7874" y="5800"/>
                    <a:pt x="8099" y="5388"/>
                    <a:pt x="7843" y="5216"/>
                  </a:cubicBezTo>
                  <a:cubicBezTo>
                    <a:pt x="7417" y="4912"/>
                    <a:pt x="7052" y="4578"/>
                    <a:pt x="6657" y="4244"/>
                  </a:cubicBezTo>
                  <a:cubicBezTo>
                    <a:pt x="6475" y="4031"/>
                    <a:pt x="6292" y="3879"/>
                    <a:pt x="6080" y="3697"/>
                  </a:cubicBezTo>
                  <a:lnTo>
                    <a:pt x="5897" y="3514"/>
                  </a:lnTo>
                  <a:lnTo>
                    <a:pt x="5897" y="3514"/>
                  </a:lnTo>
                  <a:cubicBezTo>
                    <a:pt x="6292" y="3545"/>
                    <a:pt x="6657" y="3697"/>
                    <a:pt x="7052" y="3788"/>
                  </a:cubicBezTo>
                  <a:cubicBezTo>
                    <a:pt x="7569" y="3879"/>
                    <a:pt x="8147" y="4001"/>
                    <a:pt x="8663" y="4031"/>
                  </a:cubicBezTo>
                  <a:cubicBezTo>
                    <a:pt x="8906" y="4031"/>
                    <a:pt x="9089" y="3727"/>
                    <a:pt x="8937" y="3545"/>
                  </a:cubicBezTo>
                  <a:cubicBezTo>
                    <a:pt x="8420" y="2876"/>
                    <a:pt x="7691" y="2329"/>
                    <a:pt x="7143" y="1660"/>
                  </a:cubicBezTo>
                  <a:cubicBezTo>
                    <a:pt x="7238" y="1641"/>
                    <a:pt x="7332" y="1634"/>
                    <a:pt x="7426" y="1634"/>
                  </a:cubicBezTo>
                  <a:close/>
                  <a:moveTo>
                    <a:pt x="12675" y="7435"/>
                  </a:moveTo>
                  <a:cubicBezTo>
                    <a:pt x="15715" y="8104"/>
                    <a:pt x="18663" y="9320"/>
                    <a:pt x="21551" y="10475"/>
                  </a:cubicBezTo>
                  <a:cubicBezTo>
                    <a:pt x="24560" y="11630"/>
                    <a:pt x="27569" y="12907"/>
                    <a:pt x="30396" y="14426"/>
                  </a:cubicBezTo>
                  <a:cubicBezTo>
                    <a:pt x="31855" y="15277"/>
                    <a:pt x="34165" y="16463"/>
                    <a:pt x="33101" y="18439"/>
                  </a:cubicBezTo>
                  <a:cubicBezTo>
                    <a:pt x="32671" y="19210"/>
                    <a:pt x="31988" y="19471"/>
                    <a:pt x="31230" y="19471"/>
                  </a:cubicBezTo>
                  <a:cubicBezTo>
                    <a:pt x="30167" y="19471"/>
                    <a:pt x="28956" y="18958"/>
                    <a:pt x="28086" y="18621"/>
                  </a:cubicBezTo>
                  <a:cubicBezTo>
                    <a:pt x="26232" y="17952"/>
                    <a:pt x="24439" y="16584"/>
                    <a:pt x="22767" y="15521"/>
                  </a:cubicBezTo>
                  <a:cubicBezTo>
                    <a:pt x="20366" y="14001"/>
                    <a:pt x="18025" y="12451"/>
                    <a:pt x="15624" y="10870"/>
                  </a:cubicBezTo>
                  <a:cubicBezTo>
                    <a:pt x="14712" y="10262"/>
                    <a:pt x="13800" y="9715"/>
                    <a:pt x="12888" y="9107"/>
                  </a:cubicBezTo>
                  <a:cubicBezTo>
                    <a:pt x="12554" y="8864"/>
                    <a:pt x="12220" y="8651"/>
                    <a:pt x="11855" y="8438"/>
                  </a:cubicBezTo>
                  <a:cubicBezTo>
                    <a:pt x="12220" y="8134"/>
                    <a:pt x="12463" y="7800"/>
                    <a:pt x="12675" y="7435"/>
                  </a:cubicBezTo>
                  <a:close/>
                  <a:moveTo>
                    <a:pt x="5245" y="0"/>
                  </a:moveTo>
                  <a:cubicBezTo>
                    <a:pt x="4736" y="0"/>
                    <a:pt x="4225" y="64"/>
                    <a:pt x="3739" y="171"/>
                  </a:cubicBezTo>
                  <a:cubicBezTo>
                    <a:pt x="3415" y="77"/>
                    <a:pt x="3070" y="28"/>
                    <a:pt x="2728" y="28"/>
                  </a:cubicBezTo>
                  <a:cubicBezTo>
                    <a:pt x="1627" y="28"/>
                    <a:pt x="552" y="538"/>
                    <a:pt x="274" y="1721"/>
                  </a:cubicBezTo>
                  <a:cubicBezTo>
                    <a:pt x="0" y="2937"/>
                    <a:pt x="700" y="4548"/>
                    <a:pt x="1824" y="5095"/>
                  </a:cubicBezTo>
                  <a:cubicBezTo>
                    <a:pt x="2371" y="6220"/>
                    <a:pt x="3344" y="7587"/>
                    <a:pt x="4499" y="8043"/>
                  </a:cubicBezTo>
                  <a:cubicBezTo>
                    <a:pt x="5650" y="9048"/>
                    <a:pt x="7118" y="9635"/>
                    <a:pt x="8616" y="9635"/>
                  </a:cubicBezTo>
                  <a:cubicBezTo>
                    <a:pt x="9293" y="9635"/>
                    <a:pt x="9976" y="9515"/>
                    <a:pt x="10639" y="9259"/>
                  </a:cubicBezTo>
                  <a:cubicBezTo>
                    <a:pt x="10882" y="9137"/>
                    <a:pt x="11065" y="9046"/>
                    <a:pt x="11247" y="8955"/>
                  </a:cubicBezTo>
                  <a:cubicBezTo>
                    <a:pt x="11733" y="9137"/>
                    <a:pt x="12189" y="9502"/>
                    <a:pt x="12645" y="9776"/>
                  </a:cubicBezTo>
                  <a:cubicBezTo>
                    <a:pt x="13648" y="10384"/>
                    <a:pt x="14590" y="11022"/>
                    <a:pt x="15593" y="11691"/>
                  </a:cubicBezTo>
                  <a:cubicBezTo>
                    <a:pt x="18056" y="13302"/>
                    <a:pt x="20518" y="14913"/>
                    <a:pt x="23040" y="16493"/>
                  </a:cubicBezTo>
                  <a:cubicBezTo>
                    <a:pt x="24743" y="17618"/>
                    <a:pt x="26475" y="18773"/>
                    <a:pt x="28420" y="19472"/>
                  </a:cubicBezTo>
                  <a:cubicBezTo>
                    <a:pt x="29300" y="19785"/>
                    <a:pt x="30281" y="20135"/>
                    <a:pt x="31232" y="20135"/>
                  </a:cubicBezTo>
                  <a:cubicBezTo>
                    <a:pt x="31760" y="20135"/>
                    <a:pt x="32279" y="20027"/>
                    <a:pt x="32767" y="19746"/>
                  </a:cubicBezTo>
                  <a:cubicBezTo>
                    <a:pt x="33983" y="19077"/>
                    <a:pt x="34408" y="17466"/>
                    <a:pt x="33801" y="16280"/>
                  </a:cubicBezTo>
                  <a:cubicBezTo>
                    <a:pt x="33375" y="15490"/>
                    <a:pt x="32493" y="14943"/>
                    <a:pt x="31734" y="14487"/>
                  </a:cubicBezTo>
                  <a:cubicBezTo>
                    <a:pt x="30913" y="14001"/>
                    <a:pt x="30031" y="13545"/>
                    <a:pt x="29150" y="13119"/>
                  </a:cubicBezTo>
                  <a:cubicBezTo>
                    <a:pt x="27357" y="12238"/>
                    <a:pt x="25533" y="11448"/>
                    <a:pt x="23709" y="10688"/>
                  </a:cubicBezTo>
                  <a:cubicBezTo>
                    <a:pt x="20214" y="9259"/>
                    <a:pt x="16566" y="7648"/>
                    <a:pt x="12888" y="6858"/>
                  </a:cubicBezTo>
                  <a:cubicBezTo>
                    <a:pt x="12949" y="6523"/>
                    <a:pt x="12949" y="6128"/>
                    <a:pt x="12888" y="5703"/>
                  </a:cubicBezTo>
                  <a:cubicBezTo>
                    <a:pt x="12615" y="4183"/>
                    <a:pt x="11490" y="2754"/>
                    <a:pt x="10213" y="1873"/>
                  </a:cubicBezTo>
                  <a:cubicBezTo>
                    <a:pt x="9575" y="1417"/>
                    <a:pt x="8937" y="1143"/>
                    <a:pt x="8207" y="1052"/>
                  </a:cubicBezTo>
                  <a:cubicBezTo>
                    <a:pt x="7401" y="287"/>
                    <a:pt x="6327" y="0"/>
                    <a:pt x="5245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2"/>
            <p:cNvSpPr/>
            <p:nvPr/>
          </p:nvSpPr>
          <p:spPr>
            <a:xfrm>
              <a:off x="7997100" y="3972700"/>
              <a:ext cx="595000" cy="555175"/>
            </a:xfrm>
            <a:custGeom>
              <a:rect b="b" l="l" r="r" t="t"/>
              <a:pathLst>
                <a:path extrusionOk="0" h="22207" w="23800">
                  <a:moveTo>
                    <a:pt x="15055" y="664"/>
                  </a:moveTo>
                  <a:cubicBezTo>
                    <a:pt x="16586" y="664"/>
                    <a:pt x="17763" y="967"/>
                    <a:pt x="18663" y="1579"/>
                  </a:cubicBezTo>
                  <a:cubicBezTo>
                    <a:pt x="19575" y="2187"/>
                    <a:pt x="20213" y="3129"/>
                    <a:pt x="20578" y="4375"/>
                  </a:cubicBezTo>
                  <a:cubicBezTo>
                    <a:pt x="20426" y="4345"/>
                    <a:pt x="20213" y="4314"/>
                    <a:pt x="20061" y="4284"/>
                  </a:cubicBezTo>
                  <a:cubicBezTo>
                    <a:pt x="19757" y="3767"/>
                    <a:pt x="18633" y="2369"/>
                    <a:pt x="16019" y="2247"/>
                  </a:cubicBezTo>
                  <a:cubicBezTo>
                    <a:pt x="15979" y="2246"/>
                    <a:pt x="15941" y="2246"/>
                    <a:pt x="15902" y="2246"/>
                  </a:cubicBezTo>
                  <a:cubicBezTo>
                    <a:pt x="13742" y="2246"/>
                    <a:pt x="12970" y="3909"/>
                    <a:pt x="12462" y="5044"/>
                  </a:cubicBezTo>
                  <a:cubicBezTo>
                    <a:pt x="12280" y="5439"/>
                    <a:pt x="12097" y="5864"/>
                    <a:pt x="11946" y="5925"/>
                  </a:cubicBezTo>
                  <a:cubicBezTo>
                    <a:pt x="11915" y="5925"/>
                    <a:pt x="11915" y="5986"/>
                    <a:pt x="11915" y="5986"/>
                  </a:cubicBezTo>
                  <a:cubicBezTo>
                    <a:pt x="11854" y="5925"/>
                    <a:pt x="11763" y="5834"/>
                    <a:pt x="11702" y="5743"/>
                  </a:cubicBezTo>
                  <a:cubicBezTo>
                    <a:pt x="11450" y="5427"/>
                    <a:pt x="11080" y="4951"/>
                    <a:pt x="10291" y="4951"/>
                  </a:cubicBezTo>
                  <a:cubicBezTo>
                    <a:pt x="9941" y="4951"/>
                    <a:pt x="9508" y="5044"/>
                    <a:pt x="8967" y="5287"/>
                  </a:cubicBezTo>
                  <a:cubicBezTo>
                    <a:pt x="6991" y="6199"/>
                    <a:pt x="6626" y="7962"/>
                    <a:pt x="6596" y="8752"/>
                  </a:cubicBezTo>
                  <a:cubicBezTo>
                    <a:pt x="5997" y="8619"/>
                    <a:pt x="4930" y="8405"/>
                    <a:pt x="3866" y="8405"/>
                  </a:cubicBezTo>
                  <a:cubicBezTo>
                    <a:pt x="3471" y="8405"/>
                    <a:pt x="3076" y="8435"/>
                    <a:pt x="2705" y="8509"/>
                  </a:cubicBezTo>
                  <a:cubicBezTo>
                    <a:pt x="2584" y="8174"/>
                    <a:pt x="2553" y="7323"/>
                    <a:pt x="3465" y="6412"/>
                  </a:cubicBezTo>
                  <a:cubicBezTo>
                    <a:pt x="4336" y="5519"/>
                    <a:pt x="5548" y="5378"/>
                    <a:pt x="6239" y="5378"/>
                  </a:cubicBezTo>
                  <a:cubicBezTo>
                    <a:pt x="6560" y="5378"/>
                    <a:pt x="6769" y="5408"/>
                    <a:pt x="6778" y="5408"/>
                  </a:cubicBezTo>
                  <a:cubicBezTo>
                    <a:pt x="6900" y="5408"/>
                    <a:pt x="6961" y="5408"/>
                    <a:pt x="7052" y="5348"/>
                  </a:cubicBezTo>
                  <a:cubicBezTo>
                    <a:pt x="7113" y="5256"/>
                    <a:pt x="7143" y="5196"/>
                    <a:pt x="7143" y="5074"/>
                  </a:cubicBezTo>
                  <a:cubicBezTo>
                    <a:pt x="7143" y="5044"/>
                    <a:pt x="6991" y="1943"/>
                    <a:pt x="11368" y="1092"/>
                  </a:cubicBezTo>
                  <a:cubicBezTo>
                    <a:pt x="12781" y="807"/>
                    <a:pt x="14002" y="664"/>
                    <a:pt x="15055" y="664"/>
                  </a:cubicBezTo>
                  <a:close/>
                  <a:moveTo>
                    <a:pt x="15786" y="2942"/>
                  </a:moveTo>
                  <a:cubicBezTo>
                    <a:pt x="15842" y="2942"/>
                    <a:pt x="15899" y="2943"/>
                    <a:pt x="15958" y="2946"/>
                  </a:cubicBezTo>
                  <a:cubicBezTo>
                    <a:pt x="17721" y="2977"/>
                    <a:pt x="18693" y="3737"/>
                    <a:pt x="19180" y="4223"/>
                  </a:cubicBezTo>
                  <a:cubicBezTo>
                    <a:pt x="19028" y="4223"/>
                    <a:pt x="18876" y="4284"/>
                    <a:pt x="18724" y="4314"/>
                  </a:cubicBezTo>
                  <a:cubicBezTo>
                    <a:pt x="16961" y="4679"/>
                    <a:pt x="15897" y="6959"/>
                    <a:pt x="15441" y="8174"/>
                  </a:cubicBezTo>
                  <a:cubicBezTo>
                    <a:pt x="15122" y="7830"/>
                    <a:pt x="14643" y="7546"/>
                    <a:pt x="13926" y="7546"/>
                  </a:cubicBezTo>
                  <a:cubicBezTo>
                    <a:pt x="13756" y="7546"/>
                    <a:pt x="13572" y="7562"/>
                    <a:pt x="13374" y="7597"/>
                  </a:cubicBezTo>
                  <a:cubicBezTo>
                    <a:pt x="13101" y="7658"/>
                    <a:pt x="12797" y="7749"/>
                    <a:pt x="12493" y="7870"/>
                  </a:cubicBezTo>
                  <a:cubicBezTo>
                    <a:pt x="11064" y="8448"/>
                    <a:pt x="10608" y="9512"/>
                    <a:pt x="10183" y="10454"/>
                  </a:cubicBezTo>
                  <a:cubicBezTo>
                    <a:pt x="9848" y="11214"/>
                    <a:pt x="9575" y="11913"/>
                    <a:pt x="8784" y="12156"/>
                  </a:cubicBezTo>
                  <a:cubicBezTo>
                    <a:pt x="8663" y="12217"/>
                    <a:pt x="8602" y="12247"/>
                    <a:pt x="8480" y="12247"/>
                  </a:cubicBezTo>
                  <a:cubicBezTo>
                    <a:pt x="8419" y="12255"/>
                    <a:pt x="8360" y="12259"/>
                    <a:pt x="8305" y="12259"/>
                  </a:cubicBezTo>
                  <a:cubicBezTo>
                    <a:pt x="7922" y="12259"/>
                    <a:pt x="7663" y="12080"/>
                    <a:pt x="7265" y="11761"/>
                  </a:cubicBezTo>
                  <a:cubicBezTo>
                    <a:pt x="6784" y="11332"/>
                    <a:pt x="6199" y="10881"/>
                    <a:pt x="5177" y="10881"/>
                  </a:cubicBezTo>
                  <a:cubicBezTo>
                    <a:pt x="4970" y="10881"/>
                    <a:pt x="4745" y="10899"/>
                    <a:pt x="4499" y="10940"/>
                  </a:cubicBezTo>
                  <a:cubicBezTo>
                    <a:pt x="4286" y="11001"/>
                    <a:pt x="4103" y="11032"/>
                    <a:pt x="3921" y="11092"/>
                  </a:cubicBezTo>
                  <a:cubicBezTo>
                    <a:pt x="3192" y="11336"/>
                    <a:pt x="2584" y="11822"/>
                    <a:pt x="2219" y="12521"/>
                  </a:cubicBezTo>
                  <a:cubicBezTo>
                    <a:pt x="1793" y="11792"/>
                    <a:pt x="1033" y="10424"/>
                    <a:pt x="1915" y="9664"/>
                  </a:cubicBezTo>
                  <a:cubicBezTo>
                    <a:pt x="2370" y="9261"/>
                    <a:pt x="3142" y="9125"/>
                    <a:pt x="3955" y="9125"/>
                  </a:cubicBezTo>
                  <a:cubicBezTo>
                    <a:pt x="5043" y="9125"/>
                    <a:pt x="6204" y="9368"/>
                    <a:pt x="6778" y="9542"/>
                  </a:cubicBezTo>
                  <a:cubicBezTo>
                    <a:pt x="6805" y="9560"/>
                    <a:pt x="6834" y="9567"/>
                    <a:pt x="6865" y="9567"/>
                  </a:cubicBezTo>
                  <a:cubicBezTo>
                    <a:pt x="6938" y="9567"/>
                    <a:pt x="7018" y="9524"/>
                    <a:pt x="7082" y="9481"/>
                  </a:cubicBezTo>
                  <a:cubicBezTo>
                    <a:pt x="7143" y="9390"/>
                    <a:pt x="7173" y="9299"/>
                    <a:pt x="7173" y="9177"/>
                  </a:cubicBezTo>
                  <a:cubicBezTo>
                    <a:pt x="7173" y="9086"/>
                    <a:pt x="6991" y="6898"/>
                    <a:pt x="9210" y="5895"/>
                  </a:cubicBezTo>
                  <a:cubicBezTo>
                    <a:pt x="9656" y="5704"/>
                    <a:pt x="9987" y="5627"/>
                    <a:pt x="10242" y="5627"/>
                  </a:cubicBezTo>
                  <a:cubicBezTo>
                    <a:pt x="10716" y="5627"/>
                    <a:pt x="10927" y="5891"/>
                    <a:pt x="11125" y="6168"/>
                  </a:cubicBezTo>
                  <a:cubicBezTo>
                    <a:pt x="11279" y="6366"/>
                    <a:pt x="11496" y="6644"/>
                    <a:pt x="11824" y="6644"/>
                  </a:cubicBezTo>
                  <a:cubicBezTo>
                    <a:pt x="11949" y="6644"/>
                    <a:pt x="12090" y="6603"/>
                    <a:pt x="12249" y="6503"/>
                  </a:cubicBezTo>
                  <a:cubicBezTo>
                    <a:pt x="12584" y="6320"/>
                    <a:pt x="12766" y="5864"/>
                    <a:pt x="13040" y="5287"/>
                  </a:cubicBezTo>
                  <a:cubicBezTo>
                    <a:pt x="13510" y="4228"/>
                    <a:pt x="14123" y="2942"/>
                    <a:pt x="15786" y="2942"/>
                  </a:cubicBezTo>
                  <a:close/>
                  <a:moveTo>
                    <a:pt x="19458" y="4963"/>
                  </a:moveTo>
                  <a:cubicBezTo>
                    <a:pt x="19576" y="4963"/>
                    <a:pt x="19687" y="4970"/>
                    <a:pt x="19788" y="4983"/>
                  </a:cubicBezTo>
                  <a:lnTo>
                    <a:pt x="19940" y="4983"/>
                  </a:lnTo>
                  <a:cubicBezTo>
                    <a:pt x="20304" y="5013"/>
                    <a:pt x="20608" y="5135"/>
                    <a:pt x="20912" y="5317"/>
                  </a:cubicBezTo>
                  <a:cubicBezTo>
                    <a:pt x="21095" y="5439"/>
                    <a:pt x="21277" y="5560"/>
                    <a:pt x="21429" y="5743"/>
                  </a:cubicBezTo>
                  <a:cubicBezTo>
                    <a:pt x="21733" y="6016"/>
                    <a:pt x="21976" y="6381"/>
                    <a:pt x="22158" y="6776"/>
                  </a:cubicBezTo>
                  <a:cubicBezTo>
                    <a:pt x="21095" y="6898"/>
                    <a:pt x="20456" y="7688"/>
                    <a:pt x="19848" y="8570"/>
                  </a:cubicBezTo>
                  <a:cubicBezTo>
                    <a:pt x="19301" y="9360"/>
                    <a:pt x="19271" y="10424"/>
                    <a:pt x="19332" y="11396"/>
                  </a:cubicBezTo>
                  <a:cubicBezTo>
                    <a:pt x="18809" y="11203"/>
                    <a:pt x="18240" y="11104"/>
                    <a:pt x="17670" y="11104"/>
                  </a:cubicBezTo>
                  <a:cubicBezTo>
                    <a:pt x="16715" y="11104"/>
                    <a:pt x="15758" y="11384"/>
                    <a:pt x="15015" y="11974"/>
                  </a:cubicBezTo>
                  <a:cubicBezTo>
                    <a:pt x="13769" y="13007"/>
                    <a:pt x="13648" y="14284"/>
                    <a:pt x="13952" y="15743"/>
                  </a:cubicBezTo>
                  <a:cubicBezTo>
                    <a:pt x="13523" y="15676"/>
                    <a:pt x="13097" y="15637"/>
                    <a:pt x="12680" y="15637"/>
                  </a:cubicBezTo>
                  <a:cubicBezTo>
                    <a:pt x="11379" y="15637"/>
                    <a:pt x="10168" y="16021"/>
                    <a:pt x="9271" y="17172"/>
                  </a:cubicBezTo>
                  <a:cubicBezTo>
                    <a:pt x="8602" y="18053"/>
                    <a:pt x="8207" y="19725"/>
                    <a:pt x="8541" y="20910"/>
                  </a:cubicBezTo>
                  <a:cubicBezTo>
                    <a:pt x="6353" y="19938"/>
                    <a:pt x="4164" y="18175"/>
                    <a:pt x="2888" y="15317"/>
                  </a:cubicBezTo>
                  <a:cubicBezTo>
                    <a:pt x="2523" y="14466"/>
                    <a:pt x="2462" y="13585"/>
                    <a:pt x="2827" y="12886"/>
                  </a:cubicBezTo>
                  <a:cubicBezTo>
                    <a:pt x="3100" y="12339"/>
                    <a:pt x="3587" y="11913"/>
                    <a:pt x="4134" y="11731"/>
                  </a:cubicBezTo>
                  <a:cubicBezTo>
                    <a:pt x="4347" y="11670"/>
                    <a:pt x="4499" y="11609"/>
                    <a:pt x="4681" y="11609"/>
                  </a:cubicBezTo>
                  <a:cubicBezTo>
                    <a:pt x="4909" y="11562"/>
                    <a:pt x="5111" y="11541"/>
                    <a:pt x="5293" y="11541"/>
                  </a:cubicBezTo>
                  <a:cubicBezTo>
                    <a:pt x="6057" y="11541"/>
                    <a:pt x="6464" y="11910"/>
                    <a:pt x="6930" y="12278"/>
                  </a:cubicBezTo>
                  <a:cubicBezTo>
                    <a:pt x="7321" y="12617"/>
                    <a:pt x="7735" y="12978"/>
                    <a:pt x="8343" y="12978"/>
                  </a:cubicBezTo>
                  <a:cubicBezTo>
                    <a:pt x="8444" y="12978"/>
                    <a:pt x="8550" y="12968"/>
                    <a:pt x="8663" y="12947"/>
                  </a:cubicBezTo>
                  <a:cubicBezTo>
                    <a:pt x="8784" y="12886"/>
                    <a:pt x="8936" y="12855"/>
                    <a:pt x="9088" y="12825"/>
                  </a:cubicBezTo>
                  <a:cubicBezTo>
                    <a:pt x="10152" y="12430"/>
                    <a:pt x="10487" y="11548"/>
                    <a:pt x="10882" y="10728"/>
                  </a:cubicBezTo>
                  <a:cubicBezTo>
                    <a:pt x="11246" y="9816"/>
                    <a:pt x="11642" y="8965"/>
                    <a:pt x="12827" y="8509"/>
                  </a:cubicBezTo>
                  <a:cubicBezTo>
                    <a:pt x="13070" y="8418"/>
                    <a:pt x="13344" y="8326"/>
                    <a:pt x="13587" y="8296"/>
                  </a:cubicBezTo>
                  <a:cubicBezTo>
                    <a:pt x="13750" y="8263"/>
                    <a:pt x="13898" y="8249"/>
                    <a:pt x="14032" y="8249"/>
                  </a:cubicBezTo>
                  <a:cubicBezTo>
                    <a:pt x="15023" y="8249"/>
                    <a:pt x="15259" y="9036"/>
                    <a:pt x="15259" y="9117"/>
                  </a:cubicBezTo>
                  <a:cubicBezTo>
                    <a:pt x="15289" y="9269"/>
                    <a:pt x="15380" y="9390"/>
                    <a:pt x="15532" y="9390"/>
                  </a:cubicBezTo>
                  <a:cubicBezTo>
                    <a:pt x="15684" y="9390"/>
                    <a:pt x="15836" y="9269"/>
                    <a:pt x="15897" y="9177"/>
                  </a:cubicBezTo>
                  <a:cubicBezTo>
                    <a:pt x="15897" y="9117"/>
                    <a:pt x="16900" y="5469"/>
                    <a:pt x="18937" y="5013"/>
                  </a:cubicBezTo>
                  <a:cubicBezTo>
                    <a:pt x="19115" y="4978"/>
                    <a:pt x="19293" y="4963"/>
                    <a:pt x="19458" y="4963"/>
                  </a:cubicBezTo>
                  <a:close/>
                  <a:moveTo>
                    <a:pt x="22341" y="7384"/>
                  </a:moveTo>
                  <a:cubicBezTo>
                    <a:pt x="22766" y="8539"/>
                    <a:pt x="22797" y="10059"/>
                    <a:pt x="22554" y="11883"/>
                  </a:cubicBezTo>
                  <a:cubicBezTo>
                    <a:pt x="21672" y="17810"/>
                    <a:pt x="18693" y="19877"/>
                    <a:pt x="14195" y="21305"/>
                  </a:cubicBezTo>
                  <a:cubicBezTo>
                    <a:pt x="13952" y="21366"/>
                    <a:pt x="13739" y="21397"/>
                    <a:pt x="13496" y="21457"/>
                  </a:cubicBezTo>
                  <a:cubicBezTo>
                    <a:pt x="13128" y="21517"/>
                    <a:pt x="12723" y="21547"/>
                    <a:pt x="12294" y="21547"/>
                  </a:cubicBezTo>
                  <a:cubicBezTo>
                    <a:pt x="11413" y="21547"/>
                    <a:pt x="10424" y="21419"/>
                    <a:pt x="9423" y="21153"/>
                  </a:cubicBezTo>
                  <a:cubicBezTo>
                    <a:pt x="8632" y="20120"/>
                    <a:pt x="9271" y="18175"/>
                    <a:pt x="9970" y="17293"/>
                  </a:cubicBezTo>
                  <a:cubicBezTo>
                    <a:pt x="10613" y="16480"/>
                    <a:pt x="11585" y="16220"/>
                    <a:pt x="12580" y="16220"/>
                  </a:cubicBezTo>
                  <a:cubicBezTo>
                    <a:pt x="13184" y="16220"/>
                    <a:pt x="13796" y="16316"/>
                    <a:pt x="14347" y="16442"/>
                  </a:cubicBezTo>
                  <a:cubicBezTo>
                    <a:pt x="14357" y="16444"/>
                    <a:pt x="14368" y="16445"/>
                    <a:pt x="14379" y="16445"/>
                  </a:cubicBezTo>
                  <a:cubicBezTo>
                    <a:pt x="14553" y="16445"/>
                    <a:pt x="14738" y="16219"/>
                    <a:pt x="14681" y="16047"/>
                  </a:cubicBezTo>
                  <a:cubicBezTo>
                    <a:pt x="14347" y="14770"/>
                    <a:pt x="14134" y="13615"/>
                    <a:pt x="15198" y="12582"/>
                  </a:cubicBezTo>
                  <a:cubicBezTo>
                    <a:pt x="15792" y="11988"/>
                    <a:pt x="16698" y="11705"/>
                    <a:pt x="17592" y="11705"/>
                  </a:cubicBezTo>
                  <a:cubicBezTo>
                    <a:pt x="18252" y="11705"/>
                    <a:pt x="18906" y="11859"/>
                    <a:pt x="19423" y="12156"/>
                  </a:cubicBezTo>
                  <a:cubicBezTo>
                    <a:pt x="19490" y="12194"/>
                    <a:pt x="19556" y="12211"/>
                    <a:pt x="19617" y="12211"/>
                  </a:cubicBezTo>
                  <a:cubicBezTo>
                    <a:pt x="19802" y="12211"/>
                    <a:pt x="19940" y="12051"/>
                    <a:pt x="19940" y="11822"/>
                  </a:cubicBezTo>
                  <a:cubicBezTo>
                    <a:pt x="19909" y="11032"/>
                    <a:pt x="19879" y="10241"/>
                    <a:pt x="20092" y="9481"/>
                  </a:cubicBezTo>
                  <a:cubicBezTo>
                    <a:pt x="20365" y="8509"/>
                    <a:pt x="21338" y="7384"/>
                    <a:pt x="22341" y="7384"/>
                  </a:cubicBezTo>
                  <a:close/>
                  <a:moveTo>
                    <a:pt x="15085" y="1"/>
                  </a:moveTo>
                  <a:cubicBezTo>
                    <a:pt x="13975" y="1"/>
                    <a:pt x="12703" y="144"/>
                    <a:pt x="11246" y="424"/>
                  </a:cubicBezTo>
                  <a:cubicBezTo>
                    <a:pt x="7265" y="1244"/>
                    <a:pt x="6626" y="3737"/>
                    <a:pt x="6505" y="4740"/>
                  </a:cubicBezTo>
                  <a:cubicBezTo>
                    <a:pt x="6392" y="4730"/>
                    <a:pt x="6259" y="4724"/>
                    <a:pt x="6110" y="4724"/>
                  </a:cubicBezTo>
                  <a:cubicBezTo>
                    <a:pt x="5296" y="4724"/>
                    <a:pt x="4011" y="4918"/>
                    <a:pt x="3009" y="5895"/>
                  </a:cubicBezTo>
                  <a:cubicBezTo>
                    <a:pt x="1824" y="7050"/>
                    <a:pt x="1915" y="8235"/>
                    <a:pt x="2067" y="8752"/>
                  </a:cubicBezTo>
                  <a:cubicBezTo>
                    <a:pt x="1824" y="8874"/>
                    <a:pt x="1641" y="8995"/>
                    <a:pt x="1489" y="9147"/>
                  </a:cubicBezTo>
                  <a:cubicBezTo>
                    <a:pt x="0" y="10454"/>
                    <a:pt x="1581" y="12643"/>
                    <a:pt x="2006" y="13190"/>
                  </a:cubicBezTo>
                  <a:cubicBezTo>
                    <a:pt x="1854" y="13919"/>
                    <a:pt x="1945" y="14709"/>
                    <a:pt x="2310" y="15561"/>
                  </a:cubicBezTo>
                  <a:cubicBezTo>
                    <a:pt x="4383" y="20370"/>
                    <a:pt x="8987" y="22206"/>
                    <a:pt x="12327" y="22206"/>
                  </a:cubicBezTo>
                  <a:cubicBezTo>
                    <a:pt x="12807" y="22206"/>
                    <a:pt x="13261" y="22168"/>
                    <a:pt x="13678" y="22096"/>
                  </a:cubicBezTo>
                  <a:cubicBezTo>
                    <a:pt x="13952" y="22065"/>
                    <a:pt x="14225" y="21974"/>
                    <a:pt x="14438" y="21913"/>
                  </a:cubicBezTo>
                  <a:cubicBezTo>
                    <a:pt x="19180" y="20424"/>
                    <a:pt x="22341" y="18205"/>
                    <a:pt x="23253" y="11943"/>
                  </a:cubicBezTo>
                  <a:cubicBezTo>
                    <a:pt x="23800" y="7992"/>
                    <a:pt x="22797" y="6108"/>
                    <a:pt x="21885" y="5196"/>
                  </a:cubicBezTo>
                  <a:cubicBezTo>
                    <a:pt x="21733" y="5044"/>
                    <a:pt x="21551" y="4892"/>
                    <a:pt x="21368" y="4770"/>
                  </a:cubicBezTo>
                  <a:cubicBezTo>
                    <a:pt x="20973" y="3068"/>
                    <a:pt x="20213" y="1791"/>
                    <a:pt x="19058" y="1001"/>
                  </a:cubicBezTo>
                  <a:cubicBezTo>
                    <a:pt x="18054" y="326"/>
                    <a:pt x="16754" y="1"/>
                    <a:pt x="15085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22" name="Google Shape;222;p2"/>
            <p:cNvGrpSpPr/>
            <p:nvPr/>
          </p:nvGrpSpPr>
          <p:grpSpPr>
            <a:xfrm>
              <a:off x="8721450" y="3048625"/>
              <a:ext cx="577525" cy="630150"/>
              <a:chOff x="3752625" y="4590675"/>
              <a:chExt cx="577525" cy="630150"/>
            </a:xfrm>
          </p:grpSpPr>
          <p:sp>
            <p:nvSpPr>
              <p:cNvPr id="223" name="Google Shape;223;p2"/>
              <p:cNvSpPr/>
              <p:nvPr/>
            </p:nvSpPr>
            <p:spPr>
              <a:xfrm>
                <a:off x="3752625" y="4590675"/>
                <a:ext cx="577525" cy="630150"/>
              </a:xfrm>
              <a:custGeom>
                <a:rect b="b" l="l" r="r" t="t"/>
                <a:pathLst>
                  <a:path extrusionOk="0" h="25206" w="23101">
                    <a:moveTo>
                      <a:pt x="21973" y="1615"/>
                    </a:moveTo>
                    <a:cubicBezTo>
                      <a:pt x="21984" y="1615"/>
                      <a:pt x="21996" y="1615"/>
                      <a:pt x="22007" y="1616"/>
                    </a:cubicBezTo>
                    <a:cubicBezTo>
                      <a:pt x="22159" y="1616"/>
                      <a:pt x="22189" y="1707"/>
                      <a:pt x="22219" y="1737"/>
                    </a:cubicBezTo>
                    <a:cubicBezTo>
                      <a:pt x="22311" y="1798"/>
                      <a:pt x="22341" y="1920"/>
                      <a:pt x="22341" y="2072"/>
                    </a:cubicBezTo>
                    <a:cubicBezTo>
                      <a:pt x="22432" y="2467"/>
                      <a:pt x="22280" y="2649"/>
                      <a:pt x="22159" y="2771"/>
                    </a:cubicBezTo>
                    <a:cubicBezTo>
                      <a:pt x="21900" y="2995"/>
                      <a:pt x="21405" y="3082"/>
                      <a:pt x="20859" y="3082"/>
                    </a:cubicBezTo>
                    <a:cubicBezTo>
                      <a:pt x="20444" y="3082"/>
                      <a:pt x="19999" y="3032"/>
                      <a:pt x="19605" y="2953"/>
                    </a:cubicBezTo>
                    <a:cubicBezTo>
                      <a:pt x="20380" y="2328"/>
                      <a:pt x="21417" y="1615"/>
                      <a:pt x="21973" y="1615"/>
                    </a:cubicBezTo>
                    <a:close/>
                    <a:moveTo>
                      <a:pt x="17693" y="5605"/>
                    </a:moveTo>
                    <a:cubicBezTo>
                      <a:pt x="17839" y="5605"/>
                      <a:pt x="17981" y="5669"/>
                      <a:pt x="18146" y="5810"/>
                    </a:cubicBezTo>
                    <a:cubicBezTo>
                      <a:pt x="18268" y="5902"/>
                      <a:pt x="18390" y="5993"/>
                      <a:pt x="18481" y="6114"/>
                    </a:cubicBezTo>
                    <a:cubicBezTo>
                      <a:pt x="18724" y="6449"/>
                      <a:pt x="18663" y="6722"/>
                      <a:pt x="18511" y="7269"/>
                    </a:cubicBezTo>
                    <a:cubicBezTo>
                      <a:pt x="18268" y="7999"/>
                      <a:pt x="17934" y="9032"/>
                      <a:pt x="18876" y="10552"/>
                    </a:cubicBezTo>
                    <a:cubicBezTo>
                      <a:pt x="20244" y="12801"/>
                      <a:pt x="21429" y="15993"/>
                      <a:pt x="18268" y="20583"/>
                    </a:cubicBezTo>
                    <a:cubicBezTo>
                      <a:pt x="16718" y="22862"/>
                      <a:pt x="14894" y="24139"/>
                      <a:pt x="12858" y="24443"/>
                    </a:cubicBezTo>
                    <a:cubicBezTo>
                      <a:pt x="12554" y="24487"/>
                      <a:pt x="12246" y="24509"/>
                      <a:pt x="11933" y="24509"/>
                    </a:cubicBezTo>
                    <a:cubicBezTo>
                      <a:pt x="9636" y="24509"/>
                      <a:pt x="7064" y="23335"/>
                      <a:pt x="4256" y="21008"/>
                    </a:cubicBezTo>
                    <a:cubicBezTo>
                      <a:pt x="1672" y="18820"/>
                      <a:pt x="608" y="16327"/>
                      <a:pt x="1186" y="13622"/>
                    </a:cubicBezTo>
                    <a:cubicBezTo>
                      <a:pt x="1763" y="10856"/>
                      <a:pt x="4104" y="8333"/>
                      <a:pt x="6079" y="7330"/>
                    </a:cubicBezTo>
                    <a:cubicBezTo>
                      <a:pt x="7769" y="6455"/>
                      <a:pt x="9496" y="6194"/>
                      <a:pt x="11016" y="6194"/>
                    </a:cubicBezTo>
                    <a:cubicBezTo>
                      <a:pt x="12557" y="6194"/>
                      <a:pt x="13885" y="6463"/>
                      <a:pt x="14742" y="6631"/>
                    </a:cubicBezTo>
                    <a:lnTo>
                      <a:pt x="14864" y="6661"/>
                    </a:lnTo>
                    <a:cubicBezTo>
                      <a:pt x="15024" y="6699"/>
                      <a:pt x="15175" y="6716"/>
                      <a:pt x="15318" y="6716"/>
                    </a:cubicBezTo>
                    <a:cubicBezTo>
                      <a:pt x="15986" y="6716"/>
                      <a:pt x="16469" y="6349"/>
                      <a:pt x="16870" y="6023"/>
                    </a:cubicBezTo>
                    <a:cubicBezTo>
                      <a:pt x="17223" y="5763"/>
                      <a:pt x="17462" y="5605"/>
                      <a:pt x="17693" y="5605"/>
                    </a:cubicBezTo>
                    <a:close/>
                    <a:moveTo>
                      <a:pt x="18238" y="1"/>
                    </a:moveTo>
                    <a:cubicBezTo>
                      <a:pt x="18175" y="1"/>
                      <a:pt x="18111" y="21"/>
                      <a:pt x="18055" y="66"/>
                    </a:cubicBezTo>
                    <a:cubicBezTo>
                      <a:pt x="17903" y="126"/>
                      <a:pt x="17812" y="370"/>
                      <a:pt x="17934" y="522"/>
                    </a:cubicBezTo>
                    <a:cubicBezTo>
                      <a:pt x="18845" y="2072"/>
                      <a:pt x="18359" y="4199"/>
                      <a:pt x="18086" y="5081"/>
                    </a:cubicBezTo>
                    <a:cubicBezTo>
                      <a:pt x="17911" y="5005"/>
                      <a:pt x="17746" y="4973"/>
                      <a:pt x="17589" y="4973"/>
                    </a:cubicBezTo>
                    <a:cubicBezTo>
                      <a:pt x="17119" y="4973"/>
                      <a:pt x="16725" y="5263"/>
                      <a:pt x="16383" y="5537"/>
                    </a:cubicBezTo>
                    <a:cubicBezTo>
                      <a:pt x="15998" y="5820"/>
                      <a:pt x="15634" y="6081"/>
                      <a:pt x="15162" y="6081"/>
                    </a:cubicBezTo>
                    <a:cubicBezTo>
                      <a:pt x="15077" y="6081"/>
                      <a:pt x="14988" y="6072"/>
                      <a:pt x="14894" y="6054"/>
                    </a:cubicBezTo>
                    <a:lnTo>
                      <a:pt x="14772" y="6023"/>
                    </a:lnTo>
                    <a:cubicBezTo>
                      <a:pt x="13935" y="5853"/>
                      <a:pt x="12536" y="5555"/>
                      <a:pt x="10882" y="5555"/>
                    </a:cubicBezTo>
                    <a:cubicBezTo>
                      <a:pt x="9294" y="5555"/>
                      <a:pt x="7471" y="5829"/>
                      <a:pt x="5684" y="6753"/>
                    </a:cubicBezTo>
                    <a:cubicBezTo>
                      <a:pt x="3648" y="7816"/>
                      <a:pt x="1094" y="10339"/>
                      <a:pt x="456" y="13500"/>
                    </a:cubicBezTo>
                    <a:cubicBezTo>
                      <a:pt x="0" y="15750"/>
                      <a:pt x="578" y="17938"/>
                      <a:pt x="2128" y="19884"/>
                    </a:cubicBezTo>
                    <a:cubicBezTo>
                      <a:pt x="2584" y="20461"/>
                      <a:pt x="3100" y="20978"/>
                      <a:pt x="3769" y="21525"/>
                    </a:cubicBezTo>
                    <a:cubicBezTo>
                      <a:pt x="6727" y="23971"/>
                      <a:pt x="9446" y="25205"/>
                      <a:pt x="11928" y="25205"/>
                    </a:cubicBezTo>
                    <a:cubicBezTo>
                      <a:pt x="12252" y="25205"/>
                      <a:pt x="12572" y="25184"/>
                      <a:pt x="12888" y="25142"/>
                    </a:cubicBezTo>
                    <a:cubicBezTo>
                      <a:pt x="15168" y="24808"/>
                      <a:pt x="17143" y="23440"/>
                      <a:pt x="18785" y="21008"/>
                    </a:cubicBezTo>
                    <a:cubicBezTo>
                      <a:pt x="22159" y="16023"/>
                      <a:pt x="20760" y="12497"/>
                      <a:pt x="19393" y="10248"/>
                    </a:cubicBezTo>
                    <a:cubicBezTo>
                      <a:pt x="18572" y="8941"/>
                      <a:pt x="18845" y="8181"/>
                      <a:pt x="19089" y="7513"/>
                    </a:cubicBezTo>
                    <a:cubicBezTo>
                      <a:pt x="19271" y="6935"/>
                      <a:pt x="19453" y="6357"/>
                      <a:pt x="18937" y="5719"/>
                    </a:cubicBezTo>
                    <a:lnTo>
                      <a:pt x="18693" y="5506"/>
                    </a:lnTo>
                    <a:cubicBezTo>
                      <a:pt x="18815" y="5142"/>
                      <a:pt x="18997" y="4443"/>
                      <a:pt x="19119" y="3561"/>
                    </a:cubicBezTo>
                    <a:cubicBezTo>
                      <a:pt x="19499" y="3637"/>
                      <a:pt x="20160" y="3751"/>
                      <a:pt x="20833" y="3751"/>
                    </a:cubicBezTo>
                    <a:cubicBezTo>
                      <a:pt x="21505" y="3751"/>
                      <a:pt x="22189" y="3637"/>
                      <a:pt x="22615" y="3257"/>
                    </a:cubicBezTo>
                    <a:cubicBezTo>
                      <a:pt x="22827" y="3014"/>
                      <a:pt x="23101" y="2649"/>
                      <a:pt x="22979" y="1981"/>
                    </a:cubicBezTo>
                    <a:cubicBezTo>
                      <a:pt x="22888" y="1373"/>
                      <a:pt x="22523" y="1008"/>
                      <a:pt x="22007" y="977"/>
                    </a:cubicBezTo>
                    <a:cubicBezTo>
                      <a:pt x="21980" y="976"/>
                      <a:pt x="21953" y="975"/>
                      <a:pt x="21926" y="975"/>
                    </a:cubicBezTo>
                    <a:cubicBezTo>
                      <a:pt x="21019" y="975"/>
                      <a:pt x="19768" y="1937"/>
                      <a:pt x="19119" y="2497"/>
                    </a:cubicBezTo>
                    <a:cubicBezTo>
                      <a:pt x="19058" y="1737"/>
                      <a:pt x="18906" y="886"/>
                      <a:pt x="18511" y="157"/>
                    </a:cubicBezTo>
                    <a:cubicBezTo>
                      <a:pt x="18453" y="61"/>
                      <a:pt x="18347" y="1"/>
                      <a:pt x="1823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" name="Google Shape;224;p2"/>
              <p:cNvSpPr/>
              <p:nvPr/>
            </p:nvSpPr>
            <p:spPr>
              <a:xfrm>
                <a:off x="3845375" y="4774125"/>
                <a:ext cx="305200" cy="90200"/>
              </a:xfrm>
              <a:custGeom>
                <a:rect b="b" l="l" r="r" t="t"/>
                <a:pathLst>
                  <a:path extrusionOk="0" h="3608" w="12208">
                    <a:moveTo>
                      <a:pt x="6776" y="1"/>
                    </a:moveTo>
                    <a:cubicBezTo>
                      <a:pt x="6432" y="1"/>
                      <a:pt x="6088" y="16"/>
                      <a:pt x="5743" y="53"/>
                    </a:cubicBezTo>
                    <a:cubicBezTo>
                      <a:pt x="3615" y="326"/>
                      <a:pt x="1701" y="1451"/>
                      <a:pt x="242" y="2971"/>
                    </a:cubicBezTo>
                    <a:cubicBezTo>
                      <a:pt x="0" y="3212"/>
                      <a:pt x="219" y="3607"/>
                      <a:pt x="471" y="3607"/>
                    </a:cubicBezTo>
                    <a:cubicBezTo>
                      <a:pt x="537" y="3607"/>
                      <a:pt x="605" y="3581"/>
                      <a:pt x="667" y="3518"/>
                    </a:cubicBezTo>
                    <a:cubicBezTo>
                      <a:pt x="2157" y="1998"/>
                      <a:pt x="4011" y="965"/>
                      <a:pt x="6138" y="691"/>
                    </a:cubicBezTo>
                    <a:cubicBezTo>
                      <a:pt x="6449" y="656"/>
                      <a:pt x="6761" y="642"/>
                      <a:pt x="7074" y="642"/>
                    </a:cubicBezTo>
                    <a:cubicBezTo>
                      <a:pt x="8506" y="642"/>
                      <a:pt x="9946" y="945"/>
                      <a:pt x="11356" y="945"/>
                    </a:cubicBezTo>
                    <a:cubicBezTo>
                      <a:pt x="11502" y="945"/>
                      <a:pt x="11647" y="942"/>
                      <a:pt x="11792" y="934"/>
                    </a:cubicBezTo>
                    <a:cubicBezTo>
                      <a:pt x="12208" y="845"/>
                      <a:pt x="12101" y="234"/>
                      <a:pt x="11700" y="234"/>
                    </a:cubicBezTo>
                    <a:cubicBezTo>
                      <a:pt x="11690" y="234"/>
                      <a:pt x="11680" y="235"/>
                      <a:pt x="11670" y="235"/>
                    </a:cubicBezTo>
                    <a:cubicBezTo>
                      <a:pt x="11458" y="248"/>
                      <a:pt x="11245" y="254"/>
                      <a:pt x="11032" y="254"/>
                    </a:cubicBezTo>
                    <a:cubicBezTo>
                      <a:pt x="9614" y="254"/>
                      <a:pt x="8195" y="1"/>
                      <a:pt x="677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2"/>
              <p:cNvSpPr/>
              <p:nvPr/>
            </p:nvSpPr>
            <p:spPr>
              <a:xfrm>
                <a:off x="3806575" y="4887400"/>
                <a:ext cx="37975" cy="144150"/>
              </a:xfrm>
              <a:custGeom>
                <a:rect b="b" l="l" r="r" t="t"/>
                <a:pathLst>
                  <a:path extrusionOk="0" h="5766" w="1519">
                    <a:moveTo>
                      <a:pt x="1047" y="1"/>
                    </a:moveTo>
                    <a:cubicBezTo>
                      <a:pt x="981" y="1"/>
                      <a:pt x="914" y="25"/>
                      <a:pt x="851" y="81"/>
                    </a:cubicBezTo>
                    <a:cubicBezTo>
                      <a:pt x="213" y="689"/>
                      <a:pt x="91" y="1723"/>
                      <a:pt x="31" y="2543"/>
                    </a:cubicBezTo>
                    <a:cubicBezTo>
                      <a:pt x="0" y="3546"/>
                      <a:pt x="91" y="4610"/>
                      <a:pt x="395" y="5552"/>
                    </a:cubicBezTo>
                    <a:cubicBezTo>
                      <a:pt x="417" y="5703"/>
                      <a:pt x="507" y="5766"/>
                      <a:pt x="610" y="5766"/>
                    </a:cubicBezTo>
                    <a:cubicBezTo>
                      <a:pt x="798" y="5766"/>
                      <a:pt x="1032" y="5554"/>
                      <a:pt x="973" y="5279"/>
                    </a:cubicBezTo>
                    <a:cubicBezTo>
                      <a:pt x="730" y="4489"/>
                      <a:pt x="669" y="3607"/>
                      <a:pt x="699" y="2817"/>
                    </a:cubicBezTo>
                    <a:cubicBezTo>
                      <a:pt x="699" y="2148"/>
                      <a:pt x="730" y="1115"/>
                      <a:pt x="1277" y="628"/>
                    </a:cubicBezTo>
                    <a:cubicBezTo>
                      <a:pt x="1518" y="363"/>
                      <a:pt x="1299" y="1"/>
                      <a:pt x="104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2"/>
              <p:cNvSpPr/>
              <p:nvPr/>
            </p:nvSpPr>
            <p:spPr>
              <a:xfrm>
                <a:off x="4071000" y="5121025"/>
                <a:ext cx="24350" cy="21625"/>
              </a:xfrm>
              <a:custGeom>
                <a:rect b="b" l="l" r="r" t="t"/>
                <a:pathLst>
                  <a:path extrusionOk="0" h="865" w="974">
                    <a:moveTo>
                      <a:pt x="497" y="1"/>
                    </a:moveTo>
                    <a:cubicBezTo>
                      <a:pt x="403" y="1"/>
                      <a:pt x="306" y="32"/>
                      <a:pt x="214" y="98"/>
                    </a:cubicBezTo>
                    <a:cubicBezTo>
                      <a:pt x="31" y="250"/>
                      <a:pt x="1" y="493"/>
                      <a:pt x="153" y="706"/>
                    </a:cubicBezTo>
                    <a:cubicBezTo>
                      <a:pt x="239" y="810"/>
                      <a:pt x="365" y="864"/>
                      <a:pt x="490" y="864"/>
                    </a:cubicBezTo>
                    <a:cubicBezTo>
                      <a:pt x="586" y="864"/>
                      <a:pt x="682" y="833"/>
                      <a:pt x="761" y="767"/>
                    </a:cubicBezTo>
                    <a:cubicBezTo>
                      <a:pt x="943" y="615"/>
                      <a:pt x="974" y="341"/>
                      <a:pt x="822" y="159"/>
                    </a:cubicBezTo>
                    <a:cubicBezTo>
                      <a:pt x="735" y="55"/>
                      <a:pt x="620" y="1"/>
                      <a:pt x="49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2"/>
              <p:cNvSpPr/>
              <p:nvPr/>
            </p:nvSpPr>
            <p:spPr>
              <a:xfrm>
                <a:off x="4103675" y="5144600"/>
                <a:ext cx="25100" cy="21600"/>
              </a:xfrm>
              <a:custGeom>
                <a:rect b="b" l="l" r="r" t="t"/>
                <a:pathLst>
                  <a:path extrusionOk="0" h="864" w="1004">
                    <a:moveTo>
                      <a:pt x="515" y="0"/>
                    </a:moveTo>
                    <a:cubicBezTo>
                      <a:pt x="419" y="0"/>
                      <a:pt x="323" y="32"/>
                      <a:pt x="244" y="97"/>
                    </a:cubicBezTo>
                    <a:cubicBezTo>
                      <a:pt x="62" y="249"/>
                      <a:pt x="1" y="523"/>
                      <a:pt x="183" y="705"/>
                    </a:cubicBezTo>
                    <a:cubicBezTo>
                      <a:pt x="270" y="809"/>
                      <a:pt x="385" y="863"/>
                      <a:pt x="508" y="863"/>
                    </a:cubicBezTo>
                    <a:cubicBezTo>
                      <a:pt x="602" y="863"/>
                      <a:pt x="699" y="832"/>
                      <a:pt x="791" y="766"/>
                    </a:cubicBezTo>
                    <a:cubicBezTo>
                      <a:pt x="974" y="614"/>
                      <a:pt x="1004" y="371"/>
                      <a:pt x="852" y="158"/>
                    </a:cubicBezTo>
                    <a:cubicBezTo>
                      <a:pt x="766" y="55"/>
                      <a:pt x="640" y="0"/>
                      <a:pt x="51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" name="Google Shape;228;p2"/>
              <p:cNvSpPr/>
              <p:nvPr/>
            </p:nvSpPr>
            <p:spPr>
              <a:xfrm>
                <a:off x="4039100" y="5171350"/>
                <a:ext cx="22825" cy="22800"/>
              </a:xfrm>
              <a:custGeom>
                <a:rect b="b" l="l" r="r" t="t"/>
                <a:pathLst>
                  <a:path extrusionOk="0" h="912" w="913">
                    <a:moveTo>
                      <a:pt x="456" y="0"/>
                    </a:moveTo>
                    <a:cubicBezTo>
                      <a:pt x="213" y="0"/>
                      <a:pt x="0" y="213"/>
                      <a:pt x="0" y="456"/>
                    </a:cubicBezTo>
                    <a:cubicBezTo>
                      <a:pt x="0" y="730"/>
                      <a:pt x="213" y="912"/>
                      <a:pt x="456" y="912"/>
                    </a:cubicBezTo>
                    <a:cubicBezTo>
                      <a:pt x="730" y="912"/>
                      <a:pt x="912" y="730"/>
                      <a:pt x="912" y="456"/>
                    </a:cubicBezTo>
                    <a:cubicBezTo>
                      <a:pt x="912" y="213"/>
                      <a:pt x="730" y="0"/>
                      <a:pt x="4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" name="Google Shape;229;p2"/>
              <p:cNvSpPr/>
              <p:nvPr/>
            </p:nvSpPr>
            <p:spPr>
              <a:xfrm>
                <a:off x="4029975" y="5146400"/>
                <a:ext cx="25100" cy="22025"/>
              </a:xfrm>
              <a:custGeom>
                <a:rect b="b" l="l" r="r" t="t"/>
                <a:pathLst>
                  <a:path extrusionOk="0" h="881" w="1004">
                    <a:moveTo>
                      <a:pt x="479" y="0"/>
                    </a:moveTo>
                    <a:cubicBezTo>
                      <a:pt x="388" y="0"/>
                      <a:pt x="296" y="27"/>
                      <a:pt x="213" y="86"/>
                    </a:cubicBezTo>
                    <a:cubicBezTo>
                      <a:pt x="31" y="238"/>
                      <a:pt x="1" y="512"/>
                      <a:pt x="153" y="694"/>
                    </a:cubicBezTo>
                    <a:cubicBezTo>
                      <a:pt x="241" y="818"/>
                      <a:pt x="371" y="880"/>
                      <a:pt x="500" y="880"/>
                    </a:cubicBezTo>
                    <a:cubicBezTo>
                      <a:pt x="593" y="880"/>
                      <a:pt x="684" y="849"/>
                      <a:pt x="760" y="785"/>
                    </a:cubicBezTo>
                    <a:cubicBezTo>
                      <a:pt x="943" y="633"/>
                      <a:pt x="1004" y="360"/>
                      <a:pt x="852" y="177"/>
                    </a:cubicBezTo>
                    <a:cubicBezTo>
                      <a:pt x="759" y="66"/>
                      <a:pt x="621" y="0"/>
                      <a:pt x="47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2"/>
              <p:cNvSpPr/>
              <p:nvPr/>
            </p:nvSpPr>
            <p:spPr>
              <a:xfrm>
                <a:off x="4102175" y="5107300"/>
                <a:ext cx="22050" cy="19450"/>
              </a:xfrm>
              <a:custGeom>
                <a:rect b="b" l="l" r="r" t="t"/>
                <a:pathLst>
                  <a:path extrusionOk="0" h="778" w="882">
                    <a:moveTo>
                      <a:pt x="427" y="0"/>
                    </a:moveTo>
                    <a:cubicBezTo>
                      <a:pt x="338" y="0"/>
                      <a:pt x="251" y="32"/>
                      <a:pt x="183" y="100"/>
                    </a:cubicBezTo>
                    <a:cubicBezTo>
                      <a:pt x="31" y="222"/>
                      <a:pt x="0" y="495"/>
                      <a:pt x="152" y="647"/>
                    </a:cubicBezTo>
                    <a:cubicBezTo>
                      <a:pt x="236" y="731"/>
                      <a:pt x="347" y="777"/>
                      <a:pt x="455" y="777"/>
                    </a:cubicBezTo>
                    <a:cubicBezTo>
                      <a:pt x="544" y="777"/>
                      <a:pt x="631" y="746"/>
                      <a:pt x="699" y="678"/>
                    </a:cubicBezTo>
                    <a:cubicBezTo>
                      <a:pt x="821" y="526"/>
                      <a:pt x="882" y="282"/>
                      <a:pt x="730" y="130"/>
                    </a:cubicBezTo>
                    <a:cubicBezTo>
                      <a:pt x="646" y="47"/>
                      <a:pt x="535" y="0"/>
                      <a:pt x="42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2"/>
              <p:cNvSpPr/>
              <p:nvPr/>
            </p:nvSpPr>
            <p:spPr>
              <a:xfrm>
                <a:off x="4140150" y="5105225"/>
                <a:ext cx="30425" cy="30425"/>
              </a:xfrm>
              <a:custGeom>
                <a:rect b="b" l="l" r="r" t="t"/>
                <a:pathLst>
                  <a:path extrusionOk="0" h="1217" w="1217">
                    <a:moveTo>
                      <a:pt x="609" y="1"/>
                    </a:moveTo>
                    <a:cubicBezTo>
                      <a:pt x="275" y="1"/>
                      <a:pt x="1" y="274"/>
                      <a:pt x="1" y="609"/>
                    </a:cubicBezTo>
                    <a:cubicBezTo>
                      <a:pt x="1" y="943"/>
                      <a:pt x="275" y="1216"/>
                      <a:pt x="609" y="1216"/>
                    </a:cubicBezTo>
                    <a:cubicBezTo>
                      <a:pt x="943" y="1216"/>
                      <a:pt x="1217" y="943"/>
                      <a:pt x="1217" y="609"/>
                    </a:cubicBezTo>
                    <a:cubicBezTo>
                      <a:pt x="1217" y="274"/>
                      <a:pt x="943" y="1"/>
                      <a:pt x="60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2"/>
              <p:cNvSpPr/>
              <p:nvPr/>
            </p:nvSpPr>
            <p:spPr>
              <a:xfrm>
                <a:off x="4067200" y="5159525"/>
                <a:ext cx="16750" cy="14675"/>
              </a:xfrm>
              <a:custGeom>
                <a:rect b="b" l="l" r="r" t="t"/>
                <a:pathLst>
                  <a:path extrusionOk="0" h="587" w="670">
                    <a:moveTo>
                      <a:pt x="338" y="0"/>
                    </a:moveTo>
                    <a:cubicBezTo>
                      <a:pt x="271" y="0"/>
                      <a:pt x="206" y="25"/>
                      <a:pt x="153" y="78"/>
                    </a:cubicBezTo>
                    <a:cubicBezTo>
                      <a:pt x="31" y="169"/>
                      <a:pt x="1" y="382"/>
                      <a:pt x="123" y="473"/>
                    </a:cubicBezTo>
                    <a:cubicBezTo>
                      <a:pt x="178" y="547"/>
                      <a:pt x="278" y="587"/>
                      <a:pt x="368" y="587"/>
                    </a:cubicBezTo>
                    <a:cubicBezTo>
                      <a:pt x="427" y="587"/>
                      <a:pt x="482" y="570"/>
                      <a:pt x="518" y="534"/>
                    </a:cubicBezTo>
                    <a:cubicBezTo>
                      <a:pt x="639" y="412"/>
                      <a:pt x="670" y="230"/>
                      <a:pt x="578" y="108"/>
                    </a:cubicBezTo>
                    <a:cubicBezTo>
                      <a:pt x="510" y="40"/>
                      <a:pt x="423" y="0"/>
                      <a:pt x="33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3" name="Google Shape;233;p2"/>
            <p:cNvGrpSpPr/>
            <p:nvPr/>
          </p:nvGrpSpPr>
          <p:grpSpPr>
            <a:xfrm>
              <a:off x="7748875" y="992763"/>
              <a:ext cx="595000" cy="398975"/>
              <a:chOff x="6769400" y="3772725"/>
              <a:chExt cx="595000" cy="398975"/>
            </a:xfrm>
          </p:grpSpPr>
          <p:sp>
            <p:nvSpPr>
              <p:cNvPr id="234" name="Google Shape;234;p2"/>
              <p:cNvSpPr/>
              <p:nvPr/>
            </p:nvSpPr>
            <p:spPr>
              <a:xfrm>
                <a:off x="6769400" y="3772725"/>
                <a:ext cx="595000" cy="398975"/>
              </a:xfrm>
              <a:custGeom>
                <a:rect b="b" l="l" r="r" t="t"/>
                <a:pathLst>
                  <a:path extrusionOk="0" h="15959" w="23800">
                    <a:moveTo>
                      <a:pt x="19271" y="4485"/>
                    </a:moveTo>
                    <a:cubicBezTo>
                      <a:pt x="20760" y="4789"/>
                      <a:pt x="22523" y="5276"/>
                      <a:pt x="22949" y="5853"/>
                    </a:cubicBezTo>
                    <a:cubicBezTo>
                      <a:pt x="23070" y="5944"/>
                      <a:pt x="23040" y="6066"/>
                      <a:pt x="23040" y="6096"/>
                    </a:cubicBezTo>
                    <a:cubicBezTo>
                      <a:pt x="23040" y="6157"/>
                      <a:pt x="22979" y="6187"/>
                      <a:pt x="22979" y="6248"/>
                    </a:cubicBezTo>
                    <a:cubicBezTo>
                      <a:pt x="22918" y="6400"/>
                      <a:pt x="22797" y="6491"/>
                      <a:pt x="22645" y="6491"/>
                    </a:cubicBezTo>
                    <a:cubicBezTo>
                      <a:pt x="22607" y="6498"/>
                      <a:pt x="22567" y="6500"/>
                      <a:pt x="22525" y="6500"/>
                    </a:cubicBezTo>
                    <a:cubicBezTo>
                      <a:pt x="21736" y="6500"/>
                      <a:pt x="20339" y="5438"/>
                      <a:pt x="19271" y="4485"/>
                    </a:cubicBezTo>
                    <a:close/>
                    <a:moveTo>
                      <a:pt x="12196" y="644"/>
                    </a:moveTo>
                    <a:cubicBezTo>
                      <a:pt x="13108" y="644"/>
                      <a:pt x="14034" y="873"/>
                      <a:pt x="14833" y="1507"/>
                    </a:cubicBezTo>
                    <a:cubicBezTo>
                      <a:pt x="15745" y="2236"/>
                      <a:pt x="16079" y="3087"/>
                      <a:pt x="15897" y="4090"/>
                    </a:cubicBezTo>
                    <a:cubicBezTo>
                      <a:pt x="15654" y="5184"/>
                      <a:pt x="14864" y="6096"/>
                      <a:pt x="14864" y="6096"/>
                    </a:cubicBezTo>
                    <a:cubicBezTo>
                      <a:pt x="14803" y="6157"/>
                      <a:pt x="14803" y="6157"/>
                      <a:pt x="14803" y="6187"/>
                    </a:cubicBezTo>
                    <a:lnTo>
                      <a:pt x="14803" y="6218"/>
                    </a:lnTo>
                    <a:lnTo>
                      <a:pt x="14803" y="6248"/>
                    </a:lnTo>
                    <a:lnTo>
                      <a:pt x="14803" y="6309"/>
                    </a:lnTo>
                    <a:lnTo>
                      <a:pt x="14803" y="6370"/>
                    </a:lnTo>
                    <a:lnTo>
                      <a:pt x="14803" y="6400"/>
                    </a:lnTo>
                    <a:cubicBezTo>
                      <a:pt x="14803" y="6461"/>
                      <a:pt x="14803" y="6461"/>
                      <a:pt x="14864" y="6491"/>
                    </a:cubicBezTo>
                    <a:cubicBezTo>
                      <a:pt x="14864" y="6522"/>
                      <a:pt x="14894" y="6522"/>
                      <a:pt x="14894" y="6552"/>
                    </a:cubicBezTo>
                    <a:lnTo>
                      <a:pt x="14894" y="6613"/>
                    </a:lnTo>
                    <a:cubicBezTo>
                      <a:pt x="14924" y="6643"/>
                      <a:pt x="14924" y="6643"/>
                      <a:pt x="14985" y="6643"/>
                    </a:cubicBezTo>
                    <a:lnTo>
                      <a:pt x="15137" y="6643"/>
                    </a:lnTo>
                    <a:cubicBezTo>
                      <a:pt x="15328" y="6618"/>
                      <a:pt x="15516" y="6605"/>
                      <a:pt x="15700" y="6605"/>
                    </a:cubicBezTo>
                    <a:cubicBezTo>
                      <a:pt x="16601" y="6605"/>
                      <a:pt x="17403" y="6909"/>
                      <a:pt x="17934" y="7464"/>
                    </a:cubicBezTo>
                    <a:cubicBezTo>
                      <a:pt x="18572" y="8133"/>
                      <a:pt x="18815" y="9075"/>
                      <a:pt x="18633" y="10048"/>
                    </a:cubicBezTo>
                    <a:cubicBezTo>
                      <a:pt x="18389" y="11264"/>
                      <a:pt x="17508" y="12388"/>
                      <a:pt x="16201" y="13178"/>
                    </a:cubicBezTo>
                    <a:cubicBezTo>
                      <a:pt x="13751" y="14684"/>
                      <a:pt x="10069" y="15288"/>
                      <a:pt x="7036" y="15288"/>
                    </a:cubicBezTo>
                    <a:cubicBezTo>
                      <a:pt x="5477" y="15288"/>
                      <a:pt x="4090" y="15129"/>
                      <a:pt x="3131" y="14850"/>
                    </a:cubicBezTo>
                    <a:cubicBezTo>
                      <a:pt x="2158" y="14577"/>
                      <a:pt x="1945" y="14242"/>
                      <a:pt x="1854" y="14121"/>
                    </a:cubicBezTo>
                    <a:cubicBezTo>
                      <a:pt x="1672" y="13695"/>
                      <a:pt x="1611" y="13300"/>
                      <a:pt x="1672" y="12905"/>
                    </a:cubicBezTo>
                    <a:cubicBezTo>
                      <a:pt x="1824" y="12145"/>
                      <a:pt x="2462" y="11689"/>
                      <a:pt x="2462" y="11659"/>
                    </a:cubicBezTo>
                    <a:cubicBezTo>
                      <a:pt x="2584" y="11567"/>
                      <a:pt x="2675" y="11385"/>
                      <a:pt x="2584" y="11233"/>
                    </a:cubicBezTo>
                    <a:cubicBezTo>
                      <a:pt x="2533" y="11106"/>
                      <a:pt x="2419" y="11043"/>
                      <a:pt x="2295" y="11043"/>
                    </a:cubicBezTo>
                    <a:cubicBezTo>
                      <a:pt x="2270" y="11043"/>
                      <a:pt x="2244" y="11046"/>
                      <a:pt x="2219" y="11051"/>
                    </a:cubicBezTo>
                    <a:cubicBezTo>
                      <a:pt x="2219" y="11051"/>
                      <a:pt x="2017" y="11093"/>
                      <a:pt x="1759" y="11093"/>
                    </a:cubicBezTo>
                    <a:cubicBezTo>
                      <a:pt x="1527" y="11093"/>
                      <a:pt x="1250" y="11059"/>
                      <a:pt x="1034" y="10929"/>
                    </a:cubicBezTo>
                    <a:cubicBezTo>
                      <a:pt x="851" y="10808"/>
                      <a:pt x="760" y="10656"/>
                      <a:pt x="699" y="10443"/>
                    </a:cubicBezTo>
                    <a:cubicBezTo>
                      <a:pt x="638" y="10260"/>
                      <a:pt x="638" y="9987"/>
                      <a:pt x="699" y="9713"/>
                    </a:cubicBezTo>
                    <a:cubicBezTo>
                      <a:pt x="1155" y="7251"/>
                      <a:pt x="5441" y="2692"/>
                      <a:pt x="9605" y="1172"/>
                    </a:cubicBezTo>
                    <a:cubicBezTo>
                      <a:pt x="10356" y="881"/>
                      <a:pt x="11269" y="644"/>
                      <a:pt x="12196" y="644"/>
                    </a:cubicBezTo>
                    <a:close/>
                    <a:moveTo>
                      <a:pt x="12255" y="0"/>
                    </a:moveTo>
                    <a:cubicBezTo>
                      <a:pt x="11384" y="0"/>
                      <a:pt x="10434" y="188"/>
                      <a:pt x="9423" y="564"/>
                    </a:cubicBezTo>
                    <a:cubicBezTo>
                      <a:pt x="5015" y="2206"/>
                      <a:pt x="608" y="6887"/>
                      <a:pt x="91" y="9592"/>
                    </a:cubicBezTo>
                    <a:cubicBezTo>
                      <a:pt x="0" y="9926"/>
                      <a:pt x="0" y="10291"/>
                      <a:pt x="91" y="10595"/>
                    </a:cubicBezTo>
                    <a:cubicBezTo>
                      <a:pt x="152" y="11020"/>
                      <a:pt x="395" y="11324"/>
                      <a:pt x="730" y="11507"/>
                    </a:cubicBezTo>
                    <a:cubicBezTo>
                      <a:pt x="942" y="11659"/>
                      <a:pt x="1246" y="11719"/>
                      <a:pt x="1489" y="11780"/>
                    </a:cubicBezTo>
                    <a:cubicBezTo>
                      <a:pt x="1307" y="12023"/>
                      <a:pt x="1094" y="12388"/>
                      <a:pt x="1034" y="12783"/>
                    </a:cubicBezTo>
                    <a:cubicBezTo>
                      <a:pt x="912" y="13330"/>
                      <a:pt x="1034" y="13878"/>
                      <a:pt x="1307" y="14425"/>
                    </a:cubicBezTo>
                    <a:cubicBezTo>
                      <a:pt x="1520" y="14881"/>
                      <a:pt x="2067" y="15215"/>
                      <a:pt x="2918" y="15489"/>
                    </a:cubicBezTo>
                    <a:cubicBezTo>
                      <a:pt x="3932" y="15788"/>
                      <a:pt x="5389" y="15958"/>
                      <a:pt x="7026" y="15958"/>
                    </a:cubicBezTo>
                    <a:cubicBezTo>
                      <a:pt x="10199" y="15958"/>
                      <a:pt x="14050" y="15320"/>
                      <a:pt x="16657" y="13756"/>
                    </a:cubicBezTo>
                    <a:cubicBezTo>
                      <a:pt x="18116" y="12844"/>
                      <a:pt x="19119" y="11567"/>
                      <a:pt x="19393" y="10200"/>
                    </a:cubicBezTo>
                    <a:cubicBezTo>
                      <a:pt x="19605" y="9045"/>
                      <a:pt x="19301" y="7859"/>
                      <a:pt x="18511" y="7069"/>
                    </a:cubicBezTo>
                    <a:cubicBezTo>
                      <a:pt x="17873" y="6400"/>
                      <a:pt x="17022" y="6035"/>
                      <a:pt x="16049" y="6005"/>
                    </a:cubicBezTo>
                    <a:cubicBezTo>
                      <a:pt x="16535" y="5580"/>
                      <a:pt x="17295" y="4972"/>
                      <a:pt x="18238" y="4425"/>
                    </a:cubicBezTo>
                    <a:cubicBezTo>
                      <a:pt x="18938" y="5096"/>
                      <a:pt x="21182" y="7171"/>
                      <a:pt x="22597" y="7171"/>
                    </a:cubicBezTo>
                    <a:cubicBezTo>
                      <a:pt x="22655" y="7171"/>
                      <a:pt x="22712" y="7167"/>
                      <a:pt x="22766" y="7160"/>
                    </a:cubicBezTo>
                    <a:cubicBezTo>
                      <a:pt x="23101" y="7130"/>
                      <a:pt x="23405" y="6887"/>
                      <a:pt x="23587" y="6583"/>
                    </a:cubicBezTo>
                    <a:cubicBezTo>
                      <a:pt x="23800" y="6218"/>
                      <a:pt x="23800" y="5792"/>
                      <a:pt x="23526" y="5458"/>
                    </a:cubicBezTo>
                    <a:cubicBezTo>
                      <a:pt x="22888" y="4577"/>
                      <a:pt x="20791" y="4090"/>
                      <a:pt x="19453" y="3847"/>
                    </a:cubicBezTo>
                    <a:cubicBezTo>
                      <a:pt x="20458" y="3477"/>
                      <a:pt x="21555" y="3222"/>
                      <a:pt x="22784" y="3222"/>
                    </a:cubicBezTo>
                    <a:cubicBezTo>
                      <a:pt x="22968" y="3222"/>
                      <a:pt x="23154" y="3227"/>
                      <a:pt x="23344" y="3239"/>
                    </a:cubicBezTo>
                    <a:cubicBezTo>
                      <a:pt x="23526" y="3239"/>
                      <a:pt x="23678" y="3148"/>
                      <a:pt x="23678" y="2935"/>
                    </a:cubicBezTo>
                    <a:cubicBezTo>
                      <a:pt x="23678" y="2753"/>
                      <a:pt x="23557" y="2601"/>
                      <a:pt x="23374" y="2601"/>
                    </a:cubicBezTo>
                    <a:cubicBezTo>
                      <a:pt x="23155" y="2585"/>
                      <a:pt x="22938" y="2578"/>
                      <a:pt x="22724" y="2578"/>
                    </a:cubicBezTo>
                    <a:cubicBezTo>
                      <a:pt x="20011" y="2578"/>
                      <a:pt x="17794" y="3777"/>
                      <a:pt x="16414" y="4820"/>
                    </a:cubicBezTo>
                    <a:cubicBezTo>
                      <a:pt x="16505" y="4607"/>
                      <a:pt x="16535" y="4425"/>
                      <a:pt x="16566" y="4242"/>
                    </a:cubicBezTo>
                    <a:cubicBezTo>
                      <a:pt x="16809" y="2996"/>
                      <a:pt x="16353" y="1902"/>
                      <a:pt x="15289" y="1020"/>
                    </a:cubicBezTo>
                    <a:cubicBezTo>
                      <a:pt x="14452" y="340"/>
                      <a:pt x="13426" y="0"/>
                      <a:pt x="1225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" name="Google Shape;235;p2"/>
              <p:cNvSpPr/>
              <p:nvPr/>
            </p:nvSpPr>
            <p:spPr>
              <a:xfrm>
                <a:off x="6817850" y="3820425"/>
                <a:ext cx="346625" cy="187375"/>
              </a:xfrm>
              <a:custGeom>
                <a:rect b="b" l="l" r="r" t="t"/>
                <a:pathLst>
                  <a:path extrusionOk="0" h="7495" w="13865">
                    <a:moveTo>
                      <a:pt x="9414" y="0"/>
                    </a:moveTo>
                    <a:cubicBezTo>
                      <a:pt x="9168" y="0"/>
                      <a:pt x="8928" y="18"/>
                      <a:pt x="8701" y="54"/>
                    </a:cubicBezTo>
                    <a:cubicBezTo>
                      <a:pt x="7029" y="328"/>
                      <a:pt x="5387" y="1665"/>
                      <a:pt x="4111" y="2669"/>
                    </a:cubicBezTo>
                    <a:cubicBezTo>
                      <a:pt x="2591" y="3945"/>
                      <a:pt x="1254" y="5404"/>
                      <a:pt x="190" y="7045"/>
                    </a:cubicBezTo>
                    <a:cubicBezTo>
                      <a:pt x="0" y="7277"/>
                      <a:pt x="234" y="7494"/>
                      <a:pt x="477" y="7494"/>
                    </a:cubicBezTo>
                    <a:cubicBezTo>
                      <a:pt x="584" y="7494"/>
                      <a:pt x="693" y="7452"/>
                      <a:pt x="767" y="7349"/>
                    </a:cubicBezTo>
                    <a:cubicBezTo>
                      <a:pt x="2561" y="4705"/>
                      <a:pt x="5083" y="2304"/>
                      <a:pt x="8032" y="966"/>
                    </a:cubicBezTo>
                    <a:cubicBezTo>
                      <a:pt x="8413" y="799"/>
                      <a:pt x="8931" y="711"/>
                      <a:pt x="9478" y="711"/>
                    </a:cubicBezTo>
                    <a:cubicBezTo>
                      <a:pt x="11113" y="711"/>
                      <a:pt x="13001" y="1492"/>
                      <a:pt x="12226" y="3246"/>
                    </a:cubicBezTo>
                    <a:cubicBezTo>
                      <a:pt x="12104" y="3511"/>
                      <a:pt x="12337" y="3735"/>
                      <a:pt x="12559" y="3735"/>
                    </a:cubicBezTo>
                    <a:cubicBezTo>
                      <a:pt x="12668" y="3735"/>
                      <a:pt x="12774" y="3680"/>
                      <a:pt x="12834" y="3550"/>
                    </a:cubicBezTo>
                    <a:cubicBezTo>
                      <a:pt x="13864" y="1219"/>
                      <a:pt x="11439" y="0"/>
                      <a:pt x="941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6" name="Google Shape;236;p2"/>
            <p:cNvGrpSpPr/>
            <p:nvPr/>
          </p:nvGrpSpPr>
          <p:grpSpPr>
            <a:xfrm>
              <a:off x="8549375" y="-92200"/>
              <a:ext cx="560825" cy="495325"/>
              <a:chOff x="1959275" y="494000"/>
              <a:chExt cx="560825" cy="495325"/>
            </a:xfrm>
          </p:grpSpPr>
          <p:sp>
            <p:nvSpPr>
              <p:cNvPr id="237" name="Google Shape;237;p2"/>
              <p:cNvSpPr/>
              <p:nvPr/>
            </p:nvSpPr>
            <p:spPr>
              <a:xfrm>
                <a:off x="1959275" y="494000"/>
                <a:ext cx="560825" cy="495325"/>
              </a:xfrm>
              <a:custGeom>
                <a:rect b="b" l="l" r="r" t="t"/>
                <a:pathLst>
                  <a:path extrusionOk="0" h="19813" w="22433">
                    <a:moveTo>
                      <a:pt x="19974" y="694"/>
                    </a:moveTo>
                    <a:cubicBezTo>
                      <a:pt x="20195" y="694"/>
                      <a:pt x="20389" y="721"/>
                      <a:pt x="20548" y="769"/>
                    </a:cubicBezTo>
                    <a:cubicBezTo>
                      <a:pt x="20791" y="860"/>
                      <a:pt x="21064" y="982"/>
                      <a:pt x="21156" y="1225"/>
                    </a:cubicBezTo>
                    <a:cubicBezTo>
                      <a:pt x="21156" y="1286"/>
                      <a:pt x="21216" y="1347"/>
                      <a:pt x="21216" y="1377"/>
                    </a:cubicBezTo>
                    <a:cubicBezTo>
                      <a:pt x="21247" y="1590"/>
                      <a:pt x="20487" y="1833"/>
                      <a:pt x="19788" y="2046"/>
                    </a:cubicBezTo>
                    <a:cubicBezTo>
                      <a:pt x="18481" y="2502"/>
                      <a:pt x="16505" y="3140"/>
                      <a:pt x="14560" y="4812"/>
                    </a:cubicBezTo>
                    <a:cubicBezTo>
                      <a:pt x="15320" y="3657"/>
                      <a:pt x="16232" y="2411"/>
                      <a:pt x="17143" y="1772"/>
                    </a:cubicBezTo>
                    <a:cubicBezTo>
                      <a:pt x="18176" y="998"/>
                      <a:pt x="19227" y="694"/>
                      <a:pt x="19974" y="694"/>
                    </a:cubicBezTo>
                    <a:close/>
                    <a:moveTo>
                      <a:pt x="19028" y="3414"/>
                    </a:moveTo>
                    <a:lnTo>
                      <a:pt x="19028" y="3414"/>
                    </a:lnTo>
                    <a:cubicBezTo>
                      <a:pt x="19909" y="3778"/>
                      <a:pt x="21247" y="4477"/>
                      <a:pt x="21551" y="5177"/>
                    </a:cubicBezTo>
                    <a:cubicBezTo>
                      <a:pt x="21612" y="5389"/>
                      <a:pt x="21672" y="5632"/>
                      <a:pt x="21277" y="6028"/>
                    </a:cubicBezTo>
                    <a:cubicBezTo>
                      <a:pt x="20999" y="6281"/>
                      <a:pt x="20826" y="6302"/>
                      <a:pt x="20723" y="6302"/>
                    </a:cubicBezTo>
                    <a:cubicBezTo>
                      <a:pt x="20702" y="6302"/>
                      <a:pt x="20685" y="6301"/>
                      <a:pt x="20669" y="6301"/>
                    </a:cubicBezTo>
                    <a:cubicBezTo>
                      <a:pt x="20305" y="6210"/>
                      <a:pt x="19849" y="5572"/>
                      <a:pt x="19454" y="4569"/>
                    </a:cubicBezTo>
                    <a:cubicBezTo>
                      <a:pt x="19271" y="4173"/>
                      <a:pt x="19150" y="3718"/>
                      <a:pt x="19028" y="3414"/>
                    </a:cubicBezTo>
                    <a:close/>
                    <a:moveTo>
                      <a:pt x="8194" y="2148"/>
                    </a:moveTo>
                    <a:cubicBezTo>
                      <a:pt x="8850" y="2148"/>
                      <a:pt x="9508" y="2274"/>
                      <a:pt x="10152" y="2532"/>
                    </a:cubicBezTo>
                    <a:cubicBezTo>
                      <a:pt x="11277" y="2988"/>
                      <a:pt x="12007" y="3626"/>
                      <a:pt x="12402" y="4508"/>
                    </a:cubicBezTo>
                    <a:cubicBezTo>
                      <a:pt x="12949" y="5906"/>
                      <a:pt x="12341" y="7335"/>
                      <a:pt x="12311" y="7395"/>
                    </a:cubicBezTo>
                    <a:cubicBezTo>
                      <a:pt x="12311" y="7426"/>
                      <a:pt x="12280" y="7456"/>
                      <a:pt x="12280" y="7517"/>
                    </a:cubicBezTo>
                    <a:lnTo>
                      <a:pt x="12280" y="7547"/>
                    </a:lnTo>
                    <a:lnTo>
                      <a:pt x="12280" y="7608"/>
                    </a:lnTo>
                    <a:lnTo>
                      <a:pt x="12280" y="7669"/>
                    </a:lnTo>
                    <a:lnTo>
                      <a:pt x="12280" y="7699"/>
                    </a:lnTo>
                    <a:lnTo>
                      <a:pt x="12311" y="7730"/>
                    </a:lnTo>
                    <a:cubicBezTo>
                      <a:pt x="12311" y="7760"/>
                      <a:pt x="12341" y="7760"/>
                      <a:pt x="12341" y="7760"/>
                    </a:cubicBezTo>
                    <a:cubicBezTo>
                      <a:pt x="12400" y="7819"/>
                      <a:pt x="12484" y="7853"/>
                      <a:pt x="12569" y="7853"/>
                    </a:cubicBezTo>
                    <a:cubicBezTo>
                      <a:pt x="12616" y="7853"/>
                      <a:pt x="12663" y="7842"/>
                      <a:pt x="12706" y="7821"/>
                    </a:cubicBezTo>
                    <a:cubicBezTo>
                      <a:pt x="12736" y="7821"/>
                      <a:pt x="12736" y="7760"/>
                      <a:pt x="12766" y="7760"/>
                    </a:cubicBezTo>
                    <a:cubicBezTo>
                      <a:pt x="13456" y="7284"/>
                      <a:pt x="14462" y="6865"/>
                      <a:pt x="15508" y="6865"/>
                    </a:cubicBezTo>
                    <a:cubicBezTo>
                      <a:pt x="15799" y="6865"/>
                      <a:pt x="16093" y="6897"/>
                      <a:pt x="16384" y="6970"/>
                    </a:cubicBezTo>
                    <a:cubicBezTo>
                      <a:pt x="17295" y="7213"/>
                      <a:pt x="18055" y="7821"/>
                      <a:pt x="18572" y="8763"/>
                    </a:cubicBezTo>
                    <a:cubicBezTo>
                      <a:pt x="18724" y="9067"/>
                      <a:pt x="18876" y="9341"/>
                      <a:pt x="18998" y="9645"/>
                    </a:cubicBezTo>
                    <a:cubicBezTo>
                      <a:pt x="20517" y="13444"/>
                      <a:pt x="17630" y="16089"/>
                      <a:pt x="16292" y="17031"/>
                    </a:cubicBezTo>
                    <a:cubicBezTo>
                      <a:pt x="14439" y="18401"/>
                      <a:pt x="12024" y="19197"/>
                      <a:pt x="10146" y="19197"/>
                    </a:cubicBezTo>
                    <a:cubicBezTo>
                      <a:pt x="9191" y="19197"/>
                      <a:pt x="8375" y="18991"/>
                      <a:pt x="7842" y="18551"/>
                    </a:cubicBezTo>
                    <a:cubicBezTo>
                      <a:pt x="7234" y="18064"/>
                      <a:pt x="6809" y="17487"/>
                      <a:pt x="6535" y="16879"/>
                    </a:cubicBezTo>
                    <a:cubicBezTo>
                      <a:pt x="6019" y="15572"/>
                      <a:pt x="6505" y="14326"/>
                      <a:pt x="6505" y="14326"/>
                    </a:cubicBezTo>
                    <a:cubicBezTo>
                      <a:pt x="6535" y="14234"/>
                      <a:pt x="6535" y="14082"/>
                      <a:pt x="6414" y="13961"/>
                    </a:cubicBezTo>
                    <a:cubicBezTo>
                      <a:pt x="6373" y="13880"/>
                      <a:pt x="6292" y="13853"/>
                      <a:pt x="6207" y="13853"/>
                    </a:cubicBezTo>
                    <a:cubicBezTo>
                      <a:pt x="6164" y="13853"/>
                      <a:pt x="6120" y="13860"/>
                      <a:pt x="6079" y="13870"/>
                    </a:cubicBezTo>
                    <a:cubicBezTo>
                      <a:pt x="5617" y="14043"/>
                      <a:pt x="4643" y="14338"/>
                      <a:pt x="3805" y="14338"/>
                    </a:cubicBezTo>
                    <a:cubicBezTo>
                      <a:pt x="3321" y="14338"/>
                      <a:pt x="2882" y="14239"/>
                      <a:pt x="2614" y="13961"/>
                    </a:cubicBezTo>
                    <a:cubicBezTo>
                      <a:pt x="2219" y="13505"/>
                      <a:pt x="1854" y="13019"/>
                      <a:pt x="1642" y="12441"/>
                    </a:cubicBezTo>
                    <a:cubicBezTo>
                      <a:pt x="639" y="9979"/>
                      <a:pt x="1642" y="6392"/>
                      <a:pt x="3891" y="4113"/>
                    </a:cubicBezTo>
                    <a:cubicBezTo>
                      <a:pt x="5184" y="2820"/>
                      <a:pt x="6683" y="2148"/>
                      <a:pt x="8194" y="2148"/>
                    </a:cubicBezTo>
                    <a:close/>
                    <a:moveTo>
                      <a:pt x="19957" y="0"/>
                    </a:moveTo>
                    <a:cubicBezTo>
                      <a:pt x="18950" y="0"/>
                      <a:pt x="17760" y="413"/>
                      <a:pt x="16718" y="1195"/>
                    </a:cubicBezTo>
                    <a:cubicBezTo>
                      <a:pt x="15472" y="2137"/>
                      <a:pt x="14165" y="4113"/>
                      <a:pt x="13314" y="5572"/>
                    </a:cubicBezTo>
                    <a:cubicBezTo>
                      <a:pt x="13314" y="5146"/>
                      <a:pt x="13222" y="4660"/>
                      <a:pt x="13040" y="4204"/>
                    </a:cubicBezTo>
                    <a:cubicBezTo>
                      <a:pt x="12614" y="3140"/>
                      <a:pt x="11733" y="2350"/>
                      <a:pt x="10456" y="1833"/>
                    </a:cubicBezTo>
                    <a:cubicBezTo>
                      <a:pt x="9730" y="1548"/>
                      <a:pt x="8990" y="1408"/>
                      <a:pt x="8255" y="1408"/>
                    </a:cubicBezTo>
                    <a:cubicBezTo>
                      <a:pt x="6561" y="1408"/>
                      <a:pt x="4895" y="2154"/>
                      <a:pt x="3496" y="3596"/>
                    </a:cubicBezTo>
                    <a:cubicBezTo>
                      <a:pt x="1034" y="6088"/>
                      <a:pt x="0" y="9888"/>
                      <a:pt x="1095" y="12623"/>
                    </a:cubicBezTo>
                    <a:cubicBezTo>
                      <a:pt x="1368" y="13292"/>
                      <a:pt x="1763" y="13900"/>
                      <a:pt x="2219" y="14386"/>
                    </a:cubicBezTo>
                    <a:cubicBezTo>
                      <a:pt x="2639" y="14837"/>
                      <a:pt x="3282" y="14983"/>
                      <a:pt x="3934" y="14983"/>
                    </a:cubicBezTo>
                    <a:cubicBezTo>
                      <a:pt x="4603" y="14983"/>
                      <a:pt x="5283" y="14829"/>
                      <a:pt x="5745" y="14690"/>
                    </a:cubicBezTo>
                    <a:lnTo>
                      <a:pt x="5745" y="14690"/>
                    </a:lnTo>
                    <a:cubicBezTo>
                      <a:pt x="5623" y="15268"/>
                      <a:pt x="5563" y="16119"/>
                      <a:pt x="5958" y="17092"/>
                    </a:cubicBezTo>
                    <a:cubicBezTo>
                      <a:pt x="6262" y="17791"/>
                      <a:pt x="6779" y="18459"/>
                      <a:pt x="7447" y="19006"/>
                    </a:cubicBezTo>
                    <a:cubicBezTo>
                      <a:pt x="8091" y="19552"/>
                      <a:pt x="9069" y="19812"/>
                      <a:pt x="10206" y="19812"/>
                    </a:cubicBezTo>
                    <a:cubicBezTo>
                      <a:pt x="12233" y="19812"/>
                      <a:pt x="14764" y="18986"/>
                      <a:pt x="16809" y="17487"/>
                    </a:cubicBezTo>
                    <a:cubicBezTo>
                      <a:pt x="20153" y="15025"/>
                      <a:pt x="21095" y="11651"/>
                      <a:pt x="19271" y="8368"/>
                    </a:cubicBezTo>
                    <a:cubicBezTo>
                      <a:pt x="18633" y="7243"/>
                      <a:pt x="17751" y="6544"/>
                      <a:pt x="16657" y="6301"/>
                    </a:cubicBezTo>
                    <a:cubicBezTo>
                      <a:pt x="16312" y="6217"/>
                      <a:pt x="15970" y="6181"/>
                      <a:pt x="15636" y="6181"/>
                    </a:cubicBezTo>
                    <a:cubicBezTo>
                      <a:pt x="14999" y="6181"/>
                      <a:pt x="14389" y="6315"/>
                      <a:pt x="13830" y="6514"/>
                    </a:cubicBezTo>
                    <a:cubicBezTo>
                      <a:pt x="15320" y="4812"/>
                      <a:pt x="16961" y="3870"/>
                      <a:pt x="18359" y="3262"/>
                    </a:cubicBezTo>
                    <a:cubicBezTo>
                      <a:pt x="18481" y="3626"/>
                      <a:pt x="18633" y="4204"/>
                      <a:pt x="18846" y="4781"/>
                    </a:cubicBezTo>
                    <a:cubicBezTo>
                      <a:pt x="19332" y="6028"/>
                      <a:pt x="19909" y="6696"/>
                      <a:pt x="20548" y="6848"/>
                    </a:cubicBezTo>
                    <a:cubicBezTo>
                      <a:pt x="20636" y="6867"/>
                      <a:pt x="20725" y="6877"/>
                      <a:pt x="20813" y="6877"/>
                    </a:cubicBezTo>
                    <a:cubicBezTo>
                      <a:pt x="21148" y="6877"/>
                      <a:pt x="21475" y="6736"/>
                      <a:pt x="21764" y="6423"/>
                    </a:cubicBezTo>
                    <a:cubicBezTo>
                      <a:pt x="22432" y="5815"/>
                      <a:pt x="22341" y="5268"/>
                      <a:pt x="22189" y="4873"/>
                    </a:cubicBezTo>
                    <a:cubicBezTo>
                      <a:pt x="21824" y="3930"/>
                      <a:pt x="20396" y="3201"/>
                      <a:pt x="19484" y="2775"/>
                    </a:cubicBezTo>
                    <a:cubicBezTo>
                      <a:pt x="19697" y="2714"/>
                      <a:pt x="19879" y="2684"/>
                      <a:pt x="20031" y="2593"/>
                    </a:cubicBezTo>
                    <a:cubicBezTo>
                      <a:pt x="21156" y="2228"/>
                      <a:pt x="21976" y="1955"/>
                      <a:pt x="21855" y="1225"/>
                    </a:cubicBezTo>
                    <a:cubicBezTo>
                      <a:pt x="21764" y="648"/>
                      <a:pt x="21368" y="252"/>
                      <a:pt x="20761" y="100"/>
                    </a:cubicBezTo>
                    <a:cubicBezTo>
                      <a:pt x="20512" y="33"/>
                      <a:pt x="20242" y="0"/>
                      <a:pt x="199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2"/>
              <p:cNvSpPr/>
              <p:nvPr/>
            </p:nvSpPr>
            <p:spPr>
              <a:xfrm>
                <a:off x="2005625" y="565750"/>
                <a:ext cx="245425" cy="228200"/>
              </a:xfrm>
              <a:custGeom>
                <a:rect b="b" l="l" r="r" t="t"/>
                <a:pathLst>
                  <a:path extrusionOk="0" h="9128" w="9817">
                    <a:moveTo>
                      <a:pt x="6334" y="0"/>
                    </a:moveTo>
                    <a:cubicBezTo>
                      <a:pt x="5119" y="0"/>
                      <a:pt x="3887" y="456"/>
                      <a:pt x="2949" y="1243"/>
                    </a:cubicBezTo>
                    <a:cubicBezTo>
                      <a:pt x="760" y="3066"/>
                      <a:pt x="0" y="6106"/>
                      <a:pt x="304" y="8811"/>
                    </a:cubicBezTo>
                    <a:cubicBezTo>
                      <a:pt x="304" y="9027"/>
                      <a:pt x="462" y="9127"/>
                      <a:pt x="624" y="9127"/>
                    </a:cubicBezTo>
                    <a:cubicBezTo>
                      <a:pt x="803" y="9127"/>
                      <a:pt x="989" y="9004"/>
                      <a:pt x="973" y="8781"/>
                    </a:cubicBezTo>
                    <a:cubicBezTo>
                      <a:pt x="730" y="6501"/>
                      <a:pt x="1277" y="4252"/>
                      <a:pt x="2706" y="2458"/>
                    </a:cubicBezTo>
                    <a:cubicBezTo>
                      <a:pt x="3582" y="1371"/>
                      <a:pt x="5006" y="658"/>
                      <a:pt x="6380" y="658"/>
                    </a:cubicBezTo>
                    <a:cubicBezTo>
                      <a:pt x="7387" y="658"/>
                      <a:pt x="8369" y="1042"/>
                      <a:pt x="9089" y="1942"/>
                    </a:cubicBezTo>
                    <a:cubicBezTo>
                      <a:pt x="9159" y="2028"/>
                      <a:pt x="9245" y="2063"/>
                      <a:pt x="9331" y="2063"/>
                    </a:cubicBezTo>
                    <a:cubicBezTo>
                      <a:pt x="9578" y="2063"/>
                      <a:pt x="9817" y="1765"/>
                      <a:pt x="9636" y="1516"/>
                    </a:cubicBezTo>
                    <a:cubicBezTo>
                      <a:pt x="8766" y="463"/>
                      <a:pt x="7559" y="0"/>
                      <a:pt x="633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9" name="Google Shape;239;p2"/>
            <p:cNvGrpSpPr/>
            <p:nvPr/>
          </p:nvGrpSpPr>
          <p:grpSpPr>
            <a:xfrm>
              <a:off x="6910413" y="-115387"/>
              <a:ext cx="652775" cy="541675"/>
              <a:chOff x="3635600" y="469075"/>
              <a:chExt cx="652775" cy="541675"/>
            </a:xfrm>
          </p:grpSpPr>
          <p:sp>
            <p:nvSpPr>
              <p:cNvPr id="240" name="Google Shape;240;p2"/>
              <p:cNvSpPr/>
              <p:nvPr/>
            </p:nvSpPr>
            <p:spPr>
              <a:xfrm>
                <a:off x="3635600" y="469075"/>
                <a:ext cx="652775" cy="541675"/>
              </a:xfrm>
              <a:custGeom>
                <a:rect b="b" l="l" r="r" t="t"/>
                <a:pathLst>
                  <a:path extrusionOk="0" h="21667" w="26111">
                    <a:moveTo>
                      <a:pt x="12309" y="4536"/>
                    </a:moveTo>
                    <a:cubicBezTo>
                      <a:pt x="13987" y="4536"/>
                      <a:pt x="14482" y="4794"/>
                      <a:pt x="14560" y="4897"/>
                    </a:cubicBezTo>
                    <a:cubicBezTo>
                      <a:pt x="14590" y="4958"/>
                      <a:pt x="14347" y="5414"/>
                      <a:pt x="12766" y="6143"/>
                    </a:cubicBezTo>
                    <a:cubicBezTo>
                      <a:pt x="12250" y="5809"/>
                      <a:pt x="11703" y="5718"/>
                      <a:pt x="11338" y="5718"/>
                    </a:cubicBezTo>
                    <a:cubicBezTo>
                      <a:pt x="11368" y="5414"/>
                      <a:pt x="11399" y="4958"/>
                      <a:pt x="11307" y="4563"/>
                    </a:cubicBezTo>
                    <a:cubicBezTo>
                      <a:pt x="11681" y="4544"/>
                      <a:pt x="12013" y="4536"/>
                      <a:pt x="12309" y="4536"/>
                    </a:cubicBezTo>
                    <a:close/>
                    <a:moveTo>
                      <a:pt x="16406" y="7717"/>
                    </a:moveTo>
                    <a:cubicBezTo>
                      <a:pt x="16573" y="7717"/>
                      <a:pt x="16647" y="7754"/>
                      <a:pt x="16657" y="7784"/>
                    </a:cubicBezTo>
                    <a:cubicBezTo>
                      <a:pt x="16718" y="7936"/>
                      <a:pt x="16535" y="8575"/>
                      <a:pt x="15472" y="9943"/>
                    </a:cubicBezTo>
                    <a:cubicBezTo>
                      <a:pt x="14985" y="9426"/>
                      <a:pt x="14347" y="9304"/>
                      <a:pt x="13891" y="9274"/>
                    </a:cubicBezTo>
                    <a:cubicBezTo>
                      <a:pt x="13952" y="9031"/>
                      <a:pt x="14043" y="8757"/>
                      <a:pt x="14073" y="8514"/>
                    </a:cubicBezTo>
                    <a:cubicBezTo>
                      <a:pt x="15370" y="7866"/>
                      <a:pt x="16073" y="7717"/>
                      <a:pt x="16406" y="7717"/>
                    </a:cubicBezTo>
                    <a:close/>
                    <a:moveTo>
                      <a:pt x="22474" y="1279"/>
                    </a:moveTo>
                    <a:cubicBezTo>
                      <a:pt x="23101" y="1279"/>
                      <a:pt x="23624" y="1808"/>
                      <a:pt x="24621" y="3164"/>
                    </a:cubicBezTo>
                    <a:cubicBezTo>
                      <a:pt x="25198" y="3985"/>
                      <a:pt x="25441" y="4593"/>
                      <a:pt x="25320" y="5079"/>
                    </a:cubicBezTo>
                    <a:cubicBezTo>
                      <a:pt x="25229" y="5474"/>
                      <a:pt x="24925" y="5778"/>
                      <a:pt x="24378" y="6082"/>
                    </a:cubicBezTo>
                    <a:cubicBezTo>
                      <a:pt x="23982" y="6265"/>
                      <a:pt x="23314" y="6477"/>
                      <a:pt x="22584" y="6721"/>
                    </a:cubicBezTo>
                    <a:cubicBezTo>
                      <a:pt x="21368" y="7085"/>
                      <a:pt x="20001" y="7511"/>
                      <a:pt x="19241" y="8088"/>
                    </a:cubicBezTo>
                    <a:cubicBezTo>
                      <a:pt x="18207" y="8818"/>
                      <a:pt x="16779" y="11614"/>
                      <a:pt x="16231" y="13286"/>
                    </a:cubicBezTo>
                    <a:cubicBezTo>
                      <a:pt x="15958" y="13104"/>
                      <a:pt x="15654" y="12952"/>
                      <a:pt x="15441" y="12861"/>
                    </a:cubicBezTo>
                    <a:cubicBezTo>
                      <a:pt x="15867" y="12344"/>
                      <a:pt x="16201" y="11493"/>
                      <a:pt x="15806" y="10581"/>
                    </a:cubicBezTo>
                    <a:cubicBezTo>
                      <a:pt x="17447" y="8605"/>
                      <a:pt x="17387" y="7876"/>
                      <a:pt x="17174" y="7511"/>
                    </a:cubicBezTo>
                    <a:cubicBezTo>
                      <a:pt x="17174" y="7481"/>
                      <a:pt x="17143" y="7481"/>
                      <a:pt x="17143" y="7420"/>
                    </a:cubicBezTo>
                    <a:cubicBezTo>
                      <a:pt x="17040" y="7243"/>
                      <a:pt x="16831" y="7081"/>
                      <a:pt x="16380" y="7081"/>
                    </a:cubicBezTo>
                    <a:cubicBezTo>
                      <a:pt x="15899" y="7081"/>
                      <a:pt x="15144" y="7266"/>
                      <a:pt x="13952" y="7815"/>
                    </a:cubicBezTo>
                    <a:cubicBezTo>
                      <a:pt x="13891" y="7541"/>
                      <a:pt x="13800" y="7329"/>
                      <a:pt x="13648" y="7055"/>
                    </a:cubicBezTo>
                    <a:cubicBezTo>
                      <a:pt x="13587" y="6933"/>
                      <a:pt x="13496" y="6873"/>
                      <a:pt x="13435" y="6751"/>
                    </a:cubicBezTo>
                    <a:lnTo>
                      <a:pt x="13314" y="6629"/>
                    </a:lnTo>
                    <a:cubicBezTo>
                      <a:pt x="14742" y="5961"/>
                      <a:pt x="15350" y="5353"/>
                      <a:pt x="15198" y="4745"/>
                    </a:cubicBezTo>
                    <a:cubicBezTo>
                      <a:pt x="15198" y="4654"/>
                      <a:pt x="15168" y="4593"/>
                      <a:pt x="15137" y="4502"/>
                    </a:cubicBezTo>
                    <a:cubicBezTo>
                      <a:pt x="14923" y="4207"/>
                      <a:pt x="14355" y="3842"/>
                      <a:pt x="12065" y="3842"/>
                    </a:cubicBezTo>
                    <a:cubicBezTo>
                      <a:pt x="11754" y="3842"/>
                      <a:pt x="11411" y="3849"/>
                      <a:pt x="11034" y="3863"/>
                    </a:cubicBezTo>
                    <a:cubicBezTo>
                      <a:pt x="10882" y="3590"/>
                      <a:pt x="10699" y="3377"/>
                      <a:pt x="10456" y="3164"/>
                    </a:cubicBezTo>
                    <a:cubicBezTo>
                      <a:pt x="9931" y="2744"/>
                      <a:pt x="9493" y="2614"/>
                      <a:pt x="9152" y="2614"/>
                    </a:cubicBezTo>
                    <a:cubicBezTo>
                      <a:pt x="9000" y="2614"/>
                      <a:pt x="8867" y="2640"/>
                      <a:pt x="8754" y="2678"/>
                    </a:cubicBezTo>
                    <a:lnTo>
                      <a:pt x="8754" y="2040"/>
                    </a:lnTo>
                    <a:cubicBezTo>
                      <a:pt x="9575" y="2070"/>
                      <a:pt x="10730" y="2192"/>
                      <a:pt x="11915" y="2465"/>
                    </a:cubicBezTo>
                    <a:cubicBezTo>
                      <a:pt x="12614" y="2617"/>
                      <a:pt x="13344" y="2891"/>
                      <a:pt x="14043" y="3104"/>
                    </a:cubicBezTo>
                    <a:cubicBezTo>
                      <a:pt x="15087" y="3438"/>
                      <a:pt x="16016" y="3757"/>
                      <a:pt x="16850" y="3757"/>
                    </a:cubicBezTo>
                    <a:cubicBezTo>
                      <a:pt x="17231" y="3757"/>
                      <a:pt x="17591" y="3691"/>
                      <a:pt x="17934" y="3529"/>
                    </a:cubicBezTo>
                    <a:cubicBezTo>
                      <a:pt x="18511" y="3256"/>
                      <a:pt x="18998" y="2952"/>
                      <a:pt x="19545" y="2648"/>
                    </a:cubicBezTo>
                    <a:cubicBezTo>
                      <a:pt x="20153" y="2283"/>
                      <a:pt x="20791" y="1888"/>
                      <a:pt x="21551" y="1553"/>
                    </a:cubicBezTo>
                    <a:cubicBezTo>
                      <a:pt x="21910" y="1379"/>
                      <a:pt x="22201" y="1279"/>
                      <a:pt x="22474" y="1279"/>
                    </a:cubicBezTo>
                    <a:close/>
                    <a:moveTo>
                      <a:pt x="6657" y="832"/>
                    </a:moveTo>
                    <a:cubicBezTo>
                      <a:pt x="6824" y="832"/>
                      <a:pt x="7006" y="866"/>
                      <a:pt x="7204" y="945"/>
                    </a:cubicBezTo>
                    <a:cubicBezTo>
                      <a:pt x="7660" y="1097"/>
                      <a:pt x="7903" y="1401"/>
                      <a:pt x="8025" y="1857"/>
                    </a:cubicBezTo>
                    <a:cubicBezTo>
                      <a:pt x="8116" y="2131"/>
                      <a:pt x="8146" y="2465"/>
                      <a:pt x="8116" y="2800"/>
                    </a:cubicBezTo>
                    <a:cubicBezTo>
                      <a:pt x="8055" y="3073"/>
                      <a:pt x="8025" y="3256"/>
                      <a:pt x="8025" y="3347"/>
                    </a:cubicBezTo>
                    <a:lnTo>
                      <a:pt x="8025" y="3377"/>
                    </a:lnTo>
                    <a:cubicBezTo>
                      <a:pt x="7994" y="3529"/>
                      <a:pt x="8055" y="3681"/>
                      <a:pt x="8207" y="3742"/>
                    </a:cubicBezTo>
                    <a:cubicBezTo>
                      <a:pt x="8250" y="3768"/>
                      <a:pt x="8293" y="3779"/>
                      <a:pt x="8336" y="3779"/>
                    </a:cubicBezTo>
                    <a:cubicBezTo>
                      <a:pt x="8443" y="3779"/>
                      <a:pt x="8545" y="3707"/>
                      <a:pt x="8633" y="3620"/>
                    </a:cubicBezTo>
                    <a:cubicBezTo>
                      <a:pt x="8633" y="3620"/>
                      <a:pt x="8724" y="3529"/>
                      <a:pt x="8906" y="3408"/>
                    </a:cubicBezTo>
                    <a:cubicBezTo>
                      <a:pt x="9022" y="3341"/>
                      <a:pt x="9140" y="3313"/>
                      <a:pt x="9258" y="3313"/>
                    </a:cubicBezTo>
                    <a:cubicBezTo>
                      <a:pt x="9571" y="3313"/>
                      <a:pt x="9879" y="3512"/>
                      <a:pt x="10122" y="3711"/>
                    </a:cubicBezTo>
                    <a:cubicBezTo>
                      <a:pt x="10335" y="3894"/>
                      <a:pt x="10487" y="4137"/>
                      <a:pt x="10608" y="4350"/>
                    </a:cubicBezTo>
                    <a:cubicBezTo>
                      <a:pt x="10943" y="5140"/>
                      <a:pt x="10639" y="6022"/>
                      <a:pt x="10639" y="6022"/>
                    </a:cubicBezTo>
                    <a:cubicBezTo>
                      <a:pt x="10608" y="6143"/>
                      <a:pt x="10639" y="6295"/>
                      <a:pt x="10730" y="6356"/>
                    </a:cubicBezTo>
                    <a:cubicBezTo>
                      <a:pt x="10775" y="6424"/>
                      <a:pt x="10872" y="6458"/>
                      <a:pt x="10969" y="6458"/>
                    </a:cubicBezTo>
                    <a:cubicBezTo>
                      <a:pt x="11002" y="6458"/>
                      <a:pt x="11034" y="6455"/>
                      <a:pt x="11064" y="6447"/>
                    </a:cubicBezTo>
                    <a:cubicBezTo>
                      <a:pt x="11079" y="6447"/>
                      <a:pt x="11243" y="6386"/>
                      <a:pt x="11496" y="6386"/>
                    </a:cubicBezTo>
                    <a:cubicBezTo>
                      <a:pt x="11777" y="6386"/>
                      <a:pt x="12168" y="6461"/>
                      <a:pt x="12584" y="6781"/>
                    </a:cubicBezTo>
                    <a:cubicBezTo>
                      <a:pt x="12736" y="6903"/>
                      <a:pt x="12858" y="7025"/>
                      <a:pt x="13010" y="7177"/>
                    </a:cubicBezTo>
                    <a:cubicBezTo>
                      <a:pt x="13314" y="7511"/>
                      <a:pt x="13435" y="7876"/>
                      <a:pt x="13435" y="8271"/>
                    </a:cubicBezTo>
                    <a:cubicBezTo>
                      <a:pt x="13435" y="8909"/>
                      <a:pt x="13040" y="9395"/>
                      <a:pt x="13040" y="9456"/>
                    </a:cubicBezTo>
                    <a:cubicBezTo>
                      <a:pt x="12979" y="9547"/>
                      <a:pt x="12979" y="9699"/>
                      <a:pt x="13040" y="9821"/>
                    </a:cubicBezTo>
                    <a:cubicBezTo>
                      <a:pt x="13115" y="9922"/>
                      <a:pt x="13233" y="9981"/>
                      <a:pt x="13323" y="9981"/>
                    </a:cubicBezTo>
                    <a:cubicBezTo>
                      <a:pt x="13341" y="9981"/>
                      <a:pt x="13359" y="9978"/>
                      <a:pt x="13374" y="9973"/>
                    </a:cubicBezTo>
                    <a:cubicBezTo>
                      <a:pt x="13374" y="9973"/>
                      <a:pt x="13553" y="9933"/>
                      <a:pt x="13805" y="9933"/>
                    </a:cubicBezTo>
                    <a:cubicBezTo>
                      <a:pt x="14212" y="9933"/>
                      <a:pt x="14811" y="10037"/>
                      <a:pt x="15168" y="10581"/>
                    </a:cubicBezTo>
                    <a:lnTo>
                      <a:pt x="15259" y="10733"/>
                    </a:lnTo>
                    <a:cubicBezTo>
                      <a:pt x="15745" y="11766"/>
                      <a:pt x="14742" y="12648"/>
                      <a:pt x="14712" y="12678"/>
                    </a:cubicBezTo>
                    <a:cubicBezTo>
                      <a:pt x="14651" y="12769"/>
                      <a:pt x="14560" y="12861"/>
                      <a:pt x="14590" y="12982"/>
                    </a:cubicBezTo>
                    <a:cubicBezTo>
                      <a:pt x="14651" y="13104"/>
                      <a:pt x="14712" y="13195"/>
                      <a:pt x="14833" y="13256"/>
                    </a:cubicBezTo>
                    <a:cubicBezTo>
                      <a:pt x="14833" y="13256"/>
                      <a:pt x="15654" y="13529"/>
                      <a:pt x="16262" y="14046"/>
                    </a:cubicBezTo>
                    <a:cubicBezTo>
                      <a:pt x="16687" y="14380"/>
                      <a:pt x="16931" y="14775"/>
                      <a:pt x="16931" y="15140"/>
                    </a:cubicBezTo>
                    <a:cubicBezTo>
                      <a:pt x="16931" y="16326"/>
                      <a:pt x="15289" y="16660"/>
                      <a:pt x="15289" y="16660"/>
                    </a:cubicBezTo>
                    <a:cubicBezTo>
                      <a:pt x="15168" y="16721"/>
                      <a:pt x="15046" y="16782"/>
                      <a:pt x="15016" y="16903"/>
                    </a:cubicBezTo>
                    <a:cubicBezTo>
                      <a:pt x="14985" y="16994"/>
                      <a:pt x="15016" y="17116"/>
                      <a:pt x="15107" y="17238"/>
                    </a:cubicBezTo>
                    <a:cubicBezTo>
                      <a:pt x="15107" y="17238"/>
                      <a:pt x="15289" y="17420"/>
                      <a:pt x="15472" y="17693"/>
                    </a:cubicBezTo>
                    <a:cubicBezTo>
                      <a:pt x="15776" y="18149"/>
                      <a:pt x="16049" y="18848"/>
                      <a:pt x="15654" y="19396"/>
                    </a:cubicBezTo>
                    <a:cubicBezTo>
                      <a:pt x="15472" y="19700"/>
                      <a:pt x="15259" y="19852"/>
                      <a:pt x="14955" y="19943"/>
                    </a:cubicBezTo>
                    <a:cubicBezTo>
                      <a:pt x="14849" y="19965"/>
                      <a:pt x="14740" y="19974"/>
                      <a:pt x="14631" y="19974"/>
                    </a:cubicBezTo>
                    <a:cubicBezTo>
                      <a:pt x="13827" y="19974"/>
                      <a:pt x="12979" y="19456"/>
                      <a:pt x="12979" y="19456"/>
                    </a:cubicBezTo>
                    <a:cubicBezTo>
                      <a:pt x="12918" y="19411"/>
                      <a:pt x="12858" y="19388"/>
                      <a:pt x="12797" y="19388"/>
                    </a:cubicBezTo>
                    <a:cubicBezTo>
                      <a:pt x="12736" y="19388"/>
                      <a:pt x="12675" y="19411"/>
                      <a:pt x="12614" y="19456"/>
                    </a:cubicBezTo>
                    <a:cubicBezTo>
                      <a:pt x="12523" y="19517"/>
                      <a:pt x="12462" y="19639"/>
                      <a:pt x="12462" y="19760"/>
                    </a:cubicBezTo>
                    <a:cubicBezTo>
                      <a:pt x="12462" y="19852"/>
                      <a:pt x="12523" y="20763"/>
                      <a:pt x="11611" y="21007"/>
                    </a:cubicBezTo>
                    <a:cubicBezTo>
                      <a:pt x="11566" y="21016"/>
                      <a:pt x="11495" y="21033"/>
                      <a:pt x="11407" y="21033"/>
                    </a:cubicBezTo>
                    <a:cubicBezTo>
                      <a:pt x="11201" y="21033"/>
                      <a:pt x="10897" y="20939"/>
                      <a:pt x="10578" y="20429"/>
                    </a:cubicBezTo>
                    <a:cubicBezTo>
                      <a:pt x="10335" y="20095"/>
                      <a:pt x="10274" y="19760"/>
                      <a:pt x="10274" y="19760"/>
                    </a:cubicBezTo>
                    <a:cubicBezTo>
                      <a:pt x="10244" y="19639"/>
                      <a:pt x="10122" y="19548"/>
                      <a:pt x="10000" y="19517"/>
                    </a:cubicBezTo>
                    <a:cubicBezTo>
                      <a:pt x="9979" y="19512"/>
                      <a:pt x="9958" y="19509"/>
                      <a:pt x="9938" y="19509"/>
                    </a:cubicBezTo>
                    <a:cubicBezTo>
                      <a:pt x="9846" y="19509"/>
                      <a:pt x="9766" y="19564"/>
                      <a:pt x="9666" y="19639"/>
                    </a:cubicBezTo>
                    <a:cubicBezTo>
                      <a:pt x="9642" y="19662"/>
                      <a:pt x="9325" y="20016"/>
                      <a:pt x="8715" y="20016"/>
                    </a:cubicBezTo>
                    <a:cubicBezTo>
                      <a:pt x="8539" y="20016"/>
                      <a:pt x="8340" y="19987"/>
                      <a:pt x="8116" y="19912"/>
                    </a:cubicBezTo>
                    <a:cubicBezTo>
                      <a:pt x="7964" y="19821"/>
                      <a:pt x="7842" y="19760"/>
                      <a:pt x="7751" y="19639"/>
                    </a:cubicBezTo>
                    <a:cubicBezTo>
                      <a:pt x="7447" y="19183"/>
                      <a:pt x="7751" y="18271"/>
                      <a:pt x="7873" y="17967"/>
                    </a:cubicBezTo>
                    <a:cubicBezTo>
                      <a:pt x="7964" y="17815"/>
                      <a:pt x="7873" y="17663"/>
                      <a:pt x="7751" y="17541"/>
                    </a:cubicBezTo>
                    <a:cubicBezTo>
                      <a:pt x="7706" y="17496"/>
                      <a:pt x="7630" y="17473"/>
                      <a:pt x="7554" y="17473"/>
                    </a:cubicBezTo>
                    <a:cubicBezTo>
                      <a:pt x="7478" y="17473"/>
                      <a:pt x="7402" y="17496"/>
                      <a:pt x="7356" y="17541"/>
                    </a:cubicBezTo>
                    <a:cubicBezTo>
                      <a:pt x="7356" y="17541"/>
                      <a:pt x="6813" y="18005"/>
                      <a:pt x="6178" y="18005"/>
                    </a:cubicBezTo>
                    <a:cubicBezTo>
                      <a:pt x="5937" y="18005"/>
                      <a:pt x="5683" y="17938"/>
                      <a:pt x="5441" y="17754"/>
                    </a:cubicBezTo>
                    <a:cubicBezTo>
                      <a:pt x="5319" y="17693"/>
                      <a:pt x="5228" y="17572"/>
                      <a:pt x="5137" y="17481"/>
                    </a:cubicBezTo>
                    <a:cubicBezTo>
                      <a:pt x="4681" y="16751"/>
                      <a:pt x="5076" y="15535"/>
                      <a:pt x="5076" y="15535"/>
                    </a:cubicBezTo>
                    <a:cubicBezTo>
                      <a:pt x="5107" y="15383"/>
                      <a:pt x="5076" y="15231"/>
                      <a:pt x="4955" y="15140"/>
                    </a:cubicBezTo>
                    <a:cubicBezTo>
                      <a:pt x="4894" y="15110"/>
                      <a:pt x="4826" y="15095"/>
                      <a:pt x="4757" y="15095"/>
                    </a:cubicBezTo>
                    <a:cubicBezTo>
                      <a:pt x="4689" y="15095"/>
                      <a:pt x="4620" y="15110"/>
                      <a:pt x="4560" y="15140"/>
                    </a:cubicBezTo>
                    <a:cubicBezTo>
                      <a:pt x="4474" y="15226"/>
                      <a:pt x="4091" y="15447"/>
                      <a:pt x="3768" y="15447"/>
                    </a:cubicBezTo>
                    <a:cubicBezTo>
                      <a:pt x="3748" y="15447"/>
                      <a:pt x="3728" y="15446"/>
                      <a:pt x="3708" y="15444"/>
                    </a:cubicBezTo>
                    <a:cubicBezTo>
                      <a:pt x="3556" y="15414"/>
                      <a:pt x="3435" y="15323"/>
                      <a:pt x="3313" y="15171"/>
                    </a:cubicBezTo>
                    <a:cubicBezTo>
                      <a:pt x="2827" y="14532"/>
                      <a:pt x="3405" y="13712"/>
                      <a:pt x="3405" y="13712"/>
                    </a:cubicBezTo>
                    <a:cubicBezTo>
                      <a:pt x="3465" y="13590"/>
                      <a:pt x="3465" y="13408"/>
                      <a:pt x="3344" y="13286"/>
                    </a:cubicBezTo>
                    <a:cubicBezTo>
                      <a:pt x="3283" y="13205"/>
                      <a:pt x="3195" y="13164"/>
                      <a:pt x="3107" y="13164"/>
                    </a:cubicBezTo>
                    <a:cubicBezTo>
                      <a:pt x="3063" y="13164"/>
                      <a:pt x="3020" y="13175"/>
                      <a:pt x="2979" y="13195"/>
                    </a:cubicBezTo>
                    <a:cubicBezTo>
                      <a:pt x="2979" y="13195"/>
                      <a:pt x="2711" y="13307"/>
                      <a:pt x="2439" y="13307"/>
                    </a:cubicBezTo>
                    <a:cubicBezTo>
                      <a:pt x="2262" y="13307"/>
                      <a:pt x="2084" y="13259"/>
                      <a:pt x="1976" y="13104"/>
                    </a:cubicBezTo>
                    <a:cubicBezTo>
                      <a:pt x="1946" y="13043"/>
                      <a:pt x="1946" y="13013"/>
                      <a:pt x="1915" y="12982"/>
                    </a:cubicBezTo>
                    <a:cubicBezTo>
                      <a:pt x="1672" y="12405"/>
                      <a:pt x="2584" y="11614"/>
                      <a:pt x="2949" y="11371"/>
                    </a:cubicBezTo>
                    <a:cubicBezTo>
                      <a:pt x="3040" y="11310"/>
                      <a:pt x="3131" y="11128"/>
                      <a:pt x="3040" y="10976"/>
                    </a:cubicBezTo>
                    <a:cubicBezTo>
                      <a:pt x="2987" y="10844"/>
                      <a:pt x="2865" y="10757"/>
                      <a:pt x="2734" y="10757"/>
                    </a:cubicBezTo>
                    <a:cubicBezTo>
                      <a:pt x="2714" y="10757"/>
                      <a:pt x="2695" y="10759"/>
                      <a:pt x="2675" y="10763"/>
                    </a:cubicBezTo>
                    <a:cubicBezTo>
                      <a:pt x="2675" y="10763"/>
                      <a:pt x="2500" y="10802"/>
                      <a:pt x="2261" y="10802"/>
                    </a:cubicBezTo>
                    <a:cubicBezTo>
                      <a:pt x="1902" y="10802"/>
                      <a:pt x="1398" y="10715"/>
                      <a:pt x="1125" y="10277"/>
                    </a:cubicBezTo>
                    <a:cubicBezTo>
                      <a:pt x="1034" y="10125"/>
                      <a:pt x="973" y="9943"/>
                      <a:pt x="912" y="9760"/>
                    </a:cubicBezTo>
                    <a:cubicBezTo>
                      <a:pt x="699" y="8332"/>
                      <a:pt x="2371" y="7663"/>
                      <a:pt x="2432" y="7632"/>
                    </a:cubicBezTo>
                    <a:cubicBezTo>
                      <a:pt x="2584" y="7541"/>
                      <a:pt x="2675" y="7389"/>
                      <a:pt x="2645" y="7237"/>
                    </a:cubicBezTo>
                    <a:cubicBezTo>
                      <a:pt x="2584" y="7085"/>
                      <a:pt x="2432" y="6964"/>
                      <a:pt x="2280" y="6964"/>
                    </a:cubicBezTo>
                    <a:cubicBezTo>
                      <a:pt x="2280" y="6964"/>
                      <a:pt x="2253" y="6966"/>
                      <a:pt x="2206" y="6966"/>
                    </a:cubicBezTo>
                    <a:cubicBezTo>
                      <a:pt x="1998" y="6966"/>
                      <a:pt x="1398" y="6925"/>
                      <a:pt x="1125" y="6477"/>
                    </a:cubicBezTo>
                    <a:cubicBezTo>
                      <a:pt x="1003" y="6295"/>
                      <a:pt x="973" y="6022"/>
                      <a:pt x="973" y="5718"/>
                    </a:cubicBezTo>
                    <a:cubicBezTo>
                      <a:pt x="1034" y="4441"/>
                      <a:pt x="2401" y="4198"/>
                      <a:pt x="2675" y="4167"/>
                    </a:cubicBezTo>
                    <a:cubicBezTo>
                      <a:pt x="2827" y="4167"/>
                      <a:pt x="2888" y="4046"/>
                      <a:pt x="2949" y="3924"/>
                    </a:cubicBezTo>
                    <a:cubicBezTo>
                      <a:pt x="2979" y="3833"/>
                      <a:pt x="2949" y="3681"/>
                      <a:pt x="2827" y="3590"/>
                    </a:cubicBezTo>
                    <a:cubicBezTo>
                      <a:pt x="2736" y="3529"/>
                      <a:pt x="2493" y="3316"/>
                      <a:pt x="2280" y="3012"/>
                    </a:cubicBezTo>
                    <a:cubicBezTo>
                      <a:pt x="2037" y="2556"/>
                      <a:pt x="2037" y="2192"/>
                      <a:pt x="2401" y="1766"/>
                    </a:cubicBezTo>
                    <a:cubicBezTo>
                      <a:pt x="2594" y="1550"/>
                      <a:pt x="2832" y="1469"/>
                      <a:pt x="3080" y="1469"/>
                    </a:cubicBezTo>
                    <a:cubicBezTo>
                      <a:pt x="3810" y="1469"/>
                      <a:pt x="4628" y="2169"/>
                      <a:pt x="4651" y="2192"/>
                    </a:cubicBezTo>
                    <a:cubicBezTo>
                      <a:pt x="4696" y="2260"/>
                      <a:pt x="4776" y="2294"/>
                      <a:pt x="4864" y="2294"/>
                    </a:cubicBezTo>
                    <a:cubicBezTo>
                      <a:pt x="4894" y="2294"/>
                      <a:pt x="4924" y="2290"/>
                      <a:pt x="4955" y="2283"/>
                    </a:cubicBezTo>
                    <a:cubicBezTo>
                      <a:pt x="5076" y="2222"/>
                      <a:pt x="5137" y="2161"/>
                      <a:pt x="5167" y="2070"/>
                    </a:cubicBezTo>
                    <a:cubicBezTo>
                      <a:pt x="5219" y="2018"/>
                      <a:pt x="5672" y="832"/>
                      <a:pt x="6657" y="832"/>
                    </a:cubicBezTo>
                    <a:close/>
                    <a:moveTo>
                      <a:pt x="6637" y="1"/>
                    </a:moveTo>
                    <a:cubicBezTo>
                      <a:pt x="5722" y="1"/>
                      <a:pt x="5085" y="678"/>
                      <a:pt x="4772" y="1280"/>
                    </a:cubicBezTo>
                    <a:cubicBezTo>
                      <a:pt x="4318" y="1078"/>
                      <a:pt x="3733" y="848"/>
                      <a:pt x="3147" y="848"/>
                    </a:cubicBezTo>
                    <a:cubicBezTo>
                      <a:pt x="2674" y="848"/>
                      <a:pt x="2201" y="998"/>
                      <a:pt x="1794" y="1432"/>
                    </a:cubicBezTo>
                    <a:cubicBezTo>
                      <a:pt x="1277" y="2040"/>
                      <a:pt x="1186" y="2769"/>
                      <a:pt x="1642" y="3499"/>
                    </a:cubicBezTo>
                    <a:cubicBezTo>
                      <a:pt x="1733" y="3590"/>
                      <a:pt x="1794" y="3711"/>
                      <a:pt x="1885" y="3803"/>
                    </a:cubicBezTo>
                    <a:cubicBezTo>
                      <a:pt x="1064" y="4046"/>
                      <a:pt x="274" y="4715"/>
                      <a:pt x="213" y="5809"/>
                    </a:cubicBezTo>
                    <a:cubicBezTo>
                      <a:pt x="152" y="6265"/>
                      <a:pt x="243" y="6629"/>
                      <a:pt x="456" y="6933"/>
                    </a:cubicBezTo>
                    <a:cubicBezTo>
                      <a:pt x="699" y="7298"/>
                      <a:pt x="973" y="7481"/>
                      <a:pt x="1277" y="7602"/>
                    </a:cubicBezTo>
                    <a:cubicBezTo>
                      <a:pt x="608" y="8088"/>
                      <a:pt x="0" y="8879"/>
                      <a:pt x="152" y="9943"/>
                    </a:cubicBezTo>
                    <a:cubicBezTo>
                      <a:pt x="213" y="10247"/>
                      <a:pt x="304" y="10520"/>
                      <a:pt x="426" y="10733"/>
                    </a:cubicBezTo>
                    <a:cubicBezTo>
                      <a:pt x="760" y="11280"/>
                      <a:pt x="1307" y="11462"/>
                      <a:pt x="1763" y="11554"/>
                    </a:cubicBezTo>
                    <a:cubicBezTo>
                      <a:pt x="1338" y="12009"/>
                      <a:pt x="912" y="12648"/>
                      <a:pt x="1186" y="13316"/>
                    </a:cubicBezTo>
                    <a:lnTo>
                      <a:pt x="1307" y="13560"/>
                    </a:lnTo>
                    <a:cubicBezTo>
                      <a:pt x="1581" y="13985"/>
                      <a:pt x="2037" y="14076"/>
                      <a:pt x="2401" y="14076"/>
                    </a:cubicBezTo>
                    <a:cubicBezTo>
                      <a:pt x="2280" y="14532"/>
                      <a:pt x="2249" y="15140"/>
                      <a:pt x="2675" y="15687"/>
                    </a:cubicBezTo>
                    <a:cubicBezTo>
                      <a:pt x="2888" y="15991"/>
                      <a:pt x="3161" y="16143"/>
                      <a:pt x="3496" y="16174"/>
                    </a:cubicBezTo>
                    <a:cubicBezTo>
                      <a:pt x="3561" y="16182"/>
                      <a:pt x="3628" y="16186"/>
                      <a:pt x="3695" y="16186"/>
                    </a:cubicBezTo>
                    <a:cubicBezTo>
                      <a:pt x="3879" y="16186"/>
                      <a:pt x="4061" y="16157"/>
                      <a:pt x="4195" y="16113"/>
                    </a:cubicBezTo>
                    <a:lnTo>
                      <a:pt x="4195" y="16113"/>
                    </a:lnTo>
                    <a:cubicBezTo>
                      <a:pt x="4104" y="16630"/>
                      <a:pt x="4104" y="17329"/>
                      <a:pt x="4499" y="17876"/>
                    </a:cubicBezTo>
                    <a:cubicBezTo>
                      <a:pt x="4620" y="18089"/>
                      <a:pt x="4772" y="18241"/>
                      <a:pt x="4955" y="18393"/>
                    </a:cubicBezTo>
                    <a:cubicBezTo>
                      <a:pt x="5297" y="18637"/>
                      <a:pt x="5666" y="18724"/>
                      <a:pt x="6024" y="18724"/>
                    </a:cubicBezTo>
                    <a:cubicBezTo>
                      <a:pt x="6332" y="18724"/>
                      <a:pt x="6632" y="18659"/>
                      <a:pt x="6900" y="18575"/>
                    </a:cubicBezTo>
                    <a:lnTo>
                      <a:pt x="6900" y="18575"/>
                    </a:lnTo>
                    <a:cubicBezTo>
                      <a:pt x="6809" y="19031"/>
                      <a:pt x="6809" y="19608"/>
                      <a:pt x="7082" y="20003"/>
                    </a:cubicBezTo>
                    <a:cubicBezTo>
                      <a:pt x="7234" y="20277"/>
                      <a:pt x="7447" y="20429"/>
                      <a:pt x="7751" y="20551"/>
                    </a:cubicBezTo>
                    <a:cubicBezTo>
                      <a:pt x="8075" y="20662"/>
                      <a:pt x="8366" y="20708"/>
                      <a:pt x="8624" y="20708"/>
                    </a:cubicBezTo>
                    <a:cubicBezTo>
                      <a:pt x="9069" y="20708"/>
                      <a:pt x="9416" y="20572"/>
                      <a:pt x="9666" y="20399"/>
                    </a:cubicBezTo>
                    <a:cubicBezTo>
                      <a:pt x="9727" y="20520"/>
                      <a:pt x="9788" y="20672"/>
                      <a:pt x="9879" y="20763"/>
                    </a:cubicBezTo>
                    <a:cubicBezTo>
                      <a:pt x="10248" y="21354"/>
                      <a:pt x="10717" y="21666"/>
                      <a:pt x="11254" y="21666"/>
                    </a:cubicBezTo>
                    <a:cubicBezTo>
                      <a:pt x="11380" y="21666"/>
                      <a:pt x="11509" y="21649"/>
                      <a:pt x="11642" y="21614"/>
                    </a:cubicBezTo>
                    <a:cubicBezTo>
                      <a:pt x="12523" y="21371"/>
                      <a:pt x="12858" y="20733"/>
                      <a:pt x="12979" y="20216"/>
                    </a:cubicBezTo>
                    <a:cubicBezTo>
                      <a:pt x="13367" y="20386"/>
                      <a:pt x="13949" y="20595"/>
                      <a:pt x="14539" y="20595"/>
                    </a:cubicBezTo>
                    <a:cubicBezTo>
                      <a:pt x="14688" y="20595"/>
                      <a:pt x="14838" y="20581"/>
                      <a:pt x="14985" y="20551"/>
                    </a:cubicBezTo>
                    <a:cubicBezTo>
                      <a:pt x="15472" y="20429"/>
                      <a:pt x="15867" y="20155"/>
                      <a:pt x="16110" y="19700"/>
                    </a:cubicBezTo>
                    <a:cubicBezTo>
                      <a:pt x="16535" y="19031"/>
                      <a:pt x="16505" y="18149"/>
                      <a:pt x="15928" y="17268"/>
                    </a:cubicBezTo>
                    <a:cubicBezTo>
                      <a:pt x="15897" y="17207"/>
                      <a:pt x="15867" y="17177"/>
                      <a:pt x="15806" y="17086"/>
                    </a:cubicBezTo>
                    <a:cubicBezTo>
                      <a:pt x="16475" y="16873"/>
                      <a:pt x="17478" y="16234"/>
                      <a:pt x="17478" y="15049"/>
                    </a:cubicBezTo>
                    <a:cubicBezTo>
                      <a:pt x="17478" y="14502"/>
                      <a:pt x="17235" y="14016"/>
                      <a:pt x="16779" y="13560"/>
                    </a:cubicBezTo>
                    <a:cubicBezTo>
                      <a:pt x="17174" y="11949"/>
                      <a:pt x="18694" y="9061"/>
                      <a:pt x="19605" y="8453"/>
                    </a:cubicBezTo>
                    <a:cubicBezTo>
                      <a:pt x="20305" y="7967"/>
                      <a:pt x="21642" y="7541"/>
                      <a:pt x="22767" y="7177"/>
                    </a:cubicBezTo>
                    <a:cubicBezTo>
                      <a:pt x="23557" y="6903"/>
                      <a:pt x="24256" y="6721"/>
                      <a:pt x="24682" y="6477"/>
                    </a:cubicBezTo>
                    <a:cubicBezTo>
                      <a:pt x="25137" y="6265"/>
                      <a:pt x="25776" y="5839"/>
                      <a:pt x="25958" y="5079"/>
                    </a:cubicBezTo>
                    <a:cubicBezTo>
                      <a:pt x="26110" y="4502"/>
                      <a:pt x="25928" y="3833"/>
                      <a:pt x="25441" y="3043"/>
                    </a:cubicBezTo>
                    <a:cubicBezTo>
                      <a:pt x="25350" y="2921"/>
                      <a:pt x="25229" y="2769"/>
                      <a:pt x="25168" y="2617"/>
                    </a:cubicBezTo>
                    <a:cubicBezTo>
                      <a:pt x="24107" y="1202"/>
                      <a:pt x="23415" y="431"/>
                      <a:pt x="22463" y="431"/>
                    </a:cubicBezTo>
                    <a:cubicBezTo>
                      <a:pt x="22105" y="431"/>
                      <a:pt x="21711" y="539"/>
                      <a:pt x="21247" y="763"/>
                    </a:cubicBezTo>
                    <a:cubicBezTo>
                      <a:pt x="20457" y="1128"/>
                      <a:pt x="19818" y="1523"/>
                      <a:pt x="19149" y="1888"/>
                    </a:cubicBezTo>
                    <a:cubicBezTo>
                      <a:pt x="18633" y="2192"/>
                      <a:pt x="18146" y="2496"/>
                      <a:pt x="17599" y="2769"/>
                    </a:cubicBezTo>
                    <a:cubicBezTo>
                      <a:pt x="17361" y="2893"/>
                      <a:pt x="17091" y="2945"/>
                      <a:pt x="16795" y="2945"/>
                    </a:cubicBezTo>
                    <a:cubicBezTo>
                      <a:pt x="16074" y="2945"/>
                      <a:pt x="15195" y="2637"/>
                      <a:pt x="14225" y="2313"/>
                    </a:cubicBezTo>
                    <a:cubicBezTo>
                      <a:pt x="13526" y="2070"/>
                      <a:pt x="12827" y="1857"/>
                      <a:pt x="12067" y="1675"/>
                    </a:cubicBezTo>
                    <a:cubicBezTo>
                      <a:pt x="10730" y="1371"/>
                      <a:pt x="9484" y="1280"/>
                      <a:pt x="8602" y="1280"/>
                    </a:cubicBezTo>
                    <a:cubicBezTo>
                      <a:pt x="8359" y="763"/>
                      <a:pt x="7994" y="368"/>
                      <a:pt x="7417" y="155"/>
                    </a:cubicBezTo>
                    <a:cubicBezTo>
                      <a:pt x="7138" y="48"/>
                      <a:pt x="6878" y="1"/>
                      <a:pt x="663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2"/>
              <p:cNvSpPr/>
              <p:nvPr/>
            </p:nvSpPr>
            <p:spPr>
              <a:xfrm>
                <a:off x="3832700" y="896425"/>
                <a:ext cx="172050" cy="51750"/>
              </a:xfrm>
              <a:custGeom>
                <a:rect b="b" l="l" r="r" t="t"/>
                <a:pathLst>
                  <a:path extrusionOk="0" h="2070" w="6882">
                    <a:moveTo>
                      <a:pt x="445" y="0"/>
                    </a:moveTo>
                    <a:cubicBezTo>
                      <a:pt x="174" y="0"/>
                      <a:pt x="0" y="338"/>
                      <a:pt x="232" y="569"/>
                    </a:cubicBezTo>
                    <a:cubicBezTo>
                      <a:pt x="512" y="826"/>
                      <a:pt x="829" y="975"/>
                      <a:pt x="1167" y="975"/>
                    </a:cubicBezTo>
                    <a:cubicBezTo>
                      <a:pt x="1269" y="975"/>
                      <a:pt x="1373" y="962"/>
                      <a:pt x="1478" y="934"/>
                    </a:cubicBezTo>
                    <a:cubicBezTo>
                      <a:pt x="1804" y="1585"/>
                      <a:pt x="2491" y="1983"/>
                      <a:pt x="3168" y="1983"/>
                    </a:cubicBezTo>
                    <a:cubicBezTo>
                      <a:pt x="3566" y="1983"/>
                      <a:pt x="3960" y="1845"/>
                      <a:pt x="4274" y="1542"/>
                    </a:cubicBezTo>
                    <a:cubicBezTo>
                      <a:pt x="4658" y="1848"/>
                      <a:pt x="5250" y="2070"/>
                      <a:pt x="5770" y="2070"/>
                    </a:cubicBezTo>
                    <a:cubicBezTo>
                      <a:pt x="6281" y="2070"/>
                      <a:pt x="6722" y="1856"/>
                      <a:pt x="6828" y="1299"/>
                    </a:cubicBezTo>
                    <a:cubicBezTo>
                      <a:pt x="6881" y="1049"/>
                      <a:pt x="6673" y="893"/>
                      <a:pt x="6480" y="893"/>
                    </a:cubicBezTo>
                    <a:cubicBezTo>
                      <a:pt x="6344" y="893"/>
                      <a:pt x="6215" y="971"/>
                      <a:pt x="6189" y="1147"/>
                    </a:cubicBezTo>
                    <a:cubicBezTo>
                      <a:pt x="6150" y="1342"/>
                      <a:pt x="5986" y="1415"/>
                      <a:pt x="5774" y="1415"/>
                    </a:cubicBezTo>
                    <a:cubicBezTo>
                      <a:pt x="5328" y="1415"/>
                      <a:pt x="4672" y="1089"/>
                      <a:pt x="4548" y="903"/>
                    </a:cubicBezTo>
                    <a:cubicBezTo>
                      <a:pt x="4478" y="815"/>
                      <a:pt x="4366" y="748"/>
                      <a:pt x="4256" y="748"/>
                    </a:cubicBezTo>
                    <a:cubicBezTo>
                      <a:pt x="4175" y="748"/>
                      <a:pt x="4095" y="783"/>
                      <a:pt x="4031" y="873"/>
                    </a:cubicBezTo>
                    <a:cubicBezTo>
                      <a:pt x="3789" y="1201"/>
                      <a:pt x="3454" y="1349"/>
                      <a:pt x="3123" y="1349"/>
                    </a:cubicBezTo>
                    <a:cubicBezTo>
                      <a:pt x="2627" y="1349"/>
                      <a:pt x="2141" y="1013"/>
                      <a:pt x="1995" y="447"/>
                    </a:cubicBezTo>
                    <a:cubicBezTo>
                      <a:pt x="1954" y="285"/>
                      <a:pt x="1833" y="204"/>
                      <a:pt x="1702" y="204"/>
                    </a:cubicBezTo>
                    <a:cubicBezTo>
                      <a:pt x="1637" y="204"/>
                      <a:pt x="1569" y="225"/>
                      <a:pt x="1508" y="265"/>
                    </a:cubicBezTo>
                    <a:cubicBezTo>
                      <a:pt x="1394" y="317"/>
                      <a:pt x="1287" y="341"/>
                      <a:pt x="1188" y="341"/>
                    </a:cubicBezTo>
                    <a:cubicBezTo>
                      <a:pt x="998" y="341"/>
                      <a:pt x="838" y="253"/>
                      <a:pt x="718" y="113"/>
                    </a:cubicBezTo>
                    <a:cubicBezTo>
                      <a:pt x="624" y="33"/>
                      <a:pt x="530" y="0"/>
                      <a:pt x="44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2"/>
              <p:cNvSpPr/>
              <p:nvPr/>
            </p:nvSpPr>
            <p:spPr>
              <a:xfrm>
                <a:off x="3756325" y="561625"/>
                <a:ext cx="106500" cy="96050"/>
              </a:xfrm>
              <a:custGeom>
                <a:rect b="b" l="l" r="r" t="t"/>
                <a:pathLst>
                  <a:path extrusionOk="0" h="3842" w="4260">
                    <a:moveTo>
                      <a:pt x="1133" y="0"/>
                    </a:moveTo>
                    <a:cubicBezTo>
                      <a:pt x="818" y="0"/>
                      <a:pt x="486" y="147"/>
                      <a:pt x="186" y="496"/>
                    </a:cubicBezTo>
                    <a:cubicBezTo>
                      <a:pt x="0" y="705"/>
                      <a:pt x="242" y="1022"/>
                      <a:pt x="488" y="1022"/>
                    </a:cubicBezTo>
                    <a:cubicBezTo>
                      <a:pt x="564" y="1022"/>
                      <a:pt x="639" y="992"/>
                      <a:pt x="703" y="921"/>
                    </a:cubicBezTo>
                    <a:cubicBezTo>
                      <a:pt x="840" y="759"/>
                      <a:pt x="991" y="690"/>
                      <a:pt x="1136" y="690"/>
                    </a:cubicBezTo>
                    <a:cubicBezTo>
                      <a:pt x="1508" y="690"/>
                      <a:pt x="1841" y="1140"/>
                      <a:pt x="1797" y="1620"/>
                    </a:cubicBezTo>
                    <a:cubicBezTo>
                      <a:pt x="1742" y="1843"/>
                      <a:pt x="1915" y="1989"/>
                      <a:pt x="2155" y="1989"/>
                    </a:cubicBezTo>
                    <a:cubicBezTo>
                      <a:pt x="2177" y="1989"/>
                      <a:pt x="2200" y="1988"/>
                      <a:pt x="2223" y="1985"/>
                    </a:cubicBezTo>
                    <a:cubicBezTo>
                      <a:pt x="2266" y="1978"/>
                      <a:pt x="2308" y="1974"/>
                      <a:pt x="2350" y="1974"/>
                    </a:cubicBezTo>
                    <a:cubicBezTo>
                      <a:pt x="2986" y="1974"/>
                      <a:pt x="3449" y="2811"/>
                      <a:pt x="3135" y="3353"/>
                    </a:cubicBezTo>
                    <a:cubicBezTo>
                      <a:pt x="2992" y="3618"/>
                      <a:pt x="3205" y="3842"/>
                      <a:pt x="3433" y="3842"/>
                    </a:cubicBezTo>
                    <a:cubicBezTo>
                      <a:pt x="3546" y="3842"/>
                      <a:pt x="3663" y="3787"/>
                      <a:pt x="3743" y="3657"/>
                    </a:cubicBezTo>
                    <a:cubicBezTo>
                      <a:pt x="4260" y="2684"/>
                      <a:pt x="3469" y="1468"/>
                      <a:pt x="2436" y="1347"/>
                    </a:cubicBezTo>
                    <a:cubicBezTo>
                      <a:pt x="2354" y="612"/>
                      <a:pt x="1779" y="0"/>
                      <a:pt x="113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43" name="Google Shape;243;p2"/>
            <p:cNvSpPr/>
            <p:nvPr/>
          </p:nvSpPr>
          <p:spPr>
            <a:xfrm>
              <a:off x="5175113" y="377700"/>
              <a:ext cx="626950" cy="443725"/>
            </a:xfrm>
            <a:custGeom>
              <a:rect b="b" l="l" r="r" t="t"/>
              <a:pathLst>
                <a:path extrusionOk="0" h="17749" w="25078">
                  <a:moveTo>
                    <a:pt x="10913" y="979"/>
                  </a:moveTo>
                  <a:cubicBezTo>
                    <a:pt x="11703" y="1435"/>
                    <a:pt x="12554" y="2073"/>
                    <a:pt x="12706" y="2803"/>
                  </a:cubicBezTo>
                  <a:cubicBezTo>
                    <a:pt x="12311" y="2955"/>
                    <a:pt x="11977" y="3259"/>
                    <a:pt x="11733" y="3684"/>
                  </a:cubicBezTo>
                  <a:cubicBezTo>
                    <a:pt x="11733" y="3563"/>
                    <a:pt x="11733" y="3502"/>
                    <a:pt x="11703" y="3380"/>
                  </a:cubicBezTo>
                  <a:cubicBezTo>
                    <a:pt x="11581" y="2590"/>
                    <a:pt x="11338" y="1708"/>
                    <a:pt x="10913" y="979"/>
                  </a:cubicBezTo>
                  <a:close/>
                  <a:moveTo>
                    <a:pt x="13405" y="3343"/>
                  </a:moveTo>
                  <a:cubicBezTo>
                    <a:pt x="13569" y="3343"/>
                    <a:pt x="13735" y="3375"/>
                    <a:pt x="13892" y="3441"/>
                  </a:cubicBezTo>
                  <a:cubicBezTo>
                    <a:pt x="14499" y="3715"/>
                    <a:pt x="14743" y="4444"/>
                    <a:pt x="14469" y="5022"/>
                  </a:cubicBezTo>
                  <a:cubicBezTo>
                    <a:pt x="14296" y="5454"/>
                    <a:pt x="13878" y="5686"/>
                    <a:pt x="13442" y="5686"/>
                  </a:cubicBezTo>
                  <a:cubicBezTo>
                    <a:pt x="13265" y="5686"/>
                    <a:pt x="13086" y="5648"/>
                    <a:pt x="12919" y="5569"/>
                  </a:cubicBezTo>
                  <a:cubicBezTo>
                    <a:pt x="12341" y="5326"/>
                    <a:pt x="12098" y="4596"/>
                    <a:pt x="12341" y="4019"/>
                  </a:cubicBezTo>
                  <a:cubicBezTo>
                    <a:pt x="12541" y="3576"/>
                    <a:pt x="12966" y="3343"/>
                    <a:pt x="13405" y="3343"/>
                  </a:cubicBezTo>
                  <a:close/>
                  <a:moveTo>
                    <a:pt x="16451" y="3546"/>
                  </a:moveTo>
                  <a:cubicBezTo>
                    <a:pt x="16613" y="3546"/>
                    <a:pt x="16776" y="3580"/>
                    <a:pt x="16931" y="3654"/>
                  </a:cubicBezTo>
                  <a:cubicBezTo>
                    <a:pt x="17539" y="3897"/>
                    <a:pt x="17782" y="4626"/>
                    <a:pt x="17509" y="5204"/>
                  </a:cubicBezTo>
                  <a:cubicBezTo>
                    <a:pt x="17329" y="5631"/>
                    <a:pt x="16883" y="5875"/>
                    <a:pt x="16430" y="5875"/>
                  </a:cubicBezTo>
                  <a:cubicBezTo>
                    <a:pt x="16270" y="5875"/>
                    <a:pt x="16109" y="5845"/>
                    <a:pt x="15958" y="5781"/>
                  </a:cubicBezTo>
                  <a:cubicBezTo>
                    <a:pt x="15351" y="5508"/>
                    <a:pt x="15138" y="4778"/>
                    <a:pt x="15381" y="4201"/>
                  </a:cubicBezTo>
                  <a:cubicBezTo>
                    <a:pt x="15581" y="3800"/>
                    <a:pt x="16009" y="3546"/>
                    <a:pt x="16451" y="3546"/>
                  </a:cubicBezTo>
                  <a:close/>
                  <a:moveTo>
                    <a:pt x="10274" y="1161"/>
                  </a:moveTo>
                  <a:cubicBezTo>
                    <a:pt x="10761" y="2012"/>
                    <a:pt x="11095" y="3076"/>
                    <a:pt x="11126" y="4049"/>
                  </a:cubicBezTo>
                  <a:cubicBezTo>
                    <a:pt x="11186" y="4505"/>
                    <a:pt x="11065" y="5204"/>
                    <a:pt x="11217" y="5690"/>
                  </a:cubicBezTo>
                  <a:cubicBezTo>
                    <a:pt x="10913" y="5873"/>
                    <a:pt x="10639" y="6146"/>
                    <a:pt x="10487" y="6481"/>
                  </a:cubicBezTo>
                  <a:cubicBezTo>
                    <a:pt x="10274" y="6936"/>
                    <a:pt x="10274" y="7423"/>
                    <a:pt x="10426" y="7879"/>
                  </a:cubicBezTo>
                  <a:cubicBezTo>
                    <a:pt x="10062" y="7696"/>
                    <a:pt x="9606" y="7392"/>
                    <a:pt x="9211" y="6906"/>
                  </a:cubicBezTo>
                  <a:lnTo>
                    <a:pt x="9211" y="6876"/>
                  </a:lnTo>
                  <a:cubicBezTo>
                    <a:pt x="8998" y="6085"/>
                    <a:pt x="8967" y="5234"/>
                    <a:pt x="9241" y="4474"/>
                  </a:cubicBezTo>
                  <a:cubicBezTo>
                    <a:pt x="9393" y="4596"/>
                    <a:pt x="9575" y="4718"/>
                    <a:pt x="9727" y="4809"/>
                  </a:cubicBezTo>
                  <a:cubicBezTo>
                    <a:pt x="9802" y="4855"/>
                    <a:pt x="9888" y="4879"/>
                    <a:pt x="9970" y="4879"/>
                  </a:cubicBezTo>
                  <a:cubicBezTo>
                    <a:pt x="10154" y="4879"/>
                    <a:pt x="10317" y="4758"/>
                    <a:pt x="10274" y="4505"/>
                  </a:cubicBezTo>
                  <a:cubicBezTo>
                    <a:pt x="10062" y="3380"/>
                    <a:pt x="9970" y="2225"/>
                    <a:pt x="10274" y="1161"/>
                  </a:cubicBezTo>
                  <a:close/>
                  <a:moveTo>
                    <a:pt x="5840" y="4945"/>
                  </a:moveTo>
                  <a:cubicBezTo>
                    <a:pt x="6366" y="4945"/>
                    <a:pt x="6891" y="5024"/>
                    <a:pt x="7417" y="5234"/>
                  </a:cubicBezTo>
                  <a:cubicBezTo>
                    <a:pt x="7904" y="6572"/>
                    <a:pt x="8694" y="7453"/>
                    <a:pt x="9393" y="7970"/>
                  </a:cubicBezTo>
                  <a:cubicBezTo>
                    <a:pt x="8879" y="8049"/>
                    <a:pt x="8364" y="8082"/>
                    <a:pt x="7850" y="8082"/>
                  </a:cubicBezTo>
                  <a:cubicBezTo>
                    <a:pt x="7179" y="8082"/>
                    <a:pt x="6508" y="8026"/>
                    <a:pt x="5837" y="7940"/>
                  </a:cubicBezTo>
                  <a:cubicBezTo>
                    <a:pt x="4408" y="7757"/>
                    <a:pt x="2919" y="7514"/>
                    <a:pt x="1551" y="7028"/>
                  </a:cubicBezTo>
                  <a:cubicBezTo>
                    <a:pt x="2615" y="6633"/>
                    <a:pt x="3891" y="6724"/>
                    <a:pt x="4986" y="6633"/>
                  </a:cubicBezTo>
                  <a:cubicBezTo>
                    <a:pt x="5290" y="6602"/>
                    <a:pt x="5320" y="6268"/>
                    <a:pt x="5168" y="6085"/>
                  </a:cubicBezTo>
                  <a:cubicBezTo>
                    <a:pt x="4894" y="5781"/>
                    <a:pt x="4742" y="5417"/>
                    <a:pt x="4682" y="5052"/>
                  </a:cubicBezTo>
                  <a:cubicBezTo>
                    <a:pt x="5068" y="4988"/>
                    <a:pt x="5454" y="4945"/>
                    <a:pt x="5840" y="4945"/>
                  </a:cubicBezTo>
                  <a:close/>
                  <a:moveTo>
                    <a:pt x="12166" y="6083"/>
                  </a:moveTo>
                  <a:cubicBezTo>
                    <a:pt x="12324" y="6083"/>
                    <a:pt x="12487" y="6113"/>
                    <a:pt x="12645" y="6177"/>
                  </a:cubicBezTo>
                  <a:cubicBezTo>
                    <a:pt x="13253" y="6450"/>
                    <a:pt x="13496" y="7180"/>
                    <a:pt x="13223" y="7757"/>
                  </a:cubicBezTo>
                  <a:cubicBezTo>
                    <a:pt x="13023" y="8158"/>
                    <a:pt x="12594" y="8412"/>
                    <a:pt x="12153" y="8412"/>
                  </a:cubicBezTo>
                  <a:cubicBezTo>
                    <a:pt x="11991" y="8412"/>
                    <a:pt x="11827" y="8378"/>
                    <a:pt x="11673" y="8304"/>
                  </a:cubicBezTo>
                  <a:cubicBezTo>
                    <a:pt x="11065" y="8061"/>
                    <a:pt x="10822" y="7332"/>
                    <a:pt x="11095" y="6754"/>
                  </a:cubicBezTo>
                  <a:cubicBezTo>
                    <a:pt x="11297" y="6327"/>
                    <a:pt x="11716" y="6083"/>
                    <a:pt x="12166" y="6083"/>
                  </a:cubicBezTo>
                  <a:close/>
                  <a:moveTo>
                    <a:pt x="18261" y="6272"/>
                  </a:moveTo>
                  <a:cubicBezTo>
                    <a:pt x="18439" y="6272"/>
                    <a:pt x="18618" y="6310"/>
                    <a:pt x="18785" y="6389"/>
                  </a:cubicBezTo>
                  <a:cubicBezTo>
                    <a:pt x="19332" y="6633"/>
                    <a:pt x="19606" y="7362"/>
                    <a:pt x="19332" y="7940"/>
                  </a:cubicBezTo>
                  <a:cubicBezTo>
                    <a:pt x="19155" y="8382"/>
                    <a:pt x="18720" y="8616"/>
                    <a:pt x="18274" y="8616"/>
                  </a:cubicBezTo>
                  <a:cubicBezTo>
                    <a:pt x="18107" y="8616"/>
                    <a:pt x="17939" y="8583"/>
                    <a:pt x="17782" y="8517"/>
                  </a:cubicBezTo>
                  <a:cubicBezTo>
                    <a:pt x="17174" y="8243"/>
                    <a:pt x="16961" y="7514"/>
                    <a:pt x="17205" y="6936"/>
                  </a:cubicBezTo>
                  <a:cubicBezTo>
                    <a:pt x="17399" y="6504"/>
                    <a:pt x="17824" y="6272"/>
                    <a:pt x="18261" y="6272"/>
                  </a:cubicBezTo>
                  <a:close/>
                  <a:moveTo>
                    <a:pt x="15222" y="6313"/>
                  </a:moveTo>
                  <a:cubicBezTo>
                    <a:pt x="15381" y="6313"/>
                    <a:pt x="15540" y="6347"/>
                    <a:pt x="15685" y="6420"/>
                  </a:cubicBezTo>
                  <a:cubicBezTo>
                    <a:pt x="16262" y="6693"/>
                    <a:pt x="16536" y="7362"/>
                    <a:pt x="16262" y="7970"/>
                  </a:cubicBezTo>
                  <a:cubicBezTo>
                    <a:pt x="16064" y="8410"/>
                    <a:pt x="15643" y="8659"/>
                    <a:pt x="15206" y="8659"/>
                  </a:cubicBezTo>
                  <a:cubicBezTo>
                    <a:pt x="15040" y="8659"/>
                    <a:pt x="14872" y="8623"/>
                    <a:pt x="14712" y="8547"/>
                  </a:cubicBezTo>
                  <a:cubicBezTo>
                    <a:pt x="14104" y="8274"/>
                    <a:pt x="13861" y="7544"/>
                    <a:pt x="14135" y="6997"/>
                  </a:cubicBezTo>
                  <a:cubicBezTo>
                    <a:pt x="14336" y="6573"/>
                    <a:pt x="14782" y="6313"/>
                    <a:pt x="15222" y="6313"/>
                  </a:cubicBezTo>
                  <a:close/>
                  <a:moveTo>
                    <a:pt x="1490" y="7696"/>
                  </a:moveTo>
                  <a:lnTo>
                    <a:pt x="1490" y="7696"/>
                  </a:lnTo>
                  <a:cubicBezTo>
                    <a:pt x="2858" y="8152"/>
                    <a:pt x="4256" y="8395"/>
                    <a:pt x="5685" y="8578"/>
                  </a:cubicBezTo>
                  <a:cubicBezTo>
                    <a:pt x="6376" y="8672"/>
                    <a:pt x="7074" y="8734"/>
                    <a:pt x="7773" y="8734"/>
                  </a:cubicBezTo>
                  <a:cubicBezTo>
                    <a:pt x="8427" y="8734"/>
                    <a:pt x="9081" y="8680"/>
                    <a:pt x="9727" y="8547"/>
                  </a:cubicBezTo>
                  <a:lnTo>
                    <a:pt x="9727" y="8547"/>
                  </a:lnTo>
                  <a:cubicBezTo>
                    <a:pt x="9484" y="8730"/>
                    <a:pt x="9302" y="8973"/>
                    <a:pt x="9180" y="9216"/>
                  </a:cubicBezTo>
                  <a:cubicBezTo>
                    <a:pt x="9150" y="9338"/>
                    <a:pt x="9089" y="9459"/>
                    <a:pt x="9089" y="9611"/>
                  </a:cubicBezTo>
                  <a:cubicBezTo>
                    <a:pt x="8390" y="10250"/>
                    <a:pt x="6961" y="10706"/>
                    <a:pt x="5928" y="10706"/>
                  </a:cubicBezTo>
                  <a:cubicBezTo>
                    <a:pt x="6080" y="10402"/>
                    <a:pt x="6262" y="10128"/>
                    <a:pt x="6505" y="9885"/>
                  </a:cubicBezTo>
                  <a:cubicBezTo>
                    <a:pt x="6688" y="9642"/>
                    <a:pt x="6505" y="9338"/>
                    <a:pt x="6201" y="9338"/>
                  </a:cubicBezTo>
                  <a:cubicBezTo>
                    <a:pt x="4560" y="9338"/>
                    <a:pt x="2797" y="8760"/>
                    <a:pt x="1490" y="7696"/>
                  </a:cubicBezTo>
                  <a:close/>
                  <a:moveTo>
                    <a:pt x="10877" y="8814"/>
                  </a:moveTo>
                  <a:cubicBezTo>
                    <a:pt x="11044" y="8814"/>
                    <a:pt x="11212" y="8846"/>
                    <a:pt x="11369" y="8912"/>
                  </a:cubicBezTo>
                  <a:cubicBezTo>
                    <a:pt x="11673" y="9064"/>
                    <a:pt x="11855" y="9307"/>
                    <a:pt x="11977" y="9611"/>
                  </a:cubicBezTo>
                  <a:lnTo>
                    <a:pt x="11977" y="9642"/>
                  </a:lnTo>
                  <a:cubicBezTo>
                    <a:pt x="12037" y="9915"/>
                    <a:pt x="12037" y="10219"/>
                    <a:pt x="11916" y="10493"/>
                  </a:cubicBezTo>
                  <a:cubicBezTo>
                    <a:pt x="11743" y="10925"/>
                    <a:pt x="11324" y="11157"/>
                    <a:pt x="10889" y="11157"/>
                  </a:cubicBezTo>
                  <a:cubicBezTo>
                    <a:pt x="10712" y="11157"/>
                    <a:pt x="10533" y="11119"/>
                    <a:pt x="10366" y="11040"/>
                  </a:cubicBezTo>
                  <a:cubicBezTo>
                    <a:pt x="9910" y="10858"/>
                    <a:pt x="9667" y="10371"/>
                    <a:pt x="9697" y="9854"/>
                  </a:cubicBezTo>
                  <a:cubicBezTo>
                    <a:pt x="9727" y="9824"/>
                    <a:pt x="9727" y="9763"/>
                    <a:pt x="9727" y="9733"/>
                  </a:cubicBezTo>
                  <a:cubicBezTo>
                    <a:pt x="9727" y="9642"/>
                    <a:pt x="9758" y="9581"/>
                    <a:pt x="9788" y="9490"/>
                  </a:cubicBezTo>
                  <a:cubicBezTo>
                    <a:pt x="9987" y="9047"/>
                    <a:pt x="10429" y="8814"/>
                    <a:pt x="10877" y="8814"/>
                  </a:cubicBezTo>
                  <a:close/>
                  <a:moveTo>
                    <a:pt x="13764" y="8926"/>
                  </a:moveTo>
                  <a:cubicBezTo>
                    <a:pt x="13925" y="8926"/>
                    <a:pt x="14092" y="8960"/>
                    <a:pt x="14256" y="9034"/>
                  </a:cubicBezTo>
                  <a:cubicBezTo>
                    <a:pt x="14621" y="9216"/>
                    <a:pt x="14895" y="9551"/>
                    <a:pt x="14925" y="9976"/>
                  </a:cubicBezTo>
                  <a:lnTo>
                    <a:pt x="14925" y="10189"/>
                  </a:lnTo>
                  <a:cubicBezTo>
                    <a:pt x="14925" y="10310"/>
                    <a:pt x="14895" y="10493"/>
                    <a:pt x="14834" y="10584"/>
                  </a:cubicBezTo>
                  <a:cubicBezTo>
                    <a:pt x="14636" y="11024"/>
                    <a:pt x="14199" y="11273"/>
                    <a:pt x="13753" y="11273"/>
                  </a:cubicBezTo>
                  <a:cubicBezTo>
                    <a:pt x="13583" y="11273"/>
                    <a:pt x="13413" y="11237"/>
                    <a:pt x="13253" y="11161"/>
                  </a:cubicBezTo>
                  <a:cubicBezTo>
                    <a:pt x="13010" y="11040"/>
                    <a:pt x="12767" y="10827"/>
                    <a:pt x="12645" y="10554"/>
                  </a:cubicBezTo>
                  <a:cubicBezTo>
                    <a:pt x="12645" y="10523"/>
                    <a:pt x="12706" y="10493"/>
                    <a:pt x="12706" y="10432"/>
                  </a:cubicBezTo>
                  <a:cubicBezTo>
                    <a:pt x="12645" y="10432"/>
                    <a:pt x="12706" y="10402"/>
                    <a:pt x="12706" y="10371"/>
                  </a:cubicBezTo>
                  <a:cubicBezTo>
                    <a:pt x="12706" y="10280"/>
                    <a:pt x="12736" y="10219"/>
                    <a:pt x="12736" y="10128"/>
                  </a:cubicBezTo>
                  <a:lnTo>
                    <a:pt x="12736" y="10098"/>
                  </a:lnTo>
                  <a:lnTo>
                    <a:pt x="12736" y="9794"/>
                  </a:lnTo>
                  <a:lnTo>
                    <a:pt x="12736" y="9702"/>
                  </a:lnTo>
                  <a:cubicBezTo>
                    <a:pt x="12736" y="9672"/>
                    <a:pt x="12736" y="9611"/>
                    <a:pt x="12706" y="9551"/>
                  </a:cubicBezTo>
                  <a:cubicBezTo>
                    <a:pt x="12928" y="9173"/>
                    <a:pt x="13328" y="8926"/>
                    <a:pt x="13764" y="8926"/>
                  </a:cubicBezTo>
                  <a:close/>
                  <a:moveTo>
                    <a:pt x="16741" y="8855"/>
                  </a:moveTo>
                  <a:cubicBezTo>
                    <a:pt x="16919" y="8855"/>
                    <a:pt x="17098" y="8894"/>
                    <a:pt x="17265" y="8973"/>
                  </a:cubicBezTo>
                  <a:cubicBezTo>
                    <a:pt x="17600" y="9125"/>
                    <a:pt x="17813" y="9429"/>
                    <a:pt x="17904" y="9763"/>
                  </a:cubicBezTo>
                  <a:cubicBezTo>
                    <a:pt x="17904" y="9794"/>
                    <a:pt x="17873" y="9824"/>
                    <a:pt x="17873" y="9885"/>
                  </a:cubicBezTo>
                  <a:cubicBezTo>
                    <a:pt x="17813" y="9946"/>
                    <a:pt x="17813" y="9946"/>
                    <a:pt x="17813" y="9976"/>
                  </a:cubicBezTo>
                  <a:cubicBezTo>
                    <a:pt x="17813" y="10067"/>
                    <a:pt x="17782" y="10128"/>
                    <a:pt x="17782" y="10219"/>
                  </a:cubicBezTo>
                  <a:lnTo>
                    <a:pt x="17782" y="10250"/>
                  </a:lnTo>
                  <a:lnTo>
                    <a:pt x="17782" y="10432"/>
                  </a:lnTo>
                  <a:lnTo>
                    <a:pt x="17782" y="10523"/>
                  </a:lnTo>
                  <a:lnTo>
                    <a:pt x="17782" y="10645"/>
                  </a:lnTo>
                  <a:cubicBezTo>
                    <a:pt x="17600" y="11009"/>
                    <a:pt x="17205" y="11253"/>
                    <a:pt x="16810" y="11283"/>
                  </a:cubicBezTo>
                  <a:cubicBezTo>
                    <a:pt x="16749" y="11253"/>
                    <a:pt x="16718" y="11253"/>
                    <a:pt x="16688" y="11192"/>
                  </a:cubicBezTo>
                  <a:lnTo>
                    <a:pt x="16597" y="11131"/>
                  </a:lnTo>
                  <a:cubicBezTo>
                    <a:pt x="16536" y="11040"/>
                    <a:pt x="16414" y="11009"/>
                    <a:pt x="16354" y="10979"/>
                  </a:cubicBezTo>
                  <a:cubicBezTo>
                    <a:pt x="16262" y="10949"/>
                    <a:pt x="16141" y="10888"/>
                    <a:pt x="16050" y="10858"/>
                  </a:cubicBezTo>
                  <a:cubicBezTo>
                    <a:pt x="15989" y="10858"/>
                    <a:pt x="15958" y="10858"/>
                    <a:pt x="15958" y="10827"/>
                  </a:cubicBezTo>
                  <a:cubicBezTo>
                    <a:pt x="15928" y="10827"/>
                    <a:pt x="15898" y="10797"/>
                    <a:pt x="15837" y="10797"/>
                  </a:cubicBezTo>
                  <a:cubicBezTo>
                    <a:pt x="15685" y="10584"/>
                    <a:pt x="15624" y="10371"/>
                    <a:pt x="15594" y="10128"/>
                  </a:cubicBezTo>
                  <a:lnTo>
                    <a:pt x="15594" y="9976"/>
                  </a:lnTo>
                  <a:cubicBezTo>
                    <a:pt x="15594" y="9824"/>
                    <a:pt x="15624" y="9672"/>
                    <a:pt x="15685" y="9520"/>
                  </a:cubicBezTo>
                  <a:cubicBezTo>
                    <a:pt x="15879" y="9088"/>
                    <a:pt x="16304" y="8855"/>
                    <a:pt x="16741" y="8855"/>
                  </a:cubicBezTo>
                  <a:close/>
                  <a:moveTo>
                    <a:pt x="19672" y="9231"/>
                  </a:moveTo>
                  <a:cubicBezTo>
                    <a:pt x="19835" y="9231"/>
                    <a:pt x="20000" y="9265"/>
                    <a:pt x="20153" y="9338"/>
                  </a:cubicBezTo>
                  <a:cubicBezTo>
                    <a:pt x="20700" y="9611"/>
                    <a:pt x="20943" y="10341"/>
                    <a:pt x="20670" y="10888"/>
                  </a:cubicBezTo>
                  <a:cubicBezTo>
                    <a:pt x="20472" y="11328"/>
                    <a:pt x="20050" y="11577"/>
                    <a:pt x="19614" y="11577"/>
                  </a:cubicBezTo>
                  <a:cubicBezTo>
                    <a:pt x="19448" y="11577"/>
                    <a:pt x="19279" y="11541"/>
                    <a:pt x="19120" y="11465"/>
                  </a:cubicBezTo>
                  <a:cubicBezTo>
                    <a:pt x="18785" y="11313"/>
                    <a:pt x="18512" y="11009"/>
                    <a:pt x="18481" y="10645"/>
                  </a:cubicBezTo>
                  <a:lnTo>
                    <a:pt x="18481" y="10584"/>
                  </a:lnTo>
                  <a:lnTo>
                    <a:pt x="18481" y="10432"/>
                  </a:lnTo>
                  <a:cubicBezTo>
                    <a:pt x="18481" y="10280"/>
                    <a:pt x="18512" y="10098"/>
                    <a:pt x="18572" y="9946"/>
                  </a:cubicBezTo>
                  <a:lnTo>
                    <a:pt x="18572" y="9915"/>
                  </a:lnTo>
                  <a:cubicBezTo>
                    <a:pt x="18773" y="9491"/>
                    <a:pt x="19220" y="9231"/>
                    <a:pt x="19672" y="9231"/>
                  </a:cubicBezTo>
                  <a:close/>
                  <a:moveTo>
                    <a:pt x="15546" y="11463"/>
                  </a:moveTo>
                  <a:cubicBezTo>
                    <a:pt x="15572" y="11463"/>
                    <a:pt x="15598" y="11464"/>
                    <a:pt x="15624" y="11465"/>
                  </a:cubicBezTo>
                  <a:cubicBezTo>
                    <a:pt x="15776" y="11465"/>
                    <a:pt x="15928" y="11496"/>
                    <a:pt x="16019" y="11587"/>
                  </a:cubicBezTo>
                  <a:cubicBezTo>
                    <a:pt x="16171" y="11648"/>
                    <a:pt x="16293" y="11739"/>
                    <a:pt x="16384" y="11830"/>
                  </a:cubicBezTo>
                  <a:cubicBezTo>
                    <a:pt x="16536" y="11982"/>
                    <a:pt x="16597" y="12195"/>
                    <a:pt x="16688" y="12377"/>
                  </a:cubicBezTo>
                  <a:cubicBezTo>
                    <a:pt x="16688" y="12408"/>
                    <a:pt x="16658" y="12438"/>
                    <a:pt x="16658" y="12499"/>
                  </a:cubicBezTo>
                  <a:cubicBezTo>
                    <a:pt x="16658" y="12529"/>
                    <a:pt x="16597" y="12560"/>
                    <a:pt x="16597" y="12590"/>
                  </a:cubicBezTo>
                  <a:cubicBezTo>
                    <a:pt x="16566" y="12681"/>
                    <a:pt x="16566" y="12712"/>
                    <a:pt x="16566" y="12803"/>
                  </a:cubicBezTo>
                  <a:cubicBezTo>
                    <a:pt x="16566" y="12833"/>
                    <a:pt x="16536" y="12864"/>
                    <a:pt x="16536" y="12955"/>
                  </a:cubicBezTo>
                  <a:cubicBezTo>
                    <a:pt x="16536" y="13016"/>
                    <a:pt x="16506" y="13107"/>
                    <a:pt x="16506" y="13168"/>
                  </a:cubicBezTo>
                  <a:lnTo>
                    <a:pt x="16506" y="13289"/>
                  </a:lnTo>
                  <a:lnTo>
                    <a:pt x="16506" y="13441"/>
                  </a:lnTo>
                  <a:cubicBezTo>
                    <a:pt x="16277" y="13670"/>
                    <a:pt x="15935" y="13813"/>
                    <a:pt x="15567" y="13813"/>
                  </a:cubicBezTo>
                  <a:cubicBezTo>
                    <a:pt x="15396" y="13813"/>
                    <a:pt x="15220" y="13782"/>
                    <a:pt x="15047" y="13715"/>
                  </a:cubicBezTo>
                  <a:cubicBezTo>
                    <a:pt x="14439" y="13441"/>
                    <a:pt x="14226" y="12712"/>
                    <a:pt x="14469" y="12134"/>
                  </a:cubicBezTo>
                  <a:cubicBezTo>
                    <a:pt x="14642" y="11730"/>
                    <a:pt x="15062" y="11463"/>
                    <a:pt x="15546" y="11463"/>
                  </a:cubicBezTo>
                  <a:close/>
                  <a:moveTo>
                    <a:pt x="9587" y="11591"/>
                  </a:moveTo>
                  <a:cubicBezTo>
                    <a:pt x="9760" y="11591"/>
                    <a:pt x="9934" y="11630"/>
                    <a:pt x="10092" y="11709"/>
                  </a:cubicBezTo>
                  <a:cubicBezTo>
                    <a:pt x="10366" y="11800"/>
                    <a:pt x="10548" y="12043"/>
                    <a:pt x="10670" y="12316"/>
                  </a:cubicBezTo>
                  <a:cubicBezTo>
                    <a:pt x="10670" y="12347"/>
                    <a:pt x="10639" y="12377"/>
                    <a:pt x="10639" y="12408"/>
                  </a:cubicBezTo>
                  <a:cubicBezTo>
                    <a:pt x="10639" y="12468"/>
                    <a:pt x="10639" y="12499"/>
                    <a:pt x="10609" y="12499"/>
                  </a:cubicBezTo>
                  <a:cubicBezTo>
                    <a:pt x="10609" y="12620"/>
                    <a:pt x="10578" y="12681"/>
                    <a:pt x="10578" y="12803"/>
                  </a:cubicBezTo>
                  <a:lnTo>
                    <a:pt x="10578" y="12833"/>
                  </a:lnTo>
                  <a:lnTo>
                    <a:pt x="10578" y="13107"/>
                  </a:lnTo>
                  <a:lnTo>
                    <a:pt x="10578" y="13228"/>
                  </a:lnTo>
                  <a:cubicBezTo>
                    <a:pt x="10578" y="13259"/>
                    <a:pt x="10578" y="13289"/>
                    <a:pt x="10609" y="13320"/>
                  </a:cubicBezTo>
                  <a:cubicBezTo>
                    <a:pt x="10389" y="13736"/>
                    <a:pt x="9996" y="13979"/>
                    <a:pt x="9565" y="13979"/>
                  </a:cubicBezTo>
                  <a:cubicBezTo>
                    <a:pt x="9399" y="13979"/>
                    <a:pt x="9228" y="13943"/>
                    <a:pt x="9059" y="13867"/>
                  </a:cubicBezTo>
                  <a:cubicBezTo>
                    <a:pt x="8511" y="13563"/>
                    <a:pt x="8238" y="12864"/>
                    <a:pt x="8542" y="12256"/>
                  </a:cubicBezTo>
                  <a:cubicBezTo>
                    <a:pt x="8736" y="11824"/>
                    <a:pt x="9161" y="11591"/>
                    <a:pt x="9587" y="11591"/>
                  </a:cubicBezTo>
                  <a:close/>
                  <a:moveTo>
                    <a:pt x="12397" y="11701"/>
                  </a:moveTo>
                  <a:cubicBezTo>
                    <a:pt x="12564" y="11701"/>
                    <a:pt x="12732" y="11734"/>
                    <a:pt x="12888" y="11800"/>
                  </a:cubicBezTo>
                  <a:cubicBezTo>
                    <a:pt x="13557" y="12104"/>
                    <a:pt x="13800" y="12985"/>
                    <a:pt x="13314" y="13624"/>
                  </a:cubicBezTo>
                  <a:cubicBezTo>
                    <a:pt x="13223" y="13775"/>
                    <a:pt x="13010" y="13927"/>
                    <a:pt x="12767" y="14019"/>
                  </a:cubicBezTo>
                  <a:cubicBezTo>
                    <a:pt x="12676" y="14039"/>
                    <a:pt x="12581" y="14049"/>
                    <a:pt x="12487" y="14049"/>
                  </a:cubicBezTo>
                  <a:cubicBezTo>
                    <a:pt x="12297" y="14049"/>
                    <a:pt x="12108" y="14009"/>
                    <a:pt x="11946" y="13927"/>
                  </a:cubicBezTo>
                  <a:cubicBezTo>
                    <a:pt x="11612" y="13775"/>
                    <a:pt x="11399" y="13563"/>
                    <a:pt x="11277" y="13228"/>
                  </a:cubicBezTo>
                  <a:cubicBezTo>
                    <a:pt x="11217" y="12955"/>
                    <a:pt x="11217" y="12681"/>
                    <a:pt x="11338" y="12408"/>
                  </a:cubicBezTo>
                  <a:lnTo>
                    <a:pt x="11338" y="12377"/>
                  </a:lnTo>
                  <a:cubicBezTo>
                    <a:pt x="11515" y="11934"/>
                    <a:pt x="11951" y="11701"/>
                    <a:pt x="12397" y="11701"/>
                  </a:cubicBezTo>
                  <a:close/>
                  <a:moveTo>
                    <a:pt x="21462" y="11736"/>
                  </a:moveTo>
                  <a:cubicBezTo>
                    <a:pt x="21618" y="11736"/>
                    <a:pt x="21773" y="11767"/>
                    <a:pt x="21916" y="11830"/>
                  </a:cubicBezTo>
                  <a:cubicBezTo>
                    <a:pt x="22494" y="12104"/>
                    <a:pt x="22767" y="12833"/>
                    <a:pt x="22494" y="13411"/>
                  </a:cubicBezTo>
                  <a:cubicBezTo>
                    <a:pt x="22294" y="13854"/>
                    <a:pt x="21869" y="14087"/>
                    <a:pt x="21430" y="14087"/>
                  </a:cubicBezTo>
                  <a:cubicBezTo>
                    <a:pt x="21266" y="14087"/>
                    <a:pt x="21100" y="14054"/>
                    <a:pt x="20943" y="13988"/>
                  </a:cubicBezTo>
                  <a:cubicBezTo>
                    <a:pt x="20335" y="13715"/>
                    <a:pt x="20092" y="12985"/>
                    <a:pt x="20366" y="12408"/>
                  </a:cubicBezTo>
                  <a:cubicBezTo>
                    <a:pt x="20568" y="11981"/>
                    <a:pt x="21020" y="11736"/>
                    <a:pt x="21462" y="11736"/>
                  </a:cubicBezTo>
                  <a:close/>
                  <a:moveTo>
                    <a:pt x="16718" y="14049"/>
                  </a:moveTo>
                  <a:cubicBezTo>
                    <a:pt x="16718" y="14049"/>
                    <a:pt x="16718" y="14079"/>
                    <a:pt x="16749" y="14079"/>
                  </a:cubicBezTo>
                  <a:cubicBezTo>
                    <a:pt x="16718" y="14079"/>
                    <a:pt x="16688" y="14079"/>
                    <a:pt x="16627" y="14140"/>
                  </a:cubicBezTo>
                  <a:cubicBezTo>
                    <a:pt x="16658" y="14079"/>
                    <a:pt x="16688" y="14079"/>
                    <a:pt x="16718" y="14049"/>
                  </a:cubicBezTo>
                  <a:close/>
                  <a:moveTo>
                    <a:pt x="18333" y="11989"/>
                  </a:moveTo>
                  <a:cubicBezTo>
                    <a:pt x="18495" y="11989"/>
                    <a:pt x="18659" y="12025"/>
                    <a:pt x="18816" y="12104"/>
                  </a:cubicBezTo>
                  <a:cubicBezTo>
                    <a:pt x="19424" y="12377"/>
                    <a:pt x="19697" y="13076"/>
                    <a:pt x="19424" y="13654"/>
                  </a:cubicBezTo>
                  <a:cubicBezTo>
                    <a:pt x="19228" y="14109"/>
                    <a:pt x="18801" y="14348"/>
                    <a:pt x="18373" y="14348"/>
                  </a:cubicBezTo>
                  <a:cubicBezTo>
                    <a:pt x="18202" y="14348"/>
                    <a:pt x="18030" y="14310"/>
                    <a:pt x="17873" y="14231"/>
                  </a:cubicBezTo>
                  <a:cubicBezTo>
                    <a:pt x="17509" y="14079"/>
                    <a:pt x="17265" y="13745"/>
                    <a:pt x="17174" y="13411"/>
                  </a:cubicBezTo>
                  <a:lnTo>
                    <a:pt x="17174" y="13350"/>
                  </a:lnTo>
                  <a:cubicBezTo>
                    <a:pt x="17144" y="13168"/>
                    <a:pt x="17174" y="12955"/>
                    <a:pt x="17235" y="12742"/>
                  </a:cubicBezTo>
                  <a:cubicBezTo>
                    <a:pt x="17296" y="12681"/>
                    <a:pt x="17296" y="12651"/>
                    <a:pt x="17326" y="12560"/>
                  </a:cubicBezTo>
                  <a:cubicBezTo>
                    <a:pt x="17543" y="12213"/>
                    <a:pt x="17930" y="11989"/>
                    <a:pt x="18333" y="11989"/>
                  </a:cubicBezTo>
                  <a:close/>
                  <a:moveTo>
                    <a:pt x="15989" y="14414"/>
                  </a:moveTo>
                  <a:cubicBezTo>
                    <a:pt x="15928" y="14505"/>
                    <a:pt x="15837" y="14535"/>
                    <a:pt x="15776" y="14627"/>
                  </a:cubicBezTo>
                  <a:cubicBezTo>
                    <a:pt x="15746" y="14596"/>
                    <a:pt x="15746" y="14505"/>
                    <a:pt x="15685" y="14475"/>
                  </a:cubicBezTo>
                  <a:cubicBezTo>
                    <a:pt x="15806" y="14475"/>
                    <a:pt x="15898" y="14414"/>
                    <a:pt x="15989" y="14414"/>
                  </a:cubicBezTo>
                  <a:close/>
                  <a:moveTo>
                    <a:pt x="14060" y="14093"/>
                  </a:moveTo>
                  <a:cubicBezTo>
                    <a:pt x="14222" y="14093"/>
                    <a:pt x="14398" y="14120"/>
                    <a:pt x="14560" y="14201"/>
                  </a:cubicBezTo>
                  <a:cubicBezTo>
                    <a:pt x="15168" y="14475"/>
                    <a:pt x="15381" y="15174"/>
                    <a:pt x="15107" y="15751"/>
                  </a:cubicBezTo>
                  <a:cubicBezTo>
                    <a:pt x="14932" y="16189"/>
                    <a:pt x="14505" y="16454"/>
                    <a:pt x="14052" y="16454"/>
                  </a:cubicBezTo>
                  <a:cubicBezTo>
                    <a:pt x="13876" y="16454"/>
                    <a:pt x="13697" y="16414"/>
                    <a:pt x="13527" y="16329"/>
                  </a:cubicBezTo>
                  <a:cubicBezTo>
                    <a:pt x="12919" y="16055"/>
                    <a:pt x="12706" y="15326"/>
                    <a:pt x="12949" y="14779"/>
                  </a:cubicBezTo>
                  <a:cubicBezTo>
                    <a:pt x="12980" y="14687"/>
                    <a:pt x="13040" y="14657"/>
                    <a:pt x="13071" y="14627"/>
                  </a:cubicBezTo>
                  <a:cubicBezTo>
                    <a:pt x="13101" y="14627"/>
                    <a:pt x="13132" y="14566"/>
                    <a:pt x="13192" y="14566"/>
                  </a:cubicBezTo>
                  <a:cubicBezTo>
                    <a:pt x="13223" y="14566"/>
                    <a:pt x="13223" y="14535"/>
                    <a:pt x="13253" y="14535"/>
                  </a:cubicBezTo>
                  <a:lnTo>
                    <a:pt x="13496" y="14414"/>
                  </a:lnTo>
                  <a:cubicBezTo>
                    <a:pt x="13557" y="14383"/>
                    <a:pt x="13648" y="14323"/>
                    <a:pt x="13679" y="14262"/>
                  </a:cubicBezTo>
                  <a:cubicBezTo>
                    <a:pt x="13709" y="14262"/>
                    <a:pt x="13709" y="14231"/>
                    <a:pt x="13740" y="14201"/>
                  </a:cubicBezTo>
                  <a:lnTo>
                    <a:pt x="13831" y="14110"/>
                  </a:lnTo>
                  <a:cubicBezTo>
                    <a:pt x="13902" y="14100"/>
                    <a:pt x="13979" y="14093"/>
                    <a:pt x="14060" y="14093"/>
                  </a:cubicBezTo>
                  <a:close/>
                  <a:moveTo>
                    <a:pt x="10916" y="14358"/>
                  </a:moveTo>
                  <a:cubicBezTo>
                    <a:pt x="11089" y="14358"/>
                    <a:pt x="11264" y="14396"/>
                    <a:pt x="11429" y="14475"/>
                  </a:cubicBezTo>
                  <a:cubicBezTo>
                    <a:pt x="12007" y="14748"/>
                    <a:pt x="12281" y="15447"/>
                    <a:pt x="12007" y="16025"/>
                  </a:cubicBezTo>
                  <a:cubicBezTo>
                    <a:pt x="11851" y="16449"/>
                    <a:pt x="11416" y="16709"/>
                    <a:pt x="10955" y="16709"/>
                  </a:cubicBezTo>
                  <a:cubicBezTo>
                    <a:pt x="10788" y="16709"/>
                    <a:pt x="10618" y="16675"/>
                    <a:pt x="10457" y="16602"/>
                  </a:cubicBezTo>
                  <a:cubicBezTo>
                    <a:pt x="9849" y="16329"/>
                    <a:pt x="9606" y="15599"/>
                    <a:pt x="9879" y="15052"/>
                  </a:cubicBezTo>
                  <a:cubicBezTo>
                    <a:pt x="10075" y="14597"/>
                    <a:pt x="10486" y="14358"/>
                    <a:pt x="10916" y="14358"/>
                  </a:cubicBezTo>
                  <a:close/>
                  <a:moveTo>
                    <a:pt x="23063" y="14393"/>
                  </a:moveTo>
                  <a:cubicBezTo>
                    <a:pt x="23229" y="14393"/>
                    <a:pt x="23398" y="14430"/>
                    <a:pt x="23557" y="14505"/>
                  </a:cubicBezTo>
                  <a:cubicBezTo>
                    <a:pt x="24135" y="14809"/>
                    <a:pt x="24408" y="15538"/>
                    <a:pt x="24135" y="16116"/>
                  </a:cubicBezTo>
                  <a:cubicBezTo>
                    <a:pt x="23940" y="16548"/>
                    <a:pt x="23515" y="16781"/>
                    <a:pt x="23089" y="16781"/>
                  </a:cubicBezTo>
                  <a:cubicBezTo>
                    <a:pt x="22916" y="16781"/>
                    <a:pt x="22743" y="16742"/>
                    <a:pt x="22585" y="16663"/>
                  </a:cubicBezTo>
                  <a:cubicBezTo>
                    <a:pt x="22281" y="16511"/>
                    <a:pt x="22038" y="16268"/>
                    <a:pt x="21916" y="15964"/>
                  </a:cubicBezTo>
                  <a:cubicBezTo>
                    <a:pt x="21855" y="15721"/>
                    <a:pt x="21855" y="15508"/>
                    <a:pt x="21916" y="15265"/>
                  </a:cubicBezTo>
                  <a:cubicBezTo>
                    <a:pt x="21916" y="15204"/>
                    <a:pt x="21977" y="15143"/>
                    <a:pt x="22007" y="15082"/>
                  </a:cubicBezTo>
                  <a:cubicBezTo>
                    <a:pt x="22205" y="14642"/>
                    <a:pt x="22626" y="14393"/>
                    <a:pt x="23063" y="14393"/>
                  </a:cubicBezTo>
                  <a:close/>
                  <a:moveTo>
                    <a:pt x="20116" y="14509"/>
                  </a:moveTo>
                  <a:cubicBezTo>
                    <a:pt x="20293" y="14509"/>
                    <a:pt x="20472" y="14547"/>
                    <a:pt x="20639" y="14627"/>
                  </a:cubicBezTo>
                  <a:cubicBezTo>
                    <a:pt x="20913" y="14748"/>
                    <a:pt x="21126" y="14961"/>
                    <a:pt x="21247" y="15265"/>
                  </a:cubicBezTo>
                  <a:lnTo>
                    <a:pt x="21247" y="15386"/>
                  </a:lnTo>
                  <a:lnTo>
                    <a:pt x="21247" y="15447"/>
                  </a:lnTo>
                  <a:lnTo>
                    <a:pt x="21247" y="15690"/>
                  </a:lnTo>
                  <a:cubicBezTo>
                    <a:pt x="21247" y="15751"/>
                    <a:pt x="21247" y="15842"/>
                    <a:pt x="21278" y="15903"/>
                  </a:cubicBezTo>
                  <a:lnTo>
                    <a:pt x="21278" y="15994"/>
                  </a:lnTo>
                  <a:cubicBezTo>
                    <a:pt x="21278" y="16025"/>
                    <a:pt x="21278" y="16055"/>
                    <a:pt x="21308" y="16116"/>
                  </a:cubicBezTo>
                  <a:cubicBezTo>
                    <a:pt x="21308" y="16146"/>
                    <a:pt x="21278" y="16177"/>
                    <a:pt x="21278" y="16177"/>
                  </a:cubicBezTo>
                  <a:cubicBezTo>
                    <a:pt x="21032" y="16601"/>
                    <a:pt x="20590" y="16861"/>
                    <a:pt x="20132" y="16861"/>
                  </a:cubicBezTo>
                  <a:cubicBezTo>
                    <a:pt x="19966" y="16861"/>
                    <a:pt x="19798" y="16827"/>
                    <a:pt x="19636" y="16754"/>
                  </a:cubicBezTo>
                  <a:cubicBezTo>
                    <a:pt x="19028" y="16481"/>
                    <a:pt x="18816" y="15751"/>
                    <a:pt x="19089" y="15174"/>
                  </a:cubicBezTo>
                  <a:cubicBezTo>
                    <a:pt x="19262" y="14742"/>
                    <a:pt x="19681" y="14509"/>
                    <a:pt x="20116" y="14509"/>
                  </a:cubicBezTo>
                  <a:close/>
                  <a:moveTo>
                    <a:pt x="17066" y="14741"/>
                  </a:moveTo>
                  <a:cubicBezTo>
                    <a:pt x="17228" y="14741"/>
                    <a:pt x="17390" y="14773"/>
                    <a:pt x="17539" y="14839"/>
                  </a:cubicBezTo>
                  <a:cubicBezTo>
                    <a:pt x="18147" y="15113"/>
                    <a:pt x="18390" y="15842"/>
                    <a:pt x="18117" y="16420"/>
                  </a:cubicBezTo>
                  <a:cubicBezTo>
                    <a:pt x="17944" y="16850"/>
                    <a:pt x="17544" y="17098"/>
                    <a:pt x="17109" y="17098"/>
                  </a:cubicBezTo>
                  <a:cubicBezTo>
                    <a:pt x="16929" y="17098"/>
                    <a:pt x="16744" y="17056"/>
                    <a:pt x="16566" y="16967"/>
                  </a:cubicBezTo>
                  <a:cubicBezTo>
                    <a:pt x="15958" y="16724"/>
                    <a:pt x="15746" y="15994"/>
                    <a:pt x="15989" y="15417"/>
                  </a:cubicBezTo>
                  <a:cubicBezTo>
                    <a:pt x="16188" y="14974"/>
                    <a:pt x="16629" y="14741"/>
                    <a:pt x="17066" y="14741"/>
                  </a:cubicBezTo>
                  <a:close/>
                  <a:moveTo>
                    <a:pt x="10235" y="0"/>
                  </a:moveTo>
                  <a:cubicBezTo>
                    <a:pt x="10118" y="0"/>
                    <a:pt x="9998" y="79"/>
                    <a:pt x="9910" y="189"/>
                  </a:cubicBezTo>
                  <a:cubicBezTo>
                    <a:pt x="9363" y="1404"/>
                    <a:pt x="9363" y="2620"/>
                    <a:pt x="9515" y="3867"/>
                  </a:cubicBezTo>
                  <a:cubicBezTo>
                    <a:pt x="9423" y="3836"/>
                    <a:pt x="9363" y="3745"/>
                    <a:pt x="9271" y="3715"/>
                  </a:cubicBezTo>
                  <a:cubicBezTo>
                    <a:pt x="9207" y="3671"/>
                    <a:pt x="9135" y="3651"/>
                    <a:pt x="9064" y="3651"/>
                  </a:cubicBezTo>
                  <a:cubicBezTo>
                    <a:pt x="8936" y="3651"/>
                    <a:pt x="8814" y="3718"/>
                    <a:pt x="8755" y="3836"/>
                  </a:cubicBezTo>
                  <a:cubicBezTo>
                    <a:pt x="8451" y="4474"/>
                    <a:pt x="8329" y="5113"/>
                    <a:pt x="8329" y="5781"/>
                  </a:cubicBezTo>
                  <a:cubicBezTo>
                    <a:pt x="8177" y="5508"/>
                    <a:pt x="8056" y="5204"/>
                    <a:pt x="7934" y="4900"/>
                  </a:cubicBezTo>
                  <a:cubicBezTo>
                    <a:pt x="7934" y="4900"/>
                    <a:pt x="7934" y="4870"/>
                    <a:pt x="7904" y="4870"/>
                  </a:cubicBezTo>
                  <a:cubicBezTo>
                    <a:pt x="7843" y="4626"/>
                    <a:pt x="7752" y="4353"/>
                    <a:pt x="7691" y="4049"/>
                  </a:cubicBezTo>
                  <a:cubicBezTo>
                    <a:pt x="7644" y="3909"/>
                    <a:pt x="7526" y="3805"/>
                    <a:pt x="7392" y="3805"/>
                  </a:cubicBezTo>
                  <a:cubicBezTo>
                    <a:pt x="7351" y="3805"/>
                    <a:pt x="7308" y="3815"/>
                    <a:pt x="7265" y="3836"/>
                  </a:cubicBezTo>
                  <a:cubicBezTo>
                    <a:pt x="7083" y="3867"/>
                    <a:pt x="6961" y="4049"/>
                    <a:pt x="7022" y="4262"/>
                  </a:cubicBezTo>
                  <a:cubicBezTo>
                    <a:pt x="7083" y="4322"/>
                    <a:pt x="7083" y="4444"/>
                    <a:pt x="7113" y="4505"/>
                  </a:cubicBezTo>
                  <a:cubicBezTo>
                    <a:pt x="6660" y="4403"/>
                    <a:pt x="6200" y="4356"/>
                    <a:pt x="5736" y="4356"/>
                  </a:cubicBezTo>
                  <a:cubicBezTo>
                    <a:pt x="5236" y="4356"/>
                    <a:pt x="4731" y="4410"/>
                    <a:pt x="4226" y="4505"/>
                  </a:cubicBezTo>
                  <a:cubicBezTo>
                    <a:pt x="4043" y="4535"/>
                    <a:pt x="3922" y="4657"/>
                    <a:pt x="3922" y="4900"/>
                  </a:cubicBezTo>
                  <a:cubicBezTo>
                    <a:pt x="3952" y="5356"/>
                    <a:pt x="4074" y="5721"/>
                    <a:pt x="4256" y="6116"/>
                  </a:cubicBezTo>
                  <a:cubicBezTo>
                    <a:pt x="2858" y="6177"/>
                    <a:pt x="1368" y="6177"/>
                    <a:pt x="183" y="7028"/>
                  </a:cubicBezTo>
                  <a:cubicBezTo>
                    <a:pt x="31" y="7088"/>
                    <a:pt x="1" y="7362"/>
                    <a:pt x="122" y="7484"/>
                  </a:cubicBezTo>
                  <a:cubicBezTo>
                    <a:pt x="1490" y="9003"/>
                    <a:pt x="3496" y="9915"/>
                    <a:pt x="5502" y="10067"/>
                  </a:cubicBezTo>
                  <a:cubicBezTo>
                    <a:pt x="5320" y="10310"/>
                    <a:pt x="5168" y="10614"/>
                    <a:pt x="5016" y="10949"/>
                  </a:cubicBezTo>
                  <a:cubicBezTo>
                    <a:pt x="4894" y="11131"/>
                    <a:pt x="5046" y="11344"/>
                    <a:pt x="5290" y="11374"/>
                  </a:cubicBezTo>
                  <a:cubicBezTo>
                    <a:pt x="5493" y="11419"/>
                    <a:pt x="5714" y="11440"/>
                    <a:pt x="5947" y="11440"/>
                  </a:cubicBezTo>
                  <a:cubicBezTo>
                    <a:pt x="6964" y="11440"/>
                    <a:pt x="8193" y="11037"/>
                    <a:pt x="9059" y="10493"/>
                  </a:cubicBezTo>
                  <a:cubicBezTo>
                    <a:pt x="9089" y="10675"/>
                    <a:pt x="9150" y="10858"/>
                    <a:pt x="9241" y="11009"/>
                  </a:cubicBezTo>
                  <a:cubicBezTo>
                    <a:pt x="8663" y="11131"/>
                    <a:pt x="8147" y="11465"/>
                    <a:pt x="7873" y="12043"/>
                  </a:cubicBezTo>
                  <a:cubicBezTo>
                    <a:pt x="7448" y="12955"/>
                    <a:pt x="7843" y="14049"/>
                    <a:pt x="8785" y="14475"/>
                  </a:cubicBezTo>
                  <a:cubicBezTo>
                    <a:pt x="8967" y="14535"/>
                    <a:pt x="9119" y="14566"/>
                    <a:pt x="9302" y="14627"/>
                  </a:cubicBezTo>
                  <a:cubicBezTo>
                    <a:pt x="9271" y="14657"/>
                    <a:pt x="9271" y="14718"/>
                    <a:pt x="9241" y="14779"/>
                  </a:cubicBezTo>
                  <a:cubicBezTo>
                    <a:pt x="8815" y="15690"/>
                    <a:pt x="9211" y="16785"/>
                    <a:pt x="10153" y="17210"/>
                  </a:cubicBezTo>
                  <a:cubicBezTo>
                    <a:pt x="10394" y="17318"/>
                    <a:pt x="10649" y="17369"/>
                    <a:pt x="10901" y="17369"/>
                  </a:cubicBezTo>
                  <a:cubicBezTo>
                    <a:pt x="11571" y="17369"/>
                    <a:pt x="12223" y="17008"/>
                    <a:pt x="12554" y="16390"/>
                  </a:cubicBezTo>
                  <a:cubicBezTo>
                    <a:pt x="12736" y="16633"/>
                    <a:pt x="12949" y="16815"/>
                    <a:pt x="13223" y="16937"/>
                  </a:cubicBezTo>
                  <a:cubicBezTo>
                    <a:pt x="13471" y="17051"/>
                    <a:pt x="13730" y="17104"/>
                    <a:pt x="13986" y="17104"/>
                  </a:cubicBezTo>
                  <a:cubicBezTo>
                    <a:pt x="14480" y="17104"/>
                    <a:pt x="14959" y="16902"/>
                    <a:pt x="15320" y="16541"/>
                  </a:cubicBezTo>
                  <a:cubicBezTo>
                    <a:pt x="15472" y="16997"/>
                    <a:pt x="15806" y="17362"/>
                    <a:pt x="16262" y="17575"/>
                  </a:cubicBezTo>
                  <a:cubicBezTo>
                    <a:pt x="16507" y="17693"/>
                    <a:pt x="16766" y="17748"/>
                    <a:pt x="17022" y="17748"/>
                  </a:cubicBezTo>
                  <a:cubicBezTo>
                    <a:pt x="17688" y="17748"/>
                    <a:pt x="18334" y="17377"/>
                    <a:pt x="18664" y="16785"/>
                  </a:cubicBezTo>
                  <a:cubicBezTo>
                    <a:pt x="18846" y="16997"/>
                    <a:pt x="19089" y="17210"/>
                    <a:pt x="19332" y="17301"/>
                  </a:cubicBezTo>
                  <a:cubicBezTo>
                    <a:pt x="19592" y="17426"/>
                    <a:pt x="19860" y="17484"/>
                    <a:pt x="20122" y="17484"/>
                  </a:cubicBezTo>
                  <a:cubicBezTo>
                    <a:pt x="20690" y="17484"/>
                    <a:pt x="21228" y="17212"/>
                    <a:pt x="21582" y="16754"/>
                  </a:cubicBezTo>
                  <a:cubicBezTo>
                    <a:pt x="21764" y="16967"/>
                    <a:pt x="21977" y="17119"/>
                    <a:pt x="22220" y="17241"/>
                  </a:cubicBezTo>
                  <a:cubicBezTo>
                    <a:pt x="22462" y="17353"/>
                    <a:pt x="22718" y="17406"/>
                    <a:pt x="22972" y="17406"/>
                  </a:cubicBezTo>
                  <a:cubicBezTo>
                    <a:pt x="23677" y="17406"/>
                    <a:pt x="24361" y="16999"/>
                    <a:pt x="24652" y="16329"/>
                  </a:cubicBezTo>
                  <a:cubicBezTo>
                    <a:pt x="25077" y="15417"/>
                    <a:pt x="24712" y="14323"/>
                    <a:pt x="23740" y="13897"/>
                  </a:cubicBezTo>
                  <a:cubicBezTo>
                    <a:pt x="23497" y="13775"/>
                    <a:pt x="23253" y="13745"/>
                    <a:pt x="22980" y="13745"/>
                  </a:cubicBezTo>
                  <a:cubicBezTo>
                    <a:pt x="22980" y="13715"/>
                    <a:pt x="23041" y="13715"/>
                    <a:pt x="23041" y="13654"/>
                  </a:cubicBezTo>
                  <a:cubicBezTo>
                    <a:pt x="23436" y="12742"/>
                    <a:pt x="23071" y="11648"/>
                    <a:pt x="22129" y="11222"/>
                  </a:cubicBezTo>
                  <a:cubicBezTo>
                    <a:pt x="21892" y="11143"/>
                    <a:pt x="21632" y="11064"/>
                    <a:pt x="21389" y="11064"/>
                  </a:cubicBezTo>
                  <a:cubicBezTo>
                    <a:pt x="21352" y="11064"/>
                    <a:pt x="21314" y="11066"/>
                    <a:pt x="21278" y="11070"/>
                  </a:cubicBezTo>
                  <a:cubicBezTo>
                    <a:pt x="21612" y="10158"/>
                    <a:pt x="21217" y="9155"/>
                    <a:pt x="20335" y="8760"/>
                  </a:cubicBezTo>
                  <a:cubicBezTo>
                    <a:pt x="20092" y="8639"/>
                    <a:pt x="19910" y="8608"/>
                    <a:pt x="19697" y="8608"/>
                  </a:cubicBezTo>
                  <a:lnTo>
                    <a:pt x="19910" y="8274"/>
                  </a:lnTo>
                  <a:cubicBezTo>
                    <a:pt x="20335" y="7362"/>
                    <a:pt x="19940" y="6268"/>
                    <a:pt x="18998" y="5842"/>
                  </a:cubicBezTo>
                  <a:cubicBezTo>
                    <a:pt x="18739" y="5724"/>
                    <a:pt x="18480" y="5680"/>
                    <a:pt x="18235" y="5680"/>
                  </a:cubicBezTo>
                  <a:cubicBezTo>
                    <a:pt x="18163" y="5680"/>
                    <a:pt x="18094" y="5683"/>
                    <a:pt x="18025" y="5690"/>
                  </a:cubicBezTo>
                  <a:cubicBezTo>
                    <a:pt x="18056" y="5660"/>
                    <a:pt x="18056" y="5599"/>
                    <a:pt x="18086" y="5538"/>
                  </a:cubicBezTo>
                  <a:cubicBezTo>
                    <a:pt x="18542" y="4566"/>
                    <a:pt x="18117" y="3441"/>
                    <a:pt x="17205" y="3046"/>
                  </a:cubicBezTo>
                  <a:cubicBezTo>
                    <a:pt x="16953" y="2920"/>
                    <a:pt x="16689" y="2862"/>
                    <a:pt x="16430" y="2862"/>
                  </a:cubicBezTo>
                  <a:cubicBezTo>
                    <a:pt x="15877" y="2862"/>
                    <a:pt x="15348" y="3128"/>
                    <a:pt x="15016" y="3563"/>
                  </a:cubicBezTo>
                  <a:cubicBezTo>
                    <a:pt x="14834" y="3259"/>
                    <a:pt x="14560" y="2985"/>
                    <a:pt x="14226" y="2833"/>
                  </a:cubicBezTo>
                  <a:cubicBezTo>
                    <a:pt x="13989" y="2754"/>
                    <a:pt x="13729" y="2675"/>
                    <a:pt x="13486" y="2675"/>
                  </a:cubicBezTo>
                  <a:cubicBezTo>
                    <a:pt x="13449" y="2675"/>
                    <a:pt x="13411" y="2677"/>
                    <a:pt x="13375" y="2681"/>
                  </a:cubicBezTo>
                  <a:cubicBezTo>
                    <a:pt x="13162" y="1435"/>
                    <a:pt x="11429" y="462"/>
                    <a:pt x="10366" y="37"/>
                  </a:cubicBezTo>
                  <a:cubicBezTo>
                    <a:pt x="10324" y="12"/>
                    <a:pt x="10280" y="0"/>
                    <a:pt x="10235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44" name="Google Shape;244;p2"/>
            <p:cNvGrpSpPr/>
            <p:nvPr/>
          </p:nvGrpSpPr>
          <p:grpSpPr>
            <a:xfrm>
              <a:off x="8327225" y="4731975"/>
              <a:ext cx="622375" cy="570700"/>
              <a:chOff x="3015525" y="1431175"/>
              <a:chExt cx="622375" cy="570700"/>
            </a:xfrm>
          </p:grpSpPr>
          <p:sp>
            <p:nvSpPr>
              <p:cNvPr id="245" name="Google Shape;245;p2"/>
              <p:cNvSpPr/>
              <p:nvPr/>
            </p:nvSpPr>
            <p:spPr>
              <a:xfrm>
                <a:off x="3015525" y="1431175"/>
                <a:ext cx="622375" cy="570700"/>
              </a:xfrm>
              <a:custGeom>
                <a:rect b="b" l="l" r="r" t="t"/>
                <a:pathLst>
                  <a:path extrusionOk="0" h="22828" w="24895">
                    <a:moveTo>
                      <a:pt x="13374" y="669"/>
                    </a:moveTo>
                    <a:cubicBezTo>
                      <a:pt x="16140" y="669"/>
                      <a:pt x="18785" y="2097"/>
                      <a:pt x="20761" y="4590"/>
                    </a:cubicBezTo>
                    <a:cubicBezTo>
                      <a:pt x="23131" y="7660"/>
                      <a:pt x="24195" y="12037"/>
                      <a:pt x="23344" y="15411"/>
                    </a:cubicBezTo>
                    <a:cubicBezTo>
                      <a:pt x="22280" y="19636"/>
                      <a:pt x="18511" y="22128"/>
                      <a:pt x="13314" y="22128"/>
                    </a:cubicBezTo>
                    <a:cubicBezTo>
                      <a:pt x="11794" y="22128"/>
                      <a:pt x="10183" y="21915"/>
                      <a:pt x="8633" y="21490"/>
                    </a:cubicBezTo>
                    <a:cubicBezTo>
                      <a:pt x="5624" y="20669"/>
                      <a:pt x="3192" y="18450"/>
                      <a:pt x="1946" y="15411"/>
                    </a:cubicBezTo>
                    <a:cubicBezTo>
                      <a:pt x="699" y="12462"/>
                      <a:pt x="791" y="9149"/>
                      <a:pt x="2250" y="6596"/>
                    </a:cubicBezTo>
                    <a:cubicBezTo>
                      <a:pt x="4134" y="3192"/>
                      <a:pt x="5927" y="942"/>
                      <a:pt x="13070" y="669"/>
                    </a:cubicBezTo>
                    <a:close/>
                    <a:moveTo>
                      <a:pt x="13070" y="0"/>
                    </a:moveTo>
                    <a:cubicBezTo>
                      <a:pt x="5624" y="274"/>
                      <a:pt x="3648" y="2766"/>
                      <a:pt x="1672" y="6261"/>
                    </a:cubicBezTo>
                    <a:cubicBezTo>
                      <a:pt x="152" y="8997"/>
                      <a:pt x="0" y="12523"/>
                      <a:pt x="1338" y="15684"/>
                    </a:cubicBezTo>
                    <a:cubicBezTo>
                      <a:pt x="2706" y="18906"/>
                      <a:pt x="5289" y="21277"/>
                      <a:pt x="8481" y="22158"/>
                    </a:cubicBezTo>
                    <a:cubicBezTo>
                      <a:pt x="10122" y="22614"/>
                      <a:pt x="11733" y="22827"/>
                      <a:pt x="13344" y="22827"/>
                    </a:cubicBezTo>
                    <a:cubicBezTo>
                      <a:pt x="18876" y="22827"/>
                      <a:pt x="22888" y="20122"/>
                      <a:pt x="24013" y="15623"/>
                    </a:cubicBezTo>
                    <a:cubicBezTo>
                      <a:pt x="24894" y="11976"/>
                      <a:pt x="23831" y="7477"/>
                      <a:pt x="21277" y="4164"/>
                    </a:cubicBezTo>
                    <a:cubicBezTo>
                      <a:pt x="19180" y="1489"/>
                      <a:pt x="16384" y="0"/>
                      <a:pt x="1337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2"/>
              <p:cNvSpPr/>
              <p:nvPr/>
            </p:nvSpPr>
            <p:spPr>
              <a:xfrm>
                <a:off x="3074800" y="1503350"/>
                <a:ext cx="493950" cy="438475"/>
              </a:xfrm>
              <a:custGeom>
                <a:rect b="b" l="l" r="r" t="t"/>
                <a:pathLst>
                  <a:path extrusionOk="0" h="17539" w="19758">
                    <a:moveTo>
                      <a:pt x="9514" y="639"/>
                    </a:moveTo>
                    <a:cubicBezTo>
                      <a:pt x="10244" y="639"/>
                      <a:pt x="11003" y="730"/>
                      <a:pt x="11794" y="821"/>
                    </a:cubicBezTo>
                    <a:cubicBezTo>
                      <a:pt x="11885" y="821"/>
                      <a:pt x="11915" y="882"/>
                      <a:pt x="12006" y="882"/>
                    </a:cubicBezTo>
                    <a:cubicBezTo>
                      <a:pt x="11429" y="1976"/>
                      <a:pt x="9757" y="5016"/>
                      <a:pt x="9301" y="5745"/>
                    </a:cubicBezTo>
                    <a:cubicBezTo>
                      <a:pt x="8976" y="6287"/>
                      <a:pt x="8049" y="6767"/>
                      <a:pt x="7158" y="6767"/>
                    </a:cubicBezTo>
                    <a:cubicBezTo>
                      <a:pt x="6799" y="6767"/>
                      <a:pt x="6446" y="6689"/>
                      <a:pt x="6140" y="6505"/>
                    </a:cubicBezTo>
                    <a:cubicBezTo>
                      <a:pt x="5137" y="5897"/>
                      <a:pt x="2827" y="4469"/>
                      <a:pt x="2037" y="3952"/>
                    </a:cubicBezTo>
                    <a:cubicBezTo>
                      <a:pt x="3526" y="1855"/>
                      <a:pt x="6262" y="639"/>
                      <a:pt x="9514" y="639"/>
                    </a:cubicBezTo>
                    <a:close/>
                    <a:moveTo>
                      <a:pt x="14195" y="1794"/>
                    </a:moveTo>
                    <a:cubicBezTo>
                      <a:pt x="15289" y="2463"/>
                      <a:pt x="16292" y="3526"/>
                      <a:pt x="17083" y="4833"/>
                    </a:cubicBezTo>
                    <a:cubicBezTo>
                      <a:pt x="18116" y="6536"/>
                      <a:pt x="18694" y="8390"/>
                      <a:pt x="18633" y="10031"/>
                    </a:cubicBezTo>
                    <a:cubicBezTo>
                      <a:pt x="17326" y="9575"/>
                      <a:pt x="13222" y="8238"/>
                      <a:pt x="12219" y="7964"/>
                    </a:cubicBezTo>
                    <a:cubicBezTo>
                      <a:pt x="11763" y="7843"/>
                      <a:pt x="11459" y="7721"/>
                      <a:pt x="11399" y="7569"/>
                    </a:cubicBezTo>
                    <a:cubicBezTo>
                      <a:pt x="11307" y="7387"/>
                      <a:pt x="11307" y="7144"/>
                      <a:pt x="11459" y="6688"/>
                    </a:cubicBezTo>
                    <a:cubicBezTo>
                      <a:pt x="11703" y="5958"/>
                      <a:pt x="13374" y="3101"/>
                      <a:pt x="14195" y="1794"/>
                    </a:cubicBezTo>
                    <a:close/>
                    <a:moveTo>
                      <a:pt x="1125" y="5897"/>
                    </a:moveTo>
                    <a:lnTo>
                      <a:pt x="1125" y="5897"/>
                    </a:lnTo>
                    <a:cubicBezTo>
                      <a:pt x="2462" y="6688"/>
                      <a:pt x="4468" y="8025"/>
                      <a:pt x="5502" y="8998"/>
                    </a:cubicBezTo>
                    <a:cubicBezTo>
                      <a:pt x="6322" y="9758"/>
                      <a:pt x="6201" y="12220"/>
                      <a:pt x="6140" y="14621"/>
                    </a:cubicBezTo>
                    <a:cubicBezTo>
                      <a:pt x="6140" y="15077"/>
                      <a:pt x="6110" y="15533"/>
                      <a:pt x="6110" y="15989"/>
                    </a:cubicBezTo>
                    <a:cubicBezTo>
                      <a:pt x="4316" y="15229"/>
                      <a:pt x="2888" y="13709"/>
                      <a:pt x="1915" y="11703"/>
                    </a:cubicBezTo>
                    <a:cubicBezTo>
                      <a:pt x="1003" y="9758"/>
                      <a:pt x="730" y="7569"/>
                      <a:pt x="1125" y="5897"/>
                    </a:cubicBezTo>
                    <a:close/>
                    <a:moveTo>
                      <a:pt x="12645" y="1064"/>
                    </a:moveTo>
                    <a:cubicBezTo>
                      <a:pt x="12979" y="1186"/>
                      <a:pt x="13313" y="1277"/>
                      <a:pt x="13617" y="1490"/>
                    </a:cubicBezTo>
                    <a:cubicBezTo>
                      <a:pt x="13010" y="2463"/>
                      <a:pt x="11095" y="5654"/>
                      <a:pt x="10821" y="6536"/>
                    </a:cubicBezTo>
                    <a:cubicBezTo>
                      <a:pt x="10669" y="7022"/>
                      <a:pt x="10547" y="7508"/>
                      <a:pt x="10821" y="7934"/>
                    </a:cubicBezTo>
                    <a:cubicBezTo>
                      <a:pt x="11003" y="8268"/>
                      <a:pt x="11399" y="8511"/>
                      <a:pt x="12067" y="8663"/>
                    </a:cubicBezTo>
                    <a:cubicBezTo>
                      <a:pt x="13101" y="8906"/>
                      <a:pt x="17538" y="10365"/>
                      <a:pt x="18633" y="10761"/>
                    </a:cubicBezTo>
                    <a:cubicBezTo>
                      <a:pt x="18602" y="11125"/>
                      <a:pt x="18542" y="11460"/>
                      <a:pt x="18420" y="11824"/>
                    </a:cubicBezTo>
                    <a:cubicBezTo>
                      <a:pt x="17022" y="11429"/>
                      <a:pt x="11125" y="9879"/>
                      <a:pt x="10487" y="9758"/>
                    </a:cubicBezTo>
                    <a:cubicBezTo>
                      <a:pt x="10378" y="9743"/>
                      <a:pt x="10255" y="9734"/>
                      <a:pt x="10125" y="9734"/>
                    </a:cubicBezTo>
                    <a:cubicBezTo>
                      <a:pt x="9709" y="9734"/>
                      <a:pt x="9216" y="9829"/>
                      <a:pt x="8845" y="10153"/>
                    </a:cubicBezTo>
                    <a:cubicBezTo>
                      <a:pt x="8511" y="10396"/>
                      <a:pt x="8268" y="10791"/>
                      <a:pt x="8207" y="11277"/>
                    </a:cubicBezTo>
                    <a:cubicBezTo>
                      <a:pt x="8085" y="12159"/>
                      <a:pt x="8055" y="15502"/>
                      <a:pt x="8055" y="16627"/>
                    </a:cubicBezTo>
                    <a:cubicBezTo>
                      <a:pt x="7812" y="16597"/>
                      <a:pt x="7599" y="16566"/>
                      <a:pt x="7356" y="16475"/>
                    </a:cubicBezTo>
                    <a:cubicBezTo>
                      <a:pt x="7113" y="16414"/>
                      <a:pt x="6930" y="16323"/>
                      <a:pt x="6748" y="16262"/>
                    </a:cubicBezTo>
                    <a:cubicBezTo>
                      <a:pt x="6748" y="15715"/>
                      <a:pt x="6778" y="15198"/>
                      <a:pt x="6778" y="14651"/>
                    </a:cubicBezTo>
                    <a:cubicBezTo>
                      <a:pt x="6900" y="12007"/>
                      <a:pt x="6991" y="9454"/>
                      <a:pt x="5958" y="8511"/>
                    </a:cubicBezTo>
                    <a:cubicBezTo>
                      <a:pt x="4742" y="7417"/>
                      <a:pt x="2523" y="5958"/>
                      <a:pt x="1307" y="5229"/>
                    </a:cubicBezTo>
                    <a:cubicBezTo>
                      <a:pt x="1368" y="5077"/>
                      <a:pt x="1429" y="4985"/>
                      <a:pt x="1520" y="4864"/>
                    </a:cubicBezTo>
                    <a:cubicBezTo>
                      <a:pt x="1581" y="4742"/>
                      <a:pt x="1611" y="4621"/>
                      <a:pt x="1702" y="4530"/>
                    </a:cubicBezTo>
                    <a:cubicBezTo>
                      <a:pt x="2493" y="5016"/>
                      <a:pt x="4803" y="6444"/>
                      <a:pt x="5806" y="7052"/>
                    </a:cubicBezTo>
                    <a:cubicBezTo>
                      <a:pt x="6231" y="7326"/>
                      <a:pt x="6718" y="7448"/>
                      <a:pt x="7174" y="7448"/>
                    </a:cubicBezTo>
                    <a:cubicBezTo>
                      <a:pt x="8298" y="7448"/>
                      <a:pt x="9453" y="6809"/>
                      <a:pt x="9879" y="6110"/>
                    </a:cubicBezTo>
                    <a:cubicBezTo>
                      <a:pt x="10335" y="5350"/>
                      <a:pt x="12158" y="2007"/>
                      <a:pt x="12645" y="1064"/>
                    </a:cubicBezTo>
                    <a:close/>
                    <a:moveTo>
                      <a:pt x="10078" y="10370"/>
                    </a:moveTo>
                    <a:cubicBezTo>
                      <a:pt x="10184" y="10370"/>
                      <a:pt x="10282" y="10379"/>
                      <a:pt x="10365" y="10396"/>
                    </a:cubicBezTo>
                    <a:cubicBezTo>
                      <a:pt x="10882" y="10487"/>
                      <a:pt x="15532" y="11703"/>
                      <a:pt x="18177" y="12432"/>
                    </a:cubicBezTo>
                    <a:cubicBezTo>
                      <a:pt x="16931" y="15168"/>
                      <a:pt x="14043" y="16870"/>
                      <a:pt x="10487" y="16870"/>
                    </a:cubicBezTo>
                    <a:cubicBezTo>
                      <a:pt x="9909" y="16870"/>
                      <a:pt x="9301" y="16840"/>
                      <a:pt x="8693" y="16718"/>
                    </a:cubicBezTo>
                    <a:cubicBezTo>
                      <a:pt x="8693" y="15685"/>
                      <a:pt x="8724" y="12189"/>
                      <a:pt x="8845" y="11308"/>
                    </a:cubicBezTo>
                    <a:cubicBezTo>
                      <a:pt x="8876" y="11004"/>
                      <a:pt x="8997" y="10791"/>
                      <a:pt x="9210" y="10639"/>
                    </a:cubicBezTo>
                    <a:cubicBezTo>
                      <a:pt x="9454" y="10440"/>
                      <a:pt x="9794" y="10370"/>
                      <a:pt x="10078" y="10370"/>
                    </a:cubicBezTo>
                    <a:close/>
                    <a:moveTo>
                      <a:pt x="9575" y="1"/>
                    </a:moveTo>
                    <a:cubicBezTo>
                      <a:pt x="5563" y="1"/>
                      <a:pt x="2341" y="1703"/>
                      <a:pt x="942" y="4560"/>
                    </a:cubicBezTo>
                    <a:cubicBezTo>
                      <a:pt x="0" y="6414"/>
                      <a:pt x="183" y="9423"/>
                      <a:pt x="1368" y="12007"/>
                    </a:cubicBezTo>
                    <a:cubicBezTo>
                      <a:pt x="2584" y="14651"/>
                      <a:pt x="4651" y="16475"/>
                      <a:pt x="7204" y="17144"/>
                    </a:cubicBezTo>
                    <a:lnTo>
                      <a:pt x="8359" y="17356"/>
                    </a:lnTo>
                    <a:lnTo>
                      <a:pt x="8389" y="17356"/>
                    </a:lnTo>
                    <a:cubicBezTo>
                      <a:pt x="9119" y="17478"/>
                      <a:pt x="9788" y="17539"/>
                      <a:pt x="10517" y="17539"/>
                    </a:cubicBezTo>
                    <a:cubicBezTo>
                      <a:pt x="14529" y="17539"/>
                      <a:pt x="17721" y="15563"/>
                      <a:pt x="18937" y="12341"/>
                    </a:cubicBezTo>
                    <a:cubicBezTo>
                      <a:pt x="18937" y="12341"/>
                      <a:pt x="18937" y="12311"/>
                      <a:pt x="18997" y="12311"/>
                    </a:cubicBezTo>
                    <a:cubicBezTo>
                      <a:pt x="19028" y="12220"/>
                      <a:pt x="19058" y="12159"/>
                      <a:pt x="19058" y="12068"/>
                    </a:cubicBezTo>
                    <a:cubicBezTo>
                      <a:pt x="19757" y="10031"/>
                      <a:pt x="19241" y="7052"/>
                      <a:pt x="17721" y="4560"/>
                    </a:cubicBezTo>
                    <a:cubicBezTo>
                      <a:pt x="16779" y="3010"/>
                      <a:pt x="15593" y="1824"/>
                      <a:pt x="14317" y="1064"/>
                    </a:cubicBezTo>
                    <a:cubicBezTo>
                      <a:pt x="14286" y="1034"/>
                      <a:pt x="14286" y="1034"/>
                      <a:pt x="14225" y="1034"/>
                    </a:cubicBezTo>
                    <a:cubicBezTo>
                      <a:pt x="13465" y="608"/>
                      <a:pt x="12706" y="305"/>
                      <a:pt x="11915" y="183"/>
                    </a:cubicBezTo>
                    <a:cubicBezTo>
                      <a:pt x="11125" y="61"/>
                      <a:pt x="10335" y="1"/>
                      <a:pt x="957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2"/>
              <p:cNvSpPr/>
              <p:nvPr/>
            </p:nvSpPr>
            <p:spPr>
              <a:xfrm>
                <a:off x="3320225" y="1779950"/>
                <a:ext cx="41075" cy="49100"/>
              </a:xfrm>
              <a:custGeom>
                <a:rect b="b" l="l" r="r" t="t"/>
                <a:pathLst>
                  <a:path extrusionOk="0" h="1964" w="1643">
                    <a:moveTo>
                      <a:pt x="153" y="1"/>
                    </a:moveTo>
                    <a:cubicBezTo>
                      <a:pt x="153" y="1"/>
                      <a:pt x="1" y="1247"/>
                      <a:pt x="214" y="1581"/>
                    </a:cubicBezTo>
                    <a:cubicBezTo>
                      <a:pt x="343" y="1818"/>
                      <a:pt x="594" y="1963"/>
                      <a:pt x="848" y="1963"/>
                    </a:cubicBezTo>
                    <a:cubicBezTo>
                      <a:pt x="953" y="1963"/>
                      <a:pt x="1058" y="1938"/>
                      <a:pt x="1156" y="1885"/>
                    </a:cubicBezTo>
                    <a:cubicBezTo>
                      <a:pt x="1490" y="1703"/>
                      <a:pt x="1642" y="1277"/>
                      <a:pt x="1460" y="943"/>
                    </a:cubicBezTo>
                    <a:cubicBezTo>
                      <a:pt x="1308" y="548"/>
                      <a:pt x="153" y="1"/>
                      <a:pt x="15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2"/>
              <p:cNvSpPr/>
              <p:nvPr/>
            </p:nvSpPr>
            <p:spPr>
              <a:xfrm>
                <a:off x="3372675" y="1819475"/>
                <a:ext cx="40300" cy="52700"/>
              </a:xfrm>
              <a:custGeom>
                <a:rect b="b" l="l" r="r" t="t"/>
                <a:pathLst>
                  <a:path extrusionOk="0" h="2108" w="1612">
                    <a:moveTo>
                      <a:pt x="456" y="0"/>
                    </a:moveTo>
                    <a:cubicBezTo>
                      <a:pt x="456" y="0"/>
                      <a:pt x="0" y="1186"/>
                      <a:pt x="122" y="1550"/>
                    </a:cubicBezTo>
                    <a:cubicBezTo>
                      <a:pt x="176" y="1901"/>
                      <a:pt x="516" y="2108"/>
                      <a:pt x="868" y="2108"/>
                    </a:cubicBezTo>
                    <a:cubicBezTo>
                      <a:pt x="913" y="2108"/>
                      <a:pt x="959" y="2104"/>
                      <a:pt x="1003" y="2097"/>
                    </a:cubicBezTo>
                    <a:cubicBezTo>
                      <a:pt x="1368" y="2006"/>
                      <a:pt x="1611" y="1581"/>
                      <a:pt x="1520" y="1216"/>
                    </a:cubicBezTo>
                    <a:cubicBezTo>
                      <a:pt x="1398" y="790"/>
                      <a:pt x="456" y="0"/>
                      <a:pt x="4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9" name="Google Shape;249;p2"/>
              <p:cNvSpPr/>
              <p:nvPr/>
            </p:nvSpPr>
            <p:spPr>
              <a:xfrm>
                <a:off x="3425850" y="1814050"/>
                <a:ext cx="54000" cy="35900"/>
              </a:xfrm>
              <a:custGeom>
                <a:rect b="b" l="l" r="r" t="t"/>
                <a:pathLst>
                  <a:path extrusionOk="0" h="1436" w="2160">
                    <a:moveTo>
                      <a:pt x="1407" y="1"/>
                    </a:moveTo>
                    <a:cubicBezTo>
                      <a:pt x="978" y="1"/>
                      <a:pt x="1" y="643"/>
                      <a:pt x="1" y="643"/>
                    </a:cubicBezTo>
                    <a:cubicBezTo>
                      <a:pt x="1" y="643"/>
                      <a:pt x="1004" y="1403"/>
                      <a:pt x="1369" y="1433"/>
                    </a:cubicBezTo>
                    <a:cubicBezTo>
                      <a:pt x="1387" y="1434"/>
                      <a:pt x="1405" y="1435"/>
                      <a:pt x="1423" y="1435"/>
                    </a:cubicBezTo>
                    <a:cubicBezTo>
                      <a:pt x="1794" y="1435"/>
                      <a:pt x="2100" y="1140"/>
                      <a:pt x="2129" y="734"/>
                    </a:cubicBezTo>
                    <a:cubicBezTo>
                      <a:pt x="2159" y="339"/>
                      <a:pt x="1825" y="35"/>
                      <a:pt x="1460" y="4"/>
                    </a:cubicBezTo>
                    <a:cubicBezTo>
                      <a:pt x="1444" y="2"/>
                      <a:pt x="1426" y="1"/>
                      <a:pt x="140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" name="Google Shape;250;p2"/>
              <p:cNvSpPr/>
              <p:nvPr/>
            </p:nvSpPr>
            <p:spPr>
              <a:xfrm>
                <a:off x="3315675" y="1850625"/>
                <a:ext cx="37250" cy="53375"/>
              </a:xfrm>
              <a:custGeom>
                <a:rect b="b" l="l" r="r" t="t"/>
                <a:pathLst>
                  <a:path extrusionOk="0" h="2135" w="1490">
                    <a:moveTo>
                      <a:pt x="730" y="0"/>
                    </a:moveTo>
                    <a:cubicBezTo>
                      <a:pt x="730" y="0"/>
                      <a:pt x="1" y="1034"/>
                      <a:pt x="31" y="1459"/>
                    </a:cubicBezTo>
                    <a:cubicBezTo>
                      <a:pt x="31" y="1797"/>
                      <a:pt x="344" y="2135"/>
                      <a:pt x="679" y="2135"/>
                    </a:cubicBezTo>
                    <a:cubicBezTo>
                      <a:pt x="706" y="2135"/>
                      <a:pt x="733" y="2133"/>
                      <a:pt x="760" y="2128"/>
                    </a:cubicBezTo>
                    <a:cubicBezTo>
                      <a:pt x="1156" y="2128"/>
                      <a:pt x="1490" y="1794"/>
                      <a:pt x="1460" y="1429"/>
                    </a:cubicBezTo>
                    <a:cubicBezTo>
                      <a:pt x="1460" y="1034"/>
                      <a:pt x="730" y="0"/>
                      <a:pt x="73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2"/>
              <p:cNvSpPr/>
              <p:nvPr/>
            </p:nvSpPr>
            <p:spPr>
              <a:xfrm>
                <a:off x="3417500" y="1586550"/>
                <a:ext cx="39550" cy="47525"/>
              </a:xfrm>
              <a:custGeom>
                <a:rect b="b" l="l" r="r" t="t"/>
                <a:pathLst>
                  <a:path extrusionOk="0" h="1901" w="1582">
                    <a:moveTo>
                      <a:pt x="807" y="0"/>
                    </a:moveTo>
                    <a:cubicBezTo>
                      <a:pt x="582" y="0"/>
                      <a:pt x="363" y="114"/>
                      <a:pt x="213" y="320"/>
                    </a:cubicBezTo>
                    <a:cubicBezTo>
                      <a:pt x="1" y="654"/>
                      <a:pt x="1" y="1901"/>
                      <a:pt x="1" y="1901"/>
                    </a:cubicBezTo>
                    <a:cubicBezTo>
                      <a:pt x="1" y="1901"/>
                      <a:pt x="1156" y="1445"/>
                      <a:pt x="1399" y="1141"/>
                    </a:cubicBezTo>
                    <a:cubicBezTo>
                      <a:pt x="1581" y="806"/>
                      <a:pt x="1520" y="350"/>
                      <a:pt x="1216" y="138"/>
                    </a:cubicBezTo>
                    <a:cubicBezTo>
                      <a:pt x="1088" y="44"/>
                      <a:pt x="946" y="0"/>
                      <a:pt x="80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2"/>
              <p:cNvSpPr/>
              <p:nvPr/>
            </p:nvSpPr>
            <p:spPr>
              <a:xfrm>
                <a:off x="3300475" y="1536350"/>
                <a:ext cx="38775" cy="53650"/>
              </a:xfrm>
              <a:custGeom>
                <a:rect b="b" l="l" r="r" t="t"/>
                <a:pathLst>
                  <a:path extrusionOk="0" h="2146" w="1551">
                    <a:moveTo>
                      <a:pt x="730" y="0"/>
                    </a:moveTo>
                    <a:cubicBezTo>
                      <a:pt x="397" y="0"/>
                      <a:pt x="114" y="256"/>
                      <a:pt x="61" y="626"/>
                    </a:cubicBezTo>
                    <a:cubicBezTo>
                      <a:pt x="1" y="991"/>
                      <a:pt x="578" y="2146"/>
                      <a:pt x="578" y="2146"/>
                    </a:cubicBezTo>
                    <a:cubicBezTo>
                      <a:pt x="578" y="2146"/>
                      <a:pt x="1399" y="1173"/>
                      <a:pt x="1490" y="808"/>
                    </a:cubicBezTo>
                    <a:cubicBezTo>
                      <a:pt x="1551" y="413"/>
                      <a:pt x="1308" y="48"/>
                      <a:pt x="882" y="18"/>
                    </a:cubicBezTo>
                    <a:cubicBezTo>
                      <a:pt x="831" y="6"/>
                      <a:pt x="780" y="0"/>
                      <a:pt x="73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2"/>
              <p:cNvSpPr/>
              <p:nvPr/>
            </p:nvSpPr>
            <p:spPr>
              <a:xfrm>
                <a:off x="3109750" y="1681500"/>
                <a:ext cx="50925" cy="36125"/>
              </a:xfrm>
              <a:custGeom>
                <a:rect b="b" l="l" r="r" t="t"/>
                <a:pathLst>
                  <a:path extrusionOk="0" h="1445" w="2037">
                    <a:moveTo>
                      <a:pt x="817" y="0"/>
                    </a:moveTo>
                    <a:cubicBezTo>
                      <a:pt x="563" y="0"/>
                      <a:pt x="312" y="146"/>
                      <a:pt x="183" y="382"/>
                    </a:cubicBezTo>
                    <a:cubicBezTo>
                      <a:pt x="0" y="747"/>
                      <a:pt x="152" y="1142"/>
                      <a:pt x="487" y="1355"/>
                    </a:cubicBezTo>
                    <a:cubicBezTo>
                      <a:pt x="601" y="1423"/>
                      <a:pt x="847" y="1445"/>
                      <a:pt x="1111" y="1445"/>
                    </a:cubicBezTo>
                    <a:cubicBezTo>
                      <a:pt x="1550" y="1445"/>
                      <a:pt x="2037" y="1385"/>
                      <a:pt x="2037" y="1385"/>
                    </a:cubicBezTo>
                    <a:cubicBezTo>
                      <a:pt x="2037" y="1385"/>
                      <a:pt x="1490" y="261"/>
                      <a:pt x="1125" y="78"/>
                    </a:cubicBezTo>
                    <a:cubicBezTo>
                      <a:pt x="1027" y="25"/>
                      <a:pt x="922" y="0"/>
                      <a:pt x="81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4" name="Google Shape;254;p2"/>
              <p:cNvSpPr/>
              <p:nvPr/>
            </p:nvSpPr>
            <p:spPr>
              <a:xfrm>
                <a:off x="3124950" y="1739675"/>
                <a:ext cx="48650" cy="38450"/>
              </a:xfrm>
              <a:custGeom>
                <a:rect b="b" l="l" r="r" t="t"/>
                <a:pathLst>
                  <a:path extrusionOk="0" h="1538" w="1946">
                    <a:moveTo>
                      <a:pt x="1946" y="1"/>
                    </a:moveTo>
                    <a:cubicBezTo>
                      <a:pt x="1945" y="1"/>
                      <a:pt x="669" y="1"/>
                      <a:pt x="365" y="274"/>
                    </a:cubicBezTo>
                    <a:cubicBezTo>
                      <a:pt x="61" y="487"/>
                      <a:pt x="0" y="943"/>
                      <a:pt x="213" y="1247"/>
                    </a:cubicBezTo>
                    <a:cubicBezTo>
                      <a:pt x="361" y="1432"/>
                      <a:pt x="588" y="1538"/>
                      <a:pt x="811" y="1538"/>
                    </a:cubicBezTo>
                    <a:cubicBezTo>
                      <a:pt x="955" y="1538"/>
                      <a:pt x="1097" y="1494"/>
                      <a:pt x="1216" y="1399"/>
                    </a:cubicBezTo>
                    <a:cubicBezTo>
                      <a:pt x="1520" y="1186"/>
                      <a:pt x="1946" y="1"/>
                      <a:pt x="194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5" name="Google Shape;255;p2"/>
              <p:cNvSpPr/>
              <p:nvPr/>
            </p:nvSpPr>
            <p:spPr>
              <a:xfrm>
                <a:off x="3174325" y="1744225"/>
                <a:ext cx="39550" cy="52500"/>
              </a:xfrm>
              <a:custGeom>
                <a:rect b="b" l="l" r="r" t="t"/>
                <a:pathLst>
                  <a:path extrusionOk="0" h="2100" w="1582">
                    <a:moveTo>
                      <a:pt x="1186" y="1"/>
                    </a:moveTo>
                    <a:cubicBezTo>
                      <a:pt x="1186" y="1"/>
                      <a:pt x="183" y="791"/>
                      <a:pt x="92" y="1186"/>
                    </a:cubicBezTo>
                    <a:cubicBezTo>
                      <a:pt x="1" y="1551"/>
                      <a:pt x="214" y="1946"/>
                      <a:pt x="609" y="2068"/>
                    </a:cubicBezTo>
                    <a:cubicBezTo>
                      <a:pt x="673" y="2089"/>
                      <a:pt x="738" y="2099"/>
                      <a:pt x="802" y="2099"/>
                    </a:cubicBezTo>
                    <a:cubicBezTo>
                      <a:pt x="1104" y="2099"/>
                      <a:pt x="1390" y="1877"/>
                      <a:pt x="1490" y="1551"/>
                    </a:cubicBezTo>
                    <a:cubicBezTo>
                      <a:pt x="1582" y="1186"/>
                      <a:pt x="1186" y="1"/>
                      <a:pt x="118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2"/>
              <p:cNvSpPr/>
              <p:nvPr/>
            </p:nvSpPr>
            <p:spPr>
              <a:xfrm>
                <a:off x="3170550" y="1822500"/>
                <a:ext cx="48650" cy="39725"/>
              </a:xfrm>
              <a:custGeom>
                <a:rect b="b" l="l" r="r" t="t"/>
                <a:pathLst>
                  <a:path extrusionOk="0" h="1589" w="1946">
                    <a:moveTo>
                      <a:pt x="0" y="1"/>
                    </a:moveTo>
                    <a:cubicBezTo>
                      <a:pt x="0" y="1"/>
                      <a:pt x="365" y="1156"/>
                      <a:pt x="669" y="1429"/>
                    </a:cubicBezTo>
                    <a:cubicBezTo>
                      <a:pt x="801" y="1535"/>
                      <a:pt x="961" y="1589"/>
                      <a:pt x="1121" y="1589"/>
                    </a:cubicBezTo>
                    <a:cubicBezTo>
                      <a:pt x="1328" y="1589"/>
                      <a:pt x="1534" y="1497"/>
                      <a:pt x="1672" y="1308"/>
                    </a:cubicBezTo>
                    <a:cubicBezTo>
                      <a:pt x="1945" y="973"/>
                      <a:pt x="1885" y="517"/>
                      <a:pt x="1550" y="305"/>
                    </a:cubicBezTo>
                    <a:cubicBezTo>
                      <a:pt x="1246" y="62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2"/>
              <p:cNvSpPr/>
              <p:nvPr/>
            </p:nvSpPr>
            <p:spPr>
              <a:xfrm>
                <a:off x="3223725" y="1544675"/>
                <a:ext cx="38025" cy="52925"/>
              </a:xfrm>
              <a:custGeom>
                <a:rect b="b" l="l" r="r" t="t"/>
                <a:pathLst>
                  <a:path extrusionOk="0" h="2117" w="1521">
                    <a:moveTo>
                      <a:pt x="746" y="0"/>
                    </a:moveTo>
                    <a:cubicBezTo>
                      <a:pt x="419" y="0"/>
                      <a:pt x="140" y="223"/>
                      <a:pt x="62" y="536"/>
                    </a:cubicBezTo>
                    <a:cubicBezTo>
                      <a:pt x="1" y="931"/>
                      <a:pt x="457" y="2117"/>
                      <a:pt x="457" y="2117"/>
                    </a:cubicBezTo>
                    <a:cubicBezTo>
                      <a:pt x="457" y="2117"/>
                      <a:pt x="1369" y="1266"/>
                      <a:pt x="1429" y="840"/>
                    </a:cubicBezTo>
                    <a:cubicBezTo>
                      <a:pt x="1521" y="475"/>
                      <a:pt x="1277" y="80"/>
                      <a:pt x="913" y="19"/>
                    </a:cubicBezTo>
                    <a:cubicBezTo>
                      <a:pt x="856" y="6"/>
                      <a:pt x="800" y="0"/>
                      <a:pt x="74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2"/>
              <p:cNvSpPr/>
              <p:nvPr/>
            </p:nvSpPr>
            <p:spPr>
              <a:xfrm>
                <a:off x="3252600" y="1592450"/>
                <a:ext cx="40300" cy="49225"/>
              </a:xfrm>
              <a:custGeom>
                <a:rect b="b" l="l" r="r" t="t"/>
                <a:pathLst>
                  <a:path extrusionOk="0" h="1969" w="1612">
                    <a:moveTo>
                      <a:pt x="814" y="0"/>
                    </a:moveTo>
                    <a:cubicBezTo>
                      <a:pt x="703" y="0"/>
                      <a:pt x="591" y="28"/>
                      <a:pt x="487" y="84"/>
                    </a:cubicBezTo>
                    <a:cubicBezTo>
                      <a:pt x="122" y="236"/>
                      <a:pt x="1" y="692"/>
                      <a:pt x="183" y="1026"/>
                    </a:cubicBezTo>
                    <a:cubicBezTo>
                      <a:pt x="366" y="1361"/>
                      <a:pt x="1429" y="1969"/>
                      <a:pt x="1429" y="1969"/>
                    </a:cubicBezTo>
                    <a:cubicBezTo>
                      <a:pt x="1429" y="1969"/>
                      <a:pt x="1612" y="722"/>
                      <a:pt x="1429" y="388"/>
                    </a:cubicBezTo>
                    <a:cubicBezTo>
                      <a:pt x="1303" y="136"/>
                      <a:pt x="1062" y="0"/>
                      <a:pt x="81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9" name="Google Shape;259;p2"/>
              <p:cNvSpPr/>
              <p:nvPr/>
            </p:nvSpPr>
            <p:spPr>
              <a:xfrm>
                <a:off x="3178125" y="1592050"/>
                <a:ext cx="54000" cy="36075"/>
              </a:xfrm>
              <a:custGeom>
                <a:rect b="b" l="l" r="r" t="t"/>
                <a:pathLst>
                  <a:path extrusionOk="0" h="1443" w="2160">
                    <a:moveTo>
                      <a:pt x="772" y="0"/>
                    </a:moveTo>
                    <a:cubicBezTo>
                      <a:pt x="421" y="0"/>
                      <a:pt x="114" y="256"/>
                      <a:pt x="31" y="586"/>
                    </a:cubicBezTo>
                    <a:cubicBezTo>
                      <a:pt x="1" y="1012"/>
                      <a:pt x="275" y="1377"/>
                      <a:pt x="639" y="1437"/>
                    </a:cubicBezTo>
                    <a:cubicBezTo>
                      <a:pt x="661" y="1441"/>
                      <a:pt x="685" y="1442"/>
                      <a:pt x="712" y="1442"/>
                    </a:cubicBezTo>
                    <a:cubicBezTo>
                      <a:pt x="1156" y="1442"/>
                      <a:pt x="2159" y="982"/>
                      <a:pt x="2159" y="982"/>
                    </a:cubicBezTo>
                    <a:cubicBezTo>
                      <a:pt x="2159" y="982"/>
                      <a:pt x="1278" y="100"/>
                      <a:pt x="882" y="9"/>
                    </a:cubicBezTo>
                    <a:cubicBezTo>
                      <a:pt x="845" y="3"/>
                      <a:pt x="808" y="0"/>
                      <a:pt x="77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" name="Google Shape;260;p2"/>
              <p:cNvSpPr/>
              <p:nvPr/>
            </p:nvSpPr>
            <p:spPr>
              <a:xfrm>
                <a:off x="3463850" y="1673600"/>
                <a:ext cx="53975" cy="36000"/>
              </a:xfrm>
              <a:custGeom>
                <a:rect b="b" l="l" r="r" t="t"/>
                <a:pathLst>
                  <a:path extrusionOk="0" h="1440" w="2159">
                    <a:moveTo>
                      <a:pt x="1405" y="1"/>
                    </a:moveTo>
                    <a:cubicBezTo>
                      <a:pt x="1344" y="1"/>
                      <a:pt x="1281" y="10"/>
                      <a:pt x="1217" y="30"/>
                    </a:cubicBezTo>
                    <a:cubicBezTo>
                      <a:pt x="852" y="90"/>
                      <a:pt x="1" y="1063"/>
                      <a:pt x="1" y="1063"/>
                    </a:cubicBezTo>
                    <a:cubicBezTo>
                      <a:pt x="1" y="1063"/>
                      <a:pt x="980" y="1440"/>
                      <a:pt x="1433" y="1440"/>
                    </a:cubicBezTo>
                    <a:cubicBezTo>
                      <a:pt x="1478" y="1440"/>
                      <a:pt x="1518" y="1436"/>
                      <a:pt x="1551" y="1428"/>
                    </a:cubicBezTo>
                    <a:cubicBezTo>
                      <a:pt x="1946" y="1367"/>
                      <a:pt x="2159" y="972"/>
                      <a:pt x="2098" y="607"/>
                    </a:cubicBezTo>
                    <a:cubicBezTo>
                      <a:pt x="1996" y="250"/>
                      <a:pt x="1723" y="1"/>
                      <a:pt x="140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2"/>
              <p:cNvSpPr/>
              <p:nvPr/>
            </p:nvSpPr>
            <p:spPr>
              <a:xfrm>
                <a:off x="3399275" y="1650600"/>
                <a:ext cx="53975" cy="35175"/>
              </a:xfrm>
              <a:custGeom>
                <a:rect b="b" l="l" r="r" t="t"/>
                <a:pathLst>
                  <a:path extrusionOk="0" h="1407" w="2159">
                    <a:moveTo>
                      <a:pt x="1309" y="0"/>
                    </a:moveTo>
                    <a:cubicBezTo>
                      <a:pt x="1229" y="0"/>
                      <a:pt x="1146" y="12"/>
                      <a:pt x="1064" y="38"/>
                    </a:cubicBezTo>
                    <a:cubicBezTo>
                      <a:pt x="699" y="190"/>
                      <a:pt x="0" y="1223"/>
                      <a:pt x="0" y="1223"/>
                    </a:cubicBezTo>
                    <a:cubicBezTo>
                      <a:pt x="0" y="1223"/>
                      <a:pt x="814" y="1406"/>
                      <a:pt x="1326" y="1406"/>
                    </a:cubicBezTo>
                    <a:cubicBezTo>
                      <a:pt x="1440" y="1406"/>
                      <a:pt x="1539" y="1397"/>
                      <a:pt x="1611" y="1375"/>
                    </a:cubicBezTo>
                    <a:cubicBezTo>
                      <a:pt x="1976" y="1223"/>
                      <a:pt x="2158" y="828"/>
                      <a:pt x="2006" y="463"/>
                    </a:cubicBezTo>
                    <a:cubicBezTo>
                      <a:pt x="1886" y="175"/>
                      <a:pt x="1613" y="0"/>
                      <a:pt x="130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2" name="Google Shape;262;p2"/>
            <p:cNvGrpSpPr/>
            <p:nvPr/>
          </p:nvGrpSpPr>
          <p:grpSpPr>
            <a:xfrm>
              <a:off x="4147688" y="606938"/>
              <a:ext cx="622375" cy="570700"/>
              <a:chOff x="3015525" y="1431175"/>
              <a:chExt cx="622375" cy="570700"/>
            </a:xfrm>
          </p:grpSpPr>
          <p:sp>
            <p:nvSpPr>
              <p:cNvPr id="263" name="Google Shape;263;p2"/>
              <p:cNvSpPr/>
              <p:nvPr/>
            </p:nvSpPr>
            <p:spPr>
              <a:xfrm>
                <a:off x="3015525" y="1431175"/>
                <a:ext cx="622375" cy="570700"/>
              </a:xfrm>
              <a:custGeom>
                <a:rect b="b" l="l" r="r" t="t"/>
                <a:pathLst>
                  <a:path extrusionOk="0" h="22828" w="24895">
                    <a:moveTo>
                      <a:pt x="13374" y="669"/>
                    </a:moveTo>
                    <a:cubicBezTo>
                      <a:pt x="16140" y="669"/>
                      <a:pt x="18785" y="2097"/>
                      <a:pt x="20761" y="4590"/>
                    </a:cubicBezTo>
                    <a:cubicBezTo>
                      <a:pt x="23131" y="7660"/>
                      <a:pt x="24195" y="12037"/>
                      <a:pt x="23344" y="15411"/>
                    </a:cubicBezTo>
                    <a:cubicBezTo>
                      <a:pt x="22280" y="19636"/>
                      <a:pt x="18511" y="22128"/>
                      <a:pt x="13314" y="22128"/>
                    </a:cubicBezTo>
                    <a:cubicBezTo>
                      <a:pt x="11794" y="22128"/>
                      <a:pt x="10183" y="21915"/>
                      <a:pt x="8633" y="21490"/>
                    </a:cubicBezTo>
                    <a:cubicBezTo>
                      <a:pt x="5624" y="20669"/>
                      <a:pt x="3192" y="18450"/>
                      <a:pt x="1946" y="15411"/>
                    </a:cubicBezTo>
                    <a:cubicBezTo>
                      <a:pt x="699" y="12462"/>
                      <a:pt x="791" y="9149"/>
                      <a:pt x="2250" y="6596"/>
                    </a:cubicBezTo>
                    <a:cubicBezTo>
                      <a:pt x="4134" y="3192"/>
                      <a:pt x="5927" y="942"/>
                      <a:pt x="13070" y="669"/>
                    </a:cubicBezTo>
                    <a:close/>
                    <a:moveTo>
                      <a:pt x="13070" y="0"/>
                    </a:moveTo>
                    <a:cubicBezTo>
                      <a:pt x="5624" y="274"/>
                      <a:pt x="3648" y="2766"/>
                      <a:pt x="1672" y="6261"/>
                    </a:cubicBezTo>
                    <a:cubicBezTo>
                      <a:pt x="152" y="8997"/>
                      <a:pt x="0" y="12523"/>
                      <a:pt x="1338" y="15684"/>
                    </a:cubicBezTo>
                    <a:cubicBezTo>
                      <a:pt x="2706" y="18906"/>
                      <a:pt x="5289" y="21277"/>
                      <a:pt x="8481" y="22158"/>
                    </a:cubicBezTo>
                    <a:cubicBezTo>
                      <a:pt x="10122" y="22614"/>
                      <a:pt x="11733" y="22827"/>
                      <a:pt x="13344" y="22827"/>
                    </a:cubicBezTo>
                    <a:cubicBezTo>
                      <a:pt x="18876" y="22827"/>
                      <a:pt x="22888" y="20122"/>
                      <a:pt x="24013" y="15623"/>
                    </a:cubicBezTo>
                    <a:cubicBezTo>
                      <a:pt x="24894" y="11976"/>
                      <a:pt x="23831" y="7477"/>
                      <a:pt x="21277" y="4164"/>
                    </a:cubicBezTo>
                    <a:cubicBezTo>
                      <a:pt x="19180" y="1489"/>
                      <a:pt x="16384" y="0"/>
                      <a:pt x="1337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4" name="Google Shape;264;p2"/>
              <p:cNvSpPr/>
              <p:nvPr/>
            </p:nvSpPr>
            <p:spPr>
              <a:xfrm>
                <a:off x="3074800" y="1503350"/>
                <a:ext cx="493950" cy="438475"/>
              </a:xfrm>
              <a:custGeom>
                <a:rect b="b" l="l" r="r" t="t"/>
                <a:pathLst>
                  <a:path extrusionOk="0" h="17539" w="19758">
                    <a:moveTo>
                      <a:pt x="9514" y="639"/>
                    </a:moveTo>
                    <a:cubicBezTo>
                      <a:pt x="10244" y="639"/>
                      <a:pt x="11003" y="730"/>
                      <a:pt x="11794" y="821"/>
                    </a:cubicBezTo>
                    <a:cubicBezTo>
                      <a:pt x="11885" y="821"/>
                      <a:pt x="11915" y="882"/>
                      <a:pt x="12006" y="882"/>
                    </a:cubicBezTo>
                    <a:cubicBezTo>
                      <a:pt x="11429" y="1976"/>
                      <a:pt x="9757" y="5016"/>
                      <a:pt x="9301" y="5745"/>
                    </a:cubicBezTo>
                    <a:cubicBezTo>
                      <a:pt x="8976" y="6287"/>
                      <a:pt x="8049" y="6767"/>
                      <a:pt x="7158" y="6767"/>
                    </a:cubicBezTo>
                    <a:cubicBezTo>
                      <a:pt x="6799" y="6767"/>
                      <a:pt x="6446" y="6689"/>
                      <a:pt x="6140" y="6505"/>
                    </a:cubicBezTo>
                    <a:cubicBezTo>
                      <a:pt x="5137" y="5897"/>
                      <a:pt x="2827" y="4469"/>
                      <a:pt x="2037" y="3952"/>
                    </a:cubicBezTo>
                    <a:cubicBezTo>
                      <a:pt x="3526" y="1855"/>
                      <a:pt x="6262" y="639"/>
                      <a:pt x="9514" y="639"/>
                    </a:cubicBezTo>
                    <a:close/>
                    <a:moveTo>
                      <a:pt x="14195" y="1794"/>
                    </a:moveTo>
                    <a:cubicBezTo>
                      <a:pt x="15289" y="2463"/>
                      <a:pt x="16292" y="3526"/>
                      <a:pt x="17083" y="4833"/>
                    </a:cubicBezTo>
                    <a:cubicBezTo>
                      <a:pt x="18116" y="6536"/>
                      <a:pt x="18694" y="8390"/>
                      <a:pt x="18633" y="10031"/>
                    </a:cubicBezTo>
                    <a:cubicBezTo>
                      <a:pt x="17326" y="9575"/>
                      <a:pt x="13222" y="8238"/>
                      <a:pt x="12219" y="7964"/>
                    </a:cubicBezTo>
                    <a:cubicBezTo>
                      <a:pt x="11763" y="7843"/>
                      <a:pt x="11459" y="7721"/>
                      <a:pt x="11399" y="7569"/>
                    </a:cubicBezTo>
                    <a:cubicBezTo>
                      <a:pt x="11307" y="7387"/>
                      <a:pt x="11307" y="7144"/>
                      <a:pt x="11459" y="6688"/>
                    </a:cubicBezTo>
                    <a:cubicBezTo>
                      <a:pt x="11703" y="5958"/>
                      <a:pt x="13374" y="3101"/>
                      <a:pt x="14195" y="1794"/>
                    </a:cubicBezTo>
                    <a:close/>
                    <a:moveTo>
                      <a:pt x="1125" y="5897"/>
                    </a:moveTo>
                    <a:lnTo>
                      <a:pt x="1125" y="5897"/>
                    </a:lnTo>
                    <a:cubicBezTo>
                      <a:pt x="2462" y="6688"/>
                      <a:pt x="4468" y="8025"/>
                      <a:pt x="5502" y="8998"/>
                    </a:cubicBezTo>
                    <a:cubicBezTo>
                      <a:pt x="6322" y="9758"/>
                      <a:pt x="6201" y="12220"/>
                      <a:pt x="6140" y="14621"/>
                    </a:cubicBezTo>
                    <a:cubicBezTo>
                      <a:pt x="6140" y="15077"/>
                      <a:pt x="6110" y="15533"/>
                      <a:pt x="6110" y="15989"/>
                    </a:cubicBezTo>
                    <a:cubicBezTo>
                      <a:pt x="4316" y="15229"/>
                      <a:pt x="2888" y="13709"/>
                      <a:pt x="1915" y="11703"/>
                    </a:cubicBezTo>
                    <a:cubicBezTo>
                      <a:pt x="1003" y="9758"/>
                      <a:pt x="730" y="7569"/>
                      <a:pt x="1125" y="5897"/>
                    </a:cubicBezTo>
                    <a:close/>
                    <a:moveTo>
                      <a:pt x="12645" y="1064"/>
                    </a:moveTo>
                    <a:cubicBezTo>
                      <a:pt x="12979" y="1186"/>
                      <a:pt x="13313" y="1277"/>
                      <a:pt x="13617" y="1490"/>
                    </a:cubicBezTo>
                    <a:cubicBezTo>
                      <a:pt x="13010" y="2463"/>
                      <a:pt x="11095" y="5654"/>
                      <a:pt x="10821" y="6536"/>
                    </a:cubicBezTo>
                    <a:cubicBezTo>
                      <a:pt x="10669" y="7022"/>
                      <a:pt x="10547" y="7508"/>
                      <a:pt x="10821" y="7934"/>
                    </a:cubicBezTo>
                    <a:cubicBezTo>
                      <a:pt x="11003" y="8268"/>
                      <a:pt x="11399" y="8511"/>
                      <a:pt x="12067" y="8663"/>
                    </a:cubicBezTo>
                    <a:cubicBezTo>
                      <a:pt x="13101" y="8906"/>
                      <a:pt x="17538" y="10365"/>
                      <a:pt x="18633" y="10761"/>
                    </a:cubicBezTo>
                    <a:cubicBezTo>
                      <a:pt x="18602" y="11125"/>
                      <a:pt x="18542" y="11460"/>
                      <a:pt x="18420" y="11824"/>
                    </a:cubicBezTo>
                    <a:cubicBezTo>
                      <a:pt x="17022" y="11429"/>
                      <a:pt x="11125" y="9879"/>
                      <a:pt x="10487" y="9758"/>
                    </a:cubicBezTo>
                    <a:cubicBezTo>
                      <a:pt x="10378" y="9743"/>
                      <a:pt x="10255" y="9734"/>
                      <a:pt x="10125" y="9734"/>
                    </a:cubicBezTo>
                    <a:cubicBezTo>
                      <a:pt x="9709" y="9734"/>
                      <a:pt x="9216" y="9829"/>
                      <a:pt x="8845" y="10153"/>
                    </a:cubicBezTo>
                    <a:cubicBezTo>
                      <a:pt x="8511" y="10396"/>
                      <a:pt x="8268" y="10791"/>
                      <a:pt x="8207" y="11277"/>
                    </a:cubicBezTo>
                    <a:cubicBezTo>
                      <a:pt x="8085" y="12159"/>
                      <a:pt x="8055" y="15502"/>
                      <a:pt x="8055" y="16627"/>
                    </a:cubicBezTo>
                    <a:cubicBezTo>
                      <a:pt x="7812" y="16597"/>
                      <a:pt x="7599" y="16566"/>
                      <a:pt x="7356" y="16475"/>
                    </a:cubicBezTo>
                    <a:cubicBezTo>
                      <a:pt x="7113" y="16414"/>
                      <a:pt x="6930" y="16323"/>
                      <a:pt x="6748" y="16262"/>
                    </a:cubicBezTo>
                    <a:cubicBezTo>
                      <a:pt x="6748" y="15715"/>
                      <a:pt x="6778" y="15198"/>
                      <a:pt x="6778" y="14651"/>
                    </a:cubicBezTo>
                    <a:cubicBezTo>
                      <a:pt x="6900" y="12007"/>
                      <a:pt x="6991" y="9454"/>
                      <a:pt x="5958" y="8511"/>
                    </a:cubicBezTo>
                    <a:cubicBezTo>
                      <a:pt x="4742" y="7417"/>
                      <a:pt x="2523" y="5958"/>
                      <a:pt x="1307" y="5229"/>
                    </a:cubicBezTo>
                    <a:cubicBezTo>
                      <a:pt x="1368" y="5077"/>
                      <a:pt x="1429" y="4985"/>
                      <a:pt x="1520" y="4864"/>
                    </a:cubicBezTo>
                    <a:cubicBezTo>
                      <a:pt x="1581" y="4742"/>
                      <a:pt x="1611" y="4621"/>
                      <a:pt x="1702" y="4530"/>
                    </a:cubicBezTo>
                    <a:cubicBezTo>
                      <a:pt x="2493" y="5016"/>
                      <a:pt x="4803" y="6444"/>
                      <a:pt x="5806" y="7052"/>
                    </a:cubicBezTo>
                    <a:cubicBezTo>
                      <a:pt x="6231" y="7326"/>
                      <a:pt x="6718" y="7448"/>
                      <a:pt x="7174" y="7448"/>
                    </a:cubicBezTo>
                    <a:cubicBezTo>
                      <a:pt x="8298" y="7448"/>
                      <a:pt x="9453" y="6809"/>
                      <a:pt x="9879" y="6110"/>
                    </a:cubicBezTo>
                    <a:cubicBezTo>
                      <a:pt x="10335" y="5350"/>
                      <a:pt x="12158" y="2007"/>
                      <a:pt x="12645" y="1064"/>
                    </a:cubicBezTo>
                    <a:close/>
                    <a:moveTo>
                      <a:pt x="10078" y="10370"/>
                    </a:moveTo>
                    <a:cubicBezTo>
                      <a:pt x="10184" y="10370"/>
                      <a:pt x="10282" y="10379"/>
                      <a:pt x="10365" y="10396"/>
                    </a:cubicBezTo>
                    <a:cubicBezTo>
                      <a:pt x="10882" y="10487"/>
                      <a:pt x="15532" y="11703"/>
                      <a:pt x="18177" y="12432"/>
                    </a:cubicBezTo>
                    <a:cubicBezTo>
                      <a:pt x="16931" y="15168"/>
                      <a:pt x="14043" y="16870"/>
                      <a:pt x="10487" y="16870"/>
                    </a:cubicBezTo>
                    <a:cubicBezTo>
                      <a:pt x="9909" y="16870"/>
                      <a:pt x="9301" y="16840"/>
                      <a:pt x="8693" y="16718"/>
                    </a:cubicBezTo>
                    <a:cubicBezTo>
                      <a:pt x="8693" y="15685"/>
                      <a:pt x="8724" y="12189"/>
                      <a:pt x="8845" y="11308"/>
                    </a:cubicBezTo>
                    <a:cubicBezTo>
                      <a:pt x="8876" y="11004"/>
                      <a:pt x="8997" y="10791"/>
                      <a:pt x="9210" y="10639"/>
                    </a:cubicBezTo>
                    <a:cubicBezTo>
                      <a:pt x="9454" y="10440"/>
                      <a:pt x="9794" y="10370"/>
                      <a:pt x="10078" y="10370"/>
                    </a:cubicBezTo>
                    <a:close/>
                    <a:moveTo>
                      <a:pt x="9575" y="1"/>
                    </a:moveTo>
                    <a:cubicBezTo>
                      <a:pt x="5563" y="1"/>
                      <a:pt x="2341" y="1703"/>
                      <a:pt x="942" y="4560"/>
                    </a:cubicBezTo>
                    <a:cubicBezTo>
                      <a:pt x="0" y="6414"/>
                      <a:pt x="183" y="9423"/>
                      <a:pt x="1368" y="12007"/>
                    </a:cubicBezTo>
                    <a:cubicBezTo>
                      <a:pt x="2584" y="14651"/>
                      <a:pt x="4651" y="16475"/>
                      <a:pt x="7204" y="17144"/>
                    </a:cubicBezTo>
                    <a:lnTo>
                      <a:pt x="8359" y="17356"/>
                    </a:lnTo>
                    <a:lnTo>
                      <a:pt x="8389" y="17356"/>
                    </a:lnTo>
                    <a:cubicBezTo>
                      <a:pt x="9119" y="17478"/>
                      <a:pt x="9788" y="17539"/>
                      <a:pt x="10517" y="17539"/>
                    </a:cubicBezTo>
                    <a:cubicBezTo>
                      <a:pt x="14529" y="17539"/>
                      <a:pt x="17721" y="15563"/>
                      <a:pt x="18937" y="12341"/>
                    </a:cubicBezTo>
                    <a:cubicBezTo>
                      <a:pt x="18937" y="12341"/>
                      <a:pt x="18937" y="12311"/>
                      <a:pt x="18997" y="12311"/>
                    </a:cubicBezTo>
                    <a:cubicBezTo>
                      <a:pt x="19028" y="12220"/>
                      <a:pt x="19058" y="12159"/>
                      <a:pt x="19058" y="12068"/>
                    </a:cubicBezTo>
                    <a:cubicBezTo>
                      <a:pt x="19757" y="10031"/>
                      <a:pt x="19241" y="7052"/>
                      <a:pt x="17721" y="4560"/>
                    </a:cubicBezTo>
                    <a:cubicBezTo>
                      <a:pt x="16779" y="3010"/>
                      <a:pt x="15593" y="1824"/>
                      <a:pt x="14317" y="1064"/>
                    </a:cubicBezTo>
                    <a:cubicBezTo>
                      <a:pt x="14286" y="1034"/>
                      <a:pt x="14286" y="1034"/>
                      <a:pt x="14225" y="1034"/>
                    </a:cubicBezTo>
                    <a:cubicBezTo>
                      <a:pt x="13465" y="608"/>
                      <a:pt x="12706" y="305"/>
                      <a:pt x="11915" y="183"/>
                    </a:cubicBezTo>
                    <a:cubicBezTo>
                      <a:pt x="11125" y="61"/>
                      <a:pt x="10335" y="1"/>
                      <a:pt x="957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2"/>
              <p:cNvSpPr/>
              <p:nvPr/>
            </p:nvSpPr>
            <p:spPr>
              <a:xfrm>
                <a:off x="3320225" y="1779950"/>
                <a:ext cx="41075" cy="49100"/>
              </a:xfrm>
              <a:custGeom>
                <a:rect b="b" l="l" r="r" t="t"/>
                <a:pathLst>
                  <a:path extrusionOk="0" h="1964" w="1643">
                    <a:moveTo>
                      <a:pt x="153" y="1"/>
                    </a:moveTo>
                    <a:cubicBezTo>
                      <a:pt x="153" y="1"/>
                      <a:pt x="1" y="1247"/>
                      <a:pt x="214" y="1581"/>
                    </a:cubicBezTo>
                    <a:cubicBezTo>
                      <a:pt x="343" y="1818"/>
                      <a:pt x="594" y="1963"/>
                      <a:pt x="848" y="1963"/>
                    </a:cubicBezTo>
                    <a:cubicBezTo>
                      <a:pt x="953" y="1963"/>
                      <a:pt x="1058" y="1938"/>
                      <a:pt x="1156" y="1885"/>
                    </a:cubicBezTo>
                    <a:cubicBezTo>
                      <a:pt x="1490" y="1703"/>
                      <a:pt x="1642" y="1277"/>
                      <a:pt x="1460" y="943"/>
                    </a:cubicBezTo>
                    <a:cubicBezTo>
                      <a:pt x="1308" y="548"/>
                      <a:pt x="153" y="1"/>
                      <a:pt x="15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2"/>
              <p:cNvSpPr/>
              <p:nvPr/>
            </p:nvSpPr>
            <p:spPr>
              <a:xfrm>
                <a:off x="3372675" y="1819475"/>
                <a:ext cx="40300" cy="52700"/>
              </a:xfrm>
              <a:custGeom>
                <a:rect b="b" l="l" r="r" t="t"/>
                <a:pathLst>
                  <a:path extrusionOk="0" h="2108" w="1612">
                    <a:moveTo>
                      <a:pt x="456" y="0"/>
                    </a:moveTo>
                    <a:cubicBezTo>
                      <a:pt x="456" y="0"/>
                      <a:pt x="0" y="1186"/>
                      <a:pt x="122" y="1550"/>
                    </a:cubicBezTo>
                    <a:cubicBezTo>
                      <a:pt x="176" y="1901"/>
                      <a:pt x="516" y="2108"/>
                      <a:pt x="868" y="2108"/>
                    </a:cubicBezTo>
                    <a:cubicBezTo>
                      <a:pt x="913" y="2108"/>
                      <a:pt x="959" y="2104"/>
                      <a:pt x="1003" y="2097"/>
                    </a:cubicBezTo>
                    <a:cubicBezTo>
                      <a:pt x="1368" y="2006"/>
                      <a:pt x="1611" y="1581"/>
                      <a:pt x="1520" y="1216"/>
                    </a:cubicBezTo>
                    <a:cubicBezTo>
                      <a:pt x="1398" y="790"/>
                      <a:pt x="456" y="0"/>
                      <a:pt x="4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2"/>
              <p:cNvSpPr/>
              <p:nvPr/>
            </p:nvSpPr>
            <p:spPr>
              <a:xfrm>
                <a:off x="3425850" y="1814050"/>
                <a:ext cx="54000" cy="35900"/>
              </a:xfrm>
              <a:custGeom>
                <a:rect b="b" l="l" r="r" t="t"/>
                <a:pathLst>
                  <a:path extrusionOk="0" h="1436" w="2160">
                    <a:moveTo>
                      <a:pt x="1407" y="1"/>
                    </a:moveTo>
                    <a:cubicBezTo>
                      <a:pt x="978" y="1"/>
                      <a:pt x="1" y="643"/>
                      <a:pt x="1" y="643"/>
                    </a:cubicBezTo>
                    <a:cubicBezTo>
                      <a:pt x="1" y="643"/>
                      <a:pt x="1004" y="1403"/>
                      <a:pt x="1369" y="1433"/>
                    </a:cubicBezTo>
                    <a:cubicBezTo>
                      <a:pt x="1387" y="1434"/>
                      <a:pt x="1405" y="1435"/>
                      <a:pt x="1423" y="1435"/>
                    </a:cubicBezTo>
                    <a:cubicBezTo>
                      <a:pt x="1794" y="1435"/>
                      <a:pt x="2100" y="1140"/>
                      <a:pt x="2129" y="734"/>
                    </a:cubicBezTo>
                    <a:cubicBezTo>
                      <a:pt x="2159" y="339"/>
                      <a:pt x="1825" y="35"/>
                      <a:pt x="1460" y="4"/>
                    </a:cubicBezTo>
                    <a:cubicBezTo>
                      <a:pt x="1444" y="2"/>
                      <a:pt x="1426" y="1"/>
                      <a:pt x="140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8" name="Google Shape;268;p2"/>
              <p:cNvSpPr/>
              <p:nvPr/>
            </p:nvSpPr>
            <p:spPr>
              <a:xfrm>
                <a:off x="3315675" y="1850625"/>
                <a:ext cx="37250" cy="53375"/>
              </a:xfrm>
              <a:custGeom>
                <a:rect b="b" l="l" r="r" t="t"/>
                <a:pathLst>
                  <a:path extrusionOk="0" h="2135" w="1490">
                    <a:moveTo>
                      <a:pt x="730" y="0"/>
                    </a:moveTo>
                    <a:cubicBezTo>
                      <a:pt x="730" y="0"/>
                      <a:pt x="1" y="1034"/>
                      <a:pt x="31" y="1459"/>
                    </a:cubicBezTo>
                    <a:cubicBezTo>
                      <a:pt x="31" y="1797"/>
                      <a:pt x="344" y="2135"/>
                      <a:pt x="679" y="2135"/>
                    </a:cubicBezTo>
                    <a:cubicBezTo>
                      <a:pt x="706" y="2135"/>
                      <a:pt x="733" y="2133"/>
                      <a:pt x="760" y="2128"/>
                    </a:cubicBezTo>
                    <a:cubicBezTo>
                      <a:pt x="1156" y="2128"/>
                      <a:pt x="1490" y="1794"/>
                      <a:pt x="1460" y="1429"/>
                    </a:cubicBezTo>
                    <a:cubicBezTo>
                      <a:pt x="1460" y="1034"/>
                      <a:pt x="730" y="0"/>
                      <a:pt x="73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" name="Google Shape;269;p2"/>
              <p:cNvSpPr/>
              <p:nvPr/>
            </p:nvSpPr>
            <p:spPr>
              <a:xfrm>
                <a:off x="3417500" y="1586550"/>
                <a:ext cx="39550" cy="47525"/>
              </a:xfrm>
              <a:custGeom>
                <a:rect b="b" l="l" r="r" t="t"/>
                <a:pathLst>
                  <a:path extrusionOk="0" h="1901" w="1582">
                    <a:moveTo>
                      <a:pt x="807" y="0"/>
                    </a:moveTo>
                    <a:cubicBezTo>
                      <a:pt x="582" y="0"/>
                      <a:pt x="363" y="114"/>
                      <a:pt x="213" y="320"/>
                    </a:cubicBezTo>
                    <a:cubicBezTo>
                      <a:pt x="1" y="654"/>
                      <a:pt x="1" y="1901"/>
                      <a:pt x="1" y="1901"/>
                    </a:cubicBezTo>
                    <a:cubicBezTo>
                      <a:pt x="1" y="1901"/>
                      <a:pt x="1156" y="1445"/>
                      <a:pt x="1399" y="1141"/>
                    </a:cubicBezTo>
                    <a:cubicBezTo>
                      <a:pt x="1581" y="806"/>
                      <a:pt x="1520" y="350"/>
                      <a:pt x="1216" y="138"/>
                    </a:cubicBezTo>
                    <a:cubicBezTo>
                      <a:pt x="1088" y="44"/>
                      <a:pt x="946" y="0"/>
                      <a:pt x="80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0" name="Google Shape;270;p2"/>
              <p:cNvSpPr/>
              <p:nvPr/>
            </p:nvSpPr>
            <p:spPr>
              <a:xfrm>
                <a:off x="3300475" y="1536350"/>
                <a:ext cx="38775" cy="53650"/>
              </a:xfrm>
              <a:custGeom>
                <a:rect b="b" l="l" r="r" t="t"/>
                <a:pathLst>
                  <a:path extrusionOk="0" h="2146" w="1551">
                    <a:moveTo>
                      <a:pt x="730" y="0"/>
                    </a:moveTo>
                    <a:cubicBezTo>
                      <a:pt x="397" y="0"/>
                      <a:pt x="114" y="256"/>
                      <a:pt x="61" y="626"/>
                    </a:cubicBezTo>
                    <a:cubicBezTo>
                      <a:pt x="1" y="991"/>
                      <a:pt x="578" y="2146"/>
                      <a:pt x="578" y="2146"/>
                    </a:cubicBezTo>
                    <a:cubicBezTo>
                      <a:pt x="578" y="2146"/>
                      <a:pt x="1399" y="1173"/>
                      <a:pt x="1490" y="808"/>
                    </a:cubicBezTo>
                    <a:cubicBezTo>
                      <a:pt x="1551" y="413"/>
                      <a:pt x="1308" y="48"/>
                      <a:pt x="882" y="18"/>
                    </a:cubicBezTo>
                    <a:cubicBezTo>
                      <a:pt x="831" y="6"/>
                      <a:pt x="780" y="0"/>
                      <a:pt x="73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1" name="Google Shape;271;p2"/>
              <p:cNvSpPr/>
              <p:nvPr/>
            </p:nvSpPr>
            <p:spPr>
              <a:xfrm>
                <a:off x="3109750" y="1681500"/>
                <a:ext cx="50925" cy="36125"/>
              </a:xfrm>
              <a:custGeom>
                <a:rect b="b" l="l" r="r" t="t"/>
                <a:pathLst>
                  <a:path extrusionOk="0" h="1445" w="2037">
                    <a:moveTo>
                      <a:pt x="817" y="0"/>
                    </a:moveTo>
                    <a:cubicBezTo>
                      <a:pt x="563" y="0"/>
                      <a:pt x="312" y="146"/>
                      <a:pt x="183" y="382"/>
                    </a:cubicBezTo>
                    <a:cubicBezTo>
                      <a:pt x="0" y="747"/>
                      <a:pt x="152" y="1142"/>
                      <a:pt x="487" y="1355"/>
                    </a:cubicBezTo>
                    <a:cubicBezTo>
                      <a:pt x="601" y="1423"/>
                      <a:pt x="847" y="1445"/>
                      <a:pt x="1111" y="1445"/>
                    </a:cubicBezTo>
                    <a:cubicBezTo>
                      <a:pt x="1550" y="1445"/>
                      <a:pt x="2037" y="1385"/>
                      <a:pt x="2037" y="1385"/>
                    </a:cubicBezTo>
                    <a:cubicBezTo>
                      <a:pt x="2037" y="1385"/>
                      <a:pt x="1490" y="261"/>
                      <a:pt x="1125" y="78"/>
                    </a:cubicBezTo>
                    <a:cubicBezTo>
                      <a:pt x="1027" y="25"/>
                      <a:pt x="922" y="0"/>
                      <a:pt x="81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2" name="Google Shape;272;p2"/>
              <p:cNvSpPr/>
              <p:nvPr/>
            </p:nvSpPr>
            <p:spPr>
              <a:xfrm>
                <a:off x="3124950" y="1739675"/>
                <a:ext cx="48650" cy="38450"/>
              </a:xfrm>
              <a:custGeom>
                <a:rect b="b" l="l" r="r" t="t"/>
                <a:pathLst>
                  <a:path extrusionOk="0" h="1538" w="1946">
                    <a:moveTo>
                      <a:pt x="1946" y="1"/>
                    </a:moveTo>
                    <a:cubicBezTo>
                      <a:pt x="1945" y="1"/>
                      <a:pt x="669" y="1"/>
                      <a:pt x="365" y="274"/>
                    </a:cubicBezTo>
                    <a:cubicBezTo>
                      <a:pt x="61" y="487"/>
                      <a:pt x="0" y="943"/>
                      <a:pt x="213" y="1247"/>
                    </a:cubicBezTo>
                    <a:cubicBezTo>
                      <a:pt x="361" y="1432"/>
                      <a:pt x="588" y="1538"/>
                      <a:pt x="811" y="1538"/>
                    </a:cubicBezTo>
                    <a:cubicBezTo>
                      <a:pt x="955" y="1538"/>
                      <a:pt x="1097" y="1494"/>
                      <a:pt x="1216" y="1399"/>
                    </a:cubicBezTo>
                    <a:cubicBezTo>
                      <a:pt x="1520" y="1186"/>
                      <a:pt x="1946" y="1"/>
                      <a:pt x="194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" name="Google Shape;273;p2"/>
              <p:cNvSpPr/>
              <p:nvPr/>
            </p:nvSpPr>
            <p:spPr>
              <a:xfrm>
                <a:off x="3174325" y="1744225"/>
                <a:ext cx="39550" cy="52500"/>
              </a:xfrm>
              <a:custGeom>
                <a:rect b="b" l="l" r="r" t="t"/>
                <a:pathLst>
                  <a:path extrusionOk="0" h="2100" w="1582">
                    <a:moveTo>
                      <a:pt x="1186" y="1"/>
                    </a:moveTo>
                    <a:cubicBezTo>
                      <a:pt x="1186" y="1"/>
                      <a:pt x="183" y="791"/>
                      <a:pt x="92" y="1186"/>
                    </a:cubicBezTo>
                    <a:cubicBezTo>
                      <a:pt x="1" y="1551"/>
                      <a:pt x="214" y="1946"/>
                      <a:pt x="609" y="2068"/>
                    </a:cubicBezTo>
                    <a:cubicBezTo>
                      <a:pt x="673" y="2089"/>
                      <a:pt x="738" y="2099"/>
                      <a:pt x="802" y="2099"/>
                    </a:cubicBezTo>
                    <a:cubicBezTo>
                      <a:pt x="1104" y="2099"/>
                      <a:pt x="1390" y="1877"/>
                      <a:pt x="1490" y="1551"/>
                    </a:cubicBezTo>
                    <a:cubicBezTo>
                      <a:pt x="1582" y="1186"/>
                      <a:pt x="1186" y="1"/>
                      <a:pt x="118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4" name="Google Shape;274;p2"/>
              <p:cNvSpPr/>
              <p:nvPr/>
            </p:nvSpPr>
            <p:spPr>
              <a:xfrm>
                <a:off x="3170550" y="1822500"/>
                <a:ext cx="48650" cy="39725"/>
              </a:xfrm>
              <a:custGeom>
                <a:rect b="b" l="l" r="r" t="t"/>
                <a:pathLst>
                  <a:path extrusionOk="0" h="1589" w="1946">
                    <a:moveTo>
                      <a:pt x="0" y="1"/>
                    </a:moveTo>
                    <a:cubicBezTo>
                      <a:pt x="0" y="1"/>
                      <a:pt x="365" y="1156"/>
                      <a:pt x="669" y="1429"/>
                    </a:cubicBezTo>
                    <a:cubicBezTo>
                      <a:pt x="801" y="1535"/>
                      <a:pt x="961" y="1589"/>
                      <a:pt x="1121" y="1589"/>
                    </a:cubicBezTo>
                    <a:cubicBezTo>
                      <a:pt x="1328" y="1589"/>
                      <a:pt x="1534" y="1497"/>
                      <a:pt x="1672" y="1308"/>
                    </a:cubicBezTo>
                    <a:cubicBezTo>
                      <a:pt x="1945" y="973"/>
                      <a:pt x="1885" y="517"/>
                      <a:pt x="1550" y="305"/>
                    </a:cubicBezTo>
                    <a:cubicBezTo>
                      <a:pt x="1246" y="62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5" name="Google Shape;275;p2"/>
              <p:cNvSpPr/>
              <p:nvPr/>
            </p:nvSpPr>
            <p:spPr>
              <a:xfrm>
                <a:off x="3223725" y="1544675"/>
                <a:ext cx="38025" cy="52925"/>
              </a:xfrm>
              <a:custGeom>
                <a:rect b="b" l="l" r="r" t="t"/>
                <a:pathLst>
                  <a:path extrusionOk="0" h="2117" w="1521">
                    <a:moveTo>
                      <a:pt x="746" y="0"/>
                    </a:moveTo>
                    <a:cubicBezTo>
                      <a:pt x="419" y="0"/>
                      <a:pt x="140" y="223"/>
                      <a:pt x="62" y="536"/>
                    </a:cubicBezTo>
                    <a:cubicBezTo>
                      <a:pt x="1" y="931"/>
                      <a:pt x="457" y="2117"/>
                      <a:pt x="457" y="2117"/>
                    </a:cubicBezTo>
                    <a:cubicBezTo>
                      <a:pt x="457" y="2117"/>
                      <a:pt x="1369" y="1266"/>
                      <a:pt x="1429" y="840"/>
                    </a:cubicBezTo>
                    <a:cubicBezTo>
                      <a:pt x="1521" y="475"/>
                      <a:pt x="1277" y="80"/>
                      <a:pt x="913" y="19"/>
                    </a:cubicBezTo>
                    <a:cubicBezTo>
                      <a:pt x="856" y="6"/>
                      <a:pt x="800" y="0"/>
                      <a:pt x="74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6" name="Google Shape;276;p2"/>
              <p:cNvSpPr/>
              <p:nvPr/>
            </p:nvSpPr>
            <p:spPr>
              <a:xfrm>
                <a:off x="3252600" y="1592450"/>
                <a:ext cx="40300" cy="49225"/>
              </a:xfrm>
              <a:custGeom>
                <a:rect b="b" l="l" r="r" t="t"/>
                <a:pathLst>
                  <a:path extrusionOk="0" h="1969" w="1612">
                    <a:moveTo>
                      <a:pt x="814" y="0"/>
                    </a:moveTo>
                    <a:cubicBezTo>
                      <a:pt x="703" y="0"/>
                      <a:pt x="591" y="28"/>
                      <a:pt x="487" y="84"/>
                    </a:cubicBezTo>
                    <a:cubicBezTo>
                      <a:pt x="122" y="236"/>
                      <a:pt x="1" y="692"/>
                      <a:pt x="183" y="1026"/>
                    </a:cubicBezTo>
                    <a:cubicBezTo>
                      <a:pt x="366" y="1361"/>
                      <a:pt x="1429" y="1969"/>
                      <a:pt x="1429" y="1969"/>
                    </a:cubicBezTo>
                    <a:cubicBezTo>
                      <a:pt x="1429" y="1969"/>
                      <a:pt x="1612" y="722"/>
                      <a:pt x="1429" y="388"/>
                    </a:cubicBezTo>
                    <a:cubicBezTo>
                      <a:pt x="1303" y="136"/>
                      <a:pt x="1062" y="0"/>
                      <a:pt x="81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7" name="Google Shape;277;p2"/>
              <p:cNvSpPr/>
              <p:nvPr/>
            </p:nvSpPr>
            <p:spPr>
              <a:xfrm>
                <a:off x="3178125" y="1592050"/>
                <a:ext cx="54000" cy="36075"/>
              </a:xfrm>
              <a:custGeom>
                <a:rect b="b" l="l" r="r" t="t"/>
                <a:pathLst>
                  <a:path extrusionOk="0" h="1443" w="2160">
                    <a:moveTo>
                      <a:pt x="772" y="0"/>
                    </a:moveTo>
                    <a:cubicBezTo>
                      <a:pt x="421" y="0"/>
                      <a:pt x="114" y="256"/>
                      <a:pt x="31" y="586"/>
                    </a:cubicBezTo>
                    <a:cubicBezTo>
                      <a:pt x="1" y="1012"/>
                      <a:pt x="275" y="1377"/>
                      <a:pt x="639" y="1437"/>
                    </a:cubicBezTo>
                    <a:cubicBezTo>
                      <a:pt x="661" y="1441"/>
                      <a:pt x="685" y="1442"/>
                      <a:pt x="712" y="1442"/>
                    </a:cubicBezTo>
                    <a:cubicBezTo>
                      <a:pt x="1156" y="1442"/>
                      <a:pt x="2159" y="982"/>
                      <a:pt x="2159" y="982"/>
                    </a:cubicBezTo>
                    <a:cubicBezTo>
                      <a:pt x="2159" y="982"/>
                      <a:pt x="1278" y="100"/>
                      <a:pt x="882" y="9"/>
                    </a:cubicBezTo>
                    <a:cubicBezTo>
                      <a:pt x="845" y="3"/>
                      <a:pt x="808" y="0"/>
                      <a:pt x="77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8" name="Google Shape;278;p2"/>
              <p:cNvSpPr/>
              <p:nvPr/>
            </p:nvSpPr>
            <p:spPr>
              <a:xfrm>
                <a:off x="3463850" y="1673600"/>
                <a:ext cx="53975" cy="36000"/>
              </a:xfrm>
              <a:custGeom>
                <a:rect b="b" l="l" r="r" t="t"/>
                <a:pathLst>
                  <a:path extrusionOk="0" h="1440" w="2159">
                    <a:moveTo>
                      <a:pt x="1405" y="1"/>
                    </a:moveTo>
                    <a:cubicBezTo>
                      <a:pt x="1344" y="1"/>
                      <a:pt x="1281" y="10"/>
                      <a:pt x="1217" y="30"/>
                    </a:cubicBezTo>
                    <a:cubicBezTo>
                      <a:pt x="852" y="90"/>
                      <a:pt x="1" y="1063"/>
                      <a:pt x="1" y="1063"/>
                    </a:cubicBezTo>
                    <a:cubicBezTo>
                      <a:pt x="1" y="1063"/>
                      <a:pt x="980" y="1440"/>
                      <a:pt x="1433" y="1440"/>
                    </a:cubicBezTo>
                    <a:cubicBezTo>
                      <a:pt x="1478" y="1440"/>
                      <a:pt x="1518" y="1436"/>
                      <a:pt x="1551" y="1428"/>
                    </a:cubicBezTo>
                    <a:cubicBezTo>
                      <a:pt x="1946" y="1367"/>
                      <a:pt x="2159" y="972"/>
                      <a:pt x="2098" y="607"/>
                    </a:cubicBezTo>
                    <a:cubicBezTo>
                      <a:pt x="1996" y="250"/>
                      <a:pt x="1723" y="1"/>
                      <a:pt x="140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9" name="Google Shape;279;p2"/>
              <p:cNvSpPr/>
              <p:nvPr/>
            </p:nvSpPr>
            <p:spPr>
              <a:xfrm>
                <a:off x="3399275" y="1650600"/>
                <a:ext cx="53975" cy="35175"/>
              </a:xfrm>
              <a:custGeom>
                <a:rect b="b" l="l" r="r" t="t"/>
                <a:pathLst>
                  <a:path extrusionOk="0" h="1407" w="2159">
                    <a:moveTo>
                      <a:pt x="1309" y="0"/>
                    </a:moveTo>
                    <a:cubicBezTo>
                      <a:pt x="1229" y="0"/>
                      <a:pt x="1146" y="12"/>
                      <a:pt x="1064" y="38"/>
                    </a:cubicBezTo>
                    <a:cubicBezTo>
                      <a:pt x="699" y="190"/>
                      <a:pt x="0" y="1223"/>
                      <a:pt x="0" y="1223"/>
                    </a:cubicBezTo>
                    <a:cubicBezTo>
                      <a:pt x="0" y="1223"/>
                      <a:pt x="814" y="1406"/>
                      <a:pt x="1326" y="1406"/>
                    </a:cubicBezTo>
                    <a:cubicBezTo>
                      <a:pt x="1440" y="1406"/>
                      <a:pt x="1539" y="1397"/>
                      <a:pt x="1611" y="1375"/>
                    </a:cubicBezTo>
                    <a:cubicBezTo>
                      <a:pt x="1976" y="1223"/>
                      <a:pt x="2158" y="828"/>
                      <a:pt x="2006" y="463"/>
                    </a:cubicBezTo>
                    <a:cubicBezTo>
                      <a:pt x="1886" y="175"/>
                      <a:pt x="1613" y="0"/>
                      <a:pt x="130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80" name="Google Shape;280;p2"/>
          <p:cNvSpPr txBox="1"/>
          <p:nvPr>
            <p:ph type="ctrTitle"/>
          </p:nvPr>
        </p:nvSpPr>
        <p:spPr>
          <a:xfrm>
            <a:off x="3363756" y="1322838"/>
            <a:ext cx="5141400" cy="183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7200"/>
              <a:buFont typeface="Schoolbell"/>
              <a:buNone/>
              <a:defRPr sz="7200">
                <a:latin typeface="Schoolbell"/>
                <a:ea typeface="Schoolbell"/>
                <a:cs typeface="Schoolbell"/>
                <a:sym typeface="Schoolbell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7200"/>
              <a:buFont typeface="Schoolbell"/>
              <a:buNone/>
              <a:defRPr sz="7200">
                <a:latin typeface="Schoolbell"/>
                <a:ea typeface="Schoolbell"/>
                <a:cs typeface="Schoolbell"/>
                <a:sym typeface="Schoolbell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7200"/>
              <a:buFont typeface="Schoolbell"/>
              <a:buNone/>
              <a:defRPr sz="7200">
                <a:latin typeface="Schoolbell"/>
                <a:ea typeface="Schoolbell"/>
                <a:cs typeface="Schoolbell"/>
                <a:sym typeface="Schoolbell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7200"/>
              <a:buFont typeface="Schoolbell"/>
              <a:buNone/>
              <a:defRPr sz="7200">
                <a:latin typeface="Schoolbell"/>
                <a:ea typeface="Schoolbell"/>
                <a:cs typeface="Schoolbell"/>
                <a:sym typeface="Schoolbell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7200"/>
              <a:buFont typeface="Schoolbell"/>
              <a:buNone/>
              <a:defRPr sz="7200">
                <a:latin typeface="Schoolbell"/>
                <a:ea typeface="Schoolbell"/>
                <a:cs typeface="Schoolbell"/>
                <a:sym typeface="Schoolbell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7200"/>
              <a:buFont typeface="Schoolbell"/>
              <a:buNone/>
              <a:defRPr sz="7200">
                <a:latin typeface="Schoolbell"/>
                <a:ea typeface="Schoolbell"/>
                <a:cs typeface="Schoolbell"/>
                <a:sym typeface="Schoolbell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7200"/>
              <a:buFont typeface="Schoolbell"/>
              <a:buNone/>
              <a:defRPr sz="7200">
                <a:latin typeface="Schoolbell"/>
                <a:ea typeface="Schoolbell"/>
                <a:cs typeface="Schoolbell"/>
                <a:sym typeface="Schoolbell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7200"/>
              <a:buFont typeface="Schoolbell"/>
              <a:buNone/>
              <a:defRPr sz="7200">
                <a:latin typeface="Schoolbell"/>
                <a:ea typeface="Schoolbell"/>
                <a:cs typeface="Schoolbell"/>
                <a:sym typeface="Schoolbell"/>
              </a:defRPr>
            </a:lvl9pPr>
          </a:lstStyle>
          <a:p/>
        </p:txBody>
      </p:sp>
      <p:sp>
        <p:nvSpPr>
          <p:cNvPr id="281" name="Google Shape;281;p2"/>
          <p:cNvSpPr txBox="1"/>
          <p:nvPr>
            <p:ph idx="1" type="subTitle"/>
          </p:nvPr>
        </p:nvSpPr>
        <p:spPr>
          <a:xfrm>
            <a:off x="4703006" y="3028063"/>
            <a:ext cx="24627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p11"/>
          <p:cNvSpPr txBox="1"/>
          <p:nvPr>
            <p:ph hasCustomPrompt="1" type="title"/>
          </p:nvPr>
        </p:nvSpPr>
        <p:spPr>
          <a:xfrm>
            <a:off x="3774925" y="1192167"/>
            <a:ext cx="46467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9800"/>
              <a:buNone/>
              <a:defRPr sz="98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727" name="Google Shape;727;p11"/>
          <p:cNvSpPr txBox="1"/>
          <p:nvPr>
            <p:ph idx="1" type="subTitle"/>
          </p:nvPr>
        </p:nvSpPr>
        <p:spPr>
          <a:xfrm>
            <a:off x="3774925" y="3009617"/>
            <a:ext cx="4646700" cy="5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grpSp>
        <p:nvGrpSpPr>
          <p:cNvPr id="728" name="Google Shape;728;p11"/>
          <p:cNvGrpSpPr/>
          <p:nvPr/>
        </p:nvGrpSpPr>
        <p:grpSpPr>
          <a:xfrm flipH="1">
            <a:off x="-497326" y="1208350"/>
            <a:ext cx="5950700" cy="4267375"/>
            <a:chOff x="3687225" y="1208350"/>
            <a:chExt cx="5950700" cy="4267375"/>
          </a:xfrm>
        </p:grpSpPr>
        <p:grpSp>
          <p:nvGrpSpPr>
            <p:cNvPr id="729" name="Google Shape;729;p11"/>
            <p:cNvGrpSpPr/>
            <p:nvPr/>
          </p:nvGrpSpPr>
          <p:grpSpPr>
            <a:xfrm>
              <a:off x="4479625" y="4408488"/>
              <a:ext cx="652025" cy="542550"/>
              <a:chOff x="2317175" y="2638300"/>
              <a:chExt cx="652025" cy="542550"/>
            </a:xfrm>
          </p:grpSpPr>
          <p:sp>
            <p:nvSpPr>
              <p:cNvPr id="730" name="Google Shape;730;p11"/>
              <p:cNvSpPr/>
              <p:nvPr/>
            </p:nvSpPr>
            <p:spPr>
              <a:xfrm>
                <a:off x="2487400" y="2638300"/>
                <a:ext cx="481800" cy="418625"/>
              </a:xfrm>
              <a:custGeom>
                <a:rect b="b" l="l" r="r" t="t"/>
                <a:pathLst>
                  <a:path extrusionOk="0" h="16745" w="19272">
                    <a:moveTo>
                      <a:pt x="10798" y="689"/>
                    </a:moveTo>
                    <a:cubicBezTo>
                      <a:pt x="11131" y="689"/>
                      <a:pt x="11482" y="753"/>
                      <a:pt x="11855" y="895"/>
                    </a:cubicBezTo>
                    <a:cubicBezTo>
                      <a:pt x="12159" y="1017"/>
                      <a:pt x="12463" y="1169"/>
                      <a:pt x="12797" y="1412"/>
                    </a:cubicBezTo>
                    <a:cubicBezTo>
                      <a:pt x="16596" y="3874"/>
                      <a:pt x="14833" y="6731"/>
                      <a:pt x="14742" y="6853"/>
                    </a:cubicBezTo>
                    <a:cubicBezTo>
                      <a:pt x="14651" y="6944"/>
                      <a:pt x="14651" y="7035"/>
                      <a:pt x="14712" y="7157"/>
                    </a:cubicBezTo>
                    <a:cubicBezTo>
                      <a:pt x="14742" y="7217"/>
                      <a:pt x="14833" y="7309"/>
                      <a:pt x="14894" y="7339"/>
                    </a:cubicBezTo>
                    <a:lnTo>
                      <a:pt x="14955" y="7369"/>
                    </a:lnTo>
                    <a:cubicBezTo>
                      <a:pt x="15229" y="7491"/>
                      <a:pt x="17599" y="8403"/>
                      <a:pt x="18298" y="10105"/>
                    </a:cubicBezTo>
                    <a:cubicBezTo>
                      <a:pt x="18602" y="10834"/>
                      <a:pt x="18572" y="11594"/>
                      <a:pt x="18238" y="12415"/>
                    </a:cubicBezTo>
                    <a:cubicBezTo>
                      <a:pt x="17284" y="14608"/>
                      <a:pt x="16032" y="15198"/>
                      <a:pt x="14675" y="15198"/>
                    </a:cubicBezTo>
                    <a:cubicBezTo>
                      <a:pt x="13869" y="15198"/>
                      <a:pt x="13027" y="14990"/>
                      <a:pt x="12189" y="14786"/>
                    </a:cubicBezTo>
                    <a:cubicBezTo>
                      <a:pt x="11412" y="14601"/>
                      <a:pt x="10669" y="14416"/>
                      <a:pt x="9994" y="14416"/>
                    </a:cubicBezTo>
                    <a:cubicBezTo>
                      <a:pt x="9560" y="14416"/>
                      <a:pt x="9153" y="14492"/>
                      <a:pt x="8785" y="14695"/>
                    </a:cubicBezTo>
                    <a:cubicBezTo>
                      <a:pt x="7472" y="15455"/>
                      <a:pt x="5653" y="16093"/>
                      <a:pt x="4148" y="16093"/>
                    </a:cubicBezTo>
                    <a:cubicBezTo>
                      <a:pt x="3667" y="16093"/>
                      <a:pt x="3217" y="16027"/>
                      <a:pt x="2827" y="15880"/>
                    </a:cubicBezTo>
                    <a:cubicBezTo>
                      <a:pt x="2006" y="15576"/>
                      <a:pt x="1520" y="14968"/>
                      <a:pt x="1307" y="14056"/>
                    </a:cubicBezTo>
                    <a:cubicBezTo>
                      <a:pt x="730" y="11746"/>
                      <a:pt x="2736" y="9619"/>
                      <a:pt x="4347" y="7947"/>
                    </a:cubicBezTo>
                    <a:cubicBezTo>
                      <a:pt x="5137" y="7096"/>
                      <a:pt x="5806" y="6427"/>
                      <a:pt x="6171" y="5728"/>
                    </a:cubicBezTo>
                    <a:cubicBezTo>
                      <a:pt x="6231" y="5546"/>
                      <a:pt x="6353" y="5363"/>
                      <a:pt x="6475" y="5120"/>
                    </a:cubicBezTo>
                    <a:cubicBezTo>
                      <a:pt x="7291" y="3407"/>
                      <a:pt x="8634" y="689"/>
                      <a:pt x="10798" y="689"/>
                    </a:cubicBezTo>
                    <a:close/>
                    <a:moveTo>
                      <a:pt x="10730" y="0"/>
                    </a:moveTo>
                    <a:cubicBezTo>
                      <a:pt x="8196" y="0"/>
                      <a:pt x="6704" y="3062"/>
                      <a:pt x="5867" y="4816"/>
                    </a:cubicBezTo>
                    <a:cubicBezTo>
                      <a:pt x="5745" y="5059"/>
                      <a:pt x="5623" y="5242"/>
                      <a:pt x="5563" y="5424"/>
                    </a:cubicBezTo>
                    <a:cubicBezTo>
                      <a:pt x="5259" y="6002"/>
                      <a:pt x="4560" y="6731"/>
                      <a:pt x="3830" y="7491"/>
                    </a:cubicBezTo>
                    <a:cubicBezTo>
                      <a:pt x="2128" y="9315"/>
                      <a:pt x="0" y="11564"/>
                      <a:pt x="639" y="14208"/>
                    </a:cubicBezTo>
                    <a:cubicBezTo>
                      <a:pt x="912" y="15363"/>
                      <a:pt x="1550" y="16123"/>
                      <a:pt x="2554" y="16488"/>
                    </a:cubicBezTo>
                    <a:cubicBezTo>
                      <a:pt x="3032" y="16668"/>
                      <a:pt x="3556" y="16744"/>
                      <a:pt x="4098" y="16744"/>
                    </a:cubicBezTo>
                    <a:cubicBezTo>
                      <a:pt x="5931" y="16744"/>
                      <a:pt x="7962" y="15875"/>
                      <a:pt x="9089" y="15242"/>
                    </a:cubicBezTo>
                    <a:cubicBezTo>
                      <a:pt x="9358" y="15084"/>
                      <a:pt x="9674" y="15023"/>
                      <a:pt x="10021" y="15023"/>
                    </a:cubicBezTo>
                    <a:cubicBezTo>
                      <a:pt x="10613" y="15023"/>
                      <a:pt x="11298" y="15202"/>
                      <a:pt x="12007" y="15394"/>
                    </a:cubicBezTo>
                    <a:cubicBezTo>
                      <a:pt x="12843" y="15608"/>
                      <a:pt x="13755" y="15840"/>
                      <a:pt x="14661" y="15840"/>
                    </a:cubicBezTo>
                    <a:cubicBezTo>
                      <a:pt x="16192" y="15840"/>
                      <a:pt x="17708" y="15179"/>
                      <a:pt x="18815" y="12658"/>
                    </a:cubicBezTo>
                    <a:cubicBezTo>
                      <a:pt x="19210" y="11655"/>
                      <a:pt x="19271" y="10713"/>
                      <a:pt x="18876" y="9801"/>
                    </a:cubicBezTo>
                    <a:cubicBezTo>
                      <a:pt x="18177" y="8160"/>
                      <a:pt x="16262" y="7187"/>
                      <a:pt x="15472" y="6853"/>
                    </a:cubicBezTo>
                    <a:cubicBezTo>
                      <a:pt x="15867" y="5880"/>
                      <a:pt x="16688" y="3144"/>
                      <a:pt x="13131" y="834"/>
                    </a:cubicBezTo>
                    <a:cubicBezTo>
                      <a:pt x="12766" y="621"/>
                      <a:pt x="12371" y="409"/>
                      <a:pt x="12037" y="257"/>
                    </a:cubicBezTo>
                    <a:cubicBezTo>
                      <a:pt x="11573" y="80"/>
                      <a:pt x="11138" y="0"/>
                      <a:pt x="1073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1" name="Google Shape;731;p11"/>
              <p:cNvSpPr/>
              <p:nvPr/>
            </p:nvSpPr>
            <p:spPr>
              <a:xfrm>
                <a:off x="2613850" y="2873975"/>
                <a:ext cx="308225" cy="150025"/>
              </a:xfrm>
              <a:custGeom>
                <a:rect b="b" l="l" r="r" t="t"/>
                <a:pathLst>
                  <a:path extrusionOk="0" h="6001" w="12329">
                    <a:moveTo>
                      <a:pt x="11537" y="0"/>
                    </a:moveTo>
                    <a:cubicBezTo>
                      <a:pt x="11349" y="0"/>
                      <a:pt x="11166" y="134"/>
                      <a:pt x="11234" y="374"/>
                    </a:cubicBezTo>
                    <a:cubicBezTo>
                      <a:pt x="11569" y="1590"/>
                      <a:pt x="11660" y="2988"/>
                      <a:pt x="10414" y="3717"/>
                    </a:cubicBezTo>
                    <a:cubicBezTo>
                      <a:pt x="9860" y="4050"/>
                      <a:pt x="9218" y="4161"/>
                      <a:pt x="8556" y="4161"/>
                    </a:cubicBezTo>
                    <a:cubicBezTo>
                      <a:pt x="7766" y="4161"/>
                      <a:pt x="6947" y="4002"/>
                      <a:pt x="6219" y="3869"/>
                    </a:cubicBezTo>
                    <a:cubicBezTo>
                      <a:pt x="5536" y="3756"/>
                      <a:pt x="4864" y="3606"/>
                      <a:pt x="4198" y="3606"/>
                    </a:cubicBezTo>
                    <a:cubicBezTo>
                      <a:pt x="3796" y="3606"/>
                      <a:pt x="3397" y="3660"/>
                      <a:pt x="2997" y="3809"/>
                    </a:cubicBezTo>
                    <a:cubicBezTo>
                      <a:pt x="2024" y="4143"/>
                      <a:pt x="1295" y="4964"/>
                      <a:pt x="292" y="5389"/>
                    </a:cubicBezTo>
                    <a:cubicBezTo>
                      <a:pt x="0" y="5522"/>
                      <a:pt x="171" y="6001"/>
                      <a:pt x="461" y="6001"/>
                    </a:cubicBezTo>
                    <a:cubicBezTo>
                      <a:pt x="504" y="6001"/>
                      <a:pt x="549" y="5990"/>
                      <a:pt x="596" y="5967"/>
                    </a:cubicBezTo>
                    <a:cubicBezTo>
                      <a:pt x="1721" y="5511"/>
                      <a:pt x="2572" y="4477"/>
                      <a:pt x="3787" y="4265"/>
                    </a:cubicBezTo>
                    <a:cubicBezTo>
                      <a:pt x="3934" y="4239"/>
                      <a:pt x="4085" y="4228"/>
                      <a:pt x="4237" y="4228"/>
                    </a:cubicBezTo>
                    <a:cubicBezTo>
                      <a:pt x="4812" y="4228"/>
                      <a:pt x="5411" y="4381"/>
                      <a:pt x="5915" y="4477"/>
                    </a:cubicBezTo>
                    <a:cubicBezTo>
                      <a:pt x="6675" y="4629"/>
                      <a:pt x="7496" y="4781"/>
                      <a:pt x="8286" y="4812"/>
                    </a:cubicBezTo>
                    <a:cubicBezTo>
                      <a:pt x="8419" y="4822"/>
                      <a:pt x="8552" y="4827"/>
                      <a:pt x="8685" y="4827"/>
                    </a:cubicBezTo>
                    <a:cubicBezTo>
                      <a:pt x="9739" y="4827"/>
                      <a:pt x="10779" y="4497"/>
                      <a:pt x="11508" y="3687"/>
                    </a:cubicBezTo>
                    <a:cubicBezTo>
                      <a:pt x="12329" y="2775"/>
                      <a:pt x="12207" y="1316"/>
                      <a:pt x="11873" y="252"/>
                    </a:cubicBezTo>
                    <a:cubicBezTo>
                      <a:pt x="11833" y="80"/>
                      <a:pt x="11683" y="0"/>
                      <a:pt x="115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2" name="Google Shape;732;p11"/>
              <p:cNvSpPr/>
              <p:nvPr/>
            </p:nvSpPr>
            <p:spPr>
              <a:xfrm>
                <a:off x="2379500" y="2986150"/>
                <a:ext cx="157300" cy="194700"/>
              </a:xfrm>
              <a:custGeom>
                <a:rect b="b" l="l" r="r" t="t"/>
                <a:pathLst>
                  <a:path extrusionOk="0" h="7788" w="6292">
                    <a:moveTo>
                      <a:pt x="4255" y="1510"/>
                    </a:moveTo>
                    <a:lnTo>
                      <a:pt x="4255" y="1510"/>
                    </a:lnTo>
                    <a:cubicBezTo>
                      <a:pt x="3222" y="2848"/>
                      <a:pt x="2614" y="4276"/>
                      <a:pt x="2128" y="5462"/>
                    </a:cubicBezTo>
                    <a:cubicBezTo>
                      <a:pt x="1828" y="6180"/>
                      <a:pt x="1411" y="7134"/>
                      <a:pt x="1166" y="7134"/>
                    </a:cubicBezTo>
                    <a:cubicBezTo>
                      <a:pt x="1163" y="7134"/>
                      <a:pt x="1159" y="7134"/>
                      <a:pt x="1155" y="7133"/>
                    </a:cubicBezTo>
                    <a:cubicBezTo>
                      <a:pt x="1125" y="7103"/>
                      <a:pt x="1125" y="7103"/>
                      <a:pt x="1094" y="7103"/>
                    </a:cubicBezTo>
                    <a:cubicBezTo>
                      <a:pt x="942" y="7012"/>
                      <a:pt x="851" y="6951"/>
                      <a:pt x="790" y="6799"/>
                    </a:cubicBezTo>
                    <a:cubicBezTo>
                      <a:pt x="608" y="6069"/>
                      <a:pt x="1125" y="4671"/>
                      <a:pt x="2067" y="3364"/>
                    </a:cubicBezTo>
                    <a:cubicBezTo>
                      <a:pt x="2675" y="2574"/>
                      <a:pt x="3526" y="1966"/>
                      <a:pt x="4255" y="1510"/>
                    </a:cubicBezTo>
                    <a:close/>
                    <a:moveTo>
                      <a:pt x="5936" y="1"/>
                    </a:moveTo>
                    <a:cubicBezTo>
                      <a:pt x="5898" y="1"/>
                      <a:pt x="5866" y="16"/>
                      <a:pt x="5866" y="51"/>
                    </a:cubicBezTo>
                    <a:cubicBezTo>
                      <a:pt x="5775" y="112"/>
                      <a:pt x="3131" y="1024"/>
                      <a:pt x="1672" y="3000"/>
                    </a:cubicBezTo>
                    <a:cubicBezTo>
                      <a:pt x="517" y="4519"/>
                      <a:pt x="0" y="6069"/>
                      <a:pt x="243" y="6981"/>
                    </a:cubicBezTo>
                    <a:cubicBezTo>
                      <a:pt x="365" y="7407"/>
                      <a:pt x="669" y="7650"/>
                      <a:pt x="1094" y="7772"/>
                    </a:cubicBezTo>
                    <a:cubicBezTo>
                      <a:pt x="1148" y="7782"/>
                      <a:pt x="1201" y="7788"/>
                      <a:pt x="1252" y="7788"/>
                    </a:cubicBezTo>
                    <a:cubicBezTo>
                      <a:pt x="1915" y="7788"/>
                      <a:pt x="2317" y="6888"/>
                      <a:pt x="2796" y="5674"/>
                    </a:cubicBezTo>
                    <a:cubicBezTo>
                      <a:pt x="3435" y="4124"/>
                      <a:pt x="4316" y="1996"/>
                      <a:pt x="6140" y="598"/>
                    </a:cubicBezTo>
                    <a:cubicBezTo>
                      <a:pt x="6262" y="477"/>
                      <a:pt x="6292" y="325"/>
                      <a:pt x="6231" y="173"/>
                    </a:cubicBezTo>
                    <a:cubicBezTo>
                      <a:pt x="6170" y="112"/>
                      <a:pt x="6110" y="82"/>
                      <a:pt x="6018" y="21"/>
                    </a:cubicBezTo>
                    <a:cubicBezTo>
                      <a:pt x="5993" y="8"/>
                      <a:pt x="5963" y="1"/>
                      <a:pt x="593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3" name="Google Shape;733;p11"/>
              <p:cNvSpPr/>
              <p:nvPr/>
            </p:nvSpPr>
            <p:spPr>
              <a:xfrm>
                <a:off x="2317175" y="2996425"/>
                <a:ext cx="125400" cy="71050"/>
              </a:xfrm>
              <a:custGeom>
                <a:rect b="b" l="l" r="r" t="t"/>
                <a:pathLst>
                  <a:path extrusionOk="0" h="2842" w="5016">
                    <a:moveTo>
                      <a:pt x="1463" y="647"/>
                    </a:moveTo>
                    <a:cubicBezTo>
                      <a:pt x="1618" y="647"/>
                      <a:pt x="1806" y="682"/>
                      <a:pt x="2037" y="765"/>
                    </a:cubicBezTo>
                    <a:cubicBezTo>
                      <a:pt x="2706" y="1038"/>
                      <a:pt x="3435" y="1646"/>
                      <a:pt x="3922" y="2041"/>
                    </a:cubicBezTo>
                    <a:cubicBezTo>
                      <a:pt x="3516" y="2106"/>
                      <a:pt x="2962" y="2171"/>
                      <a:pt x="2418" y="2171"/>
                    </a:cubicBezTo>
                    <a:cubicBezTo>
                      <a:pt x="1945" y="2171"/>
                      <a:pt x="1479" y="2122"/>
                      <a:pt x="1125" y="1981"/>
                    </a:cubicBezTo>
                    <a:cubicBezTo>
                      <a:pt x="913" y="1889"/>
                      <a:pt x="761" y="1798"/>
                      <a:pt x="730" y="1677"/>
                    </a:cubicBezTo>
                    <a:cubicBezTo>
                      <a:pt x="639" y="1555"/>
                      <a:pt x="700" y="1403"/>
                      <a:pt x="761" y="1190"/>
                    </a:cubicBezTo>
                    <a:cubicBezTo>
                      <a:pt x="871" y="902"/>
                      <a:pt x="1047" y="647"/>
                      <a:pt x="1463" y="647"/>
                    </a:cubicBezTo>
                    <a:close/>
                    <a:moveTo>
                      <a:pt x="1448" y="1"/>
                    </a:moveTo>
                    <a:cubicBezTo>
                      <a:pt x="665" y="1"/>
                      <a:pt x="317" y="547"/>
                      <a:pt x="153" y="947"/>
                    </a:cubicBezTo>
                    <a:cubicBezTo>
                      <a:pt x="1" y="1342"/>
                      <a:pt x="1" y="1677"/>
                      <a:pt x="122" y="1981"/>
                    </a:cubicBezTo>
                    <a:cubicBezTo>
                      <a:pt x="244" y="2254"/>
                      <a:pt x="517" y="2467"/>
                      <a:pt x="882" y="2619"/>
                    </a:cubicBezTo>
                    <a:cubicBezTo>
                      <a:pt x="1332" y="2786"/>
                      <a:pt x="1914" y="2842"/>
                      <a:pt x="2489" y="2842"/>
                    </a:cubicBezTo>
                    <a:cubicBezTo>
                      <a:pt x="3585" y="2842"/>
                      <a:pt x="4652" y="2639"/>
                      <a:pt x="4712" y="2619"/>
                    </a:cubicBezTo>
                    <a:cubicBezTo>
                      <a:pt x="4834" y="2589"/>
                      <a:pt x="4955" y="2497"/>
                      <a:pt x="4986" y="2406"/>
                    </a:cubicBezTo>
                    <a:cubicBezTo>
                      <a:pt x="5016" y="2285"/>
                      <a:pt x="4986" y="2133"/>
                      <a:pt x="4925" y="2041"/>
                    </a:cubicBezTo>
                    <a:cubicBezTo>
                      <a:pt x="4834" y="1981"/>
                      <a:pt x="3496" y="613"/>
                      <a:pt x="2250" y="157"/>
                    </a:cubicBezTo>
                    <a:cubicBezTo>
                      <a:pt x="1941" y="47"/>
                      <a:pt x="1676" y="1"/>
                      <a:pt x="144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34" name="Google Shape;734;p11"/>
            <p:cNvGrpSpPr/>
            <p:nvPr/>
          </p:nvGrpSpPr>
          <p:grpSpPr>
            <a:xfrm>
              <a:off x="3687225" y="4617100"/>
              <a:ext cx="577525" cy="630150"/>
              <a:chOff x="3752625" y="4590675"/>
              <a:chExt cx="577525" cy="630150"/>
            </a:xfrm>
          </p:grpSpPr>
          <p:sp>
            <p:nvSpPr>
              <p:cNvPr id="735" name="Google Shape;735;p11"/>
              <p:cNvSpPr/>
              <p:nvPr/>
            </p:nvSpPr>
            <p:spPr>
              <a:xfrm>
                <a:off x="3752625" y="4590675"/>
                <a:ext cx="577525" cy="630150"/>
              </a:xfrm>
              <a:custGeom>
                <a:rect b="b" l="l" r="r" t="t"/>
                <a:pathLst>
                  <a:path extrusionOk="0" h="25206" w="23101">
                    <a:moveTo>
                      <a:pt x="21973" y="1615"/>
                    </a:moveTo>
                    <a:cubicBezTo>
                      <a:pt x="21984" y="1615"/>
                      <a:pt x="21996" y="1615"/>
                      <a:pt x="22007" y="1616"/>
                    </a:cubicBezTo>
                    <a:cubicBezTo>
                      <a:pt x="22159" y="1616"/>
                      <a:pt x="22189" y="1707"/>
                      <a:pt x="22219" y="1737"/>
                    </a:cubicBezTo>
                    <a:cubicBezTo>
                      <a:pt x="22311" y="1798"/>
                      <a:pt x="22341" y="1920"/>
                      <a:pt x="22341" y="2072"/>
                    </a:cubicBezTo>
                    <a:cubicBezTo>
                      <a:pt x="22432" y="2467"/>
                      <a:pt x="22280" y="2649"/>
                      <a:pt x="22159" y="2771"/>
                    </a:cubicBezTo>
                    <a:cubicBezTo>
                      <a:pt x="21900" y="2995"/>
                      <a:pt x="21405" y="3082"/>
                      <a:pt x="20859" y="3082"/>
                    </a:cubicBezTo>
                    <a:cubicBezTo>
                      <a:pt x="20444" y="3082"/>
                      <a:pt x="19999" y="3032"/>
                      <a:pt x="19605" y="2953"/>
                    </a:cubicBezTo>
                    <a:cubicBezTo>
                      <a:pt x="20380" y="2328"/>
                      <a:pt x="21417" y="1615"/>
                      <a:pt x="21973" y="1615"/>
                    </a:cubicBezTo>
                    <a:close/>
                    <a:moveTo>
                      <a:pt x="17693" y="5605"/>
                    </a:moveTo>
                    <a:cubicBezTo>
                      <a:pt x="17839" y="5605"/>
                      <a:pt x="17981" y="5669"/>
                      <a:pt x="18146" y="5810"/>
                    </a:cubicBezTo>
                    <a:cubicBezTo>
                      <a:pt x="18268" y="5902"/>
                      <a:pt x="18390" y="5993"/>
                      <a:pt x="18481" y="6114"/>
                    </a:cubicBezTo>
                    <a:cubicBezTo>
                      <a:pt x="18724" y="6449"/>
                      <a:pt x="18663" y="6722"/>
                      <a:pt x="18511" y="7269"/>
                    </a:cubicBezTo>
                    <a:cubicBezTo>
                      <a:pt x="18268" y="7999"/>
                      <a:pt x="17934" y="9032"/>
                      <a:pt x="18876" y="10552"/>
                    </a:cubicBezTo>
                    <a:cubicBezTo>
                      <a:pt x="20244" y="12801"/>
                      <a:pt x="21429" y="15993"/>
                      <a:pt x="18268" y="20583"/>
                    </a:cubicBezTo>
                    <a:cubicBezTo>
                      <a:pt x="16718" y="22862"/>
                      <a:pt x="14894" y="24139"/>
                      <a:pt x="12858" y="24443"/>
                    </a:cubicBezTo>
                    <a:cubicBezTo>
                      <a:pt x="12554" y="24487"/>
                      <a:pt x="12246" y="24509"/>
                      <a:pt x="11933" y="24509"/>
                    </a:cubicBezTo>
                    <a:cubicBezTo>
                      <a:pt x="9636" y="24509"/>
                      <a:pt x="7064" y="23335"/>
                      <a:pt x="4256" y="21008"/>
                    </a:cubicBezTo>
                    <a:cubicBezTo>
                      <a:pt x="1672" y="18820"/>
                      <a:pt x="608" y="16327"/>
                      <a:pt x="1186" y="13622"/>
                    </a:cubicBezTo>
                    <a:cubicBezTo>
                      <a:pt x="1763" y="10856"/>
                      <a:pt x="4104" y="8333"/>
                      <a:pt x="6079" y="7330"/>
                    </a:cubicBezTo>
                    <a:cubicBezTo>
                      <a:pt x="7769" y="6455"/>
                      <a:pt x="9496" y="6194"/>
                      <a:pt x="11016" y="6194"/>
                    </a:cubicBezTo>
                    <a:cubicBezTo>
                      <a:pt x="12557" y="6194"/>
                      <a:pt x="13885" y="6463"/>
                      <a:pt x="14742" y="6631"/>
                    </a:cubicBezTo>
                    <a:lnTo>
                      <a:pt x="14864" y="6661"/>
                    </a:lnTo>
                    <a:cubicBezTo>
                      <a:pt x="15024" y="6699"/>
                      <a:pt x="15175" y="6716"/>
                      <a:pt x="15318" y="6716"/>
                    </a:cubicBezTo>
                    <a:cubicBezTo>
                      <a:pt x="15986" y="6716"/>
                      <a:pt x="16469" y="6349"/>
                      <a:pt x="16870" y="6023"/>
                    </a:cubicBezTo>
                    <a:cubicBezTo>
                      <a:pt x="17223" y="5763"/>
                      <a:pt x="17462" y="5605"/>
                      <a:pt x="17693" y="5605"/>
                    </a:cubicBezTo>
                    <a:close/>
                    <a:moveTo>
                      <a:pt x="18238" y="1"/>
                    </a:moveTo>
                    <a:cubicBezTo>
                      <a:pt x="18175" y="1"/>
                      <a:pt x="18111" y="21"/>
                      <a:pt x="18055" y="66"/>
                    </a:cubicBezTo>
                    <a:cubicBezTo>
                      <a:pt x="17903" y="126"/>
                      <a:pt x="17812" y="370"/>
                      <a:pt x="17934" y="522"/>
                    </a:cubicBezTo>
                    <a:cubicBezTo>
                      <a:pt x="18845" y="2072"/>
                      <a:pt x="18359" y="4199"/>
                      <a:pt x="18086" y="5081"/>
                    </a:cubicBezTo>
                    <a:cubicBezTo>
                      <a:pt x="17911" y="5005"/>
                      <a:pt x="17746" y="4973"/>
                      <a:pt x="17589" y="4973"/>
                    </a:cubicBezTo>
                    <a:cubicBezTo>
                      <a:pt x="17119" y="4973"/>
                      <a:pt x="16725" y="5263"/>
                      <a:pt x="16383" y="5537"/>
                    </a:cubicBezTo>
                    <a:cubicBezTo>
                      <a:pt x="15998" y="5820"/>
                      <a:pt x="15634" y="6081"/>
                      <a:pt x="15162" y="6081"/>
                    </a:cubicBezTo>
                    <a:cubicBezTo>
                      <a:pt x="15077" y="6081"/>
                      <a:pt x="14988" y="6072"/>
                      <a:pt x="14894" y="6054"/>
                    </a:cubicBezTo>
                    <a:lnTo>
                      <a:pt x="14772" y="6023"/>
                    </a:lnTo>
                    <a:cubicBezTo>
                      <a:pt x="13935" y="5853"/>
                      <a:pt x="12536" y="5555"/>
                      <a:pt x="10882" y="5555"/>
                    </a:cubicBezTo>
                    <a:cubicBezTo>
                      <a:pt x="9294" y="5555"/>
                      <a:pt x="7471" y="5829"/>
                      <a:pt x="5684" y="6753"/>
                    </a:cubicBezTo>
                    <a:cubicBezTo>
                      <a:pt x="3648" y="7816"/>
                      <a:pt x="1094" y="10339"/>
                      <a:pt x="456" y="13500"/>
                    </a:cubicBezTo>
                    <a:cubicBezTo>
                      <a:pt x="0" y="15750"/>
                      <a:pt x="578" y="17938"/>
                      <a:pt x="2128" y="19884"/>
                    </a:cubicBezTo>
                    <a:cubicBezTo>
                      <a:pt x="2584" y="20461"/>
                      <a:pt x="3100" y="20978"/>
                      <a:pt x="3769" y="21525"/>
                    </a:cubicBezTo>
                    <a:cubicBezTo>
                      <a:pt x="6727" y="23971"/>
                      <a:pt x="9446" y="25205"/>
                      <a:pt x="11928" y="25205"/>
                    </a:cubicBezTo>
                    <a:cubicBezTo>
                      <a:pt x="12252" y="25205"/>
                      <a:pt x="12572" y="25184"/>
                      <a:pt x="12888" y="25142"/>
                    </a:cubicBezTo>
                    <a:cubicBezTo>
                      <a:pt x="15168" y="24808"/>
                      <a:pt x="17143" y="23440"/>
                      <a:pt x="18785" y="21008"/>
                    </a:cubicBezTo>
                    <a:cubicBezTo>
                      <a:pt x="22159" y="16023"/>
                      <a:pt x="20760" y="12497"/>
                      <a:pt x="19393" y="10248"/>
                    </a:cubicBezTo>
                    <a:cubicBezTo>
                      <a:pt x="18572" y="8941"/>
                      <a:pt x="18845" y="8181"/>
                      <a:pt x="19089" y="7513"/>
                    </a:cubicBezTo>
                    <a:cubicBezTo>
                      <a:pt x="19271" y="6935"/>
                      <a:pt x="19453" y="6357"/>
                      <a:pt x="18937" y="5719"/>
                    </a:cubicBezTo>
                    <a:lnTo>
                      <a:pt x="18693" y="5506"/>
                    </a:lnTo>
                    <a:cubicBezTo>
                      <a:pt x="18815" y="5142"/>
                      <a:pt x="18997" y="4443"/>
                      <a:pt x="19119" y="3561"/>
                    </a:cubicBezTo>
                    <a:cubicBezTo>
                      <a:pt x="19499" y="3637"/>
                      <a:pt x="20160" y="3751"/>
                      <a:pt x="20833" y="3751"/>
                    </a:cubicBezTo>
                    <a:cubicBezTo>
                      <a:pt x="21505" y="3751"/>
                      <a:pt x="22189" y="3637"/>
                      <a:pt x="22615" y="3257"/>
                    </a:cubicBezTo>
                    <a:cubicBezTo>
                      <a:pt x="22827" y="3014"/>
                      <a:pt x="23101" y="2649"/>
                      <a:pt x="22979" y="1981"/>
                    </a:cubicBezTo>
                    <a:cubicBezTo>
                      <a:pt x="22888" y="1373"/>
                      <a:pt x="22523" y="1008"/>
                      <a:pt x="22007" y="977"/>
                    </a:cubicBezTo>
                    <a:cubicBezTo>
                      <a:pt x="21980" y="976"/>
                      <a:pt x="21953" y="975"/>
                      <a:pt x="21926" y="975"/>
                    </a:cubicBezTo>
                    <a:cubicBezTo>
                      <a:pt x="21019" y="975"/>
                      <a:pt x="19768" y="1937"/>
                      <a:pt x="19119" y="2497"/>
                    </a:cubicBezTo>
                    <a:cubicBezTo>
                      <a:pt x="19058" y="1737"/>
                      <a:pt x="18906" y="886"/>
                      <a:pt x="18511" y="157"/>
                    </a:cubicBezTo>
                    <a:cubicBezTo>
                      <a:pt x="18453" y="61"/>
                      <a:pt x="18347" y="1"/>
                      <a:pt x="1823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6" name="Google Shape;736;p11"/>
              <p:cNvSpPr/>
              <p:nvPr/>
            </p:nvSpPr>
            <p:spPr>
              <a:xfrm>
                <a:off x="3845375" y="4774125"/>
                <a:ext cx="305200" cy="90200"/>
              </a:xfrm>
              <a:custGeom>
                <a:rect b="b" l="l" r="r" t="t"/>
                <a:pathLst>
                  <a:path extrusionOk="0" h="3608" w="12208">
                    <a:moveTo>
                      <a:pt x="6776" y="1"/>
                    </a:moveTo>
                    <a:cubicBezTo>
                      <a:pt x="6432" y="1"/>
                      <a:pt x="6088" y="16"/>
                      <a:pt x="5743" y="53"/>
                    </a:cubicBezTo>
                    <a:cubicBezTo>
                      <a:pt x="3615" y="326"/>
                      <a:pt x="1701" y="1451"/>
                      <a:pt x="242" y="2971"/>
                    </a:cubicBezTo>
                    <a:cubicBezTo>
                      <a:pt x="0" y="3212"/>
                      <a:pt x="219" y="3607"/>
                      <a:pt x="471" y="3607"/>
                    </a:cubicBezTo>
                    <a:cubicBezTo>
                      <a:pt x="537" y="3607"/>
                      <a:pt x="605" y="3581"/>
                      <a:pt x="667" y="3518"/>
                    </a:cubicBezTo>
                    <a:cubicBezTo>
                      <a:pt x="2157" y="1998"/>
                      <a:pt x="4011" y="965"/>
                      <a:pt x="6138" y="691"/>
                    </a:cubicBezTo>
                    <a:cubicBezTo>
                      <a:pt x="6449" y="656"/>
                      <a:pt x="6761" y="642"/>
                      <a:pt x="7074" y="642"/>
                    </a:cubicBezTo>
                    <a:cubicBezTo>
                      <a:pt x="8506" y="642"/>
                      <a:pt x="9946" y="945"/>
                      <a:pt x="11356" y="945"/>
                    </a:cubicBezTo>
                    <a:cubicBezTo>
                      <a:pt x="11502" y="945"/>
                      <a:pt x="11647" y="942"/>
                      <a:pt x="11792" y="934"/>
                    </a:cubicBezTo>
                    <a:cubicBezTo>
                      <a:pt x="12208" y="845"/>
                      <a:pt x="12101" y="234"/>
                      <a:pt x="11700" y="234"/>
                    </a:cubicBezTo>
                    <a:cubicBezTo>
                      <a:pt x="11690" y="234"/>
                      <a:pt x="11680" y="235"/>
                      <a:pt x="11670" y="235"/>
                    </a:cubicBezTo>
                    <a:cubicBezTo>
                      <a:pt x="11458" y="248"/>
                      <a:pt x="11245" y="254"/>
                      <a:pt x="11032" y="254"/>
                    </a:cubicBezTo>
                    <a:cubicBezTo>
                      <a:pt x="9614" y="254"/>
                      <a:pt x="8195" y="1"/>
                      <a:pt x="677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7" name="Google Shape;737;p11"/>
              <p:cNvSpPr/>
              <p:nvPr/>
            </p:nvSpPr>
            <p:spPr>
              <a:xfrm>
                <a:off x="3806575" y="4887400"/>
                <a:ext cx="37975" cy="144150"/>
              </a:xfrm>
              <a:custGeom>
                <a:rect b="b" l="l" r="r" t="t"/>
                <a:pathLst>
                  <a:path extrusionOk="0" h="5766" w="1519">
                    <a:moveTo>
                      <a:pt x="1047" y="1"/>
                    </a:moveTo>
                    <a:cubicBezTo>
                      <a:pt x="981" y="1"/>
                      <a:pt x="914" y="25"/>
                      <a:pt x="851" y="81"/>
                    </a:cubicBezTo>
                    <a:cubicBezTo>
                      <a:pt x="213" y="689"/>
                      <a:pt x="91" y="1723"/>
                      <a:pt x="31" y="2543"/>
                    </a:cubicBezTo>
                    <a:cubicBezTo>
                      <a:pt x="0" y="3546"/>
                      <a:pt x="91" y="4610"/>
                      <a:pt x="395" y="5552"/>
                    </a:cubicBezTo>
                    <a:cubicBezTo>
                      <a:pt x="417" y="5703"/>
                      <a:pt x="507" y="5766"/>
                      <a:pt x="610" y="5766"/>
                    </a:cubicBezTo>
                    <a:cubicBezTo>
                      <a:pt x="798" y="5766"/>
                      <a:pt x="1032" y="5554"/>
                      <a:pt x="973" y="5279"/>
                    </a:cubicBezTo>
                    <a:cubicBezTo>
                      <a:pt x="730" y="4489"/>
                      <a:pt x="669" y="3607"/>
                      <a:pt x="699" y="2817"/>
                    </a:cubicBezTo>
                    <a:cubicBezTo>
                      <a:pt x="699" y="2148"/>
                      <a:pt x="730" y="1115"/>
                      <a:pt x="1277" y="628"/>
                    </a:cubicBezTo>
                    <a:cubicBezTo>
                      <a:pt x="1518" y="363"/>
                      <a:pt x="1299" y="1"/>
                      <a:pt x="104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8" name="Google Shape;738;p11"/>
              <p:cNvSpPr/>
              <p:nvPr/>
            </p:nvSpPr>
            <p:spPr>
              <a:xfrm>
                <a:off x="4071000" y="5121025"/>
                <a:ext cx="24350" cy="21625"/>
              </a:xfrm>
              <a:custGeom>
                <a:rect b="b" l="l" r="r" t="t"/>
                <a:pathLst>
                  <a:path extrusionOk="0" h="865" w="974">
                    <a:moveTo>
                      <a:pt x="497" y="1"/>
                    </a:moveTo>
                    <a:cubicBezTo>
                      <a:pt x="403" y="1"/>
                      <a:pt x="306" y="32"/>
                      <a:pt x="214" y="98"/>
                    </a:cubicBezTo>
                    <a:cubicBezTo>
                      <a:pt x="31" y="250"/>
                      <a:pt x="1" y="493"/>
                      <a:pt x="153" y="706"/>
                    </a:cubicBezTo>
                    <a:cubicBezTo>
                      <a:pt x="239" y="810"/>
                      <a:pt x="365" y="864"/>
                      <a:pt x="490" y="864"/>
                    </a:cubicBezTo>
                    <a:cubicBezTo>
                      <a:pt x="586" y="864"/>
                      <a:pt x="682" y="833"/>
                      <a:pt x="761" y="767"/>
                    </a:cubicBezTo>
                    <a:cubicBezTo>
                      <a:pt x="943" y="615"/>
                      <a:pt x="974" y="341"/>
                      <a:pt x="822" y="159"/>
                    </a:cubicBezTo>
                    <a:cubicBezTo>
                      <a:pt x="735" y="55"/>
                      <a:pt x="620" y="1"/>
                      <a:pt x="49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9" name="Google Shape;739;p11"/>
              <p:cNvSpPr/>
              <p:nvPr/>
            </p:nvSpPr>
            <p:spPr>
              <a:xfrm>
                <a:off x="4103675" y="5144600"/>
                <a:ext cx="25100" cy="21600"/>
              </a:xfrm>
              <a:custGeom>
                <a:rect b="b" l="l" r="r" t="t"/>
                <a:pathLst>
                  <a:path extrusionOk="0" h="864" w="1004">
                    <a:moveTo>
                      <a:pt x="515" y="0"/>
                    </a:moveTo>
                    <a:cubicBezTo>
                      <a:pt x="419" y="0"/>
                      <a:pt x="323" y="32"/>
                      <a:pt x="244" y="97"/>
                    </a:cubicBezTo>
                    <a:cubicBezTo>
                      <a:pt x="62" y="249"/>
                      <a:pt x="1" y="523"/>
                      <a:pt x="183" y="705"/>
                    </a:cubicBezTo>
                    <a:cubicBezTo>
                      <a:pt x="270" y="809"/>
                      <a:pt x="385" y="863"/>
                      <a:pt x="508" y="863"/>
                    </a:cubicBezTo>
                    <a:cubicBezTo>
                      <a:pt x="602" y="863"/>
                      <a:pt x="699" y="832"/>
                      <a:pt x="791" y="766"/>
                    </a:cubicBezTo>
                    <a:cubicBezTo>
                      <a:pt x="974" y="614"/>
                      <a:pt x="1004" y="371"/>
                      <a:pt x="852" y="158"/>
                    </a:cubicBezTo>
                    <a:cubicBezTo>
                      <a:pt x="766" y="55"/>
                      <a:pt x="640" y="0"/>
                      <a:pt x="51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0" name="Google Shape;740;p11"/>
              <p:cNvSpPr/>
              <p:nvPr/>
            </p:nvSpPr>
            <p:spPr>
              <a:xfrm>
                <a:off x="4039100" y="5171350"/>
                <a:ext cx="22825" cy="22800"/>
              </a:xfrm>
              <a:custGeom>
                <a:rect b="b" l="l" r="r" t="t"/>
                <a:pathLst>
                  <a:path extrusionOk="0" h="912" w="913">
                    <a:moveTo>
                      <a:pt x="456" y="0"/>
                    </a:moveTo>
                    <a:cubicBezTo>
                      <a:pt x="213" y="0"/>
                      <a:pt x="0" y="213"/>
                      <a:pt x="0" y="456"/>
                    </a:cubicBezTo>
                    <a:cubicBezTo>
                      <a:pt x="0" y="730"/>
                      <a:pt x="213" y="912"/>
                      <a:pt x="456" y="912"/>
                    </a:cubicBezTo>
                    <a:cubicBezTo>
                      <a:pt x="730" y="912"/>
                      <a:pt x="912" y="730"/>
                      <a:pt x="912" y="456"/>
                    </a:cubicBezTo>
                    <a:cubicBezTo>
                      <a:pt x="912" y="213"/>
                      <a:pt x="730" y="0"/>
                      <a:pt x="4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1" name="Google Shape;741;p11"/>
              <p:cNvSpPr/>
              <p:nvPr/>
            </p:nvSpPr>
            <p:spPr>
              <a:xfrm>
                <a:off x="4029975" y="5146400"/>
                <a:ext cx="25100" cy="22025"/>
              </a:xfrm>
              <a:custGeom>
                <a:rect b="b" l="l" r="r" t="t"/>
                <a:pathLst>
                  <a:path extrusionOk="0" h="881" w="1004">
                    <a:moveTo>
                      <a:pt x="479" y="0"/>
                    </a:moveTo>
                    <a:cubicBezTo>
                      <a:pt x="388" y="0"/>
                      <a:pt x="296" y="27"/>
                      <a:pt x="213" y="86"/>
                    </a:cubicBezTo>
                    <a:cubicBezTo>
                      <a:pt x="31" y="238"/>
                      <a:pt x="1" y="512"/>
                      <a:pt x="153" y="694"/>
                    </a:cubicBezTo>
                    <a:cubicBezTo>
                      <a:pt x="241" y="818"/>
                      <a:pt x="371" y="880"/>
                      <a:pt x="500" y="880"/>
                    </a:cubicBezTo>
                    <a:cubicBezTo>
                      <a:pt x="593" y="880"/>
                      <a:pt x="684" y="849"/>
                      <a:pt x="760" y="785"/>
                    </a:cubicBezTo>
                    <a:cubicBezTo>
                      <a:pt x="943" y="633"/>
                      <a:pt x="1004" y="360"/>
                      <a:pt x="852" y="177"/>
                    </a:cubicBezTo>
                    <a:cubicBezTo>
                      <a:pt x="759" y="66"/>
                      <a:pt x="621" y="0"/>
                      <a:pt x="47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2" name="Google Shape;742;p11"/>
              <p:cNvSpPr/>
              <p:nvPr/>
            </p:nvSpPr>
            <p:spPr>
              <a:xfrm>
                <a:off x="4102175" y="5107300"/>
                <a:ext cx="22050" cy="19450"/>
              </a:xfrm>
              <a:custGeom>
                <a:rect b="b" l="l" r="r" t="t"/>
                <a:pathLst>
                  <a:path extrusionOk="0" h="778" w="882">
                    <a:moveTo>
                      <a:pt x="427" y="0"/>
                    </a:moveTo>
                    <a:cubicBezTo>
                      <a:pt x="338" y="0"/>
                      <a:pt x="251" y="32"/>
                      <a:pt x="183" y="100"/>
                    </a:cubicBezTo>
                    <a:cubicBezTo>
                      <a:pt x="31" y="222"/>
                      <a:pt x="0" y="495"/>
                      <a:pt x="152" y="647"/>
                    </a:cubicBezTo>
                    <a:cubicBezTo>
                      <a:pt x="236" y="731"/>
                      <a:pt x="347" y="777"/>
                      <a:pt x="455" y="777"/>
                    </a:cubicBezTo>
                    <a:cubicBezTo>
                      <a:pt x="544" y="777"/>
                      <a:pt x="631" y="746"/>
                      <a:pt x="699" y="678"/>
                    </a:cubicBezTo>
                    <a:cubicBezTo>
                      <a:pt x="821" y="526"/>
                      <a:pt x="882" y="282"/>
                      <a:pt x="730" y="130"/>
                    </a:cubicBezTo>
                    <a:cubicBezTo>
                      <a:pt x="646" y="47"/>
                      <a:pt x="535" y="0"/>
                      <a:pt x="42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3" name="Google Shape;743;p11"/>
              <p:cNvSpPr/>
              <p:nvPr/>
            </p:nvSpPr>
            <p:spPr>
              <a:xfrm>
                <a:off x="4140150" y="5105225"/>
                <a:ext cx="30425" cy="30425"/>
              </a:xfrm>
              <a:custGeom>
                <a:rect b="b" l="l" r="r" t="t"/>
                <a:pathLst>
                  <a:path extrusionOk="0" h="1217" w="1217">
                    <a:moveTo>
                      <a:pt x="609" y="1"/>
                    </a:moveTo>
                    <a:cubicBezTo>
                      <a:pt x="275" y="1"/>
                      <a:pt x="1" y="274"/>
                      <a:pt x="1" y="609"/>
                    </a:cubicBezTo>
                    <a:cubicBezTo>
                      <a:pt x="1" y="943"/>
                      <a:pt x="275" y="1216"/>
                      <a:pt x="609" y="1216"/>
                    </a:cubicBezTo>
                    <a:cubicBezTo>
                      <a:pt x="943" y="1216"/>
                      <a:pt x="1217" y="943"/>
                      <a:pt x="1217" y="609"/>
                    </a:cubicBezTo>
                    <a:cubicBezTo>
                      <a:pt x="1217" y="274"/>
                      <a:pt x="943" y="1"/>
                      <a:pt x="60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4" name="Google Shape;744;p11"/>
              <p:cNvSpPr/>
              <p:nvPr/>
            </p:nvSpPr>
            <p:spPr>
              <a:xfrm>
                <a:off x="4067200" y="5159525"/>
                <a:ext cx="16750" cy="14675"/>
              </a:xfrm>
              <a:custGeom>
                <a:rect b="b" l="l" r="r" t="t"/>
                <a:pathLst>
                  <a:path extrusionOk="0" h="587" w="670">
                    <a:moveTo>
                      <a:pt x="338" y="0"/>
                    </a:moveTo>
                    <a:cubicBezTo>
                      <a:pt x="271" y="0"/>
                      <a:pt x="206" y="25"/>
                      <a:pt x="153" y="78"/>
                    </a:cubicBezTo>
                    <a:cubicBezTo>
                      <a:pt x="31" y="169"/>
                      <a:pt x="1" y="382"/>
                      <a:pt x="123" y="473"/>
                    </a:cubicBezTo>
                    <a:cubicBezTo>
                      <a:pt x="178" y="547"/>
                      <a:pt x="278" y="587"/>
                      <a:pt x="368" y="587"/>
                    </a:cubicBezTo>
                    <a:cubicBezTo>
                      <a:pt x="427" y="587"/>
                      <a:pt x="482" y="570"/>
                      <a:pt x="518" y="534"/>
                    </a:cubicBezTo>
                    <a:cubicBezTo>
                      <a:pt x="639" y="412"/>
                      <a:pt x="670" y="230"/>
                      <a:pt x="578" y="108"/>
                    </a:cubicBezTo>
                    <a:cubicBezTo>
                      <a:pt x="510" y="40"/>
                      <a:pt x="423" y="0"/>
                      <a:pt x="33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745" name="Google Shape;745;p11"/>
            <p:cNvSpPr/>
            <p:nvPr/>
          </p:nvSpPr>
          <p:spPr>
            <a:xfrm rot="2438912">
              <a:off x="7281873" y="4362284"/>
              <a:ext cx="750030" cy="719606"/>
            </a:xfrm>
            <a:custGeom>
              <a:rect b="b" l="l" r="r" t="t"/>
              <a:pathLst>
                <a:path extrusionOk="0" h="28785" w="30002">
                  <a:moveTo>
                    <a:pt x="13831" y="851"/>
                  </a:moveTo>
                  <a:cubicBezTo>
                    <a:pt x="14712" y="1368"/>
                    <a:pt x="15989" y="2371"/>
                    <a:pt x="17448" y="3800"/>
                  </a:cubicBezTo>
                  <a:cubicBezTo>
                    <a:pt x="17205" y="4103"/>
                    <a:pt x="16962" y="4316"/>
                    <a:pt x="16718" y="4559"/>
                  </a:cubicBezTo>
                  <a:cubicBezTo>
                    <a:pt x="15563" y="2888"/>
                    <a:pt x="14530" y="1611"/>
                    <a:pt x="13831" y="851"/>
                  </a:cubicBezTo>
                  <a:close/>
                  <a:moveTo>
                    <a:pt x="13071" y="1064"/>
                  </a:moveTo>
                  <a:lnTo>
                    <a:pt x="13071" y="1064"/>
                  </a:lnTo>
                  <a:cubicBezTo>
                    <a:pt x="13709" y="1733"/>
                    <a:pt x="14895" y="3070"/>
                    <a:pt x="16202" y="4955"/>
                  </a:cubicBezTo>
                  <a:cubicBezTo>
                    <a:pt x="15472" y="5532"/>
                    <a:pt x="14682" y="5927"/>
                    <a:pt x="13922" y="6140"/>
                  </a:cubicBezTo>
                  <a:cubicBezTo>
                    <a:pt x="13527" y="4468"/>
                    <a:pt x="13253" y="2766"/>
                    <a:pt x="13071" y="1064"/>
                  </a:cubicBezTo>
                  <a:close/>
                  <a:moveTo>
                    <a:pt x="12524" y="2219"/>
                  </a:moveTo>
                  <a:cubicBezTo>
                    <a:pt x="12737" y="3587"/>
                    <a:pt x="12949" y="4955"/>
                    <a:pt x="13253" y="6322"/>
                  </a:cubicBezTo>
                  <a:cubicBezTo>
                    <a:pt x="12797" y="6444"/>
                    <a:pt x="12402" y="6535"/>
                    <a:pt x="12007" y="6566"/>
                  </a:cubicBezTo>
                  <a:cubicBezTo>
                    <a:pt x="12098" y="4803"/>
                    <a:pt x="12311" y="3344"/>
                    <a:pt x="12524" y="2219"/>
                  </a:cubicBezTo>
                  <a:close/>
                  <a:moveTo>
                    <a:pt x="11977" y="1824"/>
                  </a:moveTo>
                  <a:lnTo>
                    <a:pt x="11977" y="1824"/>
                  </a:lnTo>
                  <a:cubicBezTo>
                    <a:pt x="11703" y="2948"/>
                    <a:pt x="11399" y="4620"/>
                    <a:pt x="11338" y="6626"/>
                  </a:cubicBezTo>
                  <a:cubicBezTo>
                    <a:pt x="11065" y="6687"/>
                    <a:pt x="10791" y="6687"/>
                    <a:pt x="10639" y="6687"/>
                  </a:cubicBezTo>
                  <a:cubicBezTo>
                    <a:pt x="10974" y="4620"/>
                    <a:pt x="11490" y="2888"/>
                    <a:pt x="11977" y="1824"/>
                  </a:cubicBezTo>
                  <a:close/>
                  <a:moveTo>
                    <a:pt x="17904" y="4286"/>
                  </a:moveTo>
                  <a:cubicBezTo>
                    <a:pt x="18421" y="4803"/>
                    <a:pt x="18968" y="5380"/>
                    <a:pt x="19484" y="6018"/>
                  </a:cubicBezTo>
                  <a:cubicBezTo>
                    <a:pt x="19181" y="6535"/>
                    <a:pt x="18846" y="6991"/>
                    <a:pt x="18481" y="7356"/>
                  </a:cubicBezTo>
                  <a:cubicBezTo>
                    <a:pt x="17995" y="6566"/>
                    <a:pt x="17570" y="5806"/>
                    <a:pt x="17083" y="5107"/>
                  </a:cubicBezTo>
                  <a:cubicBezTo>
                    <a:pt x="17357" y="4863"/>
                    <a:pt x="17630" y="4590"/>
                    <a:pt x="17904" y="4286"/>
                  </a:cubicBezTo>
                  <a:close/>
                  <a:moveTo>
                    <a:pt x="16536" y="5502"/>
                  </a:moveTo>
                  <a:cubicBezTo>
                    <a:pt x="16992" y="6170"/>
                    <a:pt x="17448" y="6930"/>
                    <a:pt x="17934" y="7781"/>
                  </a:cubicBezTo>
                  <a:cubicBezTo>
                    <a:pt x="16992" y="8663"/>
                    <a:pt x="15837" y="9180"/>
                    <a:pt x="14743" y="9514"/>
                  </a:cubicBezTo>
                  <a:cubicBezTo>
                    <a:pt x="14469" y="8602"/>
                    <a:pt x="14256" y="7690"/>
                    <a:pt x="14013" y="6778"/>
                  </a:cubicBezTo>
                  <a:cubicBezTo>
                    <a:pt x="14864" y="6535"/>
                    <a:pt x="15746" y="6110"/>
                    <a:pt x="16536" y="5502"/>
                  </a:cubicBezTo>
                  <a:close/>
                  <a:moveTo>
                    <a:pt x="13405" y="6991"/>
                  </a:moveTo>
                  <a:cubicBezTo>
                    <a:pt x="13649" y="7903"/>
                    <a:pt x="13861" y="8815"/>
                    <a:pt x="14135" y="9727"/>
                  </a:cubicBezTo>
                  <a:cubicBezTo>
                    <a:pt x="13375" y="9909"/>
                    <a:pt x="12676" y="10031"/>
                    <a:pt x="12038" y="10091"/>
                  </a:cubicBezTo>
                  <a:cubicBezTo>
                    <a:pt x="11977" y="9119"/>
                    <a:pt x="11977" y="8146"/>
                    <a:pt x="11977" y="7234"/>
                  </a:cubicBezTo>
                  <a:cubicBezTo>
                    <a:pt x="12402" y="7204"/>
                    <a:pt x="12889" y="7082"/>
                    <a:pt x="13405" y="6991"/>
                  </a:cubicBezTo>
                  <a:close/>
                  <a:moveTo>
                    <a:pt x="11278" y="7325"/>
                  </a:moveTo>
                  <a:lnTo>
                    <a:pt x="11278" y="7325"/>
                  </a:lnTo>
                  <a:cubicBezTo>
                    <a:pt x="11247" y="8237"/>
                    <a:pt x="11278" y="9180"/>
                    <a:pt x="11369" y="10183"/>
                  </a:cubicBezTo>
                  <a:cubicBezTo>
                    <a:pt x="11046" y="10204"/>
                    <a:pt x="10739" y="10226"/>
                    <a:pt x="10512" y="10226"/>
                  </a:cubicBezTo>
                  <a:cubicBezTo>
                    <a:pt x="10417" y="10226"/>
                    <a:pt x="10337" y="10222"/>
                    <a:pt x="10275" y="10213"/>
                  </a:cubicBezTo>
                  <a:cubicBezTo>
                    <a:pt x="10305" y="9210"/>
                    <a:pt x="10427" y="8268"/>
                    <a:pt x="10518" y="7356"/>
                  </a:cubicBezTo>
                  <a:cubicBezTo>
                    <a:pt x="10731" y="7356"/>
                    <a:pt x="10974" y="7356"/>
                    <a:pt x="11278" y="7325"/>
                  </a:cubicBezTo>
                  <a:close/>
                  <a:moveTo>
                    <a:pt x="25442" y="5836"/>
                  </a:moveTo>
                  <a:cubicBezTo>
                    <a:pt x="24226" y="7690"/>
                    <a:pt x="23740" y="9301"/>
                    <a:pt x="23527" y="10243"/>
                  </a:cubicBezTo>
                  <a:lnTo>
                    <a:pt x="23071" y="9575"/>
                  </a:lnTo>
                  <a:cubicBezTo>
                    <a:pt x="23162" y="9119"/>
                    <a:pt x="23649" y="7599"/>
                    <a:pt x="25442" y="5836"/>
                  </a:cubicBezTo>
                  <a:close/>
                  <a:moveTo>
                    <a:pt x="19910" y="6596"/>
                  </a:moveTo>
                  <a:cubicBezTo>
                    <a:pt x="20518" y="7234"/>
                    <a:pt x="21095" y="7964"/>
                    <a:pt x="21612" y="8724"/>
                  </a:cubicBezTo>
                  <a:cubicBezTo>
                    <a:pt x="21217" y="9514"/>
                    <a:pt x="20700" y="10213"/>
                    <a:pt x="20153" y="10791"/>
                  </a:cubicBezTo>
                  <a:cubicBezTo>
                    <a:pt x="19728" y="9787"/>
                    <a:pt x="19241" y="8876"/>
                    <a:pt x="18785" y="7994"/>
                  </a:cubicBezTo>
                  <a:cubicBezTo>
                    <a:pt x="19181" y="7599"/>
                    <a:pt x="19576" y="7143"/>
                    <a:pt x="19910" y="6596"/>
                  </a:cubicBezTo>
                  <a:close/>
                  <a:moveTo>
                    <a:pt x="18329" y="8420"/>
                  </a:moveTo>
                  <a:cubicBezTo>
                    <a:pt x="18785" y="9301"/>
                    <a:pt x="19181" y="10213"/>
                    <a:pt x="19636" y="11246"/>
                  </a:cubicBezTo>
                  <a:cubicBezTo>
                    <a:pt x="18512" y="12158"/>
                    <a:pt x="17205" y="12766"/>
                    <a:pt x="15928" y="13131"/>
                  </a:cubicBezTo>
                  <a:cubicBezTo>
                    <a:pt x="15594" y="12189"/>
                    <a:pt x="15290" y="11186"/>
                    <a:pt x="14986" y="10213"/>
                  </a:cubicBezTo>
                  <a:cubicBezTo>
                    <a:pt x="16111" y="9818"/>
                    <a:pt x="17296" y="9301"/>
                    <a:pt x="18329" y="8420"/>
                  </a:cubicBezTo>
                  <a:close/>
                  <a:moveTo>
                    <a:pt x="2463" y="9605"/>
                  </a:moveTo>
                  <a:cubicBezTo>
                    <a:pt x="5502" y="9939"/>
                    <a:pt x="8724" y="11429"/>
                    <a:pt x="9545" y="11794"/>
                  </a:cubicBezTo>
                  <a:lnTo>
                    <a:pt x="9545" y="13161"/>
                  </a:lnTo>
                  <a:cubicBezTo>
                    <a:pt x="7752" y="11581"/>
                    <a:pt x="4560" y="10335"/>
                    <a:pt x="2463" y="9605"/>
                  </a:cubicBezTo>
                  <a:close/>
                  <a:moveTo>
                    <a:pt x="14317" y="10395"/>
                  </a:moveTo>
                  <a:cubicBezTo>
                    <a:pt x="14621" y="11398"/>
                    <a:pt x="14925" y="12341"/>
                    <a:pt x="15290" y="13283"/>
                  </a:cubicBezTo>
                  <a:cubicBezTo>
                    <a:pt x="14287" y="13526"/>
                    <a:pt x="13375" y="13617"/>
                    <a:pt x="12524" y="13708"/>
                  </a:cubicBezTo>
                  <a:cubicBezTo>
                    <a:pt x="12342" y="12705"/>
                    <a:pt x="12190" y="11733"/>
                    <a:pt x="12068" y="10821"/>
                  </a:cubicBezTo>
                  <a:cubicBezTo>
                    <a:pt x="12767" y="10730"/>
                    <a:pt x="13527" y="10578"/>
                    <a:pt x="14317" y="10395"/>
                  </a:cubicBezTo>
                  <a:close/>
                  <a:moveTo>
                    <a:pt x="11399" y="10851"/>
                  </a:moveTo>
                  <a:cubicBezTo>
                    <a:pt x="11490" y="11763"/>
                    <a:pt x="11642" y="12705"/>
                    <a:pt x="11825" y="13739"/>
                  </a:cubicBezTo>
                  <a:cubicBezTo>
                    <a:pt x="11611" y="13748"/>
                    <a:pt x="11410" y="13751"/>
                    <a:pt x="11226" y="13751"/>
                  </a:cubicBezTo>
                  <a:cubicBezTo>
                    <a:pt x="10780" y="13751"/>
                    <a:pt x="10429" y="13730"/>
                    <a:pt x="10214" y="13708"/>
                  </a:cubicBezTo>
                  <a:cubicBezTo>
                    <a:pt x="10183" y="12766"/>
                    <a:pt x="10153" y="11794"/>
                    <a:pt x="10183" y="10882"/>
                  </a:cubicBezTo>
                  <a:lnTo>
                    <a:pt x="10335" y="10882"/>
                  </a:lnTo>
                  <a:cubicBezTo>
                    <a:pt x="10609" y="10882"/>
                    <a:pt x="10943" y="10882"/>
                    <a:pt x="11399" y="10851"/>
                  </a:cubicBezTo>
                  <a:close/>
                  <a:moveTo>
                    <a:pt x="22038" y="9301"/>
                  </a:moveTo>
                  <a:cubicBezTo>
                    <a:pt x="22706" y="10243"/>
                    <a:pt x="23314" y="11277"/>
                    <a:pt x="23892" y="12280"/>
                  </a:cubicBezTo>
                  <a:cubicBezTo>
                    <a:pt x="23162" y="13222"/>
                    <a:pt x="22372" y="13982"/>
                    <a:pt x="21582" y="14560"/>
                  </a:cubicBezTo>
                  <a:cubicBezTo>
                    <a:pt x="21247" y="13435"/>
                    <a:pt x="20822" y="12371"/>
                    <a:pt x="20396" y="11368"/>
                  </a:cubicBezTo>
                  <a:cubicBezTo>
                    <a:pt x="21004" y="10821"/>
                    <a:pt x="21582" y="10122"/>
                    <a:pt x="22038" y="9301"/>
                  </a:cubicBezTo>
                  <a:close/>
                  <a:moveTo>
                    <a:pt x="19910" y="11854"/>
                  </a:moveTo>
                  <a:cubicBezTo>
                    <a:pt x="20336" y="12827"/>
                    <a:pt x="20700" y="13891"/>
                    <a:pt x="21035" y="14985"/>
                  </a:cubicBezTo>
                  <a:cubicBezTo>
                    <a:pt x="19788" y="15867"/>
                    <a:pt x="18512" y="16444"/>
                    <a:pt x="17296" y="16839"/>
                  </a:cubicBezTo>
                  <a:cubicBezTo>
                    <a:pt x="16870" y="15867"/>
                    <a:pt x="16475" y="14833"/>
                    <a:pt x="16111" y="13739"/>
                  </a:cubicBezTo>
                  <a:cubicBezTo>
                    <a:pt x="17387" y="13374"/>
                    <a:pt x="18725" y="12766"/>
                    <a:pt x="19910" y="11854"/>
                  </a:cubicBezTo>
                  <a:close/>
                  <a:moveTo>
                    <a:pt x="15472" y="13891"/>
                  </a:moveTo>
                  <a:cubicBezTo>
                    <a:pt x="15837" y="14955"/>
                    <a:pt x="16263" y="16019"/>
                    <a:pt x="16658" y="17022"/>
                  </a:cubicBezTo>
                  <a:cubicBezTo>
                    <a:pt x="15533" y="17326"/>
                    <a:pt x="14530" y="17417"/>
                    <a:pt x="13649" y="17508"/>
                  </a:cubicBezTo>
                  <a:cubicBezTo>
                    <a:pt x="13223" y="16444"/>
                    <a:pt x="12919" y="15380"/>
                    <a:pt x="12645" y="14347"/>
                  </a:cubicBezTo>
                  <a:cubicBezTo>
                    <a:pt x="13527" y="14286"/>
                    <a:pt x="14469" y="14164"/>
                    <a:pt x="15472" y="13891"/>
                  </a:cubicBezTo>
                  <a:close/>
                  <a:moveTo>
                    <a:pt x="12007" y="14377"/>
                  </a:moveTo>
                  <a:cubicBezTo>
                    <a:pt x="12250" y="15411"/>
                    <a:pt x="12585" y="16474"/>
                    <a:pt x="12949" y="17538"/>
                  </a:cubicBezTo>
                  <a:cubicBezTo>
                    <a:pt x="11886" y="17538"/>
                    <a:pt x="11095" y="17478"/>
                    <a:pt x="10731" y="17386"/>
                  </a:cubicBezTo>
                  <a:cubicBezTo>
                    <a:pt x="10487" y="16414"/>
                    <a:pt x="10366" y="15380"/>
                    <a:pt x="10305" y="14377"/>
                  </a:cubicBezTo>
                  <a:close/>
                  <a:moveTo>
                    <a:pt x="24287" y="12979"/>
                  </a:moveTo>
                  <a:cubicBezTo>
                    <a:pt x="24804" y="14043"/>
                    <a:pt x="25260" y="15107"/>
                    <a:pt x="25624" y="16171"/>
                  </a:cubicBezTo>
                  <a:cubicBezTo>
                    <a:pt x="24652" y="17356"/>
                    <a:pt x="23679" y="18298"/>
                    <a:pt x="22676" y="19058"/>
                  </a:cubicBezTo>
                  <a:cubicBezTo>
                    <a:pt x="22463" y="17721"/>
                    <a:pt x="22159" y="16474"/>
                    <a:pt x="21825" y="15289"/>
                  </a:cubicBezTo>
                  <a:cubicBezTo>
                    <a:pt x="22646" y="14651"/>
                    <a:pt x="23497" y="13891"/>
                    <a:pt x="24287" y="12979"/>
                  </a:cubicBezTo>
                  <a:close/>
                  <a:moveTo>
                    <a:pt x="21247" y="15684"/>
                  </a:moveTo>
                  <a:cubicBezTo>
                    <a:pt x="21582" y="16900"/>
                    <a:pt x="21855" y="18146"/>
                    <a:pt x="22068" y="19484"/>
                  </a:cubicBezTo>
                  <a:cubicBezTo>
                    <a:pt x="21095" y="20122"/>
                    <a:pt x="20062" y="20578"/>
                    <a:pt x="19089" y="20882"/>
                  </a:cubicBezTo>
                  <a:cubicBezTo>
                    <a:pt x="18573" y="19818"/>
                    <a:pt x="18056" y="18693"/>
                    <a:pt x="17570" y="17478"/>
                  </a:cubicBezTo>
                  <a:cubicBezTo>
                    <a:pt x="18725" y="17082"/>
                    <a:pt x="20001" y="16505"/>
                    <a:pt x="21247" y="15684"/>
                  </a:cubicBezTo>
                  <a:close/>
                  <a:moveTo>
                    <a:pt x="10822" y="18055"/>
                  </a:moveTo>
                  <a:lnTo>
                    <a:pt x="10822" y="18055"/>
                  </a:lnTo>
                  <a:cubicBezTo>
                    <a:pt x="11247" y="18116"/>
                    <a:pt x="11855" y="18177"/>
                    <a:pt x="12524" y="18177"/>
                  </a:cubicBezTo>
                  <a:lnTo>
                    <a:pt x="13193" y="18177"/>
                  </a:lnTo>
                  <a:cubicBezTo>
                    <a:pt x="13649" y="19271"/>
                    <a:pt x="14226" y="20396"/>
                    <a:pt x="14895" y="21490"/>
                  </a:cubicBezTo>
                  <a:cubicBezTo>
                    <a:pt x="13466" y="21490"/>
                    <a:pt x="12402" y="21247"/>
                    <a:pt x="12007" y="21155"/>
                  </a:cubicBezTo>
                  <a:cubicBezTo>
                    <a:pt x="11521" y="20213"/>
                    <a:pt x="11126" y="19180"/>
                    <a:pt x="10822" y="18055"/>
                  </a:cubicBezTo>
                  <a:close/>
                  <a:moveTo>
                    <a:pt x="16901" y="17660"/>
                  </a:moveTo>
                  <a:cubicBezTo>
                    <a:pt x="17387" y="18876"/>
                    <a:pt x="17934" y="20061"/>
                    <a:pt x="18421" y="21064"/>
                  </a:cubicBezTo>
                  <a:cubicBezTo>
                    <a:pt x="17448" y="21338"/>
                    <a:pt x="16536" y="21459"/>
                    <a:pt x="15685" y="21490"/>
                  </a:cubicBezTo>
                  <a:cubicBezTo>
                    <a:pt x="14986" y="20396"/>
                    <a:pt x="14408" y="19301"/>
                    <a:pt x="13922" y="18146"/>
                  </a:cubicBezTo>
                  <a:cubicBezTo>
                    <a:pt x="14804" y="18085"/>
                    <a:pt x="15807" y="17933"/>
                    <a:pt x="16901" y="17660"/>
                  </a:cubicBezTo>
                  <a:close/>
                  <a:moveTo>
                    <a:pt x="25807" y="16930"/>
                  </a:moveTo>
                  <a:cubicBezTo>
                    <a:pt x="25807" y="16961"/>
                    <a:pt x="25837" y="17022"/>
                    <a:pt x="25837" y="17052"/>
                  </a:cubicBezTo>
                  <a:cubicBezTo>
                    <a:pt x="26141" y="18268"/>
                    <a:pt x="26293" y="19362"/>
                    <a:pt x="26263" y="20396"/>
                  </a:cubicBezTo>
                  <a:cubicBezTo>
                    <a:pt x="25320" y="21611"/>
                    <a:pt x="24257" y="22523"/>
                    <a:pt x="23102" y="23162"/>
                  </a:cubicBezTo>
                  <a:cubicBezTo>
                    <a:pt x="23041" y="21976"/>
                    <a:pt x="22919" y="20851"/>
                    <a:pt x="22767" y="19788"/>
                  </a:cubicBezTo>
                  <a:cubicBezTo>
                    <a:pt x="23801" y="19058"/>
                    <a:pt x="24804" y="18116"/>
                    <a:pt x="25807" y="16930"/>
                  </a:cubicBezTo>
                  <a:close/>
                  <a:moveTo>
                    <a:pt x="22190" y="20213"/>
                  </a:moveTo>
                  <a:cubicBezTo>
                    <a:pt x="22342" y="21277"/>
                    <a:pt x="22463" y="22402"/>
                    <a:pt x="22494" y="23557"/>
                  </a:cubicBezTo>
                  <a:cubicBezTo>
                    <a:pt x="21886" y="23861"/>
                    <a:pt x="21308" y="24073"/>
                    <a:pt x="20761" y="24256"/>
                  </a:cubicBezTo>
                  <a:cubicBezTo>
                    <a:pt x="20336" y="23465"/>
                    <a:pt x="19880" y="22523"/>
                    <a:pt x="19363" y="21490"/>
                  </a:cubicBezTo>
                  <a:cubicBezTo>
                    <a:pt x="20275" y="21186"/>
                    <a:pt x="21247" y="20760"/>
                    <a:pt x="22190" y="20213"/>
                  </a:cubicBezTo>
                  <a:close/>
                  <a:moveTo>
                    <a:pt x="26962" y="4894"/>
                  </a:moveTo>
                  <a:lnTo>
                    <a:pt x="26962" y="4894"/>
                  </a:lnTo>
                  <a:cubicBezTo>
                    <a:pt x="26871" y="6566"/>
                    <a:pt x="26840" y="9909"/>
                    <a:pt x="27631" y="12006"/>
                  </a:cubicBezTo>
                  <a:cubicBezTo>
                    <a:pt x="28482" y="14073"/>
                    <a:pt x="29211" y="21155"/>
                    <a:pt x="25807" y="24408"/>
                  </a:cubicBezTo>
                  <a:cubicBezTo>
                    <a:pt x="26445" y="23283"/>
                    <a:pt x="26840" y="22037"/>
                    <a:pt x="26901" y="20608"/>
                  </a:cubicBezTo>
                  <a:cubicBezTo>
                    <a:pt x="26901" y="20578"/>
                    <a:pt x="26931" y="20517"/>
                    <a:pt x="26901" y="20456"/>
                  </a:cubicBezTo>
                  <a:cubicBezTo>
                    <a:pt x="26931" y="19362"/>
                    <a:pt x="26779" y="18177"/>
                    <a:pt x="26476" y="16930"/>
                  </a:cubicBezTo>
                  <a:cubicBezTo>
                    <a:pt x="25989" y="14985"/>
                    <a:pt x="25108" y="13009"/>
                    <a:pt x="24013" y="11155"/>
                  </a:cubicBezTo>
                  <a:cubicBezTo>
                    <a:pt x="24105" y="10578"/>
                    <a:pt x="24561" y="7903"/>
                    <a:pt x="26962" y="4894"/>
                  </a:cubicBezTo>
                  <a:close/>
                  <a:moveTo>
                    <a:pt x="18725" y="21672"/>
                  </a:moveTo>
                  <a:cubicBezTo>
                    <a:pt x="19241" y="22736"/>
                    <a:pt x="19697" y="23648"/>
                    <a:pt x="20092" y="24499"/>
                  </a:cubicBezTo>
                  <a:cubicBezTo>
                    <a:pt x="19484" y="24651"/>
                    <a:pt x="18937" y="24772"/>
                    <a:pt x="18390" y="24864"/>
                  </a:cubicBezTo>
                  <a:cubicBezTo>
                    <a:pt x="17570" y="24013"/>
                    <a:pt x="16810" y="23101"/>
                    <a:pt x="16141" y="22128"/>
                  </a:cubicBezTo>
                  <a:cubicBezTo>
                    <a:pt x="16962" y="22067"/>
                    <a:pt x="17813" y="21946"/>
                    <a:pt x="18725" y="21672"/>
                  </a:cubicBezTo>
                  <a:close/>
                  <a:moveTo>
                    <a:pt x="12463" y="21946"/>
                  </a:moveTo>
                  <a:lnTo>
                    <a:pt x="12463" y="21946"/>
                  </a:lnTo>
                  <a:cubicBezTo>
                    <a:pt x="13041" y="22067"/>
                    <a:pt x="13831" y="22158"/>
                    <a:pt x="14864" y="22158"/>
                  </a:cubicBezTo>
                  <a:lnTo>
                    <a:pt x="15351" y="22158"/>
                  </a:lnTo>
                  <a:cubicBezTo>
                    <a:pt x="15989" y="23131"/>
                    <a:pt x="16718" y="24073"/>
                    <a:pt x="17539" y="24985"/>
                  </a:cubicBezTo>
                  <a:cubicBezTo>
                    <a:pt x="17024" y="25041"/>
                    <a:pt x="16559" y="25060"/>
                    <a:pt x="16162" y="25060"/>
                  </a:cubicBezTo>
                  <a:cubicBezTo>
                    <a:pt x="15479" y="25060"/>
                    <a:pt x="14996" y="25004"/>
                    <a:pt x="14804" y="24985"/>
                  </a:cubicBezTo>
                  <a:cubicBezTo>
                    <a:pt x="13952" y="24134"/>
                    <a:pt x="13132" y="23131"/>
                    <a:pt x="12463" y="21946"/>
                  </a:cubicBezTo>
                  <a:close/>
                  <a:moveTo>
                    <a:pt x="26172" y="21581"/>
                  </a:moveTo>
                  <a:lnTo>
                    <a:pt x="26172" y="21581"/>
                  </a:lnTo>
                  <a:cubicBezTo>
                    <a:pt x="25837" y="23496"/>
                    <a:pt x="24804" y="25137"/>
                    <a:pt x="23132" y="26444"/>
                  </a:cubicBezTo>
                  <a:cubicBezTo>
                    <a:pt x="23193" y="25593"/>
                    <a:pt x="23193" y="24772"/>
                    <a:pt x="23193" y="23921"/>
                  </a:cubicBezTo>
                  <a:cubicBezTo>
                    <a:pt x="24196" y="23344"/>
                    <a:pt x="25229" y="22554"/>
                    <a:pt x="26172" y="21581"/>
                  </a:cubicBezTo>
                  <a:close/>
                  <a:moveTo>
                    <a:pt x="22494" y="24256"/>
                  </a:moveTo>
                  <a:lnTo>
                    <a:pt x="22494" y="24256"/>
                  </a:lnTo>
                  <a:cubicBezTo>
                    <a:pt x="22524" y="25137"/>
                    <a:pt x="22494" y="25958"/>
                    <a:pt x="22463" y="26900"/>
                  </a:cubicBezTo>
                  <a:cubicBezTo>
                    <a:pt x="22372" y="26931"/>
                    <a:pt x="22311" y="26961"/>
                    <a:pt x="22220" y="27052"/>
                  </a:cubicBezTo>
                  <a:cubicBezTo>
                    <a:pt x="22007" y="26657"/>
                    <a:pt x="21582" y="25897"/>
                    <a:pt x="21035" y="24864"/>
                  </a:cubicBezTo>
                  <a:cubicBezTo>
                    <a:pt x="21551" y="24712"/>
                    <a:pt x="22038" y="24499"/>
                    <a:pt x="22494" y="24256"/>
                  </a:cubicBezTo>
                  <a:close/>
                  <a:moveTo>
                    <a:pt x="20396" y="25076"/>
                  </a:moveTo>
                  <a:cubicBezTo>
                    <a:pt x="20974" y="26140"/>
                    <a:pt x="21430" y="26931"/>
                    <a:pt x="21643" y="27356"/>
                  </a:cubicBezTo>
                  <a:cubicBezTo>
                    <a:pt x="21551" y="27387"/>
                    <a:pt x="21460" y="27417"/>
                    <a:pt x="21369" y="27447"/>
                  </a:cubicBezTo>
                  <a:cubicBezTo>
                    <a:pt x="20488" y="26809"/>
                    <a:pt x="19697" y="26140"/>
                    <a:pt x="18968" y="25441"/>
                  </a:cubicBezTo>
                  <a:cubicBezTo>
                    <a:pt x="19424" y="25320"/>
                    <a:pt x="19910" y="25198"/>
                    <a:pt x="20396" y="25076"/>
                  </a:cubicBezTo>
                  <a:close/>
                  <a:moveTo>
                    <a:pt x="18177" y="25563"/>
                  </a:moveTo>
                  <a:cubicBezTo>
                    <a:pt x="18846" y="26231"/>
                    <a:pt x="19606" y="26931"/>
                    <a:pt x="20457" y="27599"/>
                  </a:cubicBezTo>
                  <a:lnTo>
                    <a:pt x="20214" y="27599"/>
                  </a:lnTo>
                  <a:cubicBezTo>
                    <a:pt x="18785" y="27599"/>
                    <a:pt x="17144" y="26900"/>
                    <a:pt x="15655" y="25654"/>
                  </a:cubicBezTo>
                  <a:lnTo>
                    <a:pt x="15655" y="25654"/>
                  </a:lnTo>
                  <a:cubicBezTo>
                    <a:pt x="15746" y="25715"/>
                    <a:pt x="15837" y="25715"/>
                    <a:pt x="15928" y="25715"/>
                  </a:cubicBezTo>
                  <a:cubicBezTo>
                    <a:pt x="16536" y="25715"/>
                    <a:pt x="17296" y="25654"/>
                    <a:pt x="18177" y="25563"/>
                  </a:cubicBezTo>
                  <a:close/>
                  <a:moveTo>
                    <a:pt x="1156" y="9879"/>
                  </a:moveTo>
                  <a:lnTo>
                    <a:pt x="1156" y="9879"/>
                  </a:lnTo>
                  <a:cubicBezTo>
                    <a:pt x="3192" y="10517"/>
                    <a:pt x="7843" y="12158"/>
                    <a:pt x="9606" y="14164"/>
                  </a:cubicBezTo>
                  <a:cubicBezTo>
                    <a:pt x="9697" y="15380"/>
                    <a:pt x="9879" y="16596"/>
                    <a:pt x="10123" y="17721"/>
                  </a:cubicBezTo>
                  <a:cubicBezTo>
                    <a:pt x="10396" y="19119"/>
                    <a:pt x="10913" y="20426"/>
                    <a:pt x="11521" y="21581"/>
                  </a:cubicBezTo>
                  <a:lnTo>
                    <a:pt x="11521" y="21611"/>
                  </a:lnTo>
                  <a:cubicBezTo>
                    <a:pt x="13253" y="24955"/>
                    <a:pt x="16080" y="27295"/>
                    <a:pt x="18633" y="28025"/>
                  </a:cubicBezTo>
                  <a:cubicBezTo>
                    <a:pt x="18329" y="28052"/>
                    <a:pt x="18031" y="28065"/>
                    <a:pt x="17739" y="28065"/>
                  </a:cubicBezTo>
                  <a:cubicBezTo>
                    <a:pt x="11193" y="28065"/>
                    <a:pt x="7891" y="21425"/>
                    <a:pt x="6232" y="17933"/>
                  </a:cubicBezTo>
                  <a:cubicBezTo>
                    <a:pt x="6050" y="17538"/>
                    <a:pt x="5898" y="17204"/>
                    <a:pt x="5746" y="16900"/>
                  </a:cubicBezTo>
                  <a:cubicBezTo>
                    <a:pt x="4378" y="14225"/>
                    <a:pt x="2220" y="11277"/>
                    <a:pt x="1156" y="9879"/>
                  </a:cubicBezTo>
                  <a:close/>
                  <a:moveTo>
                    <a:pt x="12980" y="0"/>
                  </a:moveTo>
                  <a:cubicBezTo>
                    <a:pt x="12828" y="0"/>
                    <a:pt x="12676" y="30"/>
                    <a:pt x="12585" y="61"/>
                  </a:cubicBezTo>
                  <a:cubicBezTo>
                    <a:pt x="11521" y="608"/>
                    <a:pt x="10487" y="3404"/>
                    <a:pt x="9940" y="7021"/>
                  </a:cubicBezTo>
                  <a:lnTo>
                    <a:pt x="9940" y="7052"/>
                  </a:lnTo>
                  <a:cubicBezTo>
                    <a:pt x="9788" y="8146"/>
                    <a:pt x="9697" y="9332"/>
                    <a:pt x="9606" y="10547"/>
                  </a:cubicBezTo>
                  <a:lnTo>
                    <a:pt x="9606" y="10578"/>
                  </a:lnTo>
                  <a:lnTo>
                    <a:pt x="9606" y="10639"/>
                  </a:lnTo>
                  <a:lnTo>
                    <a:pt x="9606" y="11155"/>
                  </a:lnTo>
                  <a:cubicBezTo>
                    <a:pt x="8318" y="10552"/>
                    <a:pt x="4558" y="8936"/>
                    <a:pt x="1314" y="8936"/>
                  </a:cubicBezTo>
                  <a:cubicBezTo>
                    <a:pt x="960" y="8936"/>
                    <a:pt x="612" y="8955"/>
                    <a:pt x="274" y="8997"/>
                  </a:cubicBezTo>
                  <a:lnTo>
                    <a:pt x="214" y="8997"/>
                  </a:lnTo>
                  <a:cubicBezTo>
                    <a:pt x="183" y="8997"/>
                    <a:pt x="153" y="8997"/>
                    <a:pt x="153" y="9028"/>
                  </a:cubicBezTo>
                  <a:lnTo>
                    <a:pt x="122" y="9028"/>
                  </a:lnTo>
                  <a:cubicBezTo>
                    <a:pt x="62" y="9028"/>
                    <a:pt x="62" y="9058"/>
                    <a:pt x="31" y="9119"/>
                  </a:cubicBezTo>
                  <a:cubicBezTo>
                    <a:pt x="31" y="9149"/>
                    <a:pt x="1" y="9149"/>
                    <a:pt x="1" y="9180"/>
                  </a:cubicBezTo>
                  <a:lnTo>
                    <a:pt x="1" y="9210"/>
                  </a:lnTo>
                  <a:lnTo>
                    <a:pt x="1" y="9332"/>
                  </a:lnTo>
                  <a:cubicBezTo>
                    <a:pt x="1" y="9362"/>
                    <a:pt x="1" y="9423"/>
                    <a:pt x="31" y="9453"/>
                  </a:cubicBezTo>
                  <a:lnTo>
                    <a:pt x="31" y="9484"/>
                  </a:lnTo>
                  <a:lnTo>
                    <a:pt x="31" y="9514"/>
                  </a:lnTo>
                  <a:cubicBezTo>
                    <a:pt x="62" y="9575"/>
                    <a:pt x="3375" y="13708"/>
                    <a:pt x="5168" y="17234"/>
                  </a:cubicBezTo>
                  <a:cubicBezTo>
                    <a:pt x="5320" y="17538"/>
                    <a:pt x="5472" y="17873"/>
                    <a:pt x="5654" y="18237"/>
                  </a:cubicBezTo>
                  <a:cubicBezTo>
                    <a:pt x="7417" y="21824"/>
                    <a:pt x="10761" y="28724"/>
                    <a:pt x="17600" y="28785"/>
                  </a:cubicBezTo>
                  <a:cubicBezTo>
                    <a:pt x="18877" y="28785"/>
                    <a:pt x="20275" y="28572"/>
                    <a:pt x="21795" y="28025"/>
                  </a:cubicBezTo>
                  <a:cubicBezTo>
                    <a:pt x="21855" y="28025"/>
                    <a:pt x="21855" y="27994"/>
                    <a:pt x="21886" y="27994"/>
                  </a:cubicBezTo>
                  <a:cubicBezTo>
                    <a:pt x="22038" y="27903"/>
                    <a:pt x="22190" y="27873"/>
                    <a:pt x="22311" y="27812"/>
                  </a:cubicBezTo>
                  <a:cubicBezTo>
                    <a:pt x="23132" y="27295"/>
                    <a:pt x="23861" y="26779"/>
                    <a:pt x="24500" y="26171"/>
                  </a:cubicBezTo>
                  <a:cubicBezTo>
                    <a:pt x="30001" y="23587"/>
                    <a:pt x="29424" y="14651"/>
                    <a:pt x="28269" y="11702"/>
                  </a:cubicBezTo>
                  <a:cubicBezTo>
                    <a:pt x="27235" y="9058"/>
                    <a:pt x="27752" y="3952"/>
                    <a:pt x="27752" y="3891"/>
                  </a:cubicBezTo>
                  <a:lnTo>
                    <a:pt x="27752" y="3860"/>
                  </a:lnTo>
                  <a:lnTo>
                    <a:pt x="27752" y="3830"/>
                  </a:lnTo>
                  <a:cubicBezTo>
                    <a:pt x="27752" y="3800"/>
                    <a:pt x="27752" y="3739"/>
                    <a:pt x="27691" y="3739"/>
                  </a:cubicBezTo>
                  <a:lnTo>
                    <a:pt x="27691" y="3708"/>
                  </a:lnTo>
                  <a:cubicBezTo>
                    <a:pt x="27691" y="3678"/>
                    <a:pt x="27661" y="3648"/>
                    <a:pt x="27631" y="3648"/>
                  </a:cubicBezTo>
                  <a:lnTo>
                    <a:pt x="27600" y="3587"/>
                  </a:lnTo>
                  <a:lnTo>
                    <a:pt x="27387" y="3587"/>
                  </a:lnTo>
                  <a:cubicBezTo>
                    <a:pt x="27357" y="3587"/>
                    <a:pt x="27327" y="3587"/>
                    <a:pt x="27327" y="3648"/>
                  </a:cubicBezTo>
                  <a:lnTo>
                    <a:pt x="27235" y="3648"/>
                  </a:lnTo>
                  <a:cubicBezTo>
                    <a:pt x="24074" y="5714"/>
                    <a:pt x="22980" y="7812"/>
                    <a:pt x="22615" y="8906"/>
                  </a:cubicBezTo>
                  <a:cubicBezTo>
                    <a:pt x="19120" y="3860"/>
                    <a:pt x="14560" y="0"/>
                    <a:pt x="12980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46" name="Google Shape;746;p11"/>
            <p:cNvGrpSpPr/>
            <p:nvPr/>
          </p:nvGrpSpPr>
          <p:grpSpPr>
            <a:xfrm>
              <a:off x="6114475" y="4958975"/>
              <a:ext cx="516750" cy="516750"/>
              <a:chOff x="238125" y="1457750"/>
              <a:chExt cx="516750" cy="516750"/>
            </a:xfrm>
          </p:grpSpPr>
          <p:sp>
            <p:nvSpPr>
              <p:cNvPr id="747" name="Google Shape;747;p11"/>
              <p:cNvSpPr/>
              <p:nvPr/>
            </p:nvSpPr>
            <p:spPr>
              <a:xfrm>
                <a:off x="469125" y="1504100"/>
                <a:ext cx="65375" cy="67675"/>
              </a:xfrm>
              <a:custGeom>
                <a:rect b="b" l="l" r="r" t="t"/>
                <a:pathLst>
                  <a:path extrusionOk="0" h="2707" w="2615">
                    <a:moveTo>
                      <a:pt x="1490" y="700"/>
                    </a:moveTo>
                    <a:cubicBezTo>
                      <a:pt x="1520" y="700"/>
                      <a:pt x="1581" y="700"/>
                      <a:pt x="1642" y="730"/>
                    </a:cubicBezTo>
                    <a:cubicBezTo>
                      <a:pt x="1824" y="822"/>
                      <a:pt x="1854" y="1217"/>
                      <a:pt x="1642" y="1582"/>
                    </a:cubicBezTo>
                    <a:cubicBezTo>
                      <a:pt x="1429" y="1886"/>
                      <a:pt x="1186" y="2037"/>
                      <a:pt x="973" y="2037"/>
                    </a:cubicBezTo>
                    <a:cubicBezTo>
                      <a:pt x="943" y="2037"/>
                      <a:pt x="882" y="2037"/>
                      <a:pt x="821" y="2007"/>
                    </a:cubicBezTo>
                    <a:cubicBezTo>
                      <a:pt x="730" y="1946"/>
                      <a:pt x="669" y="1794"/>
                      <a:pt x="669" y="1703"/>
                    </a:cubicBezTo>
                    <a:cubicBezTo>
                      <a:pt x="639" y="1551"/>
                      <a:pt x="730" y="1338"/>
                      <a:pt x="821" y="1156"/>
                    </a:cubicBezTo>
                    <a:cubicBezTo>
                      <a:pt x="1034" y="852"/>
                      <a:pt x="1277" y="700"/>
                      <a:pt x="1490" y="700"/>
                    </a:cubicBezTo>
                    <a:close/>
                    <a:moveTo>
                      <a:pt x="1490" y="1"/>
                    </a:moveTo>
                    <a:cubicBezTo>
                      <a:pt x="1034" y="1"/>
                      <a:pt x="578" y="305"/>
                      <a:pt x="274" y="791"/>
                    </a:cubicBezTo>
                    <a:cubicBezTo>
                      <a:pt x="61" y="1095"/>
                      <a:pt x="0" y="1460"/>
                      <a:pt x="31" y="1794"/>
                    </a:cubicBezTo>
                    <a:cubicBezTo>
                      <a:pt x="31" y="2129"/>
                      <a:pt x="213" y="2433"/>
                      <a:pt x="487" y="2585"/>
                    </a:cubicBezTo>
                    <a:cubicBezTo>
                      <a:pt x="639" y="2676"/>
                      <a:pt x="791" y="2706"/>
                      <a:pt x="973" y="2706"/>
                    </a:cubicBezTo>
                    <a:cubicBezTo>
                      <a:pt x="1429" y="2706"/>
                      <a:pt x="1885" y="2402"/>
                      <a:pt x="2189" y="1916"/>
                    </a:cubicBezTo>
                    <a:cubicBezTo>
                      <a:pt x="2614" y="1217"/>
                      <a:pt x="2493" y="427"/>
                      <a:pt x="1976" y="123"/>
                    </a:cubicBezTo>
                    <a:cubicBezTo>
                      <a:pt x="1824" y="31"/>
                      <a:pt x="1672" y="1"/>
                      <a:pt x="14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8" name="Google Shape;748;p11"/>
              <p:cNvSpPr/>
              <p:nvPr/>
            </p:nvSpPr>
            <p:spPr>
              <a:xfrm>
                <a:off x="473675" y="1575550"/>
                <a:ext cx="61575" cy="66875"/>
              </a:xfrm>
              <a:custGeom>
                <a:rect b="b" l="l" r="r" t="t"/>
                <a:pathLst>
                  <a:path extrusionOk="0" h="2675" w="2463">
                    <a:moveTo>
                      <a:pt x="1490" y="669"/>
                    </a:moveTo>
                    <a:cubicBezTo>
                      <a:pt x="1520" y="669"/>
                      <a:pt x="1612" y="669"/>
                      <a:pt x="1642" y="730"/>
                    </a:cubicBezTo>
                    <a:cubicBezTo>
                      <a:pt x="1764" y="790"/>
                      <a:pt x="1794" y="942"/>
                      <a:pt x="1794" y="1034"/>
                    </a:cubicBezTo>
                    <a:cubicBezTo>
                      <a:pt x="1794" y="1186"/>
                      <a:pt x="1764" y="1398"/>
                      <a:pt x="1642" y="1581"/>
                    </a:cubicBezTo>
                    <a:cubicBezTo>
                      <a:pt x="1460" y="1885"/>
                      <a:pt x="1186" y="2037"/>
                      <a:pt x="1004" y="2037"/>
                    </a:cubicBezTo>
                    <a:cubicBezTo>
                      <a:pt x="943" y="2037"/>
                      <a:pt x="882" y="2037"/>
                      <a:pt x="852" y="2006"/>
                    </a:cubicBezTo>
                    <a:cubicBezTo>
                      <a:pt x="730" y="1945"/>
                      <a:pt x="700" y="1794"/>
                      <a:pt x="700" y="1702"/>
                    </a:cubicBezTo>
                    <a:cubicBezTo>
                      <a:pt x="700" y="1520"/>
                      <a:pt x="730" y="1338"/>
                      <a:pt x="852" y="1125"/>
                    </a:cubicBezTo>
                    <a:cubicBezTo>
                      <a:pt x="1034" y="821"/>
                      <a:pt x="1308" y="669"/>
                      <a:pt x="1490" y="669"/>
                    </a:cubicBezTo>
                    <a:close/>
                    <a:moveTo>
                      <a:pt x="1490" y="0"/>
                    </a:moveTo>
                    <a:cubicBezTo>
                      <a:pt x="1034" y="0"/>
                      <a:pt x="578" y="304"/>
                      <a:pt x="274" y="790"/>
                    </a:cubicBezTo>
                    <a:cubicBezTo>
                      <a:pt x="92" y="1094"/>
                      <a:pt x="1" y="1429"/>
                      <a:pt x="31" y="1763"/>
                    </a:cubicBezTo>
                    <a:cubicBezTo>
                      <a:pt x="92" y="2128"/>
                      <a:pt x="244" y="2432"/>
                      <a:pt x="487" y="2584"/>
                    </a:cubicBezTo>
                    <a:cubicBezTo>
                      <a:pt x="639" y="2645"/>
                      <a:pt x="791" y="2675"/>
                      <a:pt x="1004" y="2675"/>
                    </a:cubicBezTo>
                    <a:cubicBezTo>
                      <a:pt x="1460" y="2675"/>
                      <a:pt x="1885" y="2371"/>
                      <a:pt x="2220" y="1885"/>
                    </a:cubicBezTo>
                    <a:cubicBezTo>
                      <a:pt x="2402" y="1581"/>
                      <a:pt x="2463" y="1246"/>
                      <a:pt x="2432" y="912"/>
                    </a:cubicBezTo>
                    <a:cubicBezTo>
                      <a:pt x="2402" y="578"/>
                      <a:pt x="2250" y="304"/>
                      <a:pt x="1976" y="122"/>
                    </a:cubicBezTo>
                    <a:cubicBezTo>
                      <a:pt x="1824" y="31"/>
                      <a:pt x="1672" y="0"/>
                      <a:pt x="149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9" name="Google Shape;749;p11"/>
              <p:cNvSpPr/>
              <p:nvPr/>
            </p:nvSpPr>
            <p:spPr>
              <a:xfrm>
                <a:off x="531425" y="1526150"/>
                <a:ext cx="66150" cy="67650"/>
              </a:xfrm>
              <a:custGeom>
                <a:rect b="b" l="l" r="r" t="t"/>
                <a:pathLst>
                  <a:path extrusionOk="0" h="2706" w="2646">
                    <a:moveTo>
                      <a:pt x="1642" y="669"/>
                    </a:moveTo>
                    <a:cubicBezTo>
                      <a:pt x="1673" y="669"/>
                      <a:pt x="1764" y="669"/>
                      <a:pt x="1794" y="730"/>
                    </a:cubicBezTo>
                    <a:cubicBezTo>
                      <a:pt x="1916" y="791"/>
                      <a:pt x="1946" y="943"/>
                      <a:pt x="1946" y="1034"/>
                    </a:cubicBezTo>
                    <a:cubicBezTo>
                      <a:pt x="1946" y="1186"/>
                      <a:pt x="1916" y="1399"/>
                      <a:pt x="1794" y="1581"/>
                    </a:cubicBezTo>
                    <a:cubicBezTo>
                      <a:pt x="1612" y="1885"/>
                      <a:pt x="1338" y="2037"/>
                      <a:pt x="1156" y="2037"/>
                    </a:cubicBezTo>
                    <a:cubicBezTo>
                      <a:pt x="1095" y="2037"/>
                      <a:pt x="1034" y="2037"/>
                      <a:pt x="1004" y="2007"/>
                    </a:cubicBezTo>
                    <a:cubicBezTo>
                      <a:pt x="821" y="1885"/>
                      <a:pt x="761" y="1520"/>
                      <a:pt x="1004" y="1125"/>
                    </a:cubicBezTo>
                    <a:cubicBezTo>
                      <a:pt x="1186" y="821"/>
                      <a:pt x="1460" y="669"/>
                      <a:pt x="1642" y="669"/>
                    </a:cubicBezTo>
                    <a:close/>
                    <a:moveTo>
                      <a:pt x="1642" y="0"/>
                    </a:moveTo>
                    <a:cubicBezTo>
                      <a:pt x="1186" y="0"/>
                      <a:pt x="730" y="304"/>
                      <a:pt x="426" y="791"/>
                    </a:cubicBezTo>
                    <a:cubicBezTo>
                      <a:pt x="1" y="1490"/>
                      <a:pt x="122" y="2280"/>
                      <a:pt x="669" y="2584"/>
                    </a:cubicBezTo>
                    <a:cubicBezTo>
                      <a:pt x="821" y="2645"/>
                      <a:pt x="973" y="2706"/>
                      <a:pt x="1156" y="2706"/>
                    </a:cubicBezTo>
                    <a:cubicBezTo>
                      <a:pt x="1612" y="2706"/>
                      <a:pt x="2068" y="2402"/>
                      <a:pt x="2372" y="1885"/>
                    </a:cubicBezTo>
                    <a:cubicBezTo>
                      <a:pt x="2554" y="1581"/>
                      <a:pt x="2645" y="1247"/>
                      <a:pt x="2584" y="912"/>
                    </a:cubicBezTo>
                    <a:cubicBezTo>
                      <a:pt x="2554" y="578"/>
                      <a:pt x="2402" y="304"/>
                      <a:pt x="2128" y="122"/>
                    </a:cubicBezTo>
                    <a:cubicBezTo>
                      <a:pt x="1976" y="31"/>
                      <a:pt x="1824" y="0"/>
                      <a:pt x="16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0" name="Google Shape;750;p11"/>
              <p:cNvSpPr/>
              <p:nvPr/>
            </p:nvSpPr>
            <p:spPr>
              <a:xfrm>
                <a:off x="238125" y="1457750"/>
                <a:ext cx="516750" cy="516750"/>
              </a:xfrm>
              <a:custGeom>
                <a:rect b="b" l="l" r="r" t="t"/>
                <a:pathLst>
                  <a:path extrusionOk="0" h="20670" w="20670">
                    <a:moveTo>
                      <a:pt x="10335" y="639"/>
                    </a:moveTo>
                    <a:cubicBezTo>
                      <a:pt x="15684" y="639"/>
                      <a:pt x="20031" y="4986"/>
                      <a:pt x="20031" y="10335"/>
                    </a:cubicBezTo>
                    <a:cubicBezTo>
                      <a:pt x="20031" y="15685"/>
                      <a:pt x="15684" y="20032"/>
                      <a:pt x="10335" y="20032"/>
                    </a:cubicBezTo>
                    <a:cubicBezTo>
                      <a:pt x="4985" y="20032"/>
                      <a:pt x="638" y="15685"/>
                      <a:pt x="638" y="10335"/>
                    </a:cubicBezTo>
                    <a:cubicBezTo>
                      <a:pt x="638" y="4986"/>
                      <a:pt x="4985" y="639"/>
                      <a:pt x="10335" y="639"/>
                    </a:cubicBezTo>
                    <a:close/>
                    <a:moveTo>
                      <a:pt x="10335" y="1"/>
                    </a:moveTo>
                    <a:cubicBezTo>
                      <a:pt x="4651" y="1"/>
                      <a:pt x="0" y="4621"/>
                      <a:pt x="0" y="10335"/>
                    </a:cubicBezTo>
                    <a:cubicBezTo>
                      <a:pt x="0" y="16019"/>
                      <a:pt x="4651" y="20670"/>
                      <a:pt x="10335" y="20670"/>
                    </a:cubicBezTo>
                    <a:cubicBezTo>
                      <a:pt x="16049" y="20670"/>
                      <a:pt x="20669" y="16019"/>
                      <a:pt x="20669" y="10335"/>
                    </a:cubicBezTo>
                    <a:cubicBezTo>
                      <a:pt x="20669" y="4621"/>
                      <a:pt x="16079" y="1"/>
                      <a:pt x="1033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751" name="Google Shape;751;p11"/>
            <p:cNvSpPr/>
            <p:nvPr/>
          </p:nvSpPr>
          <p:spPr>
            <a:xfrm>
              <a:off x="7511763" y="3396613"/>
              <a:ext cx="1069200" cy="549825"/>
            </a:xfrm>
            <a:custGeom>
              <a:rect b="b" l="l" r="r" t="t"/>
              <a:pathLst>
                <a:path extrusionOk="0" h="21993" w="42768">
                  <a:moveTo>
                    <a:pt x="41378" y="555"/>
                  </a:moveTo>
                  <a:cubicBezTo>
                    <a:pt x="41417" y="555"/>
                    <a:pt x="41454" y="558"/>
                    <a:pt x="41491" y="565"/>
                  </a:cubicBezTo>
                  <a:cubicBezTo>
                    <a:pt x="41613" y="961"/>
                    <a:pt x="41917" y="2328"/>
                    <a:pt x="41309" y="5003"/>
                  </a:cubicBezTo>
                  <a:cubicBezTo>
                    <a:pt x="40640" y="7830"/>
                    <a:pt x="37388" y="11326"/>
                    <a:pt x="32676" y="14395"/>
                  </a:cubicBezTo>
                  <a:cubicBezTo>
                    <a:pt x="28198" y="17332"/>
                    <a:pt x="23488" y="19110"/>
                    <a:pt x="20298" y="19110"/>
                  </a:cubicBezTo>
                  <a:cubicBezTo>
                    <a:pt x="20218" y="19110"/>
                    <a:pt x="20140" y="19109"/>
                    <a:pt x="20062" y="19107"/>
                  </a:cubicBezTo>
                  <a:cubicBezTo>
                    <a:pt x="17448" y="19046"/>
                    <a:pt x="15503" y="18195"/>
                    <a:pt x="14439" y="16675"/>
                  </a:cubicBezTo>
                  <a:cubicBezTo>
                    <a:pt x="14560" y="16554"/>
                    <a:pt x="14621" y="16493"/>
                    <a:pt x="14712" y="16371"/>
                  </a:cubicBezTo>
                  <a:cubicBezTo>
                    <a:pt x="16506" y="17557"/>
                    <a:pt x="18785" y="17921"/>
                    <a:pt x="20883" y="17921"/>
                  </a:cubicBezTo>
                  <a:cubicBezTo>
                    <a:pt x="23071" y="17921"/>
                    <a:pt x="25503" y="17405"/>
                    <a:pt x="27083" y="15794"/>
                  </a:cubicBezTo>
                  <a:cubicBezTo>
                    <a:pt x="27317" y="15560"/>
                    <a:pt x="27120" y="15237"/>
                    <a:pt x="26865" y="15237"/>
                  </a:cubicBezTo>
                  <a:cubicBezTo>
                    <a:pt x="26788" y="15237"/>
                    <a:pt x="26705" y="15267"/>
                    <a:pt x="26627" y="15338"/>
                  </a:cubicBezTo>
                  <a:cubicBezTo>
                    <a:pt x="25168" y="16827"/>
                    <a:pt x="22919" y="17253"/>
                    <a:pt x="20852" y="17283"/>
                  </a:cubicBezTo>
                  <a:cubicBezTo>
                    <a:pt x="20780" y="17284"/>
                    <a:pt x="20707" y="17285"/>
                    <a:pt x="20634" y="17285"/>
                  </a:cubicBezTo>
                  <a:cubicBezTo>
                    <a:pt x="18777" y="17285"/>
                    <a:pt x="16746" y="16908"/>
                    <a:pt x="15138" y="15885"/>
                  </a:cubicBezTo>
                  <a:cubicBezTo>
                    <a:pt x="15624" y="15277"/>
                    <a:pt x="15898" y="14730"/>
                    <a:pt x="15837" y="14395"/>
                  </a:cubicBezTo>
                  <a:cubicBezTo>
                    <a:pt x="15807" y="13788"/>
                    <a:pt x="15624" y="13362"/>
                    <a:pt x="15199" y="12997"/>
                  </a:cubicBezTo>
                  <a:cubicBezTo>
                    <a:pt x="14895" y="12693"/>
                    <a:pt x="14439" y="12389"/>
                    <a:pt x="13800" y="11994"/>
                  </a:cubicBezTo>
                  <a:cubicBezTo>
                    <a:pt x="13922" y="11690"/>
                    <a:pt x="14044" y="11386"/>
                    <a:pt x="14165" y="11143"/>
                  </a:cubicBezTo>
                  <a:cubicBezTo>
                    <a:pt x="14804" y="9988"/>
                    <a:pt x="15685" y="9259"/>
                    <a:pt x="17266" y="8863"/>
                  </a:cubicBezTo>
                  <a:lnTo>
                    <a:pt x="17266" y="8863"/>
                  </a:lnTo>
                  <a:cubicBezTo>
                    <a:pt x="16536" y="11356"/>
                    <a:pt x="17782" y="13909"/>
                    <a:pt x="17874" y="14031"/>
                  </a:cubicBezTo>
                  <a:cubicBezTo>
                    <a:pt x="17919" y="14143"/>
                    <a:pt x="18047" y="14206"/>
                    <a:pt x="18185" y="14206"/>
                  </a:cubicBezTo>
                  <a:cubicBezTo>
                    <a:pt x="18233" y="14206"/>
                    <a:pt x="18282" y="14198"/>
                    <a:pt x="18329" y="14183"/>
                  </a:cubicBezTo>
                  <a:cubicBezTo>
                    <a:pt x="18481" y="14092"/>
                    <a:pt x="18542" y="13909"/>
                    <a:pt x="18481" y="13727"/>
                  </a:cubicBezTo>
                  <a:cubicBezTo>
                    <a:pt x="18481" y="13666"/>
                    <a:pt x="17144" y="11052"/>
                    <a:pt x="18056" y="8711"/>
                  </a:cubicBezTo>
                  <a:cubicBezTo>
                    <a:pt x="18907" y="8560"/>
                    <a:pt x="19880" y="8438"/>
                    <a:pt x="21217" y="8347"/>
                  </a:cubicBezTo>
                  <a:lnTo>
                    <a:pt x="21217" y="8347"/>
                  </a:lnTo>
                  <a:cubicBezTo>
                    <a:pt x="20366" y="11629"/>
                    <a:pt x="21491" y="13818"/>
                    <a:pt x="21521" y="13909"/>
                  </a:cubicBezTo>
                  <a:cubicBezTo>
                    <a:pt x="21566" y="14022"/>
                    <a:pt x="21678" y="14084"/>
                    <a:pt x="21820" y="14084"/>
                  </a:cubicBezTo>
                  <a:cubicBezTo>
                    <a:pt x="21869" y="14084"/>
                    <a:pt x="21922" y="14077"/>
                    <a:pt x="21977" y="14061"/>
                  </a:cubicBezTo>
                  <a:cubicBezTo>
                    <a:pt x="22129" y="13970"/>
                    <a:pt x="22190" y="13788"/>
                    <a:pt x="22129" y="13605"/>
                  </a:cubicBezTo>
                  <a:cubicBezTo>
                    <a:pt x="22129" y="13575"/>
                    <a:pt x="21065" y="11447"/>
                    <a:pt x="21916" y="8286"/>
                  </a:cubicBezTo>
                  <a:cubicBezTo>
                    <a:pt x="22524" y="8256"/>
                    <a:pt x="23193" y="8256"/>
                    <a:pt x="23861" y="8195"/>
                  </a:cubicBezTo>
                  <a:lnTo>
                    <a:pt x="23861" y="8195"/>
                  </a:lnTo>
                  <a:cubicBezTo>
                    <a:pt x="23254" y="10870"/>
                    <a:pt x="24409" y="12754"/>
                    <a:pt x="24439" y="12845"/>
                  </a:cubicBezTo>
                  <a:cubicBezTo>
                    <a:pt x="24522" y="12949"/>
                    <a:pt x="24634" y="12996"/>
                    <a:pt x="24744" y="12996"/>
                  </a:cubicBezTo>
                  <a:cubicBezTo>
                    <a:pt x="24796" y="12996"/>
                    <a:pt x="24847" y="12986"/>
                    <a:pt x="24895" y="12967"/>
                  </a:cubicBezTo>
                  <a:cubicBezTo>
                    <a:pt x="25047" y="12876"/>
                    <a:pt x="25077" y="12663"/>
                    <a:pt x="25017" y="12511"/>
                  </a:cubicBezTo>
                  <a:cubicBezTo>
                    <a:pt x="25017" y="12511"/>
                    <a:pt x="23922" y="10626"/>
                    <a:pt x="24561" y="8164"/>
                  </a:cubicBezTo>
                  <a:cubicBezTo>
                    <a:pt x="25017" y="8164"/>
                    <a:pt x="25472" y="8134"/>
                    <a:pt x="25928" y="8134"/>
                  </a:cubicBezTo>
                  <a:lnTo>
                    <a:pt x="26324" y="8134"/>
                  </a:lnTo>
                  <a:cubicBezTo>
                    <a:pt x="26111" y="10991"/>
                    <a:pt x="27357" y="12420"/>
                    <a:pt x="27387" y="12511"/>
                  </a:cubicBezTo>
                  <a:cubicBezTo>
                    <a:pt x="27452" y="12591"/>
                    <a:pt x="27550" y="12629"/>
                    <a:pt x="27641" y="12629"/>
                  </a:cubicBezTo>
                  <a:cubicBezTo>
                    <a:pt x="27723" y="12629"/>
                    <a:pt x="27800" y="12599"/>
                    <a:pt x="27843" y="12541"/>
                  </a:cubicBezTo>
                  <a:cubicBezTo>
                    <a:pt x="27965" y="12420"/>
                    <a:pt x="27995" y="12207"/>
                    <a:pt x="27904" y="12085"/>
                  </a:cubicBezTo>
                  <a:cubicBezTo>
                    <a:pt x="27904" y="12085"/>
                    <a:pt x="26749" y="10748"/>
                    <a:pt x="26992" y="8134"/>
                  </a:cubicBezTo>
                  <a:cubicBezTo>
                    <a:pt x="27327" y="8134"/>
                    <a:pt x="27661" y="8134"/>
                    <a:pt x="28056" y="8104"/>
                  </a:cubicBezTo>
                  <a:cubicBezTo>
                    <a:pt x="28542" y="8104"/>
                    <a:pt x="29029" y="8012"/>
                    <a:pt x="29485" y="7982"/>
                  </a:cubicBezTo>
                  <a:cubicBezTo>
                    <a:pt x="29728" y="10140"/>
                    <a:pt x="30944" y="11447"/>
                    <a:pt x="30974" y="11508"/>
                  </a:cubicBezTo>
                  <a:cubicBezTo>
                    <a:pt x="31038" y="11572"/>
                    <a:pt x="31128" y="11611"/>
                    <a:pt x="31216" y="11611"/>
                  </a:cubicBezTo>
                  <a:cubicBezTo>
                    <a:pt x="31295" y="11611"/>
                    <a:pt x="31373" y="11580"/>
                    <a:pt x="31430" y="11508"/>
                  </a:cubicBezTo>
                  <a:cubicBezTo>
                    <a:pt x="31552" y="11386"/>
                    <a:pt x="31582" y="11174"/>
                    <a:pt x="31430" y="11052"/>
                  </a:cubicBezTo>
                  <a:cubicBezTo>
                    <a:pt x="31430" y="11052"/>
                    <a:pt x="30336" y="9867"/>
                    <a:pt x="30093" y="7891"/>
                  </a:cubicBezTo>
                  <a:cubicBezTo>
                    <a:pt x="31400" y="7678"/>
                    <a:pt x="32615" y="7222"/>
                    <a:pt x="33801" y="6584"/>
                  </a:cubicBezTo>
                  <a:cubicBezTo>
                    <a:pt x="34591" y="8468"/>
                    <a:pt x="36202" y="8803"/>
                    <a:pt x="36293" y="8803"/>
                  </a:cubicBezTo>
                  <a:cubicBezTo>
                    <a:pt x="36326" y="8813"/>
                    <a:pt x="36357" y="8818"/>
                    <a:pt x="36387" y="8818"/>
                  </a:cubicBezTo>
                  <a:cubicBezTo>
                    <a:pt x="36527" y="8818"/>
                    <a:pt x="36638" y="8710"/>
                    <a:pt x="36688" y="8560"/>
                  </a:cubicBezTo>
                  <a:cubicBezTo>
                    <a:pt x="36719" y="8347"/>
                    <a:pt x="36597" y="8195"/>
                    <a:pt x="36415" y="8164"/>
                  </a:cubicBezTo>
                  <a:cubicBezTo>
                    <a:pt x="36324" y="8164"/>
                    <a:pt x="34986" y="7860"/>
                    <a:pt x="34348" y="6219"/>
                  </a:cubicBezTo>
                  <a:cubicBezTo>
                    <a:pt x="35017" y="5854"/>
                    <a:pt x="35655" y="5398"/>
                    <a:pt x="36293" y="4851"/>
                  </a:cubicBezTo>
                  <a:cubicBezTo>
                    <a:pt x="37508" y="6273"/>
                    <a:pt x="38393" y="6442"/>
                    <a:pt x="38706" y="6442"/>
                  </a:cubicBezTo>
                  <a:cubicBezTo>
                    <a:pt x="38761" y="6442"/>
                    <a:pt x="38798" y="6436"/>
                    <a:pt x="38816" y="6432"/>
                  </a:cubicBezTo>
                  <a:cubicBezTo>
                    <a:pt x="38999" y="6371"/>
                    <a:pt x="39120" y="6219"/>
                    <a:pt x="39059" y="6037"/>
                  </a:cubicBezTo>
                  <a:cubicBezTo>
                    <a:pt x="39059" y="5976"/>
                    <a:pt x="39029" y="5885"/>
                    <a:pt x="38999" y="5854"/>
                  </a:cubicBezTo>
                  <a:cubicBezTo>
                    <a:pt x="38907" y="5763"/>
                    <a:pt x="38847" y="5733"/>
                    <a:pt x="38725" y="5733"/>
                  </a:cubicBezTo>
                  <a:cubicBezTo>
                    <a:pt x="38725" y="5733"/>
                    <a:pt x="38724" y="5733"/>
                    <a:pt x="38721" y="5733"/>
                  </a:cubicBezTo>
                  <a:cubicBezTo>
                    <a:pt x="38662" y="5733"/>
                    <a:pt x="37946" y="5705"/>
                    <a:pt x="36840" y="4395"/>
                  </a:cubicBezTo>
                  <a:cubicBezTo>
                    <a:pt x="37600" y="3757"/>
                    <a:pt x="38269" y="3088"/>
                    <a:pt x="38877" y="2480"/>
                  </a:cubicBezTo>
                  <a:cubicBezTo>
                    <a:pt x="39934" y="1424"/>
                    <a:pt x="40776" y="555"/>
                    <a:pt x="41378" y="555"/>
                  </a:cubicBezTo>
                  <a:close/>
                  <a:moveTo>
                    <a:pt x="5257" y="8961"/>
                  </a:moveTo>
                  <a:cubicBezTo>
                    <a:pt x="7027" y="8961"/>
                    <a:pt x="9621" y="10446"/>
                    <a:pt x="11673" y="11599"/>
                  </a:cubicBezTo>
                  <a:lnTo>
                    <a:pt x="12129" y="11842"/>
                  </a:lnTo>
                  <a:cubicBezTo>
                    <a:pt x="13497" y="12602"/>
                    <a:pt x="14348" y="13119"/>
                    <a:pt x="14743" y="13514"/>
                  </a:cubicBezTo>
                  <a:cubicBezTo>
                    <a:pt x="15016" y="13788"/>
                    <a:pt x="15168" y="14092"/>
                    <a:pt x="15199" y="14517"/>
                  </a:cubicBezTo>
                  <a:cubicBezTo>
                    <a:pt x="15290" y="15338"/>
                    <a:pt x="10913" y="19380"/>
                    <a:pt x="7661" y="20900"/>
                  </a:cubicBezTo>
                  <a:cubicBezTo>
                    <a:pt x="6936" y="21213"/>
                    <a:pt x="6464" y="21337"/>
                    <a:pt x="6171" y="21337"/>
                  </a:cubicBezTo>
                  <a:cubicBezTo>
                    <a:pt x="6009" y="21337"/>
                    <a:pt x="5902" y="21299"/>
                    <a:pt x="5837" y="21234"/>
                  </a:cubicBezTo>
                  <a:cubicBezTo>
                    <a:pt x="5715" y="21082"/>
                    <a:pt x="5715" y="20931"/>
                    <a:pt x="5746" y="20779"/>
                  </a:cubicBezTo>
                  <a:cubicBezTo>
                    <a:pt x="6019" y="19532"/>
                    <a:pt x="9059" y="17739"/>
                    <a:pt x="10183" y="17131"/>
                  </a:cubicBezTo>
                  <a:cubicBezTo>
                    <a:pt x="10335" y="17070"/>
                    <a:pt x="10427" y="16857"/>
                    <a:pt x="10335" y="16675"/>
                  </a:cubicBezTo>
                  <a:cubicBezTo>
                    <a:pt x="10290" y="16562"/>
                    <a:pt x="10178" y="16500"/>
                    <a:pt x="10037" y="16500"/>
                  </a:cubicBezTo>
                  <a:cubicBezTo>
                    <a:pt x="9987" y="16500"/>
                    <a:pt x="9934" y="16507"/>
                    <a:pt x="9879" y="16523"/>
                  </a:cubicBezTo>
                  <a:cubicBezTo>
                    <a:pt x="7724" y="17576"/>
                    <a:pt x="4305" y="18866"/>
                    <a:pt x="2582" y="18866"/>
                  </a:cubicBezTo>
                  <a:cubicBezTo>
                    <a:pt x="2167" y="18866"/>
                    <a:pt x="1850" y="18792"/>
                    <a:pt x="1673" y="18620"/>
                  </a:cubicBezTo>
                  <a:cubicBezTo>
                    <a:pt x="1612" y="18529"/>
                    <a:pt x="1581" y="18438"/>
                    <a:pt x="1521" y="18286"/>
                  </a:cubicBezTo>
                  <a:cubicBezTo>
                    <a:pt x="1490" y="16310"/>
                    <a:pt x="5685" y="15550"/>
                    <a:pt x="7296" y="15429"/>
                  </a:cubicBezTo>
                  <a:cubicBezTo>
                    <a:pt x="7509" y="15429"/>
                    <a:pt x="7600" y="15277"/>
                    <a:pt x="7600" y="15095"/>
                  </a:cubicBezTo>
                  <a:cubicBezTo>
                    <a:pt x="7600" y="14882"/>
                    <a:pt x="7448" y="14791"/>
                    <a:pt x="7265" y="14791"/>
                  </a:cubicBezTo>
                  <a:cubicBezTo>
                    <a:pt x="5867" y="14791"/>
                    <a:pt x="1946" y="14547"/>
                    <a:pt x="974" y="13575"/>
                  </a:cubicBezTo>
                  <a:cubicBezTo>
                    <a:pt x="761" y="13362"/>
                    <a:pt x="730" y="13180"/>
                    <a:pt x="822" y="12967"/>
                  </a:cubicBezTo>
                  <a:cubicBezTo>
                    <a:pt x="915" y="12687"/>
                    <a:pt x="2152" y="12533"/>
                    <a:pt x="3866" y="12533"/>
                  </a:cubicBezTo>
                  <a:cubicBezTo>
                    <a:pt x="4946" y="12533"/>
                    <a:pt x="6216" y="12594"/>
                    <a:pt x="7509" y="12724"/>
                  </a:cubicBezTo>
                  <a:cubicBezTo>
                    <a:pt x="7691" y="12724"/>
                    <a:pt x="7843" y="12602"/>
                    <a:pt x="7843" y="12450"/>
                  </a:cubicBezTo>
                  <a:cubicBezTo>
                    <a:pt x="7873" y="12298"/>
                    <a:pt x="7752" y="12116"/>
                    <a:pt x="7600" y="12085"/>
                  </a:cubicBezTo>
                  <a:cubicBezTo>
                    <a:pt x="7569" y="12085"/>
                    <a:pt x="4864" y="11295"/>
                    <a:pt x="3922" y="10322"/>
                  </a:cubicBezTo>
                  <a:cubicBezTo>
                    <a:pt x="3770" y="10170"/>
                    <a:pt x="3648" y="9988"/>
                    <a:pt x="3648" y="9867"/>
                  </a:cubicBezTo>
                  <a:cubicBezTo>
                    <a:pt x="3648" y="9836"/>
                    <a:pt x="3618" y="9684"/>
                    <a:pt x="3861" y="9471"/>
                  </a:cubicBezTo>
                  <a:cubicBezTo>
                    <a:pt x="4213" y="9112"/>
                    <a:pt x="4693" y="8961"/>
                    <a:pt x="5257" y="8961"/>
                  </a:cubicBezTo>
                  <a:close/>
                  <a:moveTo>
                    <a:pt x="41330" y="0"/>
                  </a:moveTo>
                  <a:cubicBezTo>
                    <a:pt x="40474" y="0"/>
                    <a:pt x="39551" y="915"/>
                    <a:pt x="38330" y="2085"/>
                  </a:cubicBezTo>
                  <a:cubicBezTo>
                    <a:pt x="37692" y="2724"/>
                    <a:pt x="36932" y="3453"/>
                    <a:pt x="36111" y="4183"/>
                  </a:cubicBezTo>
                  <a:cubicBezTo>
                    <a:pt x="35351" y="4821"/>
                    <a:pt x="34530" y="5368"/>
                    <a:pt x="33770" y="5824"/>
                  </a:cubicBezTo>
                  <a:cubicBezTo>
                    <a:pt x="32463" y="6584"/>
                    <a:pt x="31096" y="7070"/>
                    <a:pt x="29637" y="7283"/>
                  </a:cubicBezTo>
                  <a:cubicBezTo>
                    <a:pt x="29120" y="7374"/>
                    <a:pt x="28542" y="7435"/>
                    <a:pt x="27934" y="7435"/>
                  </a:cubicBezTo>
                  <a:cubicBezTo>
                    <a:pt x="27175" y="7496"/>
                    <a:pt x="26476" y="7496"/>
                    <a:pt x="25807" y="7496"/>
                  </a:cubicBezTo>
                  <a:cubicBezTo>
                    <a:pt x="25229" y="7496"/>
                    <a:pt x="24713" y="7526"/>
                    <a:pt x="24196" y="7526"/>
                  </a:cubicBezTo>
                  <a:lnTo>
                    <a:pt x="24165" y="7526"/>
                  </a:lnTo>
                  <a:cubicBezTo>
                    <a:pt x="23254" y="7556"/>
                    <a:pt x="22372" y="7556"/>
                    <a:pt x="21582" y="7587"/>
                  </a:cubicBezTo>
                  <a:cubicBezTo>
                    <a:pt x="19880" y="7678"/>
                    <a:pt x="18694" y="7830"/>
                    <a:pt x="17722" y="8012"/>
                  </a:cubicBezTo>
                  <a:cubicBezTo>
                    <a:pt x="15624" y="8468"/>
                    <a:pt x="14378" y="9319"/>
                    <a:pt x="13618" y="10778"/>
                  </a:cubicBezTo>
                  <a:cubicBezTo>
                    <a:pt x="13466" y="11052"/>
                    <a:pt x="13345" y="11356"/>
                    <a:pt x="13253" y="11660"/>
                  </a:cubicBezTo>
                  <a:cubicBezTo>
                    <a:pt x="13041" y="11508"/>
                    <a:pt x="12767" y="11386"/>
                    <a:pt x="12493" y="11204"/>
                  </a:cubicBezTo>
                  <a:lnTo>
                    <a:pt x="12038" y="10930"/>
                  </a:lnTo>
                  <a:cubicBezTo>
                    <a:pt x="9817" y="9687"/>
                    <a:pt x="7223" y="8200"/>
                    <a:pt x="5276" y="8200"/>
                  </a:cubicBezTo>
                  <a:cubicBezTo>
                    <a:pt x="4558" y="8200"/>
                    <a:pt x="3927" y="8402"/>
                    <a:pt x="3436" y="8894"/>
                  </a:cubicBezTo>
                  <a:cubicBezTo>
                    <a:pt x="3101" y="9228"/>
                    <a:pt x="2980" y="9563"/>
                    <a:pt x="3010" y="9927"/>
                  </a:cubicBezTo>
                  <a:cubicBezTo>
                    <a:pt x="3040" y="10231"/>
                    <a:pt x="3192" y="10474"/>
                    <a:pt x="3466" y="10748"/>
                  </a:cubicBezTo>
                  <a:cubicBezTo>
                    <a:pt x="3891" y="11174"/>
                    <a:pt x="4530" y="11508"/>
                    <a:pt x="5168" y="11812"/>
                  </a:cubicBezTo>
                  <a:cubicBezTo>
                    <a:pt x="4691" y="11785"/>
                    <a:pt x="4199" y="11769"/>
                    <a:pt x="3716" y="11769"/>
                  </a:cubicBezTo>
                  <a:cubicBezTo>
                    <a:pt x="1986" y="11769"/>
                    <a:pt x="391" y="11980"/>
                    <a:pt x="153" y="12693"/>
                  </a:cubicBezTo>
                  <a:cubicBezTo>
                    <a:pt x="1" y="13149"/>
                    <a:pt x="122" y="13605"/>
                    <a:pt x="487" y="13940"/>
                  </a:cubicBezTo>
                  <a:cubicBezTo>
                    <a:pt x="1217" y="14669"/>
                    <a:pt x="2919" y="15003"/>
                    <a:pt x="4439" y="15186"/>
                  </a:cubicBezTo>
                  <a:cubicBezTo>
                    <a:pt x="2706" y="15702"/>
                    <a:pt x="791" y="16554"/>
                    <a:pt x="852" y="18225"/>
                  </a:cubicBezTo>
                  <a:cubicBezTo>
                    <a:pt x="852" y="18590"/>
                    <a:pt x="943" y="18833"/>
                    <a:pt x="1186" y="19046"/>
                  </a:cubicBezTo>
                  <a:cubicBezTo>
                    <a:pt x="1490" y="19340"/>
                    <a:pt x="1983" y="19460"/>
                    <a:pt x="2585" y="19460"/>
                  </a:cubicBezTo>
                  <a:cubicBezTo>
                    <a:pt x="3730" y="19460"/>
                    <a:pt x="5274" y="19027"/>
                    <a:pt x="6688" y="18529"/>
                  </a:cubicBezTo>
                  <a:lnTo>
                    <a:pt x="6688" y="18529"/>
                  </a:lnTo>
                  <a:cubicBezTo>
                    <a:pt x="5898" y="19198"/>
                    <a:pt x="5199" y="19897"/>
                    <a:pt x="5047" y="20596"/>
                  </a:cubicBezTo>
                  <a:cubicBezTo>
                    <a:pt x="4986" y="20961"/>
                    <a:pt x="5047" y="21326"/>
                    <a:pt x="5259" y="21630"/>
                  </a:cubicBezTo>
                  <a:cubicBezTo>
                    <a:pt x="5444" y="21870"/>
                    <a:pt x="5733" y="21992"/>
                    <a:pt x="6129" y="21992"/>
                  </a:cubicBezTo>
                  <a:cubicBezTo>
                    <a:pt x="6582" y="21992"/>
                    <a:pt x="7174" y="21833"/>
                    <a:pt x="7904" y="21508"/>
                  </a:cubicBezTo>
                  <a:cubicBezTo>
                    <a:pt x="9606" y="20718"/>
                    <a:pt x="12159" y="18894"/>
                    <a:pt x="13922" y="17253"/>
                  </a:cubicBezTo>
                  <a:cubicBezTo>
                    <a:pt x="14773" y="18468"/>
                    <a:pt x="16536" y="19806"/>
                    <a:pt x="20001" y="19867"/>
                  </a:cubicBezTo>
                  <a:cubicBezTo>
                    <a:pt x="20075" y="19869"/>
                    <a:pt x="20150" y="19870"/>
                    <a:pt x="20225" y="19870"/>
                  </a:cubicBezTo>
                  <a:cubicBezTo>
                    <a:pt x="27074" y="19870"/>
                    <a:pt x="40383" y="11741"/>
                    <a:pt x="41917" y="5277"/>
                  </a:cubicBezTo>
                  <a:cubicBezTo>
                    <a:pt x="42768" y="1781"/>
                    <a:pt x="42068" y="353"/>
                    <a:pt x="42038" y="262"/>
                  </a:cubicBezTo>
                  <a:cubicBezTo>
                    <a:pt x="42038" y="231"/>
                    <a:pt x="41977" y="201"/>
                    <a:pt x="41947" y="201"/>
                  </a:cubicBezTo>
                  <a:cubicBezTo>
                    <a:pt x="41917" y="140"/>
                    <a:pt x="41886" y="140"/>
                    <a:pt x="41825" y="110"/>
                  </a:cubicBezTo>
                  <a:cubicBezTo>
                    <a:pt x="41662" y="35"/>
                    <a:pt x="41497" y="0"/>
                    <a:pt x="41330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52" name="Google Shape;752;p11"/>
            <p:cNvGrpSpPr/>
            <p:nvPr/>
          </p:nvGrpSpPr>
          <p:grpSpPr>
            <a:xfrm>
              <a:off x="8221475" y="2408000"/>
              <a:ext cx="448375" cy="548450"/>
              <a:chOff x="5407650" y="468100"/>
              <a:chExt cx="448375" cy="548450"/>
            </a:xfrm>
          </p:grpSpPr>
          <p:sp>
            <p:nvSpPr>
              <p:cNvPr id="753" name="Google Shape;753;p11"/>
              <p:cNvSpPr/>
              <p:nvPr/>
            </p:nvSpPr>
            <p:spPr>
              <a:xfrm>
                <a:off x="5407650" y="468100"/>
                <a:ext cx="448375" cy="548450"/>
              </a:xfrm>
              <a:custGeom>
                <a:rect b="b" l="l" r="r" t="t"/>
                <a:pathLst>
                  <a:path extrusionOk="0" h="21938" w="17935">
                    <a:moveTo>
                      <a:pt x="3800" y="681"/>
                    </a:moveTo>
                    <a:cubicBezTo>
                      <a:pt x="3952" y="711"/>
                      <a:pt x="4044" y="802"/>
                      <a:pt x="4104" y="954"/>
                    </a:cubicBezTo>
                    <a:cubicBezTo>
                      <a:pt x="4378" y="1623"/>
                      <a:pt x="3709" y="3386"/>
                      <a:pt x="3041" y="4754"/>
                    </a:cubicBezTo>
                    <a:cubicBezTo>
                      <a:pt x="2858" y="3203"/>
                      <a:pt x="2919" y="1410"/>
                      <a:pt x="3375" y="832"/>
                    </a:cubicBezTo>
                    <a:cubicBezTo>
                      <a:pt x="3496" y="711"/>
                      <a:pt x="3557" y="681"/>
                      <a:pt x="3648" y="681"/>
                    </a:cubicBezTo>
                    <a:close/>
                    <a:moveTo>
                      <a:pt x="8735" y="3928"/>
                    </a:moveTo>
                    <a:cubicBezTo>
                      <a:pt x="9892" y="3928"/>
                      <a:pt x="11094" y="4445"/>
                      <a:pt x="12159" y="5453"/>
                    </a:cubicBezTo>
                    <a:cubicBezTo>
                      <a:pt x="15351" y="8431"/>
                      <a:pt x="17235" y="14693"/>
                      <a:pt x="17175" y="17672"/>
                    </a:cubicBezTo>
                    <a:cubicBezTo>
                      <a:pt x="17114" y="18644"/>
                      <a:pt x="16901" y="18948"/>
                      <a:pt x="16779" y="19039"/>
                    </a:cubicBezTo>
                    <a:cubicBezTo>
                      <a:pt x="16445" y="19343"/>
                      <a:pt x="16050" y="19526"/>
                      <a:pt x="15655" y="19526"/>
                    </a:cubicBezTo>
                    <a:cubicBezTo>
                      <a:pt x="15609" y="19529"/>
                      <a:pt x="15564" y="19531"/>
                      <a:pt x="15520" y="19531"/>
                    </a:cubicBezTo>
                    <a:cubicBezTo>
                      <a:pt x="14768" y="19531"/>
                      <a:pt x="14226" y="19070"/>
                      <a:pt x="14226" y="19070"/>
                    </a:cubicBezTo>
                    <a:cubicBezTo>
                      <a:pt x="14181" y="19009"/>
                      <a:pt x="14105" y="18979"/>
                      <a:pt x="14025" y="18979"/>
                    </a:cubicBezTo>
                    <a:cubicBezTo>
                      <a:pt x="13945" y="18979"/>
                      <a:pt x="13861" y="19009"/>
                      <a:pt x="13801" y="19070"/>
                    </a:cubicBezTo>
                    <a:cubicBezTo>
                      <a:pt x="13709" y="19191"/>
                      <a:pt x="13649" y="19343"/>
                      <a:pt x="13740" y="19495"/>
                    </a:cubicBezTo>
                    <a:cubicBezTo>
                      <a:pt x="13740" y="19495"/>
                      <a:pt x="14074" y="20134"/>
                      <a:pt x="13922" y="20620"/>
                    </a:cubicBezTo>
                    <a:cubicBezTo>
                      <a:pt x="13861" y="20802"/>
                      <a:pt x="13740" y="20954"/>
                      <a:pt x="13557" y="21076"/>
                    </a:cubicBezTo>
                    <a:cubicBezTo>
                      <a:pt x="13345" y="21167"/>
                      <a:pt x="13132" y="21228"/>
                      <a:pt x="12858" y="21258"/>
                    </a:cubicBezTo>
                    <a:cubicBezTo>
                      <a:pt x="12774" y="21266"/>
                      <a:pt x="12686" y="21269"/>
                      <a:pt x="12596" y="21269"/>
                    </a:cubicBezTo>
                    <a:cubicBezTo>
                      <a:pt x="9995" y="21269"/>
                      <a:pt x="4749" y="18370"/>
                      <a:pt x="2311" y="14875"/>
                    </a:cubicBezTo>
                    <a:cubicBezTo>
                      <a:pt x="1399" y="13599"/>
                      <a:pt x="487" y="11653"/>
                      <a:pt x="1278" y="9799"/>
                    </a:cubicBezTo>
                    <a:cubicBezTo>
                      <a:pt x="1734" y="8735"/>
                      <a:pt x="2493" y="8158"/>
                      <a:pt x="3466" y="8097"/>
                    </a:cubicBezTo>
                    <a:cubicBezTo>
                      <a:pt x="3555" y="8090"/>
                      <a:pt x="3643" y="8087"/>
                      <a:pt x="3730" y="8087"/>
                    </a:cubicBezTo>
                    <a:cubicBezTo>
                      <a:pt x="4778" y="8087"/>
                      <a:pt x="5685" y="8555"/>
                      <a:pt x="5685" y="8583"/>
                    </a:cubicBezTo>
                    <a:cubicBezTo>
                      <a:pt x="5715" y="8583"/>
                      <a:pt x="5746" y="8614"/>
                      <a:pt x="5746" y="8614"/>
                    </a:cubicBezTo>
                    <a:lnTo>
                      <a:pt x="6019" y="8614"/>
                    </a:lnTo>
                    <a:cubicBezTo>
                      <a:pt x="6080" y="8614"/>
                      <a:pt x="6080" y="8583"/>
                      <a:pt x="6080" y="8583"/>
                    </a:cubicBezTo>
                    <a:lnTo>
                      <a:pt x="6111" y="8553"/>
                    </a:lnTo>
                    <a:lnTo>
                      <a:pt x="6111" y="8492"/>
                    </a:lnTo>
                    <a:lnTo>
                      <a:pt x="6111" y="8462"/>
                    </a:lnTo>
                    <a:cubicBezTo>
                      <a:pt x="6111" y="8431"/>
                      <a:pt x="6141" y="8401"/>
                      <a:pt x="6141" y="8401"/>
                    </a:cubicBezTo>
                    <a:lnTo>
                      <a:pt x="6141" y="8340"/>
                    </a:lnTo>
                    <a:lnTo>
                      <a:pt x="6141" y="8279"/>
                    </a:lnTo>
                    <a:lnTo>
                      <a:pt x="6141" y="8249"/>
                    </a:lnTo>
                    <a:cubicBezTo>
                      <a:pt x="5685" y="7185"/>
                      <a:pt x="5715" y="6121"/>
                      <a:pt x="6232" y="5270"/>
                    </a:cubicBezTo>
                    <a:cubicBezTo>
                      <a:pt x="6718" y="4480"/>
                      <a:pt x="7539" y="4024"/>
                      <a:pt x="8542" y="3933"/>
                    </a:cubicBezTo>
                    <a:cubicBezTo>
                      <a:pt x="8606" y="3930"/>
                      <a:pt x="8670" y="3928"/>
                      <a:pt x="8735" y="3928"/>
                    </a:cubicBezTo>
                    <a:close/>
                    <a:moveTo>
                      <a:pt x="3698" y="1"/>
                    </a:moveTo>
                    <a:cubicBezTo>
                      <a:pt x="3394" y="1"/>
                      <a:pt x="3129" y="150"/>
                      <a:pt x="2919" y="407"/>
                    </a:cubicBezTo>
                    <a:cubicBezTo>
                      <a:pt x="2220" y="1258"/>
                      <a:pt x="2311" y="3386"/>
                      <a:pt x="2433" y="4754"/>
                    </a:cubicBezTo>
                    <a:cubicBezTo>
                      <a:pt x="1703" y="3750"/>
                      <a:pt x="1095" y="2565"/>
                      <a:pt x="822" y="1167"/>
                    </a:cubicBezTo>
                    <a:cubicBezTo>
                      <a:pt x="794" y="1003"/>
                      <a:pt x="669" y="889"/>
                      <a:pt x="512" y="889"/>
                    </a:cubicBezTo>
                    <a:cubicBezTo>
                      <a:pt x="494" y="889"/>
                      <a:pt x="476" y="890"/>
                      <a:pt x="457" y="893"/>
                    </a:cubicBezTo>
                    <a:cubicBezTo>
                      <a:pt x="244" y="954"/>
                      <a:pt x="153" y="1106"/>
                      <a:pt x="183" y="1288"/>
                    </a:cubicBezTo>
                    <a:cubicBezTo>
                      <a:pt x="700" y="4237"/>
                      <a:pt x="2645" y="6273"/>
                      <a:pt x="4104" y="7428"/>
                    </a:cubicBezTo>
                    <a:lnTo>
                      <a:pt x="3527" y="7428"/>
                    </a:lnTo>
                    <a:cubicBezTo>
                      <a:pt x="2281" y="7520"/>
                      <a:pt x="1308" y="8249"/>
                      <a:pt x="761" y="9526"/>
                    </a:cubicBezTo>
                    <a:cubicBezTo>
                      <a:pt x="1" y="11228"/>
                      <a:pt x="366" y="13203"/>
                      <a:pt x="1855" y="15301"/>
                    </a:cubicBezTo>
                    <a:cubicBezTo>
                      <a:pt x="4383" y="18974"/>
                      <a:pt x="9808" y="21938"/>
                      <a:pt x="12638" y="21938"/>
                    </a:cubicBezTo>
                    <a:cubicBezTo>
                      <a:pt x="12735" y="21938"/>
                      <a:pt x="12829" y="21934"/>
                      <a:pt x="12919" y="21927"/>
                    </a:cubicBezTo>
                    <a:cubicBezTo>
                      <a:pt x="13284" y="21866"/>
                      <a:pt x="13588" y="21805"/>
                      <a:pt x="13861" y="21684"/>
                    </a:cubicBezTo>
                    <a:cubicBezTo>
                      <a:pt x="14226" y="21501"/>
                      <a:pt x="14469" y="21198"/>
                      <a:pt x="14591" y="20833"/>
                    </a:cubicBezTo>
                    <a:cubicBezTo>
                      <a:pt x="14652" y="20590"/>
                      <a:pt x="14652" y="20286"/>
                      <a:pt x="14621" y="20042"/>
                    </a:cubicBezTo>
                    <a:lnTo>
                      <a:pt x="14621" y="20042"/>
                    </a:lnTo>
                    <a:cubicBezTo>
                      <a:pt x="14873" y="20143"/>
                      <a:pt x="15167" y="20202"/>
                      <a:pt x="15502" y="20202"/>
                    </a:cubicBezTo>
                    <a:cubicBezTo>
                      <a:pt x="15571" y="20202"/>
                      <a:pt x="15643" y="20200"/>
                      <a:pt x="15716" y="20194"/>
                    </a:cubicBezTo>
                    <a:cubicBezTo>
                      <a:pt x="16263" y="20164"/>
                      <a:pt x="16779" y="19921"/>
                      <a:pt x="17235" y="19556"/>
                    </a:cubicBezTo>
                    <a:cubicBezTo>
                      <a:pt x="17630" y="19252"/>
                      <a:pt x="17813" y="18614"/>
                      <a:pt x="17843" y="17702"/>
                    </a:cubicBezTo>
                    <a:cubicBezTo>
                      <a:pt x="17934" y="14571"/>
                      <a:pt x="15959" y="8036"/>
                      <a:pt x="12646" y="4906"/>
                    </a:cubicBezTo>
                    <a:cubicBezTo>
                      <a:pt x="11484" y="3744"/>
                      <a:pt x="10112" y="3164"/>
                      <a:pt x="8799" y="3164"/>
                    </a:cubicBezTo>
                    <a:cubicBezTo>
                      <a:pt x="8703" y="3164"/>
                      <a:pt x="8607" y="3167"/>
                      <a:pt x="8512" y="3173"/>
                    </a:cubicBezTo>
                    <a:cubicBezTo>
                      <a:pt x="7296" y="3264"/>
                      <a:pt x="6262" y="3872"/>
                      <a:pt x="5685" y="4845"/>
                    </a:cubicBezTo>
                    <a:cubicBezTo>
                      <a:pt x="5199" y="5665"/>
                      <a:pt x="5077" y="6577"/>
                      <a:pt x="5320" y="7520"/>
                    </a:cubicBezTo>
                    <a:cubicBezTo>
                      <a:pt x="4773" y="7124"/>
                      <a:pt x="4013" y="6577"/>
                      <a:pt x="3253" y="5757"/>
                    </a:cubicBezTo>
                    <a:cubicBezTo>
                      <a:pt x="3740" y="4906"/>
                      <a:pt x="5259" y="1957"/>
                      <a:pt x="4743" y="681"/>
                    </a:cubicBezTo>
                    <a:cubicBezTo>
                      <a:pt x="4591" y="346"/>
                      <a:pt x="4317" y="103"/>
                      <a:pt x="3983" y="42"/>
                    </a:cubicBezTo>
                    <a:cubicBezTo>
                      <a:pt x="3884" y="14"/>
                      <a:pt x="3789" y="1"/>
                      <a:pt x="36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4" name="Google Shape;754;p11"/>
              <p:cNvSpPr/>
              <p:nvPr/>
            </p:nvSpPr>
            <p:spPr>
              <a:xfrm>
                <a:off x="5456050" y="687075"/>
                <a:ext cx="256925" cy="284950"/>
              </a:xfrm>
              <a:custGeom>
                <a:rect b="b" l="l" r="r" t="t"/>
                <a:pathLst>
                  <a:path extrusionOk="0" h="11398" w="10277">
                    <a:moveTo>
                      <a:pt x="2675" y="1"/>
                    </a:moveTo>
                    <a:cubicBezTo>
                      <a:pt x="276" y="1"/>
                      <a:pt x="1" y="3127"/>
                      <a:pt x="831" y="4931"/>
                    </a:cubicBezTo>
                    <a:cubicBezTo>
                      <a:pt x="1530" y="6451"/>
                      <a:pt x="3202" y="7758"/>
                      <a:pt x="4539" y="8700"/>
                    </a:cubicBezTo>
                    <a:cubicBezTo>
                      <a:pt x="6150" y="9855"/>
                      <a:pt x="7913" y="10767"/>
                      <a:pt x="9798" y="11375"/>
                    </a:cubicBezTo>
                    <a:cubicBezTo>
                      <a:pt x="9842" y="11391"/>
                      <a:pt x="9883" y="11398"/>
                      <a:pt x="9921" y="11398"/>
                    </a:cubicBezTo>
                    <a:cubicBezTo>
                      <a:pt x="10237" y="11398"/>
                      <a:pt x="10276" y="10872"/>
                      <a:pt x="9950" y="10736"/>
                    </a:cubicBezTo>
                    <a:cubicBezTo>
                      <a:pt x="6910" y="9703"/>
                      <a:pt x="3931" y="7849"/>
                      <a:pt x="1895" y="5326"/>
                    </a:cubicBezTo>
                    <a:cubicBezTo>
                      <a:pt x="887" y="4117"/>
                      <a:pt x="480" y="673"/>
                      <a:pt x="2634" y="673"/>
                    </a:cubicBezTo>
                    <a:cubicBezTo>
                      <a:pt x="2754" y="673"/>
                      <a:pt x="2883" y="683"/>
                      <a:pt x="3019" y="706"/>
                    </a:cubicBezTo>
                    <a:cubicBezTo>
                      <a:pt x="3039" y="709"/>
                      <a:pt x="3057" y="710"/>
                      <a:pt x="3076" y="710"/>
                    </a:cubicBezTo>
                    <a:cubicBezTo>
                      <a:pt x="3458" y="710"/>
                      <a:pt x="3576" y="124"/>
                      <a:pt x="3141" y="37"/>
                    </a:cubicBezTo>
                    <a:cubicBezTo>
                      <a:pt x="2977" y="13"/>
                      <a:pt x="2822" y="1"/>
                      <a:pt x="267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55" name="Google Shape;755;p11"/>
            <p:cNvGrpSpPr/>
            <p:nvPr/>
          </p:nvGrpSpPr>
          <p:grpSpPr>
            <a:xfrm>
              <a:off x="8721450" y="2264175"/>
              <a:ext cx="916475" cy="486750"/>
              <a:chOff x="6457825" y="2667475"/>
              <a:chExt cx="916475" cy="486750"/>
            </a:xfrm>
          </p:grpSpPr>
          <p:sp>
            <p:nvSpPr>
              <p:cNvPr id="756" name="Google Shape;756;p11"/>
              <p:cNvSpPr/>
              <p:nvPr/>
            </p:nvSpPr>
            <p:spPr>
              <a:xfrm>
                <a:off x="6457825" y="2667475"/>
                <a:ext cx="916475" cy="486750"/>
              </a:xfrm>
              <a:custGeom>
                <a:rect b="b" l="l" r="r" t="t"/>
                <a:pathLst>
                  <a:path extrusionOk="0" h="19470" w="36659">
                    <a:moveTo>
                      <a:pt x="35285" y="4309"/>
                    </a:moveTo>
                    <a:cubicBezTo>
                      <a:pt x="35800" y="4309"/>
                      <a:pt x="35131" y="5419"/>
                      <a:pt x="34986" y="5564"/>
                    </a:cubicBezTo>
                    <a:cubicBezTo>
                      <a:pt x="34622" y="6020"/>
                      <a:pt x="34196" y="6385"/>
                      <a:pt x="33710" y="6749"/>
                    </a:cubicBezTo>
                    <a:cubicBezTo>
                      <a:pt x="32403" y="7601"/>
                      <a:pt x="30822" y="7965"/>
                      <a:pt x="29272" y="7965"/>
                    </a:cubicBezTo>
                    <a:lnTo>
                      <a:pt x="28846" y="7965"/>
                    </a:lnTo>
                    <a:cubicBezTo>
                      <a:pt x="28938" y="7965"/>
                      <a:pt x="29059" y="7904"/>
                      <a:pt x="29211" y="7904"/>
                    </a:cubicBezTo>
                    <a:cubicBezTo>
                      <a:pt x="30549" y="7752"/>
                      <a:pt x="31886" y="6993"/>
                      <a:pt x="32828" y="6142"/>
                    </a:cubicBezTo>
                    <a:cubicBezTo>
                      <a:pt x="33436" y="5564"/>
                      <a:pt x="34318" y="4470"/>
                      <a:pt x="35199" y="4318"/>
                    </a:cubicBezTo>
                    <a:cubicBezTo>
                      <a:pt x="35231" y="4312"/>
                      <a:pt x="35259" y="4309"/>
                      <a:pt x="35285" y="4309"/>
                    </a:cubicBezTo>
                    <a:close/>
                    <a:moveTo>
                      <a:pt x="21733" y="589"/>
                    </a:moveTo>
                    <a:cubicBezTo>
                      <a:pt x="23192" y="589"/>
                      <a:pt x="24705" y="854"/>
                      <a:pt x="25928" y="1765"/>
                    </a:cubicBezTo>
                    <a:cubicBezTo>
                      <a:pt x="27661" y="3041"/>
                      <a:pt x="28421" y="5230"/>
                      <a:pt x="28816" y="7266"/>
                    </a:cubicBezTo>
                    <a:cubicBezTo>
                      <a:pt x="28208" y="7297"/>
                      <a:pt x="27175" y="7418"/>
                      <a:pt x="27144" y="7996"/>
                    </a:cubicBezTo>
                    <a:cubicBezTo>
                      <a:pt x="27069" y="8520"/>
                      <a:pt x="27896" y="8613"/>
                      <a:pt x="28564" y="8613"/>
                    </a:cubicBezTo>
                    <a:cubicBezTo>
                      <a:pt x="28710" y="8613"/>
                      <a:pt x="28848" y="8609"/>
                      <a:pt x="28968" y="8604"/>
                    </a:cubicBezTo>
                    <a:lnTo>
                      <a:pt x="28968" y="8604"/>
                    </a:lnTo>
                    <a:cubicBezTo>
                      <a:pt x="29150" y="13528"/>
                      <a:pt x="25320" y="16932"/>
                      <a:pt x="20792" y="18087"/>
                    </a:cubicBezTo>
                    <a:cubicBezTo>
                      <a:pt x="19212" y="18496"/>
                      <a:pt x="17548" y="18706"/>
                      <a:pt x="15874" y="18706"/>
                    </a:cubicBezTo>
                    <a:cubicBezTo>
                      <a:pt x="12070" y="18706"/>
                      <a:pt x="8217" y="17622"/>
                      <a:pt x="5199" y="15321"/>
                    </a:cubicBezTo>
                    <a:cubicBezTo>
                      <a:pt x="3010" y="13619"/>
                      <a:pt x="183" y="10367"/>
                      <a:pt x="882" y="7388"/>
                    </a:cubicBezTo>
                    <a:cubicBezTo>
                      <a:pt x="1034" y="6719"/>
                      <a:pt x="1338" y="5929"/>
                      <a:pt x="1977" y="5655"/>
                    </a:cubicBezTo>
                    <a:cubicBezTo>
                      <a:pt x="2299" y="5511"/>
                      <a:pt x="2653" y="5464"/>
                      <a:pt x="3018" y="5464"/>
                    </a:cubicBezTo>
                    <a:cubicBezTo>
                      <a:pt x="3652" y="5464"/>
                      <a:pt x="4316" y="5606"/>
                      <a:pt x="4895" y="5625"/>
                    </a:cubicBezTo>
                    <a:cubicBezTo>
                      <a:pt x="5126" y="5646"/>
                      <a:pt x="5352" y="5656"/>
                      <a:pt x="5575" y="5656"/>
                    </a:cubicBezTo>
                    <a:cubicBezTo>
                      <a:pt x="7603" y="5656"/>
                      <a:pt x="9287" y="4821"/>
                      <a:pt x="11095" y="3862"/>
                    </a:cubicBezTo>
                    <a:cubicBezTo>
                      <a:pt x="14256" y="2433"/>
                      <a:pt x="17570" y="883"/>
                      <a:pt x="21004" y="610"/>
                    </a:cubicBezTo>
                    <a:cubicBezTo>
                      <a:pt x="21245" y="596"/>
                      <a:pt x="21488" y="589"/>
                      <a:pt x="21733" y="589"/>
                    </a:cubicBezTo>
                    <a:close/>
                    <a:moveTo>
                      <a:pt x="21787" y="0"/>
                    </a:moveTo>
                    <a:cubicBezTo>
                      <a:pt x="21729" y="0"/>
                      <a:pt x="21671" y="1"/>
                      <a:pt x="21612" y="2"/>
                    </a:cubicBezTo>
                    <a:cubicBezTo>
                      <a:pt x="17874" y="93"/>
                      <a:pt x="14256" y="1734"/>
                      <a:pt x="10822" y="3284"/>
                    </a:cubicBezTo>
                    <a:cubicBezTo>
                      <a:pt x="9302" y="4044"/>
                      <a:pt x="7843" y="4926"/>
                      <a:pt x="6110" y="5078"/>
                    </a:cubicBezTo>
                    <a:cubicBezTo>
                      <a:pt x="6004" y="5085"/>
                      <a:pt x="5897" y="5089"/>
                      <a:pt x="5789" y="5089"/>
                    </a:cubicBezTo>
                    <a:cubicBezTo>
                      <a:pt x="4925" y="5089"/>
                      <a:pt x="4015" y="4873"/>
                      <a:pt x="3123" y="4873"/>
                    </a:cubicBezTo>
                    <a:cubicBezTo>
                      <a:pt x="2788" y="4873"/>
                      <a:pt x="2455" y="4903"/>
                      <a:pt x="2129" y="4986"/>
                    </a:cubicBezTo>
                    <a:cubicBezTo>
                      <a:pt x="578" y="5412"/>
                      <a:pt x="1" y="7236"/>
                      <a:pt x="122" y="8725"/>
                    </a:cubicBezTo>
                    <a:cubicBezTo>
                      <a:pt x="457" y="12281"/>
                      <a:pt x="3527" y="15443"/>
                      <a:pt x="6536" y="17114"/>
                    </a:cubicBezTo>
                    <a:cubicBezTo>
                      <a:pt x="9364" y="18660"/>
                      <a:pt x="12660" y="19470"/>
                      <a:pt x="15937" y="19470"/>
                    </a:cubicBezTo>
                    <a:cubicBezTo>
                      <a:pt x="17944" y="19470"/>
                      <a:pt x="19944" y="19166"/>
                      <a:pt x="21825" y="18543"/>
                    </a:cubicBezTo>
                    <a:cubicBezTo>
                      <a:pt x="24013" y="17844"/>
                      <a:pt x="26141" y="16628"/>
                      <a:pt x="27631" y="14804"/>
                    </a:cubicBezTo>
                    <a:cubicBezTo>
                      <a:pt x="29029" y="13041"/>
                      <a:pt x="29637" y="10883"/>
                      <a:pt x="29576" y="8664"/>
                    </a:cubicBezTo>
                    <a:cubicBezTo>
                      <a:pt x="31248" y="8604"/>
                      <a:pt x="32919" y="8208"/>
                      <a:pt x="34226" y="7205"/>
                    </a:cubicBezTo>
                    <a:cubicBezTo>
                      <a:pt x="34956" y="6658"/>
                      <a:pt x="36658" y="5260"/>
                      <a:pt x="35989" y="4166"/>
                    </a:cubicBezTo>
                    <a:cubicBezTo>
                      <a:pt x="35791" y="3835"/>
                      <a:pt x="35531" y="3710"/>
                      <a:pt x="35248" y="3710"/>
                    </a:cubicBezTo>
                    <a:cubicBezTo>
                      <a:pt x="34619" y="3710"/>
                      <a:pt x="33876" y="4326"/>
                      <a:pt x="33436" y="4683"/>
                    </a:cubicBezTo>
                    <a:cubicBezTo>
                      <a:pt x="32220" y="5746"/>
                      <a:pt x="31035" y="6932"/>
                      <a:pt x="29363" y="7266"/>
                    </a:cubicBezTo>
                    <a:cubicBezTo>
                      <a:pt x="29029" y="5138"/>
                      <a:pt x="28178" y="2859"/>
                      <a:pt x="26475" y="1491"/>
                    </a:cubicBezTo>
                    <a:cubicBezTo>
                      <a:pt x="25153" y="433"/>
                      <a:pt x="23489" y="0"/>
                      <a:pt x="2178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7" name="Google Shape;757;p11"/>
              <p:cNvSpPr/>
              <p:nvPr/>
            </p:nvSpPr>
            <p:spPr>
              <a:xfrm>
                <a:off x="6835200" y="2915100"/>
                <a:ext cx="330000" cy="196000"/>
              </a:xfrm>
              <a:custGeom>
                <a:rect b="b" l="l" r="r" t="t"/>
                <a:pathLst>
                  <a:path extrusionOk="0" h="7840" w="13200">
                    <a:moveTo>
                      <a:pt x="12727" y="0"/>
                    </a:moveTo>
                    <a:cubicBezTo>
                      <a:pt x="12643" y="0"/>
                      <a:pt x="12562" y="38"/>
                      <a:pt x="12505" y="127"/>
                    </a:cubicBezTo>
                    <a:cubicBezTo>
                      <a:pt x="11168" y="2224"/>
                      <a:pt x="9405" y="4200"/>
                      <a:pt x="7247" y="5446"/>
                    </a:cubicBezTo>
                    <a:cubicBezTo>
                      <a:pt x="5559" y="6459"/>
                      <a:pt x="3494" y="7183"/>
                      <a:pt x="1506" y="7183"/>
                    </a:cubicBezTo>
                    <a:cubicBezTo>
                      <a:pt x="1167" y="7183"/>
                      <a:pt x="831" y="7162"/>
                      <a:pt x="499" y="7118"/>
                    </a:cubicBezTo>
                    <a:cubicBezTo>
                      <a:pt x="479" y="7115"/>
                      <a:pt x="460" y="7114"/>
                      <a:pt x="442" y="7114"/>
                    </a:cubicBezTo>
                    <a:cubicBezTo>
                      <a:pt x="39" y="7114"/>
                      <a:pt x="1" y="7727"/>
                      <a:pt x="408" y="7756"/>
                    </a:cubicBezTo>
                    <a:cubicBezTo>
                      <a:pt x="786" y="7813"/>
                      <a:pt x="1174" y="7839"/>
                      <a:pt x="1566" y="7839"/>
                    </a:cubicBezTo>
                    <a:cubicBezTo>
                      <a:pt x="3721" y="7839"/>
                      <a:pt x="6010" y="7034"/>
                      <a:pt x="7733" y="5902"/>
                    </a:cubicBezTo>
                    <a:cubicBezTo>
                      <a:pt x="9861" y="4504"/>
                      <a:pt x="11624" y="2650"/>
                      <a:pt x="13022" y="522"/>
                    </a:cubicBezTo>
                    <a:cubicBezTo>
                      <a:pt x="13200" y="278"/>
                      <a:pt x="12954" y="0"/>
                      <a:pt x="1272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8" name="Google Shape;758;p11"/>
              <p:cNvSpPr/>
              <p:nvPr/>
            </p:nvSpPr>
            <p:spPr>
              <a:xfrm>
                <a:off x="6547500" y="2975375"/>
                <a:ext cx="246550" cy="122350"/>
              </a:xfrm>
              <a:custGeom>
                <a:rect b="b" l="l" r="r" t="t"/>
                <a:pathLst>
                  <a:path extrusionOk="0" h="4894" w="9862">
                    <a:moveTo>
                      <a:pt x="484" y="0"/>
                    </a:moveTo>
                    <a:cubicBezTo>
                      <a:pt x="247" y="0"/>
                      <a:pt x="0" y="314"/>
                      <a:pt x="183" y="543"/>
                    </a:cubicBezTo>
                    <a:cubicBezTo>
                      <a:pt x="2341" y="3431"/>
                      <a:pt x="5867" y="4798"/>
                      <a:pt x="9362" y="4890"/>
                    </a:cubicBezTo>
                    <a:cubicBezTo>
                      <a:pt x="9381" y="4892"/>
                      <a:pt x="9400" y="4893"/>
                      <a:pt x="9417" y="4893"/>
                    </a:cubicBezTo>
                    <a:cubicBezTo>
                      <a:pt x="9823" y="4893"/>
                      <a:pt x="9861" y="4251"/>
                      <a:pt x="9454" y="4251"/>
                    </a:cubicBezTo>
                    <a:cubicBezTo>
                      <a:pt x="6110" y="4160"/>
                      <a:pt x="2767" y="2853"/>
                      <a:pt x="700" y="117"/>
                    </a:cubicBezTo>
                    <a:cubicBezTo>
                      <a:pt x="639" y="34"/>
                      <a:pt x="562" y="0"/>
                      <a:pt x="48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59" name="Google Shape;759;p11"/>
            <p:cNvGrpSpPr/>
            <p:nvPr/>
          </p:nvGrpSpPr>
          <p:grpSpPr>
            <a:xfrm>
              <a:off x="6501363" y="4416425"/>
              <a:ext cx="652025" cy="542550"/>
              <a:chOff x="2317175" y="2638300"/>
              <a:chExt cx="652025" cy="542550"/>
            </a:xfrm>
          </p:grpSpPr>
          <p:sp>
            <p:nvSpPr>
              <p:cNvPr id="760" name="Google Shape;760;p11"/>
              <p:cNvSpPr/>
              <p:nvPr/>
            </p:nvSpPr>
            <p:spPr>
              <a:xfrm>
                <a:off x="2487400" y="2638300"/>
                <a:ext cx="481800" cy="418625"/>
              </a:xfrm>
              <a:custGeom>
                <a:rect b="b" l="l" r="r" t="t"/>
                <a:pathLst>
                  <a:path extrusionOk="0" h="16745" w="19272">
                    <a:moveTo>
                      <a:pt x="10798" y="689"/>
                    </a:moveTo>
                    <a:cubicBezTo>
                      <a:pt x="11131" y="689"/>
                      <a:pt x="11482" y="753"/>
                      <a:pt x="11855" y="895"/>
                    </a:cubicBezTo>
                    <a:cubicBezTo>
                      <a:pt x="12159" y="1017"/>
                      <a:pt x="12463" y="1169"/>
                      <a:pt x="12797" y="1412"/>
                    </a:cubicBezTo>
                    <a:cubicBezTo>
                      <a:pt x="16596" y="3874"/>
                      <a:pt x="14833" y="6731"/>
                      <a:pt x="14742" y="6853"/>
                    </a:cubicBezTo>
                    <a:cubicBezTo>
                      <a:pt x="14651" y="6944"/>
                      <a:pt x="14651" y="7035"/>
                      <a:pt x="14712" y="7157"/>
                    </a:cubicBezTo>
                    <a:cubicBezTo>
                      <a:pt x="14742" y="7217"/>
                      <a:pt x="14833" y="7309"/>
                      <a:pt x="14894" y="7339"/>
                    </a:cubicBezTo>
                    <a:lnTo>
                      <a:pt x="14955" y="7369"/>
                    </a:lnTo>
                    <a:cubicBezTo>
                      <a:pt x="15229" y="7491"/>
                      <a:pt x="17599" y="8403"/>
                      <a:pt x="18298" y="10105"/>
                    </a:cubicBezTo>
                    <a:cubicBezTo>
                      <a:pt x="18602" y="10834"/>
                      <a:pt x="18572" y="11594"/>
                      <a:pt x="18238" y="12415"/>
                    </a:cubicBezTo>
                    <a:cubicBezTo>
                      <a:pt x="17284" y="14608"/>
                      <a:pt x="16032" y="15198"/>
                      <a:pt x="14675" y="15198"/>
                    </a:cubicBezTo>
                    <a:cubicBezTo>
                      <a:pt x="13869" y="15198"/>
                      <a:pt x="13027" y="14990"/>
                      <a:pt x="12189" y="14786"/>
                    </a:cubicBezTo>
                    <a:cubicBezTo>
                      <a:pt x="11412" y="14601"/>
                      <a:pt x="10669" y="14416"/>
                      <a:pt x="9994" y="14416"/>
                    </a:cubicBezTo>
                    <a:cubicBezTo>
                      <a:pt x="9560" y="14416"/>
                      <a:pt x="9153" y="14492"/>
                      <a:pt x="8785" y="14695"/>
                    </a:cubicBezTo>
                    <a:cubicBezTo>
                      <a:pt x="7472" y="15455"/>
                      <a:pt x="5653" y="16093"/>
                      <a:pt x="4148" y="16093"/>
                    </a:cubicBezTo>
                    <a:cubicBezTo>
                      <a:pt x="3667" y="16093"/>
                      <a:pt x="3217" y="16027"/>
                      <a:pt x="2827" y="15880"/>
                    </a:cubicBezTo>
                    <a:cubicBezTo>
                      <a:pt x="2006" y="15576"/>
                      <a:pt x="1520" y="14968"/>
                      <a:pt x="1307" y="14056"/>
                    </a:cubicBezTo>
                    <a:cubicBezTo>
                      <a:pt x="730" y="11746"/>
                      <a:pt x="2736" y="9619"/>
                      <a:pt x="4347" y="7947"/>
                    </a:cubicBezTo>
                    <a:cubicBezTo>
                      <a:pt x="5137" y="7096"/>
                      <a:pt x="5806" y="6427"/>
                      <a:pt x="6171" y="5728"/>
                    </a:cubicBezTo>
                    <a:cubicBezTo>
                      <a:pt x="6231" y="5546"/>
                      <a:pt x="6353" y="5363"/>
                      <a:pt x="6475" y="5120"/>
                    </a:cubicBezTo>
                    <a:cubicBezTo>
                      <a:pt x="7291" y="3407"/>
                      <a:pt x="8634" y="689"/>
                      <a:pt x="10798" y="689"/>
                    </a:cubicBezTo>
                    <a:close/>
                    <a:moveTo>
                      <a:pt x="10730" y="0"/>
                    </a:moveTo>
                    <a:cubicBezTo>
                      <a:pt x="8196" y="0"/>
                      <a:pt x="6704" y="3062"/>
                      <a:pt x="5867" y="4816"/>
                    </a:cubicBezTo>
                    <a:cubicBezTo>
                      <a:pt x="5745" y="5059"/>
                      <a:pt x="5623" y="5242"/>
                      <a:pt x="5563" y="5424"/>
                    </a:cubicBezTo>
                    <a:cubicBezTo>
                      <a:pt x="5259" y="6002"/>
                      <a:pt x="4560" y="6731"/>
                      <a:pt x="3830" y="7491"/>
                    </a:cubicBezTo>
                    <a:cubicBezTo>
                      <a:pt x="2128" y="9315"/>
                      <a:pt x="0" y="11564"/>
                      <a:pt x="639" y="14208"/>
                    </a:cubicBezTo>
                    <a:cubicBezTo>
                      <a:pt x="912" y="15363"/>
                      <a:pt x="1550" y="16123"/>
                      <a:pt x="2554" y="16488"/>
                    </a:cubicBezTo>
                    <a:cubicBezTo>
                      <a:pt x="3032" y="16668"/>
                      <a:pt x="3556" y="16744"/>
                      <a:pt x="4098" y="16744"/>
                    </a:cubicBezTo>
                    <a:cubicBezTo>
                      <a:pt x="5931" y="16744"/>
                      <a:pt x="7962" y="15875"/>
                      <a:pt x="9089" y="15242"/>
                    </a:cubicBezTo>
                    <a:cubicBezTo>
                      <a:pt x="9358" y="15084"/>
                      <a:pt x="9674" y="15023"/>
                      <a:pt x="10021" y="15023"/>
                    </a:cubicBezTo>
                    <a:cubicBezTo>
                      <a:pt x="10613" y="15023"/>
                      <a:pt x="11298" y="15202"/>
                      <a:pt x="12007" y="15394"/>
                    </a:cubicBezTo>
                    <a:cubicBezTo>
                      <a:pt x="12843" y="15608"/>
                      <a:pt x="13755" y="15840"/>
                      <a:pt x="14661" y="15840"/>
                    </a:cubicBezTo>
                    <a:cubicBezTo>
                      <a:pt x="16192" y="15840"/>
                      <a:pt x="17708" y="15179"/>
                      <a:pt x="18815" y="12658"/>
                    </a:cubicBezTo>
                    <a:cubicBezTo>
                      <a:pt x="19210" y="11655"/>
                      <a:pt x="19271" y="10713"/>
                      <a:pt x="18876" y="9801"/>
                    </a:cubicBezTo>
                    <a:cubicBezTo>
                      <a:pt x="18177" y="8160"/>
                      <a:pt x="16262" y="7187"/>
                      <a:pt x="15472" y="6853"/>
                    </a:cubicBezTo>
                    <a:cubicBezTo>
                      <a:pt x="15867" y="5880"/>
                      <a:pt x="16688" y="3144"/>
                      <a:pt x="13131" y="834"/>
                    </a:cubicBezTo>
                    <a:cubicBezTo>
                      <a:pt x="12766" y="621"/>
                      <a:pt x="12371" y="409"/>
                      <a:pt x="12037" y="257"/>
                    </a:cubicBezTo>
                    <a:cubicBezTo>
                      <a:pt x="11573" y="80"/>
                      <a:pt x="11138" y="0"/>
                      <a:pt x="1073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1" name="Google Shape;761;p11"/>
              <p:cNvSpPr/>
              <p:nvPr/>
            </p:nvSpPr>
            <p:spPr>
              <a:xfrm>
                <a:off x="2613850" y="2873975"/>
                <a:ext cx="308225" cy="150025"/>
              </a:xfrm>
              <a:custGeom>
                <a:rect b="b" l="l" r="r" t="t"/>
                <a:pathLst>
                  <a:path extrusionOk="0" h="6001" w="12329">
                    <a:moveTo>
                      <a:pt x="11537" y="0"/>
                    </a:moveTo>
                    <a:cubicBezTo>
                      <a:pt x="11349" y="0"/>
                      <a:pt x="11166" y="134"/>
                      <a:pt x="11234" y="374"/>
                    </a:cubicBezTo>
                    <a:cubicBezTo>
                      <a:pt x="11569" y="1590"/>
                      <a:pt x="11660" y="2988"/>
                      <a:pt x="10414" y="3717"/>
                    </a:cubicBezTo>
                    <a:cubicBezTo>
                      <a:pt x="9860" y="4050"/>
                      <a:pt x="9218" y="4161"/>
                      <a:pt x="8556" y="4161"/>
                    </a:cubicBezTo>
                    <a:cubicBezTo>
                      <a:pt x="7766" y="4161"/>
                      <a:pt x="6947" y="4002"/>
                      <a:pt x="6219" y="3869"/>
                    </a:cubicBezTo>
                    <a:cubicBezTo>
                      <a:pt x="5536" y="3756"/>
                      <a:pt x="4864" y="3606"/>
                      <a:pt x="4198" y="3606"/>
                    </a:cubicBezTo>
                    <a:cubicBezTo>
                      <a:pt x="3796" y="3606"/>
                      <a:pt x="3397" y="3660"/>
                      <a:pt x="2997" y="3809"/>
                    </a:cubicBezTo>
                    <a:cubicBezTo>
                      <a:pt x="2024" y="4143"/>
                      <a:pt x="1295" y="4964"/>
                      <a:pt x="292" y="5389"/>
                    </a:cubicBezTo>
                    <a:cubicBezTo>
                      <a:pt x="0" y="5522"/>
                      <a:pt x="171" y="6001"/>
                      <a:pt x="461" y="6001"/>
                    </a:cubicBezTo>
                    <a:cubicBezTo>
                      <a:pt x="504" y="6001"/>
                      <a:pt x="549" y="5990"/>
                      <a:pt x="596" y="5967"/>
                    </a:cubicBezTo>
                    <a:cubicBezTo>
                      <a:pt x="1721" y="5511"/>
                      <a:pt x="2572" y="4477"/>
                      <a:pt x="3787" y="4265"/>
                    </a:cubicBezTo>
                    <a:cubicBezTo>
                      <a:pt x="3934" y="4239"/>
                      <a:pt x="4085" y="4228"/>
                      <a:pt x="4237" y="4228"/>
                    </a:cubicBezTo>
                    <a:cubicBezTo>
                      <a:pt x="4812" y="4228"/>
                      <a:pt x="5411" y="4381"/>
                      <a:pt x="5915" y="4477"/>
                    </a:cubicBezTo>
                    <a:cubicBezTo>
                      <a:pt x="6675" y="4629"/>
                      <a:pt x="7496" y="4781"/>
                      <a:pt x="8286" y="4812"/>
                    </a:cubicBezTo>
                    <a:cubicBezTo>
                      <a:pt x="8419" y="4822"/>
                      <a:pt x="8552" y="4827"/>
                      <a:pt x="8685" y="4827"/>
                    </a:cubicBezTo>
                    <a:cubicBezTo>
                      <a:pt x="9739" y="4827"/>
                      <a:pt x="10779" y="4497"/>
                      <a:pt x="11508" y="3687"/>
                    </a:cubicBezTo>
                    <a:cubicBezTo>
                      <a:pt x="12329" y="2775"/>
                      <a:pt x="12207" y="1316"/>
                      <a:pt x="11873" y="252"/>
                    </a:cubicBezTo>
                    <a:cubicBezTo>
                      <a:pt x="11833" y="80"/>
                      <a:pt x="11683" y="0"/>
                      <a:pt x="115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2" name="Google Shape;762;p11"/>
              <p:cNvSpPr/>
              <p:nvPr/>
            </p:nvSpPr>
            <p:spPr>
              <a:xfrm>
                <a:off x="2379500" y="2986150"/>
                <a:ext cx="157300" cy="194700"/>
              </a:xfrm>
              <a:custGeom>
                <a:rect b="b" l="l" r="r" t="t"/>
                <a:pathLst>
                  <a:path extrusionOk="0" h="7788" w="6292">
                    <a:moveTo>
                      <a:pt x="4255" y="1510"/>
                    </a:moveTo>
                    <a:lnTo>
                      <a:pt x="4255" y="1510"/>
                    </a:lnTo>
                    <a:cubicBezTo>
                      <a:pt x="3222" y="2848"/>
                      <a:pt x="2614" y="4276"/>
                      <a:pt x="2128" y="5462"/>
                    </a:cubicBezTo>
                    <a:cubicBezTo>
                      <a:pt x="1828" y="6180"/>
                      <a:pt x="1411" y="7134"/>
                      <a:pt x="1166" y="7134"/>
                    </a:cubicBezTo>
                    <a:cubicBezTo>
                      <a:pt x="1163" y="7134"/>
                      <a:pt x="1159" y="7134"/>
                      <a:pt x="1155" y="7133"/>
                    </a:cubicBezTo>
                    <a:cubicBezTo>
                      <a:pt x="1125" y="7103"/>
                      <a:pt x="1125" y="7103"/>
                      <a:pt x="1094" y="7103"/>
                    </a:cubicBezTo>
                    <a:cubicBezTo>
                      <a:pt x="942" y="7012"/>
                      <a:pt x="851" y="6951"/>
                      <a:pt x="790" y="6799"/>
                    </a:cubicBezTo>
                    <a:cubicBezTo>
                      <a:pt x="608" y="6069"/>
                      <a:pt x="1125" y="4671"/>
                      <a:pt x="2067" y="3364"/>
                    </a:cubicBezTo>
                    <a:cubicBezTo>
                      <a:pt x="2675" y="2574"/>
                      <a:pt x="3526" y="1966"/>
                      <a:pt x="4255" y="1510"/>
                    </a:cubicBezTo>
                    <a:close/>
                    <a:moveTo>
                      <a:pt x="5936" y="1"/>
                    </a:moveTo>
                    <a:cubicBezTo>
                      <a:pt x="5898" y="1"/>
                      <a:pt x="5866" y="16"/>
                      <a:pt x="5866" y="51"/>
                    </a:cubicBezTo>
                    <a:cubicBezTo>
                      <a:pt x="5775" y="112"/>
                      <a:pt x="3131" y="1024"/>
                      <a:pt x="1672" y="3000"/>
                    </a:cubicBezTo>
                    <a:cubicBezTo>
                      <a:pt x="517" y="4519"/>
                      <a:pt x="0" y="6069"/>
                      <a:pt x="243" y="6981"/>
                    </a:cubicBezTo>
                    <a:cubicBezTo>
                      <a:pt x="365" y="7407"/>
                      <a:pt x="669" y="7650"/>
                      <a:pt x="1094" y="7772"/>
                    </a:cubicBezTo>
                    <a:cubicBezTo>
                      <a:pt x="1148" y="7782"/>
                      <a:pt x="1201" y="7788"/>
                      <a:pt x="1252" y="7788"/>
                    </a:cubicBezTo>
                    <a:cubicBezTo>
                      <a:pt x="1915" y="7788"/>
                      <a:pt x="2317" y="6888"/>
                      <a:pt x="2796" y="5674"/>
                    </a:cubicBezTo>
                    <a:cubicBezTo>
                      <a:pt x="3435" y="4124"/>
                      <a:pt x="4316" y="1996"/>
                      <a:pt x="6140" y="598"/>
                    </a:cubicBezTo>
                    <a:cubicBezTo>
                      <a:pt x="6262" y="477"/>
                      <a:pt x="6292" y="325"/>
                      <a:pt x="6231" y="173"/>
                    </a:cubicBezTo>
                    <a:cubicBezTo>
                      <a:pt x="6170" y="112"/>
                      <a:pt x="6110" y="82"/>
                      <a:pt x="6018" y="21"/>
                    </a:cubicBezTo>
                    <a:cubicBezTo>
                      <a:pt x="5993" y="8"/>
                      <a:pt x="5963" y="1"/>
                      <a:pt x="593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3" name="Google Shape;763;p11"/>
              <p:cNvSpPr/>
              <p:nvPr/>
            </p:nvSpPr>
            <p:spPr>
              <a:xfrm>
                <a:off x="2317175" y="2996425"/>
                <a:ext cx="125400" cy="71050"/>
              </a:xfrm>
              <a:custGeom>
                <a:rect b="b" l="l" r="r" t="t"/>
                <a:pathLst>
                  <a:path extrusionOk="0" h="2842" w="5016">
                    <a:moveTo>
                      <a:pt x="1463" y="647"/>
                    </a:moveTo>
                    <a:cubicBezTo>
                      <a:pt x="1618" y="647"/>
                      <a:pt x="1806" y="682"/>
                      <a:pt x="2037" y="765"/>
                    </a:cubicBezTo>
                    <a:cubicBezTo>
                      <a:pt x="2706" y="1038"/>
                      <a:pt x="3435" y="1646"/>
                      <a:pt x="3922" y="2041"/>
                    </a:cubicBezTo>
                    <a:cubicBezTo>
                      <a:pt x="3516" y="2106"/>
                      <a:pt x="2962" y="2171"/>
                      <a:pt x="2418" y="2171"/>
                    </a:cubicBezTo>
                    <a:cubicBezTo>
                      <a:pt x="1945" y="2171"/>
                      <a:pt x="1479" y="2122"/>
                      <a:pt x="1125" y="1981"/>
                    </a:cubicBezTo>
                    <a:cubicBezTo>
                      <a:pt x="913" y="1889"/>
                      <a:pt x="761" y="1798"/>
                      <a:pt x="730" y="1677"/>
                    </a:cubicBezTo>
                    <a:cubicBezTo>
                      <a:pt x="639" y="1555"/>
                      <a:pt x="700" y="1403"/>
                      <a:pt x="761" y="1190"/>
                    </a:cubicBezTo>
                    <a:cubicBezTo>
                      <a:pt x="871" y="902"/>
                      <a:pt x="1047" y="647"/>
                      <a:pt x="1463" y="647"/>
                    </a:cubicBezTo>
                    <a:close/>
                    <a:moveTo>
                      <a:pt x="1448" y="1"/>
                    </a:moveTo>
                    <a:cubicBezTo>
                      <a:pt x="665" y="1"/>
                      <a:pt x="317" y="547"/>
                      <a:pt x="153" y="947"/>
                    </a:cubicBezTo>
                    <a:cubicBezTo>
                      <a:pt x="1" y="1342"/>
                      <a:pt x="1" y="1677"/>
                      <a:pt x="122" y="1981"/>
                    </a:cubicBezTo>
                    <a:cubicBezTo>
                      <a:pt x="244" y="2254"/>
                      <a:pt x="517" y="2467"/>
                      <a:pt x="882" y="2619"/>
                    </a:cubicBezTo>
                    <a:cubicBezTo>
                      <a:pt x="1332" y="2786"/>
                      <a:pt x="1914" y="2842"/>
                      <a:pt x="2489" y="2842"/>
                    </a:cubicBezTo>
                    <a:cubicBezTo>
                      <a:pt x="3585" y="2842"/>
                      <a:pt x="4652" y="2639"/>
                      <a:pt x="4712" y="2619"/>
                    </a:cubicBezTo>
                    <a:cubicBezTo>
                      <a:pt x="4834" y="2589"/>
                      <a:pt x="4955" y="2497"/>
                      <a:pt x="4986" y="2406"/>
                    </a:cubicBezTo>
                    <a:cubicBezTo>
                      <a:pt x="5016" y="2285"/>
                      <a:pt x="4986" y="2133"/>
                      <a:pt x="4925" y="2041"/>
                    </a:cubicBezTo>
                    <a:cubicBezTo>
                      <a:pt x="4834" y="1981"/>
                      <a:pt x="3496" y="613"/>
                      <a:pt x="2250" y="157"/>
                    </a:cubicBezTo>
                    <a:cubicBezTo>
                      <a:pt x="1941" y="47"/>
                      <a:pt x="1676" y="1"/>
                      <a:pt x="144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764" name="Google Shape;764;p11"/>
            <p:cNvSpPr/>
            <p:nvPr/>
          </p:nvSpPr>
          <p:spPr>
            <a:xfrm>
              <a:off x="6138925" y="3946450"/>
              <a:ext cx="568425" cy="517825"/>
            </a:xfrm>
            <a:custGeom>
              <a:rect b="b" l="l" r="r" t="t"/>
              <a:pathLst>
                <a:path extrusionOk="0" h="20713" w="22737">
                  <a:moveTo>
                    <a:pt x="8510" y="637"/>
                  </a:moveTo>
                  <a:cubicBezTo>
                    <a:pt x="9285" y="637"/>
                    <a:pt x="10048" y="753"/>
                    <a:pt x="10760" y="920"/>
                  </a:cubicBezTo>
                  <a:cubicBezTo>
                    <a:pt x="8329" y="1710"/>
                    <a:pt x="3192" y="4294"/>
                    <a:pt x="2858" y="12045"/>
                  </a:cubicBezTo>
                  <a:cubicBezTo>
                    <a:pt x="699" y="9309"/>
                    <a:pt x="882" y="6756"/>
                    <a:pt x="3466" y="3230"/>
                  </a:cubicBezTo>
                  <a:cubicBezTo>
                    <a:pt x="4903" y="1242"/>
                    <a:pt x="6738" y="637"/>
                    <a:pt x="8510" y="637"/>
                  </a:cubicBezTo>
                  <a:close/>
                  <a:moveTo>
                    <a:pt x="12007" y="1285"/>
                  </a:moveTo>
                  <a:cubicBezTo>
                    <a:pt x="12371" y="1345"/>
                    <a:pt x="12675" y="1437"/>
                    <a:pt x="12919" y="1528"/>
                  </a:cubicBezTo>
                  <a:cubicBezTo>
                    <a:pt x="13162" y="1589"/>
                    <a:pt x="13344" y="1649"/>
                    <a:pt x="13526" y="1710"/>
                  </a:cubicBezTo>
                  <a:cubicBezTo>
                    <a:pt x="13618" y="1741"/>
                    <a:pt x="13739" y="1741"/>
                    <a:pt x="13800" y="1801"/>
                  </a:cubicBezTo>
                  <a:cubicBezTo>
                    <a:pt x="7174" y="5054"/>
                    <a:pt x="5624" y="10829"/>
                    <a:pt x="4742" y="14659"/>
                  </a:cubicBezTo>
                  <a:cubicBezTo>
                    <a:pt x="4499" y="14142"/>
                    <a:pt x="4073" y="13534"/>
                    <a:pt x="3466" y="12835"/>
                  </a:cubicBezTo>
                  <a:cubicBezTo>
                    <a:pt x="3496" y="2956"/>
                    <a:pt x="11186" y="1437"/>
                    <a:pt x="12007" y="1285"/>
                  </a:cubicBezTo>
                  <a:close/>
                  <a:moveTo>
                    <a:pt x="18179" y="995"/>
                  </a:moveTo>
                  <a:cubicBezTo>
                    <a:pt x="18338" y="995"/>
                    <a:pt x="18479" y="1026"/>
                    <a:pt x="18603" y="1102"/>
                  </a:cubicBezTo>
                  <a:lnTo>
                    <a:pt x="18694" y="1224"/>
                  </a:lnTo>
                  <a:cubicBezTo>
                    <a:pt x="19059" y="1558"/>
                    <a:pt x="18967" y="1771"/>
                    <a:pt x="18785" y="2348"/>
                  </a:cubicBezTo>
                  <a:cubicBezTo>
                    <a:pt x="18603" y="2896"/>
                    <a:pt x="18359" y="3595"/>
                    <a:pt x="18511" y="4719"/>
                  </a:cubicBezTo>
                  <a:cubicBezTo>
                    <a:pt x="18481" y="4932"/>
                    <a:pt x="18451" y="5206"/>
                    <a:pt x="18451" y="5479"/>
                  </a:cubicBezTo>
                  <a:cubicBezTo>
                    <a:pt x="18055" y="8762"/>
                    <a:pt x="17569" y="13291"/>
                    <a:pt x="9241" y="18306"/>
                  </a:cubicBezTo>
                  <a:cubicBezTo>
                    <a:pt x="8922" y="18276"/>
                    <a:pt x="8610" y="18268"/>
                    <a:pt x="8314" y="18268"/>
                  </a:cubicBezTo>
                  <a:cubicBezTo>
                    <a:pt x="8017" y="18268"/>
                    <a:pt x="7736" y="18276"/>
                    <a:pt x="7478" y="18276"/>
                  </a:cubicBezTo>
                  <a:cubicBezTo>
                    <a:pt x="7311" y="18284"/>
                    <a:pt x="7151" y="18290"/>
                    <a:pt x="6997" y="18290"/>
                  </a:cubicBezTo>
                  <a:cubicBezTo>
                    <a:pt x="6564" y="18290"/>
                    <a:pt x="6189" y="18243"/>
                    <a:pt x="5897" y="18063"/>
                  </a:cubicBezTo>
                  <a:cubicBezTo>
                    <a:pt x="5867" y="18002"/>
                    <a:pt x="5836" y="18002"/>
                    <a:pt x="5836" y="17972"/>
                  </a:cubicBezTo>
                  <a:cubicBezTo>
                    <a:pt x="5532" y="17698"/>
                    <a:pt x="5472" y="17455"/>
                    <a:pt x="5411" y="16847"/>
                  </a:cubicBezTo>
                  <a:cubicBezTo>
                    <a:pt x="5380" y="16543"/>
                    <a:pt x="5320" y="16178"/>
                    <a:pt x="5228" y="15783"/>
                  </a:cubicBezTo>
                  <a:lnTo>
                    <a:pt x="5320" y="15358"/>
                  </a:lnTo>
                  <a:cubicBezTo>
                    <a:pt x="6232" y="11224"/>
                    <a:pt x="7660" y="4902"/>
                    <a:pt x="15472" y="1741"/>
                  </a:cubicBezTo>
                  <a:cubicBezTo>
                    <a:pt x="15958" y="1619"/>
                    <a:pt x="16475" y="1497"/>
                    <a:pt x="16870" y="1315"/>
                  </a:cubicBezTo>
                  <a:cubicBezTo>
                    <a:pt x="17393" y="1148"/>
                    <a:pt x="17829" y="995"/>
                    <a:pt x="18179" y="995"/>
                  </a:cubicBezTo>
                  <a:close/>
                  <a:moveTo>
                    <a:pt x="18967" y="6421"/>
                  </a:moveTo>
                  <a:lnTo>
                    <a:pt x="19423" y="7576"/>
                  </a:lnTo>
                  <a:cubicBezTo>
                    <a:pt x="19727" y="8276"/>
                    <a:pt x="20031" y="9035"/>
                    <a:pt x="20305" y="9856"/>
                  </a:cubicBezTo>
                  <a:cubicBezTo>
                    <a:pt x="20305" y="10494"/>
                    <a:pt x="19940" y="17060"/>
                    <a:pt x="11946" y="19583"/>
                  </a:cubicBezTo>
                  <a:cubicBezTo>
                    <a:pt x="11368" y="19340"/>
                    <a:pt x="10852" y="19066"/>
                    <a:pt x="10335" y="18762"/>
                  </a:cubicBezTo>
                  <a:cubicBezTo>
                    <a:pt x="10213" y="18701"/>
                    <a:pt x="10153" y="18671"/>
                    <a:pt x="10031" y="18610"/>
                  </a:cubicBezTo>
                  <a:cubicBezTo>
                    <a:pt x="17508" y="13960"/>
                    <a:pt x="18542" y="9704"/>
                    <a:pt x="18967" y="6421"/>
                  </a:cubicBezTo>
                  <a:close/>
                  <a:moveTo>
                    <a:pt x="20669" y="11558"/>
                  </a:moveTo>
                  <a:lnTo>
                    <a:pt x="20669" y="11558"/>
                  </a:lnTo>
                  <a:cubicBezTo>
                    <a:pt x="20973" y="13382"/>
                    <a:pt x="20761" y="15327"/>
                    <a:pt x="19119" y="17364"/>
                  </a:cubicBezTo>
                  <a:cubicBezTo>
                    <a:pt x="17490" y="19394"/>
                    <a:pt x="15824" y="20068"/>
                    <a:pt x="14293" y="20068"/>
                  </a:cubicBezTo>
                  <a:cubicBezTo>
                    <a:pt x="13853" y="20068"/>
                    <a:pt x="13424" y="20012"/>
                    <a:pt x="13010" y="19917"/>
                  </a:cubicBezTo>
                  <a:cubicBezTo>
                    <a:pt x="18451" y="17850"/>
                    <a:pt x="20153" y="13838"/>
                    <a:pt x="20669" y="11558"/>
                  </a:cubicBezTo>
                  <a:close/>
                  <a:moveTo>
                    <a:pt x="8504" y="0"/>
                  </a:moveTo>
                  <a:cubicBezTo>
                    <a:pt x="6566" y="0"/>
                    <a:pt x="4544" y="641"/>
                    <a:pt x="2979" y="2835"/>
                  </a:cubicBezTo>
                  <a:cubicBezTo>
                    <a:pt x="0" y="6938"/>
                    <a:pt x="0" y="9947"/>
                    <a:pt x="2979" y="13169"/>
                  </a:cubicBezTo>
                  <a:cubicBezTo>
                    <a:pt x="4529" y="14902"/>
                    <a:pt x="4681" y="16057"/>
                    <a:pt x="4773" y="16938"/>
                  </a:cubicBezTo>
                  <a:cubicBezTo>
                    <a:pt x="4833" y="17546"/>
                    <a:pt x="4924" y="18124"/>
                    <a:pt x="5411" y="18549"/>
                  </a:cubicBezTo>
                  <a:cubicBezTo>
                    <a:pt x="5441" y="18580"/>
                    <a:pt x="5532" y="18610"/>
                    <a:pt x="5563" y="18640"/>
                  </a:cubicBezTo>
                  <a:cubicBezTo>
                    <a:pt x="5954" y="18908"/>
                    <a:pt x="6387" y="18980"/>
                    <a:pt x="6862" y="18980"/>
                  </a:cubicBezTo>
                  <a:cubicBezTo>
                    <a:pt x="7088" y="18980"/>
                    <a:pt x="7324" y="18964"/>
                    <a:pt x="7569" y="18944"/>
                  </a:cubicBezTo>
                  <a:cubicBezTo>
                    <a:pt x="7761" y="18937"/>
                    <a:pt x="7956" y="18930"/>
                    <a:pt x="8154" y="18930"/>
                  </a:cubicBezTo>
                  <a:cubicBezTo>
                    <a:pt x="8774" y="18930"/>
                    <a:pt x="9424" y="19002"/>
                    <a:pt x="10092" y="19370"/>
                  </a:cubicBezTo>
                  <a:cubicBezTo>
                    <a:pt x="10844" y="19795"/>
                    <a:pt x="12441" y="20713"/>
                    <a:pt x="14362" y="20713"/>
                  </a:cubicBezTo>
                  <a:cubicBezTo>
                    <a:pt x="16011" y="20713"/>
                    <a:pt x="17899" y="20036"/>
                    <a:pt x="19697" y="17789"/>
                  </a:cubicBezTo>
                  <a:cubicBezTo>
                    <a:pt x="22736" y="13868"/>
                    <a:pt x="21247" y="10251"/>
                    <a:pt x="20031" y="7333"/>
                  </a:cubicBezTo>
                  <a:cubicBezTo>
                    <a:pt x="19818" y="6756"/>
                    <a:pt x="19575" y="6269"/>
                    <a:pt x="19423" y="5783"/>
                  </a:cubicBezTo>
                  <a:cubicBezTo>
                    <a:pt x="18846" y="4172"/>
                    <a:pt x="19150" y="3321"/>
                    <a:pt x="19393" y="2622"/>
                  </a:cubicBezTo>
                  <a:cubicBezTo>
                    <a:pt x="19575" y="2014"/>
                    <a:pt x="19758" y="1437"/>
                    <a:pt x="19150" y="798"/>
                  </a:cubicBezTo>
                  <a:cubicBezTo>
                    <a:pt x="19089" y="737"/>
                    <a:pt x="18998" y="646"/>
                    <a:pt x="18937" y="616"/>
                  </a:cubicBezTo>
                  <a:cubicBezTo>
                    <a:pt x="18702" y="448"/>
                    <a:pt x="18443" y="383"/>
                    <a:pt x="18167" y="383"/>
                  </a:cubicBezTo>
                  <a:cubicBezTo>
                    <a:pt x="17691" y="383"/>
                    <a:pt x="17165" y="576"/>
                    <a:pt x="16627" y="768"/>
                  </a:cubicBezTo>
                  <a:cubicBezTo>
                    <a:pt x="15991" y="987"/>
                    <a:pt x="15292" y="1222"/>
                    <a:pt x="14576" y="1222"/>
                  </a:cubicBezTo>
                  <a:cubicBezTo>
                    <a:pt x="14299" y="1222"/>
                    <a:pt x="14019" y="1187"/>
                    <a:pt x="13739" y="1102"/>
                  </a:cubicBezTo>
                  <a:cubicBezTo>
                    <a:pt x="13526" y="1072"/>
                    <a:pt x="13344" y="981"/>
                    <a:pt x="13162" y="920"/>
                  </a:cubicBezTo>
                  <a:cubicBezTo>
                    <a:pt x="12858" y="829"/>
                    <a:pt x="12554" y="707"/>
                    <a:pt x="12219" y="616"/>
                  </a:cubicBezTo>
                  <a:cubicBezTo>
                    <a:pt x="11140" y="306"/>
                    <a:pt x="9842" y="0"/>
                    <a:pt x="8504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65" name="Google Shape;765;p11"/>
            <p:cNvGrpSpPr/>
            <p:nvPr/>
          </p:nvGrpSpPr>
          <p:grpSpPr>
            <a:xfrm>
              <a:off x="8139213" y="1639500"/>
              <a:ext cx="775875" cy="520750"/>
              <a:chOff x="6587025" y="4699175"/>
              <a:chExt cx="775875" cy="520750"/>
            </a:xfrm>
          </p:grpSpPr>
          <p:sp>
            <p:nvSpPr>
              <p:cNvPr id="766" name="Google Shape;766;p11"/>
              <p:cNvSpPr/>
              <p:nvPr/>
            </p:nvSpPr>
            <p:spPr>
              <a:xfrm>
                <a:off x="6587025" y="4699175"/>
                <a:ext cx="775875" cy="520750"/>
              </a:xfrm>
              <a:custGeom>
                <a:rect b="b" l="l" r="r" t="t"/>
                <a:pathLst>
                  <a:path extrusionOk="0" h="20830" w="31035">
                    <a:moveTo>
                      <a:pt x="3274" y="706"/>
                    </a:moveTo>
                    <a:cubicBezTo>
                      <a:pt x="3307" y="706"/>
                      <a:pt x="3340" y="708"/>
                      <a:pt x="3374" y="710"/>
                    </a:cubicBezTo>
                    <a:cubicBezTo>
                      <a:pt x="3496" y="710"/>
                      <a:pt x="3830" y="741"/>
                      <a:pt x="3860" y="771"/>
                    </a:cubicBezTo>
                    <a:cubicBezTo>
                      <a:pt x="3921" y="802"/>
                      <a:pt x="3952" y="954"/>
                      <a:pt x="3952" y="1075"/>
                    </a:cubicBezTo>
                    <a:cubicBezTo>
                      <a:pt x="4043" y="1379"/>
                      <a:pt x="4134" y="1835"/>
                      <a:pt x="4438" y="2534"/>
                    </a:cubicBezTo>
                    <a:cubicBezTo>
                      <a:pt x="4278" y="2466"/>
                      <a:pt x="4085" y="2432"/>
                      <a:pt x="3857" y="2432"/>
                    </a:cubicBezTo>
                    <a:cubicBezTo>
                      <a:pt x="3781" y="2432"/>
                      <a:pt x="3701" y="2435"/>
                      <a:pt x="3617" y="2443"/>
                    </a:cubicBezTo>
                    <a:cubicBezTo>
                      <a:pt x="2857" y="2473"/>
                      <a:pt x="2037" y="2899"/>
                      <a:pt x="1338" y="3689"/>
                    </a:cubicBezTo>
                    <a:cubicBezTo>
                      <a:pt x="1398" y="3324"/>
                      <a:pt x="1459" y="2990"/>
                      <a:pt x="1550" y="2717"/>
                    </a:cubicBezTo>
                    <a:cubicBezTo>
                      <a:pt x="1757" y="2097"/>
                      <a:pt x="2220" y="706"/>
                      <a:pt x="3274" y="706"/>
                    </a:cubicBezTo>
                    <a:close/>
                    <a:moveTo>
                      <a:pt x="28937" y="14290"/>
                    </a:moveTo>
                    <a:cubicBezTo>
                      <a:pt x="29689" y="14290"/>
                      <a:pt x="30289" y="14358"/>
                      <a:pt x="30335" y="14571"/>
                    </a:cubicBezTo>
                    <a:cubicBezTo>
                      <a:pt x="30365" y="14753"/>
                      <a:pt x="30365" y="14996"/>
                      <a:pt x="30274" y="15209"/>
                    </a:cubicBezTo>
                    <a:cubicBezTo>
                      <a:pt x="30031" y="16151"/>
                      <a:pt x="28998" y="17154"/>
                      <a:pt x="27478" y="17975"/>
                    </a:cubicBezTo>
                    <a:cubicBezTo>
                      <a:pt x="27751" y="17185"/>
                      <a:pt x="27782" y="16455"/>
                      <a:pt x="27539" y="15787"/>
                    </a:cubicBezTo>
                    <a:cubicBezTo>
                      <a:pt x="27356" y="15179"/>
                      <a:pt x="26991" y="14723"/>
                      <a:pt x="26627" y="14419"/>
                    </a:cubicBezTo>
                    <a:cubicBezTo>
                      <a:pt x="27280" y="14358"/>
                      <a:pt x="28185" y="14290"/>
                      <a:pt x="28937" y="14290"/>
                    </a:cubicBezTo>
                    <a:close/>
                    <a:moveTo>
                      <a:pt x="3725" y="3080"/>
                    </a:moveTo>
                    <a:cubicBezTo>
                      <a:pt x="4440" y="3080"/>
                      <a:pt x="4896" y="3478"/>
                      <a:pt x="4955" y="3507"/>
                    </a:cubicBezTo>
                    <a:cubicBezTo>
                      <a:pt x="5441" y="4419"/>
                      <a:pt x="6231" y="5635"/>
                      <a:pt x="7447" y="7185"/>
                    </a:cubicBezTo>
                    <a:cubicBezTo>
                      <a:pt x="12331" y="13493"/>
                      <a:pt x="21942" y="14547"/>
                      <a:pt x="24366" y="14547"/>
                    </a:cubicBezTo>
                    <a:cubicBezTo>
                      <a:pt x="24476" y="14547"/>
                      <a:pt x="24572" y="14544"/>
                      <a:pt x="24651" y="14540"/>
                    </a:cubicBezTo>
                    <a:cubicBezTo>
                      <a:pt x="24925" y="14540"/>
                      <a:pt x="25259" y="14480"/>
                      <a:pt x="25624" y="14449"/>
                    </a:cubicBezTo>
                    <a:cubicBezTo>
                      <a:pt x="25836" y="14571"/>
                      <a:pt x="26627" y="15057"/>
                      <a:pt x="26900" y="15939"/>
                    </a:cubicBezTo>
                    <a:cubicBezTo>
                      <a:pt x="27143" y="16638"/>
                      <a:pt x="27022" y="17458"/>
                      <a:pt x="26566" y="18370"/>
                    </a:cubicBezTo>
                    <a:cubicBezTo>
                      <a:pt x="25988" y="18613"/>
                      <a:pt x="25381" y="18857"/>
                      <a:pt x="24712" y="19069"/>
                    </a:cubicBezTo>
                    <a:cubicBezTo>
                      <a:pt x="22782" y="19736"/>
                      <a:pt x="20491" y="20155"/>
                      <a:pt x="18071" y="20155"/>
                    </a:cubicBezTo>
                    <a:cubicBezTo>
                      <a:pt x="14203" y="20155"/>
                      <a:pt x="10003" y="19085"/>
                      <a:pt x="6414" y="16243"/>
                    </a:cubicBezTo>
                    <a:cubicBezTo>
                      <a:pt x="2523" y="13112"/>
                      <a:pt x="1186" y="8218"/>
                      <a:pt x="1246" y="4783"/>
                    </a:cubicBezTo>
                    <a:cubicBezTo>
                      <a:pt x="1246" y="4783"/>
                      <a:pt x="1307" y="4783"/>
                      <a:pt x="1307" y="4753"/>
                    </a:cubicBezTo>
                    <a:cubicBezTo>
                      <a:pt x="2097" y="3720"/>
                      <a:pt x="2888" y="3173"/>
                      <a:pt x="3648" y="3081"/>
                    </a:cubicBezTo>
                    <a:cubicBezTo>
                      <a:pt x="3674" y="3080"/>
                      <a:pt x="3700" y="3080"/>
                      <a:pt x="3725" y="3080"/>
                    </a:cubicBezTo>
                    <a:close/>
                    <a:moveTo>
                      <a:pt x="3232" y="1"/>
                    </a:moveTo>
                    <a:cubicBezTo>
                      <a:pt x="2173" y="1"/>
                      <a:pt x="1341" y="904"/>
                      <a:pt x="912" y="2534"/>
                    </a:cubicBezTo>
                    <a:cubicBezTo>
                      <a:pt x="0" y="5878"/>
                      <a:pt x="1003" y="12717"/>
                      <a:pt x="6018" y="16729"/>
                    </a:cubicBezTo>
                    <a:cubicBezTo>
                      <a:pt x="9732" y="19726"/>
                      <a:pt x="14111" y="20829"/>
                      <a:pt x="18142" y="20829"/>
                    </a:cubicBezTo>
                    <a:cubicBezTo>
                      <a:pt x="20611" y="20829"/>
                      <a:pt x="22950" y="20415"/>
                      <a:pt x="24925" y="19769"/>
                    </a:cubicBezTo>
                    <a:cubicBezTo>
                      <a:pt x="28207" y="18705"/>
                      <a:pt x="30487" y="17033"/>
                      <a:pt x="30943" y="15361"/>
                    </a:cubicBezTo>
                    <a:cubicBezTo>
                      <a:pt x="31004" y="15057"/>
                      <a:pt x="31034" y="14723"/>
                      <a:pt x="30973" y="14419"/>
                    </a:cubicBezTo>
                    <a:cubicBezTo>
                      <a:pt x="30880" y="13800"/>
                      <a:pt x="30103" y="13598"/>
                      <a:pt x="28844" y="13598"/>
                    </a:cubicBezTo>
                    <a:cubicBezTo>
                      <a:pt x="28063" y="13598"/>
                      <a:pt x="27095" y="13676"/>
                      <a:pt x="25988" y="13781"/>
                    </a:cubicBezTo>
                    <a:cubicBezTo>
                      <a:pt x="25502" y="13811"/>
                      <a:pt x="25016" y="13841"/>
                      <a:pt x="24621" y="13872"/>
                    </a:cubicBezTo>
                    <a:cubicBezTo>
                      <a:pt x="24525" y="13878"/>
                      <a:pt x="24406" y="13882"/>
                      <a:pt x="24264" y="13882"/>
                    </a:cubicBezTo>
                    <a:cubicBezTo>
                      <a:pt x="21793" y="13882"/>
                      <a:pt x="12623" y="12770"/>
                      <a:pt x="7994" y="6790"/>
                    </a:cubicBezTo>
                    <a:cubicBezTo>
                      <a:pt x="5137" y="3142"/>
                      <a:pt x="4742" y="1531"/>
                      <a:pt x="4590" y="893"/>
                    </a:cubicBezTo>
                    <a:cubicBezTo>
                      <a:pt x="4438" y="194"/>
                      <a:pt x="4256" y="103"/>
                      <a:pt x="3435" y="11"/>
                    </a:cubicBezTo>
                    <a:cubicBezTo>
                      <a:pt x="3366" y="4"/>
                      <a:pt x="3299" y="1"/>
                      <a:pt x="32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7" name="Google Shape;767;p11"/>
              <p:cNvSpPr/>
              <p:nvPr/>
            </p:nvSpPr>
            <p:spPr>
              <a:xfrm>
                <a:off x="6642475" y="4897775"/>
                <a:ext cx="572225" cy="268200"/>
              </a:xfrm>
              <a:custGeom>
                <a:rect b="b" l="l" r="r" t="t"/>
                <a:pathLst>
                  <a:path extrusionOk="0" h="10728" w="22889">
                    <a:moveTo>
                      <a:pt x="670" y="1"/>
                    </a:moveTo>
                    <a:cubicBezTo>
                      <a:pt x="518" y="1"/>
                      <a:pt x="366" y="92"/>
                      <a:pt x="335" y="244"/>
                    </a:cubicBezTo>
                    <a:lnTo>
                      <a:pt x="335" y="274"/>
                    </a:lnTo>
                    <a:cubicBezTo>
                      <a:pt x="335" y="426"/>
                      <a:pt x="1" y="3952"/>
                      <a:pt x="6475" y="8207"/>
                    </a:cubicBezTo>
                    <a:cubicBezTo>
                      <a:pt x="9430" y="10186"/>
                      <a:pt x="12985" y="10728"/>
                      <a:pt x="16010" y="10728"/>
                    </a:cubicBezTo>
                    <a:cubicBezTo>
                      <a:pt x="19583" y="10728"/>
                      <a:pt x="22415" y="9973"/>
                      <a:pt x="22646" y="9940"/>
                    </a:cubicBezTo>
                    <a:cubicBezTo>
                      <a:pt x="22828" y="9879"/>
                      <a:pt x="22889" y="9697"/>
                      <a:pt x="22859" y="9514"/>
                    </a:cubicBezTo>
                    <a:cubicBezTo>
                      <a:pt x="22832" y="9355"/>
                      <a:pt x="22690" y="9266"/>
                      <a:pt x="22512" y="9266"/>
                    </a:cubicBezTo>
                    <a:cubicBezTo>
                      <a:pt x="22487" y="9266"/>
                      <a:pt x="22460" y="9267"/>
                      <a:pt x="22433" y="9271"/>
                    </a:cubicBezTo>
                    <a:cubicBezTo>
                      <a:pt x="22400" y="9305"/>
                      <a:pt x="19555" y="10064"/>
                      <a:pt x="15975" y="10064"/>
                    </a:cubicBezTo>
                    <a:cubicBezTo>
                      <a:pt x="13043" y="10064"/>
                      <a:pt x="9618" y="9555"/>
                      <a:pt x="6840" y="7721"/>
                    </a:cubicBezTo>
                    <a:cubicBezTo>
                      <a:pt x="761" y="3678"/>
                      <a:pt x="974" y="426"/>
                      <a:pt x="974" y="396"/>
                    </a:cubicBezTo>
                    <a:cubicBezTo>
                      <a:pt x="1004" y="183"/>
                      <a:pt x="852" y="31"/>
                      <a:pt x="67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8" name="Google Shape;768;p11"/>
              <p:cNvSpPr/>
              <p:nvPr/>
            </p:nvSpPr>
            <p:spPr>
              <a:xfrm>
                <a:off x="6693400" y="4910550"/>
                <a:ext cx="215075" cy="186450"/>
              </a:xfrm>
              <a:custGeom>
                <a:rect b="b" l="l" r="r" t="t"/>
                <a:pathLst>
                  <a:path extrusionOk="0" h="7458" w="8603">
                    <a:moveTo>
                      <a:pt x="392" y="0"/>
                    </a:moveTo>
                    <a:cubicBezTo>
                      <a:pt x="344" y="0"/>
                      <a:pt x="294" y="12"/>
                      <a:pt x="244" y="37"/>
                    </a:cubicBezTo>
                    <a:cubicBezTo>
                      <a:pt x="122" y="37"/>
                      <a:pt x="31" y="98"/>
                      <a:pt x="31" y="219"/>
                    </a:cubicBezTo>
                    <a:cubicBezTo>
                      <a:pt x="1" y="310"/>
                      <a:pt x="31" y="371"/>
                      <a:pt x="31" y="462"/>
                    </a:cubicBezTo>
                    <a:cubicBezTo>
                      <a:pt x="2463" y="5933"/>
                      <a:pt x="7903" y="7362"/>
                      <a:pt x="8147" y="7453"/>
                    </a:cubicBezTo>
                    <a:cubicBezTo>
                      <a:pt x="8166" y="7456"/>
                      <a:pt x="8184" y="7458"/>
                      <a:pt x="8203" y="7458"/>
                    </a:cubicBezTo>
                    <a:cubicBezTo>
                      <a:pt x="8360" y="7458"/>
                      <a:pt x="8487" y="7346"/>
                      <a:pt x="8542" y="7210"/>
                    </a:cubicBezTo>
                    <a:cubicBezTo>
                      <a:pt x="8602" y="7028"/>
                      <a:pt x="8481" y="6876"/>
                      <a:pt x="8329" y="6785"/>
                    </a:cubicBezTo>
                    <a:cubicBezTo>
                      <a:pt x="8299" y="6785"/>
                      <a:pt x="2979" y="5356"/>
                      <a:pt x="700" y="189"/>
                    </a:cubicBezTo>
                    <a:cubicBezTo>
                      <a:pt x="634" y="79"/>
                      <a:pt x="520" y="0"/>
                      <a:pt x="39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9" name="Google Shape;769;p11"/>
            <p:cNvGrpSpPr/>
            <p:nvPr/>
          </p:nvGrpSpPr>
          <p:grpSpPr>
            <a:xfrm>
              <a:off x="8563325" y="1208350"/>
              <a:ext cx="354150" cy="394425"/>
              <a:chOff x="7037625" y="1519300"/>
              <a:chExt cx="354150" cy="394425"/>
            </a:xfrm>
          </p:grpSpPr>
          <p:sp>
            <p:nvSpPr>
              <p:cNvPr id="770" name="Google Shape;770;p11"/>
              <p:cNvSpPr/>
              <p:nvPr/>
            </p:nvSpPr>
            <p:spPr>
              <a:xfrm>
                <a:off x="7037625" y="1519300"/>
                <a:ext cx="354150" cy="394425"/>
              </a:xfrm>
              <a:custGeom>
                <a:rect b="b" l="l" r="r" t="t"/>
                <a:pathLst>
                  <a:path extrusionOk="0" h="15777" w="14166">
                    <a:moveTo>
                      <a:pt x="1065" y="670"/>
                    </a:moveTo>
                    <a:cubicBezTo>
                      <a:pt x="1581" y="670"/>
                      <a:pt x="2280" y="2189"/>
                      <a:pt x="2767" y="3952"/>
                    </a:cubicBezTo>
                    <a:lnTo>
                      <a:pt x="2676" y="4013"/>
                    </a:lnTo>
                    <a:cubicBezTo>
                      <a:pt x="1703" y="3010"/>
                      <a:pt x="639" y="1794"/>
                      <a:pt x="669" y="1095"/>
                    </a:cubicBezTo>
                    <a:cubicBezTo>
                      <a:pt x="669" y="943"/>
                      <a:pt x="761" y="852"/>
                      <a:pt x="852" y="761"/>
                    </a:cubicBezTo>
                    <a:cubicBezTo>
                      <a:pt x="943" y="730"/>
                      <a:pt x="1004" y="670"/>
                      <a:pt x="1065" y="670"/>
                    </a:cubicBezTo>
                    <a:close/>
                    <a:moveTo>
                      <a:pt x="5685" y="3223"/>
                    </a:moveTo>
                    <a:cubicBezTo>
                      <a:pt x="5837" y="3253"/>
                      <a:pt x="6414" y="3436"/>
                      <a:pt x="6688" y="3800"/>
                    </a:cubicBezTo>
                    <a:cubicBezTo>
                      <a:pt x="6779" y="3983"/>
                      <a:pt x="6779" y="4256"/>
                      <a:pt x="6718" y="4560"/>
                    </a:cubicBezTo>
                    <a:cubicBezTo>
                      <a:pt x="6627" y="4834"/>
                      <a:pt x="6475" y="4986"/>
                      <a:pt x="6262" y="5047"/>
                    </a:cubicBezTo>
                    <a:cubicBezTo>
                      <a:pt x="6150" y="5084"/>
                      <a:pt x="6027" y="5100"/>
                      <a:pt x="5899" y="5100"/>
                    </a:cubicBezTo>
                    <a:cubicBezTo>
                      <a:pt x="5402" y="5100"/>
                      <a:pt x="4838" y="4863"/>
                      <a:pt x="4621" y="4743"/>
                    </a:cubicBezTo>
                    <a:cubicBezTo>
                      <a:pt x="4573" y="4723"/>
                      <a:pt x="4522" y="4713"/>
                      <a:pt x="4471" y="4713"/>
                    </a:cubicBezTo>
                    <a:cubicBezTo>
                      <a:pt x="4363" y="4713"/>
                      <a:pt x="4258" y="4760"/>
                      <a:pt x="4195" y="4864"/>
                    </a:cubicBezTo>
                    <a:cubicBezTo>
                      <a:pt x="4104" y="5016"/>
                      <a:pt x="4135" y="5199"/>
                      <a:pt x="4287" y="5320"/>
                    </a:cubicBezTo>
                    <a:cubicBezTo>
                      <a:pt x="4469" y="5502"/>
                      <a:pt x="4925" y="5958"/>
                      <a:pt x="4925" y="6262"/>
                    </a:cubicBezTo>
                    <a:cubicBezTo>
                      <a:pt x="4925" y="6354"/>
                      <a:pt x="4925" y="6414"/>
                      <a:pt x="4803" y="6506"/>
                    </a:cubicBezTo>
                    <a:cubicBezTo>
                      <a:pt x="4718" y="6580"/>
                      <a:pt x="4619" y="6611"/>
                      <a:pt x="4512" y="6611"/>
                    </a:cubicBezTo>
                    <a:cubicBezTo>
                      <a:pt x="4005" y="6611"/>
                      <a:pt x="3334" y="5923"/>
                      <a:pt x="3283" y="5898"/>
                    </a:cubicBezTo>
                    <a:cubicBezTo>
                      <a:pt x="3223" y="5817"/>
                      <a:pt x="3135" y="5776"/>
                      <a:pt x="3038" y="5776"/>
                    </a:cubicBezTo>
                    <a:cubicBezTo>
                      <a:pt x="2990" y="5776"/>
                      <a:pt x="2939" y="5786"/>
                      <a:pt x="2888" y="5806"/>
                    </a:cubicBezTo>
                    <a:cubicBezTo>
                      <a:pt x="2736" y="5898"/>
                      <a:pt x="2676" y="6050"/>
                      <a:pt x="2736" y="6202"/>
                    </a:cubicBezTo>
                    <a:cubicBezTo>
                      <a:pt x="2919" y="6749"/>
                      <a:pt x="3101" y="8086"/>
                      <a:pt x="2524" y="8329"/>
                    </a:cubicBezTo>
                    <a:cubicBezTo>
                      <a:pt x="2493" y="8344"/>
                      <a:pt x="2455" y="8352"/>
                      <a:pt x="2421" y="8352"/>
                    </a:cubicBezTo>
                    <a:cubicBezTo>
                      <a:pt x="2387" y="8352"/>
                      <a:pt x="2356" y="8344"/>
                      <a:pt x="2341" y="8329"/>
                    </a:cubicBezTo>
                    <a:cubicBezTo>
                      <a:pt x="2007" y="8117"/>
                      <a:pt x="1673" y="7296"/>
                      <a:pt x="1460" y="6688"/>
                    </a:cubicBezTo>
                    <a:cubicBezTo>
                      <a:pt x="1733" y="6080"/>
                      <a:pt x="2189" y="5472"/>
                      <a:pt x="2767" y="4864"/>
                    </a:cubicBezTo>
                    <a:cubicBezTo>
                      <a:pt x="2949" y="5107"/>
                      <a:pt x="3101" y="5259"/>
                      <a:pt x="3192" y="5290"/>
                    </a:cubicBezTo>
                    <a:cubicBezTo>
                      <a:pt x="3253" y="5320"/>
                      <a:pt x="3344" y="5351"/>
                      <a:pt x="3405" y="5351"/>
                    </a:cubicBezTo>
                    <a:cubicBezTo>
                      <a:pt x="3587" y="5351"/>
                      <a:pt x="3739" y="5199"/>
                      <a:pt x="3739" y="5016"/>
                    </a:cubicBezTo>
                    <a:cubicBezTo>
                      <a:pt x="3739" y="4986"/>
                      <a:pt x="3739" y="4955"/>
                      <a:pt x="3709" y="4895"/>
                    </a:cubicBezTo>
                    <a:cubicBezTo>
                      <a:pt x="3679" y="4712"/>
                      <a:pt x="3587" y="4439"/>
                      <a:pt x="3527" y="4135"/>
                    </a:cubicBezTo>
                    <a:cubicBezTo>
                      <a:pt x="4256" y="3618"/>
                      <a:pt x="4955" y="3314"/>
                      <a:pt x="5685" y="3223"/>
                    </a:cubicBezTo>
                    <a:close/>
                    <a:moveTo>
                      <a:pt x="7174" y="3344"/>
                    </a:moveTo>
                    <a:lnTo>
                      <a:pt x="7174" y="3344"/>
                    </a:lnTo>
                    <a:cubicBezTo>
                      <a:pt x="8268" y="3709"/>
                      <a:pt x="9332" y="4591"/>
                      <a:pt x="10214" y="5928"/>
                    </a:cubicBezTo>
                    <a:cubicBezTo>
                      <a:pt x="11916" y="8542"/>
                      <a:pt x="13223" y="13314"/>
                      <a:pt x="11551" y="14682"/>
                    </a:cubicBezTo>
                    <a:cubicBezTo>
                      <a:pt x="11186" y="14925"/>
                      <a:pt x="10700" y="15077"/>
                      <a:pt x="10062" y="15077"/>
                    </a:cubicBezTo>
                    <a:cubicBezTo>
                      <a:pt x="7964" y="15077"/>
                      <a:pt x="4955" y="13497"/>
                      <a:pt x="3527" y="12585"/>
                    </a:cubicBezTo>
                    <a:cubicBezTo>
                      <a:pt x="2463" y="11886"/>
                      <a:pt x="1156" y="10487"/>
                      <a:pt x="1004" y="8755"/>
                    </a:cubicBezTo>
                    <a:cubicBezTo>
                      <a:pt x="973" y="8451"/>
                      <a:pt x="1004" y="8086"/>
                      <a:pt x="1065" y="7782"/>
                    </a:cubicBezTo>
                    <a:cubicBezTo>
                      <a:pt x="1247" y="8238"/>
                      <a:pt x="1551" y="8755"/>
                      <a:pt x="1976" y="8937"/>
                    </a:cubicBezTo>
                    <a:cubicBezTo>
                      <a:pt x="2068" y="8998"/>
                      <a:pt x="2220" y="8998"/>
                      <a:pt x="2341" y="8998"/>
                    </a:cubicBezTo>
                    <a:cubicBezTo>
                      <a:pt x="2463" y="8998"/>
                      <a:pt x="2615" y="8968"/>
                      <a:pt x="2736" y="8937"/>
                    </a:cubicBezTo>
                    <a:cubicBezTo>
                      <a:pt x="3496" y="8603"/>
                      <a:pt x="3527" y="7630"/>
                      <a:pt x="3435" y="6931"/>
                    </a:cubicBezTo>
                    <a:lnTo>
                      <a:pt x="3435" y="6931"/>
                    </a:lnTo>
                    <a:cubicBezTo>
                      <a:pt x="3738" y="7099"/>
                      <a:pt x="4059" y="7211"/>
                      <a:pt x="4373" y="7211"/>
                    </a:cubicBezTo>
                    <a:cubicBezTo>
                      <a:pt x="4627" y="7211"/>
                      <a:pt x="4876" y="7138"/>
                      <a:pt x="5107" y="6961"/>
                    </a:cubicBezTo>
                    <a:cubicBezTo>
                      <a:pt x="5350" y="6749"/>
                      <a:pt x="5502" y="6506"/>
                      <a:pt x="5502" y="6202"/>
                    </a:cubicBezTo>
                    <a:cubicBezTo>
                      <a:pt x="5502" y="5989"/>
                      <a:pt x="5472" y="5837"/>
                      <a:pt x="5381" y="5715"/>
                    </a:cubicBezTo>
                    <a:lnTo>
                      <a:pt x="5381" y="5715"/>
                    </a:lnTo>
                    <a:cubicBezTo>
                      <a:pt x="5510" y="5739"/>
                      <a:pt x="5649" y="5753"/>
                      <a:pt x="5790" y="5753"/>
                    </a:cubicBezTo>
                    <a:cubicBezTo>
                      <a:pt x="6012" y="5753"/>
                      <a:pt x="6240" y="5717"/>
                      <a:pt x="6445" y="5624"/>
                    </a:cubicBezTo>
                    <a:cubicBezTo>
                      <a:pt x="6840" y="5472"/>
                      <a:pt x="7113" y="5168"/>
                      <a:pt x="7296" y="4712"/>
                    </a:cubicBezTo>
                    <a:cubicBezTo>
                      <a:pt x="7478" y="4226"/>
                      <a:pt x="7448" y="3770"/>
                      <a:pt x="7205" y="3375"/>
                    </a:cubicBezTo>
                    <a:lnTo>
                      <a:pt x="7174" y="3344"/>
                    </a:lnTo>
                    <a:close/>
                    <a:moveTo>
                      <a:pt x="1095" y="1"/>
                    </a:moveTo>
                    <a:cubicBezTo>
                      <a:pt x="913" y="1"/>
                      <a:pt x="669" y="92"/>
                      <a:pt x="487" y="183"/>
                    </a:cubicBezTo>
                    <a:cubicBezTo>
                      <a:pt x="183" y="426"/>
                      <a:pt x="31" y="730"/>
                      <a:pt x="31" y="1065"/>
                    </a:cubicBezTo>
                    <a:cubicBezTo>
                      <a:pt x="1" y="2098"/>
                      <a:pt x="1277" y="3527"/>
                      <a:pt x="2220" y="4439"/>
                    </a:cubicBezTo>
                    <a:cubicBezTo>
                      <a:pt x="913" y="5806"/>
                      <a:pt x="274" y="7296"/>
                      <a:pt x="396" y="8816"/>
                    </a:cubicBezTo>
                    <a:cubicBezTo>
                      <a:pt x="609" y="10791"/>
                      <a:pt x="1976" y="12342"/>
                      <a:pt x="3192" y="13162"/>
                    </a:cubicBezTo>
                    <a:cubicBezTo>
                      <a:pt x="3587" y="13405"/>
                      <a:pt x="7265" y="15776"/>
                      <a:pt x="10062" y="15776"/>
                    </a:cubicBezTo>
                    <a:cubicBezTo>
                      <a:pt x="10852" y="15776"/>
                      <a:pt x="11460" y="15594"/>
                      <a:pt x="11946" y="15199"/>
                    </a:cubicBezTo>
                    <a:cubicBezTo>
                      <a:pt x="14165" y="13405"/>
                      <a:pt x="12372" y="8025"/>
                      <a:pt x="10791" y="5624"/>
                    </a:cubicBezTo>
                    <a:cubicBezTo>
                      <a:pt x="9484" y="3679"/>
                      <a:pt x="7752" y="2554"/>
                      <a:pt x="6019" y="2554"/>
                    </a:cubicBezTo>
                    <a:cubicBezTo>
                      <a:pt x="5107" y="2554"/>
                      <a:pt x="4195" y="2858"/>
                      <a:pt x="3375" y="3466"/>
                    </a:cubicBezTo>
                    <a:cubicBezTo>
                      <a:pt x="2919" y="1946"/>
                      <a:pt x="2159" y="1"/>
                      <a:pt x="10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1" name="Google Shape;771;p11"/>
              <p:cNvSpPr/>
              <p:nvPr/>
            </p:nvSpPr>
            <p:spPr>
              <a:xfrm>
                <a:off x="7112850" y="1768400"/>
                <a:ext cx="48675" cy="31325"/>
              </a:xfrm>
              <a:custGeom>
                <a:rect b="b" l="l" r="r" t="t"/>
                <a:pathLst>
                  <a:path extrusionOk="0" h="1253" w="1947">
                    <a:moveTo>
                      <a:pt x="413" y="1"/>
                    </a:moveTo>
                    <a:cubicBezTo>
                      <a:pt x="288" y="1"/>
                      <a:pt x="158" y="79"/>
                      <a:pt x="92" y="189"/>
                    </a:cubicBezTo>
                    <a:cubicBezTo>
                      <a:pt x="1" y="341"/>
                      <a:pt x="92" y="554"/>
                      <a:pt x="244" y="645"/>
                    </a:cubicBezTo>
                    <a:lnTo>
                      <a:pt x="1430" y="1192"/>
                    </a:lnTo>
                    <a:cubicBezTo>
                      <a:pt x="1460" y="1253"/>
                      <a:pt x="1490" y="1253"/>
                      <a:pt x="1582" y="1253"/>
                    </a:cubicBezTo>
                    <a:cubicBezTo>
                      <a:pt x="1673" y="1253"/>
                      <a:pt x="1794" y="1162"/>
                      <a:pt x="1885" y="1040"/>
                    </a:cubicBezTo>
                    <a:cubicBezTo>
                      <a:pt x="1946" y="919"/>
                      <a:pt x="1885" y="675"/>
                      <a:pt x="1733" y="584"/>
                    </a:cubicBezTo>
                    <a:lnTo>
                      <a:pt x="548" y="37"/>
                    </a:lnTo>
                    <a:cubicBezTo>
                      <a:pt x="506" y="12"/>
                      <a:pt x="460" y="1"/>
                      <a:pt x="4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2" name="Google Shape;772;p11"/>
              <p:cNvSpPr/>
              <p:nvPr/>
            </p:nvSpPr>
            <p:spPr>
              <a:xfrm>
                <a:off x="7153900" y="1718500"/>
                <a:ext cx="43325" cy="44750"/>
              </a:xfrm>
              <a:custGeom>
                <a:rect b="b" l="l" r="r" t="t"/>
                <a:pathLst>
                  <a:path extrusionOk="0" h="1790" w="1733">
                    <a:moveTo>
                      <a:pt x="377" y="0"/>
                    </a:moveTo>
                    <a:cubicBezTo>
                      <a:pt x="294" y="0"/>
                      <a:pt x="210" y="30"/>
                      <a:pt x="152" y="88"/>
                    </a:cubicBezTo>
                    <a:cubicBezTo>
                      <a:pt x="0" y="209"/>
                      <a:pt x="0" y="422"/>
                      <a:pt x="122" y="544"/>
                    </a:cubicBezTo>
                    <a:lnTo>
                      <a:pt x="1125" y="1699"/>
                    </a:lnTo>
                    <a:cubicBezTo>
                      <a:pt x="1186" y="1759"/>
                      <a:pt x="1277" y="1790"/>
                      <a:pt x="1368" y="1790"/>
                    </a:cubicBezTo>
                    <a:cubicBezTo>
                      <a:pt x="1459" y="1790"/>
                      <a:pt x="1520" y="1759"/>
                      <a:pt x="1581" y="1729"/>
                    </a:cubicBezTo>
                    <a:cubicBezTo>
                      <a:pt x="1733" y="1608"/>
                      <a:pt x="1733" y="1395"/>
                      <a:pt x="1611" y="1273"/>
                    </a:cubicBezTo>
                    <a:lnTo>
                      <a:pt x="608" y="118"/>
                    </a:lnTo>
                    <a:cubicBezTo>
                      <a:pt x="560" y="38"/>
                      <a:pt x="470" y="0"/>
                      <a:pt x="3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3" name="Google Shape;773;p11"/>
              <p:cNvSpPr/>
              <p:nvPr/>
            </p:nvSpPr>
            <p:spPr>
              <a:xfrm>
                <a:off x="7191900" y="1684650"/>
                <a:ext cx="31925" cy="38325"/>
              </a:xfrm>
              <a:custGeom>
                <a:rect b="b" l="l" r="r" t="t"/>
                <a:pathLst>
                  <a:path extrusionOk="0" h="1533" w="1277">
                    <a:moveTo>
                      <a:pt x="365" y="1"/>
                    </a:moveTo>
                    <a:cubicBezTo>
                      <a:pt x="313" y="1"/>
                      <a:pt x="262" y="14"/>
                      <a:pt x="213" y="44"/>
                    </a:cubicBezTo>
                    <a:cubicBezTo>
                      <a:pt x="61" y="165"/>
                      <a:pt x="0" y="347"/>
                      <a:pt x="91" y="499"/>
                    </a:cubicBezTo>
                    <a:lnTo>
                      <a:pt x="608" y="1381"/>
                    </a:lnTo>
                    <a:cubicBezTo>
                      <a:pt x="699" y="1472"/>
                      <a:pt x="821" y="1533"/>
                      <a:pt x="882" y="1533"/>
                    </a:cubicBezTo>
                    <a:cubicBezTo>
                      <a:pt x="973" y="1533"/>
                      <a:pt x="1003" y="1533"/>
                      <a:pt x="1064" y="1472"/>
                    </a:cubicBezTo>
                    <a:cubicBezTo>
                      <a:pt x="1216" y="1381"/>
                      <a:pt x="1277" y="1168"/>
                      <a:pt x="1186" y="1016"/>
                    </a:cubicBezTo>
                    <a:lnTo>
                      <a:pt x="669" y="165"/>
                    </a:lnTo>
                    <a:cubicBezTo>
                      <a:pt x="586" y="62"/>
                      <a:pt x="476" y="1"/>
                      <a:pt x="36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4" name="Google Shape;774;p11"/>
              <p:cNvSpPr/>
              <p:nvPr/>
            </p:nvSpPr>
            <p:spPr>
              <a:xfrm>
                <a:off x="7235975" y="1652100"/>
                <a:ext cx="37250" cy="42775"/>
              </a:xfrm>
              <a:custGeom>
                <a:rect b="b" l="l" r="r" t="t"/>
                <a:pathLst>
                  <a:path extrusionOk="0" h="1711" w="1490">
                    <a:moveTo>
                      <a:pt x="337" y="1"/>
                    </a:moveTo>
                    <a:cubicBezTo>
                      <a:pt x="274" y="1"/>
                      <a:pt x="211" y="15"/>
                      <a:pt x="152" y="39"/>
                    </a:cubicBezTo>
                    <a:cubicBezTo>
                      <a:pt x="0" y="160"/>
                      <a:pt x="0" y="342"/>
                      <a:pt x="61" y="494"/>
                    </a:cubicBezTo>
                    <a:lnTo>
                      <a:pt x="882" y="1619"/>
                    </a:lnTo>
                    <a:cubicBezTo>
                      <a:pt x="942" y="1680"/>
                      <a:pt x="1033" y="1710"/>
                      <a:pt x="1125" y="1710"/>
                    </a:cubicBezTo>
                    <a:cubicBezTo>
                      <a:pt x="1216" y="1710"/>
                      <a:pt x="1277" y="1680"/>
                      <a:pt x="1337" y="1649"/>
                    </a:cubicBezTo>
                    <a:cubicBezTo>
                      <a:pt x="1489" y="1528"/>
                      <a:pt x="1489" y="1346"/>
                      <a:pt x="1398" y="1194"/>
                    </a:cubicBezTo>
                    <a:lnTo>
                      <a:pt x="608" y="130"/>
                    </a:lnTo>
                    <a:cubicBezTo>
                      <a:pt x="533" y="37"/>
                      <a:pt x="436" y="1"/>
                      <a:pt x="33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5" name="Google Shape;775;p11"/>
              <p:cNvSpPr/>
              <p:nvPr/>
            </p:nvSpPr>
            <p:spPr>
              <a:xfrm>
                <a:off x="7185050" y="1798650"/>
                <a:ext cx="44100" cy="30875"/>
              </a:xfrm>
              <a:custGeom>
                <a:rect b="b" l="l" r="r" t="t"/>
                <a:pathLst>
                  <a:path extrusionOk="0" h="1235" w="1764">
                    <a:moveTo>
                      <a:pt x="389" y="0"/>
                    </a:moveTo>
                    <a:cubicBezTo>
                      <a:pt x="272" y="0"/>
                      <a:pt x="154" y="61"/>
                      <a:pt x="92" y="164"/>
                    </a:cubicBezTo>
                    <a:cubicBezTo>
                      <a:pt x="1" y="316"/>
                      <a:pt x="61" y="529"/>
                      <a:pt x="213" y="620"/>
                    </a:cubicBezTo>
                    <a:lnTo>
                      <a:pt x="1216" y="1168"/>
                    </a:lnTo>
                    <a:cubicBezTo>
                      <a:pt x="1277" y="1228"/>
                      <a:pt x="1338" y="1228"/>
                      <a:pt x="1368" y="1228"/>
                    </a:cubicBezTo>
                    <a:cubicBezTo>
                      <a:pt x="1385" y="1232"/>
                      <a:pt x="1401" y="1234"/>
                      <a:pt x="1417" y="1234"/>
                    </a:cubicBezTo>
                    <a:cubicBezTo>
                      <a:pt x="1522" y="1234"/>
                      <a:pt x="1624" y="1155"/>
                      <a:pt x="1703" y="1076"/>
                    </a:cubicBezTo>
                    <a:cubicBezTo>
                      <a:pt x="1763" y="894"/>
                      <a:pt x="1733" y="681"/>
                      <a:pt x="1581" y="620"/>
                    </a:cubicBezTo>
                    <a:lnTo>
                      <a:pt x="548" y="43"/>
                    </a:lnTo>
                    <a:cubicBezTo>
                      <a:pt x="499" y="14"/>
                      <a:pt x="444" y="0"/>
                      <a:pt x="38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6" name="Google Shape;776;p11"/>
              <p:cNvSpPr/>
              <p:nvPr/>
            </p:nvSpPr>
            <p:spPr>
              <a:xfrm>
                <a:off x="7210875" y="1746375"/>
                <a:ext cx="41825" cy="42725"/>
              </a:xfrm>
              <a:custGeom>
                <a:rect b="b" l="l" r="r" t="t"/>
                <a:pathLst>
                  <a:path extrusionOk="0" h="1709" w="1673">
                    <a:moveTo>
                      <a:pt x="334" y="1"/>
                    </a:moveTo>
                    <a:cubicBezTo>
                      <a:pt x="264" y="1"/>
                      <a:pt x="199" y="21"/>
                      <a:pt x="153" y="67"/>
                    </a:cubicBezTo>
                    <a:cubicBezTo>
                      <a:pt x="1" y="189"/>
                      <a:pt x="1" y="432"/>
                      <a:pt x="123" y="523"/>
                    </a:cubicBezTo>
                    <a:lnTo>
                      <a:pt x="1034" y="1587"/>
                    </a:lnTo>
                    <a:cubicBezTo>
                      <a:pt x="1126" y="1678"/>
                      <a:pt x="1186" y="1708"/>
                      <a:pt x="1308" y="1708"/>
                    </a:cubicBezTo>
                    <a:cubicBezTo>
                      <a:pt x="1369" y="1708"/>
                      <a:pt x="1460" y="1678"/>
                      <a:pt x="1521" y="1648"/>
                    </a:cubicBezTo>
                    <a:cubicBezTo>
                      <a:pt x="1673" y="1526"/>
                      <a:pt x="1673" y="1283"/>
                      <a:pt x="1582" y="1192"/>
                    </a:cubicBezTo>
                    <a:lnTo>
                      <a:pt x="670" y="128"/>
                    </a:lnTo>
                    <a:cubicBezTo>
                      <a:pt x="576" y="53"/>
                      <a:pt x="447" y="1"/>
                      <a:pt x="33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7" name="Google Shape;777;p11"/>
              <p:cNvSpPr/>
              <p:nvPr/>
            </p:nvSpPr>
            <p:spPr>
              <a:xfrm>
                <a:off x="7254950" y="1720775"/>
                <a:ext cx="31200" cy="32600"/>
              </a:xfrm>
              <a:custGeom>
                <a:rect b="b" l="l" r="r" t="t"/>
                <a:pathLst>
                  <a:path extrusionOk="0" h="1304" w="1248">
                    <a:moveTo>
                      <a:pt x="367" y="0"/>
                    </a:moveTo>
                    <a:cubicBezTo>
                      <a:pt x="288" y="0"/>
                      <a:pt x="210" y="31"/>
                      <a:pt x="153" y="88"/>
                    </a:cubicBezTo>
                    <a:cubicBezTo>
                      <a:pt x="1" y="179"/>
                      <a:pt x="1" y="422"/>
                      <a:pt x="123" y="544"/>
                    </a:cubicBezTo>
                    <a:lnTo>
                      <a:pt x="639" y="1182"/>
                    </a:lnTo>
                    <a:cubicBezTo>
                      <a:pt x="730" y="1243"/>
                      <a:pt x="791" y="1304"/>
                      <a:pt x="913" y="1304"/>
                    </a:cubicBezTo>
                    <a:cubicBezTo>
                      <a:pt x="974" y="1304"/>
                      <a:pt x="1065" y="1304"/>
                      <a:pt x="1095" y="1213"/>
                    </a:cubicBezTo>
                    <a:cubicBezTo>
                      <a:pt x="1247" y="1091"/>
                      <a:pt x="1247" y="878"/>
                      <a:pt x="1126" y="757"/>
                    </a:cubicBezTo>
                    <a:lnTo>
                      <a:pt x="609" y="118"/>
                    </a:lnTo>
                    <a:cubicBezTo>
                      <a:pt x="545" y="38"/>
                      <a:pt x="455" y="0"/>
                      <a:pt x="36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8" name="Google Shape;778;p11"/>
              <p:cNvSpPr/>
              <p:nvPr/>
            </p:nvSpPr>
            <p:spPr>
              <a:xfrm>
                <a:off x="7222275" y="1841675"/>
                <a:ext cx="44875" cy="27975"/>
              </a:xfrm>
              <a:custGeom>
                <a:rect b="b" l="l" r="r" t="t"/>
                <a:pathLst>
                  <a:path extrusionOk="0" h="1119" w="1795">
                    <a:moveTo>
                      <a:pt x="417" y="1"/>
                    </a:moveTo>
                    <a:cubicBezTo>
                      <a:pt x="283" y="1"/>
                      <a:pt x="137" y="63"/>
                      <a:pt x="92" y="176"/>
                    </a:cubicBezTo>
                    <a:cubicBezTo>
                      <a:pt x="1" y="328"/>
                      <a:pt x="92" y="571"/>
                      <a:pt x="244" y="632"/>
                    </a:cubicBezTo>
                    <a:lnTo>
                      <a:pt x="1217" y="1088"/>
                    </a:lnTo>
                    <a:cubicBezTo>
                      <a:pt x="1247" y="1118"/>
                      <a:pt x="1308" y="1118"/>
                      <a:pt x="1369" y="1118"/>
                    </a:cubicBezTo>
                    <a:cubicBezTo>
                      <a:pt x="1490" y="1118"/>
                      <a:pt x="1612" y="1057"/>
                      <a:pt x="1673" y="936"/>
                    </a:cubicBezTo>
                    <a:cubicBezTo>
                      <a:pt x="1794" y="754"/>
                      <a:pt x="1733" y="571"/>
                      <a:pt x="1521" y="480"/>
                    </a:cubicBezTo>
                    <a:lnTo>
                      <a:pt x="548" y="24"/>
                    </a:lnTo>
                    <a:cubicBezTo>
                      <a:pt x="509" y="8"/>
                      <a:pt x="463" y="1"/>
                      <a:pt x="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9" name="Google Shape;779;p11"/>
              <p:cNvSpPr/>
              <p:nvPr/>
            </p:nvSpPr>
            <p:spPr>
              <a:xfrm>
                <a:off x="7280800" y="1786275"/>
                <a:ext cx="32700" cy="40050"/>
              </a:xfrm>
              <a:custGeom>
                <a:rect b="b" l="l" r="r" t="t"/>
                <a:pathLst>
                  <a:path extrusionOk="0" h="1602" w="1308">
                    <a:moveTo>
                      <a:pt x="362" y="0"/>
                    </a:moveTo>
                    <a:cubicBezTo>
                      <a:pt x="301" y="0"/>
                      <a:pt x="240" y="17"/>
                      <a:pt x="183" y="52"/>
                    </a:cubicBezTo>
                    <a:cubicBezTo>
                      <a:pt x="31" y="143"/>
                      <a:pt x="0" y="355"/>
                      <a:pt x="61" y="477"/>
                    </a:cubicBezTo>
                    <a:lnTo>
                      <a:pt x="669" y="1450"/>
                    </a:lnTo>
                    <a:cubicBezTo>
                      <a:pt x="760" y="1571"/>
                      <a:pt x="851" y="1602"/>
                      <a:pt x="943" y="1602"/>
                    </a:cubicBezTo>
                    <a:cubicBezTo>
                      <a:pt x="1003" y="1602"/>
                      <a:pt x="1064" y="1602"/>
                      <a:pt x="1125" y="1571"/>
                    </a:cubicBezTo>
                    <a:cubicBezTo>
                      <a:pt x="1277" y="1450"/>
                      <a:pt x="1307" y="1237"/>
                      <a:pt x="1247" y="1115"/>
                    </a:cubicBezTo>
                    <a:lnTo>
                      <a:pt x="639" y="143"/>
                    </a:lnTo>
                    <a:cubicBezTo>
                      <a:pt x="563" y="48"/>
                      <a:pt x="463" y="0"/>
                      <a:pt x="3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0" name="Google Shape;780;p11"/>
              <p:cNvSpPr/>
              <p:nvPr/>
            </p:nvSpPr>
            <p:spPr>
              <a:xfrm>
                <a:off x="7274725" y="1830950"/>
                <a:ext cx="38775" cy="38700"/>
              </a:xfrm>
              <a:custGeom>
                <a:rect b="b" l="l" r="r" t="t"/>
                <a:pathLst>
                  <a:path extrusionOk="0" h="1548" w="1551">
                    <a:moveTo>
                      <a:pt x="366" y="1"/>
                    </a:moveTo>
                    <a:cubicBezTo>
                      <a:pt x="287" y="1"/>
                      <a:pt x="210" y="31"/>
                      <a:pt x="152" y="88"/>
                    </a:cubicBezTo>
                    <a:cubicBezTo>
                      <a:pt x="0" y="179"/>
                      <a:pt x="0" y="423"/>
                      <a:pt x="122" y="544"/>
                    </a:cubicBezTo>
                    <a:lnTo>
                      <a:pt x="942" y="1456"/>
                    </a:lnTo>
                    <a:cubicBezTo>
                      <a:pt x="1034" y="1517"/>
                      <a:pt x="1094" y="1547"/>
                      <a:pt x="1186" y="1547"/>
                    </a:cubicBezTo>
                    <a:cubicBezTo>
                      <a:pt x="1246" y="1547"/>
                      <a:pt x="1338" y="1517"/>
                      <a:pt x="1398" y="1486"/>
                    </a:cubicBezTo>
                    <a:cubicBezTo>
                      <a:pt x="1550" y="1365"/>
                      <a:pt x="1550" y="1152"/>
                      <a:pt x="1459" y="1031"/>
                    </a:cubicBezTo>
                    <a:lnTo>
                      <a:pt x="608" y="119"/>
                    </a:lnTo>
                    <a:cubicBezTo>
                      <a:pt x="544" y="38"/>
                      <a:pt x="454" y="1"/>
                      <a:pt x="3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81" name="Google Shape;781;p11"/>
            <p:cNvGrpSpPr/>
            <p:nvPr/>
          </p:nvGrpSpPr>
          <p:grpSpPr>
            <a:xfrm>
              <a:off x="8953400" y="1639500"/>
              <a:ext cx="587425" cy="348600"/>
              <a:chOff x="1439500" y="3797725"/>
              <a:chExt cx="587425" cy="348600"/>
            </a:xfrm>
          </p:grpSpPr>
          <p:sp>
            <p:nvSpPr>
              <p:cNvPr id="782" name="Google Shape;782;p11"/>
              <p:cNvSpPr/>
              <p:nvPr/>
            </p:nvSpPr>
            <p:spPr>
              <a:xfrm>
                <a:off x="1643150" y="3909825"/>
                <a:ext cx="383775" cy="188675"/>
              </a:xfrm>
              <a:custGeom>
                <a:rect b="b" l="l" r="r" t="t"/>
                <a:pathLst>
                  <a:path extrusionOk="0" h="7547" w="15351">
                    <a:moveTo>
                      <a:pt x="14408" y="1342"/>
                    </a:moveTo>
                    <a:cubicBezTo>
                      <a:pt x="14287" y="1737"/>
                      <a:pt x="14135" y="2162"/>
                      <a:pt x="13891" y="2679"/>
                    </a:cubicBezTo>
                    <a:cubicBezTo>
                      <a:pt x="13071" y="4564"/>
                      <a:pt x="11521" y="6813"/>
                      <a:pt x="8663" y="6904"/>
                    </a:cubicBezTo>
                    <a:cubicBezTo>
                      <a:pt x="8580" y="6907"/>
                      <a:pt x="8498" y="6908"/>
                      <a:pt x="8415" y="6908"/>
                    </a:cubicBezTo>
                    <a:cubicBezTo>
                      <a:pt x="5375" y="6908"/>
                      <a:pt x="3035" y="5293"/>
                      <a:pt x="1733" y="4169"/>
                    </a:cubicBezTo>
                    <a:lnTo>
                      <a:pt x="1733" y="4169"/>
                    </a:lnTo>
                    <a:cubicBezTo>
                      <a:pt x="2723" y="4482"/>
                      <a:pt x="4120" y="4811"/>
                      <a:pt x="5765" y="4811"/>
                    </a:cubicBezTo>
                    <a:cubicBezTo>
                      <a:pt x="8262" y="4811"/>
                      <a:pt x="11329" y="4054"/>
                      <a:pt x="14408" y="1342"/>
                    </a:cubicBezTo>
                    <a:close/>
                    <a:moveTo>
                      <a:pt x="14985" y="0"/>
                    </a:moveTo>
                    <a:cubicBezTo>
                      <a:pt x="14912" y="0"/>
                      <a:pt x="14838" y="30"/>
                      <a:pt x="14773" y="96"/>
                    </a:cubicBezTo>
                    <a:cubicBezTo>
                      <a:pt x="11529" y="3284"/>
                      <a:pt x="8304" y="4155"/>
                      <a:pt x="5743" y="4155"/>
                    </a:cubicBezTo>
                    <a:cubicBezTo>
                      <a:pt x="2762" y="4155"/>
                      <a:pt x="681" y="2974"/>
                      <a:pt x="517" y="2892"/>
                    </a:cubicBezTo>
                    <a:cubicBezTo>
                      <a:pt x="467" y="2872"/>
                      <a:pt x="416" y="2862"/>
                      <a:pt x="367" y="2862"/>
                    </a:cubicBezTo>
                    <a:cubicBezTo>
                      <a:pt x="267" y="2862"/>
                      <a:pt x="173" y="2902"/>
                      <a:pt x="92" y="2983"/>
                    </a:cubicBezTo>
                    <a:cubicBezTo>
                      <a:pt x="31" y="3105"/>
                      <a:pt x="1" y="3287"/>
                      <a:pt x="92" y="3409"/>
                    </a:cubicBezTo>
                    <a:cubicBezTo>
                      <a:pt x="271" y="3558"/>
                      <a:pt x="3322" y="7547"/>
                      <a:pt x="8411" y="7547"/>
                    </a:cubicBezTo>
                    <a:cubicBezTo>
                      <a:pt x="8505" y="7547"/>
                      <a:pt x="8599" y="7545"/>
                      <a:pt x="8694" y="7542"/>
                    </a:cubicBezTo>
                    <a:cubicBezTo>
                      <a:pt x="11885" y="7451"/>
                      <a:pt x="13648" y="4989"/>
                      <a:pt x="14560" y="2953"/>
                    </a:cubicBezTo>
                    <a:cubicBezTo>
                      <a:pt x="15107" y="1585"/>
                      <a:pt x="15350" y="460"/>
                      <a:pt x="15350" y="400"/>
                    </a:cubicBezTo>
                    <a:cubicBezTo>
                      <a:pt x="15350" y="278"/>
                      <a:pt x="15259" y="126"/>
                      <a:pt x="15168" y="65"/>
                    </a:cubicBezTo>
                    <a:cubicBezTo>
                      <a:pt x="15112" y="23"/>
                      <a:pt x="15049" y="0"/>
                      <a:pt x="1498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3" name="Google Shape;783;p11"/>
              <p:cNvSpPr/>
              <p:nvPr/>
            </p:nvSpPr>
            <p:spPr>
              <a:xfrm>
                <a:off x="1439500" y="3821500"/>
                <a:ext cx="329825" cy="324825"/>
              </a:xfrm>
              <a:custGeom>
                <a:rect b="b" l="l" r="r" t="t"/>
                <a:pathLst>
                  <a:path extrusionOk="0" h="12993" w="13193">
                    <a:moveTo>
                      <a:pt x="2706" y="1774"/>
                    </a:moveTo>
                    <a:lnTo>
                      <a:pt x="2706" y="1774"/>
                    </a:lnTo>
                    <a:cubicBezTo>
                      <a:pt x="3283" y="8796"/>
                      <a:pt x="8329" y="11410"/>
                      <a:pt x="11095" y="12291"/>
                    </a:cubicBezTo>
                    <a:cubicBezTo>
                      <a:pt x="10863" y="12306"/>
                      <a:pt x="10613" y="12315"/>
                      <a:pt x="10349" y="12315"/>
                    </a:cubicBezTo>
                    <a:cubicBezTo>
                      <a:pt x="8465" y="12315"/>
                      <a:pt x="5845" y="11859"/>
                      <a:pt x="3739" y="9860"/>
                    </a:cubicBezTo>
                    <a:cubicBezTo>
                      <a:pt x="1156" y="7428"/>
                      <a:pt x="1946" y="3781"/>
                      <a:pt x="2706" y="1774"/>
                    </a:cubicBezTo>
                    <a:close/>
                    <a:moveTo>
                      <a:pt x="2908" y="1"/>
                    </a:moveTo>
                    <a:cubicBezTo>
                      <a:pt x="2793" y="1"/>
                      <a:pt x="2685" y="46"/>
                      <a:pt x="2615" y="163"/>
                    </a:cubicBezTo>
                    <a:cubicBezTo>
                      <a:pt x="2615" y="163"/>
                      <a:pt x="2523" y="346"/>
                      <a:pt x="2371" y="741"/>
                    </a:cubicBezTo>
                    <a:cubicBezTo>
                      <a:pt x="1581" y="2595"/>
                      <a:pt x="1" y="7276"/>
                      <a:pt x="3253" y="10346"/>
                    </a:cubicBezTo>
                    <a:cubicBezTo>
                      <a:pt x="5527" y="12532"/>
                      <a:pt x="8373" y="12993"/>
                      <a:pt x="10387" y="12993"/>
                    </a:cubicBezTo>
                    <a:cubicBezTo>
                      <a:pt x="11819" y="12993"/>
                      <a:pt x="12830" y="12760"/>
                      <a:pt x="12919" y="12747"/>
                    </a:cubicBezTo>
                    <a:cubicBezTo>
                      <a:pt x="13040" y="12717"/>
                      <a:pt x="13132" y="12626"/>
                      <a:pt x="13162" y="12565"/>
                    </a:cubicBezTo>
                    <a:cubicBezTo>
                      <a:pt x="13192" y="12504"/>
                      <a:pt x="13192" y="12443"/>
                      <a:pt x="13192" y="12413"/>
                    </a:cubicBezTo>
                    <a:cubicBezTo>
                      <a:pt x="13162" y="12261"/>
                      <a:pt x="13040" y="12139"/>
                      <a:pt x="12888" y="12109"/>
                    </a:cubicBezTo>
                    <a:cubicBezTo>
                      <a:pt x="12767" y="12109"/>
                      <a:pt x="3223" y="10741"/>
                      <a:pt x="3283" y="315"/>
                    </a:cubicBezTo>
                    <a:cubicBezTo>
                      <a:pt x="3283" y="163"/>
                      <a:pt x="3162" y="42"/>
                      <a:pt x="3010" y="11"/>
                    </a:cubicBezTo>
                    <a:cubicBezTo>
                      <a:pt x="2976" y="5"/>
                      <a:pt x="2941" y="1"/>
                      <a:pt x="290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4" name="Google Shape;784;p11"/>
              <p:cNvSpPr/>
              <p:nvPr/>
            </p:nvSpPr>
            <p:spPr>
              <a:xfrm>
                <a:off x="1574775" y="3797725"/>
                <a:ext cx="284225" cy="180750"/>
              </a:xfrm>
              <a:custGeom>
                <a:rect b="b" l="l" r="r" t="t"/>
                <a:pathLst>
                  <a:path extrusionOk="0" h="7230" w="11369">
                    <a:moveTo>
                      <a:pt x="912" y="1570"/>
                    </a:moveTo>
                    <a:lnTo>
                      <a:pt x="912" y="1570"/>
                    </a:lnTo>
                    <a:cubicBezTo>
                      <a:pt x="1672" y="2634"/>
                      <a:pt x="3040" y="4184"/>
                      <a:pt x="4772" y="4823"/>
                    </a:cubicBezTo>
                    <a:cubicBezTo>
                      <a:pt x="6444" y="5522"/>
                      <a:pt x="8359" y="5674"/>
                      <a:pt x="9605" y="5704"/>
                    </a:cubicBezTo>
                    <a:cubicBezTo>
                      <a:pt x="8735" y="6091"/>
                      <a:pt x="7496" y="6527"/>
                      <a:pt x="6169" y="6527"/>
                    </a:cubicBezTo>
                    <a:cubicBezTo>
                      <a:pt x="5411" y="6527"/>
                      <a:pt x="4623" y="6384"/>
                      <a:pt x="3860" y="6008"/>
                    </a:cubicBezTo>
                    <a:cubicBezTo>
                      <a:pt x="1793" y="5035"/>
                      <a:pt x="1125" y="2938"/>
                      <a:pt x="912" y="1570"/>
                    </a:cubicBezTo>
                    <a:close/>
                    <a:moveTo>
                      <a:pt x="498" y="1"/>
                    </a:moveTo>
                    <a:cubicBezTo>
                      <a:pt x="463" y="1"/>
                      <a:pt x="429" y="7"/>
                      <a:pt x="395" y="20"/>
                    </a:cubicBezTo>
                    <a:cubicBezTo>
                      <a:pt x="274" y="51"/>
                      <a:pt x="152" y="172"/>
                      <a:pt x="152" y="324"/>
                    </a:cubicBezTo>
                    <a:cubicBezTo>
                      <a:pt x="152" y="507"/>
                      <a:pt x="0" y="4914"/>
                      <a:pt x="3556" y="6616"/>
                    </a:cubicBezTo>
                    <a:cubicBezTo>
                      <a:pt x="4463" y="7062"/>
                      <a:pt x="5388" y="7230"/>
                      <a:pt x="6265" y="7230"/>
                    </a:cubicBezTo>
                    <a:cubicBezTo>
                      <a:pt x="8858" y="7230"/>
                      <a:pt x="11042" y="5765"/>
                      <a:pt x="11155" y="5674"/>
                    </a:cubicBezTo>
                    <a:cubicBezTo>
                      <a:pt x="11216" y="5643"/>
                      <a:pt x="11246" y="5613"/>
                      <a:pt x="11277" y="5522"/>
                    </a:cubicBezTo>
                    <a:cubicBezTo>
                      <a:pt x="11368" y="5370"/>
                      <a:pt x="11277" y="5157"/>
                      <a:pt x="11155" y="5066"/>
                    </a:cubicBezTo>
                    <a:lnTo>
                      <a:pt x="10942" y="5066"/>
                    </a:lnTo>
                    <a:cubicBezTo>
                      <a:pt x="10814" y="5074"/>
                      <a:pt x="10481" y="5093"/>
                      <a:pt x="10014" y="5093"/>
                    </a:cubicBezTo>
                    <a:cubicBezTo>
                      <a:pt x="8825" y="5093"/>
                      <a:pt x="6771" y="4974"/>
                      <a:pt x="5046" y="4276"/>
                    </a:cubicBezTo>
                    <a:cubicBezTo>
                      <a:pt x="2523" y="3242"/>
                      <a:pt x="790" y="203"/>
                      <a:pt x="790" y="172"/>
                    </a:cubicBezTo>
                    <a:cubicBezTo>
                      <a:pt x="743" y="77"/>
                      <a:pt x="621" y="1"/>
                      <a:pt x="4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785" name="Google Shape;785;p11"/>
            <p:cNvSpPr/>
            <p:nvPr/>
          </p:nvSpPr>
          <p:spPr>
            <a:xfrm rot="7192496">
              <a:off x="5421591" y="4456730"/>
              <a:ext cx="617815" cy="530741"/>
            </a:xfrm>
            <a:custGeom>
              <a:rect b="b" l="l" r="r" t="t"/>
              <a:pathLst>
                <a:path extrusionOk="0" h="21230" w="24713">
                  <a:moveTo>
                    <a:pt x="9514" y="822"/>
                  </a:moveTo>
                  <a:lnTo>
                    <a:pt x="9514" y="822"/>
                  </a:lnTo>
                  <a:cubicBezTo>
                    <a:pt x="11976" y="1156"/>
                    <a:pt x="14530" y="2190"/>
                    <a:pt x="16384" y="3284"/>
                  </a:cubicBezTo>
                  <a:cubicBezTo>
                    <a:pt x="18359" y="4470"/>
                    <a:pt x="21642" y="6719"/>
                    <a:pt x="23040" y="9728"/>
                  </a:cubicBezTo>
                  <a:cubicBezTo>
                    <a:pt x="22652" y="9822"/>
                    <a:pt x="22001" y="9957"/>
                    <a:pt x="21294" y="9957"/>
                  </a:cubicBezTo>
                  <a:cubicBezTo>
                    <a:pt x="20175" y="9957"/>
                    <a:pt x="18919" y="9618"/>
                    <a:pt x="18359" y="8239"/>
                  </a:cubicBezTo>
                  <a:cubicBezTo>
                    <a:pt x="17004" y="4736"/>
                    <a:pt x="14467" y="4095"/>
                    <a:pt x="12895" y="4095"/>
                  </a:cubicBezTo>
                  <a:cubicBezTo>
                    <a:pt x="12775" y="4095"/>
                    <a:pt x="12661" y="4098"/>
                    <a:pt x="12554" y="4105"/>
                  </a:cubicBezTo>
                  <a:cubicBezTo>
                    <a:pt x="12545" y="4105"/>
                    <a:pt x="12536" y="4105"/>
                    <a:pt x="12527" y="4105"/>
                  </a:cubicBezTo>
                  <a:cubicBezTo>
                    <a:pt x="11290" y="4105"/>
                    <a:pt x="10088" y="2059"/>
                    <a:pt x="9514" y="822"/>
                  </a:cubicBezTo>
                  <a:close/>
                  <a:moveTo>
                    <a:pt x="7902" y="674"/>
                  </a:moveTo>
                  <a:cubicBezTo>
                    <a:pt x="8192" y="674"/>
                    <a:pt x="8486" y="683"/>
                    <a:pt x="8785" y="700"/>
                  </a:cubicBezTo>
                  <a:cubicBezTo>
                    <a:pt x="9176" y="1544"/>
                    <a:pt x="10612" y="4714"/>
                    <a:pt x="12589" y="4714"/>
                  </a:cubicBezTo>
                  <a:cubicBezTo>
                    <a:pt x="12608" y="4714"/>
                    <a:pt x="12626" y="4713"/>
                    <a:pt x="12645" y="4713"/>
                  </a:cubicBezTo>
                  <a:cubicBezTo>
                    <a:pt x="12720" y="4709"/>
                    <a:pt x="12799" y="4707"/>
                    <a:pt x="12880" y="4707"/>
                  </a:cubicBezTo>
                  <a:cubicBezTo>
                    <a:pt x="14280" y="4707"/>
                    <a:pt x="16548" y="5261"/>
                    <a:pt x="17812" y="8421"/>
                  </a:cubicBezTo>
                  <a:cubicBezTo>
                    <a:pt x="18454" y="10084"/>
                    <a:pt x="19940" y="10585"/>
                    <a:pt x="21349" y="10585"/>
                  </a:cubicBezTo>
                  <a:cubicBezTo>
                    <a:pt x="22078" y="10585"/>
                    <a:pt x="22785" y="10451"/>
                    <a:pt x="23344" y="10275"/>
                  </a:cubicBezTo>
                  <a:cubicBezTo>
                    <a:pt x="23436" y="10640"/>
                    <a:pt x="23496" y="10883"/>
                    <a:pt x="23588" y="11187"/>
                  </a:cubicBezTo>
                  <a:cubicBezTo>
                    <a:pt x="23740" y="11916"/>
                    <a:pt x="23800" y="12646"/>
                    <a:pt x="23740" y="13375"/>
                  </a:cubicBezTo>
                  <a:cubicBezTo>
                    <a:pt x="23119" y="13606"/>
                    <a:pt x="22524" y="13708"/>
                    <a:pt x="21960" y="13708"/>
                  </a:cubicBezTo>
                  <a:cubicBezTo>
                    <a:pt x="19846" y="13708"/>
                    <a:pt x="18171" y="12267"/>
                    <a:pt x="17235" y="10731"/>
                  </a:cubicBezTo>
                  <a:cubicBezTo>
                    <a:pt x="16900" y="10214"/>
                    <a:pt x="16657" y="9728"/>
                    <a:pt x="16414" y="9211"/>
                  </a:cubicBezTo>
                  <a:cubicBezTo>
                    <a:pt x="15740" y="7717"/>
                    <a:pt x="15179" y="6562"/>
                    <a:pt x="12827" y="6562"/>
                  </a:cubicBezTo>
                  <a:cubicBezTo>
                    <a:pt x="12738" y="6562"/>
                    <a:pt x="12647" y="6564"/>
                    <a:pt x="12554" y="6567"/>
                  </a:cubicBezTo>
                  <a:cubicBezTo>
                    <a:pt x="12487" y="6569"/>
                    <a:pt x="12423" y="6570"/>
                    <a:pt x="12360" y="6570"/>
                  </a:cubicBezTo>
                  <a:cubicBezTo>
                    <a:pt x="10551" y="6570"/>
                    <a:pt x="10165" y="5737"/>
                    <a:pt x="9636" y="4591"/>
                  </a:cubicBezTo>
                  <a:cubicBezTo>
                    <a:pt x="9393" y="4044"/>
                    <a:pt x="9119" y="3497"/>
                    <a:pt x="8724" y="2919"/>
                  </a:cubicBezTo>
                  <a:cubicBezTo>
                    <a:pt x="7873" y="1825"/>
                    <a:pt x="6627" y="1217"/>
                    <a:pt x="5745" y="913"/>
                  </a:cubicBezTo>
                  <a:cubicBezTo>
                    <a:pt x="6445" y="738"/>
                    <a:pt x="7160" y="674"/>
                    <a:pt x="7902" y="674"/>
                  </a:cubicBezTo>
                  <a:close/>
                  <a:moveTo>
                    <a:pt x="4590" y="1278"/>
                  </a:moveTo>
                  <a:cubicBezTo>
                    <a:pt x="5077" y="1400"/>
                    <a:pt x="7052" y="1886"/>
                    <a:pt x="8147" y="3345"/>
                  </a:cubicBezTo>
                  <a:cubicBezTo>
                    <a:pt x="8542" y="3831"/>
                    <a:pt x="8754" y="4348"/>
                    <a:pt x="8998" y="4865"/>
                  </a:cubicBezTo>
                  <a:cubicBezTo>
                    <a:pt x="9525" y="6095"/>
                    <a:pt x="10080" y="7240"/>
                    <a:pt x="12269" y="7240"/>
                  </a:cubicBezTo>
                  <a:cubicBezTo>
                    <a:pt x="12351" y="7240"/>
                    <a:pt x="12436" y="7239"/>
                    <a:pt x="12524" y="7236"/>
                  </a:cubicBezTo>
                  <a:cubicBezTo>
                    <a:pt x="12593" y="7234"/>
                    <a:pt x="12660" y="7233"/>
                    <a:pt x="12725" y="7233"/>
                  </a:cubicBezTo>
                  <a:cubicBezTo>
                    <a:pt x="14679" y="7233"/>
                    <a:pt x="15099" y="8104"/>
                    <a:pt x="15776" y="9515"/>
                  </a:cubicBezTo>
                  <a:cubicBezTo>
                    <a:pt x="16019" y="10032"/>
                    <a:pt x="16293" y="10549"/>
                    <a:pt x="16627" y="11126"/>
                  </a:cubicBezTo>
                  <a:cubicBezTo>
                    <a:pt x="17733" y="12896"/>
                    <a:pt x="19654" y="14368"/>
                    <a:pt x="21924" y="14368"/>
                  </a:cubicBezTo>
                  <a:cubicBezTo>
                    <a:pt x="22461" y="14368"/>
                    <a:pt x="23018" y="14285"/>
                    <a:pt x="23588" y="14105"/>
                  </a:cubicBezTo>
                  <a:lnTo>
                    <a:pt x="23588" y="14105"/>
                  </a:lnTo>
                  <a:cubicBezTo>
                    <a:pt x="23375" y="14986"/>
                    <a:pt x="23010" y="15959"/>
                    <a:pt x="22402" y="16871"/>
                  </a:cubicBezTo>
                  <a:cubicBezTo>
                    <a:pt x="22159" y="17205"/>
                    <a:pt x="21946" y="17540"/>
                    <a:pt x="21673" y="17813"/>
                  </a:cubicBezTo>
                  <a:cubicBezTo>
                    <a:pt x="21386" y="17867"/>
                    <a:pt x="21103" y="17893"/>
                    <a:pt x="20827" y="17893"/>
                  </a:cubicBezTo>
                  <a:cubicBezTo>
                    <a:pt x="18618" y="17893"/>
                    <a:pt x="16792" y="16260"/>
                    <a:pt x="15928" y="14530"/>
                  </a:cubicBezTo>
                  <a:cubicBezTo>
                    <a:pt x="15715" y="14075"/>
                    <a:pt x="15593" y="13679"/>
                    <a:pt x="15442" y="13254"/>
                  </a:cubicBezTo>
                  <a:cubicBezTo>
                    <a:pt x="15036" y="11979"/>
                    <a:pt x="14685" y="10814"/>
                    <a:pt x="12203" y="10814"/>
                  </a:cubicBezTo>
                  <a:cubicBezTo>
                    <a:pt x="12082" y="10814"/>
                    <a:pt x="11956" y="10817"/>
                    <a:pt x="11824" y="10822"/>
                  </a:cubicBezTo>
                  <a:cubicBezTo>
                    <a:pt x="11700" y="10828"/>
                    <a:pt x="11581" y="10831"/>
                    <a:pt x="11465" y="10831"/>
                  </a:cubicBezTo>
                  <a:cubicBezTo>
                    <a:pt x="9065" y="10831"/>
                    <a:pt x="8493" y="9635"/>
                    <a:pt x="7478" y="7691"/>
                  </a:cubicBezTo>
                  <a:cubicBezTo>
                    <a:pt x="7265" y="7357"/>
                    <a:pt x="7083" y="6992"/>
                    <a:pt x="6900" y="6628"/>
                  </a:cubicBezTo>
                  <a:cubicBezTo>
                    <a:pt x="5684" y="4470"/>
                    <a:pt x="3010" y="3801"/>
                    <a:pt x="1885" y="3588"/>
                  </a:cubicBezTo>
                  <a:cubicBezTo>
                    <a:pt x="2554" y="2524"/>
                    <a:pt x="3466" y="1764"/>
                    <a:pt x="4590" y="1278"/>
                  </a:cubicBezTo>
                  <a:close/>
                  <a:moveTo>
                    <a:pt x="1551" y="4166"/>
                  </a:moveTo>
                  <a:cubicBezTo>
                    <a:pt x="2341" y="4287"/>
                    <a:pt x="5198" y="4865"/>
                    <a:pt x="6323" y="6932"/>
                  </a:cubicBezTo>
                  <a:cubicBezTo>
                    <a:pt x="6505" y="7327"/>
                    <a:pt x="6718" y="7661"/>
                    <a:pt x="6900" y="7995"/>
                  </a:cubicBezTo>
                  <a:cubicBezTo>
                    <a:pt x="7896" y="9957"/>
                    <a:pt x="8694" y="11467"/>
                    <a:pt x="11548" y="11467"/>
                  </a:cubicBezTo>
                  <a:cubicBezTo>
                    <a:pt x="11658" y="11467"/>
                    <a:pt x="11770" y="11465"/>
                    <a:pt x="11885" y="11460"/>
                  </a:cubicBezTo>
                  <a:cubicBezTo>
                    <a:pt x="12037" y="11453"/>
                    <a:pt x="12179" y="11449"/>
                    <a:pt x="12314" y="11449"/>
                  </a:cubicBezTo>
                  <a:cubicBezTo>
                    <a:pt x="14224" y="11449"/>
                    <a:pt x="14434" y="12243"/>
                    <a:pt x="14803" y="13436"/>
                  </a:cubicBezTo>
                  <a:cubicBezTo>
                    <a:pt x="14925" y="13862"/>
                    <a:pt x="15077" y="14348"/>
                    <a:pt x="15320" y="14834"/>
                  </a:cubicBezTo>
                  <a:cubicBezTo>
                    <a:pt x="16277" y="16749"/>
                    <a:pt x="18294" y="18575"/>
                    <a:pt x="20791" y="18575"/>
                  </a:cubicBezTo>
                  <a:cubicBezTo>
                    <a:pt x="20831" y="18575"/>
                    <a:pt x="20872" y="18574"/>
                    <a:pt x="20913" y="18573"/>
                  </a:cubicBezTo>
                  <a:lnTo>
                    <a:pt x="20913" y="18573"/>
                  </a:lnTo>
                  <a:cubicBezTo>
                    <a:pt x="20183" y="19242"/>
                    <a:pt x="19363" y="19758"/>
                    <a:pt x="18420" y="20093"/>
                  </a:cubicBezTo>
                  <a:cubicBezTo>
                    <a:pt x="18056" y="20214"/>
                    <a:pt x="17752" y="20275"/>
                    <a:pt x="17417" y="20366"/>
                  </a:cubicBezTo>
                  <a:cubicBezTo>
                    <a:pt x="17283" y="20384"/>
                    <a:pt x="17146" y="20393"/>
                    <a:pt x="17007" y="20393"/>
                  </a:cubicBezTo>
                  <a:cubicBezTo>
                    <a:pt x="15255" y="20393"/>
                    <a:pt x="13176" y="19012"/>
                    <a:pt x="12584" y="17266"/>
                  </a:cubicBezTo>
                  <a:cubicBezTo>
                    <a:pt x="12463" y="16901"/>
                    <a:pt x="12372" y="16506"/>
                    <a:pt x="12250" y="16172"/>
                  </a:cubicBezTo>
                  <a:cubicBezTo>
                    <a:pt x="11934" y="14934"/>
                    <a:pt x="11595" y="13742"/>
                    <a:pt x="9929" y="13742"/>
                  </a:cubicBezTo>
                  <a:cubicBezTo>
                    <a:pt x="9672" y="13742"/>
                    <a:pt x="9383" y="13770"/>
                    <a:pt x="9058" y="13831"/>
                  </a:cubicBezTo>
                  <a:cubicBezTo>
                    <a:pt x="8655" y="13907"/>
                    <a:pt x="8297" y="13946"/>
                    <a:pt x="7976" y="13946"/>
                  </a:cubicBezTo>
                  <a:cubicBezTo>
                    <a:pt x="6357" y="13946"/>
                    <a:pt x="5660" y="12962"/>
                    <a:pt x="4773" y="10731"/>
                  </a:cubicBezTo>
                  <a:cubicBezTo>
                    <a:pt x="3830" y="8421"/>
                    <a:pt x="1733" y="7843"/>
                    <a:pt x="943" y="7752"/>
                  </a:cubicBezTo>
                  <a:cubicBezTo>
                    <a:pt x="852" y="6384"/>
                    <a:pt x="1064" y="5108"/>
                    <a:pt x="1551" y="4166"/>
                  </a:cubicBezTo>
                  <a:close/>
                  <a:moveTo>
                    <a:pt x="973" y="8421"/>
                  </a:moveTo>
                  <a:lnTo>
                    <a:pt x="973" y="8421"/>
                  </a:lnTo>
                  <a:cubicBezTo>
                    <a:pt x="1733" y="8573"/>
                    <a:pt x="3374" y="9120"/>
                    <a:pt x="4134" y="10974"/>
                  </a:cubicBezTo>
                  <a:cubicBezTo>
                    <a:pt x="5092" y="13331"/>
                    <a:pt x="5984" y="14584"/>
                    <a:pt x="8013" y="14584"/>
                  </a:cubicBezTo>
                  <a:cubicBezTo>
                    <a:pt x="8366" y="14584"/>
                    <a:pt x="8752" y="14546"/>
                    <a:pt x="9180" y="14470"/>
                  </a:cubicBezTo>
                  <a:cubicBezTo>
                    <a:pt x="9473" y="14411"/>
                    <a:pt x="9724" y="14383"/>
                    <a:pt x="9941" y="14383"/>
                  </a:cubicBezTo>
                  <a:cubicBezTo>
                    <a:pt x="11077" y="14383"/>
                    <a:pt x="11280" y="15150"/>
                    <a:pt x="11612" y="16324"/>
                  </a:cubicBezTo>
                  <a:cubicBezTo>
                    <a:pt x="11733" y="16689"/>
                    <a:pt x="11794" y="17084"/>
                    <a:pt x="11946" y="17448"/>
                  </a:cubicBezTo>
                  <a:cubicBezTo>
                    <a:pt x="12402" y="18786"/>
                    <a:pt x="13587" y="19880"/>
                    <a:pt x="14925" y="20488"/>
                  </a:cubicBezTo>
                  <a:cubicBezTo>
                    <a:pt x="14890" y="20488"/>
                    <a:pt x="14854" y="20488"/>
                    <a:pt x="14819" y="20488"/>
                  </a:cubicBezTo>
                  <a:cubicBezTo>
                    <a:pt x="11634" y="20488"/>
                    <a:pt x="8552" y="19140"/>
                    <a:pt x="6718" y="18148"/>
                  </a:cubicBezTo>
                  <a:cubicBezTo>
                    <a:pt x="4469" y="17023"/>
                    <a:pt x="2493" y="14287"/>
                    <a:pt x="1490" y="11005"/>
                  </a:cubicBezTo>
                  <a:cubicBezTo>
                    <a:pt x="1247" y="10123"/>
                    <a:pt x="1034" y="9242"/>
                    <a:pt x="973" y="8421"/>
                  </a:cubicBezTo>
                  <a:close/>
                  <a:moveTo>
                    <a:pt x="7821" y="0"/>
                  </a:moveTo>
                  <a:cubicBezTo>
                    <a:pt x="6765" y="0"/>
                    <a:pt x="5735" y="155"/>
                    <a:pt x="4803" y="488"/>
                  </a:cubicBezTo>
                  <a:cubicBezTo>
                    <a:pt x="4681" y="518"/>
                    <a:pt x="4621" y="548"/>
                    <a:pt x="4499" y="609"/>
                  </a:cubicBezTo>
                  <a:cubicBezTo>
                    <a:pt x="4438" y="609"/>
                    <a:pt x="4377" y="640"/>
                    <a:pt x="4347" y="670"/>
                  </a:cubicBezTo>
                  <a:cubicBezTo>
                    <a:pt x="2979" y="1278"/>
                    <a:pt x="1885" y="2281"/>
                    <a:pt x="1064" y="3679"/>
                  </a:cubicBezTo>
                  <a:cubicBezTo>
                    <a:pt x="92" y="5473"/>
                    <a:pt x="0" y="8299"/>
                    <a:pt x="882" y="11187"/>
                  </a:cubicBezTo>
                  <a:cubicBezTo>
                    <a:pt x="1915" y="14652"/>
                    <a:pt x="4013" y="17479"/>
                    <a:pt x="6384" y="18725"/>
                  </a:cubicBezTo>
                  <a:cubicBezTo>
                    <a:pt x="8423" y="19779"/>
                    <a:pt x="11860" y="21230"/>
                    <a:pt x="15304" y="21230"/>
                  </a:cubicBezTo>
                  <a:cubicBezTo>
                    <a:pt x="16429" y="21230"/>
                    <a:pt x="17555" y="21075"/>
                    <a:pt x="18633" y="20701"/>
                  </a:cubicBezTo>
                  <a:cubicBezTo>
                    <a:pt x="20426" y="20062"/>
                    <a:pt x="21855" y="18877"/>
                    <a:pt x="22949" y="17205"/>
                  </a:cubicBezTo>
                  <a:cubicBezTo>
                    <a:pt x="24287" y="15138"/>
                    <a:pt x="24712" y="13071"/>
                    <a:pt x="24226" y="11005"/>
                  </a:cubicBezTo>
                  <a:cubicBezTo>
                    <a:pt x="24104" y="10640"/>
                    <a:pt x="23983" y="10214"/>
                    <a:pt x="23831" y="9819"/>
                  </a:cubicBezTo>
                  <a:cubicBezTo>
                    <a:pt x="22433" y="6445"/>
                    <a:pt x="18907" y="3983"/>
                    <a:pt x="16779" y="2737"/>
                  </a:cubicBezTo>
                  <a:cubicBezTo>
                    <a:pt x="14621" y="1460"/>
                    <a:pt x="11764" y="336"/>
                    <a:pt x="9028" y="62"/>
                  </a:cubicBezTo>
                  <a:lnTo>
                    <a:pt x="8998" y="62"/>
                  </a:lnTo>
                  <a:cubicBezTo>
                    <a:pt x="8604" y="21"/>
                    <a:pt x="8211" y="0"/>
                    <a:pt x="7821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86" name="Google Shape;786;p11"/>
            <p:cNvGrpSpPr/>
            <p:nvPr/>
          </p:nvGrpSpPr>
          <p:grpSpPr>
            <a:xfrm>
              <a:off x="8755713" y="3936188"/>
              <a:ext cx="571450" cy="538350"/>
              <a:chOff x="5765575" y="1447475"/>
              <a:chExt cx="571450" cy="538350"/>
            </a:xfrm>
          </p:grpSpPr>
          <p:sp>
            <p:nvSpPr>
              <p:cNvPr id="787" name="Google Shape;787;p11"/>
              <p:cNvSpPr/>
              <p:nvPr/>
            </p:nvSpPr>
            <p:spPr>
              <a:xfrm>
                <a:off x="5765575" y="1447475"/>
                <a:ext cx="571450" cy="538350"/>
              </a:xfrm>
              <a:custGeom>
                <a:rect b="b" l="l" r="r" t="t"/>
                <a:pathLst>
                  <a:path extrusionOk="0" h="21534" w="22858">
                    <a:moveTo>
                      <a:pt x="13861" y="3178"/>
                    </a:moveTo>
                    <a:cubicBezTo>
                      <a:pt x="14529" y="3755"/>
                      <a:pt x="16657" y="5701"/>
                      <a:pt x="16931" y="8345"/>
                    </a:cubicBezTo>
                    <a:cubicBezTo>
                      <a:pt x="17144" y="10260"/>
                      <a:pt x="16323" y="12114"/>
                      <a:pt x="14621" y="13938"/>
                    </a:cubicBezTo>
                    <a:cubicBezTo>
                      <a:pt x="12435" y="16281"/>
                      <a:pt x="10215" y="17012"/>
                      <a:pt x="8299" y="17012"/>
                    </a:cubicBezTo>
                    <a:cubicBezTo>
                      <a:pt x="5766" y="17012"/>
                      <a:pt x="3763" y="15734"/>
                      <a:pt x="3070" y="15215"/>
                    </a:cubicBezTo>
                    <a:lnTo>
                      <a:pt x="13861" y="3178"/>
                    </a:lnTo>
                    <a:close/>
                    <a:moveTo>
                      <a:pt x="15046" y="1932"/>
                    </a:moveTo>
                    <a:cubicBezTo>
                      <a:pt x="15806" y="2570"/>
                      <a:pt x="18420" y="4971"/>
                      <a:pt x="18724" y="8315"/>
                    </a:cubicBezTo>
                    <a:cubicBezTo>
                      <a:pt x="18906" y="10625"/>
                      <a:pt x="17964" y="12904"/>
                      <a:pt x="15897" y="15123"/>
                    </a:cubicBezTo>
                    <a:cubicBezTo>
                      <a:pt x="13287" y="17885"/>
                      <a:pt x="10678" y="18757"/>
                      <a:pt x="8422" y="18757"/>
                    </a:cubicBezTo>
                    <a:cubicBezTo>
                      <a:pt x="5266" y="18757"/>
                      <a:pt x="2804" y="17051"/>
                      <a:pt x="2006" y="16430"/>
                    </a:cubicBezTo>
                    <a:lnTo>
                      <a:pt x="2614" y="15762"/>
                    </a:lnTo>
                    <a:cubicBezTo>
                      <a:pt x="3329" y="16284"/>
                      <a:pt x="5530" y="17675"/>
                      <a:pt x="8309" y="17675"/>
                    </a:cubicBezTo>
                    <a:cubicBezTo>
                      <a:pt x="10380" y="17675"/>
                      <a:pt x="12771" y="16903"/>
                      <a:pt x="15107" y="14424"/>
                    </a:cubicBezTo>
                    <a:cubicBezTo>
                      <a:pt x="16961" y="12449"/>
                      <a:pt x="17812" y="10412"/>
                      <a:pt x="17630" y="8315"/>
                    </a:cubicBezTo>
                    <a:cubicBezTo>
                      <a:pt x="17569" y="8132"/>
                      <a:pt x="17569" y="7920"/>
                      <a:pt x="17539" y="7707"/>
                    </a:cubicBezTo>
                    <a:cubicBezTo>
                      <a:pt x="17052" y="5123"/>
                      <a:pt x="15107" y="3299"/>
                      <a:pt x="14347" y="2692"/>
                    </a:cubicBezTo>
                    <a:lnTo>
                      <a:pt x="15046" y="1932"/>
                    </a:lnTo>
                    <a:close/>
                    <a:moveTo>
                      <a:pt x="16019" y="746"/>
                    </a:moveTo>
                    <a:cubicBezTo>
                      <a:pt x="17052" y="1476"/>
                      <a:pt x="20852" y="4515"/>
                      <a:pt x="21612" y="8467"/>
                    </a:cubicBezTo>
                    <a:cubicBezTo>
                      <a:pt x="22189" y="11385"/>
                      <a:pt x="20973" y="14242"/>
                      <a:pt x="17995" y="16886"/>
                    </a:cubicBezTo>
                    <a:cubicBezTo>
                      <a:pt x="14601" y="19912"/>
                      <a:pt x="11449" y="20895"/>
                      <a:pt x="8785" y="20895"/>
                    </a:cubicBezTo>
                    <a:cubicBezTo>
                      <a:pt x="4624" y="20895"/>
                      <a:pt x="1655" y="18497"/>
                      <a:pt x="821" y="17737"/>
                    </a:cubicBezTo>
                    <a:lnTo>
                      <a:pt x="1520" y="16917"/>
                    </a:lnTo>
                    <a:cubicBezTo>
                      <a:pt x="2340" y="17540"/>
                      <a:pt x="5019" y="19386"/>
                      <a:pt x="8424" y="19386"/>
                    </a:cubicBezTo>
                    <a:cubicBezTo>
                      <a:pt x="10828" y="19386"/>
                      <a:pt x="13594" y="18467"/>
                      <a:pt x="16323" y="15549"/>
                    </a:cubicBezTo>
                    <a:cubicBezTo>
                      <a:pt x="18542" y="13208"/>
                      <a:pt x="19545" y="10746"/>
                      <a:pt x="19332" y="8224"/>
                    </a:cubicBezTo>
                    <a:lnTo>
                      <a:pt x="19210" y="7433"/>
                    </a:lnTo>
                    <a:cubicBezTo>
                      <a:pt x="18603" y="4272"/>
                      <a:pt x="16201" y="2084"/>
                      <a:pt x="15411" y="1445"/>
                    </a:cubicBezTo>
                    <a:lnTo>
                      <a:pt x="16019" y="746"/>
                    </a:lnTo>
                    <a:close/>
                    <a:moveTo>
                      <a:pt x="16001" y="0"/>
                    </a:moveTo>
                    <a:cubicBezTo>
                      <a:pt x="15916" y="0"/>
                      <a:pt x="15827" y="40"/>
                      <a:pt x="15776" y="108"/>
                    </a:cubicBezTo>
                    <a:lnTo>
                      <a:pt x="1247" y="16278"/>
                    </a:lnTo>
                    <a:lnTo>
                      <a:pt x="92" y="17555"/>
                    </a:lnTo>
                    <a:cubicBezTo>
                      <a:pt x="0" y="17646"/>
                      <a:pt x="0" y="17889"/>
                      <a:pt x="92" y="17980"/>
                    </a:cubicBezTo>
                    <a:cubicBezTo>
                      <a:pt x="151" y="18040"/>
                      <a:pt x="3670" y="21533"/>
                      <a:pt x="8867" y="21533"/>
                    </a:cubicBezTo>
                    <a:cubicBezTo>
                      <a:pt x="11659" y="21533"/>
                      <a:pt x="14936" y="20525"/>
                      <a:pt x="18420" y="17433"/>
                    </a:cubicBezTo>
                    <a:cubicBezTo>
                      <a:pt x="21581" y="14607"/>
                      <a:pt x="22858" y="11567"/>
                      <a:pt x="22250" y="8375"/>
                    </a:cubicBezTo>
                    <a:cubicBezTo>
                      <a:pt x="21338" y="3543"/>
                      <a:pt x="16414" y="229"/>
                      <a:pt x="16171" y="78"/>
                    </a:cubicBezTo>
                    <a:cubicBezTo>
                      <a:pt x="16131" y="24"/>
                      <a:pt x="16068" y="0"/>
                      <a:pt x="1600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8" name="Google Shape;788;p11"/>
              <p:cNvSpPr/>
              <p:nvPr/>
            </p:nvSpPr>
            <p:spPr>
              <a:xfrm>
                <a:off x="5906900" y="1785275"/>
                <a:ext cx="38025" cy="32600"/>
              </a:xfrm>
              <a:custGeom>
                <a:rect b="b" l="l" r="r" t="t"/>
                <a:pathLst>
                  <a:path extrusionOk="0" h="1304" w="1521">
                    <a:moveTo>
                      <a:pt x="1" y="0"/>
                    </a:moveTo>
                    <a:cubicBezTo>
                      <a:pt x="1" y="0"/>
                      <a:pt x="275" y="1003"/>
                      <a:pt x="518" y="1186"/>
                    </a:cubicBezTo>
                    <a:cubicBezTo>
                      <a:pt x="635" y="1264"/>
                      <a:pt x="763" y="1303"/>
                      <a:pt x="889" y="1303"/>
                    </a:cubicBezTo>
                    <a:cubicBezTo>
                      <a:pt x="1055" y="1303"/>
                      <a:pt x="1217" y="1234"/>
                      <a:pt x="1338" y="1095"/>
                    </a:cubicBezTo>
                    <a:cubicBezTo>
                      <a:pt x="1521" y="882"/>
                      <a:pt x="1521" y="487"/>
                      <a:pt x="1247" y="304"/>
                    </a:cubicBezTo>
                    <a:cubicBezTo>
                      <a:pt x="1034" y="122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9" name="Google Shape;789;p11"/>
              <p:cNvSpPr/>
              <p:nvPr/>
            </p:nvSpPr>
            <p:spPr>
              <a:xfrm>
                <a:off x="5957075" y="1730550"/>
                <a:ext cx="38000" cy="32150"/>
              </a:xfrm>
              <a:custGeom>
                <a:rect b="b" l="l" r="r" t="t"/>
                <a:pathLst>
                  <a:path extrusionOk="0" h="1286" w="1520">
                    <a:moveTo>
                      <a:pt x="0" y="1"/>
                    </a:moveTo>
                    <a:lnTo>
                      <a:pt x="0" y="1"/>
                    </a:lnTo>
                    <a:cubicBezTo>
                      <a:pt x="0" y="1"/>
                      <a:pt x="274" y="974"/>
                      <a:pt x="547" y="1156"/>
                    </a:cubicBezTo>
                    <a:cubicBezTo>
                      <a:pt x="646" y="1241"/>
                      <a:pt x="784" y="1286"/>
                      <a:pt x="922" y="1286"/>
                    </a:cubicBezTo>
                    <a:cubicBezTo>
                      <a:pt x="1081" y="1286"/>
                      <a:pt x="1240" y="1225"/>
                      <a:pt x="1337" y="1095"/>
                    </a:cubicBezTo>
                    <a:cubicBezTo>
                      <a:pt x="1520" y="852"/>
                      <a:pt x="1489" y="518"/>
                      <a:pt x="1277" y="305"/>
                    </a:cubicBezTo>
                    <a:cubicBezTo>
                      <a:pt x="1034" y="92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0" name="Google Shape;790;p11"/>
              <p:cNvSpPr/>
              <p:nvPr/>
            </p:nvSpPr>
            <p:spPr>
              <a:xfrm>
                <a:off x="5967700" y="1786025"/>
                <a:ext cx="38025" cy="32925"/>
              </a:xfrm>
              <a:custGeom>
                <a:rect b="b" l="l" r="r" t="t"/>
                <a:pathLst>
                  <a:path extrusionOk="0" h="1317" w="1521">
                    <a:moveTo>
                      <a:pt x="1" y="1"/>
                    </a:moveTo>
                    <a:cubicBezTo>
                      <a:pt x="1" y="1"/>
                      <a:pt x="274" y="1004"/>
                      <a:pt x="548" y="1186"/>
                    </a:cubicBezTo>
                    <a:cubicBezTo>
                      <a:pt x="661" y="1271"/>
                      <a:pt x="800" y="1316"/>
                      <a:pt x="934" y="1316"/>
                    </a:cubicBezTo>
                    <a:cubicBezTo>
                      <a:pt x="1090" y="1316"/>
                      <a:pt x="1240" y="1256"/>
                      <a:pt x="1338" y="1125"/>
                    </a:cubicBezTo>
                    <a:cubicBezTo>
                      <a:pt x="1520" y="882"/>
                      <a:pt x="1520" y="517"/>
                      <a:pt x="1247" y="305"/>
                    </a:cubicBezTo>
                    <a:cubicBezTo>
                      <a:pt x="1034" y="122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1" name="Google Shape;791;p11"/>
              <p:cNvSpPr/>
              <p:nvPr/>
            </p:nvSpPr>
            <p:spPr>
              <a:xfrm>
                <a:off x="6004175" y="1677375"/>
                <a:ext cx="38025" cy="32700"/>
              </a:xfrm>
              <a:custGeom>
                <a:rect b="b" l="l" r="r" t="t"/>
                <a:pathLst>
                  <a:path extrusionOk="0" h="1308" w="1521">
                    <a:moveTo>
                      <a:pt x="1" y="0"/>
                    </a:moveTo>
                    <a:cubicBezTo>
                      <a:pt x="1" y="0"/>
                      <a:pt x="244" y="973"/>
                      <a:pt x="517" y="1155"/>
                    </a:cubicBezTo>
                    <a:cubicBezTo>
                      <a:pt x="631" y="1255"/>
                      <a:pt x="772" y="1308"/>
                      <a:pt x="908" y="1308"/>
                    </a:cubicBezTo>
                    <a:cubicBezTo>
                      <a:pt x="1062" y="1308"/>
                      <a:pt x="1211" y="1240"/>
                      <a:pt x="1308" y="1094"/>
                    </a:cubicBezTo>
                    <a:cubicBezTo>
                      <a:pt x="1520" y="821"/>
                      <a:pt x="1520" y="487"/>
                      <a:pt x="1247" y="304"/>
                    </a:cubicBezTo>
                    <a:cubicBezTo>
                      <a:pt x="1004" y="91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2" name="Google Shape;792;p11"/>
              <p:cNvSpPr/>
              <p:nvPr/>
            </p:nvSpPr>
            <p:spPr>
              <a:xfrm>
                <a:off x="6020125" y="1736650"/>
                <a:ext cx="38025" cy="32900"/>
              </a:xfrm>
              <a:custGeom>
                <a:rect b="b" l="l" r="r" t="t"/>
                <a:pathLst>
                  <a:path extrusionOk="0" h="1316" w="1521">
                    <a:moveTo>
                      <a:pt x="1" y="0"/>
                    </a:moveTo>
                    <a:lnTo>
                      <a:pt x="1" y="0"/>
                    </a:lnTo>
                    <a:cubicBezTo>
                      <a:pt x="1" y="0"/>
                      <a:pt x="305" y="1003"/>
                      <a:pt x="518" y="1185"/>
                    </a:cubicBezTo>
                    <a:cubicBezTo>
                      <a:pt x="630" y="1270"/>
                      <a:pt x="770" y="1315"/>
                      <a:pt x="907" y="1315"/>
                    </a:cubicBezTo>
                    <a:cubicBezTo>
                      <a:pt x="1067" y="1315"/>
                      <a:pt x="1224" y="1255"/>
                      <a:pt x="1338" y="1125"/>
                    </a:cubicBezTo>
                    <a:cubicBezTo>
                      <a:pt x="1521" y="882"/>
                      <a:pt x="1521" y="517"/>
                      <a:pt x="1247" y="304"/>
                    </a:cubicBezTo>
                    <a:cubicBezTo>
                      <a:pt x="1034" y="122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3" name="Google Shape;793;p11"/>
              <p:cNvSpPr/>
              <p:nvPr/>
            </p:nvSpPr>
            <p:spPr>
              <a:xfrm>
                <a:off x="6038375" y="1797425"/>
                <a:ext cx="38025" cy="32650"/>
              </a:xfrm>
              <a:custGeom>
                <a:rect b="b" l="l" r="r" t="t"/>
                <a:pathLst>
                  <a:path extrusionOk="0" h="1306" w="1521">
                    <a:moveTo>
                      <a:pt x="0" y="1"/>
                    </a:moveTo>
                    <a:cubicBezTo>
                      <a:pt x="0" y="1"/>
                      <a:pt x="244" y="1004"/>
                      <a:pt x="517" y="1186"/>
                    </a:cubicBezTo>
                    <a:cubicBezTo>
                      <a:pt x="625" y="1267"/>
                      <a:pt x="756" y="1306"/>
                      <a:pt x="885" y="1306"/>
                    </a:cubicBezTo>
                    <a:cubicBezTo>
                      <a:pt x="1047" y="1306"/>
                      <a:pt x="1206" y="1244"/>
                      <a:pt x="1307" y="1125"/>
                    </a:cubicBezTo>
                    <a:cubicBezTo>
                      <a:pt x="1520" y="882"/>
                      <a:pt x="1520" y="517"/>
                      <a:pt x="1247" y="305"/>
                    </a:cubicBezTo>
                    <a:cubicBezTo>
                      <a:pt x="1003" y="122"/>
                      <a:pt x="1" y="1"/>
                      <a:pt x="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4" name="Google Shape;794;p11"/>
              <p:cNvSpPr/>
              <p:nvPr/>
            </p:nvSpPr>
            <p:spPr>
              <a:xfrm>
                <a:off x="6044450" y="1631775"/>
                <a:ext cx="38025" cy="32725"/>
              </a:xfrm>
              <a:custGeom>
                <a:rect b="b" l="l" r="r" t="t"/>
                <a:pathLst>
                  <a:path extrusionOk="0" h="1309" w="1521">
                    <a:moveTo>
                      <a:pt x="1" y="0"/>
                    </a:moveTo>
                    <a:cubicBezTo>
                      <a:pt x="1" y="0"/>
                      <a:pt x="274" y="973"/>
                      <a:pt x="548" y="1155"/>
                    </a:cubicBezTo>
                    <a:cubicBezTo>
                      <a:pt x="647" y="1255"/>
                      <a:pt x="787" y="1308"/>
                      <a:pt x="926" y="1308"/>
                    </a:cubicBezTo>
                    <a:cubicBezTo>
                      <a:pt x="1084" y="1308"/>
                      <a:pt x="1241" y="1240"/>
                      <a:pt x="1338" y="1095"/>
                    </a:cubicBezTo>
                    <a:cubicBezTo>
                      <a:pt x="1520" y="852"/>
                      <a:pt x="1490" y="517"/>
                      <a:pt x="1277" y="304"/>
                    </a:cubicBezTo>
                    <a:cubicBezTo>
                      <a:pt x="1034" y="92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5" name="Google Shape;795;p11"/>
              <p:cNvSpPr/>
              <p:nvPr/>
            </p:nvSpPr>
            <p:spPr>
              <a:xfrm>
                <a:off x="6066500" y="1691050"/>
                <a:ext cx="38000" cy="32650"/>
              </a:xfrm>
              <a:custGeom>
                <a:rect b="b" l="l" r="r" t="t"/>
                <a:pathLst>
                  <a:path extrusionOk="0" h="1306" w="1520">
                    <a:moveTo>
                      <a:pt x="0" y="0"/>
                    </a:moveTo>
                    <a:cubicBezTo>
                      <a:pt x="0" y="0"/>
                      <a:pt x="274" y="1003"/>
                      <a:pt x="547" y="1186"/>
                    </a:cubicBezTo>
                    <a:cubicBezTo>
                      <a:pt x="641" y="1266"/>
                      <a:pt x="759" y="1305"/>
                      <a:pt x="883" y="1305"/>
                    </a:cubicBezTo>
                    <a:cubicBezTo>
                      <a:pt x="1038" y="1305"/>
                      <a:pt x="1202" y="1244"/>
                      <a:pt x="1337" y="1125"/>
                    </a:cubicBezTo>
                    <a:cubicBezTo>
                      <a:pt x="1520" y="882"/>
                      <a:pt x="1520" y="517"/>
                      <a:pt x="1246" y="304"/>
                    </a:cubicBezTo>
                    <a:cubicBezTo>
                      <a:pt x="1034" y="122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6" name="Google Shape;796;p11"/>
              <p:cNvSpPr/>
              <p:nvPr/>
            </p:nvSpPr>
            <p:spPr>
              <a:xfrm>
                <a:off x="6130325" y="1687250"/>
                <a:ext cx="38025" cy="32650"/>
              </a:xfrm>
              <a:custGeom>
                <a:rect b="b" l="l" r="r" t="t"/>
                <a:pathLst>
                  <a:path extrusionOk="0" h="1306" w="1521">
                    <a:moveTo>
                      <a:pt x="0" y="0"/>
                    </a:moveTo>
                    <a:cubicBezTo>
                      <a:pt x="0" y="0"/>
                      <a:pt x="274" y="1003"/>
                      <a:pt x="517" y="1186"/>
                    </a:cubicBezTo>
                    <a:cubicBezTo>
                      <a:pt x="625" y="1266"/>
                      <a:pt x="750" y="1305"/>
                      <a:pt x="875" y="1305"/>
                    </a:cubicBezTo>
                    <a:cubicBezTo>
                      <a:pt x="1032" y="1305"/>
                      <a:pt x="1189" y="1244"/>
                      <a:pt x="1307" y="1125"/>
                    </a:cubicBezTo>
                    <a:cubicBezTo>
                      <a:pt x="1520" y="882"/>
                      <a:pt x="1520" y="517"/>
                      <a:pt x="1247" y="304"/>
                    </a:cubicBezTo>
                    <a:cubicBezTo>
                      <a:pt x="1003" y="122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7" name="Google Shape;797;p11"/>
              <p:cNvSpPr/>
              <p:nvPr/>
            </p:nvSpPr>
            <p:spPr>
              <a:xfrm>
                <a:off x="6082450" y="1746525"/>
                <a:ext cx="38025" cy="32450"/>
              </a:xfrm>
              <a:custGeom>
                <a:rect b="b" l="l" r="r" t="t"/>
                <a:pathLst>
                  <a:path extrusionOk="0" h="1298" w="1521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274" y="973"/>
                      <a:pt x="547" y="1155"/>
                    </a:cubicBezTo>
                    <a:cubicBezTo>
                      <a:pt x="643" y="1251"/>
                      <a:pt x="770" y="1297"/>
                      <a:pt x="899" y="1297"/>
                    </a:cubicBezTo>
                    <a:cubicBezTo>
                      <a:pt x="1058" y="1297"/>
                      <a:pt x="1221" y="1228"/>
                      <a:pt x="1338" y="1094"/>
                    </a:cubicBezTo>
                    <a:cubicBezTo>
                      <a:pt x="1520" y="882"/>
                      <a:pt x="1520" y="487"/>
                      <a:pt x="1247" y="304"/>
                    </a:cubicBezTo>
                    <a:cubicBezTo>
                      <a:pt x="1034" y="122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8" name="Google Shape;798;p11"/>
              <p:cNvSpPr/>
              <p:nvPr/>
            </p:nvSpPr>
            <p:spPr>
              <a:xfrm>
                <a:off x="6093075" y="1580850"/>
                <a:ext cx="38025" cy="32925"/>
              </a:xfrm>
              <a:custGeom>
                <a:rect b="b" l="l" r="r" t="t"/>
                <a:pathLst>
                  <a:path extrusionOk="0" h="1317" w="1521">
                    <a:moveTo>
                      <a:pt x="1" y="1"/>
                    </a:moveTo>
                    <a:lnTo>
                      <a:pt x="1" y="1"/>
                    </a:lnTo>
                    <a:cubicBezTo>
                      <a:pt x="1" y="1"/>
                      <a:pt x="274" y="1004"/>
                      <a:pt x="548" y="1186"/>
                    </a:cubicBezTo>
                    <a:cubicBezTo>
                      <a:pt x="647" y="1271"/>
                      <a:pt x="785" y="1316"/>
                      <a:pt x="923" y="1316"/>
                    </a:cubicBezTo>
                    <a:cubicBezTo>
                      <a:pt x="1082" y="1316"/>
                      <a:pt x="1241" y="1256"/>
                      <a:pt x="1338" y="1126"/>
                    </a:cubicBezTo>
                    <a:cubicBezTo>
                      <a:pt x="1521" y="882"/>
                      <a:pt x="1490" y="518"/>
                      <a:pt x="1247" y="305"/>
                    </a:cubicBezTo>
                    <a:cubicBezTo>
                      <a:pt x="1034" y="123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9" name="Google Shape;799;p11"/>
              <p:cNvSpPr/>
              <p:nvPr/>
            </p:nvSpPr>
            <p:spPr>
              <a:xfrm>
                <a:off x="6109050" y="1634050"/>
                <a:ext cx="38000" cy="32650"/>
              </a:xfrm>
              <a:custGeom>
                <a:rect b="b" l="l" r="r" t="t"/>
                <a:pathLst>
                  <a:path extrusionOk="0" h="1306" w="1520">
                    <a:moveTo>
                      <a:pt x="0" y="1"/>
                    </a:moveTo>
                    <a:cubicBezTo>
                      <a:pt x="0" y="1"/>
                      <a:pt x="274" y="1004"/>
                      <a:pt x="547" y="1186"/>
                    </a:cubicBezTo>
                    <a:cubicBezTo>
                      <a:pt x="641" y="1267"/>
                      <a:pt x="771" y="1306"/>
                      <a:pt x="903" y="1306"/>
                    </a:cubicBezTo>
                    <a:cubicBezTo>
                      <a:pt x="1068" y="1306"/>
                      <a:pt x="1236" y="1244"/>
                      <a:pt x="1338" y="1125"/>
                    </a:cubicBezTo>
                    <a:cubicBezTo>
                      <a:pt x="1520" y="882"/>
                      <a:pt x="1520" y="517"/>
                      <a:pt x="1277" y="305"/>
                    </a:cubicBezTo>
                    <a:cubicBezTo>
                      <a:pt x="1034" y="122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00" name="Google Shape;800;p11"/>
            <p:cNvGrpSpPr/>
            <p:nvPr/>
          </p:nvGrpSpPr>
          <p:grpSpPr>
            <a:xfrm>
              <a:off x="5231450" y="3686325"/>
              <a:ext cx="622375" cy="570700"/>
              <a:chOff x="3015525" y="1431175"/>
              <a:chExt cx="622375" cy="570700"/>
            </a:xfrm>
          </p:grpSpPr>
          <p:sp>
            <p:nvSpPr>
              <p:cNvPr id="801" name="Google Shape;801;p11"/>
              <p:cNvSpPr/>
              <p:nvPr/>
            </p:nvSpPr>
            <p:spPr>
              <a:xfrm>
                <a:off x="3015525" y="1431175"/>
                <a:ext cx="622375" cy="570700"/>
              </a:xfrm>
              <a:custGeom>
                <a:rect b="b" l="l" r="r" t="t"/>
                <a:pathLst>
                  <a:path extrusionOk="0" h="22828" w="24895">
                    <a:moveTo>
                      <a:pt x="13374" y="669"/>
                    </a:moveTo>
                    <a:cubicBezTo>
                      <a:pt x="16140" y="669"/>
                      <a:pt x="18785" y="2097"/>
                      <a:pt x="20761" y="4590"/>
                    </a:cubicBezTo>
                    <a:cubicBezTo>
                      <a:pt x="23131" y="7660"/>
                      <a:pt x="24195" y="12037"/>
                      <a:pt x="23344" y="15411"/>
                    </a:cubicBezTo>
                    <a:cubicBezTo>
                      <a:pt x="22280" y="19636"/>
                      <a:pt x="18511" y="22128"/>
                      <a:pt x="13314" y="22128"/>
                    </a:cubicBezTo>
                    <a:cubicBezTo>
                      <a:pt x="11794" y="22128"/>
                      <a:pt x="10183" y="21915"/>
                      <a:pt x="8633" y="21490"/>
                    </a:cubicBezTo>
                    <a:cubicBezTo>
                      <a:pt x="5624" y="20669"/>
                      <a:pt x="3192" y="18450"/>
                      <a:pt x="1946" y="15411"/>
                    </a:cubicBezTo>
                    <a:cubicBezTo>
                      <a:pt x="699" y="12462"/>
                      <a:pt x="791" y="9149"/>
                      <a:pt x="2250" y="6596"/>
                    </a:cubicBezTo>
                    <a:cubicBezTo>
                      <a:pt x="4134" y="3192"/>
                      <a:pt x="5927" y="942"/>
                      <a:pt x="13070" y="669"/>
                    </a:cubicBezTo>
                    <a:close/>
                    <a:moveTo>
                      <a:pt x="13070" y="0"/>
                    </a:moveTo>
                    <a:cubicBezTo>
                      <a:pt x="5624" y="274"/>
                      <a:pt x="3648" y="2766"/>
                      <a:pt x="1672" y="6261"/>
                    </a:cubicBezTo>
                    <a:cubicBezTo>
                      <a:pt x="152" y="8997"/>
                      <a:pt x="0" y="12523"/>
                      <a:pt x="1338" y="15684"/>
                    </a:cubicBezTo>
                    <a:cubicBezTo>
                      <a:pt x="2706" y="18906"/>
                      <a:pt x="5289" y="21277"/>
                      <a:pt x="8481" y="22158"/>
                    </a:cubicBezTo>
                    <a:cubicBezTo>
                      <a:pt x="10122" y="22614"/>
                      <a:pt x="11733" y="22827"/>
                      <a:pt x="13344" y="22827"/>
                    </a:cubicBezTo>
                    <a:cubicBezTo>
                      <a:pt x="18876" y="22827"/>
                      <a:pt x="22888" y="20122"/>
                      <a:pt x="24013" y="15623"/>
                    </a:cubicBezTo>
                    <a:cubicBezTo>
                      <a:pt x="24894" y="11976"/>
                      <a:pt x="23831" y="7477"/>
                      <a:pt x="21277" y="4164"/>
                    </a:cubicBezTo>
                    <a:cubicBezTo>
                      <a:pt x="19180" y="1489"/>
                      <a:pt x="16384" y="0"/>
                      <a:pt x="1337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2" name="Google Shape;802;p11"/>
              <p:cNvSpPr/>
              <p:nvPr/>
            </p:nvSpPr>
            <p:spPr>
              <a:xfrm>
                <a:off x="3074800" y="1503350"/>
                <a:ext cx="493950" cy="438475"/>
              </a:xfrm>
              <a:custGeom>
                <a:rect b="b" l="l" r="r" t="t"/>
                <a:pathLst>
                  <a:path extrusionOk="0" h="17539" w="19758">
                    <a:moveTo>
                      <a:pt x="9514" y="639"/>
                    </a:moveTo>
                    <a:cubicBezTo>
                      <a:pt x="10244" y="639"/>
                      <a:pt x="11003" y="730"/>
                      <a:pt x="11794" y="821"/>
                    </a:cubicBezTo>
                    <a:cubicBezTo>
                      <a:pt x="11885" y="821"/>
                      <a:pt x="11915" y="882"/>
                      <a:pt x="12006" y="882"/>
                    </a:cubicBezTo>
                    <a:cubicBezTo>
                      <a:pt x="11429" y="1976"/>
                      <a:pt x="9757" y="5016"/>
                      <a:pt x="9301" y="5745"/>
                    </a:cubicBezTo>
                    <a:cubicBezTo>
                      <a:pt x="8976" y="6287"/>
                      <a:pt x="8049" y="6767"/>
                      <a:pt x="7158" y="6767"/>
                    </a:cubicBezTo>
                    <a:cubicBezTo>
                      <a:pt x="6799" y="6767"/>
                      <a:pt x="6446" y="6689"/>
                      <a:pt x="6140" y="6505"/>
                    </a:cubicBezTo>
                    <a:cubicBezTo>
                      <a:pt x="5137" y="5897"/>
                      <a:pt x="2827" y="4469"/>
                      <a:pt x="2037" y="3952"/>
                    </a:cubicBezTo>
                    <a:cubicBezTo>
                      <a:pt x="3526" y="1855"/>
                      <a:pt x="6262" y="639"/>
                      <a:pt x="9514" y="639"/>
                    </a:cubicBezTo>
                    <a:close/>
                    <a:moveTo>
                      <a:pt x="14195" y="1794"/>
                    </a:moveTo>
                    <a:cubicBezTo>
                      <a:pt x="15289" y="2463"/>
                      <a:pt x="16292" y="3526"/>
                      <a:pt x="17083" y="4833"/>
                    </a:cubicBezTo>
                    <a:cubicBezTo>
                      <a:pt x="18116" y="6536"/>
                      <a:pt x="18694" y="8390"/>
                      <a:pt x="18633" y="10031"/>
                    </a:cubicBezTo>
                    <a:cubicBezTo>
                      <a:pt x="17326" y="9575"/>
                      <a:pt x="13222" y="8238"/>
                      <a:pt x="12219" y="7964"/>
                    </a:cubicBezTo>
                    <a:cubicBezTo>
                      <a:pt x="11763" y="7843"/>
                      <a:pt x="11459" y="7721"/>
                      <a:pt x="11399" y="7569"/>
                    </a:cubicBezTo>
                    <a:cubicBezTo>
                      <a:pt x="11307" y="7387"/>
                      <a:pt x="11307" y="7144"/>
                      <a:pt x="11459" y="6688"/>
                    </a:cubicBezTo>
                    <a:cubicBezTo>
                      <a:pt x="11703" y="5958"/>
                      <a:pt x="13374" y="3101"/>
                      <a:pt x="14195" y="1794"/>
                    </a:cubicBezTo>
                    <a:close/>
                    <a:moveTo>
                      <a:pt x="1125" y="5897"/>
                    </a:moveTo>
                    <a:lnTo>
                      <a:pt x="1125" y="5897"/>
                    </a:lnTo>
                    <a:cubicBezTo>
                      <a:pt x="2462" y="6688"/>
                      <a:pt x="4468" y="8025"/>
                      <a:pt x="5502" y="8998"/>
                    </a:cubicBezTo>
                    <a:cubicBezTo>
                      <a:pt x="6322" y="9758"/>
                      <a:pt x="6201" y="12220"/>
                      <a:pt x="6140" y="14621"/>
                    </a:cubicBezTo>
                    <a:cubicBezTo>
                      <a:pt x="6140" y="15077"/>
                      <a:pt x="6110" y="15533"/>
                      <a:pt x="6110" y="15989"/>
                    </a:cubicBezTo>
                    <a:cubicBezTo>
                      <a:pt x="4316" y="15229"/>
                      <a:pt x="2888" y="13709"/>
                      <a:pt x="1915" y="11703"/>
                    </a:cubicBezTo>
                    <a:cubicBezTo>
                      <a:pt x="1003" y="9758"/>
                      <a:pt x="730" y="7569"/>
                      <a:pt x="1125" y="5897"/>
                    </a:cubicBezTo>
                    <a:close/>
                    <a:moveTo>
                      <a:pt x="12645" y="1064"/>
                    </a:moveTo>
                    <a:cubicBezTo>
                      <a:pt x="12979" y="1186"/>
                      <a:pt x="13313" y="1277"/>
                      <a:pt x="13617" y="1490"/>
                    </a:cubicBezTo>
                    <a:cubicBezTo>
                      <a:pt x="13010" y="2463"/>
                      <a:pt x="11095" y="5654"/>
                      <a:pt x="10821" y="6536"/>
                    </a:cubicBezTo>
                    <a:cubicBezTo>
                      <a:pt x="10669" y="7022"/>
                      <a:pt x="10547" y="7508"/>
                      <a:pt x="10821" y="7934"/>
                    </a:cubicBezTo>
                    <a:cubicBezTo>
                      <a:pt x="11003" y="8268"/>
                      <a:pt x="11399" y="8511"/>
                      <a:pt x="12067" y="8663"/>
                    </a:cubicBezTo>
                    <a:cubicBezTo>
                      <a:pt x="13101" y="8906"/>
                      <a:pt x="17538" y="10365"/>
                      <a:pt x="18633" y="10761"/>
                    </a:cubicBezTo>
                    <a:cubicBezTo>
                      <a:pt x="18602" y="11125"/>
                      <a:pt x="18542" y="11460"/>
                      <a:pt x="18420" y="11824"/>
                    </a:cubicBezTo>
                    <a:cubicBezTo>
                      <a:pt x="17022" y="11429"/>
                      <a:pt x="11125" y="9879"/>
                      <a:pt x="10487" y="9758"/>
                    </a:cubicBezTo>
                    <a:cubicBezTo>
                      <a:pt x="10378" y="9743"/>
                      <a:pt x="10255" y="9734"/>
                      <a:pt x="10125" y="9734"/>
                    </a:cubicBezTo>
                    <a:cubicBezTo>
                      <a:pt x="9709" y="9734"/>
                      <a:pt x="9216" y="9829"/>
                      <a:pt x="8845" y="10153"/>
                    </a:cubicBezTo>
                    <a:cubicBezTo>
                      <a:pt x="8511" y="10396"/>
                      <a:pt x="8268" y="10791"/>
                      <a:pt x="8207" y="11277"/>
                    </a:cubicBezTo>
                    <a:cubicBezTo>
                      <a:pt x="8085" y="12159"/>
                      <a:pt x="8055" y="15502"/>
                      <a:pt x="8055" y="16627"/>
                    </a:cubicBezTo>
                    <a:cubicBezTo>
                      <a:pt x="7812" y="16597"/>
                      <a:pt x="7599" y="16566"/>
                      <a:pt x="7356" y="16475"/>
                    </a:cubicBezTo>
                    <a:cubicBezTo>
                      <a:pt x="7113" y="16414"/>
                      <a:pt x="6930" y="16323"/>
                      <a:pt x="6748" y="16262"/>
                    </a:cubicBezTo>
                    <a:cubicBezTo>
                      <a:pt x="6748" y="15715"/>
                      <a:pt x="6778" y="15198"/>
                      <a:pt x="6778" y="14651"/>
                    </a:cubicBezTo>
                    <a:cubicBezTo>
                      <a:pt x="6900" y="12007"/>
                      <a:pt x="6991" y="9454"/>
                      <a:pt x="5958" y="8511"/>
                    </a:cubicBezTo>
                    <a:cubicBezTo>
                      <a:pt x="4742" y="7417"/>
                      <a:pt x="2523" y="5958"/>
                      <a:pt x="1307" y="5229"/>
                    </a:cubicBezTo>
                    <a:cubicBezTo>
                      <a:pt x="1368" y="5077"/>
                      <a:pt x="1429" y="4985"/>
                      <a:pt x="1520" y="4864"/>
                    </a:cubicBezTo>
                    <a:cubicBezTo>
                      <a:pt x="1581" y="4742"/>
                      <a:pt x="1611" y="4621"/>
                      <a:pt x="1702" y="4530"/>
                    </a:cubicBezTo>
                    <a:cubicBezTo>
                      <a:pt x="2493" y="5016"/>
                      <a:pt x="4803" y="6444"/>
                      <a:pt x="5806" y="7052"/>
                    </a:cubicBezTo>
                    <a:cubicBezTo>
                      <a:pt x="6231" y="7326"/>
                      <a:pt x="6718" y="7448"/>
                      <a:pt x="7174" y="7448"/>
                    </a:cubicBezTo>
                    <a:cubicBezTo>
                      <a:pt x="8298" y="7448"/>
                      <a:pt x="9453" y="6809"/>
                      <a:pt x="9879" y="6110"/>
                    </a:cubicBezTo>
                    <a:cubicBezTo>
                      <a:pt x="10335" y="5350"/>
                      <a:pt x="12158" y="2007"/>
                      <a:pt x="12645" y="1064"/>
                    </a:cubicBezTo>
                    <a:close/>
                    <a:moveTo>
                      <a:pt x="10078" y="10370"/>
                    </a:moveTo>
                    <a:cubicBezTo>
                      <a:pt x="10184" y="10370"/>
                      <a:pt x="10282" y="10379"/>
                      <a:pt x="10365" y="10396"/>
                    </a:cubicBezTo>
                    <a:cubicBezTo>
                      <a:pt x="10882" y="10487"/>
                      <a:pt x="15532" y="11703"/>
                      <a:pt x="18177" y="12432"/>
                    </a:cubicBezTo>
                    <a:cubicBezTo>
                      <a:pt x="16931" y="15168"/>
                      <a:pt x="14043" y="16870"/>
                      <a:pt x="10487" y="16870"/>
                    </a:cubicBezTo>
                    <a:cubicBezTo>
                      <a:pt x="9909" y="16870"/>
                      <a:pt x="9301" y="16840"/>
                      <a:pt x="8693" y="16718"/>
                    </a:cubicBezTo>
                    <a:cubicBezTo>
                      <a:pt x="8693" y="15685"/>
                      <a:pt x="8724" y="12189"/>
                      <a:pt x="8845" y="11308"/>
                    </a:cubicBezTo>
                    <a:cubicBezTo>
                      <a:pt x="8876" y="11004"/>
                      <a:pt x="8997" y="10791"/>
                      <a:pt x="9210" y="10639"/>
                    </a:cubicBezTo>
                    <a:cubicBezTo>
                      <a:pt x="9454" y="10440"/>
                      <a:pt x="9794" y="10370"/>
                      <a:pt x="10078" y="10370"/>
                    </a:cubicBezTo>
                    <a:close/>
                    <a:moveTo>
                      <a:pt x="9575" y="1"/>
                    </a:moveTo>
                    <a:cubicBezTo>
                      <a:pt x="5563" y="1"/>
                      <a:pt x="2341" y="1703"/>
                      <a:pt x="942" y="4560"/>
                    </a:cubicBezTo>
                    <a:cubicBezTo>
                      <a:pt x="0" y="6414"/>
                      <a:pt x="183" y="9423"/>
                      <a:pt x="1368" y="12007"/>
                    </a:cubicBezTo>
                    <a:cubicBezTo>
                      <a:pt x="2584" y="14651"/>
                      <a:pt x="4651" y="16475"/>
                      <a:pt x="7204" y="17144"/>
                    </a:cubicBezTo>
                    <a:lnTo>
                      <a:pt x="8359" y="17356"/>
                    </a:lnTo>
                    <a:lnTo>
                      <a:pt x="8389" y="17356"/>
                    </a:lnTo>
                    <a:cubicBezTo>
                      <a:pt x="9119" y="17478"/>
                      <a:pt x="9788" y="17539"/>
                      <a:pt x="10517" y="17539"/>
                    </a:cubicBezTo>
                    <a:cubicBezTo>
                      <a:pt x="14529" y="17539"/>
                      <a:pt x="17721" y="15563"/>
                      <a:pt x="18937" y="12341"/>
                    </a:cubicBezTo>
                    <a:cubicBezTo>
                      <a:pt x="18937" y="12341"/>
                      <a:pt x="18937" y="12311"/>
                      <a:pt x="18997" y="12311"/>
                    </a:cubicBezTo>
                    <a:cubicBezTo>
                      <a:pt x="19028" y="12220"/>
                      <a:pt x="19058" y="12159"/>
                      <a:pt x="19058" y="12068"/>
                    </a:cubicBezTo>
                    <a:cubicBezTo>
                      <a:pt x="19757" y="10031"/>
                      <a:pt x="19241" y="7052"/>
                      <a:pt x="17721" y="4560"/>
                    </a:cubicBezTo>
                    <a:cubicBezTo>
                      <a:pt x="16779" y="3010"/>
                      <a:pt x="15593" y="1824"/>
                      <a:pt x="14317" y="1064"/>
                    </a:cubicBezTo>
                    <a:cubicBezTo>
                      <a:pt x="14286" y="1034"/>
                      <a:pt x="14286" y="1034"/>
                      <a:pt x="14225" y="1034"/>
                    </a:cubicBezTo>
                    <a:cubicBezTo>
                      <a:pt x="13465" y="608"/>
                      <a:pt x="12706" y="305"/>
                      <a:pt x="11915" y="183"/>
                    </a:cubicBezTo>
                    <a:cubicBezTo>
                      <a:pt x="11125" y="61"/>
                      <a:pt x="10335" y="1"/>
                      <a:pt x="957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3" name="Google Shape;803;p11"/>
              <p:cNvSpPr/>
              <p:nvPr/>
            </p:nvSpPr>
            <p:spPr>
              <a:xfrm>
                <a:off x="3320225" y="1779950"/>
                <a:ext cx="41075" cy="49100"/>
              </a:xfrm>
              <a:custGeom>
                <a:rect b="b" l="l" r="r" t="t"/>
                <a:pathLst>
                  <a:path extrusionOk="0" h="1964" w="1643">
                    <a:moveTo>
                      <a:pt x="153" y="1"/>
                    </a:moveTo>
                    <a:cubicBezTo>
                      <a:pt x="153" y="1"/>
                      <a:pt x="1" y="1247"/>
                      <a:pt x="214" y="1581"/>
                    </a:cubicBezTo>
                    <a:cubicBezTo>
                      <a:pt x="343" y="1818"/>
                      <a:pt x="594" y="1963"/>
                      <a:pt x="848" y="1963"/>
                    </a:cubicBezTo>
                    <a:cubicBezTo>
                      <a:pt x="953" y="1963"/>
                      <a:pt x="1058" y="1938"/>
                      <a:pt x="1156" y="1885"/>
                    </a:cubicBezTo>
                    <a:cubicBezTo>
                      <a:pt x="1490" y="1703"/>
                      <a:pt x="1642" y="1277"/>
                      <a:pt x="1460" y="943"/>
                    </a:cubicBezTo>
                    <a:cubicBezTo>
                      <a:pt x="1308" y="548"/>
                      <a:pt x="153" y="1"/>
                      <a:pt x="15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4" name="Google Shape;804;p11"/>
              <p:cNvSpPr/>
              <p:nvPr/>
            </p:nvSpPr>
            <p:spPr>
              <a:xfrm>
                <a:off x="3372675" y="1819475"/>
                <a:ext cx="40300" cy="52700"/>
              </a:xfrm>
              <a:custGeom>
                <a:rect b="b" l="l" r="r" t="t"/>
                <a:pathLst>
                  <a:path extrusionOk="0" h="2108" w="1612">
                    <a:moveTo>
                      <a:pt x="456" y="0"/>
                    </a:moveTo>
                    <a:cubicBezTo>
                      <a:pt x="456" y="0"/>
                      <a:pt x="0" y="1186"/>
                      <a:pt x="122" y="1550"/>
                    </a:cubicBezTo>
                    <a:cubicBezTo>
                      <a:pt x="176" y="1901"/>
                      <a:pt x="516" y="2108"/>
                      <a:pt x="868" y="2108"/>
                    </a:cubicBezTo>
                    <a:cubicBezTo>
                      <a:pt x="913" y="2108"/>
                      <a:pt x="959" y="2104"/>
                      <a:pt x="1003" y="2097"/>
                    </a:cubicBezTo>
                    <a:cubicBezTo>
                      <a:pt x="1368" y="2006"/>
                      <a:pt x="1611" y="1581"/>
                      <a:pt x="1520" y="1216"/>
                    </a:cubicBezTo>
                    <a:cubicBezTo>
                      <a:pt x="1398" y="790"/>
                      <a:pt x="456" y="0"/>
                      <a:pt x="4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5" name="Google Shape;805;p11"/>
              <p:cNvSpPr/>
              <p:nvPr/>
            </p:nvSpPr>
            <p:spPr>
              <a:xfrm>
                <a:off x="3425850" y="1814050"/>
                <a:ext cx="54000" cy="35900"/>
              </a:xfrm>
              <a:custGeom>
                <a:rect b="b" l="l" r="r" t="t"/>
                <a:pathLst>
                  <a:path extrusionOk="0" h="1436" w="2160">
                    <a:moveTo>
                      <a:pt x="1407" y="1"/>
                    </a:moveTo>
                    <a:cubicBezTo>
                      <a:pt x="978" y="1"/>
                      <a:pt x="1" y="643"/>
                      <a:pt x="1" y="643"/>
                    </a:cubicBezTo>
                    <a:cubicBezTo>
                      <a:pt x="1" y="643"/>
                      <a:pt x="1004" y="1403"/>
                      <a:pt x="1369" y="1433"/>
                    </a:cubicBezTo>
                    <a:cubicBezTo>
                      <a:pt x="1387" y="1434"/>
                      <a:pt x="1405" y="1435"/>
                      <a:pt x="1423" y="1435"/>
                    </a:cubicBezTo>
                    <a:cubicBezTo>
                      <a:pt x="1794" y="1435"/>
                      <a:pt x="2100" y="1140"/>
                      <a:pt x="2129" y="734"/>
                    </a:cubicBezTo>
                    <a:cubicBezTo>
                      <a:pt x="2159" y="339"/>
                      <a:pt x="1825" y="35"/>
                      <a:pt x="1460" y="4"/>
                    </a:cubicBezTo>
                    <a:cubicBezTo>
                      <a:pt x="1444" y="2"/>
                      <a:pt x="1426" y="1"/>
                      <a:pt x="140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6" name="Google Shape;806;p11"/>
              <p:cNvSpPr/>
              <p:nvPr/>
            </p:nvSpPr>
            <p:spPr>
              <a:xfrm>
                <a:off x="3315675" y="1850625"/>
                <a:ext cx="37250" cy="53375"/>
              </a:xfrm>
              <a:custGeom>
                <a:rect b="b" l="l" r="r" t="t"/>
                <a:pathLst>
                  <a:path extrusionOk="0" h="2135" w="1490">
                    <a:moveTo>
                      <a:pt x="730" y="0"/>
                    </a:moveTo>
                    <a:cubicBezTo>
                      <a:pt x="730" y="0"/>
                      <a:pt x="1" y="1034"/>
                      <a:pt x="31" y="1459"/>
                    </a:cubicBezTo>
                    <a:cubicBezTo>
                      <a:pt x="31" y="1797"/>
                      <a:pt x="344" y="2135"/>
                      <a:pt x="679" y="2135"/>
                    </a:cubicBezTo>
                    <a:cubicBezTo>
                      <a:pt x="706" y="2135"/>
                      <a:pt x="733" y="2133"/>
                      <a:pt x="760" y="2128"/>
                    </a:cubicBezTo>
                    <a:cubicBezTo>
                      <a:pt x="1156" y="2128"/>
                      <a:pt x="1490" y="1794"/>
                      <a:pt x="1460" y="1429"/>
                    </a:cubicBezTo>
                    <a:cubicBezTo>
                      <a:pt x="1460" y="1034"/>
                      <a:pt x="730" y="0"/>
                      <a:pt x="73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7" name="Google Shape;807;p11"/>
              <p:cNvSpPr/>
              <p:nvPr/>
            </p:nvSpPr>
            <p:spPr>
              <a:xfrm>
                <a:off x="3417500" y="1586550"/>
                <a:ext cx="39550" cy="47525"/>
              </a:xfrm>
              <a:custGeom>
                <a:rect b="b" l="l" r="r" t="t"/>
                <a:pathLst>
                  <a:path extrusionOk="0" h="1901" w="1582">
                    <a:moveTo>
                      <a:pt x="807" y="0"/>
                    </a:moveTo>
                    <a:cubicBezTo>
                      <a:pt x="582" y="0"/>
                      <a:pt x="363" y="114"/>
                      <a:pt x="213" y="320"/>
                    </a:cubicBezTo>
                    <a:cubicBezTo>
                      <a:pt x="1" y="654"/>
                      <a:pt x="1" y="1901"/>
                      <a:pt x="1" y="1901"/>
                    </a:cubicBezTo>
                    <a:cubicBezTo>
                      <a:pt x="1" y="1901"/>
                      <a:pt x="1156" y="1445"/>
                      <a:pt x="1399" y="1141"/>
                    </a:cubicBezTo>
                    <a:cubicBezTo>
                      <a:pt x="1581" y="806"/>
                      <a:pt x="1520" y="350"/>
                      <a:pt x="1216" y="138"/>
                    </a:cubicBezTo>
                    <a:cubicBezTo>
                      <a:pt x="1088" y="44"/>
                      <a:pt x="946" y="0"/>
                      <a:pt x="80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8" name="Google Shape;808;p11"/>
              <p:cNvSpPr/>
              <p:nvPr/>
            </p:nvSpPr>
            <p:spPr>
              <a:xfrm>
                <a:off x="3300475" y="1536350"/>
                <a:ext cx="38775" cy="53650"/>
              </a:xfrm>
              <a:custGeom>
                <a:rect b="b" l="l" r="r" t="t"/>
                <a:pathLst>
                  <a:path extrusionOk="0" h="2146" w="1551">
                    <a:moveTo>
                      <a:pt x="730" y="0"/>
                    </a:moveTo>
                    <a:cubicBezTo>
                      <a:pt x="397" y="0"/>
                      <a:pt x="114" y="256"/>
                      <a:pt x="61" y="626"/>
                    </a:cubicBezTo>
                    <a:cubicBezTo>
                      <a:pt x="1" y="991"/>
                      <a:pt x="578" y="2146"/>
                      <a:pt x="578" y="2146"/>
                    </a:cubicBezTo>
                    <a:cubicBezTo>
                      <a:pt x="578" y="2146"/>
                      <a:pt x="1399" y="1173"/>
                      <a:pt x="1490" y="808"/>
                    </a:cubicBezTo>
                    <a:cubicBezTo>
                      <a:pt x="1551" y="413"/>
                      <a:pt x="1308" y="48"/>
                      <a:pt x="882" y="18"/>
                    </a:cubicBezTo>
                    <a:cubicBezTo>
                      <a:pt x="831" y="6"/>
                      <a:pt x="780" y="0"/>
                      <a:pt x="73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9" name="Google Shape;809;p11"/>
              <p:cNvSpPr/>
              <p:nvPr/>
            </p:nvSpPr>
            <p:spPr>
              <a:xfrm>
                <a:off x="3109750" y="1681500"/>
                <a:ext cx="50925" cy="36125"/>
              </a:xfrm>
              <a:custGeom>
                <a:rect b="b" l="l" r="r" t="t"/>
                <a:pathLst>
                  <a:path extrusionOk="0" h="1445" w="2037">
                    <a:moveTo>
                      <a:pt x="817" y="0"/>
                    </a:moveTo>
                    <a:cubicBezTo>
                      <a:pt x="563" y="0"/>
                      <a:pt x="312" y="146"/>
                      <a:pt x="183" y="382"/>
                    </a:cubicBezTo>
                    <a:cubicBezTo>
                      <a:pt x="0" y="747"/>
                      <a:pt x="152" y="1142"/>
                      <a:pt x="487" y="1355"/>
                    </a:cubicBezTo>
                    <a:cubicBezTo>
                      <a:pt x="601" y="1423"/>
                      <a:pt x="847" y="1445"/>
                      <a:pt x="1111" y="1445"/>
                    </a:cubicBezTo>
                    <a:cubicBezTo>
                      <a:pt x="1550" y="1445"/>
                      <a:pt x="2037" y="1385"/>
                      <a:pt x="2037" y="1385"/>
                    </a:cubicBezTo>
                    <a:cubicBezTo>
                      <a:pt x="2037" y="1385"/>
                      <a:pt x="1490" y="261"/>
                      <a:pt x="1125" y="78"/>
                    </a:cubicBezTo>
                    <a:cubicBezTo>
                      <a:pt x="1027" y="25"/>
                      <a:pt x="922" y="0"/>
                      <a:pt x="81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0" name="Google Shape;810;p11"/>
              <p:cNvSpPr/>
              <p:nvPr/>
            </p:nvSpPr>
            <p:spPr>
              <a:xfrm>
                <a:off x="3124950" y="1739675"/>
                <a:ext cx="48650" cy="38450"/>
              </a:xfrm>
              <a:custGeom>
                <a:rect b="b" l="l" r="r" t="t"/>
                <a:pathLst>
                  <a:path extrusionOk="0" h="1538" w="1946">
                    <a:moveTo>
                      <a:pt x="1946" y="1"/>
                    </a:moveTo>
                    <a:cubicBezTo>
                      <a:pt x="1945" y="1"/>
                      <a:pt x="669" y="1"/>
                      <a:pt x="365" y="274"/>
                    </a:cubicBezTo>
                    <a:cubicBezTo>
                      <a:pt x="61" y="487"/>
                      <a:pt x="0" y="943"/>
                      <a:pt x="213" y="1247"/>
                    </a:cubicBezTo>
                    <a:cubicBezTo>
                      <a:pt x="361" y="1432"/>
                      <a:pt x="588" y="1538"/>
                      <a:pt x="811" y="1538"/>
                    </a:cubicBezTo>
                    <a:cubicBezTo>
                      <a:pt x="955" y="1538"/>
                      <a:pt x="1097" y="1494"/>
                      <a:pt x="1216" y="1399"/>
                    </a:cubicBezTo>
                    <a:cubicBezTo>
                      <a:pt x="1520" y="1186"/>
                      <a:pt x="1946" y="1"/>
                      <a:pt x="194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1" name="Google Shape;811;p11"/>
              <p:cNvSpPr/>
              <p:nvPr/>
            </p:nvSpPr>
            <p:spPr>
              <a:xfrm>
                <a:off x="3174325" y="1744225"/>
                <a:ext cx="39550" cy="52500"/>
              </a:xfrm>
              <a:custGeom>
                <a:rect b="b" l="l" r="r" t="t"/>
                <a:pathLst>
                  <a:path extrusionOk="0" h="2100" w="1582">
                    <a:moveTo>
                      <a:pt x="1186" y="1"/>
                    </a:moveTo>
                    <a:cubicBezTo>
                      <a:pt x="1186" y="1"/>
                      <a:pt x="183" y="791"/>
                      <a:pt x="92" y="1186"/>
                    </a:cubicBezTo>
                    <a:cubicBezTo>
                      <a:pt x="1" y="1551"/>
                      <a:pt x="214" y="1946"/>
                      <a:pt x="609" y="2068"/>
                    </a:cubicBezTo>
                    <a:cubicBezTo>
                      <a:pt x="673" y="2089"/>
                      <a:pt x="738" y="2099"/>
                      <a:pt x="802" y="2099"/>
                    </a:cubicBezTo>
                    <a:cubicBezTo>
                      <a:pt x="1104" y="2099"/>
                      <a:pt x="1390" y="1877"/>
                      <a:pt x="1490" y="1551"/>
                    </a:cubicBezTo>
                    <a:cubicBezTo>
                      <a:pt x="1582" y="1186"/>
                      <a:pt x="1186" y="1"/>
                      <a:pt x="118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2" name="Google Shape;812;p11"/>
              <p:cNvSpPr/>
              <p:nvPr/>
            </p:nvSpPr>
            <p:spPr>
              <a:xfrm>
                <a:off x="3170550" y="1822500"/>
                <a:ext cx="48650" cy="39725"/>
              </a:xfrm>
              <a:custGeom>
                <a:rect b="b" l="l" r="r" t="t"/>
                <a:pathLst>
                  <a:path extrusionOk="0" h="1589" w="1946">
                    <a:moveTo>
                      <a:pt x="0" y="1"/>
                    </a:moveTo>
                    <a:cubicBezTo>
                      <a:pt x="0" y="1"/>
                      <a:pt x="365" y="1156"/>
                      <a:pt x="669" y="1429"/>
                    </a:cubicBezTo>
                    <a:cubicBezTo>
                      <a:pt x="801" y="1535"/>
                      <a:pt x="961" y="1589"/>
                      <a:pt x="1121" y="1589"/>
                    </a:cubicBezTo>
                    <a:cubicBezTo>
                      <a:pt x="1328" y="1589"/>
                      <a:pt x="1534" y="1497"/>
                      <a:pt x="1672" y="1308"/>
                    </a:cubicBezTo>
                    <a:cubicBezTo>
                      <a:pt x="1945" y="973"/>
                      <a:pt x="1885" y="517"/>
                      <a:pt x="1550" y="305"/>
                    </a:cubicBezTo>
                    <a:cubicBezTo>
                      <a:pt x="1246" y="62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3" name="Google Shape;813;p11"/>
              <p:cNvSpPr/>
              <p:nvPr/>
            </p:nvSpPr>
            <p:spPr>
              <a:xfrm>
                <a:off x="3223725" y="1544675"/>
                <a:ext cx="38025" cy="52925"/>
              </a:xfrm>
              <a:custGeom>
                <a:rect b="b" l="l" r="r" t="t"/>
                <a:pathLst>
                  <a:path extrusionOk="0" h="2117" w="1521">
                    <a:moveTo>
                      <a:pt x="746" y="0"/>
                    </a:moveTo>
                    <a:cubicBezTo>
                      <a:pt x="419" y="0"/>
                      <a:pt x="140" y="223"/>
                      <a:pt x="62" y="536"/>
                    </a:cubicBezTo>
                    <a:cubicBezTo>
                      <a:pt x="1" y="931"/>
                      <a:pt x="457" y="2117"/>
                      <a:pt x="457" y="2117"/>
                    </a:cubicBezTo>
                    <a:cubicBezTo>
                      <a:pt x="457" y="2117"/>
                      <a:pt x="1369" y="1266"/>
                      <a:pt x="1429" y="840"/>
                    </a:cubicBezTo>
                    <a:cubicBezTo>
                      <a:pt x="1521" y="475"/>
                      <a:pt x="1277" y="80"/>
                      <a:pt x="913" y="19"/>
                    </a:cubicBezTo>
                    <a:cubicBezTo>
                      <a:pt x="856" y="6"/>
                      <a:pt x="800" y="0"/>
                      <a:pt x="74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4" name="Google Shape;814;p11"/>
              <p:cNvSpPr/>
              <p:nvPr/>
            </p:nvSpPr>
            <p:spPr>
              <a:xfrm>
                <a:off x="3252600" y="1592450"/>
                <a:ext cx="40300" cy="49225"/>
              </a:xfrm>
              <a:custGeom>
                <a:rect b="b" l="l" r="r" t="t"/>
                <a:pathLst>
                  <a:path extrusionOk="0" h="1969" w="1612">
                    <a:moveTo>
                      <a:pt x="814" y="0"/>
                    </a:moveTo>
                    <a:cubicBezTo>
                      <a:pt x="703" y="0"/>
                      <a:pt x="591" y="28"/>
                      <a:pt x="487" y="84"/>
                    </a:cubicBezTo>
                    <a:cubicBezTo>
                      <a:pt x="122" y="236"/>
                      <a:pt x="1" y="692"/>
                      <a:pt x="183" y="1026"/>
                    </a:cubicBezTo>
                    <a:cubicBezTo>
                      <a:pt x="366" y="1361"/>
                      <a:pt x="1429" y="1969"/>
                      <a:pt x="1429" y="1969"/>
                    </a:cubicBezTo>
                    <a:cubicBezTo>
                      <a:pt x="1429" y="1969"/>
                      <a:pt x="1612" y="722"/>
                      <a:pt x="1429" y="388"/>
                    </a:cubicBezTo>
                    <a:cubicBezTo>
                      <a:pt x="1303" y="136"/>
                      <a:pt x="1062" y="0"/>
                      <a:pt x="81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5" name="Google Shape;815;p11"/>
              <p:cNvSpPr/>
              <p:nvPr/>
            </p:nvSpPr>
            <p:spPr>
              <a:xfrm>
                <a:off x="3178125" y="1592050"/>
                <a:ext cx="54000" cy="36075"/>
              </a:xfrm>
              <a:custGeom>
                <a:rect b="b" l="l" r="r" t="t"/>
                <a:pathLst>
                  <a:path extrusionOk="0" h="1443" w="2160">
                    <a:moveTo>
                      <a:pt x="772" y="0"/>
                    </a:moveTo>
                    <a:cubicBezTo>
                      <a:pt x="421" y="0"/>
                      <a:pt x="114" y="256"/>
                      <a:pt x="31" y="586"/>
                    </a:cubicBezTo>
                    <a:cubicBezTo>
                      <a:pt x="1" y="1012"/>
                      <a:pt x="275" y="1377"/>
                      <a:pt x="639" y="1437"/>
                    </a:cubicBezTo>
                    <a:cubicBezTo>
                      <a:pt x="661" y="1441"/>
                      <a:pt x="685" y="1442"/>
                      <a:pt x="712" y="1442"/>
                    </a:cubicBezTo>
                    <a:cubicBezTo>
                      <a:pt x="1156" y="1442"/>
                      <a:pt x="2159" y="982"/>
                      <a:pt x="2159" y="982"/>
                    </a:cubicBezTo>
                    <a:cubicBezTo>
                      <a:pt x="2159" y="982"/>
                      <a:pt x="1278" y="100"/>
                      <a:pt x="882" y="9"/>
                    </a:cubicBezTo>
                    <a:cubicBezTo>
                      <a:pt x="845" y="3"/>
                      <a:pt x="808" y="0"/>
                      <a:pt x="77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6" name="Google Shape;816;p11"/>
              <p:cNvSpPr/>
              <p:nvPr/>
            </p:nvSpPr>
            <p:spPr>
              <a:xfrm>
                <a:off x="3463850" y="1673600"/>
                <a:ext cx="53975" cy="36000"/>
              </a:xfrm>
              <a:custGeom>
                <a:rect b="b" l="l" r="r" t="t"/>
                <a:pathLst>
                  <a:path extrusionOk="0" h="1440" w="2159">
                    <a:moveTo>
                      <a:pt x="1405" y="1"/>
                    </a:moveTo>
                    <a:cubicBezTo>
                      <a:pt x="1344" y="1"/>
                      <a:pt x="1281" y="10"/>
                      <a:pt x="1217" y="30"/>
                    </a:cubicBezTo>
                    <a:cubicBezTo>
                      <a:pt x="852" y="90"/>
                      <a:pt x="1" y="1063"/>
                      <a:pt x="1" y="1063"/>
                    </a:cubicBezTo>
                    <a:cubicBezTo>
                      <a:pt x="1" y="1063"/>
                      <a:pt x="980" y="1440"/>
                      <a:pt x="1433" y="1440"/>
                    </a:cubicBezTo>
                    <a:cubicBezTo>
                      <a:pt x="1478" y="1440"/>
                      <a:pt x="1518" y="1436"/>
                      <a:pt x="1551" y="1428"/>
                    </a:cubicBezTo>
                    <a:cubicBezTo>
                      <a:pt x="1946" y="1367"/>
                      <a:pt x="2159" y="972"/>
                      <a:pt x="2098" y="607"/>
                    </a:cubicBezTo>
                    <a:cubicBezTo>
                      <a:pt x="1996" y="250"/>
                      <a:pt x="1723" y="1"/>
                      <a:pt x="140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7" name="Google Shape;817;p11"/>
              <p:cNvSpPr/>
              <p:nvPr/>
            </p:nvSpPr>
            <p:spPr>
              <a:xfrm>
                <a:off x="3399275" y="1650600"/>
                <a:ext cx="53975" cy="35175"/>
              </a:xfrm>
              <a:custGeom>
                <a:rect b="b" l="l" r="r" t="t"/>
                <a:pathLst>
                  <a:path extrusionOk="0" h="1407" w="2159">
                    <a:moveTo>
                      <a:pt x="1309" y="0"/>
                    </a:moveTo>
                    <a:cubicBezTo>
                      <a:pt x="1229" y="0"/>
                      <a:pt x="1146" y="12"/>
                      <a:pt x="1064" y="38"/>
                    </a:cubicBezTo>
                    <a:cubicBezTo>
                      <a:pt x="699" y="190"/>
                      <a:pt x="0" y="1223"/>
                      <a:pt x="0" y="1223"/>
                    </a:cubicBezTo>
                    <a:cubicBezTo>
                      <a:pt x="0" y="1223"/>
                      <a:pt x="814" y="1406"/>
                      <a:pt x="1326" y="1406"/>
                    </a:cubicBezTo>
                    <a:cubicBezTo>
                      <a:pt x="1440" y="1406"/>
                      <a:pt x="1539" y="1397"/>
                      <a:pt x="1611" y="1375"/>
                    </a:cubicBezTo>
                    <a:cubicBezTo>
                      <a:pt x="1976" y="1223"/>
                      <a:pt x="2158" y="828"/>
                      <a:pt x="2006" y="463"/>
                    </a:cubicBezTo>
                    <a:cubicBezTo>
                      <a:pt x="1886" y="175"/>
                      <a:pt x="1613" y="0"/>
                      <a:pt x="130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818" name="Google Shape;818;p11"/>
            <p:cNvSpPr/>
            <p:nvPr/>
          </p:nvSpPr>
          <p:spPr>
            <a:xfrm>
              <a:off x="7997100" y="3972700"/>
              <a:ext cx="595000" cy="555175"/>
            </a:xfrm>
            <a:custGeom>
              <a:rect b="b" l="l" r="r" t="t"/>
              <a:pathLst>
                <a:path extrusionOk="0" h="22207" w="23800">
                  <a:moveTo>
                    <a:pt x="15055" y="664"/>
                  </a:moveTo>
                  <a:cubicBezTo>
                    <a:pt x="16586" y="664"/>
                    <a:pt x="17763" y="967"/>
                    <a:pt x="18663" y="1579"/>
                  </a:cubicBezTo>
                  <a:cubicBezTo>
                    <a:pt x="19575" y="2187"/>
                    <a:pt x="20213" y="3129"/>
                    <a:pt x="20578" y="4375"/>
                  </a:cubicBezTo>
                  <a:cubicBezTo>
                    <a:pt x="20426" y="4345"/>
                    <a:pt x="20213" y="4314"/>
                    <a:pt x="20061" y="4284"/>
                  </a:cubicBezTo>
                  <a:cubicBezTo>
                    <a:pt x="19757" y="3767"/>
                    <a:pt x="18633" y="2369"/>
                    <a:pt x="16019" y="2247"/>
                  </a:cubicBezTo>
                  <a:cubicBezTo>
                    <a:pt x="15979" y="2246"/>
                    <a:pt x="15941" y="2246"/>
                    <a:pt x="15902" y="2246"/>
                  </a:cubicBezTo>
                  <a:cubicBezTo>
                    <a:pt x="13742" y="2246"/>
                    <a:pt x="12970" y="3909"/>
                    <a:pt x="12462" y="5044"/>
                  </a:cubicBezTo>
                  <a:cubicBezTo>
                    <a:pt x="12280" y="5439"/>
                    <a:pt x="12097" y="5864"/>
                    <a:pt x="11946" y="5925"/>
                  </a:cubicBezTo>
                  <a:cubicBezTo>
                    <a:pt x="11915" y="5925"/>
                    <a:pt x="11915" y="5986"/>
                    <a:pt x="11915" y="5986"/>
                  </a:cubicBezTo>
                  <a:cubicBezTo>
                    <a:pt x="11854" y="5925"/>
                    <a:pt x="11763" y="5834"/>
                    <a:pt x="11702" y="5743"/>
                  </a:cubicBezTo>
                  <a:cubicBezTo>
                    <a:pt x="11450" y="5427"/>
                    <a:pt x="11080" y="4951"/>
                    <a:pt x="10291" y="4951"/>
                  </a:cubicBezTo>
                  <a:cubicBezTo>
                    <a:pt x="9941" y="4951"/>
                    <a:pt x="9508" y="5044"/>
                    <a:pt x="8967" y="5287"/>
                  </a:cubicBezTo>
                  <a:cubicBezTo>
                    <a:pt x="6991" y="6199"/>
                    <a:pt x="6626" y="7962"/>
                    <a:pt x="6596" y="8752"/>
                  </a:cubicBezTo>
                  <a:cubicBezTo>
                    <a:pt x="5997" y="8619"/>
                    <a:pt x="4930" y="8405"/>
                    <a:pt x="3866" y="8405"/>
                  </a:cubicBezTo>
                  <a:cubicBezTo>
                    <a:pt x="3471" y="8405"/>
                    <a:pt x="3076" y="8435"/>
                    <a:pt x="2705" y="8509"/>
                  </a:cubicBezTo>
                  <a:cubicBezTo>
                    <a:pt x="2584" y="8174"/>
                    <a:pt x="2553" y="7323"/>
                    <a:pt x="3465" y="6412"/>
                  </a:cubicBezTo>
                  <a:cubicBezTo>
                    <a:pt x="4336" y="5519"/>
                    <a:pt x="5548" y="5378"/>
                    <a:pt x="6239" y="5378"/>
                  </a:cubicBezTo>
                  <a:cubicBezTo>
                    <a:pt x="6560" y="5378"/>
                    <a:pt x="6769" y="5408"/>
                    <a:pt x="6778" y="5408"/>
                  </a:cubicBezTo>
                  <a:cubicBezTo>
                    <a:pt x="6900" y="5408"/>
                    <a:pt x="6961" y="5408"/>
                    <a:pt x="7052" y="5348"/>
                  </a:cubicBezTo>
                  <a:cubicBezTo>
                    <a:pt x="7113" y="5256"/>
                    <a:pt x="7143" y="5196"/>
                    <a:pt x="7143" y="5074"/>
                  </a:cubicBezTo>
                  <a:cubicBezTo>
                    <a:pt x="7143" y="5044"/>
                    <a:pt x="6991" y="1943"/>
                    <a:pt x="11368" y="1092"/>
                  </a:cubicBezTo>
                  <a:cubicBezTo>
                    <a:pt x="12781" y="807"/>
                    <a:pt x="14002" y="664"/>
                    <a:pt x="15055" y="664"/>
                  </a:cubicBezTo>
                  <a:close/>
                  <a:moveTo>
                    <a:pt x="15786" y="2942"/>
                  </a:moveTo>
                  <a:cubicBezTo>
                    <a:pt x="15842" y="2942"/>
                    <a:pt x="15899" y="2943"/>
                    <a:pt x="15958" y="2946"/>
                  </a:cubicBezTo>
                  <a:cubicBezTo>
                    <a:pt x="17721" y="2977"/>
                    <a:pt x="18693" y="3737"/>
                    <a:pt x="19180" y="4223"/>
                  </a:cubicBezTo>
                  <a:cubicBezTo>
                    <a:pt x="19028" y="4223"/>
                    <a:pt x="18876" y="4284"/>
                    <a:pt x="18724" y="4314"/>
                  </a:cubicBezTo>
                  <a:cubicBezTo>
                    <a:pt x="16961" y="4679"/>
                    <a:pt x="15897" y="6959"/>
                    <a:pt x="15441" y="8174"/>
                  </a:cubicBezTo>
                  <a:cubicBezTo>
                    <a:pt x="15122" y="7830"/>
                    <a:pt x="14643" y="7546"/>
                    <a:pt x="13926" y="7546"/>
                  </a:cubicBezTo>
                  <a:cubicBezTo>
                    <a:pt x="13756" y="7546"/>
                    <a:pt x="13572" y="7562"/>
                    <a:pt x="13374" y="7597"/>
                  </a:cubicBezTo>
                  <a:cubicBezTo>
                    <a:pt x="13101" y="7658"/>
                    <a:pt x="12797" y="7749"/>
                    <a:pt x="12493" y="7870"/>
                  </a:cubicBezTo>
                  <a:cubicBezTo>
                    <a:pt x="11064" y="8448"/>
                    <a:pt x="10608" y="9512"/>
                    <a:pt x="10183" y="10454"/>
                  </a:cubicBezTo>
                  <a:cubicBezTo>
                    <a:pt x="9848" y="11214"/>
                    <a:pt x="9575" y="11913"/>
                    <a:pt x="8784" y="12156"/>
                  </a:cubicBezTo>
                  <a:cubicBezTo>
                    <a:pt x="8663" y="12217"/>
                    <a:pt x="8602" y="12247"/>
                    <a:pt x="8480" y="12247"/>
                  </a:cubicBezTo>
                  <a:cubicBezTo>
                    <a:pt x="8419" y="12255"/>
                    <a:pt x="8360" y="12259"/>
                    <a:pt x="8305" y="12259"/>
                  </a:cubicBezTo>
                  <a:cubicBezTo>
                    <a:pt x="7922" y="12259"/>
                    <a:pt x="7663" y="12080"/>
                    <a:pt x="7265" y="11761"/>
                  </a:cubicBezTo>
                  <a:cubicBezTo>
                    <a:pt x="6784" y="11332"/>
                    <a:pt x="6199" y="10881"/>
                    <a:pt x="5177" y="10881"/>
                  </a:cubicBezTo>
                  <a:cubicBezTo>
                    <a:pt x="4970" y="10881"/>
                    <a:pt x="4745" y="10899"/>
                    <a:pt x="4499" y="10940"/>
                  </a:cubicBezTo>
                  <a:cubicBezTo>
                    <a:pt x="4286" y="11001"/>
                    <a:pt x="4103" y="11032"/>
                    <a:pt x="3921" y="11092"/>
                  </a:cubicBezTo>
                  <a:cubicBezTo>
                    <a:pt x="3192" y="11336"/>
                    <a:pt x="2584" y="11822"/>
                    <a:pt x="2219" y="12521"/>
                  </a:cubicBezTo>
                  <a:cubicBezTo>
                    <a:pt x="1793" y="11792"/>
                    <a:pt x="1033" y="10424"/>
                    <a:pt x="1915" y="9664"/>
                  </a:cubicBezTo>
                  <a:cubicBezTo>
                    <a:pt x="2370" y="9261"/>
                    <a:pt x="3142" y="9125"/>
                    <a:pt x="3955" y="9125"/>
                  </a:cubicBezTo>
                  <a:cubicBezTo>
                    <a:pt x="5043" y="9125"/>
                    <a:pt x="6204" y="9368"/>
                    <a:pt x="6778" y="9542"/>
                  </a:cubicBezTo>
                  <a:cubicBezTo>
                    <a:pt x="6805" y="9560"/>
                    <a:pt x="6834" y="9567"/>
                    <a:pt x="6865" y="9567"/>
                  </a:cubicBezTo>
                  <a:cubicBezTo>
                    <a:pt x="6938" y="9567"/>
                    <a:pt x="7018" y="9524"/>
                    <a:pt x="7082" y="9481"/>
                  </a:cubicBezTo>
                  <a:cubicBezTo>
                    <a:pt x="7143" y="9390"/>
                    <a:pt x="7173" y="9299"/>
                    <a:pt x="7173" y="9177"/>
                  </a:cubicBezTo>
                  <a:cubicBezTo>
                    <a:pt x="7173" y="9086"/>
                    <a:pt x="6991" y="6898"/>
                    <a:pt x="9210" y="5895"/>
                  </a:cubicBezTo>
                  <a:cubicBezTo>
                    <a:pt x="9656" y="5704"/>
                    <a:pt x="9987" y="5627"/>
                    <a:pt x="10242" y="5627"/>
                  </a:cubicBezTo>
                  <a:cubicBezTo>
                    <a:pt x="10716" y="5627"/>
                    <a:pt x="10927" y="5891"/>
                    <a:pt x="11125" y="6168"/>
                  </a:cubicBezTo>
                  <a:cubicBezTo>
                    <a:pt x="11279" y="6366"/>
                    <a:pt x="11496" y="6644"/>
                    <a:pt x="11824" y="6644"/>
                  </a:cubicBezTo>
                  <a:cubicBezTo>
                    <a:pt x="11949" y="6644"/>
                    <a:pt x="12090" y="6603"/>
                    <a:pt x="12249" y="6503"/>
                  </a:cubicBezTo>
                  <a:cubicBezTo>
                    <a:pt x="12584" y="6320"/>
                    <a:pt x="12766" y="5864"/>
                    <a:pt x="13040" y="5287"/>
                  </a:cubicBezTo>
                  <a:cubicBezTo>
                    <a:pt x="13510" y="4228"/>
                    <a:pt x="14123" y="2942"/>
                    <a:pt x="15786" y="2942"/>
                  </a:cubicBezTo>
                  <a:close/>
                  <a:moveTo>
                    <a:pt x="19458" y="4963"/>
                  </a:moveTo>
                  <a:cubicBezTo>
                    <a:pt x="19576" y="4963"/>
                    <a:pt x="19687" y="4970"/>
                    <a:pt x="19788" y="4983"/>
                  </a:cubicBezTo>
                  <a:lnTo>
                    <a:pt x="19940" y="4983"/>
                  </a:lnTo>
                  <a:cubicBezTo>
                    <a:pt x="20304" y="5013"/>
                    <a:pt x="20608" y="5135"/>
                    <a:pt x="20912" y="5317"/>
                  </a:cubicBezTo>
                  <a:cubicBezTo>
                    <a:pt x="21095" y="5439"/>
                    <a:pt x="21277" y="5560"/>
                    <a:pt x="21429" y="5743"/>
                  </a:cubicBezTo>
                  <a:cubicBezTo>
                    <a:pt x="21733" y="6016"/>
                    <a:pt x="21976" y="6381"/>
                    <a:pt x="22158" y="6776"/>
                  </a:cubicBezTo>
                  <a:cubicBezTo>
                    <a:pt x="21095" y="6898"/>
                    <a:pt x="20456" y="7688"/>
                    <a:pt x="19848" y="8570"/>
                  </a:cubicBezTo>
                  <a:cubicBezTo>
                    <a:pt x="19301" y="9360"/>
                    <a:pt x="19271" y="10424"/>
                    <a:pt x="19332" y="11396"/>
                  </a:cubicBezTo>
                  <a:cubicBezTo>
                    <a:pt x="18809" y="11203"/>
                    <a:pt x="18240" y="11104"/>
                    <a:pt x="17670" y="11104"/>
                  </a:cubicBezTo>
                  <a:cubicBezTo>
                    <a:pt x="16715" y="11104"/>
                    <a:pt x="15758" y="11384"/>
                    <a:pt x="15015" y="11974"/>
                  </a:cubicBezTo>
                  <a:cubicBezTo>
                    <a:pt x="13769" y="13007"/>
                    <a:pt x="13648" y="14284"/>
                    <a:pt x="13952" y="15743"/>
                  </a:cubicBezTo>
                  <a:cubicBezTo>
                    <a:pt x="13523" y="15676"/>
                    <a:pt x="13097" y="15637"/>
                    <a:pt x="12680" y="15637"/>
                  </a:cubicBezTo>
                  <a:cubicBezTo>
                    <a:pt x="11379" y="15637"/>
                    <a:pt x="10168" y="16021"/>
                    <a:pt x="9271" y="17172"/>
                  </a:cubicBezTo>
                  <a:cubicBezTo>
                    <a:pt x="8602" y="18053"/>
                    <a:pt x="8207" y="19725"/>
                    <a:pt x="8541" y="20910"/>
                  </a:cubicBezTo>
                  <a:cubicBezTo>
                    <a:pt x="6353" y="19938"/>
                    <a:pt x="4164" y="18175"/>
                    <a:pt x="2888" y="15317"/>
                  </a:cubicBezTo>
                  <a:cubicBezTo>
                    <a:pt x="2523" y="14466"/>
                    <a:pt x="2462" y="13585"/>
                    <a:pt x="2827" y="12886"/>
                  </a:cubicBezTo>
                  <a:cubicBezTo>
                    <a:pt x="3100" y="12339"/>
                    <a:pt x="3587" y="11913"/>
                    <a:pt x="4134" y="11731"/>
                  </a:cubicBezTo>
                  <a:cubicBezTo>
                    <a:pt x="4347" y="11670"/>
                    <a:pt x="4499" y="11609"/>
                    <a:pt x="4681" y="11609"/>
                  </a:cubicBezTo>
                  <a:cubicBezTo>
                    <a:pt x="4909" y="11562"/>
                    <a:pt x="5111" y="11541"/>
                    <a:pt x="5293" y="11541"/>
                  </a:cubicBezTo>
                  <a:cubicBezTo>
                    <a:pt x="6057" y="11541"/>
                    <a:pt x="6464" y="11910"/>
                    <a:pt x="6930" y="12278"/>
                  </a:cubicBezTo>
                  <a:cubicBezTo>
                    <a:pt x="7321" y="12617"/>
                    <a:pt x="7735" y="12978"/>
                    <a:pt x="8343" y="12978"/>
                  </a:cubicBezTo>
                  <a:cubicBezTo>
                    <a:pt x="8444" y="12978"/>
                    <a:pt x="8550" y="12968"/>
                    <a:pt x="8663" y="12947"/>
                  </a:cubicBezTo>
                  <a:cubicBezTo>
                    <a:pt x="8784" y="12886"/>
                    <a:pt x="8936" y="12855"/>
                    <a:pt x="9088" y="12825"/>
                  </a:cubicBezTo>
                  <a:cubicBezTo>
                    <a:pt x="10152" y="12430"/>
                    <a:pt x="10487" y="11548"/>
                    <a:pt x="10882" y="10728"/>
                  </a:cubicBezTo>
                  <a:cubicBezTo>
                    <a:pt x="11246" y="9816"/>
                    <a:pt x="11642" y="8965"/>
                    <a:pt x="12827" y="8509"/>
                  </a:cubicBezTo>
                  <a:cubicBezTo>
                    <a:pt x="13070" y="8418"/>
                    <a:pt x="13344" y="8326"/>
                    <a:pt x="13587" y="8296"/>
                  </a:cubicBezTo>
                  <a:cubicBezTo>
                    <a:pt x="13750" y="8263"/>
                    <a:pt x="13898" y="8249"/>
                    <a:pt x="14032" y="8249"/>
                  </a:cubicBezTo>
                  <a:cubicBezTo>
                    <a:pt x="15023" y="8249"/>
                    <a:pt x="15259" y="9036"/>
                    <a:pt x="15259" y="9117"/>
                  </a:cubicBezTo>
                  <a:cubicBezTo>
                    <a:pt x="15289" y="9269"/>
                    <a:pt x="15380" y="9390"/>
                    <a:pt x="15532" y="9390"/>
                  </a:cubicBezTo>
                  <a:cubicBezTo>
                    <a:pt x="15684" y="9390"/>
                    <a:pt x="15836" y="9269"/>
                    <a:pt x="15897" y="9177"/>
                  </a:cubicBezTo>
                  <a:cubicBezTo>
                    <a:pt x="15897" y="9117"/>
                    <a:pt x="16900" y="5469"/>
                    <a:pt x="18937" y="5013"/>
                  </a:cubicBezTo>
                  <a:cubicBezTo>
                    <a:pt x="19115" y="4978"/>
                    <a:pt x="19293" y="4963"/>
                    <a:pt x="19458" y="4963"/>
                  </a:cubicBezTo>
                  <a:close/>
                  <a:moveTo>
                    <a:pt x="22341" y="7384"/>
                  </a:moveTo>
                  <a:cubicBezTo>
                    <a:pt x="22766" y="8539"/>
                    <a:pt x="22797" y="10059"/>
                    <a:pt x="22554" y="11883"/>
                  </a:cubicBezTo>
                  <a:cubicBezTo>
                    <a:pt x="21672" y="17810"/>
                    <a:pt x="18693" y="19877"/>
                    <a:pt x="14195" y="21305"/>
                  </a:cubicBezTo>
                  <a:cubicBezTo>
                    <a:pt x="13952" y="21366"/>
                    <a:pt x="13739" y="21397"/>
                    <a:pt x="13496" y="21457"/>
                  </a:cubicBezTo>
                  <a:cubicBezTo>
                    <a:pt x="13128" y="21517"/>
                    <a:pt x="12723" y="21547"/>
                    <a:pt x="12294" y="21547"/>
                  </a:cubicBezTo>
                  <a:cubicBezTo>
                    <a:pt x="11413" y="21547"/>
                    <a:pt x="10424" y="21419"/>
                    <a:pt x="9423" y="21153"/>
                  </a:cubicBezTo>
                  <a:cubicBezTo>
                    <a:pt x="8632" y="20120"/>
                    <a:pt x="9271" y="18175"/>
                    <a:pt x="9970" y="17293"/>
                  </a:cubicBezTo>
                  <a:cubicBezTo>
                    <a:pt x="10613" y="16480"/>
                    <a:pt x="11585" y="16220"/>
                    <a:pt x="12580" y="16220"/>
                  </a:cubicBezTo>
                  <a:cubicBezTo>
                    <a:pt x="13184" y="16220"/>
                    <a:pt x="13796" y="16316"/>
                    <a:pt x="14347" y="16442"/>
                  </a:cubicBezTo>
                  <a:cubicBezTo>
                    <a:pt x="14357" y="16444"/>
                    <a:pt x="14368" y="16445"/>
                    <a:pt x="14379" y="16445"/>
                  </a:cubicBezTo>
                  <a:cubicBezTo>
                    <a:pt x="14553" y="16445"/>
                    <a:pt x="14738" y="16219"/>
                    <a:pt x="14681" y="16047"/>
                  </a:cubicBezTo>
                  <a:cubicBezTo>
                    <a:pt x="14347" y="14770"/>
                    <a:pt x="14134" y="13615"/>
                    <a:pt x="15198" y="12582"/>
                  </a:cubicBezTo>
                  <a:cubicBezTo>
                    <a:pt x="15792" y="11988"/>
                    <a:pt x="16698" y="11705"/>
                    <a:pt x="17592" y="11705"/>
                  </a:cubicBezTo>
                  <a:cubicBezTo>
                    <a:pt x="18252" y="11705"/>
                    <a:pt x="18906" y="11859"/>
                    <a:pt x="19423" y="12156"/>
                  </a:cubicBezTo>
                  <a:cubicBezTo>
                    <a:pt x="19490" y="12194"/>
                    <a:pt x="19556" y="12211"/>
                    <a:pt x="19617" y="12211"/>
                  </a:cubicBezTo>
                  <a:cubicBezTo>
                    <a:pt x="19802" y="12211"/>
                    <a:pt x="19940" y="12051"/>
                    <a:pt x="19940" y="11822"/>
                  </a:cubicBezTo>
                  <a:cubicBezTo>
                    <a:pt x="19909" y="11032"/>
                    <a:pt x="19879" y="10241"/>
                    <a:pt x="20092" y="9481"/>
                  </a:cubicBezTo>
                  <a:cubicBezTo>
                    <a:pt x="20365" y="8509"/>
                    <a:pt x="21338" y="7384"/>
                    <a:pt x="22341" y="7384"/>
                  </a:cubicBezTo>
                  <a:close/>
                  <a:moveTo>
                    <a:pt x="15085" y="1"/>
                  </a:moveTo>
                  <a:cubicBezTo>
                    <a:pt x="13975" y="1"/>
                    <a:pt x="12703" y="144"/>
                    <a:pt x="11246" y="424"/>
                  </a:cubicBezTo>
                  <a:cubicBezTo>
                    <a:pt x="7265" y="1244"/>
                    <a:pt x="6626" y="3737"/>
                    <a:pt x="6505" y="4740"/>
                  </a:cubicBezTo>
                  <a:cubicBezTo>
                    <a:pt x="6392" y="4730"/>
                    <a:pt x="6259" y="4724"/>
                    <a:pt x="6110" y="4724"/>
                  </a:cubicBezTo>
                  <a:cubicBezTo>
                    <a:pt x="5296" y="4724"/>
                    <a:pt x="4011" y="4918"/>
                    <a:pt x="3009" y="5895"/>
                  </a:cubicBezTo>
                  <a:cubicBezTo>
                    <a:pt x="1824" y="7050"/>
                    <a:pt x="1915" y="8235"/>
                    <a:pt x="2067" y="8752"/>
                  </a:cubicBezTo>
                  <a:cubicBezTo>
                    <a:pt x="1824" y="8874"/>
                    <a:pt x="1641" y="8995"/>
                    <a:pt x="1489" y="9147"/>
                  </a:cubicBezTo>
                  <a:cubicBezTo>
                    <a:pt x="0" y="10454"/>
                    <a:pt x="1581" y="12643"/>
                    <a:pt x="2006" y="13190"/>
                  </a:cubicBezTo>
                  <a:cubicBezTo>
                    <a:pt x="1854" y="13919"/>
                    <a:pt x="1945" y="14709"/>
                    <a:pt x="2310" y="15561"/>
                  </a:cubicBezTo>
                  <a:cubicBezTo>
                    <a:pt x="4383" y="20370"/>
                    <a:pt x="8987" y="22206"/>
                    <a:pt x="12327" y="22206"/>
                  </a:cubicBezTo>
                  <a:cubicBezTo>
                    <a:pt x="12807" y="22206"/>
                    <a:pt x="13261" y="22168"/>
                    <a:pt x="13678" y="22096"/>
                  </a:cubicBezTo>
                  <a:cubicBezTo>
                    <a:pt x="13952" y="22065"/>
                    <a:pt x="14225" y="21974"/>
                    <a:pt x="14438" y="21913"/>
                  </a:cubicBezTo>
                  <a:cubicBezTo>
                    <a:pt x="19180" y="20424"/>
                    <a:pt x="22341" y="18205"/>
                    <a:pt x="23253" y="11943"/>
                  </a:cubicBezTo>
                  <a:cubicBezTo>
                    <a:pt x="23800" y="7992"/>
                    <a:pt x="22797" y="6108"/>
                    <a:pt x="21885" y="5196"/>
                  </a:cubicBezTo>
                  <a:cubicBezTo>
                    <a:pt x="21733" y="5044"/>
                    <a:pt x="21551" y="4892"/>
                    <a:pt x="21368" y="4770"/>
                  </a:cubicBezTo>
                  <a:cubicBezTo>
                    <a:pt x="20973" y="3068"/>
                    <a:pt x="20213" y="1791"/>
                    <a:pt x="19058" y="1001"/>
                  </a:cubicBezTo>
                  <a:cubicBezTo>
                    <a:pt x="18054" y="326"/>
                    <a:pt x="16754" y="1"/>
                    <a:pt x="15085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819" name="Google Shape;819;p11"/>
            <p:cNvGrpSpPr/>
            <p:nvPr/>
          </p:nvGrpSpPr>
          <p:grpSpPr>
            <a:xfrm>
              <a:off x="8721450" y="3048625"/>
              <a:ext cx="577525" cy="630150"/>
              <a:chOff x="3752625" y="4590675"/>
              <a:chExt cx="577525" cy="630150"/>
            </a:xfrm>
          </p:grpSpPr>
          <p:sp>
            <p:nvSpPr>
              <p:cNvPr id="820" name="Google Shape;820;p11"/>
              <p:cNvSpPr/>
              <p:nvPr/>
            </p:nvSpPr>
            <p:spPr>
              <a:xfrm>
                <a:off x="3752625" y="4590675"/>
                <a:ext cx="577525" cy="630150"/>
              </a:xfrm>
              <a:custGeom>
                <a:rect b="b" l="l" r="r" t="t"/>
                <a:pathLst>
                  <a:path extrusionOk="0" h="25206" w="23101">
                    <a:moveTo>
                      <a:pt x="21973" y="1615"/>
                    </a:moveTo>
                    <a:cubicBezTo>
                      <a:pt x="21984" y="1615"/>
                      <a:pt x="21996" y="1615"/>
                      <a:pt x="22007" y="1616"/>
                    </a:cubicBezTo>
                    <a:cubicBezTo>
                      <a:pt x="22159" y="1616"/>
                      <a:pt x="22189" y="1707"/>
                      <a:pt x="22219" y="1737"/>
                    </a:cubicBezTo>
                    <a:cubicBezTo>
                      <a:pt x="22311" y="1798"/>
                      <a:pt x="22341" y="1920"/>
                      <a:pt x="22341" y="2072"/>
                    </a:cubicBezTo>
                    <a:cubicBezTo>
                      <a:pt x="22432" y="2467"/>
                      <a:pt x="22280" y="2649"/>
                      <a:pt x="22159" y="2771"/>
                    </a:cubicBezTo>
                    <a:cubicBezTo>
                      <a:pt x="21900" y="2995"/>
                      <a:pt x="21405" y="3082"/>
                      <a:pt x="20859" y="3082"/>
                    </a:cubicBezTo>
                    <a:cubicBezTo>
                      <a:pt x="20444" y="3082"/>
                      <a:pt x="19999" y="3032"/>
                      <a:pt x="19605" y="2953"/>
                    </a:cubicBezTo>
                    <a:cubicBezTo>
                      <a:pt x="20380" y="2328"/>
                      <a:pt x="21417" y="1615"/>
                      <a:pt x="21973" y="1615"/>
                    </a:cubicBezTo>
                    <a:close/>
                    <a:moveTo>
                      <a:pt x="17693" y="5605"/>
                    </a:moveTo>
                    <a:cubicBezTo>
                      <a:pt x="17839" y="5605"/>
                      <a:pt x="17981" y="5669"/>
                      <a:pt x="18146" y="5810"/>
                    </a:cubicBezTo>
                    <a:cubicBezTo>
                      <a:pt x="18268" y="5902"/>
                      <a:pt x="18390" y="5993"/>
                      <a:pt x="18481" y="6114"/>
                    </a:cubicBezTo>
                    <a:cubicBezTo>
                      <a:pt x="18724" y="6449"/>
                      <a:pt x="18663" y="6722"/>
                      <a:pt x="18511" y="7269"/>
                    </a:cubicBezTo>
                    <a:cubicBezTo>
                      <a:pt x="18268" y="7999"/>
                      <a:pt x="17934" y="9032"/>
                      <a:pt x="18876" y="10552"/>
                    </a:cubicBezTo>
                    <a:cubicBezTo>
                      <a:pt x="20244" y="12801"/>
                      <a:pt x="21429" y="15993"/>
                      <a:pt x="18268" y="20583"/>
                    </a:cubicBezTo>
                    <a:cubicBezTo>
                      <a:pt x="16718" y="22862"/>
                      <a:pt x="14894" y="24139"/>
                      <a:pt x="12858" y="24443"/>
                    </a:cubicBezTo>
                    <a:cubicBezTo>
                      <a:pt x="12554" y="24487"/>
                      <a:pt x="12246" y="24509"/>
                      <a:pt x="11933" y="24509"/>
                    </a:cubicBezTo>
                    <a:cubicBezTo>
                      <a:pt x="9636" y="24509"/>
                      <a:pt x="7064" y="23335"/>
                      <a:pt x="4256" y="21008"/>
                    </a:cubicBezTo>
                    <a:cubicBezTo>
                      <a:pt x="1672" y="18820"/>
                      <a:pt x="608" y="16327"/>
                      <a:pt x="1186" y="13622"/>
                    </a:cubicBezTo>
                    <a:cubicBezTo>
                      <a:pt x="1763" y="10856"/>
                      <a:pt x="4104" y="8333"/>
                      <a:pt x="6079" y="7330"/>
                    </a:cubicBezTo>
                    <a:cubicBezTo>
                      <a:pt x="7769" y="6455"/>
                      <a:pt x="9496" y="6194"/>
                      <a:pt x="11016" y="6194"/>
                    </a:cubicBezTo>
                    <a:cubicBezTo>
                      <a:pt x="12557" y="6194"/>
                      <a:pt x="13885" y="6463"/>
                      <a:pt x="14742" y="6631"/>
                    </a:cubicBezTo>
                    <a:lnTo>
                      <a:pt x="14864" y="6661"/>
                    </a:lnTo>
                    <a:cubicBezTo>
                      <a:pt x="15024" y="6699"/>
                      <a:pt x="15175" y="6716"/>
                      <a:pt x="15318" y="6716"/>
                    </a:cubicBezTo>
                    <a:cubicBezTo>
                      <a:pt x="15986" y="6716"/>
                      <a:pt x="16469" y="6349"/>
                      <a:pt x="16870" y="6023"/>
                    </a:cubicBezTo>
                    <a:cubicBezTo>
                      <a:pt x="17223" y="5763"/>
                      <a:pt x="17462" y="5605"/>
                      <a:pt x="17693" y="5605"/>
                    </a:cubicBezTo>
                    <a:close/>
                    <a:moveTo>
                      <a:pt x="18238" y="1"/>
                    </a:moveTo>
                    <a:cubicBezTo>
                      <a:pt x="18175" y="1"/>
                      <a:pt x="18111" y="21"/>
                      <a:pt x="18055" y="66"/>
                    </a:cubicBezTo>
                    <a:cubicBezTo>
                      <a:pt x="17903" y="126"/>
                      <a:pt x="17812" y="370"/>
                      <a:pt x="17934" y="522"/>
                    </a:cubicBezTo>
                    <a:cubicBezTo>
                      <a:pt x="18845" y="2072"/>
                      <a:pt x="18359" y="4199"/>
                      <a:pt x="18086" y="5081"/>
                    </a:cubicBezTo>
                    <a:cubicBezTo>
                      <a:pt x="17911" y="5005"/>
                      <a:pt x="17746" y="4973"/>
                      <a:pt x="17589" y="4973"/>
                    </a:cubicBezTo>
                    <a:cubicBezTo>
                      <a:pt x="17119" y="4973"/>
                      <a:pt x="16725" y="5263"/>
                      <a:pt x="16383" y="5537"/>
                    </a:cubicBezTo>
                    <a:cubicBezTo>
                      <a:pt x="15998" y="5820"/>
                      <a:pt x="15634" y="6081"/>
                      <a:pt x="15162" y="6081"/>
                    </a:cubicBezTo>
                    <a:cubicBezTo>
                      <a:pt x="15077" y="6081"/>
                      <a:pt x="14988" y="6072"/>
                      <a:pt x="14894" y="6054"/>
                    </a:cubicBezTo>
                    <a:lnTo>
                      <a:pt x="14772" y="6023"/>
                    </a:lnTo>
                    <a:cubicBezTo>
                      <a:pt x="13935" y="5853"/>
                      <a:pt x="12536" y="5555"/>
                      <a:pt x="10882" y="5555"/>
                    </a:cubicBezTo>
                    <a:cubicBezTo>
                      <a:pt x="9294" y="5555"/>
                      <a:pt x="7471" y="5829"/>
                      <a:pt x="5684" y="6753"/>
                    </a:cubicBezTo>
                    <a:cubicBezTo>
                      <a:pt x="3648" y="7816"/>
                      <a:pt x="1094" y="10339"/>
                      <a:pt x="456" y="13500"/>
                    </a:cubicBezTo>
                    <a:cubicBezTo>
                      <a:pt x="0" y="15750"/>
                      <a:pt x="578" y="17938"/>
                      <a:pt x="2128" y="19884"/>
                    </a:cubicBezTo>
                    <a:cubicBezTo>
                      <a:pt x="2584" y="20461"/>
                      <a:pt x="3100" y="20978"/>
                      <a:pt x="3769" y="21525"/>
                    </a:cubicBezTo>
                    <a:cubicBezTo>
                      <a:pt x="6727" y="23971"/>
                      <a:pt x="9446" y="25205"/>
                      <a:pt x="11928" y="25205"/>
                    </a:cubicBezTo>
                    <a:cubicBezTo>
                      <a:pt x="12252" y="25205"/>
                      <a:pt x="12572" y="25184"/>
                      <a:pt x="12888" y="25142"/>
                    </a:cubicBezTo>
                    <a:cubicBezTo>
                      <a:pt x="15168" y="24808"/>
                      <a:pt x="17143" y="23440"/>
                      <a:pt x="18785" y="21008"/>
                    </a:cubicBezTo>
                    <a:cubicBezTo>
                      <a:pt x="22159" y="16023"/>
                      <a:pt x="20760" y="12497"/>
                      <a:pt x="19393" y="10248"/>
                    </a:cubicBezTo>
                    <a:cubicBezTo>
                      <a:pt x="18572" y="8941"/>
                      <a:pt x="18845" y="8181"/>
                      <a:pt x="19089" y="7513"/>
                    </a:cubicBezTo>
                    <a:cubicBezTo>
                      <a:pt x="19271" y="6935"/>
                      <a:pt x="19453" y="6357"/>
                      <a:pt x="18937" y="5719"/>
                    </a:cubicBezTo>
                    <a:lnTo>
                      <a:pt x="18693" y="5506"/>
                    </a:lnTo>
                    <a:cubicBezTo>
                      <a:pt x="18815" y="5142"/>
                      <a:pt x="18997" y="4443"/>
                      <a:pt x="19119" y="3561"/>
                    </a:cubicBezTo>
                    <a:cubicBezTo>
                      <a:pt x="19499" y="3637"/>
                      <a:pt x="20160" y="3751"/>
                      <a:pt x="20833" y="3751"/>
                    </a:cubicBezTo>
                    <a:cubicBezTo>
                      <a:pt x="21505" y="3751"/>
                      <a:pt x="22189" y="3637"/>
                      <a:pt x="22615" y="3257"/>
                    </a:cubicBezTo>
                    <a:cubicBezTo>
                      <a:pt x="22827" y="3014"/>
                      <a:pt x="23101" y="2649"/>
                      <a:pt x="22979" y="1981"/>
                    </a:cubicBezTo>
                    <a:cubicBezTo>
                      <a:pt x="22888" y="1373"/>
                      <a:pt x="22523" y="1008"/>
                      <a:pt x="22007" y="977"/>
                    </a:cubicBezTo>
                    <a:cubicBezTo>
                      <a:pt x="21980" y="976"/>
                      <a:pt x="21953" y="975"/>
                      <a:pt x="21926" y="975"/>
                    </a:cubicBezTo>
                    <a:cubicBezTo>
                      <a:pt x="21019" y="975"/>
                      <a:pt x="19768" y="1937"/>
                      <a:pt x="19119" y="2497"/>
                    </a:cubicBezTo>
                    <a:cubicBezTo>
                      <a:pt x="19058" y="1737"/>
                      <a:pt x="18906" y="886"/>
                      <a:pt x="18511" y="157"/>
                    </a:cubicBezTo>
                    <a:cubicBezTo>
                      <a:pt x="18453" y="61"/>
                      <a:pt x="18347" y="1"/>
                      <a:pt x="1823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1" name="Google Shape;821;p11"/>
              <p:cNvSpPr/>
              <p:nvPr/>
            </p:nvSpPr>
            <p:spPr>
              <a:xfrm>
                <a:off x="3845375" y="4774125"/>
                <a:ext cx="305200" cy="90200"/>
              </a:xfrm>
              <a:custGeom>
                <a:rect b="b" l="l" r="r" t="t"/>
                <a:pathLst>
                  <a:path extrusionOk="0" h="3608" w="12208">
                    <a:moveTo>
                      <a:pt x="6776" y="1"/>
                    </a:moveTo>
                    <a:cubicBezTo>
                      <a:pt x="6432" y="1"/>
                      <a:pt x="6088" y="16"/>
                      <a:pt x="5743" y="53"/>
                    </a:cubicBezTo>
                    <a:cubicBezTo>
                      <a:pt x="3615" y="326"/>
                      <a:pt x="1701" y="1451"/>
                      <a:pt x="242" y="2971"/>
                    </a:cubicBezTo>
                    <a:cubicBezTo>
                      <a:pt x="0" y="3212"/>
                      <a:pt x="219" y="3607"/>
                      <a:pt x="471" y="3607"/>
                    </a:cubicBezTo>
                    <a:cubicBezTo>
                      <a:pt x="537" y="3607"/>
                      <a:pt x="605" y="3581"/>
                      <a:pt x="667" y="3518"/>
                    </a:cubicBezTo>
                    <a:cubicBezTo>
                      <a:pt x="2157" y="1998"/>
                      <a:pt x="4011" y="965"/>
                      <a:pt x="6138" y="691"/>
                    </a:cubicBezTo>
                    <a:cubicBezTo>
                      <a:pt x="6449" y="656"/>
                      <a:pt x="6761" y="642"/>
                      <a:pt x="7074" y="642"/>
                    </a:cubicBezTo>
                    <a:cubicBezTo>
                      <a:pt x="8506" y="642"/>
                      <a:pt x="9946" y="945"/>
                      <a:pt x="11356" y="945"/>
                    </a:cubicBezTo>
                    <a:cubicBezTo>
                      <a:pt x="11502" y="945"/>
                      <a:pt x="11647" y="942"/>
                      <a:pt x="11792" y="934"/>
                    </a:cubicBezTo>
                    <a:cubicBezTo>
                      <a:pt x="12208" y="845"/>
                      <a:pt x="12101" y="234"/>
                      <a:pt x="11700" y="234"/>
                    </a:cubicBezTo>
                    <a:cubicBezTo>
                      <a:pt x="11690" y="234"/>
                      <a:pt x="11680" y="235"/>
                      <a:pt x="11670" y="235"/>
                    </a:cubicBezTo>
                    <a:cubicBezTo>
                      <a:pt x="11458" y="248"/>
                      <a:pt x="11245" y="254"/>
                      <a:pt x="11032" y="254"/>
                    </a:cubicBezTo>
                    <a:cubicBezTo>
                      <a:pt x="9614" y="254"/>
                      <a:pt x="8195" y="1"/>
                      <a:pt x="677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2" name="Google Shape;822;p11"/>
              <p:cNvSpPr/>
              <p:nvPr/>
            </p:nvSpPr>
            <p:spPr>
              <a:xfrm>
                <a:off x="3806575" y="4887400"/>
                <a:ext cx="37975" cy="144150"/>
              </a:xfrm>
              <a:custGeom>
                <a:rect b="b" l="l" r="r" t="t"/>
                <a:pathLst>
                  <a:path extrusionOk="0" h="5766" w="1519">
                    <a:moveTo>
                      <a:pt x="1047" y="1"/>
                    </a:moveTo>
                    <a:cubicBezTo>
                      <a:pt x="981" y="1"/>
                      <a:pt x="914" y="25"/>
                      <a:pt x="851" y="81"/>
                    </a:cubicBezTo>
                    <a:cubicBezTo>
                      <a:pt x="213" y="689"/>
                      <a:pt x="91" y="1723"/>
                      <a:pt x="31" y="2543"/>
                    </a:cubicBezTo>
                    <a:cubicBezTo>
                      <a:pt x="0" y="3546"/>
                      <a:pt x="91" y="4610"/>
                      <a:pt x="395" y="5552"/>
                    </a:cubicBezTo>
                    <a:cubicBezTo>
                      <a:pt x="417" y="5703"/>
                      <a:pt x="507" y="5766"/>
                      <a:pt x="610" y="5766"/>
                    </a:cubicBezTo>
                    <a:cubicBezTo>
                      <a:pt x="798" y="5766"/>
                      <a:pt x="1032" y="5554"/>
                      <a:pt x="973" y="5279"/>
                    </a:cubicBezTo>
                    <a:cubicBezTo>
                      <a:pt x="730" y="4489"/>
                      <a:pt x="669" y="3607"/>
                      <a:pt x="699" y="2817"/>
                    </a:cubicBezTo>
                    <a:cubicBezTo>
                      <a:pt x="699" y="2148"/>
                      <a:pt x="730" y="1115"/>
                      <a:pt x="1277" y="628"/>
                    </a:cubicBezTo>
                    <a:cubicBezTo>
                      <a:pt x="1518" y="363"/>
                      <a:pt x="1299" y="1"/>
                      <a:pt x="104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3" name="Google Shape;823;p11"/>
              <p:cNvSpPr/>
              <p:nvPr/>
            </p:nvSpPr>
            <p:spPr>
              <a:xfrm>
                <a:off x="4071000" y="5121025"/>
                <a:ext cx="24350" cy="21625"/>
              </a:xfrm>
              <a:custGeom>
                <a:rect b="b" l="l" r="r" t="t"/>
                <a:pathLst>
                  <a:path extrusionOk="0" h="865" w="974">
                    <a:moveTo>
                      <a:pt x="497" y="1"/>
                    </a:moveTo>
                    <a:cubicBezTo>
                      <a:pt x="403" y="1"/>
                      <a:pt x="306" y="32"/>
                      <a:pt x="214" y="98"/>
                    </a:cubicBezTo>
                    <a:cubicBezTo>
                      <a:pt x="31" y="250"/>
                      <a:pt x="1" y="493"/>
                      <a:pt x="153" y="706"/>
                    </a:cubicBezTo>
                    <a:cubicBezTo>
                      <a:pt x="239" y="810"/>
                      <a:pt x="365" y="864"/>
                      <a:pt x="490" y="864"/>
                    </a:cubicBezTo>
                    <a:cubicBezTo>
                      <a:pt x="586" y="864"/>
                      <a:pt x="682" y="833"/>
                      <a:pt x="761" y="767"/>
                    </a:cubicBezTo>
                    <a:cubicBezTo>
                      <a:pt x="943" y="615"/>
                      <a:pt x="974" y="341"/>
                      <a:pt x="822" y="159"/>
                    </a:cubicBezTo>
                    <a:cubicBezTo>
                      <a:pt x="735" y="55"/>
                      <a:pt x="620" y="1"/>
                      <a:pt x="49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4" name="Google Shape;824;p11"/>
              <p:cNvSpPr/>
              <p:nvPr/>
            </p:nvSpPr>
            <p:spPr>
              <a:xfrm>
                <a:off x="4103675" y="5144600"/>
                <a:ext cx="25100" cy="21600"/>
              </a:xfrm>
              <a:custGeom>
                <a:rect b="b" l="l" r="r" t="t"/>
                <a:pathLst>
                  <a:path extrusionOk="0" h="864" w="1004">
                    <a:moveTo>
                      <a:pt x="515" y="0"/>
                    </a:moveTo>
                    <a:cubicBezTo>
                      <a:pt x="419" y="0"/>
                      <a:pt x="323" y="32"/>
                      <a:pt x="244" y="97"/>
                    </a:cubicBezTo>
                    <a:cubicBezTo>
                      <a:pt x="62" y="249"/>
                      <a:pt x="1" y="523"/>
                      <a:pt x="183" y="705"/>
                    </a:cubicBezTo>
                    <a:cubicBezTo>
                      <a:pt x="270" y="809"/>
                      <a:pt x="385" y="863"/>
                      <a:pt x="508" y="863"/>
                    </a:cubicBezTo>
                    <a:cubicBezTo>
                      <a:pt x="602" y="863"/>
                      <a:pt x="699" y="832"/>
                      <a:pt x="791" y="766"/>
                    </a:cubicBezTo>
                    <a:cubicBezTo>
                      <a:pt x="974" y="614"/>
                      <a:pt x="1004" y="371"/>
                      <a:pt x="852" y="158"/>
                    </a:cubicBezTo>
                    <a:cubicBezTo>
                      <a:pt x="766" y="55"/>
                      <a:pt x="640" y="0"/>
                      <a:pt x="51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5" name="Google Shape;825;p11"/>
              <p:cNvSpPr/>
              <p:nvPr/>
            </p:nvSpPr>
            <p:spPr>
              <a:xfrm>
                <a:off x="4039100" y="5171350"/>
                <a:ext cx="22825" cy="22800"/>
              </a:xfrm>
              <a:custGeom>
                <a:rect b="b" l="l" r="r" t="t"/>
                <a:pathLst>
                  <a:path extrusionOk="0" h="912" w="913">
                    <a:moveTo>
                      <a:pt x="456" y="0"/>
                    </a:moveTo>
                    <a:cubicBezTo>
                      <a:pt x="213" y="0"/>
                      <a:pt x="0" y="213"/>
                      <a:pt x="0" y="456"/>
                    </a:cubicBezTo>
                    <a:cubicBezTo>
                      <a:pt x="0" y="730"/>
                      <a:pt x="213" y="912"/>
                      <a:pt x="456" y="912"/>
                    </a:cubicBezTo>
                    <a:cubicBezTo>
                      <a:pt x="730" y="912"/>
                      <a:pt x="912" y="730"/>
                      <a:pt x="912" y="456"/>
                    </a:cubicBezTo>
                    <a:cubicBezTo>
                      <a:pt x="912" y="213"/>
                      <a:pt x="730" y="0"/>
                      <a:pt x="4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6" name="Google Shape;826;p11"/>
              <p:cNvSpPr/>
              <p:nvPr/>
            </p:nvSpPr>
            <p:spPr>
              <a:xfrm>
                <a:off x="4029975" y="5146400"/>
                <a:ext cx="25100" cy="22025"/>
              </a:xfrm>
              <a:custGeom>
                <a:rect b="b" l="l" r="r" t="t"/>
                <a:pathLst>
                  <a:path extrusionOk="0" h="881" w="1004">
                    <a:moveTo>
                      <a:pt x="479" y="0"/>
                    </a:moveTo>
                    <a:cubicBezTo>
                      <a:pt x="388" y="0"/>
                      <a:pt x="296" y="27"/>
                      <a:pt x="213" y="86"/>
                    </a:cubicBezTo>
                    <a:cubicBezTo>
                      <a:pt x="31" y="238"/>
                      <a:pt x="1" y="512"/>
                      <a:pt x="153" y="694"/>
                    </a:cubicBezTo>
                    <a:cubicBezTo>
                      <a:pt x="241" y="818"/>
                      <a:pt x="371" y="880"/>
                      <a:pt x="500" y="880"/>
                    </a:cubicBezTo>
                    <a:cubicBezTo>
                      <a:pt x="593" y="880"/>
                      <a:pt x="684" y="849"/>
                      <a:pt x="760" y="785"/>
                    </a:cubicBezTo>
                    <a:cubicBezTo>
                      <a:pt x="943" y="633"/>
                      <a:pt x="1004" y="360"/>
                      <a:pt x="852" y="177"/>
                    </a:cubicBezTo>
                    <a:cubicBezTo>
                      <a:pt x="759" y="66"/>
                      <a:pt x="621" y="0"/>
                      <a:pt x="47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7" name="Google Shape;827;p11"/>
              <p:cNvSpPr/>
              <p:nvPr/>
            </p:nvSpPr>
            <p:spPr>
              <a:xfrm>
                <a:off x="4102175" y="5107300"/>
                <a:ext cx="22050" cy="19450"/>
              </a:xfrm>
              <a:custGeom>
                <a:rect b="b" l="l" r="r" t="t"/>
                <a:pathLst>
                  <a:path extrusionOk="0" h="778" w="882">
                    <a:moveTo>
                      <a:pt x="427" y="0"/>
                    </a:moveTo>
                    <a:cubicBezTo>
                      <a:pt x="338" y="0"/>
                      <a:pt x="251" y="32"/>
                      <a:pt x="183" y="100"/>
                    </a:cubicBezTo>
                    <a:cubicBezTo>
                      <a:pt x="31" y="222"/>
                      <a:pt x="0" y="495"/>
                      <a:pt x="152" y="647"/>
                    </a:cubicBezTo>
                    <a:cubicBezTo>
                      <a:pt x="236" y="731"/>
                      <a:pt x="347" y="777"/>
                      <a:pt x="455" y="777"/>
                    </a:cubicBezTo>
                    <a:cubicBezTo>
                      <a:pt x="544" y="777"/>
                      <a:pt x="631" y="746"/>
                      <a:pt x="699" y="678"/>
                    </a:cubicBezTo>
                    <a:cubicBezTo>
                      <a:pt x="821" y="526"/>
                      <a:pt x="882" y="282"/>
                      <a:pt x="730" y="130"/>
                    </a:cubicBezTo>
                    <a:cubicBezTo>
                      <a:pt x="646" y="47"/>
                      <a:pt x="535" y="0"/>
                      <a:pt x="42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8" name="Google Shape;828;p11"/>
              <p:cNvSpPr/>
              <p:nvPr/>
            </p:nvSpPr>
            <p:spPr>
              <a:xfrm>
                <a:off x="4140150" y="5105225"/>
                <a:ext cx="30425" cy="30425"/>
              </a:xfrm>
              <a:custGeom>
                <a:rect b="b" l="l" r="r" t="t"/>
                <a:pathLst>
                  <a:path extrusionOk="0" h="1217" w="1217">
                    <a:moveTo>
                      <a:pt x="609" y="1"/>
                    </a:moveTo>
                    <a:cubicBezTo>
                      <a:pt x="275" y="1"/>
                      <a:pt x="1" y="274"/>
                      <a:pt x="1" y="609"/>
                    </a:cubicBezTo>
                    <a:cubicBezTo>
                      <a:pt x="1" y="943"/>
                      <a:pt x="275" y="1216"/>
                      <a:pt x="609" y="1216"/>
                    </a:cubicBezTo>
                    <a:cubicBezTo>
                      <a:pt x="943" y="1216"/>
                      <a:pt x="1217" y="943"/>
                      <a:pt x="1217" y="609"/>
                    </a:cubicBezTo>
                    <a:cubicBezTo>
                      <a:pt x="1217" y="274"/>
                      <a:pt x="943" y="1"/>
                      <a:pt x="60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9" name="Google Shape;829;p11"/>
              <p:cNvSpPr/>
              <p:nvPr/>
            </p:nvSpPr>
            <p:spPr>
              <a:xfrm>
                <a:off x="4067200" y="5159525"/>
                <a:ext cx="16750" cy="14675"/>
              </a:xfrm>
              <a:custGeom>
                <a:rect b="b" l="l" r="r" t="t"/>
                <a:pathLst>
                  <a:path extrusionOk="0" h="587" w="670">
                    <a:moveTo>
                      <a:pt x="338" y="0"/>
                    </a:moveTo>
                    <a:cubicBezTo>
                      <a:pt x="271" y="0"/>
                      <a:pt x="206" y="25"/>
                      <a:pt x="153" y="78"/>
                    </a:cubicBezTo>
                    <a:cubicBezTo>
                      <a:pt x="31" y="169"/>
                      <a:pt x="1" y="382"/>
                      <a:pt x="123" y="473"/>
                    </a:cubicBezTo>
                    <a:cubicBezTo>
                      <a:pt x="178" y="547"/>
                      <a:pt x="278" y="587"/>
                      <a:pt x="368" y="587"/>
                    </a:cubicBezTo>
                    <a:cubicBezTo>
                      <a:pt x="427" y="587"/>
                      <a:pt x="482" y="570"/>
                      <a:pt x="518" y="534"/>
                    </a:cubicBezTo>
                    <a:cubicBezTo>
                      <a:pt x="639" y="412"/>
                      <a:pt x="670" y="230"/>
                      <a:pt x="578" y="108"/>
                    </a:cubicBezTo>
                    <a:cubicBezTo>
                      <a:pt x="510" y="40"/>
                      <a:pt x="423" y="0"/>
                      <a:pt x="33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30" name="Google Shape;830;p11"/>
            <p:cNvGrpSpPr/>
            <p:nvPr/>
          </p:nvGrpSpPr>
          <p:grpSpPr>
            <a:xfrm>
              <a:off x="8327225" y="4731975"/>
              <a:ext cx="622375" cy="570700"/>
              <a:chOff x="3015525" y="1431175"/>
              <a:chExt cx="622375" cy="570700"/>
            </a:xfrm>
          </p:grpSpPr>
          <p:sp>
            <p:nvSpPr>
              <p:cNvPr id="831" name="Google Shape;831;p11"/>
              <p:cNvSpPr/>
              <p:nvPr/>
            </p:nvSpPr>
            <p:spPr>
              <a:xfrm>
                <a:off x="3015525" y="1431175"/>
                <a:ext cx="622375" cy="570700"/>
              </a:xfrm>
              <a:custGeom>
                <a:rect b="b" l="l" r="r" t="t"/>
                <a:pathLst>
                  <a:path extrusionOk="0" h="22828" w="24895">
                    <a:moveTo>
                      <a:pt x="13374" y="669"/>
                    </a:moveTo>
                    <a:cubicBezTo>
                      <a:pt x="16140" y="669"/>
                      <a:pt x="18785" y="2097"/>
                      <a:pt x="20761" y="4590"/>
                    </a:cubicBezTo>
                    <a:cubicBezTo>
                      <a:pt x="23131" y="7660"/>
                      <a:pt x="24195" y="12037"/>
                      <a:pt x="23344" y="15411"/>
                    </a:cubicBezTo>
                    <a:cubicBezTo>
                      <a:pt x="22280" y="19636"/>
                      <a:pt x="18511" y="22128"/>
                      <a:pt x="13314" y="22128"/>
                    </a:cubicBezTo>
                    <a:cubicBezTo>
                      <a:pt x="11794" y="22128"/>
                      <a:pt x="10183" y="21915"/>
                      <a:pt x="8633" y="21490"/>
                    </a:cubicBezTo>
                    <a:cubicBezTo>
                      <a:pt x="5624" y="20669"/>
                      <a:pt x="3192" y="18450"/>
                      <a:pt x="1946" y="15411"/>
                    </a:cubicBezTo>
                    <a:cubicBezTo>
                      <a:pt x="699" y="12462"/>
                      <a:pt x="791" y="9149"/>
                      <a:pt x="2250" y="6596"/>
                    </a:cubicBezTo>
                    <a:cubicBezTo>
                      <a:pt x="4134" y="3192"/>
                      <a:pt x="5927" y="942"/>
                      <a:pt x="13070" y="669"/>
                    </a:cubicBezTo>
                    <a:close/>
                    <a:moveTo>
                      <a:pt x="13070" y="0"/>
                    </a:moveTo>
                    <a:cubicBezTo>
                      <a:pt x="5624" y="274"/>
                      <a:pt x="3648" y="2766"/>
                      <a:pt x="1672" y="6261"/>
                    </a:cubicBezTo>
                    <a:cubicBezTo>
                      <a:pt x="152" y="8997"/>
                      <a:pt x="0" y="12523"/>
                      <a:pt x="1338" y="15684"/>
                    </a:cubicBezTo>
                    <a:cubicBezTo>
                      <a:pt x="2706" y="18906"/>
                      <a:pt x="5289" y="21277"/>
                      <a:pt x="8481" y="22158"/>
                    </a:cubicBezTo>
                    <a:cubicBezTo>
                      <a:pt x="10122" y="22614"/>
                      <a:pt x="11733" y="22827"/>
                      <a:pt x="13344" y="22827"/>
                    </a:cubicBezTo>
                    <a:cubicBezTo>
                      <a:pt x="18876" y="22827"/>
                      <a:pt x="22888" y="20122"/>
                      <a:pt x="24013" y="15623"/>
                    </a:cubicBezTo>
                    <a:cubicBezTo>
                      <a:pt x="24894" y="11976"/>
                      <a:pt x="23831" y="7477"/>
                      <a:pt x="21277" y="4164"/>
                    </a:cubicBezTo>
                    <a:cubicBezTo>
                      <a:pt x="19180" y="1489"/>
                      <a:pt x="16384" y="0"/>
                      <a:pt x="1337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2" name="Google Shape;832;p11"/>
              <p:cNvSpPr/>
              <p:nvPr/>
            </p:nvSpPr>
            <p:spPr>
              <a:xfrm>
                <a:off x="3074800" y="1503350"/>
                <a:ext cx="493950" cy="438475"/>
              </a:xfrm>
              <a:custGeom>
                <a:rect b="b" l="l" r="r" t="t"/>
                <a:pathLst>
                  <a:path extrusionOk="0" h="17539" w="19758">
                    <a:moveTo>
                      <a:pt x="9514" y="639"/>
                    </a:moveTo>
                    <a:cubicBezTo>
                      <a:pt x="10244" y="639"/>
                      <a:pt x="11003" y="730"/>
                      <a:pt x="11794" y="821"/>
                    </a:cubicBezTo>
                    <a:cubicBezTo>
                      <a:pt x="11885" y="821"/>
                      <a:pt x="11915" y="882"/>
                      <a:pt x="12006" y="882"/>
                    </a:cubicBezTo>
                    <a:cubicBezTo>
                      <a:pt x="11429" y="1976"/>
                      <a:pt x="9757" y="5016"/>
                      <a:pt x="9301" y="5745"/>
                    </a:cubicBezTo>
                    <a:cubicBezTo>
                      <a:pt x="8976" y="6287"/>
                      <a:pt x="8049" y="6767"/>
                      <a:pt x="7158" y="6767"/>
                    </a:cubicBezTo>
                    <a:cubicBezTo>
                      <a:pt x="6799" y="6767"/>
                      <a:pt x="6446" y="6689"/>
                      <a:pt x="6140" y="6505"/>
                    </a:cubicBezTo>
                    <a:cubicBezTo>
                      <a:pt x="5137" y="5897"/>
                      <a:pt x="2827" y="4469"/>
                      <a:pt x="2037" y="3952"/>
                    </a:cubicBezTo>
                    <a:cubicBezTo>
                      <a:pt x="3526" y="1855"/>
                      <a:pt x="6262" y="639"/>
                      <a:pt x="9514" y="639"/>
                    </a:cubicBezTo>
                    <a:close/>
                    <a:moveTo>
                      <a:pt x="14195" y="1794"/>
                    </a:moveTo>
                    <a:cubicBezTo>
                      <a:pt x="15289" y="2463"/>
                      <a:pt x="16292" y="3526"/>
                      <a:pt x="17083" y="4833"/>
                    </a:cubicBezTo>
                    <a:cubicBezTo>
                      <a:pt x="18116" y="6536"/>
                      <a:pt x="18694" y="8390"/>
                      <a:pt x="18633" y="10031"/>
                    </a:cubicBezTo>
                    <a:cubicBezTo>
                      <a:pt x="17326" y="9575"/>
                      <a:pt x="13222" y="8238"/>
                      <a:pt x="12219" y="7964"/>
                    </a:cubicBezTo>
                    <a:cubicBezTo>
                      <a:pt x="11763" y="7843"/>
                      <a:pt x="11459" y="7721"/>
                      <a:pt x="11399" y="7569"/>
                    </a:cubicBezTo>
                    <a:cubicBezTo>
                      <a:pt x="11307" y="7387"/>
                      <a:pt x="11307" y="7144"/>
                      <a:pt x="11459" y="6688"/>
                    </a:cubicBezTo>
                    <a:cubicBezTo>
                      <a:pt x="11703" y="5958"/>
                      <a:pt x="13374" y="3101"/>
                      <a:pt x="14195" y="1794"/>
                    </a:cubicBezTo>
                    <a:close/>
                    <a:moveTo>
                      <a:pt x="1125" y="5897"/>
                    </a:moveTo>
                    <a:lnTo>
                      <a:pt x="1125" y="5897"/>
                    </a:lnTo>
                    <a:cubicBezTo>
                      <a:pt x="2462" y="6688"/>
                      <a:pt x="4468" y="8025"/>
                      <a:pt x="5502" y="8998"/>
                    </a:cubicBezTo>
                    <a:cubicBezTo>
                      <a:pt x="6322" y="9758"/>
                      <a:pt x="6201" y="12220"/>
                      <a:pt x="6140" y="14621"/>
                    </a:cubicBezTo>
                    <a:cubicBezTo>
                      <a:pt x="6140" y="15077"/>
                      <a:pt x="6110" y="15533"/>
                      <a:pt x="6110" y="15989"/>
                    </a:cubicBezTo>
                    <a:cubicBezTo>
                      <a:pt x="4316" y="15229"/>
                      <a:pt x="2888" y="13709"/>
                      <a:pt x="1915" y="11703"/>
                    </a:cubicBezTo>
                    <a:cubicBezTo>
                      <a:pt x="1003" y="9758"/>
                      <a:pt x="730" y="7569"/>
                      <a:pt x="1125" y="5897"/>
                    </a:cubicBezTo>
                    <a:close/>
                    <a:moveTo>
                      <a:pt x="12645" y="1064"/>
                    </a:moveTo>
                    <a:cubicBezTo>
                      <a:pt x="12979" y="1186"/>
                      <a:pt x="13313" y="1277"/>
                      <a:pt x="13617" y="1490"/>
                    </a:cubicBezTo>
                    <a:cubicBezTo>
                      <a:pt x="13010" y="2463"/>
                      <a:pt x="11095" y="5654"/>
                      <a:pt x="10821" y="6536"/>
                    </a:cubicBezTo>
                    <a:cubicBezTo>
                      <a:pt x="10669" y="7022"/>
                      <a:pt x="10547" y="7508"/>
                      <a:pt x="10821" y="7934"/>
                    </a:cubicBezTo>
                    <a:cubicBezTo>
                      <a:pt x="11003" y="8268"/>
                      <a:pt x="11399" y="8511"/>
                      <a:pt x="12067" y="8663"/>
                    </a:cubicBezTo>
                    <a:cubicBezTo>
                      <a:pt x="13101" y="8906"/>
                      <a:pt x="17538" y="10365"/>
                      <a:pt x="18633" y="10761"/>
                    </a:cubicBezTo>
                    <a:cubicBezTo>
                      <a:pt x="18602" y="11125"/>
                      <a:pt x="18542" y="11460"/>
                      <a:pt x="18420" y="11824"/>
                    </a:cubicBezTo>
                    <a:cubicBezTo>
                      <a:pt x="17022" y="11429"/>
                      <a:pt x="11125" y="9879"/>
                      <a:pt x="10487" y="9758"/>
                    </a:cubicBezTo>
                    <a:cubicBezTo>
                      <a:pt x="10378" y="9743"/>
                      <a:pt x="10255" y="9734"/>
                      <a:pt x="10125" y="9734"/>
                    </a:cubicBezTo>
                    <a:cubicBezTo>
                      <a:pt x="9709" y="9734"/>
                      <a:pt x="9216" y="9829"/>
                      <a:pt x="8845" y="10153"/>
                    </a:cubicBezTo>
                    <a:cubicBezTo>
                      <a:pt x="8511" y="10396"/>
                      <a:pt x="8268" y="10791"/>
                      <a:pt x="8207" y="11277"/>
                    </a:cubicBezTo>
                    <a:cubicBezTo>
                      <a:pt x="8085" y="12159"/>
                      <a:pt x="8055" y="15502"/>
                      <a:pt x="8055" y="16627"/>
                    </a:cubicBezTo>
                    <a:cubicBezTo>
                      <a:pt x="7812" y="16597"/>
                      <a:pt x="7599" y="16566"/>
                      <a:pt x="7356" y="16475"/>
                    </a:cubicBezTo>
                    <a:cubicBezTo>
                      <a:pt x="7113" y="16414"/>
                      <a:pt x="6930" y="16323"/>
                      <a:pt x="6748" y="16262"/>
                    </a:cubicBezTo>
                    <a:cubicBezTo>
                      <a:pt x="6748" y="15715"/>
                      <a:pt x="6778" y="15198"/>
                      <a:pt x="6778" y="14651"/>
                    </a:cubicBezTo>
                    <a:cubicBezTo>
                      <a:pt x="6900" y="12007"/>
                      <a:pt x="6991" y="9454"/>
                      <a:pt x="5958" y="8511"/>
                    </a:cubicBezTo>
                    <a:cubicBezTo>
                      <a:pt x="4742" y="7417"/>
                      <a:pt x="2523" y="5958"/>
                      <a:pt x="1307" y="5229"/>
                    </a:cubicBezTo>
                    <a:cubicBezTo>
                      <a:pt x="1368" y="5077"/>
                      <a:pt x="1429" y="4985"/>
                      <a:pt x="1520" y="4864"/>
                    </a:cubicBezTo>
                    <a:cubicBezTo>
                      <a:pt x="1581" y="4742"/>
                      <a:pt x="1611" y="4621"/>
                      <a:pt x="1702" y="4530"/>
                    </a:cubicBezTo>
                    <a:cubicBezTo>
                      <a:pt x="2493" y="5016"/>
                      <a:pt x="4803" y="6444"/>
                      <a:pt x="5806" y="7052"/>
                    </a:cubicBezTo>
                    <a:cubicBezTo>
                      <a:pt x="6231" y="7326"/>
                      <a:pt x="6718" y="7448"/>
                      <a:pt x="7174" y="7448"/>
                    </a:cubicBezTo>
                    <a:cubicBezTo>
                      <a:pt x="8298" y="7448"/>
                      <a:pt x="9453" y="6809"/>
                      <a:pt x="9879" y="6110"/>
                    </a:cubicBezTo>
                    <a:cubicBezTo>
                      <a:pt x="10335" y="5350"/>
                      <a:pt x="12158" y="2007"/>
                      <a:pt x="12645" y="1064"/>
                    </a:cubicBezTo>
                    <a:close/>
                    <a:moveTo>
                      <a:pt x="10078" y="10370"/>
                    </a:moveTo>
                    <a:cubicBezTo>
                      <a:pt x="10184" y="10370"/>
                      <a:pt x="10282" y="10379"/>
                      <a:pt x="10365" y="10396"/>
                    </a:cubicBezTo>
                    <a:cubicBezTo>
                      <a:pt x="10882" y="10487"/>
                      <a:pt x="15532" y="11703"/>
                      <a:pt x="18177" y="12432"/>
                    </a:cubicBezTo>
                    <a:cubicBezTo>
                      <a:pt x="16931" y="15168"/>
                      <a:pt x="14043" y="16870"/>
                      <a:pt x="10487" y="16870"/>
                    </a:cubicBezTo>
                    <a:cubicBezTo>
                      <a:pt x="9909" y="16870"/>
                      <a:pt x="9301" y="16840"/>
                      <a:pt x="8693" y="16718"/>
                    </a:cubicBezTo>
                    <a:cubicBezTo>
                      <a:pt x="8693" y="15685"/>
                      <a:pt x="8724" y="12189"/>
                      <a:pt x="8845" y="11308"/>
                    </a:cubicBezTo>
                    <a:cubicBezTo>
                      <a:pt x="8876" y="11004"/>
                      <a:pt x="8997" y="10791"/>
                      <a:pt x="9210" y="10639"/>
                    </a:cubicBezTo>
                    <a:cubicBezTo>
                      <a:pt x="9454" y="10440"/>
                      <a:pt x="9794" y="10370"/>
                      <a:pt x="10078" y="10370"/>
                    </a:cubicBezTo>
                    <a:close/>
                    <a:moveTo>
                      <a:pt x="9575" y="1"/>
                    </a:moveTo>
                    <a:cubicBezTo>
                      <a:pt x="5563" y="1"/>
                      <a:pt x="2341" y="1703"/>
                      <a:pt x="942" y="4560"/>
                    </a:cubicBezTo>
                    <a:cubicBezTo>
                      <a:pt x="0" y="6414"/>
                      <a:pt x="183" y="9423"/>
                      <a:pt x="1368" y="12007"/>
                    </a:cubicBezTo>
                    <a:cubicBezTo>
                      <a:pt x="2584" y="14651"/>
                      <a:pt x="4651" y="16475"/>
                      <a:pt x="7204" y="17144"/>
                    </a:cubicBezTo>
                    <a:lnTo>
                      <a:pt x="8359" y="17356"/>
                    </a:lnTo>
                    <a:lnTo>
                      <a:pt x="8389" y="17356"/>
                    </a:lnTo>
                    <a:cubicBezTo>
                      <a:pt x="9119" y="17478"/>
                      <a:pt x="9788" y="17539"/>
                      <a:pt x="10517" y="17539"/>
                    </a:cubicBezTo>
                    <a:cubicBezTo>
                      <a:pt x="14529" y="17539"/>
                      <a:pt x="17721" y="15563"/>
                      <a:pt x="18937" y="12341"/>
                    </a:cubicBezTo>
                    <a:cubicBezTo>
                      <a:pt x="18937" y="12341"/>
                      <a:pt x="18937" y="12311"/>
                      <a:pt x="18997" y="12311"/>
                    </a:cubicBezTo>
                    <a:cubicBezTo>
                      <a:pt x="19028" y="12220"/>
                      <a:pt x="19058" y="12159"/>
                      <a:pt x="19058" y="12068"/>
                    </a:cubicBezTo>
                    <a:cubicBezTo>
                      <a:pt x="19757" y="10031"/>
                      <a:pt x="19241" y="7052"/>
                      <a:pt x="17721" y="4560"/>
                    </a:cubicBezTo>
                    <a:cubicBezTo>
                      <a:pt x="16779" y="3010"/>
                      <a:pt x="15593" y="1824"/>
                      <a:pt x="14317" y="1064"/>
                    </a:cubicBezTo>
                    <a:cubicBezTo>
                      <a:pt x="14286" y="1034"/>
                      <a:pt x="14286" y="1034"/>
                      <a:pt x="14225" y="1034"/>
                    </a:cubicBezTo>
                    <a:cubicBezTo>
                      <a:pt x="13465" y="608"/>
                      <a:pt x="12706" y="305"/>
                      <a:pt x="11915" y="183"/>
                    </a:cubicBezTo>
                    <a:cubicBezTo>
                      <a:pt x="11125" y="61"/>
                      <a:pt x="10335" y="1"/>
                      <a:pt x="957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3" name="Google Shape;833;p11"/>
              <p:cNvSpPr/>
              <p:nvPr/>
            </p:nvSpPr>
            <p:spPr>
              <a:xfrm>
                <a:off x="3320225" y="1779950"/>
                <a:ext cx="41075" cy="49100"/>
              </a:xfrm>
              <a:custGeom>
                <a:rect b="b" l="l" r="r" t="t"/>
                <a:pathLst>
                  <a:path extrusionOk="0" h="1964" w="1643">
                    <a:moveTo>
                      <a:pt x="153" y="1"/>
                    </a:moveTo>
                    <a:cubicBezTo>
                      <a:pt x="153" y="1"/>
                      <a:pt x="1" y="1247"/>
                      <a:pt x="214" y="1581"/>
                    </a:cubicBezTo>
                    <a:cubicBezTo>
                      <a:pt x="343" y="1818"/>
                      <a:pt x="594" y="1963"/>
                      <a:pt x="848" y="1963"/>
                    </a:cubicBezTo>
                    <a:cubicBezTo>
                      <a:pt x="953" y="1963"/>
                      <a:pt x="1058" y="1938"/>
                      <a:pt x="1156" y="1885"/>
                    </a:cubicBezTo>
                    <a:cubicBezTo>
                      <a:pt x="1490" y="1703"/>
                      <a:pt x="1642" y="1277"/>
                      <a:pt x="1460" y="943"/>
                    </a:cubicBezTo>
                    <a:cubicBezTo>
                      <a:pt x="1308" y="548"/>
                      <a:pt x="153" y="1"/>
                      <a:pt x="15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4" name="Google Shape;834;p11"/>
              <p:cNvSpPr/>
              <p:nvPr/>
            </p:nvSpPr>
            <p:spPr>
              <a:xfrm>
                <a:off x="3372675" y="1819475"/>
                <a:ext cx="40300" cy="52700"/>
              </a:xfrm>
              <a:custGeom>
                <a:rect b="b" l="l" r="r" t="t"/>
                <a:pathLst>
                  <a:path extrusionOk="0" h="2108" w="1612">
                    <a:moveTo>
                      <a:pt x="456" y="0"/>
                    </a:moveTo>
                    <a:cubicBezTo>
                      <a:pt x="456" y="0"/>
                      <a:pt x="0" y="1186"/>
                      <a:pt x="122" y="1550"/>
                    </a:cubicBezTo>
                    <a:cubicBezTo>
                      <a:pt x="176" y="1901"/>
                      <a:pt x="516" y="2108"/>
                      <a:pt x="868" y="2108"/>
                    </a:cubicBezTo>
                    <a:cubicBezTo>
                      <a:pt x="913" y="2108"/>
                      <a:pt x="959" y="2104"/>
                      <a:pt x="1003" y="2097"/>
                    </a:cubicBezTo>
                    <a:cubicBezTo>
                      <a:pt x="1368" y="2006"/>
                      <a:pt x="1611" y="1581"/>
                      <a:pt x="1520" y="1216"/>
                    </a:cubicBezTo>
                    <a:cubicBezTo>
                      <a:pt x="1398" y="790"/>
                      <a:pt x="456" y="0"/>
                      <a:pt x="4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5" name="Google Shape;835;p11"/>
              <p:cNvSpPr/>
              <p:nvPr/>
            </p:nvSpPr>
            <p:spPr>
              <a:xfrm>
                <a:off x="3425850" y="1814050"/>
                <a:ext cx="54000" cy="35900"/>
              </a:xfrm>
              <a:custGeom>
                <a:rect b="b" l="l" r="r" t="t"/>
                <a:pathLst>
                  <a:path extrusionOk="0" h="1436" w="2160">
                    <a:moveTo>
                      <a:pt x="1407" y="1"/>
                    </a:moveTo>
                    <a:cubicBezTo>
                      <a:pt x="978" y="1"/>
                      <a:pt x="1" y="643"/>
                      <a:pt x="1" y="643"/>
                    </a:cubicBezTo>
                    <a:cubicBezTo>
                      <a:pt x="1" y="643"/>
                      <a:pt x="1004" y="1403"/>
                      <a:pt x="1369" y="1433"/>
                    </a:cubicBezTo>
                    <a:cubicBezTo>
                      <a:pt x="1387" y="1434"/>
                      <a:pt x="1405" y="1435"/>
                      <a:pt x="1423" y="1435"/>
                    </a:cubicBezTo>
                    <a:cubicBezTo>
                      <a:pt x="1794" y="1435"/>
                      <a:pt x="2100" y="1140"/>
                      <a:pt x="2129" y="734"/>
                    </a:cubicBezTo>
                    <a:cubicBezTo>
                      <a:pt x="2159" y="339"/>
                      <a:pt x="1825" y="35"/>
                      <a:pt x="1460" y="4"/>
                    </a:cubicBezTo>
                    <a:cubicBezTo>
                      <a:pt x="1444" y="2"/>
                      <a:pt x="1426" y="1"/>
                      <a:pt x="140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6" name="Google Shape;836;p11"/>
              <p:cNvSpPr/>
              <p:nvPr/>
            </p:nvSpPr>
            <p:spPr>
              <a:xfrm>
                <a:off x="3315675" y="1850625"/>
                <a:ext cx="37250" cy="53375"/>
              </a:xfrm>
              <a:custGeom>
                <a:rect b="b" l="l" r="r" t="t"/>
                <a:pathLst>
                  <a:path extrusionOk="0" h="2135" w="1490">
                    <a:moveTo>
                      <a:pt x="730" y="0"/>
                    </a:moveTo>
                    <a:cubicBezTo>
                      <a:pt x="730" y="0"/>
                      <a:pt x="1" y="1034"/>
                      <a:pt x="31" y="1459"/>
                    </a:cubicBezTo>
                    <a:cubicBezTo>
                      <a:pt x="31" y="1797"/>
                      <a:pt x="344" y="2135"/>
                      <a:pt x="679" y="2135"/>
                    </a:cubicBezTo>
                    <a:cubicBezTo>
                      <a:pt x="706" y="2135"/>
                      <a:pt x="733" y="2133"/>
                      <a:pt x="760" y="2128"/>
                    </a:cubicBezTo>
                    <a:cubicBezTo>
                      <a:pt x="1156" y="2128"/>
                      <a:pt x="1490" y="1794"/>
                      <a:pt x="1460" y="1429"/>
                    </a:cubicBezTo>
                    <a:cubicBezTo>
                      <a:pt x="1460" y="1034"/>
                      <a:pt x="730" y="0"/>
                      <a:pt x="73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7" name="Google Shape;837;p11"/>
              <p:cNvSpPr/>
              <p:nvPr/>
            </p:nvSpPr>
            <p:spPr>
              <a:xfrm>
                <a:off x="3417500" y="1586550"/>
                <a:ext cx="39550" cy="47525"/>
              </a:xfrm>
              <a:custGeom>
                <a:rect b="b" l="l" r="r" t="t"/>
                <a:pathLst>
                  <a:path extrusionOk="0" h="1901" w="1582">
                    <a:moveTo>
                      <a:pt x="807" y="0"/>
                    </a:moveTo>
                    <a:cubicBezTo>
                      <a:pt x="582" y="0"/>
                      <a:pt x="363" y="114"/>
                      <a:pt x="213" y="320"/>
                    </a:cubicBezTo>
                    <a:cubicBezTo>
                      <a:pt x="1" y="654"/>
                      <a:pt x="1" y="1901"/>
                      <a:pt x="1" y="1901"/>
                    </a:cubicBezTo>
                    <a:cubicBezTo>
                      <a:pt x="1" y="1901"/>
                      <a:pt x="1156" y="1445"/>
                      <a:pt x="1399" y="1141"/>
                    </a:cubicBezTo>
                    <a:cubicBezTo>
                      <a:pt x="1581" y="806"/>
                      <a:pt x="1520" y="350"/>
                      <a:pt x="1216" y="138"/>
                    </a:cubicBezTo>
                    <a:cubicBezTo>
                      <a:pt x="1088" y="44"/>
                      <a:pt x="946" y="0"/>
                      <a:pt x="80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8" name="Google Shape;838;p11"/>
              <p:cNvSpPr/>
              <p:nvPr/>
            </p:nvSpPr>
            <p:spPr>
              <a:xfrm>
                <a:off x="3300475" y="1536350"/>
                <a:ext cx="38775" cy="53650"/>
              </a:xfrm>
              <a:custGeom>
                <a:rect b="b" l="l" r="r" t="t"/>
                <a:pathLst>
                  <a:path extrusionOk="0" h="2146" w="1551">
                    <a:moveTo>
                      <a:pt x="730" y="0"/>
                    </a:moveTo>
                    <a:cubicBezTo>
                      <a:pt x="397" y="0"/>
                      <a:pt x="114" y="256"/>
                      <a:pt x="61" y="626"/>
                    </a:cubicBezTo>
                    <a:cubicBezTo>
                      <a:pt x="1" y="991"/>
                      <a:pt x="578" y="2146"/>
                      <a:pt x="578" y="2146"/>
                    </a:cubicBezTo>
                    <a:cubicBezTo>
                      <a:pt x="578" y="2146"/>
                      <a:pt x="1399" y="1173"/>
                      <a:pt x="1490" y="808"/>
                    </a:cubicBezTo>
                    <a:cubicBezTo>
                      <a:pt x="1551" y="413"/>
                      <a:pt x="1308" y="48"/>
                      <a:pt x="882" y="18"/>
                    </a:cubicBezTo>
                    <a:cubicBezTo>
                      <a:pt x="831" y="6"/>
                      <a:pt x="780" y="0"/>
                      <a:pt x="73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9" name="Google Shape;839;p11"/>
              <p:cNvSpPr/>
              <p:nvPr/>
            </p:nvSpPr>
            <p:spPr>
              <a:xfrm>
                <a:off x="3109750" y="1681500"/>
                <a:ext cx="50925" cy="36125"/>
              </a:xfrm>
              <a:custGeom>
                <a:rect b="b" l="l" r="r" t="t"/>
                <a:pathLst>
                  <a:path extrusionOk="0" h="1445" w="2037">
                    <a:moveTo>
                      <a:pt x="817" y="0"/>
                    </a:moveTo>
                    <a:cubicBezTo>
                      <a:pt x="563" y="0"/>
                      <a:pt x="312" y="146"/>
                      <a:pt x="183" y="382"/>
                    </a:cubicBezTo>
                    <a:cubicBezTo>
                      <a:pt x="0" y="747"/>
                      <a:pt x="152" y="1142"/>
                      <a:pt x="487" y="1355"/>
                    </a:cubicBezTo>
                    <a:cubicBezTo>
                      <a:pt x="601" y="1423"/>
                      <a:pt x="847" y="1445"/>
                      <a:pt x="1111" y="1445"/>
                    </a:cubicBezTo>
                    <a:cubicBezTo>
                      <a:pt x="1550" y="1445"/>
                      <a:pt x="2037" y="1385"/>
                      <a:pt x="2037" y="1385"/>
                    </a:cubicBezTo>
                    <a:cubicBezTo>
                      <a:pt x="2037" y="1385"/>
                      <a:pt x="1490" y="261"/>
                      <a:pt x="1125" y="78"/>
                    </a:cubicBezTo>
                    <a:cubicBezTo>
                      <a:pt x="1027" y="25"/>
                      <a:pt x="922" y="0"/>
                      <a:pt x="81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0" name="Google Shape;840;p11"/>
              <p:cNvSpPr/>
              <p:nvPr/>
            </p:nvSpPr>
            <p:spPr>
              <a:xfrm>
                <a:off x="3124950" y="1739675"/>
                <a:ext cx="48650" cy="38450"/>
              </a:xfrm>
              <a:custGeom>
                <a:rect b="b" l="l" r="r" t="t"/>
                <a:pathLst>
                  <a:path extrusionOk="0" h="1538" w="1946">
                    <a:moveTo>
                      <a:pt x="1946" y="1"/>
                    </a:moveTo>
                    <a:cubicBezTo>
                      <a:pt x="1945" y="1"/>
                      <a:pt x="669" y="1"/>
                      <a:pt x="365" y="274"/>
                    </a:cubicBezTo>
                    <a:cubicBezTo>
                      <a:pt x="61" y="487"/>
                      <a:pt x="0" y="943"/>
                      <a:pt x="213" y="1247"/>
                    </a:cubicBezTo>
                    <a:cubicBezTo>
                      <a:pt x="361" y="1432"/>
                      <a:pt x="588" y="1538"/>
                      <a:pt x="811" y="1538"/>
                    </a:cubicBezTo>
                    <a:cubicBezTo>
                      <a:pt x="955" y="1538"/>
                      <a:pt x="1097" y="1494"/>
                      <a:pt x="1216" y="1399"/>
                    </a:cubicBezTo>
                    <a:cubicBezTo>
                      <a:pt x="1520" y="1186"/>
                      <a:pt x="1946" y="1"/>
                      <a:pt x="194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1" name="Google Shape;841;p11"/>
              <p:cNvSpPr/>
              <p:nvPr/>
            </p:nvSpPr>
            <p:spPr>
              <a:xfrm>
                <a:off x="3174325" y="1744225"/>
                <a:ext cx="39550" cy="52500"/>
              </a:xfrm>
              <a:custGeom>
                <a:rect b="b" l="l" r="r" t="t"/>
                <a:pathLst>
                  <a:path extrusionOk="0" h="2100" w="1582">
                    <a:moveTo>
                      <a:pt x="1186" y="1"/>
                    </a:moveTo>
                    <a:cubicBezTo>
                      <a:pt x="1186" y="1"/>
                      <a:pt x="183" y="791"/>
                      <a:pt x="92" y="1186"/>
                    </a:cubicBezTo>
                    <a:cubicBezTo>
                      <a:pt x="1" y="1551"/>
                      <a:pt x="214" y="1946"/>
                      <a:pt x="609" y="2068"/>
                    </a:cubicBezTo>
                    <a:cubicBezTo>
                      <a:pt x="673" y="2089"/>
                      <a:pt x="738" y="2099"/>
                      <a:pt x="802" y="2099"/>
                    </a:cubicBezTo>
                    <a:cubicBezTo>
                      <a:pt x="1104" y="2099"/>
                      <a:pt x="1390" y="1877"/>
                      <a:pt x="1490" y="1551"/>
                    </a:cubicBezTo>
                    <a:cubicBezTo>
                      <a:pt x="1582" y="1186"/>
                      <a:pt x="1186" y="1"/>
                      <a:pt x="118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2" name="Google Shape;842;p11"/>
              <p:cNvSpPr/>
              <p:nvPr/>
            </p:nvSpPr>
            <p:spPr>
              <a:xfrm>
                <a:off x="3170550" y="1822500"/>
                <a:ext cx="48650" cy="39725"/>
              </a:xfrm>
              <a:custGeom>
                <a:rect b="b" l="l" r="r" t="t"/>
                <a:pathLst>
                  <a:path extrusionOk="0" h="1589" w="1946">
                    <a:moveTo>
                      <a:pt x="0" y="1"/>
                    </a:moveTo>
                    <a:cubicBezTo>
                      <a:pt x="0" y="1"/>
                      <a:pt x="365" y="1156"/>
                      <a:pt x="669" y="1429"/>
                    </a:cubicBezTo>
                    <a:cubicBezTo>
                      <a:pt x="801" y="1535"/>
                      <a:pt x="961" y="1589"/>
                      <a:pt x="1121" y="1589"/>
                    </a:cubicBezTo>
                    <a:cubicBezTo>
                      <a:pt x="1328" y="1589"/>
                      <a:pt x="1534" y="1497"/>
                      <a:pt x="1672" y="1308"/>
                    </a:cubicBezTo>
                    <a:cubicBezTo>
                      <a:pt x="1945" y="973"/>
                      <a:pt x="1885" y="517"/>
                      <a:pt x="1550" y="305"/>
                    </a:cubicBezTo>
                    <a:cubicBezTo>
                      <a:pt x="1246" y="62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3" name="Google Shape;843;p11"/>
              <p:cNvSpPr/>
              <p:nvPr/>
            </p:nvSpPr>
            <p:spPr>
              <a:xfrm>
                <a:off x="3223725" y="1544675"/>
                <a:ext cx="38025" cy="52925"/>
              </a:xfrm>
              <a:custGeom>
                <a:rect b="b" l="l" r="r" t="t"/>
                <a:pathLst>
                  <a:path extrusionOk="0" h="2117" w="1521">
                    <a:moveTo>
                      <a:pt x="746" y="0"/>
                    </a:moveTo>
                    <a:cubicBezTo>
                      <a:pt x="419" y="0"/>
                      <a:pt x="140" y="223"/>
                      <a:pt x="62" y="536"/>
                    </a:cubicBezTo>
                    <a:cubicBezTo>
                      <a:pt x="1" y="931"/>
                      <a:pt x="457" y="2117"/>
                      <a:pt x="457" y="2117"/>
                    </a:cubicBezTo>
                    <a:cubicBezTo>
                      <a:pt x="457" y="2117"/>
                      <a:pt x="1369" y="1266"/>
                      <a:pt x="1429" y="840"/>
                    </a:cubicBezTo>
                    <a:cubicBezTo>
                      <a:pt x="1521" y="475"/>
                      <a:pt x="1277" y="80"/>
                      <a:pt x="913" y="19"/>
                    </a:cubicBezTo>
                    <a:cubicBezTo>
                      <a:pt x="856" y="6"/>
                      <a:pt x="800" y="0"/>
                      <a:pt x="74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4" name="Google Shape;844;p11"/>
              <p:cNvSpPr/>
              <p:nvPr/>
            </p:nvSpPr>
            <p:spPr>
              <a:xfrm>
                <a:off x="3252600" y="1592450"/>
                <a:ext cx="40300" cy="49225"/>
              </a:xfrm>
              <a:custGeom>
                <a:rect b="b" l="l" r="r" t="t"/>
                <a:pathLst>
                  <a:path extrusionOk="0" h="1969" w="1612">
                    <a:moveTo>
                      <a:pt x="814" y="0"/>
                    </a:moveTo>
                    <a:cubicBezTo>
                      <a:pt x="703" y="0"/>
                      <a:pt x="591" y="28"/>
                      <a:pt x="487" y="84"/>
                    </a:cubicBezTo>
                    <a:cubicBezTo>
                      <a:pt x="122" y="236"/>
                      <a:pt x="1" y="692"/>
                      <a:pt x="183" y="1026"/>
                    </a:cubicBezTo>
                    <a:cubicBezTo>
                      <a:pt x="366" y="1361"/>
                      <a:pt x="1429" y="1969"/>
                      <a:pt x="1429" y="1969"/>
                    </a:cubicBezTo>
                    <a:cubicBezTo>
                      <a:pt x="1429" y="1969"/>
                      <a:pt x="1612" y="722"/>
                      <a:pt x="1429" y="388"/>
                    </a:cubicBezTo>
                    <a:cubicBezTo>
                      <a:pt x="1303" y="136"/>
                      <a:pt x="1062" y="0"/>
                      <a:pt x="81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5" name="Google Shape;845;p11"/>
              <p:cNvSpPr/>
              <p:nvPr/>
            </p:nvSpPr>
            <p:spPr>
              <a:xfrm>
                <a:off x="3178125" y="1592050"/>
                <a:ext cx="54000" cy="36075"/>
              </a:xfrm>
              <a:custGeom>
                <a:rect b="b" l="l" r="r" t="t"/>
                <a:pathLst>
                  <a:path extrusionOk="0" h="1443" w="2160">
                    <a:moveTo>
                      <a:pt x="772" y="0"/>
                    </a:moveTo>
                    <a:cubicBezTo>
                      <a:pt x="421" y="0"/>
                      <a:pt x="114" y="256"/>
                      <a:pt x="31" y="586"/>
                    </a:cubicBezTo>
                    <a:cubicBezTo>
                      <a:pt x="1" y="1012"/>
                      <a:pt x="275" y="1377"/>
                      <a:pt x="639" y="1437"/>
                    </a:cubicBezTo>
                    <a:cubicBezTo>
                      <a:pt x="661" y="1441"/>
                      <a:pt x="685" y="1442"/>
                      <a:pt x="712" y="1442"/>
                    </a:cubicBezTo>
                    <a:cubicBezTo>
                      <a:pt x="1156" y="1442"/>
                      <a:pt x="2159" y="982"/>
                      <a:pt x="2159" y="982"/>
                    </a:cubicBezTo>
                    <a:cubicBezTo>
                      <a:pt x="2159" y="982"/>
                      <a:pt x="1278" y="100"/>
                      <a:pt x="882" y="9"/>
                    </a:cubicBezTo>
                    <a:cubicBezTo>
                      <a:pt x="845" y="3"/>
                      <a:pt x="808" y="0"/>
                      <a:pt x="77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6" name="Google Shape;846;p11"/>
              <p:cNvSpPr/>
              <p:nvPr/>
            </p:nvSpPr>
            <p:spPr>
              <a:xfrm>
                <a:off x="3463850" y="1673600"/>
                <a:ext cx="53975" cy="36000"/>
              </a:xfrm>
              <a:custGeom>
                <a:rect b="b" l="l" r="r" t="t"/>
                <a:pathLst>
                  <a:path extrusionOk="0" h="1440" w="2159">
                    <a:moveTo>
                      <a:pt x="1405" y="1"/>
                    </a:moveTo>
                    <a:cubicBezTo>
                      <a:pt x="1344" y="1"/>
                      <a:pt x="1281" y="10"/>
                      <a:pt x="1217" y="30"/>
                    </a:cubicBezTo>
                    <a:cubicBezTo>
                      <a:pt x="852" y="90"/>
                      <a:pt x="1" y="1063"/>
                      <a:pt x="1" y="1063"/>
                    </a:cubicBezTo>
                    <a:cubicBezTo>
                      <a:pt x="1" y="1063"/>
                      <a:pt x="980" y="1440"/>
                      <a:pt x="1433" y="1440"/>
                    </a:cubicBezTo>
                    <a:cubicBezTo>
                      <a:pt x="1478" y="1440"/>
                      <a:pt x="1518" y="1436"/>
                      <a:pt x="1551" y="1428"/>
                    </a:cubicBezTo>
                    <a:cubicBezTo>
                      <a:pt x="1946" y="1367"/>
                      <a:pt x="2159" y="972"/>
                      <a:pt x="2098" y="607"/>
                    </a:cubicBezTo>
                    <a:cubicBezTo>
                      <a:pt x="1996" y="250"/>
                      <a:pt x="1723" y="1"/>
                      <a:pt x="140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7" name="Google Shape;847;p11"/>
              <p:cNvSpPr/>
              <p:nvPr/>
            </p:nvSpPr>
            <p:spPr>
              <a:xfrm>
                <a:off x="3399275" y="1650600"/>
                <a:ext cx="53975" cy="35175"/>
              </a:xfrm>
              <a:custGeom>
                <a:rect b="b" l="l" r="r" t="t"/>
                <a:pathLst>
                  <a:path extrusionOk="0" h="1407" w="2159">
                    <a:moveTo>
                      <a:pt x="1309" y="0"/>
                    </a:moveTo>
                    <a:cubicBezTo>
                      <a:pt x="1229" y="0"/>
                      <a:pt x="1146" y="12"/>
                      <a:pt x="1064" y="38"/>
                    </a:cubicBezTo>
                    <a:cubicBezTo>
                      <a:pt x="699" y="190"/>
                      <a:pt x="0" y="1223"/>
                      <a:pt x="0" y="1223"/>
                    </a:cubicBezTo>
                    <a:cubicBezTo>
                      <a:pt x="0" y="1223"/>
                      <a:pt x="814" y="1406"/>
                      <a:pt x="1326" y="1406"/>
                    </a:cubicBezTo>
                    <a:cubicBezTo>
                      <a:pt x="1440" y="1406"/>
                      <a:pt x="1539" y="1397"/>
                      <a:pt x="1611" y="1375"/>
                    </a:cubicBezTo>
                    <a:cubicBezTo>
                      <a:pt x="1976" y="1223"/>
                      <a:pt x="2158" y="828"/>
                      <a:pt x="2006" y="463"/>
                    </a:cubicBezTo>
                    <a:cubicBezTo>
                      <a:pt x="1886" y="175"/>
                      <a:pt x="1613" y="0"/>
                      <a:pt x="130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849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p13"/>
          <p:cNvSpPr txBox="1"/>
          <p:nvPr>
            <p:ph idx="1" type="subTitle"/>
          </p:nvPr>
        </p:nvSpPr>
        <p:spPr>
          <a:xfrm>
            <a:off x="946380" y="1795266"/>
            <a:ext cx="2130600" cy="44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tim"/>
              <a:buNone/>
              <a:defRPr sz="2400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tim"/>
              <a:buNone/>
              <a:defRPr sz="2400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tim"/>
              <a:buNone/>
              <a:defRPr sz="2400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tim"/>
              <a:buNone/>
              <a:defRPr sz="2400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tim"/>
              <a:buNone/>
              <a:defRPr sz="2400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tim"/>
              <a:buNone/>
              <a:defRPr sz="2400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tim"/>
              <a:buNone/>
              <a:defRPr sz="2400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tim"/>
              <a:buNone/>
              <a:defRPr sz="2400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tim"/>
              <a:buNone/>
              <a:defRPr sz="2400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9pPr>
          </a:lstStyle>
          <a:p/>
        </p:txBody>
      </p:sp>
      <p:sp>
        <p:nvSpPr>
          <p:cNvPr id="851" name="Google Shape;851;p13"/>
          <p:cNvSpPr txBox="1"/>
          <p:nvPr>
            <p:ph idx="2" type="subTitle"/>
          </p:nvPr>
        </p:nvSpPr>
        <p:spPr>
          <a:xfrm>
            <a:off x="3506700" y="1797641"/>
            <a:ext cx="2130600" cy="44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tim"/>
              <a:buNone/>
              <a:defRPr sz="2400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tim"/>
              <a:buNone/>
              <a:defRPr sz="2400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tim"/>
              <a:buNone/>
              <a:defRPr sz="2400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tim"/>
              <a:buNone/>
              <a:defRPr sz="2400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tim"/>
              <a:buNone/>
              <a:defRPr sz="2400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tim"/>
              <a:buNone/>
              <a:defRPr sz="2400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tim"/>
              <a:buNone/>
              <a:defRPr sz="2400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tim"/>
              <a:buNone/>
              <a:defRPr sz="2400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tim"/>
              <a:buNone/>
              <a:defRPr sz="2400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9pPr>
          </a:lstStyle>
          <a:p/>
        </p:txBody>
      </p:sp>
      <p:sp>
        <p:nvSpPr>
          <p:cNvPr id="852" name="Google Shape;852;p13"/>
          <p:cNvSpPr txBox="1"/>
          <p:nvPr>
            <p:ph idx="3" type="subTitle"/>
          </p:nvPr>
        </p:nvSpPr>
        <p:spPr>
          <a:xfrm>
            <a:off x="6067020" y="1797650"/>
            <a:ext cx="2130600" cy="44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tim"/>
              <a:buNone/>
              <a:defRPr sz="2400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tim"/>
              <a:buNone/>
              <a:defRPr sz="2400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tim"/>
              <a:buNone/>
              <a:defRPr sz="2400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tim"/>
              <a:buNone/>
              <a:defRPr sz="2400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tim"/>
              <a:buNone/>
              <a:defRPr sz="2400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tim"/>
              <a:buNone/>
              <a:defRPr sz="2400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tim"/>
              <a:buNone/>
              <a:defRPr sz="2400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tim"/>
              <a:buNone/>
              <a:defRPr sz="2400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tim"/>
              <a:buNone/>
              <a:defRPr sz="2400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9pPr>
          </a:lstStyle>
          <a:p/>
        </p:txBody>
      </p:sp>
      <p:sp>
        <p:nvSpPr>
          <p:cNvPr id="853" name="Google Shape;853;p13"/>
          <p:cNvSpPr txBox="1"/>
          <p:nvPr>
            <p:ph idx="4" type="subTitle"/>
          </p:nvPr>
        </p:nvSpPr>
        <p:spPr>
          <a:xfrm>
            <a:off x="2226540" y="3513089"/>
            <a:ext cx="2130600" cy="44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tim"/>
              <a:buNone/>
              <a:defRPr sz="2400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tim"/>
              <a:buNone/>
              <a:defRPr sz="2400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tim"/>
              <a:buNone/>
              <a:defRPr sz="2400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tim"/>
              <a:buNone/>
              <a:defRPr sz="2400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tim"/>
              <a:buNone/>
              <a:defRPr sz="2400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tim"/>
              <a:buNone/>
              <a:defRPr sz="2400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tim"/>
              <a:buNone/>
              <a:defRPr sz="2400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tim"/>
              <a:buNone/>
              <a:defRPr sz="2400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tim"/>
              <a:buNone/>
              <a:defRPr sz="2400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9pPr>
          </a:lstStyle>
          <a:p/>
        </p:txBody>
      </p:sp>
      <p:sp>
        <p:nvSpPr>
          <p:cNvPr id="854" name="Google Shape;854;p13"/>
          <p:cNvSpPr txBox="1"/>
          <p:nvPr>
            <p:ph idx="5" type="subTitle"/>
          </p:nvPr>
        </p:nvSpPr>
        <p:spPr>
          <a:xfrm>
            <a:off x="4786860" y="3515464"/>
            <a:ext cx="2130600" cy="44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tim"/>
              <a:buNone/>
              <a:defRPr sz="2400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tim"/>
              <a:buNone/>
              <a:defRPr sz="2400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tim"/>
              <a:buNone/>
              <a:defRPr sz="2400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tim"/>
              <a:buNone/>
              <a:defRPr sz="2400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tim"/>
              <a:buNone/>
              <a:defRPr sz="2400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tim"/>
              <a:buNone/>
              <a:defRPr sz="2400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tim"/>
              <a:buNone/>
              <a:defRPr sz="2400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tim"/>
              <a:buNone/>
              <a:defRPr sz="2400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tim"/>
              <a:buNone/>
              <a:defRPr sz="2400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9pPr>
          </a:lstStyle>
          <a:p/>
        </p:txBody>
      </p:sp>
      <p:sp>
        <p:nvSpPr>
          <p:cNvPr id="855" name="Google Shape;855;p13"/>
          <p:cNvSpPr txBox="1"/>
          <p:nvPr>
            <p:ph idx="6" type="subTitle"/>
          </p:nvPr>
        </p:nvSpPr>
        <p:spPr>
          <a:xfrm>
            <a:off x="871980" y="2181727"/>
            <a:ext cx="2279400" cy="62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56" name="Google Shape;856;p13"/>
          <p:cNvSpPr txBox="1"/>
          <p:nvPr>
            <p:ph hasCustomPrompt="1" type="title"/>
          </p:nvPr>
        </p:nvSpPr>
        <p:spPr>
          <a:xfrm>
            <a:off x="1596968" y="1223800"/>
            <a:ext cx="829200" cy="4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Itim"/>
              <a:buNone/>
              <a:defRPr sz="2400">
                <a:solidFill>
                  <a:schemeClr val="accent3"/>
                </a:solidFill>
                <a:latin typeface="Itim"/>
                <a:ea typeface="Itim"/>
                <a:cs typeface="Itim"/>
                <a:sym typeface="Iti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Itim"/>
              <a:buNone/>
              <a:defRPr sz="2400">
                <a:solidFill>
                  <a:schemeClr val="accent3"/>
                </a:solidFill>
                <a:latin typeface="Itim"/>
                <a:ea typeface="Itim"/>
                <a:cs typeface="Itim"/>
                <a:sym typeface="Iti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Itim"/>
              <a:buNone/>
              <a:defRPr sz="2400">
                <a:solidFill>
                  <a:schemeClr val="accent3"/>
                </a:solidFill>
                <a:latin typeface="Itim"/>
                <a:ea typeface="Itim"/>
                <a:cs typeface="Itim"/>
                <a:sym typeface="Iti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Itim"/>
              <a:buNone/>
              <a:defRPr sz="2400">
                <a:solidFill>
                  <a:schemeClr val="accent3"/>
                </a:solidFill>
                <a:latin typeface="Itim"/>
                <a:ea typeface="Itim"/>
                <a:cs typeface="Itim"/>
                <a:sym typeface="Iti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Itim"/>
              <a:buNone/>
              <a:defRPr sz="2400">
                <a:solidFill>
                  <a:schemeClr val="accent3"/>
                </a:solidFill>
                <a:latin typeface="Itim"/>
                <a:ea typeface="Itim"/>
                <a:cs typeface="Itim"/>
                <a:sym typeface="Iti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Itim"/>
              <a:buNone/>
              <a:defRPr sz="2400">
                <a:solidFill>
                  <a:schemeClr val="accent3"/>
                </a:solidFill>
                <a:latin typeface="Itim"/>
                <a:ea typeface="Itim"/>
                <a:cs typeface="Itim"/>
                <a:sym typeface="Iti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Itim"/>
              <a:buNone/>
              <a:defRPr sz="2400">
                <a:solidFill>
                  <a:schemeClr val="accent3"/>
                </a:solidFill>
                <a:latin typeface="Itim"/>
                <a:ea typeface="Itim"/>
                <a:cs typeface="Itim"/>
                <a:sym typeface="Iti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Itim"/>
              <a:buNone/>
              <a:defRPr sz="2400">
                <a:solidFill>
                  <a:schemeClr val="accent3"/>
                </a:solidFill>
                <a:latin typeface="Itim"/>
                <a:ea typeface="Itim"/>
                <a:cs typeface="Itim"/>
                <a:sym typeface="Itim"/>
              </a:defRPr>
            </a:lvl9pPr>
          </a:lstStyle>
          <a:p>
            <a:r>
              <a:t>xx%</a:t>
            </a:r>
          </a:p>
        </p:txBody>
      </p:sp>
      <p:sp>
        <p:nvSpPr>
          <p:cNvPr id="857" name="Google Shape;857;p13"/>
          <p:cNvSpPr txBox="1"/>
          <p:nvPr>
            <p:ph idx="7" type="subTitle"/>
          </p:nvPr>
        </p:nvSpPr>
        <p:spPr>
          <a:xfrm>
            <a:off x="3433116" y="2184102"/>
            <a:ext cx="2279400" cy="62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58" name="Google Shape;858;p13"/>
          <p:cNvSpPr txBox="1"/>
          <p:nvPr>
            <p:ph hasCustomPrompt="1" idx="8" type="title"/>
          </p:nvPr>
        </p:nvSpPr>
        <p:spPr>
          <a:xfrm>
            <a:off x="4158104" y="1226175"/>
            <a:ext cx="829200" cy="4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Itim"/>
              <a:buNone/>
              <a:defRPr sz="2400">
                <a:solidFill>
                  <a:schemeClr val="accent3"/>
                </a:solidFill>
                <a:latin typeface="Itim"/>
                <a:ea typeface="Itim"/>
                <a:cs typeface="Itim"/>
                <a:sym typeface="Iti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Itim"/>
              <a:buNone/>
              <a:defRPr sz="2400">
                <a:solidFill>
                  <a:schemeClr val="accent3"/>
                </a:solidFill>
                <a:latin typeface="Itim"/>
                <a:ea typeface="Itim"/>
                <a:cs typeface="Itim"/>
                <a:sym typeface="Iti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Itim"/>
              <a:buNone/>
              <a:defRPr sz="2400">
                <a:solidFill>
                  <a:schemeClr val="accent3"/>
                </a:solidFill>
                <a:latin typeface="Itim"/>
                <a:ea typeface="Itim"/>
                <a:cs typeface="Itim"/>
                <a:sym typeface="Iti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Itim"/>
              <a:buNone/>
              <a:defRPr sz="2400">
                <a:solidFill>
                  <a:schemeClr val="accent3"/>
                </a:solidFill>
                <a:latin typeface="Itim"/>
                <a:ea typeface="Itim"/>
                <a:cs typeface="Itim"/>
                <a:sym typeface="Iti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Itim"/>
              <a:buNone/>
              <a:defRPr sz="2400">
                <a:solidFill>
                  <a:schemeClr val="accent3"/>
                </a:solidFill>
                <a:latin typeface="Itim"/>
                <a:ea typeface="Itim"/>
                <a:cs typeface="Itim"/>
                <a:sym typeface="Iti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Itim"/>
              <a:buNone/>
              <a:defRPr sz="2400">
                <a:solidFill>
                  <a:schemeClr val="accent3"/>
                </a:solidFill>
                <a:latin typeface="Itim"/>
                <a:ea typeface="Itim"/>
                <a:cs typeface="Itim"/>
                <a:sym typeface="Iti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Itim"/>
              <a:buNone/>
              <a:defRPr sz="2400">
                <a:solidFill>
                  <a:schemeClr val="accent3"/>
                </a:solidFill>
                <a:latin typeface="Itim"/>
                <a:ea typeface="Itim"/>
                <a:cs typeface="Itim"/>
                <a:sym typeface="Iti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Itim"/>
              <a:buNone/>
              <a:defRPr sz="2400">
                <a:solidFill>
                  <a:schemeClr val="accent3"/>
                </a:solidFill>
                <a:latin typeface="Itim"/>
                <a:ea typeface="Itim"/>
                <a:cs typeface="Itim"/>
                <a:sym typeface="Itim"/>
              </a:defRPr>
            </a:lvl9pPr>
          </a:lstStyle>
          <a:p>
            <a:r>
              <a:t>xx%</a:t>
            </a:r>
          </a:p>
        </p:txBody>
      </p:sp>
      <p:sp>
        <p:nvSpPr>
          <p:cNvPr id="859" name="Google Shape;859;p13"/>
          <p:cNvSpPr txBox="1"/>
          <p:nvPr>
            <p:ph idx="9" type="subTitle"/>
          </p:nvPr>
        </p:nvSpPr>
        <p:spPr>
          <a:xfrm>
            <a:off x="5992620" y="2184102"/>
            <a:ext cx="2279400" cy="62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60" name="Google Shape;860;p13"/>
          <p:cNvSpPr txBox="1"/>
          <p:nvPr>
            <p:ph hasCustomPrompt="1" idx="13" type="title"/>
          </p:nvPr>
        </p:nvSpPr>
        <p:spPr>
          <a:xfrm>
            <a:off x="6717608" y="1226175"/>
            <a:ext cx="829200" cy="4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Itim"/>
              <a:buNone/>
              <a:defRPr sz="2400">
                <a:solidFill>
                  <a:schemeClr val="accent3"/>
                </a:solidFill>
                <a:latin typeface="Itim"/>
                <a:ea typeface="Itim"/>
                <a:cs typeface="Itim"/>
                <a:sym typeface="Iti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Itim"/>
              <a:buNone/>
              <a:defRPr sz="2400">
                <a:solidFill>
                  <a:schemeClr val="accent3"/>
                </a:solidFill>
                <a:latin typeface="Itim"/>
                <a:ea typeface="Itim"/>
                <a:cs typeface="Itim"/>
                <a:sym typeface="Iti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Itim"/>
              <a:buNone/>
              <a:defRPr sz="2400">
                <a:solidFill>
                  <a:schemeClr val="accent3"/>
                </a:solidFill>
                <a:latin typeface="Itim"/>
                <a:ea typeface="Itim"/>
                <a:cs typeface="Itim"/>
                <a:sym typeface="Iti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Itim"/>
              <a:buNone/>
              <a:defRPr sz="2400">
                <a:solidFill>
                  <a:schemeClr val="accent3"/>
                </a:solidFill>
                <a:latin typeface="Itim"/>
                <a:ea typeface="Itim"/>
                <a:cs typeface="Itim"/>
                <a:sym typeface="Iti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Itim"/>
              <a:buNone/>
              <a:defRPr sz="2400">
                <a:solidFill>
                  <a:schemeClr val="accent3"/>
                </a:solidFill>
                <a:latin typeface="Itim"/>
                <a:ea typeface="Itim"/>
                <a:cs typeface="Itim"/>
                <a:sym typeface="Iti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Itim"/>
              <a:buNone/>
              <a:defRPr sz="2400">
                <a:solidFill>
                  <a:schemeClr val="accent3"/>
                </a:solidFill>
                <a:latin typeface="Itim"/>
                <a:ea typeface="Itim"/>
                <a:cs typeface="Itim"/>
                <a:sym typeface="Iti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Itim"/>
              <a:buNone/>
              <a:defRPr sz="2400">
                <a:solidFill>
                  <a:schemeClr val="accent3"/>
                </a:solidFill>
                <a:latin typeface="Itim"/>
                <a:ea typeface="Itim"/>
                <a:cs typeface="Itim"/>
                <a:sym typeface="Iti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Itim"/>
              <a:buNone/>
              <a:defRPr sz="2400">
                <a:solidFill>
                  <a:schemeClr val="accent3"/>
                </a:solidFill>
                <a:latin typeface="Itim"/>
                <a:ea typeface="Itim"/>
                <a:cs typeface="Itim"/>
                <a:sym typeface="Itim"/>
              </a:defRPr>
            </a:lvl9pPr>
          </a:lstStyle>
          <a:p>
            <a:r>
              <a:t>xx%</a:t>
            </a:r>
          </a:p>
        </p:txBody>
      </p:sp>
      <p:sp>
        <p:nvSpPr>
          <p:cNvPr id="861" name="Google Shape;861;p13"/>
          <p:cNvSpPr txBox="1"/>
          <p:nvPr>
            <p:ph idx="14" type="subTitle"/>
          </p:nvPr>
        </p:nvSpPr>
        <p:spPr>
          <a:xfrm>
            <a:off x="2152140" y="3899550"/>
            <a:ext cx="2279400" cy="62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62" name="Google Shape;862;p13"/>
          <p:cNvSpPr txBox="1"/>
          <p:nvPr>
            <p:ph hasCustomPrompt="1" idx="15" type="title"/>
          </p:nvPr>
        </p:nvSpPr>
        <p:spPr>
          <a:xfrm>
            <a:off x="2877128" y="2941623"/>
            <a:ext cx="829200" cy="4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Itim"/>
              <a:buNone/>
              <a:defRPr sz="2400">
                <a:solidFill>
                  <a:schemeClr val="accent3"/>
                </a:solidFill>
                <a:latin typeface="Itim"/>
                <a:ea typeface="Itim"/>
                <a:cs typeface="Itim"/>
                <a:sym typeface="Iti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Itim"/>
              <a:buNone/>
              <a:defRPr sz="2400">
                <a:solidFill>
                  <a:schemeClr val="accent3"/>
                </a:solidFill>
                <a:latin typeface="Itim"/>
                <a:ea typeface="Itim"/>
                <a:cs typeface="Itim"/>
                <a:sym typeface="Iti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Itim"/>
              <a:buNone/>
              <a:defRPr sz="2400">
                <a:solidFill>
                  <a:schemeClr val="accent3"/>
                </a:solidFill>
                <a:latin typeface="Itim"/>
                <a:ea typeface="Itim"/>
                <a:cs typeface="Itim"/>
                <a:sym typeface="Iti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Itim"/>
              <a:buNone/>
              <a:defRPr sz="2400">
                <a:solidFill>
                  <a:schemeClr val="accent3"/>
                </a:solidFill>
                <a:latin typeface="Itim"/>
                <a:ea typeface="Itim"/>
                <a:cs typeface="Itim"/>
                <a:sym typeface="Iti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Itim"/>
              <a:buNone/>
              <a:defRPr sz="2400">
                <a:solidFill>
                  <a:schemeClr val="accent3"/>
                </a:solidFill>
                <a:latin typeface="Itim"/>
                <a:ea typeface="Itim"/>
                <a:cs typeface="Itim"/>
                <a:sym typeface="Iti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Itim"/>
              <a:buNone/>
              <a:defRPr sz="2400">
                <a:solidFill>
                  <a:schemeClr val="accent3"/>
                </a:solidFill>
                <a:latin typeface="Itim"/>
                <a:ea typeface="Itim"/>
                <a:cs typeface="Itim"/>
                <a:sym typeface="Iti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Itim"/>
              <a:buNone/>
              <a:defRPr sz="2400">
                <a:solidFill>
                  <a:schemeClr val="accent3"/>
                </a:solidFill>
                <a:latin typeface="Itim"/>
                <a:ea typeface="Itim"/>
                <a:cs typeface="Itim"/>
                <a:sym typeface="Iti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Itim"/>
              <a:buNone/>
              <a:defRPr sz="2400">
                <a:solidFill>
                  <a:schemeClr val="accent3"/>
                </a:solidFill>
                <a:latin typeface="Itim"/>
                <a:ea typeface="Itim"/>
                <a:cs typeface="Itim"/>
                <a:sym typeface="Itim"/>
              </a:defRPr>
            </a:lvl9pPr>
          </a:lstStyle>
          <a:p>
            <a:r>
              <a:t>xx%</a:t>
            </a:r>
          </a:p>
        </p:txBody>
      </p:sp>
      <p:sp>
        <p:nvSpPr>
          <p:cNvPr id="863" name="Google Shape;863;p13"/>
          <p:cNvSpPr txBox="1"/>
          <p:nvPr>
            <p:ph idx="16" type="subTitle"/>
          </p:nvPr>
        </p:nvSpPr>
        <p:spPr>
          <a:xfrm>
            <a:off x="4712460" y="3901925"/>
            <a:ext cx="2279400" cy="62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64" name="Google Shape;864;p13"/>
          <p:cNvSpPr txBox="1"/>
          <p:nvPr>
            <p:ph hasCustomPrompt="1" idx="17" type="title"/>
          </p:nvPr>
        </p:nvSpPr>
        <p:spPr>
          <a:xfrm>
            <a:off x="5437448" y="2943998"/>
            <a:ext cx="829200" cy="4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Itim"/>
              <a:buNone/>
              <a:defRPr sz="2400">
                <a:solidFill>
                  <a:schemeClr val="accent3"/>
                </a:solidFill>
                <a:latin typeface="Itim"/>
                <a:ea typeface="Itim"/>
                <a:cs typeface="Itim"/>
                <a:sym typeface="Iti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Itim"/>
              <a:buNone/>
              <a:defRPr sz="2400">
                <a:solidFill>
                  <a:schemeClr val="accent3"/>
                </a:solidFill>
                <a:latin typeface="Itim"/>
                <a:ea typeface="Itim"/>
                <a:cs typeface="Itim"/>
                <a:sym typeface="Iti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Itim"/>
              <a:buNone/>
              <a:defRPr sz="2400">
                <a:solidFill>
                  <a:schemeClr val="accent3"/>
                </a:solidFill>
                <a:latin typeface="Itim"/>
                <a:ea typeface="Itim"/>
                <a:cs typeface="Itim"/>
                <a:sym typeface="Iti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Itim"/>
              <a:buNone/>
              <a:defRPr sz="2400">
                <a:solidFill>
                  <a:schemeClr val="accent3"/>
                </a:solidFill>
                <a:latin typeface="Itim"/>
                <a:ea typeface="Itim"/>
                <a:cs typeface="Itim"/>
                <a:sym typeface="Iti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Itim"/>
              <a:buNone/>
              <a:defRPr sz="2400">
                <a:solidFill>
                  <a:schemeClr val="accent3"/>
                </a:solidFill>
                <a:latin typeface="Itim"/>
                <a:ea typeface="Itim"/>
                <a:cs typeface="Itim"/>
                <a:sym typeface="Iti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Itim"/>
              <a:buNone/>
              <a:defRPr sz="2400">
                <a:solidFill>
                  <a:schemeClr val="accent3"/>
                </a:solidFill>
                <a:latin typeface="Itim"/>
                <a:ea typeface="Itim"/>
                <a:cs typeface="Itim"/>
                <a:sym typeface="Iti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Itim"/>
              <a:buNone/>
              <a:defRPr sz="2400">
                <a:solidFill>
                  <a:schemeClr val="accent3"/>
                </a:solidFill>
                <a:latin typeface="Itim"/>
                <a:ea typeface="Itim"/>
                <a:cs typeface="Itim"/>
                <a:sym typeface="Iti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Itim"/>
              <a:buNone/>
              <a:defRPr sz="2400">
                <a:solidFill>
                  <a:schemeClr val="accent3"/>
                </a:solidFill>
                <a:latin typeface="Itim"/>
                <a:ea typeface="Itim"/>
                <a:cs typeface="Itim"/>
                <a:sym typeface="Itim"/>
              </a:defRPr>
            </a:lvl9pPr>
          </a:lstStyle>
          <a:p>
            <a:r>
              <a:t>xx%</a:t>
            </a:r>
          </a:p>
        </p:txBody>
      </p:sp>
      <p:sp>
        <p:nvSpPr>
          <p:cNvPr id="865" name="Google Shape;865;p13"/>
          <p:cNvSpPr txBox="1"/>
          <p:nvPr>
            <p:ph idx="18" type="title"/>
          </p:nvPr>
        </p:nvSpPr>
        <p:spPr>
          <a:xfrm>
            <a:off x="722375" y="387100"/>
            <a:ext cx="769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866" name="Google Shape;866;p13"/>
          <p:cNvGrpSpPr/>
          <p:nvPr/>
        </p:nvGrpSpPr>
        <p:grpSpPr>
          <a:xfrm>
            <a:off x="-468873" y="-431049"/>
            <a:ext cx="10077824" cy="6004931"/>
            <a:chOff x="-468873" y="-431049"/>
            <a:chExt cx="10077824" cy="6004931"/>
          </a:xfrm>
        </p:grpSpPr>
        <p:grpSp>
          <p:nvGrpSpPr>
            <p:cNvPr id="867" name="Google Shape;867;p13"/>
            <p:cNvGrpSpPr/>
            <p:nvPr/>
          </p:nvGrpSpPr>
          <p:grpSpPr>
            <a:xfrm rot="10800000">
              <a:off x="-468873" y="-431049"/>
              <a:ext cx="1990607" cy="1688297"/>
              <a:chOff x="7466818" y="3730803"/>
              <a:chExt cx="1990607" cy="1688297"/>
            </a:xfrm>
          </p:grpSpPr>
          <p:sp>
            <p:nvSpPr>
              <p:cNvPr id="868" name="Google Shape;868;p13"/>
              <p:cNvSpPr/>
              <p:nvPr/>
            </p:nvSpPr>
            <p:spPr>
              <a:xfrm flipH="1" rot="-2886057">
                <a:off x="8361218" y="4562707"/>
                <a:ext cx="1069168" cy="549808"/>
              </a:xfrm>
              <a:custGeom>
                <a:rect b="b" l="l" r="r" t="t"/>
                <a:pathLst>
                  <a:path extrusionOk="0" h="21993" w="42768">
                    <a:moveTo>
                      <a:pt x="41378" y="555"/>
                    </a:moveTo>
                    <a:cubicBezTo>
                      <a:pt x="41417" y="555"/>
                      <a:pt x="41454" y="558"/>
                      <a:pt x="41491" y="565"/>
                    </a:cubicBezTo>
                    <a:cubicBezTo>
                      <a:pt x="41613" y="961"/>
                      <a:pt x="41917" y="2328"/>
                      <a:pt x="41309" y="5003"/>
                    </a:cubicBezTo>
                    <a:cubicBezTo>
                      <a:pt x="40640" y="7830"/>
                      <a:pt x="37388" y="11326"/>
                      <a:pt x="32676" y="14395"/>
                    </a:cubicBezTo>
                    <a:cubicBezTo>
                      <a:pt x="28198" y="17332"/>
                      <a:pt x="23488" y="19110"/>
                      <a:pt x="20298" y="19110"/>
                    </a:cubicBezTo>
                    <a:cubicBezTo>
                      <a:pt x="20218" y="19110"/>
                      <a:pt x="20140" y="19109"/>
                      <a:pt x="20062" y="19107"/>
                    </a:cubicBezTo>
                    <a:cubicBezTo>
                      <a:pt x="17448" y="19046"/>
                      <a:pt x="15503" y="18195"/>
                      <a:pt x="14439" y="16675"/>
                    </a:cubicBezTo>
                    <a:cubicBezTo>
                      <a:pt x="14560" y="16554"/>
                      <a:pt x="14621" y="16493"/>
                      <a:pt x="14712" y="16371"/>
                    </a:cubicBezTo>
                    <a:cubicBezTo>
                      <a:pt x="16506" y="17557"/>
                      <a:pt x="18785" y="17921"/>
                      <a:pt x="20883" y="17921"/>
                    </a:cubicBezTo>
                    <a:cubicBezTo>
                      <a:pt x="23071" y="17921"/>
                      <a:pt x="25503" y="17405"/>
                      <a:pt x="27083" y="15794"/>
                    </a:cubicBezTo>
                    <a:cubicBezTo>
                      <a:pt x="27317" y="15560"/>
                      <a:pt x="27120" y="15237"/>
                      <a:pt x="26865" y="15237"/>
                    </a:cubicBezTo>
                    <a:cubicBezTo>
                      <a:pt x="26788" y="15237"/>
                      <a:pt x="26705" y="15267"/>
                      <a:pt x="26627" y="15338"/>
                    </a:cubicBezTo>
                    <a:cubicBezTo>
                      <a:pt x="25168" y="16827"/>
                      <a:pt x="22919" y="17253"/>
                      <a:pt x="20852" y="17283"/>
                    </a:cubicBezTo>
                    <a:cubicBezTo>
                      <a:pt x="20780" y="17284"/>
                      <a:pt x="20707" y="17285"/>
                      <a:pt x="20634" y="17285"/>
                    </a:cubicBezTo>
                    <a:cubicBezTo>
                      <a:pt x="18777" y="17285"/>
                      <a:pt x="16746" y="16908"/>
                      <a:pt x="15138" y="15885"/>
                    </a:cubicBezTo>
                    <a:cubicBezTo>
                      <a:pt x="15624" y="15277"/>
                      <a:pt x="15898" y="14730"/>
                      <a:pt x="15837" y="14395"/>
                    </a:cubicBezTo>
                    <a:cubicBezTo>
                      <a:pt x="15807" y="13788"/>
                      <a:pt x="15624" y="13362"/>
                      <a:pt x="15199" y="12997"/>
                    </a:cubicBezTo>
                    <a:cubicBezTo>
                      <a:pt x="14895" y="12693"/>
                      <a:pt x="14439" y="12389"/>
                      <a:pt x="13800" y="11994"/>
                    </a:cubicBezTo>
                    <a:cubicBezTo>
                      <a:pt x="13922" y="11690"/>
                      <a:pt x="14044" y="11386"/>
                      <a:pt x="14165" y="11143"/>
                    </a:cubicBezTo>
                    <a:cubicBezTo>
                      <a:pt x="14804" y="9988"/>
                      <a:pt x="15685" y="9259"/>
                      <a:pt x="17266" y="8863"/>
                    </a:cubicBezTo>
                    <a:lnTo>
                      <a:pt x="17266" y="8863"/>
                    </a:lnTo>
                    <a:cubicBezTo>
                      <a:pt x="16536" y="11356"/>
                      <a:pt x="17782" y="13909"/>
                      <a:pt x="17874" y="14031"/>
                    </a:cubicBezTo>
                    <a:cubicBezTo>
                      <a:pt x="17919" y="14143"/>
                      <a:pt x="18047" y="14206"/>
                      <a:pt x="18185" y="14206"/>
                    </a:cubicBezTo>
                    <a:cubicBezTo>
                      <a:pt x="18233" y="14206"/>
                      <a:pt x="18282" y="14198"/>
                      <a:pt x="18329" y="14183"/>
                    </a:cubicBezTo>
                    <a:cubicBezTo>
                      <a:pt x="18481" y="14092"/>
                      <a:pt x="18542" y="13909"/>
                      <a:pt x="18481" y="13727"/>
                    </a:cubicBezTo>
                    <a:cubicBezTo>
                      <a:pt x="18481" y="13666"/>
                      <a:pt x="17144" y="11052"/>
                      <a:pt x="18056" y="8711"/>
                    </a:cubicBezTo>
                    <a:cubicBezTo>
                      <a:pt x="18907" y="8560"/>
                      <a:pt x="19880" y="8438"/>
                      <a:pt x="21217" y="8347"/>
                    </a:cubicBezTo>
                    <a:lnTo>
                      <a:pt x="21217" y="8347"/>
                    </a:lnTo>
                    <a:cubicBezTo>
                      <a:pt x="20366" y="11629"/>
                      <a:pt x="21491" y="13818"/>
                      <a:pt x="21521" y="13909"/>
                    </a:cubicBezTo>
                    <a:cubicBezTo>
                      <a:pt x="21566" y="14022"/>
                      <a:pt x="21678" y="14084"/>
                      <a:pt x="21820" y="14084"/>
                    </a:cubicBezTo>
                    <a:cubicBezTo>
                      <a:pt x="21869" y="14084"/>
                      <a:pt x="21922" y="14077"/>
                      <a:pt x="21977" y="14061"/>
                    </a:cubicBezTo>
                    <a:cubicBezTo>
                      <a:pt x="22129" y="13970"/>
                      <a:pt x="22190" y="13788"/>
                      <a:pt x="22129" y="13605"/>
                    </a:cubicBezTo>
                    <a:cubicBezTo>
                      <a:pt x="22129" y="13575"/>
                      <a:pt x="21065" y="11447"/>
                      <a:pt x="21916" y="8286"/>
                    </a:cubicBezTo>
                    <a:cubicBezTo>
                      <a:pt x="22524" y="8256"/>
                      <a:pt x="23193" y="8256"/>
                      <a:pt x="23861" y="8195"/>
                    </a:cubicBezTo>
                    <a:lnTo>
                      <a:pt x="23861" y="8195"/>
                    </a:lnTo>
                    <a:cubicBezTo>
                      <a:pt x="23254" y="10870"/>
                      <a:pt x="24409" y="12754"/>
                      <a:pt x="24439" y="12845"/>
                    </a:cubicBezTo>
                    <a:cubicBezTo>
                      <a:pt x="24522" y="12949"/>
                      <a:pt x="24634" y="12996"/>
                      <a:pt x="24744" y="12996"/>
                    </a:cubicBezTo>
                    <a:cubicBezTo>
                      <a:pt x="24796" y="12996"/>
                      <a:pt x="24847" y="12986"/>
                      <a:pt x="24895" y="12967"/>
                    </a:cubicBezTo>
                    <a:cubicBezTo>
                      <a:pt x="25047" y="12876"/>
                      <a:pt x="25077" y="12663"/>
                      <a:pt x="25017" y="12511"/>
                    </a:cubicBezTo>
                    <a:cubicBezTo>
                      <a:pt x="25017" y="12511"/>
                      <a:pt x="23922" y="10626"/>
                      <a:pt x="24561" y="8164"/>
                    </a:cubicBezTo>
                    <a:cubicBezTo>
                      <a:pt x="25017" y="8164"/>
                      <a:pt x="25472" y="8134"/>
                      <a:pt x="25928" y="8134"/>
                    </a:cubicBezTo>
                    <a:lnTo>
                      <a:pt x="26324" y="8134"/>
                    </a:lnTo>
                    <a:cubicBezTo>
                      <a:pt x="26111" y="10991"/>
                      <a:pt x="27357" y="12420"/>
                      <a:pt x="27387" y="12511"/>
                    </a:cubicBezTo>
                    <a:cubicBezTo>
                      <a:pt x="27452" y="12591"/>
                      <a:pt x="27550" y="12629"/>
                      <a:pt x="27641" y="12629"/>
                    </a:cubicBezTo>
                    <a:cubicBezTo>
                      <a:pt x="27723" y="12629"/>
                      <a:pt x="27800" y="12599"/>
                      <a:pt x="27843" y="12541"/>
                    </a:cubicBezTo>
                    <a:cubicBezTo>
                      <a:pt x="27965" y="12420"/>
                      <a:pt x="27995" y="12207"/>
                      <a:pt x="27904" y="12085"/>
                    </a:cubicBezTo>
                    <a:cubicBezTo>
                      <a:pt x="27904" y="12085"/>
                      <a:pt x="26749" y="10748"/>
                      <a:pt x="26992" y="8134"/>
                    </a:cubicBezTo>
                    <a:cubicBezTo>
                      <a:pt x="27327" y="8134"/>
                      <a:pt x="27661" y="8134"/>
                      <a:pt x="28056" y="8104"/>
                    </a:cubicBezTo>
                    <a:cubicBezTo>
                      <a:pt x="28542" y="8104"/>
                      <a:pt x="29029" y="8012"/>
                      <a:pt x="29485" y="7982"/>
                    </a:cubicBezTo>
                    <a:cubicBezTo>
                      <a:pt x="29728" y="10140"/>
                      <a:pt x="30944" y="11447"/>
                      <a:pt x="30974" y="11508"/>
                    </a:cubicBezTo>
                    <a:cubicBezTo>
                      <a:pt x="31038" y="11572"/>
                      <a:pt x="31128" y="11611"/>
                      <a:pt x="31216" y="11611"/>
                    </a:cubicBezTo>
                    <a:cubicBezTo>
                      <a:pt x="31295" y="11611"/>
                      <a:pt x="31373" y="11580"/>
                      <a:pt x="31430" y="11508"/>
                    </a:cubicBezTo>
                    <a:cubicBezTo>
                      <a:pt x="31552" y="11386"/>
                      <a:pt x="31582" y="11174"/>
                      <a:pt x="31430" y="11052"/>
                    </a:cubicBezTo>
                    <a:cubicBezTo>
                      <a:pt x="31430" y="11052"/>
                      <a:pt x="30336" y="9867"/>
                      <a:pt x="30093" y="7891"/>
                    </a:cubicBezTo>
                    <a:cubicBezTo>
                      <a:pt x="31400" y="7678"/>
                      <a:pt x="32615" y="7222"/>
                      <a:pt x="33801" y="6584"/>
                    </a:cubicBezTo>
                    <a:cubicBezTo>
                      <a:pt x="34591" y="8468"/>
                      <a:pt x="36202" y="8803"/>
                      <a:pt x="36293" y="8803"/>
                    </a:cubicBezTo>
                    <a:cubicBezTo>
                      <a:pt x="36326" y="8813"/>
                      <a:pt x="36357" y="8818"/>
                      <a:pt x="36387" y="8818"/>
                    </a:cubicBezTo>
                    <a:cubicBezTo>
                      <a:pt x="36527" y="8818"/>
                      <a:pt x="36638" y="8710"/>
                      <a:pt x="36688" y="8560"/>
                    </a:cubicBezTo>
                    <a:cubicBezTo>
                      <a:pt x="36719" y="8347"/>
                      <a:pt x="36597" y="8195"/>
                      <a:pt x="36415" y="8164"/>
                    </a:cubicBezTo>
                    <a:cubicBezTo>
                      <a:pt x="36324" y="8164"/>
                      <a:pt x="34986" y="7860"/>
                      <a:pt x="34348" y="6219"/>
                    </a:cubicBezTo>
                    <a:cubicBezTo>
                      <a:pt x="35017" y="5854"/>
                      <a:pt x="35655" y="5398"/>
                      <a:pt x="36293" y="4851"/>
                    </a:cubicBezTo>
                    <a:cubicBezTo>
                      <a:pt x="37508" y="6273"/>
                      <a:pt x="38393" y="6442"/>
                      <a:pt x="38706" y="6442"/>
                    </a:cubicBezTo>
                    <a:cubicBezTo>
                      <a:pt x="38761" y="6442"/>
                      <a:pt x="38798" y="6436"/>
                      <a:pt x="38816" y="6432"/>
                    </a:cubicBezTo>
                    <a:cubicBezTo>
                      <a:pt x="38999" y="6371"/>
                      <a:pt x="39120" y="6219"/>
                      <a:pt x="39059" y="6037"/>
                    </a:cubicBezTo>
                    <a:cubicBezTo>
                      <a:pt x="39059" y="5976"/>
                      <a:pt x="39029" y="5885"/>
                      <a:pt x="38999" y="5854"/>
                    </a:cubicBezTo>
                    <a:cubicBezTo>
                      <a:pt x="38907" y="5763"/>
                      <a:pt x="38847" y="5733"/>
                      <a:pt x="38725" y="5733"/>
                    </a:cubicBezTo>
                    <a:cubicBezTo>
                      <a:pt x="38725" y="5733"/>
                      <a:pt x="38724" y="5733"/>
                      <a:pt x="38721" y="5733"/>
                    </a:cubicBezTo>
                    <a:cubicBezTo>
                      <a:pt x="38662" y="5733"/>
                      <a:pt x="37946" y="5705"/>
                      <a:pt x="36840" y="4395"/>
                    </a:cubicBezTo>
                    <a:cubicBezTo>
                      <a:pt x="37600" y="3757"/>
                      <a:pt x="38269" y="3088"/>
                      <a:pt x="38877" y="2480"/>
                    </a:cubicBezTo>
                    <a:cubicBezTo>
                      <a:pt x="39934" y="1424"/>
                      <a:pt x="40776" y="555"/>
                      <a:pt x="41378" y="555"/>
                    </a:cubicBezTo>
                    <a:close/>
                    <a:moveTo>
                      <a:pt x="5257" y="8961"/>
                    </a:moveTo>
                    <a:cubicBezTo>
                      <a:pt x="7027" y="8961"/>
                      <a:pt x="9621" y="10446"/>
                      <a:pt x="11673" y="11599"/>
                    </a:cubicBezTo>
                    <a:lnTo>
                      <a:pt x="12129" y="11842"/>
                    </a:lnTo>
                    <a:cubicBezTo>
                      <a:pt x="13497" y="12602"/>
                      <a:pt x="14348" y="13119"/>
                      <a:pt x="14743" y="13514"/>
                    </a:cubicBezTo>
                    <a:cubicBezTo>
                      <a:pt x="15016" y="13788"/>
                      <a:pt x="15168" y="14092"/>
                      <a:pt x="15199" y="14517"/>
                    </a:cubicBezTo>
                    <a:cubicBezTo>
                      <a:pt x="15290" y="15338"/>
                      <a:pt x="10913" y="19380"/>
                      <a:pt x="7661" y="20900"/>
                    </a:cubicBezTo>
                    <a:cubicBezTo>
                      <a:pt x="6936" y="21213"/>
                      <a:pt x="6464" y="21337"/>
                      <a:pt x="6171" y="21337"/>
                    </a:cubicBezTo>
                    <a:cubicBezTo>
                      <a:pt x="6009" y="21337"/>
                      <a:pt x="5902" y="21299"/>
                      <a:pt x="5837" y="21234"/>
                    </a:cubicBezTo>
                    <a:cubicBezTo>
                      <a:pt x="5715" y="21082"/>
                      <a:pt x="5715" y="20931"/>
                      <a:pt x="5746" y="20779"/>
                    </a:cubicBezTo>
                    <a:cubicBezTo>
                      <a:pt x="6019" y="19532"/>
                      <a:pt x="9059" y="17739"/>
                      <a:pt x="10183" y="17131"/>
                    </a:cubicBezTo>
                    <a:cubicBezTo>
                      <a:pt x="10335" y="17070"/>
                      <a:pt x="10427" y="16857"/>
                      <a:pt x="10335" y="16675"/>
                    </a:cubicBezTo>
                    <a:cubicBezTo>
                      <a:pt x="10290" y="16562"/>
                      <a:pt x="10178" y="16500"/>
                      <a:pt x="10037" y="16500"/>
                    </a:cubicBezTo>
                    <a:cubicBezTo>
                      <a:pt x="9987" y="16500"/>
                      <a:pt x="9934" y="16507"/>
                      <a:pt x="9879" y="16523"/>
                    </a:cubicBezTo>
                    <a:cubicBezTo>
                      <a:pt x="7724" y="17576"/>
                      <a:pt x="4305" y="18866"/>
                      <a:pt x="2582" y="18866"/>
                    </a:cubicBezTo>
                    <a:cubicBezTo>
                      <a:pt x="2167" y="18866"/>
                      <a:pt x="1850" y="18792"/>
                      <a:pt x="1673" y="18620"/>
                    </a:cubicBezTo>
                    <a:cubicBezTo>
                      <a:pt x="1612" y="18529"/>
                      <a:pt x="1581" y="18438"/>
                      <a:pt x="1521" y="18286"/>
                    </a:cubicBezTo>
                    <a:cubicBezTo>
                      <a:pt x="1490" y="16310"/>
                      <a:pt x="5685" y="15550"/>
                      <a:pt x="7296" y="15429"/>
                    </a:cubicBezTo>
                    <a:cubicBezTo>
                      <a:pt x="7509" y="15429"/>
                      <a:pt x="7600" y="15277"/>
                      <a:pt x="7600" y="15095"/>
                    </a:cubicBezTo>
                    <a:cubicBezTo>
                      <a:pt x="7600" y="14882"/>
                      <a:pt x="7448" y="14791"/>
                      <a:pt x="7265" y="14791"/>
                    </a:cubicBezTo>
                    <a:cubicBezTo>
                      <a:pt x="5867" y="14791"/>
                      <a:pt x="1946" y="14547"/>
                      <a:pt x="974" y="13575"/>
                    </a:cubicBezTo>
                    <a:cubicBezTo>
                      <a:pt x="761" y="13362"/>
                      <a:pt x="730" y="13180"/>
                      <a:pt x="822" y="12967"/>
                    </a:cubicBezTo>
                    <a:cubicBezTo>
                      <a:pt x="915" y="12687"/>
                      <a:pt x="2152" y="12533"/>
                      <a:pt x="3866" y="12533"/>
                    </a:cubicBezTo>
                    <a:cubicBezTo>
                      <a:pt x="4946" y="12533"/>
                      <a:pt x="6216" y="12594"/>
                      <a:pt x="7509" y="12724"/>
                    </a:cubicBezTo>
                    <a:cubicBezTo>
                      <a:pt x="7691" y="12724"/>
                      <a:pt x="7843" y="12602"/>
                      <a:pt x="7843" y="12450"/>
                    </a:cubicBezTo>
                    <a:cubicBezTo>
                      <a:pt x="7873" y="12298"/>
                      <a:pt x="7752" y="12116"/>
                      <a:pt x="7600" y="12085"/>
                    </a:cubicBezTo>
                    <a:cubicBezTo>
                      <a:pt x="7569" y="12085"/>
                      <a:pt x="4864" y="11295"/>
                      <a:pt x="3922" y="10322"/>
                    </a:cubicBezTo>
                    <a:cubicBezTo>
                      <a:pt x="3770" y="10170"/>
                      <a:pt x="3648" y="9988"/>
                      <a:pt x="3648" y="9867"/>
                    </a:cubicBezTo>
                    <a:cubicBezTo>
                      <a:pt x="3648" y="9836"/>
                      <a:pt x="3618" y="9684"/>
                      <a:pt x="3861" y="9471"/>
                    </a:cubicBezTo>
                    <a:cubicBezTo>
                      <a:pt x="4213" y="9112"/>
                      <a:pt x="4693" y="8961"/>
                      <a:pt x="5257" y="8961"/>
                    </a:cubicBezTo>
                    <a:close/>
                    <a:moveTo>
                      <a:pt x="41330" y="0"/>
                    </a:moveTo>
                    <a:cubicBezTo>
                      <a:pt x="40474" y="0"/>
                      <a:pt x="39551" y="915"/>
                      <a:pt x="38330" y="2085"/>
                    </a:cubicBezTo>
                    <a:cubicBezTo>
                      <a:pt x="37692" y="2724"/>
                      <a:pt x="36932" y="3453"/>
                      <a:pt x="36111" y="4183"/>
                    </a:cubicBezTo>
                    <a:cubicBezTo>
                      <a:pt x="35351" y="4821"/>
                      <a:pt x="34530" y="5368"/>
                      <a:pt x="33770" y="5824"/>
                    </a:cubicBezTo>
                    <a:cubicBezTo>
                      <a:pt x="32463" y="6584"/>
                      <a:pt x="31096" y="7070"/>
                      <a:pt x="29637" y="7283"/>
                    </a:cubicBezTo>
                    <a:cubicBezTo>
                      <a:pt x="29120" y="7374"/>
                      <a:pt x="28542" y="7435"/>
                      <a:pt x="27934" y="7435"/>
                    </a:cubicBezTo>
                    <a:cubicBezTo>
                      <a:pt x="27175" y="7496"/>
                      <a:pt x="26476" y="7496"/>
                      <a:pt x="25807" y="7496"/>
                    </a:cubicBezTo>
                    <a:cubicBezTo>
                      <a:pt x="25229" y="7496"/>
                      <a:pt x="24713" y="7526"/>
                      <a:pt x="24196" y="7526"/>
                    </a:cubicBezTo>
                    <a:lnTo>
                      <a:pt x="24165" y="7526"/>
                    </a:lnTo>
                    <a:cubicBezTo>
                      <a:pt x="23254" y="7556"/>
                      <a:pt x="22372" y="7556"/>
                      <a:pt x="21582" y="7587"/>
                    </a:cubicBezTo>
                    <a:cubicBezTo>
                      <a:pt x="19880" y="7678"/>
                      <a:pt x="18694" y="7830"/>
                      <a:pt x="17722" y="8012"/>
                    </a:cubicBezTo>
                    <a:cubicBezTo>
                      <a:pt x="15624" y="8468"/>
                      <a:pt x="14378" y="9319"/>
                      <a:pt x="13618" y="10778"/>
                    </a:cubicBezTo>
                    <a:cubicBezTo>
                      <a:pt x="13466" y="11052"/>
                      <a:pt x="13345" y="11356"/>
                      <a:pt x="13253" y="11660"/>
                    </a:cubicBezTo>
                    <a:cubicBezTo>
                      <a:pt x="13041" y="11508"/>
                      <a:pt x="12767" y="11386"/>
                      <a:pt x="12493" y="11204"/>
                    </a:cubicBezTo>
                    <a:lnTo>
                      <a:pt x="12038" y="10930"/>
                    </a:lnTo>
                    <a:cubicBezTo>
                      <a:pt x="9817" y="9687"/>
                      <a:pt x="7223" y="8200"/>
                      <a:pt x="5276" y="8200"/>
                    </a:cubicBezTo>
                    <a:cubicBezTo>
                      <a:pt x="4558" y="8200"/>
                      <a:pt x="3927" y="8402"/>
                      <a:pt x="3436" y="8894"/>
                    </a:cubicBezTo>
                    <a:cubicBezTo>
                      <a:pt x="3101" y="9228"/>
                      <a:pt x="2980" y="9563"/>
                      <a:pt x="3010" y="9927"/>
                    </a:cubicBezTo>
                    <a:cubicBezTo>
                      <a:pt x="3040" y="10231"/>
                      <a:pt x="3192" y="10474"/>
                      <a:pt x="3466" y="10748"/>
                    </a:cubicBezTo>
                    <a:cubicBezTo>
                      <a:pt x="3891" y="11174"/>
                      <a:pt x="4530" y="11508"/>
                      <a:pt x="5168" y="11812"/>
                    </a:cubicBezTo>
                    <a:cubicBezTo>
                      <a:pt x="4691" y="11785"/>
                      <a:pt x="4199" y="11769"/>
                      <a:pt x="3716" y="11769"/>
                    </a:cubicBezTo>
                    <a:cubicBezTo>
                      <a:pt x="1986" y="11769"/>
                      <a:pt x="391" y="11980"/>
                      <a:pt x="153" y="12693"/>
                    </a:cubicBezTo>
                    <a:cubicBezTo>
                      <a:pt x="1" y="13149"/>
                      <a:pt x="122" y="13605"/>
                      <a:pt x="487" y="13940"/>
                    </a:cubicBezTo>
                    <a:cubicBezTo>
                      <a:pt x="1217" y="14669"/>
                      <a:pt x="2919" y="15003"/>
                      <a:pt x="4439" y="15186"/>
                    </a:cubicBezTo>
                    <a:cubicBezTo>
                      <a:pt x="2706" y="15702"/>
                      <a:pt x="791" y="16554"/>
                      <a:pt x="852" y="18225"/>
                    </a:cubicBezTo>
                    <a:cubicBezTo>
                      <a:pt x="852" y="18590"/>
                      <a:pt x="943" y="18833"/>
                      <a:pt x="1186" y="19046"/>
                    </a:cubicBezTo>
                    <a:cubicBezTo>
                      <a:pt x="1490" y="19340"/>
                      <a:pt x="1983" y="19460"/>
                      <a:pt x="2585" y="19460"/>
                    </a:cubicBezTo>
                    <a:cubicBezTo>
                      <a:pt x="3730" y="19460"/>
                      <a:pt x="5274" y="19027"/>
                      <a:pt x="6688" y="18529"/>
                    </a:cubicBezTo>
                    <a:lnTo>
                      <a:pt x="6688" y="18529"/>
                    </a:lnTo>
                    <a:cubicBezTo>
                      <a:pt x="5898" y="19198"/>
                      <a:pt x="5199" y="19897"/>
                      <a:pt x="5047" y="20596"/>
                    </a:cubicBezTo>
                    <a:cubicBezTo>
                      <a:pt x="4986" y="20961"/>
                      <a:pt x="5047" y="21326"/>
                      <a:pt x="5259" y="21630"/>
                    </a:cubicBezTo>
                    <a:cubicBezTo>
                      <a:pt x="5444" y="21870"/>
                      <a:pt x="5733" y="21992"/>
                      <a:pt x="6129" y="21992"/>
                    </a:cubicBezTo>
                    <a:cubicBezTo>
                      <a:pt x="6582" y="21992"/>
                      <a:pt x="7174" y="21833"/>
                      <a:pt x="7904" y="21508"/>
                    </a:cubicBezTo>
                    <a:cubicBezTo>
                      <a:pt x="9606" y="20718"/>
                      <a:pt x="12159" y="18894"/>
                      <a:pt x="13922" y="17253"/>
                    </a:cubicBezTo>
                    <a:cubicBezTo>
                      <a:pt x="14773" y="18468"/>
                      <a:pt x="16536" y="19806"/>
                      <a:pt x="20001" y="19867"/>
                    </a:cubicBezTo>
                    <a:cubicBezTo>
                      <a:pt x="20075" y="19869"/>
                      <a:pt x="20150" y="19870"/>
                      <a:pt x="20225" y="19870"/>
                    </a:cubicBezTo>
                    <a:cubicBezTo>
                      <a:pt x="27074" y="19870"/>
                      <a:pt x="40383" y="11741"/>
                      <a:pt x="41917" y="5277"/>
                    </a:cubicBezTo>
                    <a:cubicBezTo>
                      <a:pt x="42768" y="1781"/>
                      <a:pt x="42068" y="353"/>
                      <a:pt x="42038" y="262"/>
                    </a:cubicBezTo>
                    <a:cubicBezTo>
                      <a:pt x="42038" y="231"/>
                      <a:pt x="41977" y="201"/>
                      <a:pt x="41947" y="201"/>
                    </a:cubicBezTo>
                    <a:cubicBezTo>
                      <a:pt x="41917" y="140"/>
                      <a:pt x="41886" y="140"/>
                      <a:pt x="41825" y="110"/>
                    </a:cubicBezTo>
                    <a:cubicBezTo>
                      <a:pt x="41662" y="35"/>
                      <a:pt x="41497" y="0"/>
                      <a:pt x="4133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9" name="Google Shape;869;p13"/>
              <p:cNvSpPr/>
              <p:nvPr/>
            </p:nvSpPr>
            <p:spPr>
              <a:xfrm flipH="1" rot="3607504">
                <a:off x="8523147" y="3865474"/>
                <a:ext cx="617815" cy="530741"/>
              </a:xfrm>
              <a:custGeom>
                <a:rect b="b" l="l" r="r" t="t"/>
                <a:pathLst>
                  <a:path extrusionOk="0" h="21230" w="24713">
                    <a:moveTo>
                      <a:pt x="9514" y="822"/>
                    </a:moveTo>
                    <a:lnTo>
                      <a:pt x="9514" y="822"/>
                    </a:lnTo>
                    <a:cubicBezTo>
                      <a:pt x="11976" y="1156"/>
                      <a:pt x="14530" y="2190"/>
                      <a:pt x="16384" y="3284"/>
                    </a:cubicBezTo>
                    <a:cubicBezTo>
                      <a:pt x="18359" y="4470"/>
                      <a:pt x="21642" y="6719"/>
                      <a:pt x="23040" y="9728"/>
                    </a:cubicBezTo>
                    <a:cubicBezTo>
                      <a:pt x="22652" y="9822"/>
                      <a:pt x="22001" y="9957"/>
                      <a:pt x="21294" y="9957"/>
                    </a:cubicBezTo>
                    <a:cubicBezTo>
                      <a:pt x="20175" y="9957"/>
                      <a:pt x="18919" y="9618"/>
                      <a:pt x="18359" y="8239"/>
                    </a:cubicBezTo>
                    <a:cubicBezTo>
                      <a:pt x="17004" y="4736"/>
                      <a:pt x="14467" y="4095"/>
                      <a:pt x="12895" y="4095"/>
                    </a:cubicBezTo>
                    <a:cubicBezTo>
                      <a:pt x="12775" y="4095"/>
                      <a:pt x="12661" y="4098"/>
                      <a:pt x="12554" y="4105"/>
                    </a:cubicBezTo>
                    <a:cubicBezTo>
                      <a:pt x="12545" y="4105"/>
                      <a:pt x="12536" y="4105"/>
                      <a:pt x="12527" y="4105"/>
                    </a:cubicBezTo>
                    <a:cubicBezTo>
                      <a:pt x="11290" y="4105"/>
                      <a:pt x="10088" y="2059"/>
                      <a:pt x="9514" y="822"/>
                    </a:cubicBezTo>
                    <a:close/>
                    <a:moveTo>
                      <a:pt x="7902" y="674"/>
                    </a:moveTo>
                    <a:cubicBezTo>
                      <a:pt x="8192" y="674"/>
                      <a:pt x="8486" y="683"/>
                      <a:pt x="8785" y="700"/>
                    </a:cubicBezTo>
                    <a:cubicBezTo>
                      <a:pt x="9176" y="1544"/>
                      <a:pt x="10612" y="4714"/>
                      <a:pt x="12589" y="4714"/>
                    </a:cubicBezTo>
                    <a:cubicBezTo>
                      <a:pt x="12608" y="4714"/>
                      <a:pt x="12626" y="4713"/>
                      <a:pt x="12645" y="4713"/>
                    </a:cubicBezTo>
                    <a:cubicBezTo>
                      <a:pt x="12720" y="4709"/>
                      <a:pt x="12799" y="4707"/>
                      <a:pt x="12880" y="4707"/>
                    </a:cubicBezTo>
                    <a:cubicBezTo>
                      <a:pt x="14280" y="4707"/>
                      <a:pt x="16548" y="5261"/>
                      <a:pt x="17812" y="8421"/>
                    </a:cubicBezTo>
                    <a:cubicBezTo>
                      <a:pt x="18454" y="10084"/>
                      <a:pt x="19940" y="10585"/>
                      <a:pt x="21349" y="10585"/>
                    </a:cubicBezTo>
                    <a:cubicBezTo>
                      <a:pt x="22078" y="10585"/>
                      <a:pt x="22785" y="10451"/>
                      <a:pt x="23344" y="10275"/>
                    </a:cubicBezTo>
                    <a:cubicBezTo>
                      <a:pt x="23436" y="10640"/>
                      <a:pt x="23496" y="10883"/>
                      <a:pt x="23588" y="11187"/>
                    </a:cubicBezTo>
                    <a:cubicBezTo>
                      <a:pt x="23740" y="11916"/>
                      <a:pt x="23800" y="12646"/>
                      <a:pt x="23740" y="13375"/>
                    </a:cubicBezTo>
                    <a:cubicBezTo>
                      <a:pt x="23119" y="13606"/>
                      <a:pt x="22524" y="13708"/>
                      <a:pt x="21960" y="13708"/>
                    </a:cubicBezTo>
                    <a:cubicBezTo>
                      <a:pt x="19846" y="13708"/>
                      <a:pt x="18171" y="12267"/>
                      <a:pt x="17235" y="10731"/>
                    </a:cubicBezTo>
                    <a:cubicBezTo>
                      <a:pt x="16900" y="10214"/>
                      <a:pt x="16657" y="9728"/>
                      <a:pt x="16414" y="9211"/>
                    </a:cubicBezTo>
                    <a:cubicBezTo>
                      <a:pt x="15740" y="7717"/>
                      <a:pt x="15179" y="6562"/>
                      <a:pt x="12827" y="6562"/>
                    </a:cubicBezTo>
                    <a:cubicBezTo>
                      <a:pt x="12738" y="6562"/>
                      <a:pt x="12647" y="6564"/>
                      <a:pt x="12554" y="6567"/>
                    </a:cubicBezTo>
                    <a:cubicBezTo>
                      <a:pt x="12487" y="6569"/>
                      <a:pt x="12423" y="6570"/>
                      <a:pt x="12360" y="6570"/>
                    </a:cubicBezTo>
                    <a:cubicBezTo>
                      <a:pt x="10551" y="6570"/>
                      <a:pt x="10165" y="5737"/>
                      <a:pt x="9636" y="4591"/>
                    </a:cubicBezTo>
                    <a:cubicBezTo>
                      <a:pt x="9393" y="4044"/>
                      <a:pt x="9119" y="3497"/>
                      <a:pt x="8724" y="2919"/>
                    </a:cubicBezTo>
                    <a:cubicBezTo>
                      <a:pt x="7873" y="1825"/>
                      <a:pt x="6627" y="1217"/>
                      <a:pt x="5745" y="913"/>
                    </a:cubicBezTo>
                    <a:cubicBezTo>
                      <a:pt x="6445" y="738"/>
                      <a:pt x="7160" y="674"/>
                      <a:pt x="7902" y="674"/>
                    </a:cubicBezTo>
                    <a:close/>
                    <a:moveTo>
                      <a:pt x="4590" y="1278"/>
                    </a:moveTo>
                    <a:cubicBezTo>
                      <a:pt x="5077" y="1400"/>
                      <a:pt x="7052" y="1886"/>
                      <a:pt x="8147" y="3345"/>
                    </a:cubicBezTo>
                    <a:cubicBezTo>
                      <a:pt x="8542" y="3831"/>
                      <a:pt x="8754" y="4348"/>
                      <a:pt x="8998" y="4865"/>
                    </a:cubicBezTo>
                    <a:cubicBezTo>
                      <a:pt x="9525" y="6095"/>
                      <a:pt x="10080" y="7240"/>
                      <a:pt x="12269" y="7240"/>
                    </a:cubicBezTo>
                    <a:cubicBezTo>
                      <a:pt x="12351" y="7240"/>
                      <a:pt x="12436" y="7239"/>
                      <a:pt x="12524" y="7236"/>
                    </a:cubicBezTo>
                    <a:cubicBezTo>
                      <a:pt x="12593" y="7234"/>
                      <a:pt x="12660" y="7233"/>
                      <a:pt x="12725" y="7233"/>
                    </a:cubicBezTo>
                    <a:cubicBezTo>
                      <a:pt x="14679" y="7233"/>
                      <a:pt x="15099" y="8104"/>
                      <a:pt x="15776" y="9515"/>
                    </a:cubicBezTo>
                    <a:cubicBezTo>
                      <a:pt x="16019" y="10032"/>
                      <a:pt x="16293" y="10549"/>
                      <a:pt x="16627" y="11126"/>
                    </a:cubicBezTo>
                    <a:cubicBezTo>
                      <a:pt x="17733" y="12896"/>
                      <a:pt x="19654" y="14368"/>
                      <a:pt x="21924" y="14368"/>
                    </a:cubicBezTo>
                    <a:cubicBezTo>
                      <a:pt x="22461" y="14368"/>
                      <a:pt x="23018" y="14285"/>
                      <a:pt x="23588" y="14105"/>
                    </a:cubicBezTo>
                    <a:lnTo>
                      <a:pt x="23588" y="14105"/>
                    </a:lnTo>
                    <a:cubicBezTo>
                      <a:pt x="23375" y="14986"/>
                      <a:pt x="23010" y="15959"/>
                      <a:pt x="22402" y="16871"/>
                    </a:cubicBezTo>
                    <a:cubicBezTo>
                      <a:pt x="22159" y="17205"/>
                      <a:pt x="21946" y="17540"/>
                      <a:pt x="21673" y="17813"/>
                    </a:cubicBezTo>
                    <a:cubicBezTo>
                      <a:pt x="21386" y="17867"/>
                      <a:pt x="21103" y="17893"/>
                      <a:pt x="20827" y="17893"/>
                    </a:cubicBezTo>
                    <a:cubicBezTo>
                      <a:pt x="18618" y="17893"/>
                      <a:pt x="16792" y="16260"/>
                      <a:pt x="15928" y="14530"/>
                    </a:cubicBezTo>
                    <a:cubicBezTo>
                      <a:pt x="15715" y="14075"/>
                      <a:pt x="15593" y="13679"/>
                      <a:pt x="15442" y="13254"/>
                    </a:cubicBezTo>
                    <a:cubicBezTo>
                      <a:pt x="15036" y="11979"/>
                      <a:pt x="14685" y="10814"/>
                      <a:pt x="12203" y="10814"/>
                    </a:cubicBezTo>
                    <a:cubicBezTo>
                      <a:pt x="12082" y="10814"/>
                      <a:pt x="11956" y="10817"/>
                      <a:pt x="11824" y="10822"/>
                    </a:cubicBezTo>
                    <a:cubicBezTo>
                      <a:pt x="11700" y="10828"/>
                      <a:pt x="11581" y="10831"/>
                      <a:pt x="11465" y="10831"/>
                    </a:cubicBezTo>
                    <a:cubicBezTo>
                      <a:pt x="9065" y="10831"/>
                      <a:pt x="8493" y="9635"/>
                      <a:pt x="7478" y="7691"/>
                    </a:cubicBezTo>
                    <a:cubicBezTo>
                      <a:pt x="7265" y="7357"/>
                      <a:pt x="7083" y="6992"/>
                      <a:pt x="6900" y="6628"/>
                    </a:cubicBezTo>
                    <a:cubicBezTo>
                      <a:pt x="5684" y="4470"/>
                      <a:pt x="3010" y="3801"/>
                      <a:pt x="1885" y="3588"/>
                    </a:cubicBezTo>
                    <a:cubicBezTo>
                      <a:pt x="2554" y="2524"/>
                      <a:pt x="3466" y="1764"/>
                      <a:pt x="4590" y="1278"/>
                    </a:cubicBezTo>
                    <a:close/>
                    <a:moveTo>
                      <a:pt x="1551" y="4166"/>
                    </a:moveTo>
                    <a:cubicBezTo>
                      <a:pt x="2341" y="4287"/>
                      <a:pt x="5198" y="4865"/>
                      <a:pt x="6323" y="6932"/>
                    </a:cubicBezTo>
                    <a:cubicBezTo>
                      <a:pt x="6505" y="7327"/>
                      <a:pt x="6718" y="7661"/>
                      <a:pt x="6900" y="7995"/>
                    </a:cubicBezTo>
                    <a:cubicBezTo>
                      <a:pt x="7896" y="9957"/>
                      <a:pt x="8694" y="11467"/>
                      <a:pt x="11548" y="11467"/>
                    </a:cubicBezTo>
                    <a:cubicBezTo>
                      <a:pt x="11658" y="11467"/>
                      <a:pt x="11770" y="11465"/>
                      <a:pt x="11885" y="11460"/>
                    </a:cubicBezTo>
                    <a:cubicBezTo>
                      <a:pt x="12037" y="11453"/>
                      <a:pt x="12179" y="11449"/>
                      <a:pt x="12314" y="11449"/>
                    </a:cubicBezTo>
                    <a:cubicBezTo>
                      <a:pt x="14224" y="11449"/>
                      <a:pt x="14434" y="12243"/>
                      <a:pt x="14803" y="13436"/>
                    </a:cubicBezTo>
                    <a:cubicBezTo>
                      <a:pt x="14925" y="13862"/>
                      <a:pt x="15077" y="14348"/>
                      <a:pt x="15320" y="14834"/>
                    </a:cubicBezTo>
                    <a:cubicBezTo>
                      <a:pt x="16277" y="16749"/>
                      <a:pt x="18294" y="18575"/>
                      <a:pt x="20791" y="18575"/>
                    </a:cubicBezTo>
                    <a:cubicBezTo>
                      <a:pt x="20831" y="18575"/>
                      <a:pt x="20872" y="18574"/>
                      <a:pt x="20913" y="18573"/>
                    </a:cubicBezTo>
                    <a:lnTo>
                      <a:pt x="20913" y="18573"/>
                    </a:lnTo>
                    <a:cubicBezTo>
                      <a:pt x="20183" y="19242"/>
                      <a:pt x="19363" y="19758"/>
                      <a:pt x="18420" y="20093"/>
                    </a:cubicBezTo>
                    <a:cubicBezTo>
                      <a:pt x="18056" y="20214"/>
                      <a:pt x="17752" y="20275"/>
                      <a:pt x="17417" y="20366"/>
                    </a:cubicBezTo>
                    <a:cubicBezTo>
                      <a:pt x="17283" y="20384"/>
                      <a:pt x="17146" y="20393"/>
                      <a:pt x="17007" y="20393"/>
                    </a:cubicBezTo>
                    <a:cubicBezTo>
                      <a:pt x="15255" y="20393"/>
                      <a:pt x="13176" y="19012"/>
                      <a:pt x="12584" y="17266"/>
                    </a:cubicBezTo>
                    <a:cubicBezTo>
                      <a:pt x="12463" y="16901"/>
                      <a:pt x="12372" y="16506"/>
                      <a:pt x="12250" y="16172"/>
                    </a:cubicBezTo>
                    <a:cubicBezTo>
                      <a:pt x="11934" y="14934"/>
                      <a:pt x="11595" y="13742"/>
                      <a:pt x="9929" y="13742"/>
                    </a:cubicBezTo>
                    <a:cubicBezTo>
                      <a:pt x="9672" y="13742"/>
                      <a:pt x="9383" y="13770"/>
                      <a:pt x="9058" y="13831"/>
                    </a:cubicBezTo>
                    <a:cubicBezTo>
                      <a:pt x="8655" y="13907"/>
                      <a:pt x="8297" y="13946"/>
                      <a:pt x="7976" y="13946"/>
                    </a:cubicBezTo>
                    <a:cubicBezTo>
                      <a:pt x="6357" y="13946"/>
                      <a:pt x="5660" y="12962"/>
                      <a:pt x="4773" y="10731"/>
                    </a:cubicBezTo>
                    <a:cubicBezTo>
                      <a:pt x="3830" y="8421"/>
                      <a:pt x="1733" y="7843"/>
                      <a:pt x="943" y="7752"/>
                    </a:cubicBezTo>
                    <a:cubicBezTo>
                      <a:pt x="852" y="6384"/>
                      <a:pt x="1064" y="5108"/>
                      <a:pt x="1551" y="4166"/>
                    </a:cubicBezTo>
                    <a:close/>
                    <a:moveTo>
                      <a:pt x="973" y="8421"/>
                    </a:moveTo>
                    <a:lnTo>
                      <a:pt x="973" y="8421"/>
                    </a:lnTo>
                    <a:cubicBezTo>
                      <a:pt x="1733" y="8573"/>
                      <a:pt x="3374" y="9120"/>
                      <a:pt x="4134" y="10974"/>
                    </a:cubicBezTo>
                    <a:cubicBezTo>
                      <a:pt x="5092" y="13331"/>
                      <a:pt x="5984" y="14584"/>
                      <a:pt x="8013" y="14584"/>
                    </a:cubicBezTo>
                    <a:cubicBezTo>
                      <a:pt x="8366" y="14584"/>
                      <a:pt x="8752" y="14546"/>
                      <a:pt x="9180" y="14470"/>
                    </a:cubicBezTo>
                    <a:cubicBezTo>
                      <a:pt x="9473" y="14411"/>
                      <a:pt x="9724" y="14383"/>
                      <a:pt x="9941" y="14383"/>
                    </a:cubicBezTo>
                    <a:cubicBezTo>
                      <a:pt x="11077" y="14383"/>
                      <a:pt x="11280" y="15150"/>
                      <a:pt x="11612" y="16324"/>
                    </a:cubicBezTo>
                    <a:cubicBezTo>
                      <a:pt x="11733" y="16689"/>
                      <a:pt x="11794" y="17084"/>
                      <a:pt x="11946" y="17448"/>
                    </a:cubicBezTo>
                    <a:cubicBezTo>
                      <a:pt x="12402" y="18786"/>
                      <a:pt x="13587" y="19880"/>
                      <a:pt x="14925" y="20488"/>
                    </a:cubicBezTo>
                    <a:cubicBezTo>
                      <a:pt x="14890" y="20488"/>
                      <a:pt x="14854" y="20488"/>
                      <a:pt x="14819" y="20488"/>
                    </a:cubicBezTo>
                    <a:cubicBezTo>
                      <a:pt x="11634" y="20488"/>
                      <a:pt x="8552" y="19140"/>
                      <a:pt x="6718" y="18148"/>
                    </a:cubicBezTo>
                    <a:cubicBezTo>
                      <a:pt x="4469" y="17023"/>
                      <a:pt x="2493" y="14287"/>
                      <a:pt x="1490" y="11005"/>
                    </a:cubicBezTo>
                    <a:cubicBezTo>
                      <a:pt x="1247" y="10123"/>
                      <a:pt x="1034" y="9242"/>
                      <a:pt x="973" y="8421"/>
                    </a:cubicBezTo>
                    <a:close/>
                    <a:moveTo>
                      <a:pt x="7821" y="0"/>
                    </a:moveTo>
                    <a:cubicBezTo>
                      <a:pt x="6765" y="0"/>
                      <a:pt x="5735" y="155"/>
                      <a:pt x="4803" y="488"/>
                    </a:cubicBezTo>
                    <a:cubicBezTo>
                      <a:pt x="4681" y="518"/>
                      <a:pt x="4621" y="548"/>
                      <a:pt x="4499" y="609"/>
                    </a:cubicBezTo>
                    <a:cubicBezTo>
                      <a:pt x="4438" y="609"/>
                      <a:pt x="4377" y="640"/>
                      <a:pt x="4347" y="670"/>
                    </a:cubicBezTo>
                    <a:cubicBezTo>
                      <a:pt x="2979" y="1278"/>
                      <a:pt x="1885" y="2281"/>
                      <a:pt x="1064" y="3679"/>
                    </a:cubicBezTo>
                    <a:cubicBezTo>
                      <a:pt x="92" y="5473"/>
                      <a:pt x="0" y="8299"/>
                      <a:pt x="882" y="11187"/>
                    </a:cubicBezTo>
                    <a:cubicBezTo>
                      <a:pt x="1915" y="14652"/>
                      <a:pt x="4013" y="17479"/>
                      <a:pt x="6384" y="18725"/>
                    </a:cubicBezTo>
                    <a:cubicBezTo>
                      <a:pt x="8423" y="19779"/>
                      <a:pt x="11860" y="21230"/>
                      <a:pt x="15304" y="21230"/>
                    </a:cubicBezTo>
                    <a:cubicBezTo>
                      <a:pt x="16429" y="21230"/>
                      <a:pt x="17555" y="21075"/>
                      <a:pt x="18633" y="20701"/>
                    </a:cubicBezTo>
                    <a:cubicBezTo>
                      <a:pt x="20426" y="20062"/>
                      <a:pt x="21855" y="18877"/>
                      <a:pt x="22949" y="17205"/>
                    </a:cubicBezTo>
                    <a:cubicBezTo>
                      <a:pt x="24287" y="15138"/>
                      <a:pt x="24712" y="13071"/>
                      <a:pt x="24226" y="11005"/>
                    </a:cubicBezTo>
                    <a:cubicBezTo>
                      <a:pt x="24104" y="10640"/>
                      <a:pt x="23983" y="10214"/>
                      <a:pt x="23831" y="9819"/>
                    </a:cubicBezTo>
                    <a:cubicBezTo>
                      <a:pt x="22433" y="6445"/>
                      <a:pt x="18907" y="3983"/>
                      <a:pt x="16779" y="2737"/>
                    </a:cubicBezTo>
                    <a:cubicBezTo>
                      <a:pt x="14621" y="1460"/>
                      <a:pt x="11764" y="336"/>
                      <a:pt x="9028" y="62"/>
                    </a:cubicBezTo>
                    <a:lnTo>
                      <a:pt x="8998" y="62"/>
                    </a:lnTo>
                    <a:cubicBezTo>
                      <a:pt x="8604" y="21"/>
                      <a:pt x="8211" y="0"/>
                      <a:pt x="782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0" name="Google Shape;870;p13"/>
              <p:cNvSpPr/>
              <p:nvPr/>
            </p:nvSpPr>
            <p:spPr>
              <a:xfrm flipH="1" rot="10800000">
                <a:off x="7466818" y="4589270"/>
                <a:ext cx="807800" cy="742575"/>
              </a:xfrm>
              <a:custGeom>
                <a:rect b="b" l="l" r="r" t="t"/>
                <a:pathLst>
                  <a:path extrusionOk="0" h="29703" w="32312">
                    <a:moveTo>
                      <a:pt x="21764" y="2402"/>
                    </a:moveTo>
                    <a:cubicBezTo>
                      <a:pt x="23071" y="2494"/>
                      <a:pt x="25503" y="2980"/>
                      <a:pt x="27691" y="6111"/>
                    </a:cubicBezTo>
                    <a:cubicBezTo>
                      <a:pt x="27098" y="5920"/>
                      <a:pt x="26434" y="5840"/>
                      <a:pt x="25751" y="5840"/>
                    </a:cubicBezTo>
                    <a:cubicBezTo>
                      <a:pt x="24473" y="5840"/>
                      <a:pt x="23127" y="6119"/>
                      <a:pt x="22038" y="6475"/>
                    </a:cubicBezTo>
                    <a:cubicBezTo>
                      <a:pt x="20062" y="7175"/>
                      <a:pt x="18694" y="8208"/>
                      <a:pt x="18420" y="9181"/>
                    </a:cubicBezTo>
                    <a:cubicBezTo>
                      <a:pt x="18238" y="9819"/>
                      <a:pt x="18268" y="10336"/>
                      <a:pt x="18512" y="10700"/>
                    </a:cubicBezTo>
                    <a:cubicBezTo>
                      <a:pt x="15654" y="10974"/>
                      <a:pt x="11794" y="11612"/>
                      <a:pt x="11217" y="13223"/>
                    </a:cubicBezTo>
                    <a:cubicBezTo>
                      <a:pt x="11034" y="13740"/>
                      <a:pt x="10974" y="14165"/>
                      <a:pt x="11095" y="14530"/>
                    </a:cubicBezTo>
                    <a:cubicBezTo>
                      <a:pt x="11186" y="14743"/>
                      <a:pt x="11247" y="14895"/>
                      <a:pt x="11369" y="15047"/>
                    </a:cubicBezTo>
                    <a:cubicBezTo>
                      <a:pt x="8998" y="15199"/>
                      <a:pt x="5472" y="15716"/>
                      <a:pt x="5107" y="17114"/>
                    </a:cubicBezTo>
                    <a:cubicBezTo>
                      <a:pt x="5016" y="17509"/>
                      <a:pt x="4986" y="17843"/>
                      <a:pt x="5107" y="18147"/>
                    </a:cubicBezTo>
                    <a:cubicBezTo>
                      <a:pt x="5198" y="18542"/>
                      <a:pt x="5472" y="18786"/>
                      <a:pt x="5776" y="18998"/>
                    </a:cubicBezTo>
                    <a:cubicBezTo>
                      <a:pt x="4955" y="19211"/>
                      <a:pt x="3891" y="19606"/>
                      <a:pt x="2919" y="20214"/>
                    </a:cubicBezTo>
                    <a:cubicBezTo>
                      <a:pt x="2524" y="20153"/>
                      <a:pt x="730" y="19910"/>
                      <a:pt x="761" y="18056"/>
                    </a:cubicBezTo>
                    <a:cubicBezTo>
                      <a:pt x="791" y="16324"/>
                      <a:pt x="5198" y="14773"/>
                      <a:pt x="6931" y="14348"/>
                    </a:cubicBezTo>
                    <a:cubicBezTo>
                      <a:pt x="7083" y="14317"/>
                      <a:pt x="7144" y="14196"/>
                      <a:pt x="7174" y="14044"/>
                    </a:cubicBezTo>
                    <a:cubicBezTo>
                      <a:pt x="7174" y="13892"/>
                      <a:pt x="7113" y="13770"/>
                      <a:pt x="6961" y="13710"/>
                    </a:cubicBezTo>
                    <a:cubicBezTo>
                      <a:pt x="6870" y="13649"/>
                      <a:pt x="5016" y="13102"/>
                      <a:pt x="5320" y="11673"/>
                    </a:cubicBezTo>
                    <a:cubicBezTo>
                      <a:pt x="5381" y="11339"/>
                      <a:pt x="5654" y="11004"/>
                      <a:pt x="6110" y="10731"/>
                    </a:cubicBezTo>
                    <a:cubicBezTo>
                      <a:pt x="7196" y="10047"/>
                      <a:pt x="9081" y="9749"/>
                      <a:pt x="10672" y="9749"/>
                    </a:cubicBezTo>
                    <a:cubicBezTo>
                      <a:pt x="11486" y="9749"/>
                      <a:pt x="12222" y="9827"/>
                      <a:pt x="12736" y="9971"/>
                    </a:cubicBezTo>
                    <a:cubicBezTo>
                      <a:pt x="12762" y="9976"/>
                      <a:pt x="12788" y="9979"/>
                      <a:pt x="12814" y="9979"/>
                    </a:cubicBezTo>
                    <a:cubicBezTo>
                      <a:pt x="12945" y="9979"/>
                      <a:pt x="13076" y="9915"/>
                      <a:pt x="13101" y="9789"/>
                    </a:cubicBezTo>
                    <a:cubicBezTo>
                      <a:pt x="13192" y="9637"/>
                      <a:pt x="13101" y="9454"/>
                      <a:pt x="12949" y="9363"/>
                    </a:cubicBezTo>
                    <a:cubicBezTo>
                      <a:pt x="12949" y="9363"/>
                      <a:pt x="12189" y="8937"/>
                      <a:pt x="12007" y="8299"/>
                    </a:cubicBezTo>
                    <a:lnTo>
                      <a:pt x="12007" y="8269"/>
                    </a:lnTo>
                    <a:cubicBezTo>
                      <a:pt x="11946" y="7965"/>
                      <a:pt x="11977" y="7691"/>
                      <a:pt x="12129" y="7387"/>
                    </a:cubicBezTo>
                    <a:cubicBezTo>
                      <a:pt x="12502" y="6733"/>
                      <a:pt x="13852" y="6470"/>
                      <a:pt x="15473" y="6470"/>
                    </a:cubicBezTo>
                    <a:cubicBezTo>
                      <a:pt x="16488" y="6470"/>
                      <a:pt x="17610" y="6573"/>
                      <a:pt x="18664" y="6749"/>
                    </a:cubicBezTo>
                    <a:cubicBezTo>
                      <a:pt x="18679" y="6752"/>
                      <a:pt x="18695" y="6754"/>
                      <a:pt x="18711" y="6754"/>
                    </a:cubicBezTo>
                    <a:cubicBezTo>
                      <a:pt x="18846" y="6754"/>
                      <a:pt x="18974" y="6642"/>
                      <a:pt x="19028" y="6506"/>
                    </a:cubicBezTo>
                    <a:cubicBezTo>
                      <a:pt x="19089" y="6354"/>
                      <a:pt x="19028" y="6202"/>
                      <a:pt x="18876" y="6141"/>
                    </a:cubicBezTo>
                    <a:cubicBezTo>
                      <a:pt x="18876" y="6141"/>
                      <a:pt x="18177" y="5685"/>
                      <a:pt x="17965" y="4986"/>
                    </a:cubicBezTo>
                    <a:cubicBezTo>
                      <a:pt x="17904" y="4652"/>
                      <a:pt x="17934" y="4287"/>
                      <a:pt x="18177" y="3892"/>
                    </a:cubicBezTo>
                    <a:cubicBezTo>
                      <a:pt x="18542" y="3284"/>
                      <a:pt x="19910" y="2402"/>
                      <a:pt x="21764" y="2402"/>
                    </a:cubicBezTo>
                    <a:close/>
                    <a:moveTo>
                      <a:pt x="25715" y="6460"/>
                    </a:moveTo>
                    <a:cubicBezTo>
                      <a:pt x="26626" y="6460"/>
                      <a:pt x="27472" y="6616"/>
                      <a:pt x="28117" y="6992"/>
                    </a:cubicBezTo>
                    <a:cubicBezTo>
                      <a:pt x="27053" y="8907"/>
                      <a:pt x="25715" y="11096"/>
                      <a:pt x="24196" y="13132"/>
                    </a:cubicBezTo>
                    <a:cubicBezTo>
                      <a:pt x="22524" y="15290"/>
                      <a:pt x="16688" y="15351"/>
                      <a:pt x="16627" y="15351"/>
                    </a:cubicBezTo>
                    <a:cubicBezTo>
                      <a:pt x="16445" y="15351"/>
                      <a:pt x="16293" y="15503"/>
                      <a:pt x="16293" y="15685"/>
                    </a:cubicBezTo>
                    <a:cubicBezTo>
                      <a:pt x="16293" y="15868"/>
                      <a:pt x="16445" y="16020"/>
                      <a:pt x="16627" y="16020"/>
                    </a:cubicBezTo>
                    <a:cubicBezTo>
                      <a:pt x="16840" y="16020"/>
                      <a:pt x="20335" y="15989"/>
                      <a:pt x="22797" y="14925"/>
                    </a:cubicBezTo>
                    <a:lnTo>
                      <a:pt x="22797" y="14925"/>
                    </a:lnTo>
                    <a:cubicBezTo>
                      <a:pt x="22645" y="15108"/>
                      <a:pt x="22493" y="15260"/>
                      <a:pt x="22342" y="15442"/>
                    </a:cubicBezTo>
                    <a:cubicBezTo>
                      <a:pt x="20791" y="17235"/>
                      <a:pt x="18846" y="18542"/>
                      <a:pt x="16901" y="19454"/>
                    </a:cubicBezTo>
                    <a:cubicBezTo>
                      <a:pt x="16532" y="19589"/>
                      <a:pt x="16116" y="19645"/>
                      <a:pt x="15680" y="19645"/>
                    </a:cubicBezTo>
                    <a:cubicBezTo>
                      <a:pt x="13564" y="19645"/>
                      <a:pt x="10968" y="18324"/>
                      <a:pt x="10943" y="18299"/>
                    </a:cubicBezTo>
                    <a:cubicBezTo>
                      <a:pt x="10904" y="18284"/>
                      <a:pt x="10859" y="18276"/>
                      <a:pt x="10812" y="18276"/>
                    </a:cubicBezTo>
                    <a:cubicBezTo>
                      <a:pt x="10678" y="18276"/>
                      <a:pt x="10532" y="18339"/>
                      <a:pt x="10487" y="18451"/>
                    </a:cubicBezTo>
                    <a:cubicBezTo>
                      <a:pt x="10396" y="18603"/>
                      <a:pt x="10487" y="18816"/>
                      <a:pt x="10639" y="18907"/>
                    </a:cubicBezTo>
                    <a:cubicBezTo>
                      <a:pt x="10761" y="18968"/>
                      <a:pt x="12888" y="20032"/>
                      <a:pt x="14955" y="20245"/>
                    </a:cubicBezTo>
                    <a:cubicBezTo>
                      <a:pt x="10761" y="21825"/>
                      <a:pt x="6900" y="21916"/>
                      <a:pt x="6870" y="21916"/>
                    </a:cubicBezTo>
                    <a:cubicBezTo>
                      <a:pt x="6688" y="21916"/>
                      <a:pt x="6536" y="22068"/>
                      <a:pt x="6536" y="22251"/>
                    </a:cubicBezTo>
                    <a:cubicBezTo>
                      <a:pt x="6536" y="22433"/>
                      <a:pt x="6688" y="22585"/>
                      <a:pt x="6870" y="22585"/>
                    </a:cubicBezTo>
                    <a:cubicBezTo>
                      <a:pt x="6961" y="22585"/>
                      <a:pt x="12068" y="22463"/>
                      <a:pt x="17083" y="20032"/>
                    </a:cubicBezTo>
                    <a:cubicBezTo>
                      <a:pt x="17174" y="20001"/>
                      <a:pt x="17205" y="20001"/>
                      <a:pt x="17296" y="19971"/>
                    </a:cubicBezTo>
                    <a:lnTo>
                      <a:pt x="17296" y="19971"/>
                    </a:lnTo>
                    <a:cubicBezTo>
                      <a:pt x="16110" y="21612"/>
                      <a:pt x="15411" y="23467"/>
                      <a:pt x="15381" y="23588"/>
                    </a:cubicBezTo>
                    <a:cubicBezTo>
                      <a:pt x="15320" y="23770"/>
                      <a:pt x="15411" y="23953"/>
                      <a:pt x="15563" y="23983"/>
                    </a:cubicBezTo>
                    <a:cubicBezTo>
                      <a:pt x="15614" y="24005"/>
                      <a:pt x="15663" y="24015"/>
                      <a:pt x="15709" y="24015"/>
                    </a:cubicBezTo>
                    <a:cubicBezTo>
                      <a:pt x="15854" y="24015"/>
                      <a:pt x="15966" y="23917"/>
                      <a:pt x="15989" y="23801"/>
                    </a:cubicBezTo>
                    <a:cubicBezTo>
                      <a:pt x="15989" y="23770"/>
                      <a:pt x="17174" y="20731"/>
                      <a:pt x="18907" y="19090"/>
                    </a:cubicBezTo>
                    <a:cubicBezTo>
                      <a:pt x="20183" y="18330"/>
                      <a:pt x="21399" y="17387"/>
                      <a:pt x="22463" y="16293"/>
                    </a:cubicBezTo>
                    <a:lnTo>
                      <a:pt x="22463" y="16293"/>
                    </a:lnTo>
                    <a:cubicBezTo>
                      <a:pt x="22554" y="18786"/>
                      <a:pt x="20974" y="21552"/>
                      <a:pt x="20974" y="21612"/>
                    </a:cubicBezTo>
                    <a:cubicBezTo>
                      <a:pt x="20883" y="21764"/>
                      <a:pt x="20943" y="21977"/>
                      <a:pt x="21095" y="22068"/>
                    </a:cubicBezTo>
                    <a:cubicBezTo>
                      <a:pt x="21143" y="22088"/>
                      <a:pt x="21198" y="22098"/>
                      <a:pt x="21252" y="22098"/>
                    </a:cubicBezTo>
                    <a:cubicBezTo>
                      <a:pt x="21370" y="22098"/>
                      <a:pt x="21489" y="22051"/>
                      <a:pt x="21551" y="21947"/>
                    </a:cubicBezTo>
                    <a:cubicBezTo>
                      <a:pt x="21612" y="21795"/>
                      <a:pt x="23527" y="18482"/>
                      <a:pt x="23071" y="15624"/>
                    </a:cubicBezTo>
                    <a:cubicBezTo>
                      <a:pt x="23618" y="14986"/>
                      <a:pt x="24165" y="14317"/>
                      <a:pt x="24682" y="13618"/>
                    </a:cubicBezTo>
                    <a:lnTo>
                      <a:pt x="24804" y="13497"/>
                    </a:lnTo>
                    <a:cubicBezTo>
                      <a:pt x="26293" y="11491"/>
                      <a:pt x="27570" y="9393"/>
                      <a:pt x="28633" y="7509"/>
                    </a:cubicBezTo>
                    <a:cubicBezTo>
                      <a:pt x="29576" y="8208"/>
                      <a:pt x="30336" y="9515"/>
                      <a:pt x="30822" y="11187"/>
                    </a:cubicBezTo>
                    <a:cubicBezTo>
                      <a:pt x="31703" y="14044"/>
                      <a:pt x="31491" y="16506"/>
                      <a:pt x="30700" y="16810"/>
                    </a:cubicBezTo>
                    <a:cubicBezTo>
                      <a:pt x="30472" y="16916"/>
                      <a:pt x="30252" y="16969"/>
                      <a:pt x="30047" y="16969"/>
                    </a:cubicBezTo>
                    <a:cubicBezTo>
                      <a:pt x="29842" y="16969"/>
                      <a:pt x="29652" y="16916"/>
                      <a:pt x="29484" y="16810"/>
                    </a:cubicBezTo>
                    <a:cubicBezTo>
                      <a:pt x="28877" y="16567"/>
                      <a:pt x="28603" y="15837"/>
                      <a:pt x="28603" y="15837"/>
                    </a:cubicBezTo>
                    <a:cubicBezTo>
                      <a:pt x="28576" y="15701"/>
                      <a:pt x="28427" y="15589"/>
                      <a:pt x="28243" y="15589"/>
                    </a:cubicBezTo>
                    <a:cubicBezTo>
                      <a:pt x="28222" y="15589"/>
                      <a:pt x="28200" y="15591"/>
                      <a:pt x="28177" y="15594"/>
                    </a:cubicBezTo>
                    <a:cubicBezTo>
                      <a:pt x="28056" y="15655"/>
                      <a:pt x="27934" y="15837"/>
                      <a:pt x="27965" y="15989"/>
                    </a:cubicBezTo>
                    <a:cubicBezTo>
                      <a:pt x="28421" y="18147"/>
                      <a:pt x="26415" y="22950"/>
                      <a:pt x="24682" y="24834"/>
                    </a:cubicBezTo>
                    <a:cubicBezTo>
                      <a:pt x="24249" y="25296"/>
                      <a:pt x="23871" y="25566"/>
                      <a:pt x="23600" y="25566"/>
                    </a:cubicBezTo>
                    <a:cubicBezTo>
                      <a:pt x="23585" y="25566"/>
                      <a:pt x="23571" y="25565"/>
                      <a:pt x="23557" y="25564"/>
                    </a:cubicBezTo>
                    <a:cubicBezTo>
                      <a:pt x="22919" y="25473"/>
                      <a:pt x="22493" y="25169"/>
                      <a:pt x="22342" y="24682"/>
                    </a:cubicBezTo>
                    <a:cubicBezTo>
                      <a:pt x="22220" y="24287"/>
                      <a:pt x="22311" y="23953"/>
                      <a:pt x="22311" y="23953"/>
                    </a:cubicBezTo>
                    <a:cubicBezTo>
                      <a:pt x="22342" y="23801"/>
                      <a:pt x="22250" y="23649"/>
                      <a:pt x="22098" y="23588"/>
                    </a:cubicBezTo>
                    <a:cubicBezTo>
                      <a:pt x="22055" y="23562"/>
                      <a:pt x="22012" y="23551"/>
                      <a:pt x="21970" y="23551"/>
                    </a:cubicBezTo>
                    <a:cubicBezTo>
                      <a:pt x="21865" y="23551"/>
                      <a:pt x="21769" y="23623"/>
                      <a:pt x="21703" y="23710"/>
                    </a:cubicBezTo>
                    <a:cubicBezTo>
                      <a:pt x="20717" y="25217"/>
                      <a:pt x="17907" y="28965"/>
                      <a:pt x="16172" y="28965"/>
                    </a:cubicBezTo>
                    <a:cubicBezTo>
                      <a:pt x="16088" y="28965"/>
                      <a:pt x="16007" y="28956"/>
                      <a:pt x="15928" y="28938"/>
                    </a:cubicBezTo>
                    <a:cubicBezTo>
                      <a:pt x="15259" y="28786"/>
                      <a:pt x="14864" y="28451"/>
                      <a:pt x="14651" y="27844"/>
                    </a:cubicBezTo>
                    <a:cubicBezTo>
                      <a:pt x="14408" y="27053"/>
                      <a:pt x="14651" y="26081"/>
                      <a:pt x="14651" y="26081"/>
                    </a:cubicBezTo>
                    <a:cubicBezTo>
                      <a:pt x="14712" y="25929"/>
                      <a:pt x="14621" y="25777"/>
                      <a:pt x="14499" y="25716"/>
                    </a:cubicBezTo>
                    <a:cubicBezTo>
                      <a:pt x="14461" y="25678"/>
                      <a:pt x="14402" y="25661"/>
                      <a:pt x="14339" y="25661"/>
                    </a:cubicBezTo>
                    <a:cubicBezTo>
                      <a:pt x="14251" y="25661"/>
                      <a:pt x="14157" y="25693"/>
                      <a:pt x="14104" y="25746"/>
                    </a:cubicBezTo>
                    <a:cubicBezTo>
                      <a:pt x="13142" y="26683"/>
                      <a:pt x="10732" y="28799"/>
                      <a:pt x="9181" y="28799"/>
                    </a:cubicBezTo>
                    <a:cubicBezTo>
                      <a:pt x="8920" y="28799"/>
                      <a:pt x="8683" y="28739"/>
                      <a:pt x="8481" y="28603"/>
                    </a:cubicBezTo>
                    <a:cubicBezTo>
                      <a:pt x="8056" y="28330"/>
                      <a:pt x="7812" y="27995"/>
                      <a:pt x="7721" y="27661"/>
                    </a:cubicBezTo>
                    <a:cubicBezTo>
                      <a:pt x="7417" y="26688"/>
                      <a:pt x="8116" y="25625"/>
                      <a:pt x="8177" y="25625"/>
                    </a:cubicBezTo>
                    <a:cubicBezTo>
                      <a:pt x="8238" y="25533"/>
                      <a:pt x="8238" y="25321"/>
                      <a:pt x="8177" y="25229"/>
                    </a:cubicBezTo>
                    <a:cubicBezTo>
                      <a:pt x="8096" y="25148"/>
                      <a:pt x="8001" y="25108"/>
                      <a:pt x="7902" y="25108"/>
                    </a:cubicBezTo>
                    <a:cubicBezTo>
                      <a:pt x="7853" y="25108"/>
                      <a:pt x="7802" y="25118"/>
                      <a:pt x="7752" y="25138"/>
                    </a:cubicBezTo>
                    <a:cubicBezTo>
                      <a:pt x="7727" y="25138"/>
                      <a:pt x="5714" y="26162"/>
                      <a:pt x="3960" y="26162"/>
                    </a:cubicBezTo>
                    <a:cubicBezTo>
                      <a:pt x="3513" y="26162"/>
                      <a:pt x="3082" y="26095"/>
                      <a:pt x="2706" y="25929"/>
                    </a:cubicBezTo>
                    <a:cubicBezTo>
                      <a:pt x="2007" y="25625"/>
                      <a:pt x="1581" y="25108"/>
                      <a:pt x="1429" y="24226"/>
                    </a:cubicBezTo>
                    <a:cubicBezTo>
                      <a:pt x="1277" y="23406"/>
                      <a:pt x="1429" y="22676"/>
                      <a:pt x="1885" y="22038"/>
                    </a:cubicBezTo>
                    <a:cubicBezTo>
                      <a:pt x="3314" y="20001"/>
                      <a:pt x="7113" y="19394"/>
                      <a:pt x="7144" y="19394"/>
                    </a:cubicBezTo>
                    <a:cubicBezTo>
                      <a:pt x="7296" y="19363"/>
                      <a:pt x="7448" y="19211"/>
                      <a:pt x="7417" y="19059"/>
                    </a:cubicBezTo>
                    <a:cubicBezTo>
                      <a:pt x="7417" y="18877"/>
                      <a:pt x="7265" y="18755"/>
                      <a:pt x="7052" y="18755"/>
                    </a:cubicBezTo>
                    <a:cubicBezTo>
                      <a:pt x="7052" y="18755"/>
                      <a:pt x="5897" y="18725"/>
                      <a:pt x="5685" y="17995"/>
                    </a:cubicBezTo>
                    <a:cubicBezTo>
                      <a:pt x="5654" y="17813"/>
                      <a:pt x="5654" y="17570"/>
                      <a:pt x="5685" y="17327"/>
                    </a:cubicBezTo>
                    <a:cubicBezTo>
                      <a:pt x="5928" y="16324"/>
                      <a:pt x="9545" y="15716"/>
                      <a:pt x="12919" y="15655"/>
                    </a:cubicBezTo>
                    <a:lnTo>
                      <a:pt x="12980" y="15655"/>
                    </a:lnTo>
                    <a:cubicBezTo>
                      <a:pt x="13192" y="15655"/>
                      <a:pt x="13284" y="15503"/>
                      <a:pt x="13284" y="15290"/>
                    </a:cubicBezTo>
                    <a:cubicBezTo>
                      <a:pt x="13284" y="15108"/>
                      <a:pt x="13132" y="14986"/>
                      <a:pt x="12949" y="14986"/>
                    </a:cubicBezTo>
                    <a:lnTo>
                      <a:pt x="12888" y="14986"/>
                    </a:lnTo>
                    <a:cubicBezTo>
                      <a:pt x="12676" y="14986"/>
                      <a:pt x="11825" y="14956"/>
                      <a:pt x="11612" y="14378"/>
                    </a:cubicBezTo>
                    <a:cubicBezTo>
                      <a:pt x="11551" y="14165"/>
                      <a:pt x="11581" y="13862"/>
                      <a:pt x="11733" y="13466"/>
                    </a:cubicBezTo>
                    <a:cubicBezTo>
                      <a:pt x="12129" y="12463"/>
                      <a:pt x="15077" y="11643"/>
                      <a:pt x="19484" y="11308"/>
                    </a:cubicBezTo>
                    <a:cubicBezTo>
                      <a:pt x="19576" y="11314"/>
                      <a:pt x="19664" y="11317"/>
                      <a:pt x="19748" y="11317"/>
                    </a:cubicBezTo>
                    <a:cubicBezTo>
                      <a:pt x="20084" y="11317"/>
                      <a:pt x="20341" y="11278"/>
                      <a:pt x="20366" y="11278"/>
                    </a:cubicBezTo>
                    <a:cubicBezTo>
                      <a:pt x="20518" y="11248"/>
                      <a:pt x="20639" y="11096"/>
                      <a:pt x="20639" y="10883"/>
                    </a:cubicBezTo>
                    <a:cubicBezTo>
                      <a:pt x="20579" y="10731"/>
                      <a:pt x="20487" y="10579"/>
                      <a:pt x="20275" y="10579"/>
                    </a:cubicBezTo>
                    <a:cubicBezTo>
                      <a:pt x="20275" y="10579"/>
                      <a:pt x="20031" y="10579"/>
                      <a:pt x="19515" y="10640"/>
                    </a:cubicBezTo>
                    <a:cubicBezTo>
                      <a:pt x="19120" y="10579"/>
                      <a:pt x="18998" y="10366"/>
                      <a:pt x="18968" y="10214"/>
                    </a:cubicBezTo>
                    <a:cubicBezTo>
                      <a:pt x="18876" y="10032"/>
                      <a:pt x="18907" y="9728"/>
                      <a:pt x="19028" y="9363"/>
                    </a:cubicBezTo>
                    <a:cubicBezTo>
                      <a:pt x="19272" y="8603"/>
                      <a:pt x="20518" y="7691"/>
                      <a:pt x="22220" y="7083"/>
                    </a:cubicBezTo>
                    <a:cubicBezTo>
                      <a:pt x="23306" y="6710"/>
                      <a:pt x="24563" y="6460"/>
                      <a:pt x="25715" y="6460"/>
                    </a:cubicBezTo>
                    <a:close/>
                    <a:moveTo>
                      <a:pt x="31635" y="0"/>
                    </a:moveTo>
                    <a:cubicBezTo>
                      <a:pt x="31502" y="0"/>
                      <a:pt x="31385" y="98"/>
                      <a:pt x="31339" y="214"/>
                    </a:cubicBezTo>
                    <a:cubicBezTo>
                      <a:pt x="31339" y="244"/>
                      <a:pt x="30336" y="2889"/>
                      <a:pt x="28542" y="6293"/>
                    </a:cubicBezTo>
                    <a:cubicBezTo>
                      <a:pt x="26141" y="2433"/>
                      <a:pt x="23284" y="1825"/>
                      <a:pt x="21734" y="1825"/>
                    </a:cubicBezTo>
                    <a:cubicBezTo>
                      <a:pt x="19727" y="1825"/>
                      <a:pt x="18086" y="2737"/>
                      <a:pt x="17569" y="3649"/>
                    </a:cubicBezTo>
                    <a:cubicBezTo>
                      <a:pt x="17265" y="4165"/>
                      <a:pt x="17144" y="4743"/>
                      <a:pt x="17296" y="5260"/>
                    </a:cubicBezTo>
                    <a:cubicBezTo>
                      <a:pt x="17357" y="5564"/>
                      <a:pt x="17509" y="5837"/>
                      <a:pt x="17661" y="6080"/>
                    </a:cubicBezTo>
                    <a:cubicBezTo>
                      <a:pt x="17007" y="6000"/>
                      <a:pt x="16205" y="5933"/>
                      <a:pt x="15393" y="5933"/>
                    </a:cubicBezTo>
                    <a:cubicBezTo>
                      <a:pt x="13750" y="5933"/>
                      <a:pt x="12070" y="6208"/>
                      <a:pt x="11521" y="7205"/>
                    </a:cubicBezTo>
                    <a:cubicBezTo>
                      <a:pt x="11247" y="7661"/>
                      <a:pt x="11217" y="8117"/>
                      <a:pt x="11338" y="8573"/>
                    </a:cubicBezTo>
                    <a:cubicBezTo>
                      <a:pt x="11399" y="8846"/>
                      <a:pt x="11521" y="9059"/>
                      <a:pt x="11673" y="9272"/>
                    </a:cubicBezTo>
                    <a:cubicBezTo>
                      <a:pt x="11326" y="9243"/>
                      <a:pt x="10948" y="9227"/>
                      <a:pt x="10554" y="9227"/>
                    </a:cubicBezTo>
                    <a:cubicBezTo>
                      <a:pt x="8875" y="9227"/>
                      <a:pt x="6896" y="9512"/>
                      <a:pt x="5715" y="10275"/>
                    </a:cubicBezTo>
                    <a:cubicBezTo>
                      <a:pt x="5107" y="10670"/>
                      <a:pt x="4712" y="11126"/>
                      <a:pt x="4590" y="11703"/>
                    </a:cubicBezTo>
                    <a:cubicBezTo>
                      <a:pt x="4378" y="12828"/>
                      <a:pt x="5107" y="13618"/>
                      <a:pt x="5867" y="14074"/>
                    </a:cubicBezTo>
                    <a:cubicBezTo>
                      <a:pt x="4043" y="14652"/>
                      <a:pt x="92" y="16111"/>
                      <a:pt x="31" y="18178"/>
                    </a:cubicBezTo>
                    <a:cubicBezTo>
                      <a:pt x="1" y="19819"/>
                      <a:pt x="1156" y="20579"/>
                      <a:pt x="2128" y="20853"/>
                    </a:cubicBezTo>
                    <a:cubicBezTo>
                      <a:pt x="1824" y="21096"/>
                      <a:pt x="1551" y="21369"/>
                      <a:pt x="1338" y="21734"/>
                    </a:cubicBezTo>
                    <a:cubicBezTo>
                      <a:pt x="761" y="22524"/>
                      <a:pt x="578" y="23436"/>
                      <a:pt x="761" y="24470"/>
                    </a:cubicBezTo>
                    <a:cubicBezTo>
                      <a:pt x="1004" y="25564"/>
                      <a:pt x="1520" y="26293"/>
                      <a:pt x="2402" y="26658"/>
                    </a:cubicBezTo>
                    <a:cubicBezTo>
                      <a:pt x="2861" y="26851"/>
                      <a:pt x="3373" y="26927"/>
                      <a:pt x="3895" y="26927"/>
                    </a:cubicBezTo>
                    <a:cubicBezTo>
                      <a:pt x="5100" y="26927"/>
                      <a:pt x="6359" y="26520"/>
                      <a:pt x="7144" y="26202"/>
                    </a:cubicBezTo>
                    <a:lnTo>
                      <a:pt x="7144" y="26202"/>
                    </a:lnTo>
                    <a:cubicBezTo>
                      <a:pt x="6961" y="26688"/>
                      <a:pt x="6840" y="27296"/>
                      <a:pt x="7083" y="27904"/>
                    </a:cubicBezTo>
                    <a:cubicBezTo>
                      <a:pt x="7235" y="28451"/>
                      <a:pt x="7569" y="28877"/>
                      <a:pt x="8086" y="29242"/>
                    </a:cubicBezTo>
                    <a:cubicBezTo>
                      <a:pt x="8414" y="29468"/>
                      <a:pt x="8785" y="29565"/>
                      <a:pt x="9180" y="29565"/>
                    </a:cubicBezTo>
                    <a:cubicBezTo>
                      <a:pt x="10797" y="29565"/>
                      <a:pt x="12810" y="27939"/>
                      <a:pt x="13861" y="26962"/>
                    </a:cubicBezTo>
                    <a:cubicBezTo>
                      <a:pt x="13861" y="27296"/>
                      <a:pt x="13861" y="27722"/>
                      <a:pt x="14013" y="28117"/>
                    </a:cubicBezTo>
                    <a:cubicBezTo>
                      <a:pt x="14287" y="28938"/>
                      <a:pt x="14864" y="29485"/>
                      <a:pt x="15776" y="29667"/>
                    </a:cubicBezTo>
                    <a:cubicBezTo>
                      <a:pt x="15888" y="29691"/>
                      <a:pt x="16002" y="29703"/>
                      <a:pt x="16118" y="29703"/>
                    </a:cubicBezTo>
                    <a:cubicBezTo>
                      <a:pt x="18057" y="29703"/>
                      <a:pt x="20556" y="26503"/>
                      <a:pt x="21703" y="24926"/>
                    </a:cubicBezTo>
                    <a:cubicBezTo>
                      <a:pt x="21855" y="25442"/>
                      <a:pt x="22311" y="26141"/>
                      <a:pt x="23497" y="26293"/>
                    </a:cubicBezTo>
                    <a:cubicBezTo>
                      <a:pt x="23540" y="26298"/>
                      <a:pt x="23583" y="26301"/>
                      <a:pt x="23627" y="26301"/>
                    </a:cubicBezTo>
                    <a:cubicBezTo>
                      <a:pt x="24110" y="26301"/>
                      <a:pt x="24641" y="25994"/>
                      <a:pt x="25199" y="25381"/>
                    </a:cubicBezTo>
                    <a:cubicBezTo>
                      <a:pt x="26779" y="23649"/>
                      <a:pt x="28542" y="19758"/>
                      <a:pt x="28694" y="17175"/>
                    </a:cubicBezTo>
                    <a:cubicBezTo>
                      <a:pt x="28846" y="17266"/>
                      <a:pt x="28998" y="17418"/>
                      <a:pt x="29181" y="17509"/>
                    </a:cubicBezTo>
                    <a:cubicBezTo>
                      <a:pt x="29424" y="17615"/>
                      <a:pt x="29697" y="17669"/>
                      <a:pt x="29986" y="17669"/>
                    </a:cubicBezTo>
                    <a:cubicBezTo>
                      <a:pt x="30275" y="17669"/>
                      <a:pt x="30579" y="17615"/>
                      <a:pt x="30883" y="17509"/>
                    </a:cubicBezTo>
                    <a:cubicBezTo>
                      <a:pt x="32311" y="16962"/>
                      <a:pt x="32251" y="13831"/>
                      <a:pt x="31399" y="11096"/>
                    </a:cubicBezTo>
                    <a:cubicBezTo>
                      <a:pt x="31035" y="9971"/>
                      <a:pt x="30275" y="8056"/>
                      <a:pt x="28968" y="6901"/>
                    </a:cubicBezTo>
                    <a:cubicBezTo>
                      <a:pt x="30852" y="3345"/>
                      <a:pt x="31916" y="548"/>
                      <a:pt x="31947" y="487"/>
                    </a:cubicBezTo>
                    <a:cubicBezTo>
                      <a:pt x="32007" y="396"/>
                      <a:pt x="32007" y="336"/>
                      <a:pt x="31947" y="244"/>
                    </a:cubicBezTo>
                    <a:cubicBezTo>
                      <a:pt x="31916" y="184"/>
                      <a:pt x="31855" y="62"/>
                      <a:pt x="31764" y="32"/>
                    </a:cubicBezTo>
                    <a:cubicBezTo>
                      <a:pt x="31721" y="10"/>
                      <a:pt x="31677" y="0"/>
                      <a:pt x="3163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1" name="Google Shape;871;p13"/>
              <p:cNvSpPr/>
              <p:nvPr/>
            </p:nvSpPr>
            <p:spPr>
              <a:xfrm flipH="1" rot="10800000">
                <a:off x="7769131" y="3788495"/>
                <a:ext cx="730275" cy="894800"/>
              </a:xfrm>
              <a:custGeom>
                <a:rect b="b" l="l" r="r" t="t"/>
                <a:pathLst>
                  <a:path extrusionOk="0" h="35792" w="29211">
                    <a:moveTo>
                      <a:pt x="20398" y="705"/>
                    </a:moveTo>
                    <a:cubicBezTo>
                      <a:pt x="20408" y="705"/>
                      <a:pt x="20417" y="706"/>
                      <a:pt x="20426" y="708"/>
                    </a:cubicBezTo>
                    <a:cubicBezTo>
                      <a:pt x="20457" y="708"/>
                      <a:pt x="20517" y="738"/>
                      <a:pt x="20609" y="860"/>
                    </a:cubicBezTo>
                    <a:cubicBezTo>
                      <a:pt x="20912" y="1285"/>
                      <a:pt x="20821" y="2501"/>
                      <a:pt x="20669" y="3139"/>
                    </a:cubicBezTo>
                    <a:cubicBezTo>
                      <a:pt x="20639" y="3291"/>
                      <a:pt x="20730" y="3443"/>
                      <a:pt x="20882" y="3504"/>
                    </a:cubicBezTo>
                    <a:cubicBezTo>
                      <a:pt x="20939" y="3538"/>
                      <a:pt x="20996" y="3556"/>
                      <a:pt x="21050" y="3556"/>
                    </a:cubicBezTo>
                    <a:cubicBezTo>
                      <a:pt x="21140" y="3556"/>
                      <a:pt x="21220" y="3508"/>
                      <a:pt x="21277" y="3413"/>
                    </a:cubicBezTo>
                    <a:cubicBezTo>
                      <a:pt x="22179" y="2211"/>
                      <a:pt x="23227" y="1279"/>
                      <a:pt x="23673" y="1279"/>
                    </a:cubicBezTo>
                    <a:cubicBezTo>
                      <a:pt x="23724" y="1279"/>
                      <a:pt x="23766" y="1291"/>
                      <a:pt x="23800" y="1316"/>
                    </a:cubicBezTo>
                    <a:cubicBezTo>
                      <a:pt x="24104" y="1498"/>
                      <a:pt x="23466" y="3048"/>
                      <a:pt x="22493" y="4477"/>
                    </a:cubicBezTo>
                    <a:cubicBezTo>
                      <a:pt x="22432" y="4629"/>
                      <a:pt x="22432" y="4781"/>
                      <a:pt x="22554" y="4872"/>
                    </a:cubicBezTo>
                    <a:cubicBezTo>
                      <a:pt x="22599" y="4933"/>
                      <a:pt x="22675" y="4963"/>
                      <a:pt x="22751" y="4963"/>
                    </a:cubicBezTo>
                    <a:cubicBezTo>
                      <a:pt x="22827" y="4963"/>
                      <a:pt x="22903" y="4933"/>
                      <a:pt x="22949" y="4872"/>
                    </a:cubicBezTo>
                    <a:cubicBezTo>
                      <a:pt x="23932" y="4086"/>
                      <a:pt x="25044" y="3430"/>
                      <a:pt x="25423" y="3430"/>
                    </a:cubicBezTo>
                    <a:cubicBezTo>
                      <a:pt x="25455" y="3430"/>
                      <a:pt x="25481" y="3434"/>
                      <a:pt x="25502" y="3443"/>
                    </a:cubicBezTo>
                    <a:cubicBezTo>
                      <a:pt x="25685" y="3717"/>
                      <a:pt x="25198" y="4963"/>
                      <a:pt x="24438" y="6088"/>
                    </a:cubicBezTo>
                    <a:cubicBezTo>
                      <a:pt x="24378" y="6209"/>
                      <a:pt x="24378" y="6392"/>
                      <a:pt x="24469" y="6513"/>
                    </a:cubicBezTo>
                    <a:cubicBezTo>
                      <a:pt x="24537" y="6582"/>
                      <a:pt x="24615" y="6621"/>
                      <a:pt x="24697" y="6621"/>
                    </a:cubicBezTo>
                    <a:cubicBezTo>
                      <a:pt x="24761" y="6621"/>
                      <a:pt x="24828" y="6597"/>
                      <a:pt x="24894" y="6544"/>
                    </a:cubicBezTo>
                    <a:cubicBezTo>
                      <a:pt x="25670" y="6100"/>
                      <a:pt x="27027" y="5430"/>
                      <a:pt x="27721" y="5430"/>
                    </a:cubicBezTo>
                    <a:cubicBezTo>
                      <a:pt x="27789" y="5430"/>
                      <a:pt x="27850" y="5436"/>
                      <a:pt x="27903" y="5450"/>
                    </a:cubicBezTo>
                    <a:cubicBezTo>
                      <a:pt x="27964" y="5480"/>
                      <a:pt x="28025" y="5541"/>
                      <a:pt x="28025" y="5541"/>
                    </a:cubicBezTo>
                    <a:cubicBezTo>
                      <a:pt x="28390" y="6209"/>
                      <a:pt x="27569" y="8064"/>
                      <a:pt x="26262" y="9523"/>
                    </a:cubicBezTo>
                    <a:cubicBezTo>
                      <a:pt x="26110" y="9523"/>
                      <a:pt x="25958" y="9492"/>
                      <a:pt x="25776" y="9492"/>
                    </a:cubicBezTo>
                    <a:cubicBezTo>
                      <a:pt x="26232" y="9036"/>
                      <a:pt x="26536" y="8459"/>
                      <a:pt x="26262" y="7851"/>
                    </a:cubicBezTo>
                    <a:cubicBezTo>
                      <a:pt x="26141" y="7577"/>
                      <a:pt x="25958" y="7425"/>
                      <a:pt x="25685" y="7364"/>
                    </a:cubicBezTo>
                    <a:cubicBezTo>
                      <a:pt x="25582" y="7332"/>
                      <a:pt x="25467" y="7318"/>
                      <a:pt x="25344" y="7318"/>
                    </a:cubicBezTo>
                    <a:cubicBezTo>
                      <a:pt x="24884" y="7318"/>
                      <a:pt x="24310" y="7520"/>
                      <a:pt x="23830" y="7760"/>
                    </a:cubicBezTo>
                    <a:cubicBezTo>
                      <a:pt x="24013" y="7304"/>
                      <a:pt x="24165" y="6817"/>
                      <a:pt x="24104" y="6392"/>
                    </a:cubicBezTo>
                    <a:cubicBezTo>
                      <a:pt x="24013" y="6088"/>
                      <a:pt x="23861" y="5845"/>
                      <a:pt x="23618" y="5632"/>
                    </a:cubicBezTo>
                    <a:cubicBezTo>
                      <a:pt x="23387" y="5488"/>
                      <a:pt x="23141" y="5429"/>
                      <a:pt x="22890" y="5429"/>
                    </a:cubicBezTo>
                    <a:cubicBezTo>
                      <a:pt x="22346" y="5429"/>
                      <a:pt x="21776" y="5706"/>
                      <a:pt x="21277" y="5997"/>
                    </a:cubicBezTo>
                    <a:cubicBezTo>
                      <a:pt x="21520" y="5389"/>
                      <a:pt x="21672" y="4690"/>
                      <a:pt x="21490" y="4325"/>
                    </a:cubicBezTo>
                    <a:cubicBezTo>
                      <a:pt x="21399" y="4112"/>
                      <a:pt x="21216" y="3960"/>
                      <a:pt x="21034" y="3930"/>
                    </a:cubicBezTo>
                    <a:cubicBezTo>
                      <a:pt x="20970" y="3914"/>
                      <a:pt x="20904" y="3906"/>
                      <a:pt x="20837" y="3906"/>
                    </a:cubicBezTo>
                    <a:cubicBezTo>
                      <a:pt x="20147" y="3906"/>
                      <a:pt x="19342" y="4718"/>
                      <a:pt x="18815" y="5328"/>
                    </a:cubicBezTo>
                    <a:cubicBezTo>
                      <a:pt x="18785" y="5146"/>
                      <a:pt x="18754" y="4963"/>
                      <a:pt x="18754" y="4811"/>
                    </a:cubicBezTo>
                    <a:cubicBezTo>
                      <a:pt x="18785" y="4781"/>
                      <a:pt x="18815" y="4720"/>
                      <a:pt x="18815" y="4659"/>
                    </a:cubicBezTo>
                    <a:cubicBezTo>
                      <a:pt x="19261" y="2580"/>
                      <a:pt x="19996" y="705"/>
                      <a:pt x="20398" y="705"/>
                    </a:cubicBezTo>
                    <a:close/>
                    <a:moveTo>
                      <a:pt x="17613" y="3654"/>
                    </a:moveTo>
                    <a:cubicBezTo>
                      <a:pt x="17880" y="3654"/>
                      <a:pt x="17948" y="3948"/>
                      <a:pt x="18207" y="5419"/>
                    </a:cubicBezTo>
                    <a:cubicBezTo>
                      <a:pt x="18238" y="5632"/>
                      <a:pt x="18298" y="5875"/>
                      <a:pt x="18329" y="6149"/>
                    </a:cubicBezTo>
                    <a:cubicBezTo>
                      <a:pt x="18359" y="6240"/>
                      <a:pt x="18450" y="6361"/>
                      <a:pt x="18602" y="6392"/>
                    </a:cubicBezTo>
                    <a:cubicBezTo>
                      <a:pt x="18622" y="6405"/>
                      <a:pt x="18645" y="6411"/>
                      <a:pt x="18670" y="6411"/>
                    </a:cubicBezTo>
                    <a:cubicBezTo>
                      <a:pt x="18757" y="6411"/>
                      <a:pt x="18866" y="6335"/>
                      <a:pt x="18937" y="6240"/>
                    </a:cubicBezTo>
                    <a:cubicBezTo>
                      <a:pt x="19537" y="5382"/>
                      <a:pt x="20407" y="4497"/>
                      <a:pt x="20837" y="4497"/>
                    </a:cubicBezTo>
                    <a:cubicBezTo>
                      <a:pt x="20864" y="4497"/>
                      <a:pt x="20889" y="4500"/>
                      <a:pt x="20912" y="4507"/>
                    </a:cubicBezTo>
                    <a:cubicBezTo>
                      <a:pt x="21064" y="4690"/>
                      <a:pt x="20700" y="5845"/>
                      <a:pt x="20183" y="6848"/>
                    </a:cubicBezTo>
                    <a:cubicBezTo>
                      <a:pt x="20122" y="7000"/>
                      <a:pt x="20153" y="7152"/>
                      <a:pt x="20305" y="7273"/>
                    </a:cubicBezTo>
                    <a:cubicBezTo>
                      <a:pt x="20358" y="7327"/>
                      <a:pt x="20423" y="7351"/>
                      <a:pt x="20489" y="7351"/>
                    </a:cubicBezTo>
                    <a:cubicBezTo>
                      <a:pt x="20574" y="7351"/>
                      <a:pt x="20662" y="7311"/>
                      <a:pt x="20730" y="7243"/>
                    </a:cubicBezTo>
                    <a:cubicBezTo>
                      <a:pt x="21111" y="6887"/>
                      <a:pt x="22152" y="6042"/>
                      <a:pt x="22909" y="6042"/>
                    </a:cubicBezTo>
                    <a:cubicBezTo>
                      <a:pt x="23057" y="6042"/>
                      <a:pt x="23194" y="6074"/>
                      <a:pt x="23314" y="6149"/>
                    </a:cubicBezTo>
                    <a:cubicBezTo>
                      <a:pt x="23405" y="6209"/>
                      <a:pt x="23496" y="6331"/>
                      <a:pt x="23496" y="6453"/>
                    </a:cubicBezTo>
                    <a:cubicBezTo>
                      <a:pt x="23618" y="7061"/>
                      <a:pt x="22949" y="8124"/>
                      <a:pt x="22706" y="8459"/>
                    </a:cubicBezTo>
                    <a:cubicBezTo>
                      <a:pt x="22584" y="8580"/>
                      <a:pt x="22615" y="8763"/>
                      <a:pt x="22736" y="8884"/>
                    </a:cubicBezTo>
                    <a:cubicBezTo>
                      <a:pt x="22809" y="8939"/>
                      <a:pt x="22904" y="8983"/>
                      <a:pt x="22994" y="8983"/>
                    </a:cubicBezTo>
                    <a:cubicBezTo>
                      <a:pt x="23055" y="8983"/>
                      <a:pt x="23113" y="8963"/>
                      <a:pt x="23162" y="8915"/>
                    </a:cubicBezTo>
                    <a:cubicBezTo>
                      <a:pt x="23802" y="8441"/>
                      <a:pt x="24876" y="7866"/>
                      <a:pt x="25449" y="7866"/>
                    </a:cubicBezTo>
                    <a:cubicBezTo>
                      <a:pt x="25502" y="7866"/>
                      <a:pt x="25550" y="7871"/>
                      <a:pt x="25593" y="7881"/>
                    </a:cubicBezTo>
                    <a:cubicBezTo>
                      <a:pt x="25654" y="7912"/>
                      <a:pt x="25685" y="7912"/>
                      <a:pt x="25745" y="8003"/>
                    </a:cubicBezTo>
                    <a:cubicBezTo>
                      <a:pt x="26049" y="8763"/>
                      <a:pt x="24530" y="9523"/>
                      <a:pt x="24469" y="9523"/>
                    </a:cubicBezTo>
                    <a:cubicBezTo>
                      <a:pt x="24317" y="9583"/>
                      <a:pt x="24256" y="9735"/>
                      <a:pt x="24286" y="9887"/>
                    </a:cubicBezTo>
                    <a:cubicBezTo>
                      <a:pt x="24314" y="10023"/>
                      <a:pt x="24438" y="10135"/>
                      <a:pt x="24617" y="10135"/>
                    </a:cubicBezTo>
                    <a:cubicBezTo>
                      <a:pt x="24638" y="10135"/>
                      <a:pt x="24659" y="10134"/>
                      <a:pt x="24682" y="10130"/>
                    </a:cubicBezTo>
                    <a:cubicBezTo>
                      <a:pt x="25094" y="10072"/>
                      <a:pt x="25506" y="10038"/>
                      <a:pt x="25861" y="10038"/>
                    </a:cubicBezTo>
                    <a:cubicBezTo>
                      <a:pt x="26056" y="10038"/>
                      <a:pt x="26233" y="10048"/>
                      <a:pt x="26384" y="10070"/>
                    </a:cubicBezTo>
                    <a:lnTo>
                      <a:pt x="26414" y="10070"/>
                    </a:lnTo>
                    <a:cubicBezTo>
                      <a:pt x="26657" y="10130"/>
                      <a:pt x="26809" y="10161"/>
                      <a:pt x="26840" y="10222"/>
                    </a:cubicBezTo>
                    <a:cubicBezTo>
                      <a:pt x="26840" y="10586"/>
                      <a:pt x="25745" y="11377"/>
                      <a:pt x="24682" y="11985"/>
                    </a:cubicBezTo>
                    <a:cubicBezTo>
                      <a:pt x="24590" y="11863"/>
                      <a:pt x="24438" y="11741"/>
                      <a:pt x="24286" y="11681"/>
                    </a:cubicBezTo>
                    <a:cubicBezTo>
                      <a:pt x="24077" y="11588"/>
                      <a:pt x="23851" y="11548"/>
                      <a:pt x="23606" y="11548"/>
                    </a:cubicBezTo>
                    <a:cubicBezTo>
                      <a:pt x="23531" y="11548"/>
                      <a:pt x="23453" y="11552"/>
                      <a:pt x="23375" y="11559"/>
                    </a:cubicBezTo>
                    <a:cubicBezTo>
                      <a:pt x="23922" y="11103"/>
                      <a:pt x="24286" y="10617"/>
                      <a:pt x="24256" y="10130"/>
                    </a:cubicBezTo>
                    <a:cubicBezTo>
                      <a:pt x="24226" y="9918"/>
                      <a:pt x="24104" y="9735"/>
                      <a:pt x="23922" y="9675"/>
                    </a:cubicBezTo>
                    <a:cubicBezTo>
                      <a:pt x="23811" y="9623"/>
                      <a:pt x="23679" y="9600"/>
                      <a:pt x="23530" y="9600"/>
                    </a:cubicBezTo>
                    <a:cubicBezTo>
                      <a:pt x="22981" y="9600"/>
                      <a:pt x="22207" y="9911"/>
                      <a:pt x="21490" y="10222"/>
                    </a:cubicBezTo>
                    <a:cubicBezTo>
                      <a:pt x="22098" y="9219"/>
                      <a:pt x="22736" y="7881"/>
                      <a:pt x="22037" y="7304"/>
                    </a:cubicBezTo>
                    <a:cubicBezTo>
                      <a:pt x="22007" y="7273"/>
                      <a:pt x="21946" y="7243"/>
                      <a:pt x="21885" y="7182"/>
                    </a:cubicBezTo>
                    <a:cubicBezTo>
                      <a:pt x="21796" y="7143"/>
                      <a:pt x="21703" y="7125"/>
                      <a:pt x="21608" y="7125"/>
                    </a:cubicBezTo>
                    <a:cubicBezTo>
                      <a:pt x="20893" y="7125"/>
                      <a:pt x="20033" y="8158"/>
                      <a:pt x="19362" y="9097"/>
                    </a:cubicBezTo>
                    <a:cubicBezTo>
                      <a:pt x="19423" y="7851"/>
                      <a:pt x="19302" y="6696"/>
                      <a:pt x="18785" y="6483"/>
                    </a:cubicBezTo>
                    <a:cubicBezTo>
                      <a:pt x="18754" y="6422"/>
                      <a:pt x="18663" y="6422"/>
                      <a:pt x="18633" y="6422"/>
                    </a:cubicBezTo>
                    <a:cubicBezTo>
                      <a:pt x="18615" y="6420"/>
                      <a:pt x="18597" y="6419"/>
                      <a:pt x="18579" y="6419"/>
                    </a:cubicBezTo>
                    <a:cubicBezTo>
                      <a:pt x="18108" y="6419"/>
                      <a:pt x="17613" y="7178"/>
                      <a:pt x="17174" y="8641"/>
                    </a:cubicBezTo>
                    <a:cubicBezTo>
                      <a:pt x="17113" y="8216"/>
                      <a:pt x="16991" y="7851"/>
                      <a:pt x="16870" y="7456"/>
                    </a:cubicBezTo>
                    <a:cubicBezTo>
                      <a:pt x="16809" y="5723"/>
                      <a:pt x="17083" y="3747"/>
                      <a:pt x="17569" y="3656"/>
                    </a:cubicBezTo>
                    <a:cubicBezTo>
                      <a:pt x="17584" y="3655"/>
                      <a:pt x="17599" y="3654"/>
                      <a:pt x="17613" y="3654"/>
                    </a:cubicBezTo>
                    <a:close/>
                    <a:moveTo>
                      <a:pt x="14560" y="12106"/>
                    </a:moveTo>
                    <a:cubicBezTo>
                      <a:pt x="14651" y="12988"/>
                      <a:pt x="14803" y="13839"/>
                      <a:pt x="14955" y="14538"/>
                    </a:cubicBezTo>
                    <a:cubicBezTo>
                      <a:pt x="14864" y="14568"/>
                      <a:pt x="14742" y="14659"/>
                      <a:pt x="14590" y="14720"/>
                    </a:cubicBezTo>
                    <a:cubicBezTo>
                      <a:pt x="14347" y="13504"/>
                      <a:pt x="14256" y="12593"/>
                      <a:pt x="14225" y="12137"/>
                    </a:cubicBezTo>
                    <a:cubicBezTo>
                      <a:pt x="14347" y="12137"/>
                      <a:pt x="14438" y="12106"/>
                      <a:pt x="14560" y="12106"/>
                    </a:cubicBezTo>
                    <a:close/>
                    <a:moveTo>
                      <a:pt x="15897" y="7061"/>
                    </a:moveTo>
                    <a:cubicBezTo>
                      <a:pt x="16049" y="7121"/>
                      <a:pt x="16171" y="7304"/>
                      <a:pt x="16262" y="7608"/>
                    </a:cubicBezTo>
                    <a:lnTo>
                      <a:pt x="16262" y="7638"/>
                    </a:lnTo>
                    <a:cubicBezTo>
                      <a:pt x="16536" y="8337"/>
                      <a:pt x="16687" y="9523"/>
                      <a:pt x="16718" y="10586"/>
                    </a:cubicBezTo>
                    <a:cubicBezTo>
                      <a:pt x="16718" y="10738"/>
                      <a:pt x="16870" y="10890"/>
                      <a:pt x="17022" y="10890"/>
                    </a:cubicBezTo>
                    <a:cubicBezTo>
                      <a:pt x="17174" y="10890"/>
                      <a:pt x="17326" y="10769"/>
                      <a:pt x="17387" y="10617"/>
                    </a:cubicBezTo>
                    <a:cubicBezTo>
                      <a:pt x="17721" y="8975"/>
                      <a:pt x="18207" y="7456"/>
                      <a:pt x="18511" y="7121"/>
                    </a:cubicBezTo>
                    <a:cubicBezTo>
                      <a:pt x="18694" y="7486"/>
                      <a:pt x="18694" y="8915"/>
                      <a:pt x="18542" y="10343"/>
                    </a:cubicBezTo>
                    <a:cubicBezTo>
                      <a:pt x="18542" y="10495"/>
                      <a:pt x="18633" y="10647"/>
                      <a:pt x="18785" y="10678"/>
                    </a:cubicBezTo>
                    <a:cubicBezTo>
                      <a:pt x="18824" y="10693"/>
                      <a:pt x="18863" y="10701"/>
                      <a:pt x="18901" y="10701"/>
                    </a:cubicBezTo>
                    <a:cubicBezTo>
                      <a:pt x="19009" y="10701"/>
                      <a:pt x="19104" y="10638"/>
                      <a:pt x="19150" y="10526"/>
                    </a:cubicBezTo>
                    <a:cubicBezTo>
                      <a:pt x="20124" y="8949"/>
                      <a:pt x="21208" y="7777"/>
                      <a:pt x="21531" y="7777"/>
                    </a:cubicBezTo>
                    <a:cubicBezTo>
                      <a:pt x="21551" y="7777"/>
                      <a:pt x="21567" y="7781"/>
                      <a:pt x="21581" y="7790"/>
                    </a:cubicBezTo>
                    <a:cubicBezTo>
                      <a:pt x="21946" y="8064"/>
                      <a:pt x="21125" y="9675"/>
                      <a:pt x="20183" y="10921"/>
                    </a:cubicBezTo>
                    <a:cubicBezTo>
                      <a:pt x="20122" y="11042"/>
                      <a:pt x="20122" y="11225"/>
                      <a:pt x="20183" y="11346"/>
                    </a:cubicBezTo>
                    <a:cubicBezTo>
                      <a:pt x="20262" y="11406"/>
                      <a:pt x="20354" y="11452"/>
                      <a:pt x="20451" y="11452"/>
                    </a:cubicBezTo>
                    <a:cubicBezTo>
                      <a:pt x="20503" y="11452"/>
                      <a:pt x="20556" y="11439"/>
                      <a:pt x="20609" y="11407"/>
                    </a:cubicBezTo>
                    <a:cubicBezTo>
                      <a:pt x="21788" y="10774"/>
                      <a:pt x="23049" y="10278"/>
                      <a:pt x="23464" y="10278"/>
                    </a:cubicBezTo>
                    <a:cubicBezTo>
                      <a:pt x="23488" y="10278"/>
                      <a:pt x="23509" y="10279"/>
                      <a:pt x="23527" y="10282"/>
                    </a:cubicBezTo>
                    <a:cubicBezTo>
                      <a:pt x="23496" y="10678"/>
                      <a:pt x="22432" y="11529"/>
                      <a:pt x="21399" y="12045"/>
                    </a:cubicBezTo>
                    <a:cubicBezTo>
                      <a:pt x="21247" y="12137"/>
                      <a:pt x="21186" y="12319"/>
                      <a:pt x="21247" y="12471"/>
                    </a:cubicBezTo>
                    <a:cubicBezTo>
                      <a:pt x="21313" y="12581"/>
                      <a:pt x="21427" y="12659"/>
                      <a:pt x="21543" y="12659"/>
                    </a:cubicBezTo>
                    <a:cubicBezTo>
                      <a:pt x="21586" y="12659"/>
                      <a:pt x="21631" y="12648"/>
                      <a:pt x="21672" y="12623"/>
                    </a:cubicBezTo>
                    <a:cubicBezTo>
                      <a:pt x="22124" y="12420"/>
                      <a:pt x="22894" y="12200"/>
                      <a:pt x="23448" y="12200"/>
                    </a:cubicBezTo>
                    <a:cubicBezTo>
                      <a:pt x="23639" y="12200"/>
                      <a:pt x="23804" y="12226"/>
                      <a:pt x="23922" y="12289"/>
                    </a:cubicBezTo>
                    <a:cubicBezTo>
                      <a:pt x="24013" y="12319"/>
                      <a:pt x="24074" y="12410"/>
                      <a:pt x="24074" y="12501"/>
                    </a:cubicBezTo>
                    <a:cubicBezTo>
                      <a:pt x="24074" y="12501"/>
                      <a:pt x="24013" y="12775"/>
                      <a:pt x="23101" y="13261"/>
                    </a:cubicBezTo>
                    <a:cubicBezTo>
                      <a:pt x="21180" y="14398"/>
                      <a:pt x="17548" y="15438"/>
                      <a:pt x="16302" y="15438"/>
                    </a:cubicBezTo>
                    <a:cubicBezTo>
                      <a:pt x="16149" y="15438"/>
                      <a:pt x="16031" y="15422"/>
                      <a:pt x="15958" y="15389"/>
                    </a:cubicBezTo>
                    <a:cubicBezTo>
                      <a:pt x="15867" y="15328"/>
                      <a:pt x="15715" y="14994"/>
                      <a:pt x="15593" y="14477"/>
                    </a:cubicBezTo>
                    <a:lnTo>
                      <a:pt x="15593" y="14447"/>
                    </a:lnTo>
                    <a:cubicBezTo>
                      <a:pt x="15198" y="12957"/>
                      <a:pt x="14955" y="10161"/>
                      <a:pt x="15198" y="8307"/>
                    </a:cubicBezTo>
                    <a:cubicBezTo>
                      <a:pt x="15411" y="7456"/>
                      <a:pt x="15624" y="7121"/>
                      <a:pt x="15776" y="7061"/>
                    </a:cubicBezTo>
                    <a:close/>
                    <a:moveTo>
                      <a:pt x="13587" y="12258"/>
                    </a:moveTo>
                    <a:cubicBezTo>
                      <a:pt x="13618" y="12744"/>
                      <a:pt x="13739" y="13748"/>
                      <a:pt x="13982" y="14994"/>
                    </a:cubicBezTo>
                    <a:cubicBezTo>
                      <a:pt x="13374" y="15207"/>
                      <a:pt x="12523" y="15450"/>
                      <a:pt x="11307" y="15602"/>
                    </a:cubicBezTo>
                    <a:cubicBezTo>
                      <a:pt x="11216" y="14295"/>
                      <a:pt x="11307" y="13352"/>
                      <a:pt x="11338" y="13018"/>
                    </a:cubicBezTo>
                    <a:cubicBezTo>
                      <a:pt x="12098" y="12623"/>
                      <a:pt x="12858" y="12410"/>
                      <a:pt x="13587" y="12258"/>
                    </a:cubicBezTo>
                    <a:close/>
                    <a:moveTo>
                      <a:pt x="10639" y="13322"/>
                    </a:moveTo>
                    <a:cubicBezTo>
                      <a:pt x="10608" y="13808"/>
                      <a:pt x="10608" y="14659"/>
                      <a:pt x="10639" y="15662"/>
                    </a:cubicBezTo>
                    <a:cubicBezTo>
                      <a:pt x="9909" y="15731"/>
                      <a:pt x="9043" y="15765"/>
                      <a:pt x="8066" y="15765"/>
                    </a:cubicBezTo>
                    <a:cubicBezTo>
                      <a:pt x="7740" y="15765"/>
                      <a:pt x="7402" y="15761"/>
                      <a:pt x="7052" y="15754"/>
                    </a:cubicBezTo>
                    <a:cubicBezTo>
                      <a:pt x="8268" y="14720"/>
                      <a:pt x="9484" y="13930"/>
                      <a:pt x="10639" y="13322"/>
                    </a:cubicBezTo>
                    <a:close/>
                    <a:moveTo>
                      <a:pt x="15137" y="15207"/>
                    </a:moveTo>
                    <a:cubicBezTo>
                      <a:pt x="15289" y="15632"/>
                      <a:pt x="15441" y="15936"/>
                      <a:pt x="15654" y="16058"/>
                    </a:cubicBezTo>
                    <a:cubicBezTo>
                      <a:pt x="15715" y="16058"/>
                      <a:pt x="15745" y="16088"/>
                      <a:pt x="15745" y="16088"/>
                    </a:cubicBezTo>
                    <a:cubicBezTo>
                      <a:pt x="15884" y="16154"/>
                      <a:pt x="16087" y="16184"/>
                      <a:pt x="16340" y="16184"/>
                    </a:cubicBezTo>
                    <a:cubicBezTo>
                      <a:pt x="17245" y="16184"/>
                      <a:pt x="18790" y="15797"/>
                      <a:pt x="20335" y="15298"/>
                    </a:cubicBezTo>
                    <a:cubicBezTo>
                      <a:pt x="20517" y="15632"/>
                      <a:pt x="20639" y="16027"/>
                      <a:pt x="20761" y="16422"/>
                    </a:cubicBezTo>
                    <a:cubicBezTo>
                      <a:pt x="20274" y="16818"/>
                      <a:pt x="18694" y="17912"/>
                      <a:pt x="16049" y="19006"/>
                    </a:cubicBezTo>
                    <a:cubicBezTo>
                      <a:pt x="15441" y="17729"/>
                      <a:pt x="15046" y="16483"/>
                      <a:pt x="14742" y="15419"/>
                    </a:cubicBezTo>
                    <a:cubicBezTo>
                      <a:pt x="14894" y="15328"/>
                      <a:pt x="15016" y="15237"/>
                      <a:pt x="15137" y="15207"/>
                    </a:cubicBezTo>
                    <a:close/>
                    <a:moveTo>
                      <a:pt x="14195" y="15632"/>
                    </a:moveTo>
                    <a:cubicBezTo>
                      <a:pt x="14438" y="16696"/>
                      <a:pt x="14864" y="17942"/>
                      <a:pt x="15472" y="19249"/>
                    </a:cubicBezTo>
                    <a:cubicBezTo>
                      <a:pt x="14499" y="19614"/>
                      <a:pt x="13344" y="20009"/>
                      <a:pt x="12067" y="20313"/>
                    </a:cubicBezTo>
                    <a:cubicBezTo>
                      <a:pt x="11672" y="18793"/>
                      <a:pt x="11459" y="17425"/>
                      <a:pt x="11368" y="16270"/>
                    </a:cubicBezTo>
                    <a:cubicBezTo>
                      <a:pt x="12614" y="16088"/>
                      <a:pt x="13526" y="15875"/>
                      <a:pt x="14195" y="15632"/>
                    </a:cubicBezTo>
                    <a:close/>
                    <a:moveTo>
                      <a:pt x="10669" y="16331"/>
                    </a:moveTo>
                    <a:cubicBezTo>
                      <a:pt x="10760" y="17486"/>
                      <a:pt x="11003" y="18915"/>
                      <a:pt x="11368" y="20465"/>
                    </a:cubicBezTo>
                    <a:cubicBezTo>
                      <a:pt x="10304" y="20678"/>
                      <a:pt x="9180" y="20921"/>
                      <a:pt x="7903" y="21073"/>
                    </a:cubicBezTo>
                    <a:cubicBezTo>
                      <a:pt x="7447" y="19036"/>
                      <a:pt x="7234" y="17395"/>
                      <a:pt x="7113" y="16392"/>
                    </a:cubicBezTo>
                    <a:lnTo>
                      <a:pt x="7113" y="16392"/>
                    </a:lnTo>
                    <a:cubicBezTo>
                      <a:pt x="7487" y="16400"/>
                      <a:pt x="7847" y="16404"/>
                      <a:pt x="8191" y="16404"/>
                    </a:cubicBezTo>
                    <a:cubicBezTo>
                      <a:pt x="9131" y="16404"/>
                      <a:pt x="9957" y="16376"/>
                      <a:pt x="10669" y="16331"/>
                    </a:cubicBezTo>
                    <a:close/>
                    <a:moveTo>
                      <a:pt x="6444" y="16362"/>
                    </a:moveTo>
                    <a:cubicBezTo>
                      <a:pt x="6535" y="17304"/>
                      <a:pt x="6778" y="19036"/>
                      <a:pt x="7234" y="21103"/>
                    </a:cubicBezTo>
                    <a:cubicBezTo>
                      <a:pt x="6140" y="21225"/>
                      <a:pt x="4985" y="21286"/>
                      <a:pt x="3769" y="21286"/>
                    </a:cubicBezTo>
                    <a:cubicBezTo>
                      <a:pt x="3769" y="19918"/>
                      <a:pt x="3860" y="18945"/>
                      <a:pt x="3891" y="18641"/>
                    </a:cubicBezTo>
                    <a:cubicBezTo>
                      <a:pt x="4651" y="17851"/>
                      <a:pt x="5441" y="17091"/>
                      <a:pt x="6292" y="16362"/>
                    </a:cubicBezTo>
                    <a:close/>
                    <a:moveTo>
                      <a:pt x="3131" y="19584"/>
                    </a:moveTo>
                    <a:lnTo>
                      <a:pt x="3131" y="19584"/>
                    </a:lnTo>
                    <a:cubicBezTo>
                      <a:pt x="3101" y="20039"/>
                      <a:pt x="3101" y="20647"/>
                      <a:pt x="3101" y="21377"/>
                    </a:cubicBezTo>
                    <a:lnTo>
                      <a:pt x="2098" y="21377"/>
                    </a:lnTo>
                    <a:cubicBezTo>
                      <a:pt x="2402" y="20678"/>
                      <a:pt x="2736" y="20070"/>
                      <a:pt x="3131" y="19584"/>
                    </a:cubicBezTo>
                    <a:close/>
                    <a:moveTo>
                      <a:pt x="20912" y="17152"/>
                    </a:moveTo>
                    <a:cubicBezTo>
                      <a:pt x="21186" y="18337"/>
                      <a:pt x="21186" y="19705"/>
                      <a:pt x="20973" y="21225"/>
                    </a:cubicBezTo>
                    <a:cubicBezTo>
                      <a:pt x="20730" y="21438"/>
                      <a:pt x="19879" y="22106"/>
                      <a:pt x="18450" y="22866"/>
                    </a:cubicBezTo>
                    <a:cubicBezTo>
                      <a:pt x="17569" y="21802"/>
                      <a:pt x="16870" y="20678"/>
                      <a:pt x="16353" y="19614"/>
                    </a:cubicBezTo>
                    <a:cubicBezTo>
                      <a:pt x="18694" y="18672"/>
                      <a:pt x="20213" y="17638"/>
                      <a:pt x="20912" y="17152"/>
                    </a:cubicBezTo>
                    <a:close/>
                    <a:moveTo>
                      <a:pt x="20821" y="22167"/>
                    </a:moveTo>
                    <a:cubicBezTo>
                      <a:pt x="20669" y="22957"/>
                      <a:pt x="20457" y="23808"/>
                      <a:pt x="20183" y="24690"/>
                    </a:cubicBezTo>
                    <a:cubicBezTo>
                      <a:pt x="19727" y="24264"/>
                      <a:pt x="19302" y="23839"/>
                      <a:pt x="18906" y="23383"/>
                    </a:cubicBezTo>
                    <a:cubicBezTo>
                      <a:pt x="19727" y="22927"/>
                      <a:pt x="20365" y="22501"/>
                      <a:pt x="20821" y="22167"/>
                    </a:cubicBezTo>
                    <a:close/>
                    <a:moveTo>
                      <a:pt x="15776" y="19887"/>
                    </a:moveTo>
                    <a:cubicBezTo>
                      <a:pt x="16323" y="20951"/>
                      <a:pt x="16991" y="22046"/>
                      <a:pt x="17873" y="23170"/>
                    </a:cubicBezTo>
                    <a:cubicBezTo>
                      <a:pt x="16809" y="23687"/>
                      <a:pt x="15411" y="24295"/>
                      <a:pt x="13769" y="24842"/>
                    </a:cubicBezTo>
                    <a:cubicBezTo>
                      <a:pt x="13070" y="23505"/>
                      <a:pt x="12584" y="22198"/>
                      <a:pt x="12250" y="20982"/>
                    </a:cubicBezTo>
                    <a:cubicBezTo>
                      <a:pt x="13587" y="20647"/>
                      <a:pt x="14742" y="20283"/>
                      <a:pt x="15776" y="19887"/>
                    </a:cubicBezTo>
                    <a:close/>
                    <a:moveTo>
                      <a:pt x="11551" y="21103"/>
                    </a:moveTo>
                    <a:cubicBezTo>
                      <a:pt x="11946" y="22350"/>
                      <a:pt x="12432" y="23657"/>
                      <a:pt x="13070" y="25024"/>
                    </a:cubicBezTo>
                    <a:cubicBezTo>
                      <a:pt x="11946" y="25359"/>
                      <a:pt x="10730" y="25663"/>
                      <a:pt x="9332" y="25936"/>
                    </a:cubicBezTo>
                    <a:cubicBezTo>
                      <a:pt x="8815" y="24447"/>
                      <a:pt x="8420" y="23049"/>
                      <a:pt x="8055" y="21711"/>
                    </a:cubicBezTo>
                    <a:cubicBezTo>
                      <a:pt x="9332" y="21559"/>
                      <a:pt x="10487" y="21316"/>
                      <a:pt x="11551" y="21103"/>
                    </a:cubicBezTo>
                    <a:close/>
                    <a:moveTo>
                      <a:pt x="7386" y="21802"/>
                    </a:moveTo>
                    <a:cubicBezTo>
                      <a:pt x="7690" y="23109"/>
                      <a:pt x="8116" y="24568"/>
                      <a:pt x="8663" y="25997"/>
                    </a:cubicBezTo>
                    <a:cubicBezTo>
                      <a:pt x="7295" y="26240"/>
                      <a:pt x="5775" y="26423"/>
                      <a:pt x="4164" y="26544"/>
                    </a:cubicBezTo>
                    <a:cubicBezTo>
                      <a:pt x="3891" y="24903"/>
                      <a:pt x="3769" y="23322"/>
                      <a:pt x="3769" y="22015"/>
                    </a:cubicBezTo>
                    <a:cubicBezTo>
                      <a:pt x="5076" y="22015"/>
                      <a:pt x="6231" y="21954"/>
                      <a:pt x="7386" y="21802"/>
                    </a:cubicBezTo>
                    <a:close/>
                    <a:moveTo>
                      <a:pt x="1794" y="21985"/>
                    </a:moveTo>
                    <a:cubicBezTo>
                      <a:pt x="2250" y="21985"/>
                      <a:pt x="2675" y="22015"/>
                      <a:pt x="3101" y="22015"/>
                    </a:cubicBezTo>
                    <a:cubicBezTo>
                      <a:pt x="3131" y="23353"/>
                      <a:pt x="3192" y="24933"/>
                      <a:pt x="3465" y="26574"/>
                    </a:cubicBezTo>
                    <a:cubicBezTo>
                      <a:pt x="2584" y="26605"/>
                      <a:pt x="1642" y="26635"/>
                      <a:pt x="699" y="26635"/>
                    </a:cubicBezTo>
                    <a:cubicBezTo>
                      <a:pt x="730" y="24812"/>
                      <a:pt x="1277" y="23170"/>
                      <a:pt x="1794" y="21985"/>
                    </a:cubicBezTo>
                    <a:close/>
                    <a:moveTo>
                      <a:pt x="18298" y="23657"/>
                    </a:moveTo>
                    <a:cubicBezTo>
                      <a:pt x="18785" y="24204"/>
                      <a:pt x="19362" y="24781"/>
                      <a:pt x="19940" y="25328"/>
                    </a:cubicBezTo>
                    <a:cubicBezTo>
                      <a:pt x="19757" y="25936"/>
                      <a:pt x="19545" y="26453"/>
                      <a:pt x="19271" y="27030"/>
                    </a:cubicBezTo>
                    <a:cubicBezTo>
                      <a:pt x="18967" y="27213"/>
                      <a:pt x="17873" y="27851"/>
                      <a:pt x="16201" y="28611"/>
                    </a:cubicBezTo>
                    <a:cubicBezTo>
                      <a:pt x="15320" y="27547"/>
                      <a:pt x="14590" y="26483"/>
                      <a:pt x="14043" y="25389"/>
                    </a:cubicBezTo>
                    <a:cubicBezTo>
                      <a:pt x="15776" y="24812"/>
                      <a:pt x="17174" y="24204"/>
                      <a:pt x="18298" y="23657"/>
                    </a:cubicBezTo>
                    <a:close/>
                    <a:moveTo>
                      <a:pt x="18785" y="28064"/>
                    </a:moveTo>
                    <a:cubicBezTo>
                      <a:pt x="18450" y="28854"/>
                      <a:pt x="18055" y="29584"/>
                      <a:pt x="17630" y="30222"/>
                    </a:cubicBezTo>
                    <a:cubicBezTo>
                      <a:pt x="17295" y="29888"/>
                      <a:pt x="16961" y="29523"/>
                      <a:pt x="16657" y="29158"/>
                    </a:cubicBezTo>
                    <a:cubicBezTo>
                      <a:pt x="17539" y="28733"/>
                      <a:pt x="18298" y="28368"/>
                      <a:pt x="18785" y="28064"/>
                    </a:cubicBezTo>
                    <a:close/>
                    <a:moveTo>
                      <a:pt x="13435" y="25632"/>
                    </a:moveTo>
                    <a:cubicBezTo>
                      <a:pt x="14043" y="26726"/>
                      <a:pt x="14742" y="27821"/>
                      <a:pt x="15624" y="28915"/>
                    </a:cubicBezTo>
                    <a:cubicBezTo>
                      <a:pt x="14438" y="29462"/>
                      <a:pt x="13040" y="30009"/>
                      <a:pt x="11520" y="30465"/>
                    </a:cubicBezTo>
                    <a:cubicBezTo>
                      <a:pt x="10730" y="29189"/>
                      <a:pt x="10122" y="27881"/>
                      <a:pt x="9575" y="26544"/>
                    </a:cubicBezTo>
                    <a:cubicBezTo>
                      <a:pt x="11003" y="26271"/>
                      <a:pt x="12280" y="25967"/>
                      <a:pt x="13435" y="25632"/>
                    </a:cubicBezTo>
                    <a:close/>
                    <a:moveTo>
                      <a:pt x="8906" y="26635"/>
                    </a:moveTo>
                    <a:cubicBezTo>
                      <a:pt x="9423" y="27973"/>
                      <a:pt x="10031" y="29340"/>
                      <a:pt x="10791" y="30617"/>
                    </a:cubicBezTo>
                    <a:cubicBezTo>
                      <a:pt x="9180" y="31073"/>
                      <a:pt x="7386" y="31407"/>
                      <a:pt x="5532" y="31529"/>
                    </a:cubicBezTo>
                    <a:cubicBezTo>
                      <a:pt x="4924" y="30161"/>
                      <a:pt x="4499" y="28641"/>
                      <a:pt x="4225" y="27182"/>
                    </a:cubicBezTo>
                    <a:cubicBezTo>
                      <a:pt x="5927" y="27122"/>
                      <a:pt x="7508" y="26909"/>
                      <a:pt x="8906" y="26635"/>
                    </a:cubicBezTo>
                    <a:close/>
                    <a:moveTo>
                      <a:pt x="3587" y="27213"/>
                    </a:moveTo>
                    <a:cubicBezTo>
                      <a:pt x="3860" y="28672"/>
                      <a:pt x="4256" y="30161"/>
                      <a:pt x="4833" y="31559"/>
                    </a:cubicBezTo>
                    <a:cubicBezTo>
                      <a:pt x="4593" y="31568"/>
                      <a:pt x="4347" y="31572"/>
                      <a:pt x="4098" y="31572"/>
                    </a:cubicBezTo>
                    <a:cubicBezTo>
                      <a:pt x="3496" y="31572"/>
                      <a:pt x="2873" y="31550"/>
                      <a:pt x="2250" y="31529"/>
                    </a:cubicBezTo>
                    <a:cubicBezTo>
                      <a:pt x="1307" y="30374"/>
                      <a:pt x="760" y="28976"/>
                      <a:pt x="699" y="27304"/>
                    </a:cubicBezTo>
                    <a:cubicBezTo>
                      <a:pt x="1672" y="27304"/>
                      <a:pt x="2675" y="27274"/>
                      <a:pt x="3587" y="27213"/>
                    </a:cubicBezTo>
                    <a:close/>
                    <a:moveTo>
                      <a:pt x="16049" y="29462"/>
                    </a:moveTo>
                    <a:cubicBezTo>
                      <a:pt x="16414" y="29918"/>
                      <a:pt x="16839" y="30374"/>
                      <a:pt x="17295" y="30799"/>
                    </a:cubicBezTo>
                    <a:cubicBezTo>
                      <a:pt x="16353" y="32198"/>
                      <a:pt x="15350" y="33231"/>
                      <a:pt x="14256" y="33961"/>
                    </a:cubicBezTo>
                    <a:cubicBezTo>
                      <a:pt x="13344" y="33079"/>
                      <a:pt x="12554" y="32076"/>
                      <a:pt x="11855" y="31012"/>
                    </a:cubicBezTo>
                    <a:cubicBezTo>
                      <a:pt x="13466" y="30526"/>
                      <a:pt x="14864" y="30009"/>
                      <a:pt x="16049" y="29462"/>
                    </a:cubicBezTo>
                    <a:close/>
                    <a:moveTo>
                      <a:pt x="5107" y="32228"/>
                    </a:moveTo>
                    <a:cubicBezTo>
                      <a:pt x="5441" y="32927"/>
                      <a:pt x="5836" y="33565"/>
                      <a:pt x="6231" y="34173"/>
                    </a:cubicBezTo>
                    <a:cubicBezTo>
                      <a:pt x="5745" y="33991"/>
                      <a:pt x="5228" y="33717"/>
                      <a:pt x="4681" y="33444"/>
                    </a:cubicBezTo>
                    <a:cubicBezTo>
                      <a:pt x="4043" y="33110"/>
                      <a:pt x="3435" y="32684"/>
                      <a:pt x="2949" y="32228"/>
                    </a:cubicBezTo>
                    <a:lnTo>
                      <a:pt x="2949" y="32228"/>
                    </a:lnTo>
                    <a:cubicBezTo>
                      <a:pt x="3298" y="32258"/>
                      <a:pt x="3663" y="32274"/>
                      <a:pt x="4028" y="32274"/>
                    </a:cubicBezTo>
                    <a:cubicBezTo>
                      <a:pt x="4392" y="32274"/>
                      <a:pt x="4757" y="32258"/>
                      <a:pt x="5107" y="32228"/>
                    </a:cubicBezTo>
                    <a:close/>
                    <a:moveTo>
                      <a:pt x="11155" y="31164"/>
                    </a:moveTo>
                    <a:cubicBezTo>
                      <a:pt x="11855" y="32289"/>
                      <a:pt x="12706" y="33353"/>
                      <a:pt x="13618" y="34265"/>
                    </a:cubicBezTo>
                    <a:cubicBezTo>
                      <a:pt x="12620" y="34815"/>
                      <a:pt x="11535" y="35093"/>
                      <a:pt x="10346" y="35093"/>
                    </a:cubicBezTo>
                    <a:cubicBezTo>
                      <a:pt x="9434" y="35093"/>
                      <a:pt x="8460" y="34929"/>
                      <a:pt x="7417" y="34599"/>
                    </a:cubicBezTo>
                    <a:cubicBezTo>
                      <a:pt x="6778" y="33869"/>
                      <a:pt x="6292" y="33049"/>
                      <a:pt x="5836" y="32167"/>
                    </a:cubicBezTo>
                    <a:cubicBezTo>
                      <a:pt x="7690" y="32015"/>
                      <a:pt x="9514" y="31620"/>
                      <a:pt x="11155" y="31164"/>
                    </a:cubicBezTo>
                    <a:close/>
                    <a:moveTo>
                      <a:pt x="20414" y="1"/>
                    </a:moveTo>
                    <a:cubicBezTo>
                      <a:pt x="19464" y="1"/>
                      <a:pt x="18771" y="2007"/>
                      <a:pt x="18390" y="3474"/>
                    </a:cubicBezTo>
                    <a:cubicBezTo>
                      <a:pt x="18236" y="3166"/>
                      <a:pt x="17995" y="2966"/>
                      <a:pt x="17650" y="2966"/>
                    </a:cubicBezTo>
                    <a:cubicBezTo>
                      <a:pt x="17586" y="2966"/>
                      <a:pt x="17519" y="2973"/>
                      <a:pt x="17447" y="2988"/>
                    </a:cubicBezTo>
                    <a:cubicBezTo>
                      <a:pt x="16444" y="3139"/>
                      <a:pt x="16232" y="5115"/>
                      <a:pt x="16201" y="6483"/>
                    </a:cubicBezTo>
                    <a:cubicBezTo>
                      <a:pt x="16140" y="6483"/>
                      <a:pt x="16140" y="6453"/>
                      <a:pt x="16110" y="6453"/>
                    </a:cubicBezTo>
                    <a:cubicBezTo>
                      <a:pt x="15992" y="6394"/>
                      <a:pt x="15874" y="6360"/>
                      <a:pt x="15748" y="6360"/>
                    </a:cubicBezTo>
                    <a:cubicBezTo>
                      <a:pt x="15679" y="6360"/>
                      <a:pt x="15608" y="6370"/>
                      <a:pt x="15532" y="6392"/>
                    </a:cubicBezTo>
                    <a:cubicBezTo>
                      <a:pt x="15046" y="6544"/>
                      <a:pt x="14742" y="7152"/>
                      <a:pt x="14560" y="8276"/>
                    </a:cubicBezTo>
                    <a:cubicBezTo>
                      <a:pt x="14438" y="9067"/>
                      <a:pt x="14408" y="10252"/>
                      <a:pt x="14469" y="11407"/>
                    </a:cubicBezTo>
                    <a:cubicBezTo>
                      <a:pt x="14256" y="11407"/>
                      <a:pt x="14013" y="11468"/>
                      <a:pt x="13800" y="11498"/>
                    </a:cubicBezTo>
                    <a:cubicBezTo>
                      <a:pt x="12858" y="11650"/>
                      <a:pt x="11855" y="11954"/>
                      <a:pt x="10821" y="12441"/>
                    </a:cubicBezTo>
                    <a:cubicBezTo>
                      <a:pt x="9423" y="13079"/>
                      <a:pt x="7934" y="14052"/>
                      <a:pt x="6414" y="15298"/>
                    </a:cubicBezTo>
                    <a:cubicBezTo>
                      <a:pt x="6231" y="15450"/>
                      <a:pt x="6049" y="15602"/>
                      <a:pt x="5897" y="15754"/>
                    </a:cubicBezTo>
                    <a:cubicBezTo>
                      <a:pt x="4985" y="16514"/>
                      <a:pt x="4104" y="17395"/>
                      <a:pt x="3283" y="18307"/>
                    </a:cubicBezTo>
                    <a:cubicBezTo>
                      <a:pt x="2553" y="19067"/>
                      <a:pt x="1824" y="20222"/>
                      <a:pt x="1246" y="21498"/>
                    </a:cubicBezTo>
                    <a:lnTo>
                      <a:pt x="1246" y="21529"/>
                    </a:lnTo>
                    <a:cubicBezTo>
                      <a:pt x="699" y="22805"/>
                      <a:pt x="0" y="24781"/>
                      <a:pt x="0" y="27000"/>
                    </a:cubicBezTo>
                    <a:cubicBezTo>
                      <a:pt x="31" y="28976"/>
                      <a:pt x="639" y="30678"/>
                      <a:pt x="1824" y="32046"/>
                    </a:cubicBezTo>
                    <a:lnTo>
                      <a:pt x="1854" y="32076"/>
                    </a:lnTo>
                    <a:cubicBezTo>
                      <a:pt x="2523" y="32836"/>
                      <a:pt x="3344" y="33505"/>
                      <a:pt x="4347" y="34021"/>
                    </a:cubicBezTo>
                    <a:lnTo>
                      <a:pt x="5259" y="34477"/>
                    </a:lnTo>
                    <a:cubicBezTo>
                      <a:pt x="5897" y="34781"/>
                      <a:pt x="6535" y="35055"/>
                      <a:pt x="7113" y="35237"/>
                    </a:cubicBezTo>
                    <a:cubicBezTo>
                      <a:pt x="8229" y="35609"/>
                      <a:pt x="9296" y="35792"/>
                      <a:pt x="10309" y="35792"/>
                    </a:cubicBezTo>
                    <a:cubicBezTo>
                      <a:pt x="11698" y="35792"/>
                      <a:pt x="12987" y="35449"/>
                      <a:pt x="14165" y="34781"/>
                    </a:cubicBezTo>
                    <a:cubicBezTo>
                      <a:pt x="14197" y="34789"/>
                      <a:pt x="14232" y="34793"/>
                      <a:pt x="14267" y="34793"/>
                    </a:cubicBezTo>
                    <a:cubicBezTo>
                      <a:pt x="14363" y="34793"/>
                      <a:pt x="14463" y="34765"/>
                      <a:pt x="14529" y="34720"/>
                    </a:cubicBezTo>
                    <a:cubicBezTo>
                      <a:pt x="14560" y="34660"/>
                      <a:pt x="14590" y="34599"/>
                      <a:pt x="14590" y="34569"/>
                    </a:cubicBezTo>
                    <a:cubicBezTo>
                      <a:pt x="16475" y="33292"/>
                      <a:pt x="18055" y="31255"/>
                      <a:pt x="19453" y="28277"/>
                    </a:cubicBezTo>
                    <a:cubicBezTo>
                      <a:pt x="19575" y="28033"/>
                      <a:pt x="19727" y="27730"/>
                      <a:pt x="19849" y="27456"/>
                    </a:cubicBezTo>
                    <a:cubicBezTo>
                      <a:pt x="19879" y="27426"/>
                      <a:pt x="19879" y="27365"/>
                      <a:pt x="19909" y="27334"/>
                    </a:cubicBezTo>
                    <a:cubicBezTo>
                      <a:pt x="20791" y="25328"/>
                      <a:pt x="21368" y="23322"/>
                      <a:pt x="21642" y="21498"/>
                    </a:cubicBezTo>
                    <a:lnTo>
                      <a:pt x="21642" y="21407"/>
                    </a:lnTo>
                    <a:cubicBezTo>
                      <a:pt x="21885" y="19584"/>
                      <a:pt x="21824" y="17942"/>
                      <a:pt x="21490" y="16514"/>
                    </a:cubicBezTo>
                    <a:lnTo>
                      <a:pt x="21490" y="16483"/>
                    </a:lnTo>
                    <a:cubicBezTo>
                      <a:pt x="21368" y="15966"/>
                      <a:pt x="21186" y="15510"/>
                      <a:pt x="20973" y="15115"/>
                    </a:cubicBezTo>
                    <a:cubicBezTo>
                      <a:pt x="22311" y="14599"/>
                      <a:pt x="23527" y="14052"/>
                      <a:pt x="24165" y="13535"/>
                    </a:cubicBezTo>
                    <a:cubicBezTo>
                      <a:pt x="24560" y="13292"/>
                      <a:pt x="24742" y="13018"/>
                      <a:pt x="24834" y="12744"/>
                    </a:cubicBezTo>
                    <a:cubicBezTo>
                      <a:pt x="25624" y="12319"/>
                      <a:pt x="27448" y="11225"/>
                      <a:pt x="27478" y="10343"/>
                    </a:cubicBezTo>
                    <a:cubicBezTo>
                      <a:pt x="27478" y="10161"/>
                      <a:pt x="27417" y="9978"/>
                      <a:pt x="27235" y="9827"/>
                    </a:cubicBezTo>
                    <a:cubicBezTo>
                      <a:pt x="27174" y="9735"/>
                      <a:pt x="27113" y="9705"/>
                      <a:pt x="27022" y="9675"/>
                    </a:cubicBezTo>
                    <a:cubicBezTo>
                      <a:pt x="28116" y="8337"/>
                      <a:pt x="29211" y="6301"/>
                      <a:pt x="28603" y="5176"/>
                    </a:cubicBezTo>
                    <a:cubicBezTo>
                      <a:pt x="28511" y="4994"/>
                      <a:pt x="28299" y="4842"/>
                      <a:pt x="28086" y="4781"/>
                    </a:cubicBezTo>
                    <a:cubicBezTo>
                      <a:pt x="27974" y="4742"/>
                      <a:pt x="27846" y="4724"/>
                      <a:pt x="27707" y="4724"/>
                    </a:cubicBezTo>
                    <a:cubicBezTo>
                      <a:pt x="27095" y="4724"/>
                      <a:pt x="26268" y="5067"/>
                      <a:pt x="25624" y="5389"/>
                    </a:cubicBezTo>
                    <a:cubicBezTo>
                      <a:pt x="26019" y="4538"/>
                      <a:pt x="26445" y="3504"/>
                      <a:pt x="26019" y="2988"/>
                    </a:cubicBezTo>
                    <a:cubicBezTo>
                      <a:pt x="25958" y="2866"/>
                      <a:pt x="25806" y="2744"/>
                      <a:pt x="25533" y="2714"/>
                    </a:cubicBezTo>
                    <a:cubicBezTo>
                      <a:pt x="25512" y="2713"/>
                      <a:pt x="25490" y="2712"/>
                      <a:pt x="25468" y="2712"/>
                    </a:cubicBezTo>
                    <a:cubicBezTo>
                      <a:pt x="25018" y="2712"/>
                      <a:pt x="24412" y="3004"/>
                      <a:pt x="23861" y="3352"/>
                    </a:cubicBezTo>
                    <a:cubicBezTo>
                      <a:pt x="24408" y="2349"/>
                      <a:pt x="24773" y="1164"/>
                      <a:pt x="24134" y="708"/>
                    </a:cubicBezTo>
                    <a:cubicBezTo>
                      <a:pt x="23987" y="602"/>
                      <a:pt x="23825" y="555"/>
                      <a:pt x="23654" y="555"/>
                    </a:cubicBezTo>
                    <a:cubicBezTo>
                      <a:pt x="22942" y="555"/>
                      <a:pt x="22072" y="1365"/>
                      <a:pt x="21460" y="2076"/>
                    </a:cubicBezTo>
                    <a:cubicBezTo>
                      <a:pt x="21520" y="1498"/>
                      <a:pt x="21429" y="860"/>
                      <a:pt x="21156" y="434"/>
                    </a:cubicBezTo>
                    <a:cubicBezTo>
                      <a:pt x="21034" y="222"/>
                      <a:pt x="20791" y="70"/>
                      <a:pt x="20517" y="9"/>
                    </a:cubicBezTo>
                    <a:cubicBezTo>
                      <a:pt x="20483" y="4"/>
                      <a:pt x="20448" y="1"/>
                      <a:pt x="2041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72" name="Google Shape;872;p13"/>
            <p:cNvGrpSpPr/>
            <p:nvPr/>
          </p:nvGrpSpPr>
          <p:grpSpPr>
            <a:xfrm>
              <a:off x="7618345" y="3885585"/>
              <a:ext cx="1990607" cy="1688297"/>
              <a:chOff x="7466818" y="3730803"/>
              <a:chExt cx="1990607" cy="1688297"/>
            </a:xfrm>
          </p:grpSpPr>
          <p:sp>
            <p:nvSpPr>
              <p:cNvPr id="873" name="Google Shape;873;p13"/>
              <p:cNvSpPr/>
              <p:nvPr/>
            </p:nvSpPr>
            <p:spPr>
              <a:xfrm flipH="1" rot="-2886057">
                <a:off x="8361218" y="4562707"/>
                <a:ext cx="1069168" cy="549808"/>
              </a:xfrm>
              <a:custGeom>
                <a:rect b="b" l="l" r="r" t="t"/>
                <a:pathLst>
                  <a:path extrusionOk="0" h="21993" w="42768">
                    <a:moveTo>
                      <a:pt x="41378" y="555"/>
                    </a:moveTo>
                    <a:cubicBezTo>
                      <a:pt x="41417" y="555"/>
                      <a:pt x="41454" y="558"/>
                      <a:pt x="41491" y="565"/>
                    </a:cubicBezTo>
                    <a:cubicBezTo>
                      <a:pt x="41613" y="961"/>
                      <a:pt x="41917" y="2328"/>
                      <a:pt x="41309" y="5003"/>
                    </a:cubicBezTo>
                    <a:cubicBezTo>
                      <a:pt x="40640" y="7830"/>
                      <a:pt x="37388" y="11326"/>
                      <a:pt x="32676" y="14395"/>
                    </a:cubicBezTo>
                    <a:cubicBezTo>
                      <a:pt x="28198" y="17332"/>
                      <a:pt x="23488" y="19110"/>
                      <a:pt x="20298" y="19110"/>
                    </a:cubicBezTo>
                    <a:cubicBezTo>
                      <a:pt x="20218" y="19110"/>
                      <a:pt x="20140" y="19109"/>
                      <a:pt x="20062" y="19107"/>
                    </a:cubicBezTo>
                    <a:cubicBezTo>
                      <a:pt x="17448" y="19046"/>
                      <a:pt x="15503" y="18195"/>
                      <a:pt x="14439" y="16675"/>
                    </a:cubicBezTo>
                    <a:cubicBezTo>
                      <a:pt x="14560" y="16554"/>
                      <a:pt x="14621" y="16493"/>
                      <a:pt x="14712" y="16371"/>
                    </a:cubicBezTo>
                    <a:cubicBezTo>
                      <a:pt x="16506" y="17557"/>
                      <a:pt x="18785" y="17921"/>
                      <a:pt x="20883" y="17921"/>
                    </a:cubicBezTo>
                    <a:cubicBezTo>
                      <a:pt x="23071" y="17921"/>
                      <a:pt x="25503" y="17405"/>
                      <a:pt x="27083" y="15794"/>
                    </a:cubicBezTo>
                    <a:cubicBezTo>
                      <a:pt x="27317" y="15560"/>
                      <a:pt x="27120" y="15237"/>
                      <a:pt x="26865" y="15237"/>
                    </a:cubicBezTo>
                    <a:cubicBezTo>
                      <a:pt x="26788" y="15237"/>
                      <a:pt x="26705" y="15267"/>
                      <a:pt x="26627" y="15338"/>
                    </a:cubicBezTo>
                    <a:cubicBezTo>
                      <a:pt x="25168" y="16827"/>
                      <a:pt x="22919" y="17253"/>
                      <a:pt x="20852" y="17283"/>
                    </a:cubicBezTo>
                    <a:cubicBezTo>
                      <a:pt x="20780" y="17284"/>
                      <a:pt x="20707" y="17285"/>
                      <a:pt x="20634" y="17285"/>
                    </a:cubicBezTo>
                    <a:cubicBezTo>
                      <a:pt x="18777" y="17285"/>
                      <a:pt x="16746" y="16908"/>
                      <a:pt x="15138" y="15885"/>
                    </a:cubicBezTo>
                    <a:cubicBezTo>
                      <a:pt x="15624" y="15277"/>
                      <a:pt x="15898" y="14730"/>
                      <a:pt x="15837" y="14395"/>
                    </a:cubicBezTo>
                    <a:cubicBezTo>
                      <a:pt x="15807" y="13788"/>
                      <a:pt x="15624" y="13362"/>
                      <a:pt x="15199" y="12997"/>
                    </a:cubicBezTo>
                    <a:cubicBezTo>
                      <a:pt x="14895" y="12693"/>
                      <a:pt x="14439" y="12389"/>
                      <a:pt x="13800" y="11994"/>
                    </a:cubicBezTo>
                    <a:cubicBezTo>
                      <a:pt x="13922" y="11690"/>
                      <a:pt x="14044" y="11386"/>
                      <a:pt x="14165" y="11143"/>
                    </a:cubicBezTo>
                    <a:cubicBezTo>
                      <a:pt x="14804" y="9988"/>
                      <a:pt x="15685" y="9259"/>
                      <a:pt x="17266" y="8863"/>
                    </a:cubicBezTo>
                    <a:lnTo>
                      <a:pt x="17266" y="8863"/>
                    </a:lnTo>
                    <a:cubicBezTo>
                      <a:pt x="16536" y="11356"/>
                      <a:pt x="17782" y="13909"/>
                      <a:pt x="17874" y="14031"/>
                    </a:cubicBezTo>
                    <a:cubicBezTo>
                      <a:pt x="17919" y="14143"/>
                      <a:pt x="18047" y="14206"/>
                      <a:pt x="18185" y="14206"/>
                    </a:cubicBezTo>
                    <a:cubicBezTo>
                      <a:pt x="18233" y="14206"/>
                      <a:pt x="18282" y="14198"/>
                      <a:pt x="18329" y="14183"/>
                    </a:cubicBezTo>
                    <a:cubicBezTo>
                      <a:pt x="18481" y="14092"/>
                      <a:pt x="18542" y="13909"/>
                      <a:pt x="18481" y="13727"/>
                    </a:cubicBezTo>
                    <a:cubicBezTo>
                      <a:pt x="18481" y="13666"/>
                      <a:pt x="17144" y="11052"/>
                      <a:pt x="18056" y="8711"/>
                    </a:cubicBezTo>
                    <a:cubicBezTo>
                      <a:pt x="18907" y="8560"/>
                      <a:pt x="19880" y="8438"/>
                      <a:pt x="21217" y="8347"/>
                    </a:cubicBezTo>
                    <a:lnTo>
                      <a:pt x="21217" y="8347"/>
                    </a:lnTo>
                    <a:cubicBezTo>
                      <a:pt x="20366" y="11629"/>
                      <a:pt x="21491" y="13818"/>
                      <a:pt x="21521" y="13909"/>
                    </a:cubicBezTo>
                    <a:cubicBezTo>
                      <a:pt x="21566" y="14022"/>
                      <a:pt x="21678" y="14084"/>
                      <a:pt x="21820" y="14084"/>
                    </a:cubicBezTo>
                    <a:cubicBezTo>
                      <a:pt x="21869" y="14084"/>
                      <a:pt x="21922" y="14077"/>
                      <a:pt x="21977" y="14061"/>
                    </a:cubicBezTo>
                    <a:cubicBezTo>
                      <a:pt x="22129" y="13970"/>
                      <a:pt x="22190" y="13788"/>
                      <a:pt x="22129" y="13605"/>
                    </a:cubicBezTo>
                    <a:cubicBezTo>
                      <a:pt x="22129" y="13575"/>
                      <a:pt x="21065" y="11447"/>
                      <a:pt x="21916" y="8286"/>
                    </a:cubicBezTo>
                    <a:cubicBezTo>
                      <a:pt x="22524" y="8256"/>
                      <a:pt x="23193" y="8256"/>
                      <a:pt x="23861" y="8195"/>
                    </a:cubicBezTo>
                    <a:lnTo>
                      <a:pt x="23861" y="8195"/>
                    </a:lnTo>
                    <a:cubicBezTo>
                      <a:pt x="23254" y="10870"/>
                      <a:pt x="24409" y="12754"/>
                      <a:pt x="24439" y="12845"/>
                    </a:cubicBezTo>
                    <a:cubicBezTo>
                      <a:pt x="24522" y="12949"/>
                      <a:pt x="24634" y="12996"/>
                      <a:pt x="24744" y="12996"/>
                    </a:cubicBezTo>
                    <a:cubicBezTo>
                      <a:pt x="24796" y="12996"/>
                      <a:pt x="24847" y="12986"/>
                      <a:pt x="24895" y="12967"/>
                    </a:cubicBezTo>
                    <a:cubicBezTo>
                      <a:pt x="25047" y="12876"/>
                      <a:pt x="25077" y="12663"/>
                      <a:pt x="25017" y="12511"/>
                    </a:cubicBezTo>
                    <a:cubicBezTo>
                      <a:pt x="25017" y="12511"/>
                      <a:pt x="23922" y="10626"/>
                      <a:pt x="24561" y="8164"/>
                    </a:cubicBezTo>
                    <a:cubicBezTo>
                      <a:pt x="25017" y="8164"/>
                      <a:pt x="25472" y="8134"/>
                      <a:pt x="25928" y="8134"/>
                    </a:cubicBezTo>
                    <a:lnTo>
                      <a:pt x="26324" y="8134"/>
                    </a:lnTo>
                    <a:cubicBezTo>
                      <a:pt x="26111" y="10991"/>
                      <a:pt x="27357" y="12420"/>
                      <a:pt x="27387" y="12511"/>
                    </a:cubicBezTo>
                    <a:cubicBezTo>
                      <a:pt x="27452" y="12591"/>
                      <a:pt x="27550" y="12629"/>
                      <a:pt x="27641" y="12629"/>
                    </a:cubicBezTo>
                    <a:cubicBezTo>
                      <a:pt x="27723" y="12629"/>
                      <a:pt x="27800" y="12599"/>
                      <a:pt x="27843" y="12541"/>
                    </a:cubicBezTo>
                    <a:cubicBezTo>
                      <a:pt x="27965" y="12420"/>
                      <a:pt x="27995" y="12207"/>
                      <a:pt x="27904" y="12085"/>
                    </a:cubicBezTo>
                    <a:cubicBezTo>
                      <a:pt x="27904" y="12085"/>
                      <a:pt x="26749" y="10748"/>
                      <a:pt x="26992" y="8134"/>
                    </a:cubicBezTo>
                    <a:cubicBezTo>
                      <a:pt x="27327" y="8134"/>
                      <a:pt x="27661" y="8134"/>
                      <a:pt x="28056" y="8104"/>
                    </a:cubicBezTo>
                    <a:cubicBezTo>
                      <a:pt x="28542" y="8104"/>
                      <a:pt x="29029" y="8012"/>
                      <a:pt x="29485" y="7982"/>
                    </a:cubicBezTo>
                    <a:cubicBezTo>
                      <a:pt x="29728" y="10140"/>
                      <a:pt x="30944" y="11447"/>
                      <a:pt x="30974" y="11508"/>
                    </a:cubicBezTo>
                    <a:cubicBezTo>
                      <a:pt x="31038" y="11572"/>
                      <a:pt x="31128" y="11611"/>
                      <a:pt x="31216" y="11611"/>
                    </a:cubicBezTo>
                    <a:cubicBezTo>
                      <a:pt x="31295" y="11611"/>
                      <a:pt x="31373" y="11580"/>
                      <a:pt x="31430" y="11508"/>
                    </a:cubicBezTo>
                    <a:cubicBezTo>
                      <a:pt x="31552" y="11386"/>
                      <a:pt x="31582" y="11174"/>
                      <a:pt x="31430" y="11052"/>
                    </a:cubicBezTo>
                    <a:cubicBezTo>
                      <a:pt x="31430" y="11052"/>
                      <a:pt x="30336" y="9867"/>
                      <a:pt x="30093" y="7891"/>
                    </a:cubicBezTo>
                    <a:cubicBezTo>
                      <a:pt x="31400" y="7678"/>
                      <a:pt x="32615" y="7222"/>
                      <a:pt x="33801" y="6584"/>
                    </a:cubicBezTo>
                    <a:cubicBezTo>
                      <a:pt x="34591" y="8468"/>
                      <a:pt x="36202" y="8803"/>
                      <a:pt x="36293" y="8803"/>
                    </a:cubicBezTo>
                    <a:cubicBezTo>
                      <a:pt x="36326" y="8813"/>
                      <a:pt x="36357" y="8818"/>
                      <a:pt x="36387" y="8818"/>
                    </a:cubicBezTo>
                    <a:cubicBezTo>
                      <a:pt x="36527" y="8818"/>
                      <a:pt x="36638" y="8710"/>
                      <a:pt x="36688" y="8560"/>
                    </a:cubicBezTo>
                    <a:cubicBezTo>
                      <a:pt x="36719" y="8347"/>
                      <a:pt x="36597" y="8195"/>
                      <a:pt x="36415" y="8164"/>
                    </a:cubicBezTo>
                    <a:cubicBezTo>
                      <a:pt x="36324" y="8164"/>
                      <a:pt x="34986" y="7860"/>
                      <a:pt x="34348" y="6219"/>
                    </a:cubicBezTo>
                    <a:cubicBezTo>
                      <a:pt x="35017" y="5854"/>
                      <a:pt x="35655" y="5398"/>
                      <a:pt x="36293" y="4851"/>
                    </a:cubicBezTo>
                    <a:cubicBezTo>
                      <a:pt x="37508" y="6273"/>
                      <a:pt x="38393" y="6442"/>
                      <a:pt x="38706" y="6442"/>
                    </a:cubicBezTo>
                    <a:cubicBezTo>
                      <a:pt x="38761" y="6442"/>
                      <a:pt x="38798" y="6436"/>
                      <a:pt x="38816" y="6432"/>
                    </a:cubicBezTo>
                    <a:cubicBezTo>
                      <a:pt x="38999" y="6371"/>
                      <a:pt x="39120" y="6219"/>
                      <a:pt x="39059" y="6037"/>
                    </a:cubicBezTo>
                    <a:cubicBezTo>
                      <a:pt x="39059" y="5976"/>
                      <a:pt x="39029" y="5885"/>
                      <a:pt x="38999" y="5854"/>
                    </a:cubicBezTo>
                    <a:cubicBezTo>
                      <a:pt x="38907" y="5763"/>
                      <a:pt x="38847" y="5733"/>
                      <a:pt x="38725" y="5733"/>
                    </a:cubicBezTo>
                    <a:cubicBezTo>
                      <a:pt x="38725" y="5733"/>
                      <a:pt x="38724" y="5733"/>
                      <a:pt x="38721" y="5733"/>
                    </a:cubicBezTo>
                    <a:cubicBezTo>
                      <a:pt x="38662" y="5733"/>
                      <a:pt x="37946" y="5705"/>
                      <a:pt x="36840" y="4395"/>
                    </a:cubicBezTo>
                    <a:cubicBezTo>
                      <a:pt x="37600" y="3757"/>
                      <a:pt x="38269" y="3088"/>
                      <a:pt x="38877" y="2480"/>
                    </a:cubicBezTo>
                    <a:cubicBezTo>
                      <a:pt x="39934" y="1424"/>
                      <a:pt x="40776" y="555"/>
                      <a:pt x="41378" y="555"/>
                    </a:cubicBezTo>
                    <a:close/>
                    <a:moveTo>
                      <a:pt x="5257" y="8961"/>
                    </a:moveTo>
                    <a:cubicBezTo>
                      <a:pt x="7027" y="8961"/>
                      <a:pt x="9621" y="10446"/>
                      <a:pt x="11673" y="11599"/>
                    </a:cubicBezTo>
                    <a:lnTo>
                      <a:pt x="12129" y="11842"/>
                    </a:lnTo>
                    <a:cubicBezTo>
                      <a:pt x="13497" y="12602"/>
                      <a:pt x="14348" y="13119"/>
                      <a:pt x="14743" y="13514"/>
                    </a:cubicBezTo>
                    <a:cubicBezTo>
                      <a:pt x="15016" y="13788"/>
                      <a:pt x="15168" y="14092"/>
                      <a:pt x="15199" y="14517"/>
                    </a:cubicBezTo>
                    <a:cubicBezTo>
                      <a:pt x="15290" y="15338"/>
                      <a:pt x="10913" y="19380"/>
                      <a:pt x="7661" y="20900"/>
                    </a:cubicBezTo>
                    <a:cubicBezTo>
                      <a:pt x="6936" y="21213"/>
                      <a:pt x="6464" y="21337"/>
                      <a:pt x="6171" y="21337"/>
                    </a:cubicBezTo>
                    <a:cubicBezTo>
                      <a:pt x="6009" y="21337"/>
                      <a:pt x="5902" y="21299"/>
                      <a:pt x="5837" y="21234"/>
                    </a:cubicBezTo>
                    <a:cubicBezTo>
                      <a:pt x="5715" y="21082"/>
                      <a:pt x="5715" y="20931"/>
                      <a:pt x="5746" y="20779"/>
                    </a:cubicBezTo>
                    <a:cubicBezTo>
                      <a:pt x="6019" y="19532"/>
                      <a:pt x="9059" y="17739"/>
                      <a:pt x="10183" y="17131"/>
                    </a:cubicBezTo>
                    <a:cubicBezTo>
                      <a:pt x="10335" y="17070"/>
                      <a:pt x="10427" y="16857"/>
                      <a:pt x="10335" y="16675"/>
                    </a:cubicBezTo>
                    <a:cubicBezTo>
                      <a:pt x="10290" y="16562"/>
                      <a:pt x="10178" y="16500"/>
                      <a:pt x="10037" y="16500"/>
                    </a:cubicBezTo>
                    <a:cubicBezTo>
                      <a:pt x="9987" y="16500"/>
                      <a:pt x="9934" y="16507"/>
                      <a:pt x="9879" y="16523"/>
                    </a:cubicBezTo>
                    <a:cubicBezTo>
                      <a:pt x="7724" y="17576"/>
                      <a:pt x="4305" y="18866"/>
                      <a:pt x="2582" y="18866"/>
                    </a:cubicBezTo>
                    <a:cubicBezTo>
                      <a:pt x="2167" y="18866"/>
                      <a:pt x="1850" y="18792"/>
                      <a:pt x="1673" y="18620"/>
                    </a:cubicBezTo>
                    <a:cubicBezTo>
                      <a:pt x="1612" y="18529"/>
                      <a:pt x="1581" y="18438"/>
                      <a:pt x="1521" y="18286"/>
                    </a:cubicBezTo>
                    <a:cubicBezTo>
                      <a:pt x="1490" y="16310"/>
                      <a:pt x="5685" y="15550"/>
                      <a:pt x="7296" y="15429"/>
                    </a:cubicBezTo>
                    <a:cubicBezTo>
                      <a:pt x="7509" y="15429"/>
                      <a:pt x="7600" y="15277"/>
                      <a:pt x="7600" y="15095"/>
                    </a:cubicBezTo>
                    <a:cubicBezTo>
                      <a:pt x="7600" y="14882"/>
                      <a:pt x="7448" y="14791"/>
                      <a:pt x="7265" y="14791"/>
                    </a:cubicBezTo>
                    <a:cubicBezTo>
                      <a:pt x="5867" y="14791"/>
                      <a:pt x="1946" y="14547"/>
                      <a:pt x="974" y="13575"/>
                    </a:cubicBezTo>
                    <a:cubicBezTo>
                      <a:pt x="761" y="13362"/>
                      <a:pt x="730" y="13180"/>
                      <a:pt x="822" y="12967"/>
                    </a:cubicBezTo>
                    <a:cubicBezTo>
                      <a:pt x="915" y="12687"/>
                      <a:pt x="2152" y="12533"/>
                      <a:pt x="3866" y="12533"/>
                    </a:cubicBezTo>
                    <a:cubicBezTo>
                      <a:pt x="4946" y="12533"/>
                      <a:pt x="6216" y="12594"/>
                      <a:pt x="7509" y="12724"/>
                    </a:cubicBezTo>
                    <a:cubicBezTo>
                      <a:pt x="7691" y="12724"/>
                      <a:pt x="7843" y="12602"/>
                      <a:pt x="7843" y="12450"/>
                    </a:cubicBezTo>
                    <a:cubicBezTo>
                      <a:pt x="7873" y="12298"/>
                      <a:pt x="7752" y="12116"/>
                      <a:pt x="7600" y="12085"/>
                    </a:cubicBezTo>
                    <a:cubicBezTo>
                      <a:pt x="7569" y="12085"/>
                      <a:pt x="4864" y="11295"/>
                      <a:pt x="3922" y="10322"/>
                    </a:cubicBezTo>
                    <a:cubicBezTo>
                      <a:pt x="3770" y="10170"/>
                      <a:pt x="3648" y="9988"/>
                      <a:pt x="3648" y="9867"/>
                    </a:cubicBezTo>
                    <a:cubicBezTo>
                      <a:pt x="3648" y="9836"/>
                      <a:pt x="3618" y="9684"/>
                      <a:pt x="3861" y="9471"/>
                    </a:cubicBezTo>
                    <a:cubicBezTo>
                      <a:pt x="4213" y="9112"/>
                      <a:pt x="4693" y="8961"/>
                      <a:pt x="5257" y="8961"/>
                    </a:cubicBezTo>
                    <a:close/>
                    <a:moveTo>
                      <a:pt x="41330" y="0"/>
                    </a:moveTo>
                    <a:cubicBezTo>
                      <a:pt x="40474" y="0"/>
                      <a:pt x="39551" y="915"/>
                      <a:pt x="38330" y="2085"/>
                    </a:cubicBezTo>
                    <a:cubicBezTo>
                      <a:pt x="37692" y="2724"/>
                      <a:pt x="36932" y="3453"/>
                      <a:pt x="36111" y="4183"/>
                    </a:cubicBezTo>
                    <a:cubicBezTo>
                      <a:pt x="35351" y="4821"/>
                      <a:pt x="34530" y="5368"/>
                      <a:pt x="33770" y="5824"/>
                    </a:cubicBezTo>
                    <a:cubicBezTo>
                      <a:pt x="32463" y="6584"/>
                      <a:pt x="31096" y="7070"/>
                      <a:pt x="29637" y="7283"/>
                    </a:cubicBezTo>
                    <a:cubicBezTo>
                      <a:pt x="29120" y="7374"/>
                      <a:pt x="28542" y="7435"/>
                      <a:pt x="27934" y="7435"/>
                    </a:cubicBezTo>
                    <a:cubicBezTo>
                      <a:pt x="27175" y="7496"/>
                      <a:pt x="26476" y="7496"/>
                      <a:pt x="25807" y="7496"/>
                    </a:cubicBezTo>
                    <a:cubicBezTo>
                      <a:pt x="25229" y="7496"/>
                      <a:pt x="24713" y="7526"/>
                      <a:pt x="24196" y="7526"/>
                    </a:cubicBezTo>
                    <a:lnTo>
                      <a:pt x="24165" y="7526"/>
                    </a:lnTo>
                    <a:cubicBezTo>
                      <a:pt x="23254" y="7556"/>
                      <a:pt x="22372" y="7556"/>
                      <a:pt x="21582" y="7587"/>
                    </a:cubicBezTo>
                    <a:cubicBezTo>
                      <a:pt x="19880" y="7678"/>
                      <a:pt x="18694" y="7830"/>
                      <a:pt x="17722" y="8012"/>
                    </a:cubicBezTo>
                    <a:cubicBezTo>
                      <a:pt x="15624" y="8468"/>
                      <a:pt x="14378" y="9319"/>
                      <a:pt x="13618" y="10778"/>
                    </a:cubicBezTo>
                    <a:cubicBezTo>
                      <a:pt x="13466" y="11052"/>
                      <a:pt x="13345" y="11356"/>
                      <a:pt x="13253" y="11660"/>
                    </a:cubicBezTo>
                    <a:cubicBezTo>
                      <a:pt x="13041" y="11508"/>
                      <a:pt x="12767" y="11386"/>
                      <a:pt x="12493" y="11204"/>
                    </a:cubicBezTo>
                    <a:lnTo>
                      <a:pt x="12038" y="10930"/>
                    </a:lnTo>
                    <a:cubicBezTo>
                      <a:pt x="9817" y="9687"/>
                      <a:pt x="7223" y="8200"/>
                      <a:pt x="5276" y="8200"/>
                    </a:cubicBezTo>
                    <a:cubicBezTo>
                      <a:pt x="4558" y="8200"/>
                      <a:pt x="3927" y="8402"/>
                      <a:pt x="3436" y="8894"/>
                    </a:cubicBezTo>
                    <a:cubicBezTo>
                      <a:pt x="3101" y="9228"/>
                      <a:pt x="2980" y="9563"/>
                      <a:pt x="3010" y="9927"/>
                    </a:cubicBezTo>
                    <a:cubicBezTo>
                      <a:pt x="3040" y="10231"/>
                      <a:pt x="3192" y="10474"/>
                      <a:pt x="3466" y="10748"/>
                    </a:cubicBezTo>
                    <a:cubicBezTo>
                      <a:pt x="3891" y="11174"/>
                      <a:pt x="4530" y="11508"/>
                      <a:pt x="5168" y="11812"/>
                    </a:cubicBezTo>
                    <a:cubicBezTo>
                      <a:pt x="4691" y="11785"/>
                      <a:pt x="4199" y="11769"/>
                      <a:pt x="3716" y="11769"/>
                    </a:cubicBezTo>
                    <a:cubicBezTo>
                      <a:pt x="1986" y="11769"/>
                      <a:pt x="391" y="11980"/>
                      <a:pt x="153" y="12693"/>
                    </a:cubicBezTo>
                    <a:cubicBezTo>
                      <a:pt x="1" y="13149"/>
                      <a:pt x="122" y="13605"/>
                      <a:pt x="487" y="13940"/>
                    </a:cubicBezTo>
                    <a:cubicBezTo>
                      <a:pt x="1217" y="14669"/>
                      <a:pt x="2919" y="15003"/>
                      <a:pt x="4439" y="15186"/>
                    </a:cubicBezTo>
                    <a:cubicBezTo>
                      <a:pt x="2706" y="15702"/>
                      <a:pt x="791" y="16554"/>
                      <a:pt x="852" y="18225"/>
                    </a:cubicBezTo>
                    <a:cubicBezTo>
                      <a:pt x="852" y="18590"/>
                      <a:pt x="943" y="18833"/>
                      <a:pt x="1186" y="19046"/>
                    </a:cubicBezTo>
                    <a:cubicBezTo>
                      <a:pt x="1490" y="19340"/>
                      <a:pt x="1983" y="19460"/>
                      <a:pt x="2585" y="19460"/>
                    </a:cubicBezTo>
                    <a:cubicBezTo>
                      <a:pt x="3730" y="19460"/>
                      <a:pt x="5274" y="19027"/>
                      <a:pt x="6688" y="18529"/>
                    </a:cubicBezTo>
                    <a:lnTo>
                      <a:pt x="6688" y="18529"/>
                    </a:lnTo>
                    <a:cubicBezTo>
                      <a:pt x="5898" y="19198"/>
                      <a:pt x="5199" y="19897"/>
                      <a:pt x="5047" y="20596"/>
                    </a:cubicBezTo>
                    <a:cubicBezTo>
                      <a:pt x="4986" y="20961"/>
                      <a:pt x="5047" y="21326"/>
                      <a:pt x="5259" y="21630"/>
                    </a:cubicBezTo>
                    <a:cubicBezTo>
                      <a:pt x="5444" y="21870"/>
                      <a:pt x="5733" y="21992"/>
                      <a:pt x="6129" y="21992"/>
                    </a:cubicBezTo>
                    <a:cubicBezTo>
                      <a:pt x="6582" y="21992"/>
                      <a:pt x="7174" y="21833"/>
                      <a:pt x="7904" y="21508"/>
                    </a:cubicBezTo>
                    <a:cubicBezTo>
                      <a:pt x="9606" y="20718"/>
                      <a:pt x="12159" y="18894"/>
                      <a:pt x="13922" y="17253"/>
                    </a:cubicBezTo>
                    <a:cubicBezTo>
                      <a:pt x="14773" y="18468"/>
                      <a:pt x="16536" y="19806"/>
                      <a:pt x="20001" y="19867"/>
                    </a:cubicBezTo>
                    <a:cubicBezTo>
                      <a:pt x="20075" y="19869"/>
                      <a:pt x="20150" y="19870"/>
                      <a:pt x="20225" y="19870"/>
                    </a:cubicBezTo>
                    <a:cubicBezTo>
                      <a:pt x="27074" y="19870"/>
                      <a:pt x="40383" y="11741"/>
                      <a:pt x="41917" y="5277"/>
                    </a:cubicBezTo>
                    <a:cubicBezTo>
                      <a:pt x="42768" y="1781"/>
                      <a:pt x="42068" y="353"/>
                      <a:pt x="42038" y="262"/>
                    </a:cubicBezTo>
                    <a:cubicBezTo>
                      <a:pt x="42038" y="231"/>
                      <a:pt x="41977" y="201"/>
                      <a:pt x="41947" y="201"/>
                    </a:cubicBezTo>
                    <a:cubicBezTo>
                      <a:pt x="41917" y="140"/>
                      <a:pt x="41886" y="140"/>
                      <a:pt x="41825" y="110"/>
                    </a:cubicBezTo>
                    <a:cubicBezTo>
                      <a:pt x="41662" y="35"/>
                      <a:pt x="41497" y="0"/>
                      <a:pt x="4133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4" name="Google Shape;874;p13"/>
              <p:cNvSpPr/>
              <p:nvPr/>
            </p:nvSpPr>
            <p:spPr>
              <a:xfrm flipH="1" rot="3607504">
                <a:off x="8523147" y="3865474"/>
                <a:ext cx="617815" cy="530741"/>
              </a:xfrm>
              <a:custGeom>
                <a:rect b="b" l="l" r="r" t="t"/>
                <a:pathLst>
                  <a:path extrusionOk="0" h="21230" w="24713">
                    <a:moveTo>
                      <a:pt x="9514" y="822"/>
                    </a:moveTo>
                    <a:lnTo>
                      <a:pt x="9514" y="822"/>
                    </a:lnTo>
                    <a:cubicBezTo>
                      <a:pt x="11976" y="1156"/>
                      <a:pt x="14530" y="2190"/>
                      <a:pt x="16384" y="3284"/>
                    </a:cubicBezTo>
                    <a:cubicBezTo>
                      <a:pt x="18359" y="4470"/>
                      <a:pt x="21642" y="6719"/>
                      <a:pt x="23040" y="9728"/>
                    </a:cubicBezTo>
                    <a:cubicBezTo>
                      <a:pt x="22652" y="9822"/>
                      <a:pt x="22001" y="9957"/>
                      <a:pt x="21294" y="9957"/>
                    </a:cubicBezTo>
                    <a:cubicBezTo>
                      <a:pt x="20175" y="9957"/>
                      <a:pt x="18919" y="9618"/>
                      <a:pt x="18359" y="8239"/>
                    </a:cubicBezTo>
                    <a:cubicBezTo>
                      <a:pt x="17004" y="4736"/>
                      <a:pt x="14467" y="4095"/>
                      <a:pt x="12895" y="4095"/>
                    </a:cubicBezTo>
                    <a:cubicBezTo>
                      <a:pt x="12775" y="4095"/>
                      <a:pt x="12661" y="4098"/>
                      <a:pt x="12554" y="4105"/>
                    </a:cubicBezTo>
                    <a:cubicBezTo>
                      <a:pt x="12545" y="4105"/>
                      <a:pt x="12536" y="4105"/>
                      <a:pt x="12527" y="4105"/>
                    </a:cubicBezTo>
                    <a:cubicBezTo>
                      <a:pt x="11290" y="4105"/>
                      <a:pt x="10088" y="2059"/>
                      <a:pt x="9514" y="822"/>
                    </a:cubicBezTo>
                    <a:close/>
                    <a:moveTo>
                      <a:pt x="7902" y="674"/>
                    </a:moveTo>
                    <a:cubicBezTo>
                      <a:pt x="8192" y="674"/>
                      <a:pt x="8486" y="683"/>
                      <a:pt x="8785" y="700"/>
                    </a:cubicBezTo>
                    <a:cubicBezTo>
                      <a:pt x="9176" y="1544"/>
                      <a:pt x="10612" y="4714"/>
                      <a:pt x="12589" y="4714"/>
                    </a:cubicBezTo>
                    <a:cubicBezTo>
                      <a:pt x="12608" y="4714"/>
                      <a:pt x="12626" y="4713"/>
                      <a:pt x="12645" y="4713"/>
                    </a:cubicBezTo>
                    <a:cubicBezTo>
                      <a:pt x="12720" y="4709"/>
                      <a:pt x="12799" y="4707"/>
                      <a:pt x="12880" y="4707"/>
                    </a:cubicBezTo>
                    <a:cubicBezTo>
                      <a:pt x="14280" y="4707"/>
                      <a:pt x="16548" y="5261"/>
                      <a:pt x="17812" y="8421"/>
                    </a:cubicBezTo>
                    <a:cubicBezTo>
                      <a:pt x="18454" y="10084"/>
                      <a:pt x="19940" y="10585"/>
                      <a:pt x="21349" y="10585"/>
                    </a:cubicBezTo>
                    <a:cubicBezTo>
                      <a:pt x="22078" y="10585"/>
                      <a:pt x="22785" y="10451"/>
                      <a:pt x="23344" y="10275"/>
                    </a:cubicBezTo>
                    <a:cubicBezTo>
                      <a:pt x="23436" y="10640"/>
                      <a:pt x="23496" y="10883"/>
                      <a:pt x="23588" y="11187"/>
                    </a:cubicBezTo>
                    <a:cubicBezTo>
                      <a:pt x="23740" y="11916"/>
                      <a:pt x="23800" y="12646"/>
                      <a:pt x="23740" y="13375"/>
                    </a:cubicBezTo>
                    <a:cubicBezTo>
                      <a:pt x="23119" y="13606"/>
                      <a:pt x="22524" y="13708"/>
                      <a:pt x="21960" y="13708"/>
                    </a:cubicBezTo>
                    <a:cubicBezTo>
                      <a:pt x="19846" y="13708"/>
                      <a:pt x="18171" y="12267"/>
                      <a:pt x="17235" y="10731"/>
                    </a:cubicBezTo>
                    <a:cubicBezTo>
                      <a:pt x="16900" y="10214"/>
                      <a:pt x="16657" y="9728"/>
                      <a:pt x="16414" y="9211"/>
                    </a:cubicBezTo>
                    <a:cubicBezTo>
                      <a:pt x="15740" y="7717"/>
                      <a:pt x="15179" y="6562"/>
                      <a:pt x="12827" y="6562"/>
                    </a:cubicBezTo>
                    <a:cubicBezTo>
                      <a:pt x="12738" y="6562"/>
                      <a:pt x="12647" y="6564"/>
                      <a:pt x="12554" y="6567"/>
                    </a:cubicBezTo>
                    <a:cubicBezTo>
                      <a:pt x="12487" y="6569"/>
                      <a:pt x="12423" y="6570"/>
                      <a:pt x="12360" y="6570"/>
                    </a:cubicBezTo>
                    <a:cubicBezTo>
                      <a:pt x="10551" y="6570"/>
                      <a:pt x="10165" y="5737"/>
                      <a:pt x="9636" y="4591"/>
                    </a:cubicBezTo>
                    <a:cubicBezTo>
                      <a:pt x="9393" y="4044"/>
                      <a:pt x="9119" y="3497"/>
                      <a:pt x="8724" y="2919"/>
                    </a:cubicBezTo>
                    <a:cubicBezTo>
                      <a:pt x="7873" y="1825"/>
                      <a:pt x="6627" y="1217"/>
                      <a:pt x="5745" y="913"/>
                    </a:cubicBezTo>
                    <a:cubicBezTo>
                      <a:pt x="6445" y="738"/>
                      <a:pt x="7160" y="674"/>
                      <a:pt x="7902" y="674"/>
                    </a:cubicBezTo>
                    <a:close/>
                    <a:moveTo>
                      <a:pt x="4590" y="1278"/>
                    </a:moveTo>
                    <a:cubicBezTo>
                      <a:pt x="5077" y="1400"/>
                      <a:pt x="7052" y="1886"/>
                      <a:pt x="8147" y="3345"/>
                    </a:cubicBezTo>
                    <a:cubicBezTo>
                      <a:pt x="8542" y="3831"/>
                      <a:pt x="8754" y="4348"/>
                      <a:pt x="8998" y="4865"/>
                    </a:cubicBezTo>
                    <a:cubicBezTo>
                      <a:pt x="9525" y="6095"/>
                      <a:pt x="10080" y="7240"/>
                      <a:pt x="12269" y="7240"/>
                    </a:cubicBezTo>
                    <a:cubicBezTo>
                      <a:pt x="12351" y="7240"/>
                      <a:pt x="12436" y="7239"/>
                      <a:pt x="12524" y="7236"/>
                    </a:cubicBezTo>
                    <a:cubicBezTo>
                      <a:pt x="12593" y="7234"/>
                      <a:pt x="12660" y="7233"/>
                      <a:pt x="12725" y="7233"/>
                    </a:cubicBezTo>
                    <a:cubicBezTo>
                      <a:pt x="14679" y="7233"/>
                      <a:pt x="15099" y="8104"/>
                      <a:pt x="15776" y="9515"/>
                    </a:cubicBezTo>
                    <a:cubicBezTo>
                      <a:pt x="16019" y="10032"/>
                      <a:pt x="16293" y="10549"/>
                      <a:pt x="16627" y="11126"/>
                    </a:cubicBezTo>
                    <a:cubicBezTo>
                      <a:pt x="17733" y="12896"/>
                      <a:pt x="19654" y="14368"/>
                      <a:pt x="21924" y="14368"/>
                    </a:cubicBezTo>
                    <a:cubicBezTo>
                      <a:pt x="22461" y="14368"/>
                      <a:pt x="23018" y="14285"/>
                      <a:pt x="23588" y="14105"/>
                    </a:cubicBezTo>
                    <a:lnTo>
                      <a:pt x="23588" y="14105"/>
                    </a:lnTo>
                    <a:cubicBezTo>
                      <a:pt x="23375" y="14986"/>
                      <a:pt x="23010" y="15959"/>
                      <a:pt x="22402" y="16871"/>
                    </a:cubicBezTo>
                    <a:cubicBezTo>
                      <a:pt x="22159" y="17205"/>
                      <a:pt x="21946" y="17540"/>
                      <a:pt x="21673" y="17813"/>
                    </a:cubicBezTo>
                    <a:cubicBezTo>
                      <a:pt x="21386" y="17867"/>
                      <a:pt x="21103" y="17893"/>
                      <a:pt x="20827" y="17893"/>
                    </a:cubicBezTo>
                    <a:cubicBezTo>
                      <a:pt x="18618" y="17893"/>
                      <a:pt x="16792" y="16260"/>
                      <a:pt x="15928" y="14530"/>
                    </a:cubicBezTo>
                    <a:cubicBezTo>
                      <a:pt x="15715" y="14075"/>
                      <a:pt x="15593" y="13679"/>
                      <a:pt x="15442" y="13254"/>
                    </a:cubicBezTo>
                    <a:cubicBezTo>
                      <a:pt x="15036" y="11979"/>
                      <a:pt x="14685" y="10814"/>
                      <a:pt x="12203" y="10814"/>
                    </a:cubicBezTo>
                    <a:cubicBezTo>
                      <a:pt x="12082" y="10814"/>
                      <a:pt x="11956" y="10817"/>
                      <a:pt x="11824" y="10822"/>
                    </a:cubicBezTo>
                    <a:cubicBezTo>
                      <a:pt x="11700" y="10828"/>
                      <a:pt x="11581" y="10831"/>
                      <a:pt x="11465" y="10831"/>
                    </a:cubicBezTo>
                    <a:cubicBezTo>
                      <a:pt x="9065" y="10831"/>
                      <a:pt x="8493" y="9635"/>
                      <a:pt x="7478" y="7691"/>
                    </a:cubicBezTo>
                    <a:cubicBezTo>
                      <a:pt x="7265" y="7357"/>
                      <a:pt x="7083" y="6992"/>
                      <a:pt x="6900" y="6628"/>
                    </a:cubicBezTo>
                    <a:cubicBezTo>
                      <a:pt x="5684" y="4470"/>
                      <a:pt x="3010" y="3801"/>
                      <a:pt x="1885" y="3588"/>
                    </a:cubicBezTo>
                    <a:cubicBezTo>
                      <a:pt x="2554" y="2524"/>
                      <a:pt x="3466" y="1764"/>
                      <a:pt x="4590" y="1278"/>
                    </a:cubicBezTo>
                    <a:close/>
                    <a:moveTo>
                      <a:pt x="1551" y="4166"/>
                    </a:moveTo>
                    <a:cubicBezTo>
                      <a:pt x="2341" y="4287"/>
                      <a:pt x="5198" y="4865"/>
                      <a:pt x="6323" y="6932"/>
                    </a:cubicBezTo>
                    <a:cubicBezTo>
                      <a:pt x="6505" y="7327"/>
                      <a:pt x="6718" y="7661"/>
                      <a:pt x="6900" y="7995"/>
                    </a:cubicBezTo>
                    <a:cubicBezTo>
                      <a:pt x="7896" y="9957"/>
                      <a:pt x="8694" y="11467"/>
                      <a:pt x="11548" y="11467"/>
                    </a:cubicBezTo>
                    <a:cubicBezTo>
                      <a:pt x="11658" y="11467"/>
                      <a:pt x="11770" y="11465"/>
                      <a:pt x="11885" y="11460"/>
                    </a:cubicBezTo>
                    <a:cubicBezTo>
                      <a:pt x="12037" y="11453"/>
                      <a:pt x="12179" y="11449"/>
                      <a:pt x="12314" y="11449"/>
                    </a:cubicBezTo>
                    <a:cubicBezTo>
                      <a:pt x="14224" y="11449"/>
                      <a:pt x="14434" y="12243"/>
                      <a:pt x="14803" y="13436"/>
                    </a:cubicBezTo>
                    <a:cubicBezTo>
                      <a:pt x="14925" y="13862"/>
                      <a:pt x="15077" y="14348"/>
                      <a:pt x="15320" y="14834"/>
                    </a:cubicBezTo>
                    <a:cubicBezTo>
                      <a:pt x="16277" y="16749"/>
                      <a:pt x="18294" y="18575"/>
                      <a:pt x="20791" y="18575"/>
                    </a:cubicBezTo>
                    <a:cubicBezTo>
                      <a:pt x="20831" y="18575"/>
                      <a:pt x="20872" y="18574"/>
                      <a:pt x="20913" y="18573"/>
                    </a:cubicBezTo>
                    <a:lnTo>
                      <a:pt x="20913" y="18573"/>
                    </a:lnTo>
                    <a:cubicBezTo>
                      <a:pt x="20183" y="19242"/>
                      <a:pt x="19363" y="19758"/>
                      <a:pt x="18420" y="20093"/>
                    </a:cubicBezTo>
                    <a:cubicBezTo>
                      <a:pt x="18056" y="20214"/>
                      <a:pt x="17752" y="20275"/>
                      <a:pt x="17417" y="20366"/>
                    </a:cubicBezTo>
                    <a:cubicBezTo>
                      <a:pt x="17283" y="20384"/>
                      <a:pt x="17146" y="20393"/>
                      <a:pt x="17007" y="20393"/>
                    </a:cubicBezTo>
                    <a:cubicBezTo>
                      <a:pt x="15255" y="20393"/>
                      <a:pt x="13176" y="19012"/>
                      <a:pt x="12584" y="17266"/>
                    </a:cubicBezTo>
                    <a:cubicBezTo>
                      <a:pt x="12463" y="16901"/>
                      <a:pt x="12372" y="16506"/>
                      <a:pt x="12250" y="16172"/>
                    </a:cubicBezTo>
                    <a:cubicBezTo>
                      <a:pt x="11934" y="14934"/>
                      <a:pt x="11595" y="13742"/>
                      <a:pt x="9929" y="13742"/>
                    </a:cubicBezTo>
                    <a:cubicBezTo>
                      <a:pt x="9672" y="13742"/>
                      <a:pt x="9383" y="13770"/>
                      <a:pt x="9058" y="13831"/>
                    </a:cubicBezTo>
                    <a:cubicBezTo>
                      <a:pt x="8655" y="13907"/>
                      <a:pt x="8297" y="13946"/>
                      <a:pt x="7976" y="13946"/>
                    </a:cubicBezTo>
                    <a:cubicBezTo>
                      <a:pt x="6357" y="13946"/>
                      <a:pt x="5660" y="12962"/>
                      <a:pt x="4773" y="10731"/>
                    </a:cubicBezTo>
                    <a:cubicBezTo>
                      <a:pt x="3830" y="8421"/>
                      <a:pt x="1733" y="7843"/>
                      <a:pt x="943" y="7752"/>
                    </a:cubicBezTo>
                    <a:cubicBezTo>
                      <a:pt x="852" y="6384"/>
                      <a:pt x="1064" y="5108"/>
                      <a:pt x="1551" y="4166"/>
                    </a:cubicBezTo>
                    <a:close/>
                    <a:moveTo>
                      <a:pt x="973" y="8421"/>
                    </a:moveTo>
                    <a:lnTo>
                      <a:pt x="973" y="8421"/>
                    </a:lnTo>
                    <a:cubicBezTo>
                      <a:pt x="1733" y="8573"/>
                      <a:pt x="3374" y="9120"/>
                      <a:pt x="4134" y="10974"/>
                    </a:cubicBezTo>
                    <a:cubicBezTo>
                      <a:pt x="5092" y="13331"/>
                      <a:pt x="5984" y="14584"/>
                      <a:pt x="8013" y="14584"/>
                    </a:cubicBezTo>
                    <a:cubicBezTo>
                      <a:pt x="8366" y="14584"/>
                      <a:pt x="8752" y="14546"/>
                      <a:pt x="9180" y="14470"/>
                    </a:cubicBezTo>
                    <a:cubicBezTo>
                      <a:pt x="9473" y="14411"/>
                      <a:pt x="9724" y="14383"/>
                      <a:pt x="9941" y="14383"/>
                    </a:cubicBezTo>
                    <a:cubicBezTo>
                      <a:pt x="11077" y="14383"/>
                      <a:pt x="11280" y="15150"/>
                      <a:pt x="11612" y="16324"/>
                    </a:cubicBezTo>
                    <a:cubicBezTo>
                      <a:pt x="11733" y="16689"/>
                      <a:pt x="11794" y="17084"/>
                      <a:pt x="11946" y="17448"/>
                    </a:cubicBezTo>
                    <a:cubicBezTo>
                      <a:pt x="12402" y="18786"/>
                      <a:pt x="13587" y="19880"/>
                      <a:pt x="14925" y="20488"/>
                    </a:cubicBezTo>
                    <a:cubicBezTo>
                      <a:pt x="14890" y="20488"/>
                      <a:pt x="14854" y="20488"/>
                      <a:pt x="14819" y="20488"/>
                    </a:cubicBezTo>
                    <a:cubicBezTo>
                      <a:pt x="11634" y="20488"/>
                      <a:pt x="8552" y="19140"/>
                      <a:pt x="6718" y="18148"/>
                    </a:cubicBezTo>
                    <a:cubicBezTo>
                      <a:pt x="4469" y="17023"/>
                      <a:pt x="2493" y="14287"/>
                      <a:pt x="1490" y="11005"/>
                    </a:cubicBezTo>
                    <a:cubicBezTo>
                      <a:pt x="1247" y="10123"/>
                      <a:pt x="1034" y="9242"/>
                      <a:pt x="973" y="8421"/>
                    </a:cubicBezTo>
                    <a:close/>
                    <a:moveTo>
                      <a:pt x="7821" y="0"/>
                    </a:moveTo>
                    <a:cubicBezTo>
                      <a:pt x="6765" y="0"/>
                      <a:pt x="5735" y="155"/>
                      <a:pt x="4803" y="488"/>
                    </a:cubicBezTo>
                    <a:cubicBezTo>
                      <a:pt x="4681" y="518"/>
                      <a:pt x="4621" y="548"/>
                      <a:pt x="4499" y="609"/>
                    </a:cubicBezTo>
                    <a:cubicBezTo>
                      <a:pt x="4438" y="609"/>
                      <a:pt x="4377" y="640"/>
                      <a:pt x="4347" y="670"/>
                    </a:cubicBezTo>
                    <a:cubicBezTo>
                      <a:pt x="2979" y="1278"/>
                      <a:pt x="1885" y="2281"/>
                      <a:pt x="1064" y="3679"/>
                    </a:cubicBezTo>
                    <a:cubicBezTo>
                      <a:pt x="92" y="5473"/>
                      <a:pt x="0" y="8299"/>
                      <a:pt x="882" y="11187"/>
                    </a:cubicBezTo>
                    <a:cubicBezTo>
                      <a:pt x="1915" y="14652"/>
                      <a:pt x="4013" y="17479"/>
                      <a:pt x="6384" y="18725"/>
                    </a:cubicBezTo>
                    <a:cubicBezTo>
                      <a:pt x="8423" y="19779"/>
                      <a:pt x="11860" y="21230"/>
                      <a:pt x="15304" y="21230"/>
                    </a:cubicBezTo>
                    <a:cubicBezTo>
                      <a:pt x="16429" y="21230"/>
                      <a:pt x="17555" y="21075"/>
                      <a:pt x="18633" y="20701"/>
                    </a:cubicBezTo>
                    <a:cubicBezTo>
                      <a:pt x="20426" y="20062"/>
                      <a:pt x="21855" y="18877"/>
                      <a:pt x="22949" y="17205"/>
                    </a:cubicBezTo>
                    <a:cubicBezTo>
                      <a:pt x="24287" y="15138"/>
                      <a:pt x="24712" y="13071"/>
                      <a:pt x="24226" y="11005"/>
                    </a:cubicBezTo>
                    <a:cubicBezTo>
                      <a:pt x="24104" y="10640"/>
                      <a:pt x="23983" y="10214"/>
                      <a:pt x="23831" y="9819"/>
                    </a:cubicBezTo>
                    <a:cubicBezTo>
                      <a:pt x="22433" y="6445"/>
                      <a:pt x="18907" y="3983"/>
                      <a:pt x="16779" y="2737"/>
                    </a:cubicBezTo>
                    <a:cubicBezTo>
                      <a:pt x="14621" y="1460"/>
                      <a:pt x="11764" y="336"/>
                      <a:pt x="9028" y="62"/>
                    </a:cubicBezTo>
                    <a:lnTo>
                      <a:pt x="8998" y="62"/>
                    </a:lnTo>
                    <a:cubicBezTo>
                      <a:pt x="8604" y="21"/>
                      <a:pt x="8211" y="0"/>
                      <a:pt x="782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5" name="Google Shape;875;p13"/>
              <p:cNvSpPr/>
              <p:nvPr/>
            </p:nvSpPr>
            <p:spPr>
              <a:xfrm flipH="1" rot="10800000">
                <a:off x="7466818" y="4589270"/>
                <a:ext cx="807800" cy="742575"/>
              </a:xfrm>
              <a:custGeom>
                <a:rect b="b" l="l" r="r" t="t"/>
                <a:pathLst>
                  <a:path extrusionOk="0" h="29703" w="32312">
                    <a:moveTo>
                      <a:pt x="21764" y="2402"/>
                    </a:moveTo>
                    <a:cubicBezTo>
                      <a:pt x="23071" y="2494"/>
                      <a:pt x="25503" y="2980"/>
                      <a:pt x="27691" y="6111"/>
                    </a:cubicBezTo>
                    <a:cubicBezTo>
                      <a:pt x="27098" y="5920"/>
                      <a:pt x="26434" y="5840"/>
                      <a:pt x="25751" y="5840"/>
                    </a:cubicBezTo>
                    <a:cubicBezTo>
                      <a:pt x="24473" y="5840"/>
                      <a:pt x="23127" y="6119"/>
                      <a:pt x="22038" y="6475"/>
                    </a:cubicBezTo>
                    <a:cubicBezTo>
                      <a:pt x="20062" y="7175"/>
                      <a:pt x="18694" y="8208"/>
                      <a:pt x="18420" y="9181"/>
                    </a:cubicBezTo>
                    <a:cubicBezTo>
                      <a:pt x="18238" y="9819"/>
                      <a:pt x="18268" y="10336"/>
                      <a:pt x="18512" y="10700"/>
                    </a:cubicBezTo>
                    <a:cubicBezTo>
                      <a:pt x="15654" y="10974"/>
                      <a:pt x="11794" y="11612"/>
                      <a:pt x="11217" y="13223"/>
                    </a:cubicBezTo>
                    <a:cubicBezTo>
                      <a:pt x="11034" y="13740"/>
                      <a:pt x="10974" y="14165"/>
                      <a:pt x="11095" y="14530"/>
                    </a:cubicBezTo>
                    <a:cubicBezTo>
                      <a:pt x="11186" y="14743"/>
                      <a:pt x="11247" y="14895"/>
                      <a:pt x="11369" y="15047"/>
                    </a:cubicBezTo>
                    <a:cubicBezTo>
                      <a:pt x="8998" y="15199"/>
                      <a:pt x="5472" y="15716"/>
                      <a:pt x="5107" y="17114"/>
                    </a:cubicBezTo>
                    <a:cubicBezTo>
                      <a:pt x="5016" y="17509"/>
                      <a:pt x="4986" y="17843"/>
                      <a:pt x="5107" y="18147"/>
                    </a:cubicBezTo>
                    <a:cubicBezTo>
                      <a:pt x="5198" y="18542"/>
                      <a:pt x="5472" y="18786"/>
                      <a:pt x="5776" y="18998"/>
                    </a:cubicBezTo>
                    <a:cubicBezTo>
                      <a:pt x="4955" y="19211"/>
                      <a:pt x="3891" y="19606"/>
                      <a:pt x="2919" y="20214"/>
                    </a:cubicBezTo>
                    <a:cubicBezTo>
                      <a:pt x="2524" y="20153"/>
                      <a:pt x="730" y="19910"/>
                      <a:pt x="761" y="18056"/>
                    </a:cubicBezTo>
                    <a:cubicBezTo>
                      <a:pt x="791" y="16324"/>
                      <a:pt x="5198" y="14773"/>
                      <a:pt x="6931" y="14348"/>
                    </a:cubicBezTo>
                    <a:cubicBezTo>
                      <a:pt x="7083" y="14317"/>
                      <a:pt x="7144" y="14196"/>
                      <a:pt x="7174" y="14044"/>
                    </a:cubicBezTo>
                    <a:cubicBezTo>
                      <a:pt x="7174" y="13892"/>
                      <a:pt x="7113" y="13770"/>
                      <a:pt x="6961" y="13710"/>
                    </a:cubicBezTo>
                    <a:cubicBezTo>
                      <a:pt x="6870" y="13649"/>
                      <a:pt x="5016" y="13102"/>
                      <a:pt x="5320" y="11673"/>
                    </a:cubicBezTo>
                    <a:cubicBezTo>
                      <a:pt x="5381" y="11339"/>
                      <a:pt x="5654" y="11004"/>
                      <a:pt x="6110" y="10731"/>
                    </a:cubicBezTo>
                    <a:cubicBezTo>
                      <a:pt x="7196" y="10047"/>
                      <a:pt x="9081" y="9749"/>
                      <a:pt x="10672" y="9749"/>
                    </a:cubicBezTo>
                    <a:cubicBezTo>
                      <a:pt x="11486" y="9749"/>
                      <a:pt x="12222" y="9827"/>
                      <a:pt x="12736" y="9971"/>
                    </a:cubicBezTo>
                    <a:cubicBezTo>
                      <a:pt x="12762" y="9976"/>
                      <a:pt x="12788" y="9979"/>
                      <a:pt x="12814" y="9979"/>
                    </a:cubicBezTo>
                    <a:cubicBezTo>
                      <a:pt x="12945" y="9979"/>
                      <a:pt x="13076" y="9915"/>
                      <a:pt x="13101" y="9789"/>
                    </a:cubicBezTo>
                    <a:cubicBezTo>
                      <a:pt x="13192" y="9637"/>
                      <a:pt x="13101" y="9454"/>
                      <a:pt x="12949" y="9363"/>
                    </a:cubicBezTo>
                    <a:cubicBezTo>
                      <a:pt x="12949" y="9363"/>
                      <a:pt x="12189" y="8937"/>
                      <a:pt x="12007" y="8299"/>
                    </a:cubicBezTo>
                    <a:lnTo>
                      <a:pt x="12007" y="8269"/>
                    </a:lnTo>
                    <a:cubicBezTo>
                      <a:pt x="11946" y="7965"/>
                      <a:pt x="11977" y="7691"/>
                      <a:pt x="12129" y="7387"/>
                    </a:cubicBezTo>
                    <a:cubicBezTo>
                      <a:pt x="12502" y="6733"/>
                      <a:pt x="13852" y="6470"/>
                      <a:pt x="15473" y="6470"/>
                    </a:cubicBezTo>
                    <a:cubicBezTo>
                      <a:pt x="16488" y="6470"/>
                      <a:pt x="17610" y="6573"/>
                      <a:pt x="18664" y="6749"/>
                    </a:cubicBezTo>
                    <a:cubicBezTo>
                      <a:pt x="18679" y="6752"/>
                      <a:pt x="18695" y="6754"/>
                      <a:pt x="18711" y="6754"/>
                    </a:cubicBezTo>
                    <a:cubicBezTo>
                      <a:pt x="18846" y="6754"/>
                      <a:pt x="18974" y="6642"/>
                      <a:pt x="19028" y="6506"/>
                    </a:cubicBezTo>
                    <a:cubicBezTo>
                      <a:pt x="19089" y="6354"/>
                      <a:pt x="19028" y="6202"/>
                      <a:pt x="18876" y="6141"/>
                    </a:cubicBezTo>
                    <a:cubicBezTo>
                      <a:pt x="18876" y="6141"/>
                      <a:pt x="18177" y="5685"/>
                      <a:pt x="17965" y="4986"/>
                    </a:cubicBezTo>
                    <a:cubicBezTo>
                      <a:pt x="17904" y="4652"/>
                      <a:pt x="17934" y="4287"/>
                      <a:pt x="18177" y="3892"/>
                    </a:cubicBezTo>
                    <a:cubicBezTo>
                      <a:pt x="18542" y="3284"/>
                      <a:pt x="19910" y="2402"/>
                      <a:pt x="21764" y="2402"/>
                    </a:cubicBezTo>
                    <a:close/>
                    <a:moveTo>
                      <a:pt x="25715" y="6460"/>
                    </a:moveTo>
                    <a:cubicBezTo>
                      <a:pt x="26626" y="6460"/>
                      <a:pt x="27472" y="6616"/>
                      <a:pt x="28117" y="6992"/>
                    </a:cubicBezTo>
                    <a:cubicBezTo>
                      <a:pt x="27053" y="8907"/>
                      <a:pt x="25715" y="11096"/>
                      <a:pt x="24196" y="13132"/>
                    </a:cubicBezTo>
                    <a:cubicBezTo>
                      <a:pt x="22524" y="15290"/>
                      <a:pt x="16688" y="15351"/>
                      <a:pt x="16627" y="15351"/>
                    </a:cubicBezTo>
                    <a:cubicBezTo>
                      <a:pt x="16445" y="15351"/>
                      <a:pt x="16293" y="15503"/>
                      <a:pt x="16293" y="15685"/>
                    </a:cubicBezTo>
                    <a:cubicBezTo>
                      <a:pt x="16293" y="15868"/>
                      <a:pt x="16445" y="16020"/>
                      <a:pt x="16627" y="16020"/>
                    </a:cubicBezTo>
                    <a:cubicBezTo>
                      <a:pt x="16840" y="16020"/>
                      <a:pt x="20335" y="15989"/>
                      <a:pt x="22797" y="14925"/>
                    </a:cubicBezTo>
                    <a:lnTo>
                      <a:pt x="22797" y="14925"/>
                    </a:lnTo>
                    <a:cubicBezTo>
                      <a:pt x="22645" y="15108"/>
                      <a:pt x="22493" y="15260"/>
                      <a:pt x="22342" y="15442"/>
                    </a:cubicBezTo>
                    <a:cubicBezTo>
                      <a:pt x="20791" y="17235"/>
                      <a:pt x="18846" y="18542"/>
                      <a:pt x="16901" y="19454"/>
                    </a:cubicBezTo>
                    <a:cubicBezTo>
                      <a:pt x="16532" y="19589"/>
                      <a:pt x="16116" y="19645"/>
                      <a:pt x="15680" y="19645"/>
                    </a:cubicBezTo>
                    <a:cubicBezTo>
                      <a:pt x="13564" y="19645"/>
                      <a:pt x="10968" y="18324"/>
                      <a:pt x="10943" y="18299"/>
                    </a:cubicBezTo>
                    <a:cubicBezTo>
                      <a:pt x="10904" y="18284"/>
                      <a:pt x="10859" y="18276"/>
                      <a:pt x="10812" y="18276"/>
                    </a:cubicBezTo>
                    <a:cubicBezTo>
                      <a:pt x="10678" y="18276"/>
                      <a:pt x="10532" y="18339"/>
                      <a:pt x="10487" y="18451"/>
                    </a:cubicBezTo>
                    <a:cubicBezTo>
                      <a:pt x="10396" y="18603"/>
                      <a:pt x="10487" y="18816"/>
                      <a:pt x="10639" y="18907"/>
                    </a:cubicBezTo>
                    <a:cubicBezTo>
                      <a:pt x="10761" y="18968"/>
                      <a:pt x="12888" y="20032"/>
                      <a:pt x="14955" y="20245"/>
                    </a:cubicBezTo>
                    <a:cubicBezTo>
                      <a:pt x="10761" y="21825"/>
                      <a:pt x="6900" y="21916"/>
                      <a:pt x="6870" y="21916"/>
                    </a:cubicBezTo>
                    <a:cubicBezTo>
                      <a:pt x="6688" y="21916"/>
                      <a:pt x="6536" y="22068"/>
                      <a:pt x="6536" y="22251"/>
                    </a:cubicBezTo>
                    <a:cubicBezTo>
                      <a:pt x="6536" y="22433"/>
                      <a:pt x="6688" y="22585"/>
                      <a:pt x="6870" y="22585"/>
                    </a:cubicBezTo>
                    <a:cubicBezTo>
                      <a:pt x="6961" y="22585"/>
                      <a:pt x="12068" y="22463"/>
                      <a:pt x="17083" y="20032"/>
                    </a:cubicBezTo>
                    <a:cubicBezTo>
                      <a:pt x="17174" y="20001"/>
                      <a:pt x="17205" y="20001"/>
                      <a:pt x="17296" y="19971"/>
                    </a:cubicBezTo>
                    <a:lnTo>
                      <a:pt x="17296" y="19971"/>
                    </a:lnTo>
                    <a:cubicBezTo>
                      <a:pt x="16110" y="21612"/>
                      <a:pt x="15411" y="23467"/>
                      <a:pt x="15381" y="23588"/>
                    </a:cubicBezTo>
                    <a:cubicBezTo>
                      <a:pt x="15320" y="23770"/>
                      <a:pt x="15411" y="23953"/>
                      <a:pt x="15563" y="23983"/>
                    </a:cubicBezTo>
                    <a:cubicBezTo>
                      <a:pt x="15614" y="24005"/>
                      <a:pt x="15663" y="24015"/>
                      <a:pt x="15709" y="24015"/>
                    </a:cubicBezTo>
                    <a:cubicBezTo>
                      <a:pt x="15854" y="24015"/>
                      <a:pt x="15966" y="23917"/>
                      <a:pt x="15989" y="23801"/>
                    </a:cubicBezTo>
                    <a:cubicBezTo>
                      <a:pt x="15989" y="23770"/>
                      <a:pt x="17174" y="20731"/>
                      <a:pt x="18907" y="19090"/>
                    </a:cubicBezTo>
                    <a:cubicBezTo>
                      <a:pt x="20183" y="18330"/>
                      <a:pt x="21399" y="17387"/>
                      <a:pt x="22463" y="16293"/>
                    </a:cubicBezTo>
                    <a:lnTo>
                      <a:pt x="22463" y="16293"/>
                    </a:lnTo>
                    <a:cubicBezTo>
                      <a:pt x="22554" y="18786"/>
                      <a:pt x="20974" y="21552"/>
                      <a:pt x="20974" y="21612"/>
                    </a:cubicBezTo>
                    <a:cubicBezTo>
                      <a:pt x="20883" y="21764"/>
                      <a:pt x="20943" y="21977"/>
                      <a:pt x="21095" y="22068"/>
                    </a:cubicBezTo>
                    <a:cubicBezTo>
                      <a:pt x="21143" y="22088"/>
                      <a:pt x="21198" y="22098"/>
                      <a:pt x="21252" y="22098"/>
                    </a:cubicBezTo>
                    <a:cubicBezTo>
                      <a:pt x="21370" y="22098"/>
                      <a:pt x="21489" y="22051"/>
                      <a:pt x="21551" y="21947"/>
                    </a:cubicBezTo>
                    <a:cubicBezTo>
                      <a:pt x="21612" y="21795"/>
                      <a:pt x="23527" y="18482"/>
                      <a:pt x="23071" y="15624"/>
                    </a:cubicBezTo>
                    <a:cubicBezTo>
                      <a:pt x="23618" y="14986"/>
                      <a:pt x="24165" y="14317"/>
                      <a:pt x="24682" y="13618"/>
                    </a:cubicBezTo>
                    <a:lnTo>
                      <a:pt x="24804" y="13497"/>
                    </a:lnTo>
                    <a:cubicBezTo>
                      <a:pt x="26293" y="11491"/>
                      <a:pt x="27570" y="9393"/>
                      <a:pt x="28633" y="7509"/>
                    </a:cubicBezTo>
                    <a:cubicBezTo>
                      <a:pt x="29576" y="8208"/>
                      <a:pt x="30336" y="9515"/>
                      <a:pt x="30822" y="11187"/>
                    </a:cubicBezTo>
                    <a:cubicBezTo>
                      <a:pt x="31703" y="14044"/>
                      <a:pt x="31491" y="16506"/>
                      <a:pt x="30700" y="16810"/>
                    </a:cubicBezTo>
                    <a:cubicBezTo>
                      <a:pt x="30472" y="16916"/>
                      <a:pt x="30252" y="16969"/>
                      <a:pt x="30047" y="16969"/>
                    </a:cubicBezTo>
                    <a:cubicBezTo>
                      <a:pt x="29842" y="16969"/>
                      <a:pt x="29652" y="16916"/>
                      <a:pt x="29484" y="16810"/>
                    </a:cubicBezTo>
                    <a:cubicBezTo>
                      <a:pt x="28877" y="16567"/>
                      <a:pt x="28603" y="15837"/>
                      <a:pt x="28603" y="15837"/>
                    </a:cubicBezTo>
                    <a:cubicBezTo>
                      <a:pt x="28576" y="15701"/>
                      <a:pt x="28427" y="15589"/>
                      <a:pt x="28243" y="15589"/>
                    </a:cubicBezTo>
                    <a:cubicBezTo>
                      <a:pt x="28222" y="15589"/>
                      <a:pt x="28200" y="15591"/>
                      <a:pt x="28177" y="15594"/>
                    </a:cubicBezTo>
                    <a:cubicBezTo>
                      <a:pt x="28056" y="15655"/>
                      <a:pt x="27934" y="15837"/>
                      <a:pt x="27965" y="15989"/>
                    </a:cubicBezTo>
                    <a:cubicBezTo>
                      <a:pt x="28421" y="18147"/>
                      <a:pt x="26415" y="22950"/>
                      <a:pt x="24682" y="24834"/>
                    </a:cubicBezTo>
                    <a:cubicBezTo>
                      <a:pt x="24249" y="25296"/>
                      <a:pt x="23871" y="25566"/>
                      <a:pt x="23600" y="25566"/>
                    </a:cubicBezTo>
                    <a:cubicBezTo>
                      <a:pt x="23585" y="25566"/>
                      <a:pt x="23571" y="25565"/>
                      <a:pt x="23557" y="25564"/>
                    </a:cubicBezTo>
                    <a:cubicBezTo>
                      <a:pt x="22919" y="25473"/>
                      <a:pt x="22493" y="25169"/>
                      <a:pt x="22342" y="24682"/>
                    </a:cubicBezTo>
                    <a:cubicBezTo>
                      <a:pt x="22220" y="24287"/>
                      <a:pt x="22311" y="23953"/>
                      <a:pt x="22311" y="23953"/>
                    </a:cubicBezTo>
                    <a:cubicBezTo>
                      <a:pt x="22342" y="23801"/>
                      <a:pt x="22250" y="23649"/>
                      <a:pt x="22098" y="23588"/>
                    </a:cubicBezTo>
                    <a:cubicBezTo>
                      <a:pt x="22055" y="23562"/>
                      <a:pt x="22012" y="23551"/>
                      <a:pt x="21970" y="23551"/>
                    </a:cubicBezTo>
                    <a:cubicBezTo>
                      <a:pt x="21865" y="23551"/>
                      <a:pt x="21769" y="23623"/>
                      <a:pt x="21703" y="23710"/>
                    </a:cubicBezTo>
                    <a:cubicBezTo>
                      <a:pt x="20717" y="25217"/>
                      <a:pt x="17907" y="28965"/>
                      <a:pt x="16172" y="28965"/>
                    </a:cubicBezTo>
                    <a:cubicBezTo>
                      <a:pt x="16088" y="28965"/>
                      <a:pt x="16007" y="28956"/>
                      <a:pt x="15928" y="28938"/>
                    </a:cubicBezTo>
                    <a:cubicBezTo>
                      <a:pt x="15259" y="28786"/>
                      <a:pt x="14864" y="28451"/>
                      <a:pt x="14651" y="27844"/>
                    </a:cubicBezTo>
                    <a:cubicBezTo>
                      <a:pt x="14408" y="27053"/>
                      <a:pt x="14651" y="26081"/>
                      <a:pt x="14651" y="26081"/>
                    </a:cubicBezTo>
                    <a:cubicBezTo>
                      <a:pt x="14712" y="25929"/>
                      <a:pt x="14621" y="25777"/>
                      <a:pt x="14499" y="25716"/>
                    </a:cubicBezTo>
                    <a:cubicBezTo>
                      <a:pt x="14461" y="25678"/>
                      <a:pt x="14402" y="25661"/>
                      <a:pt x="14339" y="25661"/>
                    </a:cubicBezTo>
                    <a:cubicBezTo>
                      <a:pt x="14251" y="25661"/>
                      <a:pt x="14157" y="25693"/>
                      <a:pt x="14104" y="25746"/>
                    </a:cubicBezTo>
                    <a:cubicBezTo>
                      <a:pt x="13142" y="26683"/>
                      <a:pt x="10732" y="28799"/>
                      <a:pt x="9181" y="28799"/>
                    </a:cubicBezTo>
                    <a:cubicBezTo>
                      <a:pt x="8920" y="28799"/>
                      <a:pt x="8683" y="28739"/>
                      <a:pt x="8481" y="28603"/>
                    </a:cubicBezTo>
                    <a:cubicBezTo>
                      <a:pt x="8056" y="28330"/>
                      <a:pt x="7812" y="27995"/>
                      <a:pt x="7721" y="27661"/>
                    </a:cubicBezTo>
                    <a:cubicBezTo>
                      <a:pt x="7417" y="26688"/>
                      <a:pt x="8116" y="25625"/>
                      <a:pt x="8177" y="25625"/>
                    </a:cubicBezTo>
                    <a:cubicBezTo>
                      <a:pt x="8238" y="25533"/>
                      <a:pt x="8238" y="25321"/>
                      <a:pt x="8177" y="25229"/>
                    </a:cubicBezTo>
                    <a:cubicBezTo>
                      <a:pt x="8096" y="25148"/>
                      <a:pt x="8001" y="25108"/>
                      <a:pt x="7902" y="25108"/>
                    </a:cubicBezTo>
                    <a:cubicBezTo>
                      <a:pt x="7853" y="25108"/>
                      <a:pt x="7802" y="25118"/>
                      <a:pt x="7752" y="25138"/>
                    </a:cubicBezTo>
                    <a:cubicBezTo>
                      <a:pt x="7727" y="25138"/>
                      <a:pt x="5714" y="26162"/>
                      <a:pt x="3960" y="26162"/>
                    </a:cubicBezTo>
                    <a:cubicBezTo>
                      <a:pt x="3513" y="26162"/>
                      <a:pt x="3082" y="26095"/>
                      <a:pt x="2706" y="25929"/>
                    </a:cubicBezTo>
                    <a:cubicBezTo>
                      <a:pt x="2007" y="25625"/>
                      <a:pt x="1581" y="25108"/>
                      <a:pt x="1429" y="24226"/>
                    </a:cubicBezTo>
                    <a:cubicBezTo>
                      <a:pt x="1277" y="23406"/>
                      <a:pt x="1429" y="22676"/>
                      <a:pt x="1885" y="22038"/>
                    </a:cubicBezTo>
                    <a:cubicBezTo>
                      <a:pt x="3314" y="20001"/>
                      <a:pt x="7113" y="19394"/>
                      <a:pt x="7144" y="19394"/>
                    </a:cubicBezTo>
                    <a:cubicBezTo>
                      <a:pt x="7296" y="19363"/>
                      <a:pt x="7448" y="19211"/>
                      <a:pt x="7417" y="19059"/>
                    </a:cubicBezTo>
                    <a:cubicBezTo>
                      <a:pt x="7417" y="18877"/>
                      <a:pt x="7265" y="18755"/>
                      <a:pt x="7052" y="18755"/>
                    </a:cubicBezTo>
                    <a:cubicBezTo>
                      <a:pt x="7052" y="18755"/>
                      <a:pt x="5897" y="18725"/>
                      <a:pt x="5685" y="17995"/>
                    </a:cubicBezTo>
                    <a:cubicBezTo>
                      <a:pt x="5654" y="17813"/>
                      <a:pt x="5654" y="17570"/>
                      <a:pt x="5685" y="17327"/>
                    </a:cubicBezTo>
                    <a:cubicBezTo>
                      <a:pt x="5928" y="16324"/>
                      <a:pt x="9545" y="15716"/>
                      <a:pt x="12919" y="15655"/>
                    </a:cubicBezTo>
                    <a:lnTo>
                      <a:pt x="12980" y="15655"/>
                    </a:lnTo>
                    <a:cubicBezTo>
                      <a:pt x="13192" y="15655"/>
                      <a:pt x="13284" y="15503"/>
                      <a:pt x="13284" y="15290"/>
                    </a:cubicBezTo>
                    <a:cubicBezTo>
                      <a:pt x="13284" y="15108"/>
                      <a:pt x="13132" y="14986"/>
                      <a:pt x="12949" y="14986"/>
                    </a:cubicBezTo>
                    <a:lnTo>
                      <a:pt x="12888" y="14986"/>
                    </a:lnTo>
                    <a:cubicBezTo>
                      <a:pt x="12676" y="14986"/>
                      <a:pt x="11825" y="14956"/>
                      <a:pt x="11612" y="14378"/>
                    </a:cubicBezTo>
                    <a:cubicBezTo>
                      <a:pt x="11551" y="14165"/>
                      <a:pt x="11581" y="13862"/>
                      <a:pt x="11733" y="13466"/>
                    </a:cubicBezTo>
                    <a:cubicBezTo>
                      <a:pt x="12129" y="12463"/>
                      <a:pt x="15077" y="11643"/>
                      <a:pt x="19484" y="11308"/>
                    </a:cubicBezTo>
                    <a:cubicBezTo>
                      <a:pt x="19576" y="11314"/>
                      <a:pt x="19664" y="11317"/>
                      <a:pt x="19748" y="11317"/>
                    </a:cubicBezTo>
                    <a:cubicBezTo>
                      <a:pt x="20084" y="11317"/>
                      <a:pt x="20341" y="11278"/>
                      <a:pt x="20366" y="11278"/>
                    </a:cubicBezTo>
                    <a:cubicBezTo>
                      <a:pt x="20518" y="11248"/>
                      <a:pt x="20639" y="11096"/>
                      <a:pt x="20639" y="10883"/>
                    </a:cubicBezTo>
                    <a:cubicBezTo>
                      <a:pt x="20579" y="10731"/>
                      <a:pt x="20487" y="10579"/>
                      <a:pt x="20275" y="10579"/>
                    </a:cubicBezTo>
                    <a:cubicBezTo>
                      <a:pt x="20275" y="10579"/>
                      <a:pt x="20031" y="10579"/>
                      <a:pt x="19515" y="10640"/>
                    </a:cubicBezTo>
                    <a:cubicBezTo>
                      <a:pt x="19120" y="10579"/>
                      <a:pt x="18998" y="10366"/>
                      <a:pt x="18968" y="10214"/>
                    </a:cubicBezTo>
                    <a:cubicBezTo>
                      <a:pt x="18876" y="10032"/>
                      <a:pt x="18907" y="9728"/>
                      <a:pt x="19028" y="9363"/>
                    </a:cubicBezTo>
                    <a:cubicBezTo>
                      <a:pt x="19272" y="8603"/>
                      <a:pt x="20518" y="7691"/>
                      <a:pt x="22220" y="7083"/>
                    </a:cubicBezTo>
                    <a:cubicBezTo>
                      <a:pt x="23306" y="6710"/>
                      <a:pt x="24563" y="6460"/>
                      <a:pt x="25715" y="6460"/>
                    </a:cubicBezTo>
                    <a:close/>
                    <a:moveTo>
                      <a:pt x="31635" y="0"/>
                    </a:moveTo>
                    <a:cubicBezTo>
                      <a:pt x="31502" y="0"/>
                      <a:pt x="31385" y="98"/>
                      <a:pt x="31339" y="214"/>
                    </a:cubicBezTo>
                    <a:cubicBezTo>
                      <a:pt x="31339" y="244"/>
                      <a:pt x="30336" y="2889"/>
                      <a:pt x="28542" y="6293"/>
                    </a:cubicBezTo>
                    <a:cubicBezTo>
                      <a:pt x="26141" y="2433"/>
                      <a:pt x="23284" y="1825"/>
                      <a:pt x="21734" y="1825"/>
                    </a:cubicBezTo>
                    <a:cubicBezTo>
                      <a:pt x="19727" y="1825"/>
                      <a:pt x="18086" y="2737"/>
                      <a:pt x="17569" y="3649"/>
                    </a:cubicBezTo>
                    <a:cubicBezTo>
                      <a:pt x="17265" y="4165"/>
                      <a:pt x="17144" y="4743"/>
                      <a:pt x="17296" y="5260"/>
                    </a:cubicBezTo>
                    <a:cubicBezTo>
                      <a:pt x="17357" y="5564"/>
                      <a:pt x="17509" y="5837"/>
                      <a:pt x="17661" y="6080"/>
                    </a:cubicBezTo>
                    <a:cubicBezTo>
                      <a:pt x="17007" y="6000"/>
                      <a:pt x="16205" y="5933"/>
                      <a:pt x="15393" y="5933"/>
                    </a:cubicBezTo>
                    <a:cubicBezTo>
                      <a:pt x="13750" y="5933"/>
                      <a:pt x="12070" y="6208"/>
                      <a:pt x="11521" y="7205"/>
                    </a:cubicBezTo>
                    <a:cubicBezTo>
                      <a:pt x="11247" y="7661"/>
                      <a:pt x="11217" y="8117"/>
                      <a:pt x="11338" y="8573"/>
                    </a:cubicBezTo>
                    <a:cubicBezTo>
                      <a:pt x="11399" y="8846"/>
                      <a:pt x="11521" y="9059"/>
                      <a:pt x="11673" y="9272"/>
                    </a:cubicBezTo>
                    <a:cubicBezTo>
                      <a:pt x="11326" y="9243"/>
                      <a:pt x="10948" y="9227"/>
                      <a:pt x="10554" y="9227"/>
                    </a:cubicBezTo>
                    <a:cubicBezTo>
                      <a:pt x="8875" y="9227"/>
                      <a:pt x="6896" y="9512"/>
                      <a:pt x="5715" y="10275"/>
                    </a:cubicBezTo>
                    <a:cubicBezTo>
                      <a:pt x="5107" y="10670"/>
                      <a:pt x="4712" y="11126"/>
                      <a:pt x="4590" y="11703"/>
                    </a:cubicBezTo>
                    <a:cubicBezTo>
                      <a:pt x="4378" y="12828"/>
                      <a:pt x="5107" y="13618"/>
                      <a:pt x="5867" y="14074"/>
                    </a:cubicBezTo>
                    <a:cubicBezTo>
                      <a:pt x="4043" y="14652"/>
                      <a:pt x="92" y="16111"/>
                      <a:pt x="31" y="18178"/>
                    </a:cubicBezTo>
                    <a:cubicBezTo>
                      <a:pt x="1" y="19819"/>
                      <a:pt x="1156" y="20579"/>
                      <a:pt x="2128" y="20853"/>
                    </a:cubicBezTo>
                    <a:cubicBezTo>
                      <a:pt x="1824" y="21096"/>
                      <a:pt x="1551" y="21369"/>
                      <a:pt x="1338" y="21734"/>
                    </a:cubicBezTo>
                    <a:cubicBezTo>
                      <a:pt x="761" y="22524"/>
                      <a:pt x="578" y="23436"/>
                      <a:pt x="761" y="24470"/>
                    </a:cubicBezTo>
                    <a:cubicBezTo>
                      <a:pt x="1004" y="25564"/>
                      <a:pt x="1520" y="26293"/>
                      <a:pt x="2402" y="26658"/>
                    </a:cubicBezTo>
                    <a:cubicBezTo>
                      <a:pt x="2861" y="26851"/>
                      <a:pt x="3373" y="26927"/>
                      <a:pt x="3895" y="26927"/>
                    </a:cubicBezTo>
                    <a:cubicBezTo>
                      <a:pt x="5100" y="26927"/>
                      <a:pt x="6359" y="26520"/>
                      <a:pt x="7144" y="26202"/>
                    </a:cubicBezTo>
                    <a:lnTo>
                      <a:pt x="7144" y="26202"/>
                    </a:lnTo>
                    <a:cubicBezTo>
                      <a:pt x="6961" y="26688"/>
                      <a:pt x="6840" y="27296"/>
                      <a:pt x="7083" y="27904"/>
                    </a:cubicBezTo>
                    <a:cubicBezTo>
                      <a:pt x="7235" y="28451"/>
                      <a:pt x="7569" y="28877"/>
                      <a:pt x="8086" y="29242"/>
                    </a:cubicBezTo>
                    <a:cubicBezTo>
                      <a:pt x="8414" y="29468"/>
                      <a:pt x="8785" y="29565"/>
                      <a:pt x="9180" y="29565"/>
                    </a:cubicBezTo>
                    <a:cubicBezTo>
                      <a:pt x="10797" y="29565"/>
                      <a:pt x="12810" y="27939"/>
                      <a:pt x="13861" y="26962"/>
                    </a:cubicBezTo>
                    <a:cubicBezTo>
                      <a:pt x="13861" y="27296"/>
                      <a:pt x="13861" y="27722"/>
                      <a:pt x="14013" y="28117"/>
                    </a:cubicBezTo>
                    <a:cubicBezTo>
                      <a:pt x="14287" y="28938"/>
                      <a:pt x="14864" y="29485"/>
                      <a:pt x="15776" y="29667"/>
                    </a:cubicBezTo>
                    <a:cubicBezTo>
                      <a:pt x="15888" y="29691"/>
                      <a:pt x="16002" y="29703"/>
                      <a:pt x="16118" y="29703"/>
                    </a:cubicBezTo>
                    <a:cubicBezTo>
                      <a:pt x="18057" y="29703"/>
                      <a:pt x="20556" y="26503"/>
                      <a:pt x="21703" y="24926"/>
                    </a:cubicBezTo>
                    <a:cubicBezTo>
                      <a:pt x="21855" y="25442"/>
                      <a:pt x="22311" y="26141"/>
                      <a:pt x="23497" y="26293"/>
                    </a:cubicBezTo>
                    <a:cubicBezTo>
                      <a:pt x="23540" y="26298"/>
                      <a:pt x="23583" y="26301"/>
                      <a:pt x="23627" y="26301"/>
                    </a:cubicBezTo>
                    <a:cubicBezTo>
                      <a:pt x="24110" y="26301"/>
                      <a:pt x="24641" y="25994"/>
                      <a:pt x="25199" y="25381"/>
                    </a:cubicBezTo>
                    <a:cubicBezTo>
                      <a:pt x="26779" y="23649"/>
                      <a:pt x="28542" y="19758"/>
                      <a:pt x="28694" y="17175"/>
                    </a:cubicBezTo>
                    <a:cubicBezTo>
                      <a:pt x="28846" y="17266"/>
                      <a:pt x="28998" y="17418"/>
                      <a:pt x="29181" y="17509"/>
                    </a:cubicBezTo>
                    <a:cubicBezTo>
                      <a:pt x="29424" y="17615"/>
                      <a:pt x="29697" y="17669"/>
                      <a:pt x="29986" y="17669"/>
                    </a:cubicBezTo>
                    <a:cubicBezTo>
                      <a:pt x="30275" y="17669"/>
                      <a:pt x="30579" y="17615"/>
                      <a:pt x="30883" y="17509"/>
                    </a:cubicBezTo>
                    <a:cubicBezTo>
                      <a:pt x="32311" y="16962"/>
                      <a:pt x="32251" y="13831"/>
                      <a:pt x="31399" y="11096"/>
                    </a:cubicBezTo>
                    <a:cubicBezTo>
                      <a:pt x="31035" y="9971"/>
                      <a:pt x="30275" y="8056"/>
                      <a:pt x="28968" y="6901"/>
                    </a:cubicBezTo>
                    <a:cubicBezTo>
                      <a:pt x="30852" y="3345"/>
                      <a:pt x="31916" y="548"/>
                      <a:pt x="31947" y="487"/>
                    </a:cubicBezTo>
                    <a:cubicBezTo>
                      <a:pt x="32007" y="396"/>
                      <a:pt x="32007" y="336"/>
                      <a:pt x="31947" y="244"/>
                    </a:cubicBezTo>
                    <a:cubicBezTo>
                      <a:pt x="31916" y="184"/>
                      <a:pt x="31855" y="62"/>
                      <a:pt x="31764" y="32"/>
                    </a:cubicBezTo>
                    <a:cubicBezTo>
                      <a:pt x="31721" y="10"/>
                      <a:pt x="31677" y="0"/>
                      <a:pt x="3163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6" name="Google Shape;876;p13"/>
              <p:cNvSpPr/>
              <p:nvPr/>
            </p:nvSpPr>
            <p:spPr>
              <a:xfrm flipH="1" rot="10800000">
                <a:off x="7769131" y="3788495"/>
                <a:ext cx="730275" cy="894800"/>
              </a:xfrm>
              <a:custGeom>
                <a:rect b="b" l="l" r="r" t="t"/>
                <a:pathLst>
                  <a:path extrusionOk="0" h="35792" w="29211">
                    <a:moveTo>
                      <a:pt x="20398" y="705"/>
                    </a:moveTo>
                    <a:cubicBezTo>
                      <a:pt x="20408" y="705"/>
                      <a:pt x="20417" y="706"/>
                      <a:pt x="20426" y="708"/>
                    </a:cubicBezTo>
                    <a:cubicBezTo>
                      <a:pt x="20457" y="708"/>
                      <a:pt x="20517" y="738"/>
                      <a:pt x="20609" y="860"/>
                    </a:cubicBezTo>
                    <a:cubicBezTo>
                      <a:pt x="20912" y="1285"/>
                      <a:pt x="20821" y="2501"/>
                      <a:pt x="20669" y="3139"/>
                    </a:cubicBezTo>
                    <a:cubicBezTo>
                      <a:pt x="20639" y="3291"/>
                      <a:pt x="20730" y="3443"/>
                      <a:pt x="20882" y="3504"/>
                    </a:cubicBezTo>
                    <a:cubicBezTo>
                      <a:pt x="20939" y="3538"/>
                      <a:pt x="20996" y="3556"/>
                      <a:pt x="21050" y="3556"/>
                    </a:cubicBezTo>
                    <a:cubicBezTo>
                      <a:pt x="21140" y="3556"/>
                      <a:pt x="21220" y="3508"/>
                      <a:pt x="21277" y="3413"/>
                    </a:cubicBezTo>
                    <a:cubicBezTo>
                      <a:pt x="22179" y="2211"/>
                      <a:pt x="23227" y="1279"/>
                      <a:pt x="23673" y="1279"/>
                    </a:cubicBezTo>
                    <a:cubicBezTo>
                      <a:pt x="23724" y="1279"/>
                      <a:pt x="23766" y="1291"/>
                      <a:pt x="23800" y="1316"/>
                    </a:cubicBezTo>
                    <a:cubicBezTo>
                      <a:pt x="24104" y="1498"/>
                      <a:pt x="23466" y="3048"/>
                      <a:pt x="22493" y="4477"/>
                    </a:cubicBezTo>
                    <a:cubicBezTo>
                      <a:pt x="22432" y="4629"/>
                      <a:pt x="22432" y="4781"/>
                      <a:pt x="22554" y="4872"/>
                    </a:cubicBezTo>
                    <a:cubicBezTo>
                      <a:pt x="22599" y="4933"/>
                      <a:pt x="22675" y="4963"/>
                      <a:pt x="22751" y="4963"/>
                    </a:cubicBezTo>
                    <a:cubicBezTo>
                      <a:pt x="22827" y="4963"/>
                      <a:pt x="22903" y="4933"/>
                      <a:pt x="22949" y="4872"/>
                    </a:cubicBezTo>
                    <a:cubicBezTo>
                      <a:pt x="23932" y="4086"/>
                      <a:pt x="25044" y="3430"/>
                      <a:pt x="25423" y="3430"/>
                    </a:cubicBezTo>
                    <a:cubicBezTo>
                      <a:pt x="25455" y="3430"/>
                      <a:pt x="25481" y="3434"/>
                      <a:pt x="25502" y="3443"/>
                    </a:cubicBezTo>
                    <a:cubicBezTo>
                      <a:pt x="25685" y="3717"/>
                      <a:pt x="25198" y="4963"/>
                      <a:pt x="24438" y="6088"/>
                    </a:cubicBezTo>
                    <a:cubicBezTo>
                      <a:pt x="24378" y="6209"/>
                      <a:pt x="24378" y="6392"/>
                      <a:pt x="24469" y="6513"/>
                    </a:cubicBezTo>
                    <a:cubicBezTo>
                      <a:pt x="24537" y="6582"/>
                      <a:pt x="24615" y="6621"/>
                      <a:pt x="24697" y="6621"/>
                    </a:cubicBezTo>
                    <a:cubicBezTo>
                      <a:pt x="24761" y="6621"/>
                      <a:pt x="24828" y="6597"/>
                      <a:pt x="24894" y="6544"/>
                    </a:cubicBezTo>
                    <a:cubicBezTo>
                      <a:pt x="25670" y="6100"/>
                      <a:pt x="27027" y="5430"/>
                      <a:pt x="27721" y="5430"/>
                    </a:cubicBezTo>
                    <a:cubicBezTo>
                      <a:pt x="27789" y="5430"/>
                      <a:pt x="27850" y="5436"/>
                      <a:pt x="27903" y="5450"/>
                    </a:cubicBezTo>
                    <a:cubicBezTo>
                      <a:pt x="27964" y="5480"/>
                      <a:pt x="28025" y="5541"/>
                      <a:pt x="28025" y="5541"/>
                    </a:cubicBezTo>
                    <a:cubicBezTo>
                      <a:pt x="28390" y="6209"/>
                      <a:pt x="27569" y="8064"/>
                      <a:pt x="26262" y="9523"/>
                    </a:cubicBezTo>
                    <a:cubicBezTo>
                      <a:pt x="26110" y="9523"/>
                      <a:pt x="25958" y="9492"/>
                      <a:pt x="25776" y="9492"/>
                    </a:cubicBezTo>
                    <a:cubicBezTo>
                      <a:pt x="26232" y="9036"/>
                      <a:pt x="26536" y="8459"/>
                      <a:pt x="26262" y="7851"/>
                    </a:cubicBezTo>
                    <a:cubicBezTo>
                      <a:pt x="26141" y="7577"/>
                      <a:pt x="25958" y="7425"/>
                      <a:pt x="25685" y="7364"/>
                    </a:cubicBezTo>
                    <a:cubicBezTo>
                      <a:pt x="25582" y="7332"/>
                      <a:pt x="25467" y="7318"/>
                      <a:pt x="25344" y="7318"/>
                    </a:cubicBezTo>
                    <a:cubicBezTo>
                      <a:pt x="24884" y="7318"/>
                      <a:pt x="24310" y="7520"/>
                      <a:pt x="23830" y="7760"/>
                    </a:cubicBezTo>
                    <a:cubicBezTo>
                      <a:pt x="24013" y="7304"/>
                      <a:pt x="24165" y="6817"/>
                      <a:pt x="24104" y="6392"/>
                    </a:cubicBezTo>
                    <a:cubicBezTo>
                      <a:pt x="24013" y="6088"/>
                      <a:pt x="23861" y="5845"/>
                      <a:pt x="23618" y="5632"/>
                    </a:cubicBezTo>
                    <a:cubicBezTo>
                      <a:pt x="23387" y="5488"/>
                      <a:pt x="23141" y="5429"/>
                      <a:pt x="22890" y="5429"/>
                    </a:cubicBezTo>
                    <a:cubicBezTo>
                      <a:pt x="22346" y="5429"/>
                      <a:pt x="21776" y="5706"/>
                      <a:pt x="21277" y="5997"/>
                    </a:cubicBezTo>
                    <a:cubicBezTo>
                      <a:pt x="21520" y="5389"/>
                      <a:pt x="21672" y="4690"/>
                      <a:pt x="21490" y="4325"/>
                    </a:cubicBezTo>
                    <a:cubicBezTo>
                      <a:pt x="21399" y="4112"/>
                      <a:pt x="21216" y="3960"/>
                      <a:pt x="21034" y="3930"/>
                    </a:cubicBezTo>
                    <a:cubicBezTo>
                      <a:pt x="20970" y="3914"/>
                      <a:pt x="20904" y="3906"/>
                      <a:pt x="20837" y="3906"/>
                    </a:cubicBezTo>
                    <a:cubicBezTo>
                      <a:pt x="20147" y="3906"/>
                      <a:pt x="19342" y="4718"/>
                      <a:pt x="18815" y="5328"/>
                    </a:cubicBezTo>
                    <a:cubicBezTo>
                      <a:pt x="18785" y="5146"/>
                      <a:pt x="18754" y="4963"/>
                      <a:pt x="18754" y="4811"/>
                    </a:cubicBezTo>
                    <a:cubicBezTo>
                      <a:pt x="18785" y="4781"/>
                      <a:pt x="18815" y="4720"/>
                      <a:pt x="18815" y="4659"/>
                    </a:cubicBezTo>
                    <a:cubicBezTo>
                      <a:pt x="19261" y="2580"/>
                      <a:pt x="19996" y="705"/>
                      <a:pt x="20398" y="705"/>
                    </a:cubicBezTo>
                    <a:close/>
                    <a:moveTo>
                      <a:pt x="17613" y="3654"/>
                    </a:moveTo>
                    <a:cubicBezTo>
                      <a:pt x="17880" y="3654"/>
                      <a:pt x="17948" y="3948"/>
                      <a:pt x="18207" y="5419"/>
                    </a:cubicBezTo>
                    <a:cubicBezTo>
                      <a:pt x="18238" y="5632"/>
                      <a:pt x="18298" y="5875"/>
                      <a:pt x="18329" y="6149"/>
                    </a:cubicBezTo>
                    <a:cubicBezTo>
                      <a:pt x="18359" y="6240"/>
                      <a:pt x="18450" y="6361"/>
                      <a:pt x="18602" y="6392"/>
                    </a:cubicBezTo>
                    <a:cubicBezTo>
                      <a:pt x="18622" y="6405"/>
                      <a:pt x="18645" y="6411"/>
                      <a:pt x="18670" y="6411"/>
                    </a:cubicBezTo>
                    <a:cubicBezTo>
                      <a:pt x="18757" y="6411"/>
                      <a:pt x="18866" y="6335"/>
                      <a:pt x="18937" y="6240"/>
                    </a:cubicBezTo>
                    <a:cubicBezTo>
                      <a:pt x="19537" y="5382"/>
                      <a:pt x="20407" y="4497"/>
                      <a:pt x="20837" y="4497"/>
                    </a:cubicBezTo>
                    <a:cubicBezTo>
                      <a:pt x="20864" y="4497"/>
                      <a:pt x="20889" y="4500"/>
                      <a:pt x="20912" y="4507"/>
                    </a:cubicBezTo>
                    <a:cubicBezTo>
                      <a:pt x="21064" y="4690"/>
                      <a:pt x="20700" y="5845"/>
                      <a:pt x="20183" y="6848"/>
                    </a:cubicBezTo>
                    <a:cubicBezTo>
                      <a:pt x="20122" y="7000"/>
                      <a:pt x="20153" y="7152"/>
                      <a:pt x="20305" y="7273"/>
                    </a:cubicBezTo>
                    <a:cubicBezTo>
                      <a:pt x="20358" y="7327"/>
                      <a:pt x="20423" y="7351"/>
                      <a:pt x="20489" y="7351"/>
                    </a:cubicBezTo>
                    <a:cubicBezTo>
                      <a:pt x="20574" y="7351"/>
                      <a:pt x="20662" y="7311"/>
                      <a:pt x="20730" y="7243"/>
                    </a:cubicBezTo>
                    <a:cubicBezTo>
                      <a:pt x="21111" y="6887"/>
                      <a:pt x="22152" y="6042"/>
                      <a:pt x="22909" y="6042"/>
                    </a:cubicBezTo>
                    <a:cubicBezTo>
                      <a:pt x="23057" y="6042"/>
                      <a:pt x="23194" y="6074"/>
                      <a:pt x="23314" y="6149"/>
                    </a:cubicBezTo>
                    <a:cubicBezTo>
                      <a:pt x="23405" y="6209"/>
                      <a:pt x="23496" y="6331"/>
                      <a:pt x="23496" y="6453"/>
                    </a:cubicBezTo>
                    <a:cubicBezTo>
                      <a:pt x="23618" y="7061"/>
                      <a:pt x="22949" y="8124"/>
                      <a:pt x="22706" y="8459"/>
                    </a:cubicBezTo>
                    <a:cubicBezTo>
                      <a:pt x="22584" y="8580"/>
                      <a:pt x="22615" y="8763"/>
                      <a:pt x="22736" y="8884"/>
                    </a:cubicBezTo>
                    <a:cubicBezTo>
                      <a:pt x="22809" y="8939"/>
                      <a:pt x="22904" y="8983"/>
                      <a:pt x="22994" y="8983"/>
                    </a:cubicBezTo>
                    <a:cubicBezTo>
                      <a:pt x="23055" y="8983"/>
                      <a:pt x="23113" y="8963"/>
                      <a:pt x="23162" y="8915"/>
                    </a:cubicBezTo>
                    <a:cubicBezTo>
                      <a:pt x="23802" y="8441"/>
                      <a:pt x="24876" y="7866"/>
                      <a:pt x="25449" y="7866"/>
                    </a:cubicBezTo>
                    <a:cubicBezTo>
                      <a:pt x="25502" y="7866"/>
                      <a:pt x="25550" y="7871"/>
                      <a:pt x="25593" y="7881"/>
                    </a:cubicBezTo>
                    <a:cubicBezTo>
                      <a:pt x="25654" y="7912"/>
                      <a:pt x="25685" y="7912"/>
                      <a:pt x="25745" y="8003"/>
                    </a:cubicBezTo>
                    <a:cubicBezTo>
                      <a:pt x="26049" y="8763"/>
                      <a:pt x="24530" y="9523"/>
                      <a:pt x="24469" y="9523"/>
                    </a:cubicBezTo>
                    <a:cubicBezTo>
                      <a:pt x="24317" y="9583"/>
                      <a:pt x="24256" y="9735"/>
                      <a:pt x="24286" y="9887"/>
                    </a:cubicBezTo>
                    <a:cubicBezTo>
                      <a:pt x="24314" y="10023"/>
                      <a:pt x="24438" y="10135"/>
                      <a:pt x="24617" y="10135"/>
                    </a:cubicBezTo>
                    <a:cubicBezTo>
                      <a:pt x="24638" y="10135"/>
                      <a:pt x="24659" y="10134"/>
                      <a:pt x="24682" y="10130"/>
                    </a:cubicBezTo>
                    <a:cubicBezTo>
                      <a:pt x="25094" y="10072"/>
                      <a:pt x="25506" y="10038"/>
                      <a:pt x="25861" y="10038"/>
                    </a:cubicBezTo>
                    <a:cubicBezTo>
                      <a:pt x="26056" y="10038"/>
                      <a:pt x="26233" y="10048"/>
                      <a:pt x="26384" y="10070"/>
                    </a:cubicBezTo>
                    <a:lnTo>
                      <a:pt x="26414" y="10070"/>
                    </a:lnTo>
                    <a:cubicBezTo>
                      <a:pt x="26657" y="10130"/>
                      <a:pt x="26809" y="10161"/>
                      <a:pt x="26840" y="10222"/>
                    </a:cubicBezTo>
                    <a:cubicBezTo>
                      <a:pt x="26840" y="10586"/>
                      <a:pt x="25745" y="11377"/>
                      <a:pt x="24682" y="11985"/>
                    </a:cubicBezTo>
                    <a:cubicBezTo>
                      <a:pt x="24590" y="11863"/>
                      <a:pt x="24438" y="11741"/>
                      <a:pt x="24286" y="11681"/>
                    </a:cubicBezTo>
                    <a:cubicBezTo>
                      <a:pt x="24077" y="11588"/>
                      <a:pt x="23851" y="11548"/>
                      <a:pt x="23606" y="11548"/>
                    </a:cubicBezTo>
                    <a:cubicBezTo>
                      <a:pt x="23531" y="11548"/>
                      <a:pt x="23453" y="11552"/>
                      <a:pt x="23375" y="11559"/>
                    </a:cubicBezTo>
                    <a:cubicBezTo>
                      <a:pt x="23922" y="11103"/>
                      <a:pt x="24286" y="10617"/>
                      <a:pt x="24256" y="10130"/>
                    </a:cubicBezTo>
                    <a:cubicBezTo>
                      <a:pt x="24226" y="9918"/>
                      <a:pt x="24104" y="9735"/>
                      <a:pt x="23922" y="9675"/>
                    </a:cubicBezTo>
                    <a:cubicBezTo>
                      <a:pt x="23811" y="9623"/>
                      <a:pt x="23679" y="9600"/>
                      <a:pt x="23530" y="9600"/>
                    </a:cubicBezTo>
                    <a:cubicBezTo>
                      <a:pt x="22981" y="9600"/>
                      <a:pt x="22207" y="9911"/>
                      <a:pt x="21490" y="10222"/>
                    </a:cubicBezTo>
                    <a:cubicBezTo>
                      <a:pt x="22098" y="9219"/>
                      <a:pt x="22736" y="7881"/>
                      <a:pt x="22037" y="7304"/>
                    </a:cubicBezTo>
                    <a:cubicBezTo>
                      <a:pt x="22007" y="7273"/>
                      <a:pt x="21946" y="7243"/>
                      <a:pt x="21885" y="7182"/>
                    </a:cubicBezTo>
                    <a:cubicBezTo>
                      <a:pt x="21796" y="7143"/>
                      <a:pt x="21703" y="7125"/>
                      <a:pt x="21608" y="7125"/>
                    </a:cubicBezTo>
                    <a:cubicBezTo>
                      <a:pt x="20893" y="7125"/>
                      <a:pt x="20033" y="8158"/>
                      <a:pt x="19362" y="9097"/>
                    </a:cubicBezTo>
                    <a:cubicBezTo>
                      <a:pt x="19423" y="7851"/>
                      <a:pt x="19302" y="6696"/>
                      <a:pt x="18785" y="6483"/>
                    </a:cubicBezTo>
                    <a:cubicBezTo>
                      <a:pt x="18754" y="6422"/>
                      <a:pt x="18663" y="6422"/>
                      <a:pt x="18633" y="6422"/>
                    </a:cubicBezTo>
                    <a:cubicBezTo>
                      <a:pt x="18615" y="6420"/>
                      <a:pt x="18597" y="6419"/>
                      <a:pt x="18579" y="6419"/>
                    </a:cubicBezTo>
                    <a:cubicBezTo>
                      <a:pt x="18108" y="6419"/>
                      <a:pt x="17613" y="7178"/>
                      <a:pt x="17174" y="8641"/>
                    </a:cubicBezTo>
                    <a:cubicBezTo>
                      <a:pt x="17113" y="8216"/>
                      <a:pt x="16991" y="7851"/>
                      <a:pt x="16870" y="7456"/>
                    </a:cubicBezTo>
                    <a:cubicBezTo>
                      <a:pt x="16809" y="5723"/>
                      <a:pt x="17083" y="3747"/>
                      <a:pt x="17569" y="3656"/>
                    </a:cubicBezTo>
                    <a:cubicBezTo>
                      <a:pt x="17584" y="3655"/>
                      <a:pt x="17599" y="3654"/>
                      <a:pt x="17613" y="3654"/>
                    </a:cubicBezTo>
                    <a:close/>
                    <a:moveTo>
                      <a:pt x="14560" y="12106"/>
                    </a:moveTo>
                    <a:cubicBezTo>
                      <a:pt x="14651" y="12988"/>
                      <a:pt x="14803" y="13839"/>
                      <a:pt x="14955" y="14538"/>
                    </a:cubicBezTo>
                    <a:cubicBezTo>
                      <a:pt x="14864" y="14568"/>
                      <a:pt x="14742" y="14659"/>
                      <a:pt x="14590" y="14720"/>
                    </a:cubicBezTo>
                    <a:cubicBezTo>
                      <a:pt x="14347" y="13504"/>
                      <a:pt x="14256" y="12593"/>
                      <a:pt x="14225" y="12137"/>
                    </a:cubicBezTo>
                    <a:cubicBezTo>
                      <a:pt x="14347" y="12137"/>
                      <a:pt x="14438" y="12106"/>
                      <a:pt x="14560" y="12106"/>
                    </a:cubicBezTo>
                    <a:close/>
                    <a:moveTo>
                      <a:pt x="15897" y="7061"/>
                    </a:moveTo>
                    <a:cubicBezTo>
                      <a:pt x="16049" y="7121"/>
                      <a:pt x="16171" y="7304"/>
                      <a:pt x="16262" y="7608"/>
                    </a:cubicBezTo>
                    <a:lnTo>
                      <a:pt x="16262" y="7638"/>
                    </a:lnTo>
                    <a:cubicBezTo>
                      <a:pt x="16536" y="8337"/>
                      <a:pt x="16687" y="9523"/>
                      <a:pt x="16718" y="10586"/>
                    </a:cubicBezTo>
                    <a:cubicBezTo>
                      <a:pt x="16718" y="10738"/>
                      <a:pt x="16870" y="10890"/>
                      <a:pt x="17022" y="10890"/>
                    </a:cubicBezTo>
                    <a:cubicBezTo>
                      <a:pt x="17174" y="10890"/>
                      <a:pt x="17326" y="10769"/>
                      <a:pt x="17387" y="10617"/>
                    </a:cubicBezTo>
                    <a:cubicBezTo>
                      <a:pt x="17721" y="8975"/>
                      <a:pt x="18207" y="7456"/>
                      <a:pt x="18511" y="7121"/>
                    </a:cubicBezTo>
                    <a:cubicBezTo>
                      <a:pt x="18694" y="7486"/>
                      <a:pt x="18694" y="8915"/>
                      <a:pt x="18542" y="10343"/>
                    </a:cubicBezTo>
                    <a:cubicBezTo>
                      <a:pt x="18542" y="10495"/>
                      <a:pt x="18633" y="10647"/>
                      <a:pt x="18785" y="10678"/>
                    </a:cubicBezTo>
                    <a:cubicBezTo>
                      <a:pt x="18824" y="10693"/>
                      <a:pt x="18863" y="10701"/>
                      <a:pt x="18901" y="10701"/>
                    </a:cubicBezTo>
                    <a:cubicBezTo>
                      <a:pt x="19009" y="10701"/>
                      <a:pt x="19104" y="10638"/>
                      <a:pt x="19150" y="10526"/>
                    </a:cubicBezTo>
                    <a:cubicBezTo>
                      <a:pt x="20124" y="8949"/>
                      <a:pt x="21208" y="7777"/>
                      <a:pt x="21531" y="7777"/>
                    </a:cubicBezTo>
                    <a:cubicBezTo>
                      <a:pt x="21551" y="7777"/>
                      <a:pt x="21567" y="7781"/>
                      <a:pt x="21581" y="7790"/>
                    </a:cubicBezTo>
                    <a:cubicBezTo>
                      <a:pt x="21946" y="8064"/>
                      <a:pt x="21125" y="9675"/>
                      <a:pt x="20183" y="10921"/>
                    </a:cubicBezTo>
                    <a:cubicBezTo>
                      <a:pt x="20122" y="11042"/>
                      <a:pt x="20122" y="11225"/>
                      <a:pt x="20183" y="11346"/>
                    </a:cubicBezTo>
                    <a:cubicBezTo>
                      <a:pt x="20262" y="11406"/>
                      <a:pt x="20354" y="11452"/>
                      <a:pt x="20451" y="11452"/>
                    </a:cubicBezTo>
                    <a:cubicBezTo>
                      <a:pt x="20503" y="11452"/>
                      <a:pt x="20556" y="11439"/>
                      <a:pt x="20609" y="11407"/>
                    </a:cubicBezTo>
                    <a:cubicBezTo>
                      <a:pt x="21788" y="10774"/>
                      <a:pt x="23049" y="10278"/>
                      <a:pt x="23464" y="10278"/>
                    </a:cubicBezTo>
                    <a:cubicBezTo>
                      <a:pt x="23488" y="10278"/>
                      <a:pt x="23509" y="10279"/>
                      <a:pt x="23527" y="10282"/>
                    </a:cubicBezTo>
                    <a:cubicBezTo>
                      <a:pt x="23496" y="10678"/>
                      <a:pt x="22432" y="11529"/>
                      <a:pt x="21399" y="12045"/>
                    </a:cubicBezTo>
                    <a:cubicBezTo>
                      <a:pt x="21247" y="12137"/>
                      <a:pt x="21186" y="12319"/>
                      <a:pt x="21247" y="12471"/>
                    </a:cubicBezTo>
                    <a:cubicBezTo>
                      <a:pt x="21313" y="12581"/>
                      <a:pt x="21427" y="12659"/>
                      <a:pt x="21543" y="12659"/>
                    </a:cubicBezTo>
                    <a:cubicBezTo>
                      <a:pt x="21586" y="12659"/>
                      <a:pt x="21631" y="12648"/>
                      <a:pt x="21672" y="12623"/>
                    </a:cubicBezTo>
                    <a:cubicBezTo>
                      <a:pt x="22124" y="12420"/>
                      <a:pt x="22894" y="12200"/>
                      <a:pt x="23448" y="12200"/>
                    </a:cubicBezTo>
                    <a:cubicBezTo>
                      <a:pt x="23639" y="12200"/>
                      <a:pt x="23804" y="12226"/>
                      <a:pt x="23922" y="12289"/>
                    </a:cubicBezTo>
                    <a:cubicBezTo>
                      <a:pt x="24013" y="12319"/>
                      <a:pt x="24074" y="12410"/>
                      <a:pt x="24074" y="12501"/>
                    </a:cubicBezTo>
                    <a:cubicBezTo>
                      <a:pt x="24074" y="12501"/>
                      <a:pt x="24013" y="12775"/>
                      <a:pt x="23101" y="13261"/>
                    </a:cubicBezTo>
                    <a:cubicBezTo>
                      <a:pt x="21180" y="14398"/>
                      <a:pt x="17548" y="15438"/>
                      <a:pt x="16302" y="15438"/>
                    </a:cubicBezTo>
                    <a:cubicBezTo>
                      <a:pt x="16149" y="15438"/>
                      <a:pt x="16031" y="15422"/>
                      <a:pt x="15958" y="15389"/>
                    </a:cubicBezTo>
                    <a:cubicBezTo>
                      <a:pt x="15867" y="15328"/>
                      <a:pt x="15715" y="14994"/>
                      <a:pt x="15593" y="14477"/>
                    </a:cubicBezTo>
                    <a:lnTo>
                      <a:pt x="15593" y="14447"/>
                    </a:lnTo>
                    <a:cubicBezTo>
                      <a:pt x="15198" y="12957"/>
                      <a:pt x="14955" y="10161"/>
                      <a:pt x="15198" y="8307"/>
                    </a:cubicBezTo>
                    <a:cubicBezTo>
                      <a:pt x="15411" y="7456"/>
                      <a:pt x="15624" y="7121"/>
                      <a:pt x="15776" y="7061"/>
                    </a:cubicBezTo>
                    <a:close/>
                    <a:moveTo>
                      <a:pt x="13587" y="12258"/>
                    </a:moveTo>
                    <a:cubicBezTo>
                      <a:pt x="13618" y="12744"/>
                      <a:pt x="13739" y="13748"/>
                      <a:pt x="13982" y="14994"/>
                    </a:cubicBezTo>
                    <a:cubicBezTo>
                      <a:pt x="13374" y="15207"/>
                      <a:pt x="12523" y="15450"/>
                      <a:pt x="11307" y="15602"/>
                    </a:cubicBezTo>
                    <a:cubicBezTo>
                      <a:pt x="11216" y="14295"/>
                      <a:pt x="11307" y="13352"/>
                      <a:pt x="11338" y="13018"/>
                    </a:cubicBezTo>
                    <a:cubicBezTo>
                      <a:pt x="12098" y="12623"/>
                      <a:pt x="12858" y="12410"/>
                      <a:pt x="13587" y="12258"/>
                    </a:cubicBezTo>
                    <a:close/>
                    <a:moveTo>
                      <a:pt x="10639" y="13322"/>
                    </a:moveTo>
                    <a:cubicBezTo>
                      <a:pt x="10608" y="13808"/>
                      <a:pt x="10608" y="14659"/>
                      <a:pt x="10639" y="15662"/>
                    </a:cubicBezTo>
                    <a:cubicBezTo>
                      <a:pt x="9909" y="15731"/>
                      <a:pt x="9043" y="15765"/>
                      <a:pt x="8066" y="15765"/>
                    </a:cubicBezTo>
                    <a:cubicBezTo>
                      <a:pt x="7740" y="15765"/>
                      <a:pt x="7402" y="15761"/>
                      <a:pt x="7052" y="15754"/>
                    </a:cubicBezTo>
                    <a:cubicBezTo>
                      <a:pt x="8268" y="14720"/>
                      <a:pt x="9484" y="13930"/>
                      <a:pt x="10639" y="13322"/>
                    </a:cubicBezTo>
                    <a:close/>
                    <a:moveTo>
                      <a:pt x="15137" y="15207"/>
                    </a:moveTo>
                    <a:cubicBezTo>
                      <a:pt x="15289" y="15632"/>
                      <a:pt x="15441" y="15936"/>
                      <a:pt x="15654" y="16058"/>
                    </a:cubicBezTo>
                    <a:cubicBezTo>
                      <a:pt x="15715" y="16058"/>
                      <a:pt x="15745" y="16088"/>
                      <a:pt x="15745" y="16088"/>
                    </a:cubicBezTo>
                    <a:cubicBezTo>
                      <a:pt x="15884" y="16154"/>
                      <a:pt x="16087" y="16184"/>
                      <a:pt x="16340" y="16184"/>
                    </a:cubicBezTo>
                    <a:cubicBezTo>
                      <a:pt x="17245" y="16184"/>
                      <a:pt x="18790" y="15797"/>
                      <a:pt x="20335" y="15298"/>
                    </a:cubicBezTo>
                    <a:cubicBezTo>
                      <a:pt x="20517" y="15632"/>
                      <a:pt x="20639" y="16027"/>
                      <a:pt x="20761" y="16422"/>
                    </a:cubicBezTo>
                    <a:cubicBezTo>
                      <a:pt x="20274" y="16818"/>
                      <a:pt x="18694" y="17912"/>
                      <a:pt x="16049" y="19006"/>
                    </a:cubicBezTo>
                    <a:cubicBezTo>
                      <a:pt x="15441" y="17729"/>
                      <a:pt x="15046" y="16483"/>
                      <a:pt x="14742" y="15419"/>
                    </a:cubicBezTo>
                    <a:cubicBezTo>
                      <a:pt x="14894" y="15328"/>
                      <a:pt x="15016" y="15237"/>
                      <a:pt x="15137" y="15207"/>
                    </a:cubicBezTo>
                    <a:close/>
                    <a:moveTo>
                      <a:pt x="14195" y="15632"/>
                    </a:moveTo>
                    <a:cubicBezTo>
                      <a:pt x="14438" y="16696"/>
                      <a:pt x="14864" y="17942"/>
                      <a:pt x="15472" y="19249"/>
                    </a:cubicBezTo>
                    <a:cubicBezTo>
                      <a:pt x="14499" y="19614"/>
                      <a:pt x="13344" y="20009"/>
                      <a:pt x="12067" y="20313"/>
                    </a:cubicBezTo>
                    <a:cubicBezTo>
                      <a:pt x="11672" y="18793"/>
                      <a:pt x="11459" y="17425"/>
                      <a:pt x="11368" y="16270"/>
                    </a:cubicBezTo>
                    <a:cubicBezTo>
                      <a:pt x="12614" y="16088"/>
                      <a:pt x="13526" y="15875"/>
                      <a:pt x="14195" y="15632"/>
                    </a:cubicBezTo>
                    <a:close/>
                    <a:moveTo>
                      <a:pt x="10669" y="16331"/>
                    </a:moveTo>
                    <a:cubicBezTo>
                      <a:pt x="10760" y="17486"/>
                      <a:pt x="11003" y="18915"/>
                      <a:pt x="11368" y="20465"/>
                    </a:cubicBezTo>
                    <a:cubicBezTo>
                      <a:pt x="10304" y="20678"/>
                      <a:pt x="9180" y="20921"/>
                      <a:pt x="7903" y="21073"/>
                    </a:cubicBezTo>
                    <a:cubicBezTo>
                      <a:pt x="7447" y="19036"/>
                      <a:pt x="7234" y="17395"/>
                      <a:pt x="7113" y="16392"/>
                    </a:cubicBezTo>
                    <a:lnTo>
                      <a:pt x="7113" y="16392"/>
                    </a:lnTo>
                    <a:cubicBezTo>
                      <a:pt x="7487" y="16400"/>
                      <a:pt x="7847" y="16404"/>
                      <a:pt x="8191" y="16404"/>
                    </a:cubicBezTo>
                    <a:cubicBezTo>
                      <a:pt x="9131" y="16404"/>
                      <a:pt x="9957" y="16376"/>
                      <a:pt x="10669" y="16331"/>
                    </a:cubicBezTo>
                    <a:close/>
                    <a:moveTo>
                      <a:pt x="6444" y="16362"/>
                    </a:moveTo>
                    <a:cubicBezTo>
                      <a:pt x="6535" y="17304"/>
                      <a:pt x="6778" y="19036"/>
                      <a:pt x="7234" y="21103"/>
                    </a:cubicBezTo>
                    <a:cubicBezTo>
                      <a:pt x="6140" y="21225"/>
                      <a:pt x="4985" y="21286"/>
                      <a:pt x="3769" y="21286"/>
                    </a:cubicBezTo>
                    <a:cubicBezTo>
                      <a:pt x="3769" y="19918"/>
                      <a:pt x="3860" y="18945"/>
                      <a:pt x="3891" y="18641"/>
                    </a:cubicBezTo>
                    <a:cubicBezTo>
                      <a:pt x="4651" y="17851"/>
                      <a:pt x="5441" y="17091"/>
                      <a:pt x="6292" y="16362"/>
                    </a:cubicBezTo>
                    <a:close/>
                    <a:moveTo>
                      <a:pt x="3131" y="19584"/>
                    </a:moveTo>
                    <a:lnTo>
                      <a:pt x="3131" y="19584"/>
                    </a:lnTo>
                    <a:cubicBezTo>
                      <a:pt x="3101" y="20039"/>
                      <a:pt x="3101" y="20647"/>
                      <a:pt x="3101" y="21377"/>
                    </a:cubicBezTo>
                    <a:lnTo>
                      <a:pt x="2098" y="21377"/>
                    </a:lnTo>
                    <a:cubicBezTo>
                      <a:pt x="2402" y="20678"/>
                      <a:pt x="2736" y="20070"/>
                      <a:pt x="3131" y="19584"/>
                    </a:cubicBezTo>
                    <a:close/>
                    <a:moveTo>
                      <a:pt x="20912" y="17152"/>
                    </a:moveTo>
                    <a:cubicBezTo>
                      <a:pt x="21186" y="18337"/>
                      <a:pt x="21186" y="19705"/>
                      <a:pt x="20973" y="21225"/>
                    </a:cubicBezTo>
                    <a:cubicBezTo>
                      <a:pt x="20730" y="21438"/>
                      <a:pt x="19879" y="22106"/>
                      <a:pt x="18450" y="22866"/>
                    </a:cubicBezTo>
                    <a:cubicBezTo>
                      <a:pt x="17569" y="21802"/>
                      <a:pt x="16870" y="20678"/>
                      <a:pt x="16353" y="19614"/>
                    </a:cubicBezTo>
                    <a:cubicBezTo>
                      <a:pt x="18694" y="18672"/>
                      <a:pt x="20213" y="17638"/>
                      <a:pt x="20912" y="17152"/>
                    </a:cubicBezTo>
                    <a:close/>
                    <a:moveTo>
                      <a:pt x="20821" y="22167"/>
                    </a:moveTo>
                    <a:cubicBezTo>
                      <a:pt x="20669" y="22957"/>
                      <a:pt x="20457" y="23808"/>
                      <a:pt x="20183" y="24690"/>
                    </a:cubicBezTo>
                    <a:cubicBezTo>
                      <a:pt x="19727" y="24264"/>
                      <a:pt x="19302" y="23839"/>
                      <a:pt x="18906" y="23383"/>
                    </a:cubicBezTo>
                    <a:cubicBezTo>
                      <a:pt x="19727" y="22927"/>
                      <a:pt x="20365" y="22501"/>
                      <a:pt x="20821" y="22167"/>
                    </a:cubicBezTo>
                    <a:close/>
                    <a:moveTo>
                      <a:pt x="15776" y="19887"/>
                    </a:moveTo>
                    <a:cubicBezTo>
                      <a:pt x="16323" y="20951"/>
                      <a:pt x="16991" y="22046"/>
                      <a:pt x="17873" y="23170"/>
                    </a:cubicBezTo>
                    <a:cubicBezTo>
                      <a:pt x="16809" y="23687"/>
                      <a:pt x="15411" y="24295"/>
                      <a:pt x="13769" y="24842"/>
                    </a:cubicBezTo>
                    <a:cubicBezTo>
                      <a:pt x="13070" y="23505"/>
                      <a:pt x="12584" y="22198"/>
                      <a:pt x="12250" y="20982"/>
                    </a:cubicBezTo>
                    <a:cubicBezTo>
                      <a:pt x="13587" y="20647"/>
                      <a:pt x="14742" y="20283"/>
                      <a:pt x="15776" y="19887"/>
                    </a:cubicBezTo>
                    <a:close/>
                    <a:moveTo>
                      <a:pt x="11551" y="21103"/>
                    </a:moveTo>
                    <a:cubicBezTo>
                      <a:pt x="11946" y="22350"/>
                      <a:pt x="12432" y="23657"/>
                      <a:pt x="13070" y="25024"/>
                    </a:cubicBezTo>
                    <a:cubicBezTo>
                      <a:pt x="11946" y="25359"/>
                      <a:pt x="10730" y="25663"/>
                      <a:pt x="9332" y="25936"/>
                    </a:cubicBezTo>
                    <a:cubicBezTo>
                      <a:pt x="8815" y="24447"/>
                      <a:pt x="8420" y="23049"/>
                      <a:pt x="8055" y="21711"/>
                    </a:cubicBezTo>
                    <a:cubicBezTo>
                      <a:pt x="9332" y="21559"/>
                      <a:pt x="10487" y="21316"/>
                      <a:pt x="11551" y="21103"/>
                    </a:cubicBezTo>
                    <a:close/>
                    <a:moveTo>
                      <a:pt x="7386" y="21802"/>
                    </a:moveTo>
                    <a:cubicBezTo>
                      <a:pt x="7690" y="23109"/>
                      <a:pt x="8116" y="24568"/>
                      <a:pt x="8663" y="25997"/>
                    </a:cubicBezTo>
                    <a:cubicBezTo>
                      <a:pt x="7295" y="26240"/>
                      <a:pt x="5775" y="26423"/>
                      <a:pt x="4164" y="26544"/>
                    </a:cubicBezTo>
                    <a:cubicBezTo>
                      <a:pt x="3891" y="24903"/>
                      <a:pt x="3769" y="23322"/>
                      <a:pt x="3769" y="22015"/>
                    </a:cubicBezTo>
                    <a:cubicBezTo>
                      <a:pt x="5076" y="22015"/>
                      <a:pt x="6231" y="21954"/>
                      <a:pt x="7386" y="21802"/>
                    </a:cubicBezTo>
                    <a:close/>
                    <a:moveTo>
                      <a:pt x="1794" y="21985"/>
                    </a:moveTo>
                    <a:cubicBezTo>
                      <a:pt x="2250" y="21985"/>
                      <a:pt x="2675" y="22015"/>
                      <a:pt x="3101" y="22015"/>
                    </a:cubicBezTo>
                    <a:cubicBezTo>
                      <a:pt x="3131" y="23353"/>
                      <a:pt x="3192" y="24933"/>
                      <a:pt x="3465" y="26574"/>
                    </a:cubicBezTo>
                    <a:cubicBezTo>
                      <a:pt x="2584" y="26605"/>
                      <a:pt x="1642" y="26635"/>
                      <a:pt x="699" y="26635"/>
                    </a:cubicBezTo>
                    <a:cubicBezTo>
                      <a:pt x="730" y="24812"/>
                      <a:pt x="1277" y="23170"/>
                      <a:pt x="1794" y="21985"/>
                    </a:cubicBezTo>
                    <a:close/>
                    <a:moveTo>
                      <a:pt x="18298" y="23657"/>
                    </a:moveTo>
                    <a:cubicBezTo>
                      <a:pt x="18785" y="24204"/>
                      <a:pt x="19362" y="24781"/>
                      <a:pt x="19940" y="25328"/>
                    </a:cubicBezTo>
                    <a:cubicBezTo>
                      <a:pt x="19757" y="25936"/>
                      <a:pt x="19545" y="26453"/>
                      <a:pt x="19271" y="27030"/>
                    </a:cubicBezTo>
                    <a:cubicBezTo>
                      <a:pt x="18967" y="27213"/>
                      <a:pt x="17873" y="27851"/>
                      <a:pt x="16201" y="28611"/>
                    </a:cubicBezTo>
                    <a:cubicBezTo>
                      <a:pt x="15320" y="27547"/>
                      <a:pt x="14590" y="26483"/>
                      <a:pt x="14043" y="25389"/>
                    </a:cubicBezTo>
                    <a:cubicBezTo>
                      <a:pt x="15776" y="24812"/>
                      <a:pt x="17174" y="24204"/>
                      <a:pt x="18298" y="23657"/>
                    </a:cubicBezTo>
                    <a:close/>
                    <a:moveTo>
                      <a:pt x="18785" y="28064"/>
                    </a:moveTo>
                    <a:cubicBezTo>
                      <a:pt x="18450" y="28854"/>
                      <a:pt x="18055" y="29584"/>
                      <a:pt x="17630" y="30222"/>
                    </a:cubicBezTo>
                    <a:cubicBezTo>
                      <a:pt x="17295" y="29888"/>
                      <a:pt x="16961" y="29523"/>
                      <a:pt x="16657" y="29158"/>
                    </a:cubicBezTo>
                    <a:cubicBezTo>
                      <a:pt x="17539" y="28733"/>
                      <a:pt x="18298" y="28368"/>
                      <a:pt x="18785" y="28064"/>
                    </a:cubicBezTo>
                    <a:close/>
                    <a:moveTo>
                      <a:pt x="13435" y="25632"/>
                    </a:moveTo>
                    <a:cubicBezTo>
                      <a:pt x="14043" y="26726"/>
                      <a:pt x="14742" y="27821"/>
                      <a:pt x="15624" y="28915"/>
                    </a:cubicBezTo>
                    <a:cubicBezTo>
                      <a:pt x="14438" y="29462"/>
                      <a:pt x="13040" y="30009"/>
                      <a:pt x="11520" y="30465"/>
                    </a:cubicBezTo>
                    <a:cubicBezTo>
                      <a:pt x="10730" y="29189"/>
                      <a:pt x="10122" y="27881"/>
                      <a:pt x="9575" y="26544"/>
                    </a:cubicBezTo>
                    <a:cubicBezTo>
                      <a:pt x="11003" y="26271"/>
                      <a:pt x="12280" y="25967"/>
                      <a:pt x="13435" y="25632"/>
                    </a:cubicBezTo>
                    <a:close/>
                    <a:moveTo>
                      <a:pt x="8906" y="26635"/>
                    </a:moveTo>
                    <a:cubicBezTo>
                      <a:pt x="9423" y="27973"/>
                      <a:pt x="10031" y="29340"/>
                      <a:pt x="10791" y="30617"/>
                    </a:cubicBezTo>
                    <a:cubicBezTo>
                      <a:pt x="9180" y="31073"/>
                      <a:pt x="7386" y="31407"/>
                      <a:pt x="5532" y="31529"/>
                    </a:cubicBezTo>
                    <a:cubicBezTo>
                      <a:pt x="4924" y="30161"/>
                      <a:pt x="4499" y="28641"/>
                      <a:pt x="4225" y="27182"/>
                    </a:cubicBezTo>
                    <a:cubicBezTo>
                      <a:pt x="5927" y="27122"/>
                      <a:pt x="7508" y="26909"/>
                      <a:pt x="8906" y="26635"/>
                    </a:cubicBezTo>
                    <a:close/>
                    <a:moveTo>
                      <a:pt x="3587" y="27213"/>
                    </a:moveTo>
                    <a:cubicBezTo>
                      <a:pt x="3860" y="28672"/>
                      <a:pt x="4256" y="30161"/>
                      <a:pt x="4833" y="31559"/>
                    </a:cubicBezTo>
                    <a:cubicBezTo>
                      <a:pt x="4593" y="31568"/>
                      <a:pt x="4347" y="31572"/>
                      <a:pt x="4098" y="31572"/>
                    </a:cubicBezTo>
                    <a:cubicBezTo>
                      <a:pt x="3496" y="31572"/>
                      <a:pt x="2873" y="31550"/>
                      <a:pt x="2250" y="31529"/>
                    </a:cubicBezTo>
                    <a:cubicBezTo>
                      <a:pt x="1307" y="30374"/>
                      <a:pt x="760" y="28976"/>
                      <a:pt x="699" y="27304"/>
                    </a:cubicBezTo>
                    <a:cubicBezTo>
                      <a:pt x="1672" y="27304"/>
                      <a:pt x="2675" y="27274"/>
                      <a:pt x="3587" y="27213"/>
                    </a:cubicBezTo>
                    <a:close/>
                    <a:moveTo>
                      <a:pt x="16049" y="29462"/>
                    </a:moveTo>
                    <a:cubicBezTo>
                      <a:pt x="16414" y="29918"/>
                      <a:pt x="16839" y="30374"/>
                      <a:pt x="17295" y="30799"/>
                    </a:cubicBezTo>
                    <a:cubicBezTo>
                      <a:pt x="16353" y="32198"/>
                      <a:pt x="15350" y="33231"/>
                      <a:pt x="14256" y="33961"/>
                    </a:cubicBezTo>
                    <a:cubicBezTo>
                      <a:pt x="13344" y="33079"/>
                      <a:pt x="12554" y="32076"/>
                      <a:pt x="11855" y="31012"/>
                    </a:cubicBezTo>
                    <a:cubicBezTo>
                      <a:pt x="13466" y="30526"/>
                      <a:pt x="14864" y="30009"/>
                      <a:pt x="16049" y="29462"/>
                    </a:cubicBezTo>
                    <a:close/>
                    <a:moveTo>
                      <a:pt x="5107" y="32228"/>
                    </a:moveTo>
                    <a:cubicBezTo>
                      <a:pt x="5441" y="32927"/>
                      <a:pt x="5836" y="33565"/>
                      <a:pt x="6231" y="34173"/>
                    </a:cubicBezTo>
                    <a:cubicBezTo>
                      <a:pt x="5745" y="33991"/>
                      <a:pt x="5228" y="33717"/>
                      <a:pt x="4681" y="33444"/>
                    </a:cubicBezTo>
                    <a:cubicBezTo>
                      <a:pt x="4043" y="33110"/>
                      <a:pt x="3435" y="32684"/>
                      <a:pt x="2949" y="32228"/>
                    </a:cubicBezTo>
                    <a:lnTo>
                      <a:pt x="2949" y="32228"/>
                    </a:lnTo>
                    <a:cubicBezTo>
                      <a:pt x="3298" y="32258"/>
                      <a:pt x="3663" y="32274"/>
                      <a:pt x="4028" y="32274"/>
                    </a:cubicBezTo>
                    <a:cubicBezTo>
                      <a:pt x="4392" y="32274"/>
                      <a:pt x="4757" y="32258"/>
                      <a:pt x="5107" y="32228"/>
                    </a:cubicBezTo>
                    <a:close/>
                    <a:moveTo>
                      <a:pt x="11155" y="31164"/>
                    </a:moveTo>
                    <a:cubicBezTo>
                      <a:pt x="11855" y="32289"/>
                      <a:pt x="12706" y="33353"/>
                      <a:pt x="13618" y="34265"/>
                    </a:cubicBezTo>
                    <a:cubicBezTo>
                      <a:pt x="12620" y="34815"/>
                      <a:pt x="11535" y="35093"/>
                      <a:pt x="10346" y="35093"/>
                    </a:cubicBezTo>
                    <a:cubicBezTo>
                      <a:pt x="9434" y="35093"/>
                      <a:pt x="8460" y="34929"/>
                      <a:pt x="7417" y="34599"/>
                    </a:cubicBezTo>
                    <a:cubicBezTo>
                      <a:pt x="6778" y="33869"/>
                      <a:pt x="6292" y="33049"/>
                      <a:pt x="5836" y="32167"/>
                    </a:cubicBezTo>
                    <a:cubicBezTo>
                      <a:pt x="7690" y="32015"/>
                      <a:pt x="9514" y="31620"/>
                      <a:pt x="11155" y="31164"/>
                    </a:cubicBezTo>
                    <a:close/>
                    <a:moveTo>
                      <a:pt x="20414" y="1"/>
                    </a:moveTo>
                    <a:cubicBezTo>
                      <a:pt x="19464" y="1"/>
                      <a:pt x="18771" y="2007"/>
                      <a:pt x="18390" y="3474"/>
                    </a:cubicBezTo>
                    <a:cubicBezTo>
                      <a:pt x="18236" y="3166"/>
                      <a:pt x="17995" y="2966"/>
                      <a:pt x="17650" y="2966"/>
                    </a:cubicBezTo>
                    <a:cubicBezTo>
                      <a:pt x="17586" y="2966"/>
                      <a:pt x="17519" y="2973"/>
                      <a:pt x="17447" y="2988"/>
                    </a:cubicBezTo>
                    <a:cubicBezTo>
                      <a:pt x="16444" y="3139"/>
                      <a:pt x="16232" y="5115"/>
                      <a:pt x="16201" y="6483"/>
                    </a:cubicBezTo>
                    <a:cubicBezTo>
                      <a:pt x="16140" y="6483"/>
                      <a:pt x="16140" y="6453"/>
                      <a:pt x="16110" y="6453"/>
                    </a:cubicBezTo>
                    <a:cubicBezTo>
                      <a:pt x="15992" y="6394"/>
                      <a:pt x="15874" y="6360"/>
                      <a:pt x="15748" y="6360"/>
                    </a:cubicBezTo>
                    <a:cubicBezTo>
                      <a:pt x="15679" y="6360"/>
                      <a:pt x="15608" y="6370"/>
                      <a:pt x="15532" y="6392"/>
                    </a:cubicBezTo>
                    <a:cubicBezTo>
                      <a:pt x="15046" y="6544"/>
                      <a:pt x="14742" y="7152"/>
                      <a:pt x="14560" y="8276"/>
                    </a:cubicBezTo>
                    <a:cubicBezTo>
                      <a:pt x="14438" y="9067"/>
                      <a:pt x="14408" y="10252"/>
                      <a:pt x="14469" y="11407"/>
                    </a:cubicBezTo>
                    <a:cubicBezTo>
                      <a:pt x="14256" y="11407"/>
                      <a:pt x="14013" y="11468"/>
                      <a:pt x="13800" y="11498"/>
                    </a:cubicBezTo>
                    <a:cubicBezTo>
                      <a:pt x="12858" y="11650"/>
                      <a:pt x="11855" y="11954"/>
                      <a:pt x="10821" y="12441"/>
                    </a:cubicBezTo>
                    <a:cubicBezTo>
                      <a:pt x="9423" y="13079"/>
                      <a:pt x="7934" y="14052"/>
                      <a:pt x="6414" y="15298"/>
                    </a:cubicBezTo>
                    <a:cubicBezTo>
                      <a:pt x="6231" y="15450"/>
                      <a:pt x="6049" y="15602"/>
                      <a:pt x="5897" y="15754"/>
                    </a:cubicBezTo>
                    <a:cubicBezTo>
                      <a:pt x="4985" y="16514"/>
                      <a:pt x="4104" y="17395"/>
                      <a:pt x="3283" y="18307"/>
                    </a:cubicBezTo>
                    <a:cubicBezTo>
                      <a:pt x="2553" y="19067"/>
                      <a:pt x="1824" y="20222"/>
                      <a:pt x="1246" y="21498"/>
                    </a:cubicBezTo>
                    <a:lnTo>
                      <a:pt x="1246" y="21529"/>
                    </a:lnTo>
                    <a:cubicBezTo>
                      <a:pt x="699" y="22805"/>
                      <a:pt x="0" y="24781"/>
                      <a:pt x="0" y="27000"/>
                    </a:cubicBezTo>
                    <a:cubicBezTo>
                      <a:pt x="31" y="28976"/>
                      <a:pt x="639" y="30678"/>
                      <a:pt x="1824" y="32046"/>
                    </a:cubicBezTo>
                    <a:lnTo>
                      <a:pt x="1854" y="32076"/>
                    </a:lnTo>
                    <a:cubicBezTo>
                      <a:pt x="2523" y="32836"/>
                      <a:pt x="3344" y="33505"/>
                      <a:pt x="4347" y="34021"/>
                    </a:cubicBezTo>
                    <a:lnTo>
                      <a:pt x="5259" y="34477"/>
                    </a:lnTo>
                    <a:cubicBezTo>
                      <a:pt x="5897" y="34781"/>
                      <a:pt x="6535" y="35055"/>
                      <a:pt x="7113" y="35237"/>
                    </a:cubicBezTo>
                    <a:cubicBezTo>
                      <a:pt x="8229" y="35609"/>
                      <a:pt x="9296" y="35792"/>
                      <a:pt x="10309" y="35792"/>
                    </a:cubicBezTo>
                    <a:cubicBezTo>
                      <a:pt x="11698" y="35792"/>
                      <a:pt x="12987" y="35449"/>
                      <a:pt x="14165" y="34781"/>
                    </a:cubicBezTo>
                    <a:cubicBezTo>
                      <a:pt x="14197" y="34789"/>
                      <a:pt x="14232" y="34793"/>
                      <a:pt x="14267" y="34793"/>
                    </a:cubicBezTo>
                    <a:cubicBezTo>
                      <a:pt x="14363" y="34793"/>
                      <a:pt x="14463" y="34765"/>
                      <a:pt x="14529" y="34720"/>
                    </a:cubicBezTo>
                    <a:cubicBezTo>
                      <a:pt x="14560" y="34660"/>
                      <a:pt x="14590" y="34599"/>
                      <a:pt x="14590" y="34569"/>
                    </a:cubicBezTo>
                    <a:cubicBezTo>
                      <a:pt x="16475" y="33292"/>
                      <a:pt x="18055" y="31255"/>
                      <a:pt x="19453" y="28277"/>
                    </a:cubicBezTo>
                    <a:cubicBezTo>
                      <a:pt x="19575" y="28033"/>
                      <a:pt x="19727" y="27730"/>
                      <a:pt x="19849" y="27456"/>
                    </a:cubicBezTo>
                    <a:cubicBezTo>
                      <a:pt x="19879" y="27426"/>
                      <a:pt x="19879" y="27365"/>
                      <a:pt x="19909" y="27334"/>
                    </a:cubicBezTo>
                    <a:cubicBezTo>
                      <a:pt x="20791" y="25328"/>
                      <a:pt x="21368" y="23322"/>
                      <a:pt x="21642" y="21498"/>
                    </a:cubicBezTo>
                    <a:lnTo>
                      <a:pt x="21642" y="21407"/>
                    </a:lnTo>
                    <a:cubicBezTo>
                      <a:pt x="21885" y="19584"/>
                      <a:pt x="21824" y="17942"/>
                      <a:pt x="21490" y="16514"/>
                    </a:cubicBezTo>
                    <a:lnTo>
                      <a:pt x="21490" y="16483"/>
                    </a:lnTo>
                    <a:cubicBezTo>
                      <a:pt x="21368" y="15966"/>
                      <a:pt x="21186" y="15510"/>
                      <a:pt x="20973" y="15115"/>
                    </a:cubicBezTo>
                    <a:cubicBezTo>
                      <a:pt x="22311" y="14599"/>
                      <a:pt x="23527" y="14052"/>
                      <a:pt x="24165" y="13535"/>
                    </a:cubicBezTo>
                    <a:cubicBezTo>
                      <a:pt x="24560" y="13292"/>
                      <a:pt x="24742" y="13018"/>
                      <a:pt x="24834" y="12744"/>
                    </a:cubicBezTo>
                    <a:cubicBezTo>
                      <a:pt x="25624" y="12319"/>
                      <a:pt x="27448" y="11225"/>
                      <a:pt x="27478" y="10343"/>
                    </a:cubicBezTo>
                    <a:cubicBezTo>
                      <a:pt x="27478" y="10161"/>
                      <a:pt x="27417" y="9978"/>
                      <a:pt x="27235" y="9827"/>
                    </a:cubicBezTo>
                    <a:cubicBezTo>
                      <a:pt x="27174" y="9735"/>
                      <a:pt x="27113" y="9705"/>
                      <a:pt x="27022" y="9675"/>
                    </a:cubicBezTo>
                    <a:cubicBezTo>
                      <a:pt x="28116" y="8337"/>
                      <a:pt x="29211" y="6301"/>
                      <a:pt x="28603" y="5176"/>
                    </a:cubicBezTo>
                    <a:cubicBezTo>
                      <a:pt x="28511" y="4994"/>
                      <a:pt x="28299" y="4842"/>
                      <a:pt x="28086" y="4781"/>
                    </a:cubicBezTo>
                    <a:cubicBezTo>
                      <a:pt x="27974" y="4742"/>
                      <a:pt x="27846" y="4724"/>
                      <a:pt x="27707" y="4724"/>
                    </a:cubicBezTo>
                    <a:cubicBezTo>
                      <a:pt x="27095" y="4724"/>
                      <a:pt x="26268" y="5067"/>
                      <a:pt x="25624" y="5389"/>
                    </a:cubicBezTo>
                    <a:cubicBezTo>
                      <a:pt x="26019" y="4538"/>
                      <a:pt x="26445" y="3504"/>
                      <a:pt x="26019" y="2988"/>
                    </a:cubicBezTo>
                    <a:cubicBezTo>
                      <a:pt x="25958" y="2866"/>
                      <a:pt x="25806" y="2744"/>
                      <a:pt x="25533" y="2714"/>
                    </a:cubicBezTo>
                    <a:cubicBezTo>
                      <a:pt x="25512" y="2713"/>
                      <a:pt x="25490" y="2712"/>
                      <a:pt x="25468" y="2712"/>
                    </a:cubicBezTo>
                    <a:cubicBezTo>
                      <a:pt x="25018" y="2712"/>
                      <a:pt x="24412" y="3004"/>
                      <a:pt x="23861" y="3352"/>
                    </a:cubicBezTo>
                    <a:cubicBezTo>
                      <a:pt x="24408" y="2349"/>
                      <a:pt x="24773" y="1164"/>
                      <a:pt x="24134" y="708"/>
                    </a:cubicBezTo>
                    <a:cubicBezTo>
                      <a:pt x="23987" y="602"/>
                      <a:pt x="23825" y="555"/>
                      <a:pt x="23654" y="555"/>
                    </a:cubicBezTo>
                    <a:cubicBezTo>
                      <a:pt x="22942" y="555"/>
                      <a:pt x="22072" y="1365"/>
                      <a:pt x="21460" y="2076"/>
                    </a:cubicBezTo>
                    <a:cubicBezTo>
                      <a:pt x="21520" y="1498"/>
                      <a:pt x="21429" y="860"/>
                      <a:pt x="21156" y="434"/>
                    </a:cubicBezTo>
                    <a:cubicBezTo>
                      <a:pt x="21034" y="222"/>
                      <a:pt x="20791" y="70"/>
                      <a:pt x="20517" y="9"/>
                    </a:cubicBezTo>
                    <a:cubicBezTo>
                      <a:pt x="20483" y="4"/>
                      <a:pt x="20448" y="1"/>
                      <a:pt x="2041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one column 1">
  <p:cSld name="CUSTOM_1">
    <p:spTree>
      <p:nvGrpSpPr>
        <p:cNvPr id="877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p14"/>
          <p:cNvSpPr txBox="1"/>
          <p:nvPr>
            <p:ph idx="1" type="subTitle"/>
          </p:nvPr>
        </p:nvSpPr>
        <p:spPr>
          <a:xfrm>
            <a:off x="5331383" y="2794898"/>
            <a:ext cx="2340000" cy="124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879" name="Google Shape;879;p14"/>
          <p:cNvSpPr txBox="1"/>
          <p:nvPr>
            <p:ph type="title"/>
          </p:nvPr>
        </p:nvSpPr>
        <p:spPr>
          <a:xfrm>
            <a:off x="4912584" y="1323877"/>
            <a:ext cx="3177600" cy="150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880" name="Google Shape;880;p14"/>
          <p:cNvGrpSpPr/>
          <p:nvPr/>
        </p:nvGrpSpPr>
        <p:grpSpPr>
          <a:xfrm>
            <a:off x="7413495" y="-516248"/>
            <a:ext cx="2182020" cy="2463511"/>
            <a:chOff x="7413495" y="-516248"/>
            <a:chExt cx="2182020" cy="2463511"/>
          </a:xfrm>
        </p:grpSpPr>
        <p:sp>
          <p:nvSpPr>
            <p:cNvPr id="881" name="Google Shape;881;p14"/>
            <p:cNvSpPr/>
            <p:nvPr/>
          </p:nvSpPr>
          <p:spPr>
            <a:xfrm flipH="1" rot="1900864">
              <a:off x="7548307" y="345787"/>
              <a:ext cx="807815" cy="742588"/>
            </a:xfrm>
            <a:custGeom>
              <a:rect b="b" l="l" r="r" t="t"/>
              <a:pathLst>
                <a:path extrusionOk="0" h="29703" w="32312">
                  <a:moveTo>
                    <a:pt x="21764" y="2402"/>
                  </a:moveTo>
                  <a:cubicBezTo>
                    <a:pt x="23071" y="2494"/>
                    <a:pt x="25503" y="2980"/>
                    <a:pt x="27691" y="6111"/>
                  </a:cubicBezTo>
                  <a:cubicBezTo>
                    <a:pt x="27098" y="5920"/>
                    <a:pt x="26434" y="5840"/>
                    <a:pt x="25751" y="5840"/>
                  </a:cubicBezTo>
                  <a:cubicBezTo>
                    <a:pt x="24473" y="5840"/>
                    <a:pt x="23127" y="6119"/>
                    <a:pt x="22038" y="6475"/>
                  </a:cubicBezTo>
                  <a:cubicBezTo>
                    <a:pt x="20062" y="7175"/>
                    <a:pt x="18694" y="8208"/>
                    <a:pt x="18420" y="9181"/>
                  </a:cubicBezTo>
                  <a:cubicBezTo>
                    <a:pt x="18238" y="9819"/>
                    <a:pt x="18268" y="10336"/>
                    <a:pt x="18512" y="10700"/>
                  </a:cubicBezTo>
                  <a:cubicBezTo>
                    <a:pt x="15654" y="10974"/>
                    <a:pt x="11794" y="11612"/>
                    <a:pt x="11217" y="13223"/>
                  </a:cubicBezTo>
                  <a:cubicBezTo>
                    <a:pt x="11034" y="13740"/>
                    <a:pt x="10974" y="14165"/>
                    <a:pt x="11095" y="14530"/>
                  </a:cubicBezTo>
                  <a:cubicBezTo>
                    <a:pt x="11186" y="14743"/>
                    <a:pt x="11247" y="14895"/>
                    <a:pt x="11369" y="15047"/>
                  </a:cubicBezTo>
                  <a:cubicBezTo>
                    <a:pt x="8998" y="15199"/>
                    <a:pt x="5472" y="15716"/>
                    <a:pt x="5107" y="17114"/>
                  </a:cubicBezTo>
                  <a:cubicBezTo>
                    <a:pt x="5016" y="17509"/>
                    <a:pt x="4986" y="17843"/>
                    <a:pt x="5107" y="18147"/>
                  </a:cubicBezTo>
                  <a:cubicBezTo>
                    <a:pt x="5198" y="18542"/>
                    <a:pt x="5472" y="18786"/>
                    <a:pt x="5776" y="18998"/>
                  </a:cubicBezTo>
                  <a:cubicBezTo>
                    <a:pt x="4955" y="19211"/>
                    <a:pt x="3891" y="19606"/>
                    <a:pt x="2919" y="20214"/>
                  </a:cubicBezTo>
                  <a:cubicBezTo>
                    <a:pt x="2524" y="20153"/>
                    <a:pt x="730" y="19910"/>
                    <a:pt x="761" y="18056"/>
                  </a:cubicBezTo>
                  <a:cubicBezTo>
                    <a:pt x="791" y="16324"/>
                    <a:pt x="5198" y="14773"/>
                    <a:pt x="6931" y="14348"/>
                  </a:cubicBezTo>
                  <a:cubicBezTo>
                    <a:pt x="7083" y="14317"/>
                    <a:pt x="7144" y="14196"/>
                    <a:pt x="7174" y="14044"/>
                  </a:cubicBezTo>
                  <a:cubicBezTo>
                    <a:pt x="7174" y="13892"/>
                    <a:pt x="7113" y="13770"/>
                    <a:pt x="6961" y="13710"/>
                  </a:cubicBezTo>
                  <a:cubicBezTo>
                    <a:pt x="6870" y="13649"/>
                    <a:pt x="5016" y="13102"/>
                    <a:pt x="5320" y="11673"/>
                  </a:cubicBezTo>
                  <a:cubicBezTo>
                    <a:pt x="5381" y="11339"/>
                    <a:pt x="5654" y="11004"/>
                    <a:pt x="6110" y="10731"/>
                  </a:cubicBezTo>
                  <a:cubicBezTo>
                    <a:pt x="7196" y="10047"/>
                    <a:pt x="9081" y="9749"/>
                    <a:pt x="10672" y="9749"/>
                  </a:cubicBezTo>
                  <a:cubicBezTo>
                    <a:pt x="11486" y="9749"/>
                    <a:pt x="12222" y="9827"/>
                    <a:pt x="12736" y="9971"/>
                  </a:cubicBezTo>
                  <a:cubicBezTo>
                    <a:pt x="12762" y="9976"/>
                    <a:pt x="12788" y="9979"/>
                    <a:pt x="12814" y="9979"/>
                  </a:cubicBezTo>
                  <a:cubicBezTo>
                    <a:pt x="12945" y="9979"/>
                    <a:pt x="13076" y="9915"/>
                    <a:pt x="13101" y="9789"/>
                  </a:cubicBezTo>
                  <a:cubicBezTo>
                    <a:pt x="13192" y="9637"/>
                    <a:pt x="13101" y="9454"/>
                    <a:pt x="12949" y="9363"/>
                  </a:cubicBezTo>
                  <a:cubicBezTo>
                    <a:pt x="12949" y="9363"/>
                    <a:pt x="12189" y="8937"/>
                    <a:pt x="12007" y="8299"/>
                  </a:cubicBezTo>
                  <a:lnTo>
                    <a:pt x="12007" y="8269"/>
                  </a:lnTo>
                  <a:cubicBezTo>
                    <a:pt x="11946" y="7965"/>
                    <a:pt x="11977" y="7691"/>
                    <a:pt x="12129" y="7387"/>
                  </a:cubicBezTo>
                  <a:cubicBezTo>
                    <a:pt x="12502" y="6733"/>
                    <a:pt x="13852" y="6470"/>
                    <a:pt x="15473" y="6470"/>
                  </a:cubicBezTo>
                  <a:cubicBezTo>
                    <a:pt x="16488" y="6470"/>
                    <a:pt x="17610" y="6573"/>
                    <a:pt x="18664" y="6749"/>
                  </a:cubicBezTo>
                  <a:cubicBezTo>
                    <a:pt x="18679" y="6752"/>
                    <a:pt x="18695" y="6754"/>
                    <a:pt x="18711" y="6754"/>
                  </a:cubicBezTo>
                  <a:cubicBezTo>
                    <a:pt x="18846" y="6754"/>
                    <a:pt x="18974" y="6642"/>
                    <a:pt x="19028" y="6506"/>
                  </a:cubicBezTo>
                  <a:cubicBezTo>
                    <a:pt x="19089" y="6354"/>
                    <a:pt x="19028" y="6202"/>
                    <a:pt x="18876" y="6141"/>
                  </a:cubicBezTo>
                  <a:cubicBezTo>
                    <a:pt x="18876" y="6141"/>
                    <a:pt x="18177" y="5685"/>
                    <a:pt x="17965" y="4986"/>
                  </a:cubicBezTo>
                  <a:cubicBezTo>
                    <a:pt x="17904" y="4652"/>
                    <a:pt x="17934" y="4287"/>
                    <a:pt x="18177" y="3892"/>
                  </a:cubicBezTo>
                  <a:cubicBezTo>
                    <a:pt x="18542" y="3284"/>
                    <a:pt x="19910" y="2402"/>
                    <a:pt x="21764" y="2402"/>
                  </a:cubicBezTo>
                  <a:close/>
                  <a:moveTo>
                    <a:pt x="25715" y="6460"/>
                  </a:moveTo>
                  <a:cubicBezTo>
                    <a:pt x="26626" y="6460"/>
                    <a:pt x="27472" y="6616"/>
                    <a:pt x="28117" y="6992"/>
                  </a:cubicBezTo>
                  <a:cubicBezTo>
                    <a:pt x="27053" y="8907"/>
                    <a:pt x="25715" y="11096"/>
                    <a:pt x="24196" y="13132"/>
                  </a:cubicBezTo>
                  <a:cubicBezTo>
                    <a:pt x="22524" y="15290"/>
                    <a:pt x="16688" y="15351"/>
                    <a:pt x="16627" y="15351"/>
                  </a:cubicBezTo>
                  <a:cubicBezTo>
                    <a:pt x="16445" y="15351"/>
                    <a:pt x="16293" y="15503"/>
                    <a:pt x="16293" y="15685"/>
                  </a:cubicBezTo>
                  <a:cubicBezTo>
                    <a:pt x="16293" y="15868"/>
                    <a:pt x="16445" y="16020"/>
                    <a:pt x="16627" y="16020"/>
                  </a:cubicBezTo>
                  <a:cubicBezTo>
                    <a:pt x="16840" y="16020"/>
                    <a:pt x="20335" y="15989"/>
                    <a:pt x="22797" y="14925"/>
                  </a:cubicBezTo>
                  <a:lnTo>
                    <a:pt x="22797" y="14925"/>
                  </a:lnTo>
                  <a:cubicBezTo>
                    <a:pt x="22645" y="15108"/>
                    <a:pt x="22493" y="15260"/>
                    <a:pt x="22342" y="15442"/>
                  </a:cubicBezTo>
                  <a:cubicBezTo>
                    <a:pt x="20791" y="17235"/>
                    <a:pt x="18846" y="18542"/>
                    <a:pt x="16901" y="19454"/>
                  </a:cubicBezTo>
                  <a:cubicBezTo>
                    <a:pt x="16532" y="19589"/>
                    <a:pt x="16116" y="19645"/>
                    <a:pt x="15680" y="19645"/>
                  </a:cubicBezTo>
                  <a:cubicBezTo>
                    <a:pt x="13564" y="19645"/>
                    <a:pt x="10968" y="18324"/>
                    <a:pt x="10943" y="18299"/>
                  </a:cubicBezTo>
                  <a:cubicBezTo>
                    <a:pt x="10904" y="18284"/>
                    <a:pt x="10859" y="18276"/>
                    <a:pt x="10812" y="18276"/>
                  </a:cubicBezTo>
                  <a:cubicBezTo>
                    <a:pt x="10678" y="18276"/>
                    <a:pt x="10532" y="18339"/>
                    <a:pt x="10487" y="18451"/>
                  </a:cubicBezTo>
                  <a:cubicBezTo>
                    <a:pt x="10396" y="18603"/>
                    <a:pt x="10487" y="18816"/>
                    <a:pt x="10639" y="18907"/>
                  </a:cubicBezTo>
                  <a:cubicBezTo>
                    <a:pt x="10761" y="18968"/>
                    <a:pt x="12888" y="20032"/>
                    <a:pt x="14955" y="20245"/>
                  </a:cubicBezTo>
                  <a:cubicBezTo>
                    <a:pt x="10761" y="21825"/>
                    <a:pt x="6900" y="21916"/>
                    <a:pt x="6870" y="21916"/>
                  </a:cubicBezTo>
                  <a:cubicBezTo>
                    <a:pt x="6688" y="21916"/>
                    <a:pt x="6536" y="22068"/>
                    <a:pt x="6536" y="22251"/>
                  </a:cubicBezTo>
                  <a:cubicBezTo>
                    <a:pt x="6536" y="22433"/>
                    <a:pt x="6688" y="22585"/>
                    <a:pt x="6870" y="22585"/>
                  </a:cubicBezTo>
                  <a:cubicBezTo>
                    <a:pt x="6961" y="22585"/>
                    <a:pt x="12068" y="22463"/>
                    <a:pt x="17083" y="20032"/>
                  </a:cubicBezTo>
                  <a:cubicBezTo>
                    <a:pt x="17174" y="20001"/>
                    <a:pt x="17205" y="20001"/>
                    <a:pt x="17296" y="19971"/>
                  </a:cubicBezTo>
                  <a:lnTo>
                    <a:pt x="17296" y="19971"/>
                  </a:lnTo>
                  <a:cubicBezTo>
                    <a:pt x="16110" y="21612"/>
                    <a:pt x="15411" y="23467"/>
                    <a:pt x="15381" y="23588"/>
                  </a:cubicBezTo>
                  <a:cubicBezTo>
                    <a:pt x="15320" y="23770"/>
                    <a:pt x="15411" y="23953"/>
                    <a:pt x="15563" y="23983"/>
                  </a:cubicBezTo>
                  <a:cubicBezTo>
                    <a:pt x="15614" y="24005"/>
                    <a:pt x="15663" y="24015"/>
                    <a:pt x="15709" y="24015"/>
                  </a:cubicBezTo>
                  <a:cubicBezTo>
                    <a:pt x="15854" y="24015"/>
                    <a:pt x="15966" y="23917"/>
                    <a:pt x="15989" y="23801"/>
                  </a:cubicBezTo>
                  <a:cubicBezTo>
                    <a:pt x="15989" y="23770"/>
                    <a:pt x="17174" y="20731"/>
                    <a:pt x="18907" y="19090"/>
                  </a:cubicBezTo>
                  <a:cubicBezTo>
                    <a:pt x="20183" y="18330"/>
                    <a:pt x="21399" y="17387"/>
                    <a:pt x="22463" y="16293"/>
                  </a:cubicBezTo>
                  <a:lnTo>
                    <a:pt x="22463" y="16293"/>
                  </a:lnTo>
                  <a:cubicBezTo>
                    <a:pt x="22554" y="18786"/>
                    <a:pt x="20974" y="21552"/>
                    <a:pt x="20974" y="21612"/>
                  </a:cubicBezTo>
                  <a:cubicBezTo>
                    <a:pt x="20883" y="21764"/>
                    <a:pt x="20943" y="21977"/>
                    <a:pt x="21095" y="22068"/>
                  </a:cubicBezTo>
                  <a:cubicBezTo>
                    <a:pt x="21143" y="22088"/>
                    <a:pt x="21198" y="22098"/>
                    <a:pt x="21252" y="22098"/>
                  </a:cubicBezTo>
                  <a:cubicBezTo>
                    <a:pt x="21370" y="22098"/>
                    <a:pt x="21489" y="22051"/>
                    <a:pt x="21551" y="21947"/>
                  </a:cubicBezTo>
                  <a:cubicBezTo>
                    <a:pt x="21612" y="21795"/>
                    <a:pt x="23527" y="18482"/>
                    <a:pt x="23071" y="15624"/>
                  </a:cubicBezTo>
                  <a:cubicBezTo>
                    <a:pt x="23618" y="14986"/>
                    <a:pt x="24165" y="14317"/>
                    <a:pt x="24682" y="13618"/>
                  </a:cubicBezTo>
                  <a:lnTo>
                    <a:pt x="24804" y="13497"/>
                  </a:lnTo>
                  <a:cubicBezTo>
                    <a:pt x="26293" y="11491"/>
                    <a:pt x="27570" y="9393"/>
                    <a:pt x="28633" y="7509"/>
                  </a:cubicBezTo>
                  <a:cubicBezTo>
                    <a:pt x="29576" y="8208"/>
                    <a:pt x="30336" y="9515"/>
                    <a:pt x="30822" y="11187"/>
                  </a:cubicBezTo>
                  <a:cubicBezTo>
                    <a:pt x="31703" y="14044"/>
                    <a:pt x="31491" y="16506"/>
                    <a:pt x="30700" y="16810"/>
                  </a:cubicBezTo>
                  <a:cubicBezTo>
                    <a:pt x="30472" y="16916"/>
                    <a:pt x="30252" y="16969"/>
                    <a:pt x="30047" y="16969"/>
                  </a:cubicBezTo>
                  <a:cubicBezTo>
                    <a:pt x="29842" y="16969"/>
                    <a:pt x="29652" y="16916"/>
                    <a:pt x="29484" y="16810"/>
                  </a:cubicBezTo>
                  <a:cubicBezTo>
                    <a:pt x="28877" y="16567"/>
                    <a:pt x="28603" y="15837"/>
                    <a:pt x="28603" y="15837"/>
                  </a:cubicBezTo>
                  <a:cubicBezTo>
                    <a:pt x="28576" y="15701"/>
                    <a:pt x="28427" y="15589"/>
                    <a:pt x="28243" y="15589"/>
                  </a:cubicBezTo>
                  <a:cubicBezTo>
                    <a:pt x="28222" y="15589"/>
                    <a:pt x="28200" y="15591"/>
                    <a:pt x="28177" y="15594"/>
                  </a:cubicBezTo>
                  <a:cubicBezTo>
                    <a:pt x="28056" y="15655"/>
                    <a:pt x="27934" y="15837"/>
                    <a:pt x="27965" y="15989"/>
                  </a:cubicBezTo>
                  <a:cubicBezTo>
                    <a:pt x="28421" y="18147"/>
                    <a:pt x="26415" y="22950"/>
                    <a:pt x="24682" y="24834"/>
                  </a:cubicBezTo>
                  <a:cubicBezTo>
                    <a:pt x="24249" y="25296"/>
                    <a:pt x="23871" y="25566"/>
                    <a:pt x="23600" y="25566"/>
                  </a:cubicBezTo>
                  <a:cubicBezTo>
                    <a:pt x="23585" y="25566"/>
                    <a:pt x="23571" y="25565"/>
                    <a:pt x="23557" y="25564"/>
                  </a:cubicBezTo>
                  <a:cubicBezTo>
                    <a:pt x="22919" y="25473"/>
                    <a:pt x="22493" y="25169"/>
                    <a:pt x="22342" y="24682"/>
                  </a:cubicBezTo>
                  <a:cubicBezTo>
                    <a:pt x="22220" y="24287"/>
                    <a:pt x="22311" y="23953"/>
                    <a:pt x="22311" y="23953"/>
                  </a:cubicBezTo>
                  <a:cubicBezTo>
                    <a:pt x="22342" y="23801"/>
                    <a:pt x="22250" y="23649"/>
                    <a:pt x="22098" y="23588"/>
                  </a:cubicBezTo>
                  <a:cubicBezTo>
                    <a:pt x="22055" y="23562"/>
                    <a:pt x="22012" y="23551"/>
                    <a:pt x="21970" y="23551"/>
                  </a:cubicBezTo>
                  <a:cubicBezTo>
                    <a:pt x="21865" y="23551"/>
                    <a:pt x="21769" y="23623"/>
                    <a:pt x="21703" y="23710"/>
                  </a:cubicBezTo>
                  <a:cubicBezTo>
                    <a:pt x="20717" y="25217"/>
                    <a:pt x="17907" y="28965"/>
                    <a:pt x="16172" y="28965"/>
                  </a:cubicBezTo>
                  <a:cubicBezTo>
                    <a:pt x="16088" y="28965"/>
                    <a:pt x="16007" y="28956"/>
                    <a:pt x="15928" y="28938"/>
                  </a:cubicBezTo>
                  <a:cubicBezTo>
                    <a:pt x="15259" y="28786"/>
                    <a:pt x="14864" y="28451"/>
                    <a:pt x="14651" y="27844"/>
                  </a:cubicBezTo>
                  <a:cubicBezTo>
                    <a:pt x="14408" y="27053"/>
                    <a:pt x="14651" y="26081"/>
                    <a:pt x="14651" y="26081"/>
                  </a:cubicBezTo>
                  <a:cubicBezTo>
                    <a:pt x="14712" y="25929"/>
                    <a:pt x="14621" y="25777"/>
                    <a:pt x="14499" y="25716"/>
                  </a:cubicBezTo>
                  <a:cubicBezTo>
                    <a:pt x="14461" y="25678"/>
                    <a:pt x="14402" y="25661"/>
                    <a:pt x="14339" y="25661"/>
                  </a:cubicBezTo>
                  <a:cubicBezTo>
                    <a:pt x="14251" y="25661"/>
                    <a:pt x="14157" y="25693"/>
                    <a:pt x="14104" y="25746"/>
                  </a:cubicBezTo>
                  <a:cubicBezTo>
                    <a:pt x="13142" y="26683"/>
                    <a:pt x="10732" y="28799"/>
                    <a:pt x="9181" y="28799"/>
                  </a:cubicBezTo>
                  <a:cubicBezTo>
                    <a:pt x="8920" y="28799"/>
                    <a:pt x="8683" y="28739"/>
                    <a:pt x="8481" y="28603"/>
                  </a:cubicBezTo>
                  <a:cubicBezTo>
                    <a:pt x="8056" y="28330"/>
                    <a:pt x="7812" y="27995"/>
                    <a:pt x="7721" y="27661"/>
                  </a:cubicBezTo>
                  <a:cubicBezTo>
                    <a:pt x="7417" y="26688"/>
                    <a:pt x="8116" y="25625"/>
                    <a:pt x="8177" y="25625"/>
                  </a:cubicBezTo>
                  <a:cubicBezTo>
                    <a:pt x="8238" y="25533"/>
                    <a:pt x="8238" y="25321"/>
                    <a:pt x="8177" y="25229"/>
                  </a:cubicBezTo>
                  <a:cubicBezTo>
                    <a:pt x="8096" y="25148"/>
                    <a:pt x="8001" y="25108"/>
                    <a:pt x="7902" y="25108"/>
                  </a:cubicBezTo>
                  <a:cubicBezTo>
                    <a:pt x="7853" y="25108"/>
                    <a:pt x="7802" y="25118"/>
                    <a:pt x="7752" y="25138"/>
                  </a:cubicBezTo>
                  <a:cubicBezTo>
                    <a:pt x="7727" y="25138"/>
                    <a:pt x="5714" y="26162"/>
                    <a:pt x="3960" y="26162"/>
                  </a:cubicBezTo>
                  <a:cubicBezTo>
                    <a:pt x="3513" y="26162"/>
                    <a:pt x="3082" y="26095"/>
                    <a:pt x="2706" y="25929"/>
                  </a:cubicBezTo>
                  <a:cubicBezTo>
                    <a:pt x="2007" y="25625"/>
                    <a:pt x="1581" y="25108"/>
                    <a:pt x="1429" y="24226"/>
                  </a:cubicBezTo>
                  <a:cubicBezTo>
                    <a:pt x="1277" y="23406"/>
                    <a:pt x="1429" y="22676"/>
                    <a:pt x="1885" y="22038"/>
                  </a:cubicBezTo>
                  <a:cubicBezTo>
                    <a:pt x="3314" y="20001"/>
                    <a:pt x="7113" y="19394"/>
                    <a:pt x="7144" y="19394"/>
                  </a:cubicBezTo>
                  <a:cubicBezTo>
                    <a:pt x="7296" y="19363"/>
                    <a:pt x="7448" y="19211"/>
                    <a:pt x="7417" y="19059"/>
                  </a:cubicBezTo>
                  <a:cubicBezTo>
                    <a:pt x="7417" y="18877"/>
                    <a:pt x="7265" y="18755"/>
                    <a:pt x="7052" y="18755"/>
                  </a:cubicBezTo>
                  <a:cubicBezTo>
                    <a:pt x="7052" y="18755"/>
                    <a:pt x="5897" y="18725"/>
                    <a:pt x="5685" y="17995"/>
                  </a:cubicBezTo>
                  <a:cubicBezTo>
                    <a:pt x="5654" y="17813"/>
                    <a:pt x="5654" y="17570"/>
                    <a:pt x="5685" y="17327"/>
                  </a:cubicBezTo>
                  <a:cubicBezTo>
                    <a:pt x="5928" y="16324"/>
                    <a:pt x="9545" y="15716"/>
                    <a:pt x="12919" y="15655"/>
                  </a:cubicBezTo>
                  <a:lnTo>
                    <a:pt x="12980" y="15655"/>
                  </a:lnTo>
                  <a:cubicBezTo>
                    <a:pt x="13192" y="15655"/>
                    <a:pt x="13284" y="15503"/>
                    <a:pt x="13284" y="15290"/>
                  </a:cubicBezTo>
                  <a:cubicBezTo>
                    <a:pt x="13284" y="15108"/>
                    <a:pt x="13132" y="14986"/>
                    <a:pt x="12949" y="14986"/>
                  </a:cubicBezTo>
                  <a:lnTo>
                    <a:pt x="12888" y="14986"/>
                  </a:lnTo>
                  <a:cubicBezTo>
                    <a:pt x="12676" y="14986"/>
                    <a:pt x="11825" y="14956"/>
                    <a:pt x="11612" y="14378"/>
                  </a:cubicBezTo>
                  <a:cubicBezTo>
                    <a:pt x="11551" y="14165"/>
                    <a:pt x="11581" y="13862"/>
                    <a:pt x="11733" y="13466"/>
                  </a:cubicBezTo>
                  <a:cubicBezTo>
                    <a:pt x="12129" y="12463"/>
                    <a:pt x="15077" y="11643"/>
                    <a:pt x="19484" y="11308"/>
                  </a:cubicBezTo>
                  <a:cubicBezTo>
                    <a:pt x="19576" y="11314"/>
                    <a:pt x="19664" y="11317"/>
                    <a:pt x="19748" y="11317"/>
                  </a:cubicBezTo>
                  <a:cubicBezTo>
                    <a:pt x="20084" y="11317"/>
                    <a:pt x="20341" y="11278"/>
                    <a:pt x="20366" y="11278"/>
                  </a:cubicBezTo>
                  <a:cubicBezTo>
                    <a:pt x="20518" y="11248"/>
                    <a:pt x="20639" y="11096"/>
                    <a:pt x="20639" y="10883"/>
                  </a:cubicBezTo>
                  <a:cubicBezTo>
                    <a:pt x="20579" y="10731"/>
                    <a:pt x="20487" y="10579"/>
                    <a:pt x="20275" y="10579"/>
                  </a:cubicBezTo>
                  <a:cubicBezTo>
                    <a:pt x="20275" y="10579"/>
                    <a:pt x="20031" y="10579"/>
                    <a:pt x="19515" y="10640"/>
                  </a:cubicBezTo>
                  <a:cubicBezTo>
                    <a:pt x="19120" y="10579"/>
                    <a:pt x="18998" y="10366"/>
                    <a:pt x="18968" y="10214"/>
                  </a:cubicBezTo>
                  <a:cubicBezTo>
                    <a:pt x="18876" y="10032"/>
                    <a:pt x="18907" y="9728"/>
                    <a:pt x="19028" y="9363"/>
                  </a:cubicBezTo>
                  <a:cubicBezTo>
                    <a:pt x="19272" y="8603"/>
                    <a:pt x="20518" y="7691"/>
                    <a:pt x="22220" y="7083"/>
                  </a:cubicBezTo>
                  <a:cubicBezTo>
                    <a:pt x="23306" y="6710"/>
                    <a:pt x="24563" y="6460"/>
                    <a:pt x="25715" y="6460"/>
                  </a:cubicBezTo>
                  <a:close/>
                  <a:moveTo>
                    <a:pt x="31635" y="0"/>
                  </a:moveTo>
                  <a:cubicBezTo>
                    <a:pt x="31502" y="0"/>
                    <a:pt x="31385" y="98"/>
                    <a:pt x="31339" y="214"/>
                  </a:cubicBezTo>
                  <a:cubicBezTo>
                    <a:pt x="31339" y="244"/>
                    <a:pt x="30336" y="2889"/>
                    <a:pt x="28542" y="6293"/>
                  </a:cubicBezTo>
                  <a:cubicBezTo>
                    <a:pt x="26141" y="2433"/>
                    <a:pt x="23284" y="1825"/>
                    <a:pt x="21734" y="1825"/>
                  </a:cubicBezTo>
                  <a:cubicBezTo>
                    <a:pt x="19727" y="1825"/>
                    <a:pt x="18086" y="2737"/>
                    <a:pt x="17569" y="3649"/>
                  </a:cubicBezTo>
                  <a:cubicBezTo>
                    <a:pt x="17265" y="4165"/>
                    <a:pt x="17144" y="4743"/>
                    <a:pt x="17296" y="5260"/>
                  </a:cubicBezTo>
                  <a:cubicBezTo>
                    <a:pt x="17357" y="5564"/>
                    <a:pt x="17509" y="5837"/>
                    <a:pt x="17661" y="6080"/>
                  </a:cubicBezTo>
                  <a:cubicBezTo>
                    <a:pt x="17007" y="6000"/>
                    <a:pt x="16205" y="5933"/>
                    <a:pt x="15393" y="5933"/>
                  </a:cubicBezTo>
                  <a:cubicBezTo>
                    <a:pt x="13750" y="5933"/>
                    <a:pt x="12070" y="6208"/>
                    <a:pt x="11521" y="7205"/>
                  </a:cubicBezTo>
                  <a:cubicBezTo>
                    <a:pt x="11247" y="7661"/>
                    <a:pt x="11217" y="8117"/>
                    <a:pt x="11338" y="8573"/>
                  </a:cubicBezTo>
                  <a:cubicBezTo>
                    <a:pt x="11399" y="8846"/>
                    <a:pt x="11521" y="9059"/>
                    <a:pt x="11673" y="9272"/>
                  </a:cubicBezTo>
                  <a:cubicBezTo>
                    <a:pt x="11326" y="9243"/>
                    <a:pt x="10948" y="9227"/>
                    <a:pt x="10554" y="9227"/>
                  </a:cubicBezTo>
                  <a:cubicBezTo>
                    <a:pt x="8875" y="9227"/>
                    <a:pt x="6896" y="9512"/>
                    <a:pt x="5715" y="10275"/>
                  </a:cubicBezTo>
                  <a:cubicBezTo>
                    <a:pt x="5107" y="10670"/>
                    <a:pt x="4712" y="11126"/>
                    <a:pt x="4590" y="11703"/>
                  </a:cubicBezTo>
                  <a:cubicBezTo>
                    <a:pt x="4378" y="12828"/>
                    <a:pt x="5107" y="13618"/>
                    <a:pt x="5867" y="14074"/>
                  </a:cubicBezTo>
                  <a:cubicBezTo>
                    <a:pt x="4043" y="14652"/>
                    <a:pt x="92" y="16111"/>
                    <a:pt x="31" y="18178"/>
                  </a:cubicBezTo>
                  <a:cubicBezTo>
                    <a:pt x="1" y="19819"/>
                    <a:pt x="1156" y="20579"/>
                    <a:pt x="2128" y="20853"/>
                  </a:cubicBezTo>
                  <a:cubicBezTo>
                    <a:pt x="1824" y="21096"/>
                    <a:pt x="1551" y="21369"/>
                    <a:pt x="1338" y="21734"/>
                  </a:cubicBezTo>
                  <a:cubicBezTo>
                    <a:pt x="761" y="22524"/>
                    <a:pt x="578" y="23436"/>
                    <a:pt x="761" y="24470"/>
                  </a:cubicBezTo>
                  <a:cubicBezTo>
                    <a:pt x="1004" y="25564"/>
                    <a:pt x="1520" y="26293"/>
                    <a:pt x="2402" y="26658"/>
                  </a:cubicBezTo>
                  <a:cubicBezTo>
                    <a:pt x="2861" y="26851"/>
                    <a:pt x="3373" y="26927"/>
                    <a:pt x="3895" y="26927"/>
                  </a:cubicBezTo>
                  <a:cubicBezTo>
                    <a:pt x="5100" y="26927"/>
                    <a:pt x="6359" y="26520"/>
                    <a:pt x="7144" y="26202"/>
                  </a:cubicBezTo>
                  <a:lnTo>
                    <a:pt x="7144" y="26202"/>
                  </a:lnTo>
                  <a:cubicBezTo>
                    <a:pt x="6961" y="26688"/>
                    <a:pt x="6840" y="27296"/>
                    <a:pt x="7083" y="27904"/>
                  </a:cubicBezTo>
                  <a:cubicBezTo>
                    <a:pt x="7235" y="28451"/>
                    <a:pt x="7569" y="28877"/>
                    <a:pt x="8086" y="29242"/>
                  </a:cubicBezTo>
                  <a:cubicBezTo>
                    <a:pt x="8414" y="29468"/>
                    <a:pt x="8785" y="29565"/>
                    <a:pt x="9180" y="29565"/>
                  </a:cubicBezTo>
                  <a:cubicBezTo>
                    <a:pt x="10797" y="29565"/>
                    <a:pt x="12810" y="27939"/>
                    <a:pt x="13861" y="26962"/>
                  </a:cubicBezTo>
                  <a:cubicBezTo>
                    <a:pt x="13861" y="27296"/>
                    <a:pt x="13861" y="27722"/>
                    <a:pt x="14013" y="28117"/>
                  </a:cubicBezTo>
                  <a:cubicBezTo>
                    <a:pt x="14287" y="28938"/>
                    <a:pt x="14864" y="29485"/>
                    <a:pt x="15776" y="29667"/>
                  </a:cubicBezTo>
                  <a:cubicBezTo>
                    <a:pt x="15888" y="29691"/>
                    <a:pt x="16002" y="29703"/>
                    <a:pt x="16118" y="29703"/>
                  </a:cubicBezTo>
                  <a:cubicBezTo>
                    <a:pt x="18057" y="29703"/>
                    <a:pt x="20556" y="26503"/>
                    <a:pt x="21703" y="24926"/>
                  </a:cubicBezTo>
                  <a:cubicBezTo>
                    <a:pt x="21855" y="25442"/>
                    <a:pt x="22311" y="26141"/>
                    <a:pt x="23497" y="26293"/>
                  </a:cubicBezTo>
                  <a:cubicBezTo>
                    <a:pt x="23540" y="26298"/>
                    <a:pt x="23583" y="26301"/>
                    <a:pt x="23627" y="26301"/>
                  </a:cubicBezTo>
                  <a:cubicBezTo>
                    <a:pt x="24110" y="26301"/>
                    <a:pt x="24641" y="25994"/>
                    <a:pt x="25199" y="25381"/>
                  </a:cubicBezTo>
                  <a:cubicBezTo>
                    <a:pt x="26779" y="23649"/>
                    <a:pt x="28542" y="19758"/>
                    <a:pt x="28694" y="17175"/>
                  </a:cubicBezTo>
                  <a:cubicBezTo>
                    <a:pt x="28846" y="17266"/>
                    <a:pt x="28998" y="17418"/>
                    <a:pt x="29181" y="17509"/>
                  </a:cubicBezTo>
                  <a:cubicBezTo>
                    <a:pt x="29424" y="17615"/>
                    <a:pt x="29697" y="17669"/>
                    <a:pt x="29986" y="17669"/>
                  </a:cubicBezTo>
                  <a:cubicBezTo>
                    <a:pt x="30275" y="17669"/>
                    <a:pt x="30579" y="17615"/>
                    <a:pt x="30883" y="17509"/>
                  </a:cubicBezTo>
                  <a:cubicBezTo>
                    <a:pt x="32311" y="16962"/>
                    <a:pt x="32251" y="13831"/>
                    <a:pt x="31399" y="11096"/>
                  </a:cubicBezTo>
                  <a:cubicBezTo>
                    <a:pt x="31035" y="9971"/>
                    <a:pt x="30275" y="8056"/>
                    <a:pt x="28968" y="6901"/>
                  </a:cubicBezTo>
                  <a:cubicBezTo>
                    <a:pt x="30852" y="3345"/>
                    <a:pt x="31916" y="548"/>
                    <a:pt x="31947" y="487"/>
                  </a:cubicBezTo>
                  <a:cubicBezTo>
                    <a:pt x="32007" y="396"/>
                    <a:pt x="32007" y="336"/>
                    <a:pt x="31947" y="244"/>
                  </a:cubicBezTo>
                  <a:cubicBezTo>
                    <a:pt x="31916" y="184"/>
                    <a:pt x="31855" y="62"/>
                    <a:pt x="31764" y="32"/>
                  </a:cubicBezTo>
                  <a:cubicBezTo>
                    <a:pt x="31721" y="10"/>
                    <a:pt x="31677" y="0"/>
                    <a:pt x="31635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882" name="Google Shape;882;p14"/>
            <p:cNvGrpSpPr/>
            <p:nvPr/>
          </p:nvGrpSpPr>
          <p:grpSpPr>
            <a:xfrm flipH="1">
              <a:off x="8321740" y="1135788"/>
              <a:ext cx="516750" cy="516750"/>
              <a:chOff x="238125" y="1457750"/>
              <a:chExt cx="516750" cy="516750"/>
            </a:xfrm>
          </p:grpSpPr>
          <p:sp>
            <p:nvSpPr>
              <p:cNvPr id="883" name="Google Shape;883;p14"/>
              <p:cNvSpPr/>
              <p:nvPr/>
            </p:nvSpPr>
            <p:spPr>
              <a:xfrm>
                <a:off x="469125" y="1504100"/>
                <a:ext cx="65375" cy="67675"/>
              </a:xfrm>
              <a:custGeom>
                <a:rect b="b" l="l" r="r" t="t"/>
                <a:pathLst>
                  <a:path extrusionOk="0" h="2707" w="2615">
                    <a:moveTo>
                      <a:pt x="1490" y="700"/>
                    </a:moveTo>
                    <a:cubicBezTo>
                      <a:pt x="1520" y="700"/>
                      <a:pt x="1581" y="700"/>
                      <a:pt x="1642" y="730"/>
                    </a:cubicBezTo>
                    <a:cubicBezTo>
                      <a:pt x="1824" y="822"/>
                      <a:pt x="1854" y="1217"/>
                      <a:pt x="1642" y="1582"/>
                    </a:cubicBezTo>
                    <a:cubicBezTo>
                      <a:pt x="1429" y="1886"/>
                      <a:pt x="1186" y="2037"/>
                      <a:pt x="973" y="2037"/>
                    </a:cubicBezTo>
                    <a:cubicBezTo>
                      <a:pt x="943" y="2037"/>
                      <a:pt x="882" y="2037"/>
                      <a:pt x="821" y="2007"/>
                    </a:cubicBezTo>
                    <a:cubicBezTo>
                      <a:pt x="730" y="1946"/>
                      <a:pt x="669" y="1794"/>
                      <a:pt x="669" y="1703"/>
                    </a:cubicBezTo>
                    <a:cubicBezTo>
                      <a:pt x="639" y="1551"/>
                      <a:pt x="730" y="1338"/>
                      <a:pt x="821" y="1156"/>
                    </a:cubicBezTo>
                    <a:cubicBezTo>
                      <a:pt x="1034" y="852"/>
                      <a:pt x="1277" y="700"/>
                      <a:pt x="1490" y="700"/>
                    </a:cubicBezTo>
                    <a:close/>
                    <a:moveTo>
                      <a:pt x="1490" y="1"/>
                    </a:moveTo>
                    <a:cubicBezTo>
                      <a:pt x="1034" y="1"/>
                      <a:pt x="578" y="305"/>
                      <a:pt x="274" y="791"/>
                    </a:cubicBezTo>
                    <a:cubicBezTo>
                      <a:pt x="61" y="1095"/>
                      <a:pt x="0" y="1460"/>
                      <a:pt x="31" y="1794"/>
                    </a:cubicBezTo>
                    <a:cubicBezTo>
                      <a:pt x="31" y="2129"/>
                      <a:pt x="213" y="2433"/>
                      <a:pt x="487" y="2585"/>
                    </a:cubicBezTo>
                    <a:cubicBezTo>
                      <a:pt x="639" y="2676"/>
                      <a:pt x="791" y="2706"/>
                      <a:pt x="973" y="2706"/>
                    </a:cubicBezTo>
                    <a:cubicBezTo>
                      <a:pt x="1429" y="2706"/>
                      <a:pt x="1885" y="2402"/>
                      <a:pt x="2189" y="1916"/>
                    </a:cubicBezTo>
                    <a:cubicBezTo>
                      <a:pt x="2614" y="1217"/>
                      <a:pt x="2493" y="427"/>
                      <a:pt x="1976" y="123"/>
                    </a:cubicBezTo>
                    <a:cubicBezTo>
                      <a:pt x="1824" y="31"/>
                      <a:pt x="1672" y="1"/>
                      <a:pt x="14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4" name="Google Shape;884;p14"/>
              <p:cNvSpPr/>
              <p:nvPr/>
            </p:nvSpPr>
            <p:spPr>
              <a:xfrm>
                <a:off x="473675" y="1575550"/>
                <a:ext cx="61575" cy="66875"/>
              </a:xfrm>
              <a:custGeom>
                <a:rect b="b" l="l" r="r" t="t"/>
                <a:pathLst>
                  <a:path extrusionOk="0" h="2675" w="2463">
                    <a:moveTo>
                      <a:pt x="1490" y="669"/>
                    </a:moveTo>
                    <a:cubicBezTo>
                      <a:pt x="1520" y="669"/>
                      <a:pt x="1612" y="669"/>
                      <a:pt x="1642" y="730"/>
                    </a:cubicBezTo>
                    <a:cubicBezTo>
                      <a:pt x="1764" y="790"/>
                      <a:pt x="1794" y="942"/>
                      <a:pt x="1794" y="1034"/>
                    </a:cubicBezTo>
                    <a:cubicBezTo>
                      <a:pt x="1794" y="1186"/>
                      <a:pt x="1764" y="1398"/>
                      <a:pt x="1642" y="1581"/>
                    </a:cubicBezTo>
                    <a:cubicBezTo>
                      <a:pt x="1460" y="1885"/>
                      <a:pt x="1186" y="2037"/>
                      <a:pt x="1004" y="2037"/>
                    </a:cubicBezTo>
                    <a:cubicBezTo>
                      <a:pt x="943" y="2037"/>
                      <a:pt x="882" y="2037"/>
                      <a:pt x="852" y="2006"/>
                    </a:cubicBezTo>
                    <a:cubicBezTo>
                      <a:pt x="730" y="1945"/>
                      <a:pt x="700" y="1794"/>
                      <a:pt x="700" y="1702"/>
                    </a:cubicBezTo>
                    <a:cubicBezTo>
                      <a:pt x="700" y="1520"/>
                      <a:pt x="730" y="1338"/>
                      <a:pt x="852" y="1125"/>
                    </a:cubicBezTo>
                    <a:cubicBezTo>
                      <a:pt x="1034" y="821"/>
                      <a:pt x="1308" y="669"/>
                      <a:pt x="1490" y="669"/>
                    </a:cubicBezTo>
                    <a:close/>
                    <a:moveTo>
                      <a:pt x="1490" y="0"/>
                    </a:moveTo>
                    <a:cubicBezTo>
                      <a:pt x="1034" y="0"/>
                      <a:pt x="578" y="304"/>
                      <a:pt x="274" y="790"/>
                    </a:cubicBezTo>
                    <a:cubicBezTo>
                      <a:pt x="92" y="1094"/>
                      <a:pt x="1" y="1429"/>
                      <a:pt x="31" y="1763"/>
                    </a:cubicBezTo>
                    <a:cubicBezTo>
                      <a:pt x="92" y="2128"/>
                      <a:pt x="244" y="2432"/>
                      <a:pt x="487" y="2584"/>
                    </a:cubicBezTo>
                    <a:cubicBezTo>
                      <a:pt x="639" y="2645"/>
                      <a:pt x="791" y="2675"/>
                      <a:pt x="1004" y="2675"/>
                    </a:cubicBezTo>
                    <a:cubicBezTo>
                      <a:pt x="1460" y="2675"/>
                      <a:pt x="1885" y="2371"/>
                      <a:pt x="2220" y="1885"/>
                    </a:cubicBezTo>
                    <a:cubicBezTo>
                      <a:pt x="2402" y="1581"/>
                      <a:pt x="2463" y="1246"/>
                      <a:pt x="2432" y="912"/>
                    </a:cubicBezTo>
                    <a:cubicBezTo>
                      <a:pt x="2402" y="578"/>
                      <a:pt x="2250" y="304"/>
                      <a:pt x="1976" y="122"/>
                    </a:cubicBezTo>
                    <a:cubicBezTo>
                      <a:pt x="1824" y="31"/>
                      <a:pt x="1672" y="0"/>
                      <a:pt x="149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5" name="Google Shape;885;p14"/>
              <p:cNvSpPr/>
              <p:nvPr/>
            </p:nvSpPr>
            <p:spPr>
              <a:xfrm>
                <a:off x="531425" y="1526150"/>
                <a:ext cx="66150" cy="67650"/>
              </a:xfrm>
              <a:custGeom>
                <a:rect b="b" l="l" r="r" t="t"/>
                <a:pathLst>
                  <a:path extrusionOk="0" h="2706" w="2646">
                    <a:moveTo>
                      <a:pt x="1642" y="669"/>
                    </a:moveTo>
                    <a:cubicBezTo>
                      <a:pt x="1673" y="669"/>
                      <a:pt x="1764" y="669"/>
                      <a:pt x="1794" y="730"/>
                    </a:cubicBezTo>
                    <a:cubicBezTo>
                      <a:pt x="1916" y="791"/>
                      <a:pt x="1946" y="943"/>
                      <a:pt x="1946" y="1034"/>
                    </a:cubicBezTo>
                    <a:cubicBezTo>
                      <a:pt x="1946" y="1186"/>
                      <a:pt x="1916" y="1399"/>
                      <a:pt x="1794" y="1581"/>
                    </a:cubicBezTo>
                    <a:cubicBezTo>
                      <a:pt x="1612" y="1885"/>
                      <a:pt x="1338" y="2037"/>
                      <a:pt x="1156" y="2037"/>
                    </a:cubicBezTo>
                    <a:cubicBezTo>
                      <a:pt x="1095" y="2037"/>
                      <a:pt x="1034" y="2037"/>
                      <a:pt x="1004" y="2007"/>
                    </a:cubicBezTo>
                    <a:cubicBezTo>
                      <a:pt x="821" y="1885"/>
                      <a:pt x="761" y="1520"/>
                      <a:pt x="1004" y="1125"/>
                    </a:cubicBezTo>
                    <a:cubicBezTo>
                      <a:pt x="1186" y="821"/>
                      <a:pt x="1460" y="669"/>
                      <a:pt x="1642" y="669"/>
                    </a:cubicBezTo>
                    <a:close/>
                    <a:moveTo>
                      <a:pt x="1642" y="0"/>
                    </a:moveTo>
                    <a:cubicBezTo>
                      <a:pt x="1186" y="0"/>
                      <a:pt x="730" y="304"/>
                      <a:pt x="426" y="791"/>
                    </a:cubicBezTo>
                    <a:cubicBezTo>
                      <a:pt x="1" y="1490"/>
                      <a:pt x="122" y="2280"/>
                      <a:pt x="669" y="2584"/>
                    </a:cubicBezTo>
                    <a:cubicBezTo>
                      <a:pt x="821" y="2645"/>
                      <a:pt x="973" y="2706"/>
                      <a:pt x="1156" y="2706"/>
                    </a:cubicBezTo>
                    <a:cubicBezTo>
                      <a:pt x="1612" y="2706"/>
                      <a:pt x="2068" y="2402"/>
                      <a:pt x="2372" y="1885"/>
                    </a:cubicBezTo>
                    <a:cubicBezTo>
                      <a:pt x="2554" y="1581"/>
                      <a:pt x="2645" y="1247"/>
                      <a:pt x="2584" y="912"/>
                    </a:cubicBezTo>
                    <a:cubicBezTo>
                      <a:pt x="2554" y="578"/>
                      <a:pt x="2402" y="304"/>
                      <a:pt x="2128" y="122"/>
                    </a:cubicBezTo>
                    <a:cubicBezTo>
                      <a:pt x="1976" y="31"/>
                      <a:pt x="1824" y="0"/>
                      <a:pt x="16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6" name="Google Shape;886;p14"/>
              <p:cNvSpPr/>
              <p:nvPr/>
            </p:nvSpPr>
            <p:spPr>
              <a:xfrm>
                <a:off x="238125" y="1457750"/>
                <a:ext cx="516750" cy="516750"/>
              </a:xfrm>
              <a:custGeom>
                <a:rect b="b" l="l" r="r" t="t"/>
                <a:pathLst>
                  <a:path extrusionOk="0" h="20670" w="20670">
                    <a:moveTo>
                      <a:pt x="10335" y="639"/>
                    </a:moveTo>
                    <a:cubicBezTo>
                      <a:pt x="15684" y="639"/>
                      <a:pt x="20031" y="4986"/>
                      <a:pt x="20031" y="10335"/>
                    </a:cubicBezTo>
                    <a:cubicBezTo>
                      <a:pt x="20031" y="15685"/>
                      <a:pt x="15684" y="20032"/>
                      <a:pt x="10335" y="20032"/>
                    </a:cubicBezTo>
                    <a:cubicBezTo>
                      <a:pt x="4985" y="20032"/>
                      <a:pt x="638" y="15685"/>
                      <a:pt x="638" y="10335"/>
                    </a:cubicBezTo>
                    <a:cubicBezTo>
                      <a:pt x="638" y="4986"/>
                      <a:pt x="4985" y="639"/>
                      <a:pt x="10335" y="639"/>
                    </a:cubicBezTo>
                    <a:close/>
                    <a:moveTo>
                      <a:pt x="10335" y="1"/>
                    </a:moveTo>
                    <a:cubicBezTo>
                      <a:pt x="4651" y="1"/>
                      <a:pt x="0" y="4621"/>
                      <a:pt x="0" y="10335"/>
                    </a:cubicBezTo>
                    <a:cubicBezTo>
                      <a:pt x="0" y="16019"/>
                      <a:pt x="4651" y="20670"/>
                      <a:pt x="10335" y="20670"/>
                    </a:cubicBezTo>
                    <a:cubicBezTo>
                      <a:pt x="16049" y="20670"/>
                      <a:pt x="20669" y="16019"/>
                      <a:pt x="20669" y="10335"/>
                    </a:cubicBezTo>
                    <a:cubicBezTo>
                      <a:pt x="20669" y="4621"/>
                      <a:pt x="16079" y="1"/>
                      <a:pt x="1033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87" name="Google Shape;887;p14"/>
            <p:cNvGrpSpPr/>
            <p:nvPr/>
          </p:nvGrpSpPr>
          <p:grpSpPr>
            <a:xfrm flipH="1">
              <a:off x="8421615" y="278688"/>
              <a:ext cx="541075" cy="665100"/>
              <a:chOff x="2621125" y="4556025"/>
              <a:chExt cx="541075" cy="665100"/>
            </a:xfrm>
          </p:grpSpPr>
          <p:sp>
            <p:nvSpPr>
              <p:cNvPr id="888" name="Google Shape;888;p14"/>
              <p:cNvSpPr/>
              <p:nvPr/>
            </p:nvSpPr>
            <p:spPr>
              <a:xfrm>
                <a:off x="2621125" y="4556025"/>
                <a:ext cx="541075" cy="665100"/>
              </a:xfrm>
              <a:custGeom>
                <a:rect b="b" l="l" r="r" t="t"/>
                <a:pathLst>
                  <a:path extrusionOk="0" h="26604" w="21643">
                    <a:moveTo>
                      <a:pt x="3323" y="635"/>
                    </a:moveTo>
                    <a:cubicBezTo>
                      <a:pt x="3408" y="635"/>
                      <a:pt x="3513" y="671"/>
                      <a:pt x="3618" y="692"/>
                    </a:cubicBezTo>
                    <a:cubicBezTo>
                      <a:pt x="3983" y="813"/>
                      <a:pt x="4104" y="996"/>
                      <a:pt x="4135" y="1117"/>
                    </a:cubicBezTo>
                    <a:cubicBezTo>
                      <a:pt x="4348" y="1664"/>
                      <a:pt x="3831" y="2728"/>
                      <a:pt x="3314" y="3549"/>
                    </a:cubicBezTo>
                    <a:cubicBezTo>
                      <a:pt x="3040" y="2546"/>
                      <a:pt x="2797" y="1300"/>
                      <a:pt x="3040" y="813"/>
                    </a:cubicBezTo>
                    <a:cubicBezTo>
                      <a:pt x="3132" y="692"/>
                      <a:pt x="3162" y="661"/>
                      <a:pt x="3223" y="661"/>
                    </a:cubicBezTo>
                    <a:cubicBezTo>
                      <a:pt x="3251" y="642"/>
                      <a:pt x="3285" y="635"/>
                      <a:pt x="3323" y="635"/>
                    </a:cubicBezTo>
                    <a:close/>
                    <a:moveTo>
                      <a:pt x="6033" y="5849"/>
                    </a:moveTo>
                    <a:cubicBezTo>
                      <a:pt x="6307" y="5849"/>
                      <a:pt x="6509" y="6014"/>
                      <a:pt x="6840" y="6345"/>
                    </a:cubicBezTo>
                    <a:cubicBezTo>
                      <a:pt x="7325" y="6805"/>
                      <a:pt x="7961" y="7351"/>
                      <a:pt x="9216" y="7351"/>
                    </a:cubicBezTo>
                    <a:cubicBezTo>
                      <a:pt x="9454" y="7351"/>
                      <a:pt x="9715" y="7331"/>
                      <a:pt x="10001" y="7288"/>
                    </a:cubicBezTo>
                    <a:cubicBezTo>
                      <a:pt x="10511" y="7216"/>
                      <a:pt x="11051" y="7166"/>
                      <a:pt x="11611" y="7166"/>
                    </a:cubicBezTo>
                    <a:cubicBezTo>
                      <a:pt x="13925" y="7166"/>
                      <a:pt x="16594" y="8024"/>
                      <a:pt x="18968" y="11816"/>
                    </a:cubicBezTo>
                    <a:cubicBezTo>
                      <a:pt x="20457" y="14096"/>
                      <a:pt x="20913" y="16254"/>
                      <a:pt x="20366" y="18291"/>
                    </a:cubicBezTo>
                    <a:cubicBezTo>
                      <a:pt x="19697" y="20753"/>
                      <a:pt x="17478" y="22911"/>
                      <a:pt x="13801" y="24765"/>
                    </a:cubicBezTo>
                    <a:cubicBezTo>
                      <a:pt x="12318" y="25514"/>
                      <a:pt x="10902" y="25886"/>
                      <a:pt x="9582" y="25886"/>
                    </a:cubicBezTo>
                    <a:cubicBezTo>
                      <a:pt x="8222" y="25886"/>
                      <a:pt x="6963" y="25491"/>
                      <a:pt x="5837" y="24704"/>
                    </a:cubicBezTo>
                    <a:cubicBezTo>
                      <a:pt x="3496" y="23063"/>
                      <a:pt x="2129" y="19963"/>
                      <a:pt x="1977" y="17713"/>
                    </a:cubicBezTo>
                    <a:cubicBezTo>
                      <a:pt x="1703" y="13883"/>
                      <a:pt x="3800" y="10905"/>
                      <a:pt x="4803" y="9506"/>
                    </a:cubicBezTo>
                    <a:lnTo>
                      <a:pt x="4864" y="9415"/>
                    </a:lnTo>
                    <a:cubicBezTo>
                      <a:pt x="5411" y="8655"/>
                      <a:pt x="5199" y="7895"/>
                      <a:pt x="5107" y="7348"/>
                    </a:cubicBezTo>
                    <a:cubicBezTo>
                      <a:pt x="4955" y="6649"/>
                      <a:pt x="4895" y="6345"/>
                      <a:pt x="5411" y="6041"/>
                    </a:cubicBezTo>
                    <a:cubicBezTo>
                      <a:pt x="5563" y="5981"/>
                      <a:pt x="5655" y="5889"/>
                      <a:pt x="5776" y="5889"/>
                    </a:cubicBezTo>
                    <a:cubicBezTo>
                      <a:pt x="5871" y="5862"/>
                      <a:pt x="5955" y="5849"/>
                      <a:pt x="6033" y="5849"/>
                    </a:cubicBezTo>
                    <a:close/>
                    <a:moveTo>
                      <a:pt x="3337" y="1"/>
                    </a:moveTo>
                    <a:cubicBezTo>
                      <a:pt x="2919" y="1"/>
                      <a:pt x="2589" y="190"/>
                      <a:pt x="2402" y="540"/>
                    </a:cubicBezTo>
                    <a:cubicBezTo>
                      <a:pt x="1977" y="1330"/>
                      <a:pt x="2402" y="2941"/>
                      <a:pt x="2676" y="3792"/>
                    </a:cubicBezTo>
                    <a:cubicBezTo>
                      <a:pt x="2092" y="3598"/>
                      <a:pt x="1470" y="3422"/>
                      <a:pt x="808" y="3422"/>
                    </a:cubicBezTo>
                    <a:cubicBezTo>
                      <a:pt x="643" y="3422"/>
                      <a:pt x="475" y="3433"/>
                      <a:pt x="305" y="3458"/>
                    </a:cubicBezTo>
                    <a:cubicBezTo>
                      <a:pt x="123" y="3488"/>
                      <a:pt x="1" y="3640"/>
                      <a:pt x="1" y="3853"/>
                    </a:cubicBezTo>
                    <a:cubicBezTo>
                      <a:pt x="31" y="4035"/>
                      <a:pt x="183" y="4157"/>
                      <a:pt x="396" y="4157"/>
                    </a:cubicBezTo>
                    <a:cubicBezTo>
                      <a:pt x="544" y="4136"/>
                      <a:pt x="691" y="4127"/>
                      <a:pt x="838" y="4127"/>
                    </a:cubicBezTo>
                    <a:cubicBezTo>
                      <a:pt x="2451" y="4127"/>
                      <a:pt x="4011" y="5266"/>
                      <a:pt x="4651" y="5768"/>
                    </a:cubicBezTo>
                    <a:cubicBezTo>
                      <a:pt x="4104" y="6315"/>
                      <a:pt x="4226" y="6953"/>
                      <a:pt x="4378" y="7531"/>
                    </a:cubicBezTo>
                    <a:cubicBezTo>
                      <a:pt x="4499" y="8047"/>
                      <a:pt x="4621" y="8595"/>
                      <a:pt x="4256" y="9081"/>
                    </a:cubicBezTo>
                    <a:lnTo>
                      <a:pt x="4196" y="9172"/>
                    </a:lnTo>
                    <a:cubicBezTo>
                      <a:pt x="3223" y="10540"/>
                      <a:pt x="1004" y="13731"/>
                      <a:pt x="1278" y="17774"/>
                    </a:cubicBezTo>
                    <a:cubicBezTo>
                      <a:pt x="1430" y="20114"/>
                      <a:pt x="2797" y="23458"/>
                      <a:pt x="5381" y="25282"/>
                    </a:cubicBezTo>
                    <a:cubicBezTo>
                      <a:pt x="6614" y="26151"/>
                      <a:pt x="8035" y="26603"/>
                      <a:pt x="9537" y="26603"/>
                    </a:cubicBezTo>
                    <a:cubicBezTo>
                      <a:pt x="10294" y="26603"/>
                      <a:pt x="11071" y="26489"/>
                      <a:pt x="11855" y="26254"/>
                    </a:cubicBezTo>
                    <a:cubicBezTo>
                      <a:pt x="12554" y="26072"/>
                      <a:pt x="13284" y="25768"/>
                      <a:pt x="13983" y="25434"/>
                    </a:cubicBezTo>
                    <a:cubicBezTo>
                      <a:pt x="17874" y="23488"/>
                      <a:pt x="20184" y="21118"/>
                      <a:pt x="20913" y="18504"/>
                    </a:cubicBezTo>
                    <a:cubicBezTo>
                      <a:pt x="21643" y="16254"/>
                      <a:pt x="21126" y="13914"/>
                      <a:pt x="19545" y="11452"/>
                    </a:cubicBezTo>
                    <a:cubicBezTo>
                      <a:pt x="16979" y="7384"/>
                      <a:pt x="14046" y="6479"/>
                      <a:pt x="11653" y="6479"/>
                    </a:cubicBezTo>
                    <a:cubicBezTo>
                      <a:pt x="11042" y="6479"/>
                      <a:pt x="10466" y="6538"/>
                      <a:pt x="9940" y="6619"/>
                    </a:cubicBezTo>
                    <a:cubicBezTo>
                      <a:pt x="9712" y="6651"/>
                      <a:pt x="9505" y="6666"/>
                      <a:pt x="9315" y="6666"/>
                    </a:cubicBezTo>
                    <a:cubicBezTo>
                      <a:pt x="8266" y="6666"/>
                      <a:pt x="7759" y="6215"/>
                      <a:pt x="7296" y="5829"/>
                    </a:cubicBezTo>
                    <a:cubicBezTo>
                      <a:pt x="6933" y="5514"/>
                      <a:pt x="6570" y="5180"/>
                      <a:pt x="6037" y="5180"/>
                    </a:cubicBezTo>
                    <a:cubicBezTo>
                      <a:pt x="5901" y="5180"/>
                      <a:pt x="5755" y="5202"/>
                      <a:pt x="5594" y="5251"/>
                    </a:cubicBezTo>
                    <a:cubicBezTo>
                      <a:pt x="5472" y="5281"/>
                      <a:pt x="5381" y="5312"/>
                      <a:pt x="5290" y="5373"/>
                    </a:cubicBezTo>
                    <a:cubicBezTo>
                      <a:pt x="5016" y="5129"/>
                      <a:pt x="4408" y="4643"/>
                      <a:pt x="3648" y="4218"/>
                    </a:cubicBezTo>
                    <a:cubicBezTo>
                      <a:pt x="4104" y="3610"/>
                      <a:pt x="5138" y="1968"/>
                      <a:pt x="4743" y="874"/>
                    </a:cubicBezTo>
                    <a:cubicBezTo>
                      <a:pt x="4651" y="570"/>
                      <a:pt x="4408" y="205"/>
                      <a:pt x="3740" y="53"/>
                    </a:cubicBezTo>
                    <a:cubicBezTo>
                      <a:pt x="3598" y="18"/>
                      <a:pt x="3464" y="1"/>
                      <a:pt x="333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9" name="Google Shape;889;p14"/>
              <p:cNvSpPr/>
              <p:nvPr/>
            </p:nvSpPr>
            <p:spPr>
              <a:xfrm>
                <a:off x="2689525" y="4781650"/>
                <a:ext cx="97325" cy="301225"/>
              </a:xfrm>
              <a:custGeom>
                <a:rect b="b" l="l" r="r" t="t"/>
                <a:pathLst>
                  <a:path extrusionOk="0" h="12049" w="3893">
                    <a:moveTo>
                      <a:pt x="3490" y="1"/>
                    </a:moveTo>
                    <a:cubicBezTo>
                      <a:pt x="3357" y="1"/>
                      <a:pt x="3222" y="64"/>
                      <a:pt x="3162" y="208"/>
                    </a:cubicBezTo>
                    <a:cubicBezTo>
                      <a:pt x="2463" y="2062"/>
                      <a:pt x="1186" y="3673"/>
                      <a:pt x="608" y="5618"/>
                    </a:cubicBezTo>
                    <a:cubicBezTo>
                      <a:pt x="1" y="7655"/>
                      <a:pt x="304" y="9904"/>
                      <a:pt x="1125" y="11819"/>
                    </a:cubicBezTo>
                    <a:cubicBezTo>
                      <a:pt x="1174" y="11978"/>
                      <a:pt x="1311" y="12048"/>
                      <a:pt x="1448" y="12048"/>
                    </a:cubicBezTo>
                    <a:cubicBezTo>
                      <a:pt x="1651" y="12048"/>
                      <a:pt x="1854" y="11891"/>
                      <a:pt x="1763" y="11637"/>
                    </a:cubicBezTo>
                    <a:cubicBezTo>
                      <a:pt x="912" y="9661"/>
                      <a:pt x="730" y="7564"/>
                      <a:pt x="1338" y="5527"/>
                    </a:cubicBezTo>
                    <a:cubicBezTo>
                      <a:pt x="1855" y="3703"/>
                      <a:pt x="3162" y="2184"/>
                      <a:pt x="3800" y="390"/>
                    </a:cubicBezTo>
                    <a:cubicBezTo>
                      <a:pt x="3892" y="151"/>
                      <a:pt x="3694" y="1"/>
                      <a:pt x="349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0" name="Google Shape;890;p14"/>
              <p:cNvSpPr/>
              <p:nvPr/>
            </p:nvSpPr>
            <p:spPr>
              <a:xfrm>
                <a:off x="2743425" y="5103950"/>
                <a:ext cx="134575" cy="76550"/>
              </a:xfrm>
              <a:custGeom>
                <a:rect b="b" l="l" r="r" t="t"/>
                <a:pathLst>
                  <a:path extrusionOk="0" h="3062" w="5383">
                    <a:moveTo>
                      <a:pt x="411" y="0"/>
                    </a:moveTo>
                    <a:cubicBezTo>
                      <a:pt x="205" y="0"/>
                      <a:pt x="1" y="174"/>
                      <a:pt x="94" y="416"/>
                    </a:cubicBezTo>
                    <a:cubicBezTo>
                      <a:pt x="398" y="1267"/>
                      <a:pt x="1279" y="1754"/>
                      <a:pt x="2039" y="2149"/>
                    </a:cubicBezTo>
                    <a:cubicBezTo>
                      <a:pt x="2951" y="2605"/>
                      <a:pt x="3924" y="2939"/>
                      <a:pt x="4927" y="3061"/>
                    </a:cubicBezTo>
                    <a:cubicBezTo>
                      <a:pt x="4937" y="3061"/>
                      <a:pt x="4948" y="3062"/>
                      <a:pt x="4958" y="3062"/>
                    </a:cubicBezTo>
                    <a:cubicBezTo>
                      <a:pt x="5382" y="3062"/>
                      <a:pt x="5373" y="2451"/>
                      <a:pt x="4957" y="2362"/>
                    </a:cubicBezTo>
                    <a:cubicBezTo>
                      <a:pt x="4136" y="2301"/>
                      <a:pt x="3316" y="1997"/>
                      <a:pt x="2556" y="1632"/>
                    </a:cubicBezTo>
                    <a:cubicBezTo>
                      <a:pt x="1948" y="1389"/>
                      <a:pt x="1006" y="933"/>
                      <a:pt x="732" y="234"/>
                    </a:cubicBezTo>
                    <a:cubicBezTo>
                      <a:pt x="673" y="69"/>
                      <a:pt x="542" y="0"/>
                      <a:pt x="41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1" name="Google Shape;891;p14"/>
              <p:cNvSpPr/>
              <p:nvPr/>
            </p:nvSpPr>
            <p:spPr>
              <a:xfrm>
                <a:off x="3057325" y="4965300"/>
                <a:ext cx="24325" cy="21750"/>
              </a:xfrm>
              <a:custGeom>
                <a:rect b="b" l="l" r="r" t="t"/>
                <a:pathLst>
                  <a:path extrusionOk="0" h="870" w="973">
                    <a:moveTo>
                      <a:pt x="461" y="0"/>
                    </a:moveTo>
                    <a:cubicBezTo>
                      <a:pt x="439" y="0"/>
                      <a:pt x="417" y="2"/>
                      <a:pt x="395" y="5"/>
                    </a:cubicBezTo>
                    <a:cubicBezTo>
                      <a:pt x="152" y="96"/>
                      <a:pt x="0" y="309"/>
                      <a:pt x="91" y="552"/>
                    </a:cubicBezTo>
                    <a:cubicBezTo>
                      <a:pt x="143" y="733"/>
                      <a:pt x="326" y="869"/>
                      <a:pt x="510" y="869"/>
                    </a:cubicBezTo>
                    <a:cubicBezTo>
                      <a:pt x="543" y="869"/>
                      <a:pt x="576" y="865"/>
                      <a:pt x="608" y="856"/>
                    </a:cubicBezTo>
                    <a:cubicBezTo>
                      <a:pt x="821" y="765"/>
                      <a:pt x="973" y="552"/>
                      <a:pt x="912" y="309"/>
                    </a:cubicBezTo>
                    <a:cubicBezTo>
                      <a:pt x="857" y="118"/>
                      <a:pt x="656" y="0"/>
                      <a:pt x="46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2" name="Google Shape;892;p14"/>
              <p:cNvSpPr/>
              <p:nvPr/>
            </p:nvSpPr>
            <p:spPr>
              <a:xfrm>
                <a:off x="3092275" y="4944225"/>
                <a:ext cx="25100" cy="21875"/>
              </a:xfrm>
              <a:custGeom>
                <a:rect b="b" l="l" r="r" t="t"/>
                <a:pathLst>
                  <a:path extrusionOk="0" h="875" w="1004">
                    <a:moveTo>
                      <a:pt x="525" y="0"/>
                    </a:moveTo>
                    <a:cubicBezTo>
                      <a:pt x="482" y="0"/>
                      <a:pt x="438" y="9"/>
                      <a:pt x="395" y="27"/>
                    </a:cubicBezTo>
                    <a:cubicBezTo>
                      <a:pt x="152" y="88"/>
                      <a:pt x="0" y="331"/>
                      <a:pt x="91" y="544"/>
                    </a:cubicBezTo>
                    <a:cubicBezTo>
                      <a:pt x="140" y="738"/>
                      <a:pt x="305" y="875"/>
                      <a:pt x="479" y="875"/>
                    </a:cubicBezTo>
                    <a:cubicBezTo>
                      <a:pt x="522" y="875"/>
                      <a:pt x="566" y="866"/>
                      <a:pt x="608" y="848"/>
                    </a:cubicBezTo>
                    <a:cubicBezTo>
                      <a:pt x="851" y="787"/>
                      <a:pt x="1003" y="544"/>
                      <a:pt x="912" y="331"/>
                    </a:cubicBezTo>
                    <a:cubicBezTo>
                      <a:pt x="864" y="137"/>
                      <a:pt x="698" y="0"/>
                      <a:pt x="52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3" name="Google Shape;893;p14"/>
              <p:cNvSpPr/>
              <p:nvPr/>
            </p:nvSpPr>
            <p:spPr>
              <a:xfrm>
                <a:off x="3092275" y="5014050"/>
                <a:ext cx="22825" cy="22825"/>
              </a:xfrm>
              <a:custGeom>
                <a:rect b="b" l="l" r="r" t="t"/>
                <a:pathLst>
                  <a:path extrusionOk="0" h="913" w="913">
                    <a:moveTo>
                      <a:pt x="456" y="0"/>
                    </a:moveTo>
                    <a:cubicBezTo>
                      <a:pt x="213" y="0"/>
                      <a:pt x="0" y="183"/>
                      <a:pt x="0" y="456"/>
                    </a:cubicBezTo>
                    <a:cubicBezTo>
                      <a:pt x="0" y="699"/>
                      <a:pt x="213" y="912"/>
                      <a:pt x="456" y="912"/>
                    </a:cubicBezTo>
                    <a:cubicBezTo>
                      <a:pt x="730" y="912"/>
                      <a:pt x="912" y="699"/>
                      <a:pt x="912" y="456"/>
                    </a:cubicBezTo>
                    <a:cubicBezTo>
                      <a:pt x="912" y="183"/>
                      <a:pt x="730" y="0"/>
                      <a:pt x="45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4" name="Google Shape;894;p14"/>
              <p:cNvSpPr/>
              <p:nvPr/>
            </p:nvSpPr>
            <p:spPr>
              <a:xfrm>
                <a:off x="3064925" y="5012625"/>
                <a:ext cx="25100" cy="21800"/>
              </a:xfrm>
              <a:custGeom>
                <a:rect b="b" l="l" r="r" t="t"/>
                <a:pathLst>
                  <a:path extrusionOk="0" h="872" w="1004">
                    <a:moveTo>
                      <a:pt x="525" y="0"/>
                    </a:moveTo>
                    <a:cubicBezTo>
                      <a:pt x="481" y="0"/>
                      <a:pt x="438" y="9"/>
                      <a:pt x="395" y="27"/>
                    </a:cubicBezTo>
                    <a:cubicBezTo>
                      <a:pt x="152" y="88"/>
                      <a:pt x="0" y="331"/>
                      <a:pt x="91" y="543"/>
                    </a:cubicBezTo>
                    <a:cubicBezTo>
                      <a:pt x="141" y="718"/>
                      <a:pt x="313" y="872"/>
                      <a:pt x="490" y="872"/>
                    </a:cubicBezTo>
                    <a:cubicBezTo>
                      <a:pt x="530" y="872"/>
                      <a:pt x="569" y="864"/>
                      <a:pt x="608" y="847"/>
                    </a:cubicBezTo>
                    <a:cubicBezTo>
                      <a:pt x="821" y="787"/>
                      <a:pt x="1003" y="543"/>
                      <a:pt x="912" y="331"/>
                    </a:cubicBezTo>
                    <a:cubicBezTo>
                      <a:pt x="863" y="136"/>
                      <a:pt x="698" y="0"/>
                      <a:pt x="52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5" name="Google Shape;895;p14"/>
              <p:cNvSpPr/>
              <p:nvPr/>
            </p:nvSpPr>
            <p:spPr>
              <a:xfrm>
                <a:off x="3056550" y="4932800"/>
                <a:ext cx="22825" cy="19825"/>
              </a:xfrm>
              <a:custGeom>
                <a:rect b="b" l="l" r="r" t="t"/>
                <a:pathLst>
                  <a:path extrusionOk="0" h="793" w="913">
                    <a:moveTo>
                      <a:pt x="477" y="1"/>
                    </a:moveTo>
                    <a:cubicBezTo>
                      <a:pt x="433" y="1"/>
                      <a:pt x="385" y="9"/>
                      <a:pt x="335" y="28"/>
                    </a:cubicBezTo>
                    <a:cubicBezTo>
                      <a:pt x="153" y="89"/>
                      <a:pt x="1" y="271"/>
                      <a:pt x="61" y="515"/>
                    </a:cubicBezTo>
                    <a:cubicBezTo>
                      <a:pt x="143" y="678"/>
                      <a:pt x="323" y="793"/>
                      <a:pt x="512" y="793"/>
                    </a:cubicBezTo>
                    <a:cubicBezTo>
                      <a:pt x="534" y="793"/>
                      <a:pt x="556" y="791"/>
                      <a:pt x="578" y="788"/>
                    </a:cubicBezTo>
                    <a:cubicBezTo>
                      <a:pt x="761" y="697"/>
                      <a:pt x="913" y="515"/>
                      <a:pt x="821" y="271"/>
                    </a:cubicBezTo>
                    <a:cubicBezTo>
                      <a:pt x="773" y="127"/>
                      <a:pt x="648" y="1"/>
                      <a:pt x="47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6" name="Google Shape;896;p14"/>
              <p:cNvSpPr/>
              <p:nvPr/>
            </p:nvSpPr>
            <p:spPr>
              <a:xfrm>
                <a:off x="3073275" y="4890175"/>
                <a:ext cx="30425" cy="30425"/>
              </a:xfrm>
              <a:custGeom>
                <a:rect b="b" l="l" r="r" t="t"/>
                <a:pathLst>
                  <a:path extrusionOk="0" h="1217" w="1217">
                    <a:moveTo>
                      <a:pt x="608" y="1"/>
                    </a:moveTo>
                    <a:cubicBezTo>
                      <a:pt x="274" y="1"/>
                      <a:pt x="0" y="274"/>
                      <a:pt x="0" y="609"/>
                    </a:cubicBezTo>
                    <a:cubicBezTo>
                      <a:pt x="0" y="943"/>
                      <a:pt x="274" y="1216"/>
                      <a:pt x="608" y="1216"/>
                    </a:cubicBezTo>
                    <a:cubicBezTo>
                      <a:pt x="943" y="1216"/>
                      <a:pt x="1216" y="943"/>
                      <a:pt x="1216" y="609"/>
                    </a:cubicBezTo>
                    <a:cubicBezTo>
                      <a:pt x="1216" y="274"/>
                      <a:pt x="943" y="1"/>
                      <a:pt x="60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7" name="Google Shape;897;p14"/>
              <p:cNvSpPr/>
              <p:nvPr/>
            </p:nvSpPr>
            <p:spPr>
              <a:xfrm>
                <a:off x="3090750" y="4988825"/>
                <a:ext cx="15975" cy="14800"/>
              </a:xfrm>
              <a:custGeom>
                <a:rect b="b" l="l" r="r" t="t"/>
                <a:pathLst>
                  <a:path extrusionOk="0" h="592" w="639">
                    <a:moveTo>
                      <a:pt x="282" y="0"/>
                    </a:moveTo>
                    <a:cubicBezTo>
                      <a:pt x="260" y="0"/>
                      <a:pt x="237" y="2"/>
                      <a:pt x="213" y="6"/>
                    </a:cubicBezTo>
                    <a:cubicBezTo>
                      <a:pt x="122" y="97"/>
                      <a:pt x="0" y="249"/>
                      <a:pt x="31" y="401"/>
                    </a:cubicBezTo>
                    <a:cubicBezTo>
                      <a:pt x="56" y="528"/>
                      <a:pt x="166" y="591"/>
                      <a:pt x="307" y="591"/>
                    </a:cubicBezTo>
                    <a:cubicBezTo>
                      <a:pt x="336" y="591"/>
                      <a:pt x="365" y="589"/>
                      <a:pt x="396" y="584"/>
                    </a:cubicBezTo>
                    <a:cubicBezTo>
                      <a:pt x="548" y="553"/>
                      <a:pt x="639" y="401"/>
                      <a:pt x="608" y="219"/>
                    </a:cubicBezTo>
                    <a:cubicBezTo>
                      <a:pt x="555" y="87"/>
                      <a:pt x="433" y="0"/>
                      <a:pt x="28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8" name="Google Shape;898;p14"/>
              <p:cNvSpPr/>
              <p:nvPr/>
            </p:nvSpPr>
            <p:spPr>
              <a:xfrm>
                <a:off x="3112025" y="4974875"/>
                <a:ext cx="16750" cy="14600"/>
              </a:xfrm>
              <a:custGeom>
                <a:rect b="b" l="l" r="r" t="t"/>
                <a:pathLst>
                  <a:path extrusionOk="0" h="584" w="670">
                    <a:moveTo>
                      <a:pt x="327" y="1"/>
                    </a:moveTo>
                    <a:cubicBezTo>
                      <a:pt x="299" y="1"/>
                      <a:pt x="272" y="6"/>
                      <a:pt x="244" y="17"/>
                    </a:cubicBezTo>
                    <a:cubicBezTo>
                      <a:pt x="92" y="47"/>
                      <a:pt x="1" y="199"/>
                      <a:pt x="61" y="382"/>
                    </a:cubicBezTo>
                    <a:cubicBezTo>
                      <a:pt x="85" y="501"/>
                      <a:pt x="184" y="583"/>
                      <a:pt x="314" y="583"/>
                    </a:cubicBezTo>
                    <a:cubicBezTo>
                      <a:pt x="350" y="583"/>
                      <a:pt x="387" y="577"/>
                      <a:pt x="426" y="564"/>
                    </a:cubicBezTo>
                    <a:cubicBezTo>
                      <a:pt x="578" y="534"/>
                      <a:pt x="669" y="382"/>
                      <a:pt x="639" y="199"/>
                    </a:cubicBezTo>
                    <a:cubicBezTo>
                      <a:pt x="564" y="100"/>
                      <a:pt x="449" y="1"/>
                      <a:pt x="32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899" name="Google Shape;899;p14"/>
            <p:cNvSpPr/>
            <p:nvPr/>
          </p:nvSpPr>
          <p:spPr>
            <a:xfrm flipH="1">
              <a:off x="8929040" y="1423213"/>
              <a:ext cx="509900" cy="524050"/>
            </a:xfrm>
            <a:custGeom>
              <a:rect b="b" l="l" r="r" t="t"/>
              <a:pathLst>
                <a:path extrusionOk="0" h="20962" w="20396">
                  <a:moveTo>
                    <a:pt x="12675" y="2102"/>
                  </a:moveTo>
                  <a:cubicBezTo>
                    <a:pt x="12918" y="2315"/>
                    <a:pt x="13314" y="2740"/>
                    <a:pt x="13769" y="3257"/>
                  </a:cubicBezTo>
                  <a:lnTo>
                    <a:pt x="9727" y="7117"/>
                  </a:lnTo>
                  <a:cubicBezTo>
                    <a:pt x="9484" y="6874"/>
                    <a:pt x="9271" y="6692"/>
                    <a:pt x="9119" y="6570"/>
                  </a:cubicBezTo>
                  <a:cubicBezTo>
                    <a:pt x="10487" y="4777"/>
                    <a:pt x="11733" y="3196"/>
                    <a:pt x="12675" y="2102"/>
                  </a:cubicBezTo>
                  <a:close/>
                  <a:moveTo>
                    <a:pt x="14195" y="3774"/>
                  </a:moveTo>
                  <a:cubicBezTo>
                    <a:pt x="15137" y="4929"/>
                    <a:pt x="16171" y="6601"/>
                    <a:pt x="16566" y="8515"/>
                  </a:cubicBezTo>
                  <a:lnTo>
                    <a:pt x="10639" y="8789"/>
                  </a:lnTo>
                  <a:cubicBezTo>
                    <a:pt x="10548" y="8364"/>
                    <a:pt x="10365" y="7938"/>
                    <a:pt x="10122" y="7634"/>
                  </a:cubicBezTo>
                  <a:lnTo>
                    <a:pt x="14195" y="3774"/>
                  </a:lnTo>
                  <a:close/>
                  <a:moveTo>
                    <a:pt x="8693" y="7117"/>
                  </a:moveTo>
                  <a:cubicBezTo>
                    <a:pt x="8876" y="7269"/>
                    <a:pt x="9180" y="7482"/>
                    <a:pt x="9453" y="7816"/>
                  </a:cubicBezTo>
                  <a:cubicBezTo>
                    <a:pt x="9727" y="8120"/>
                    <a:pt x="9940" y="8515"/>
                    <a:pt x="9970" y="8941"/>
                  </a:cubicBezTo>
                  <a:cubicBezTo>
                    <a:pt x="10061" y="9458"/>
                    <a:pt x="9848" y="10035"/>
                    <a:pt x="9362" y="10552"/>
                  </a:cubicBezTo>
                  <a:cubicBezTo>
                    <a:pt x="8811" y="11132"/>
                    <a:pt x="8287" y="11436"/>
                    <a:pt x="7712" y="11436"/>
                  </a:cubicBezTo>
                  <a:cubicBezTo>
                    <a:pt x="7685" y="11436"/>
                    <a:pt x="7657" y="11435"/>
                    <a:pt x="7630" y="11433"/>
                  </a:cubicBezTo>
                  <a:cubicBezTo>
                    <a:pt x="6809" y="11403"/>
                    <a:pt x="6171" y="10795"/>
                    <a:pt x="5988" y="10552"/>
                  </a:cubicBezTo>
                  <a:cubicBezTo>
                    <a:pt x="6900" y="9427"/>
                    <a:pt x="7812" y="8242"/>
                    <a:pt x="8693" y="7117"/>
                  </a:cubicBezTo>
                  <a:close/>
                  <a:moveTo>
                    <a:pt x="16657" y="9154"/>
                  </a:moveTo>
                  <a:cubicBezTo>
                    <a:pt x="16657" y="9275"/>
                    <a:pt x="16718" y="9397"/>
                    <a:pt x="16718" y="9488"/>
                  </a:cubicBezTo>
                  <a:cubicBezTo>
                    <a:pt x="16809" y="11312"/>
                    <a:pt x="16201" y="13075"/>
                    <a:pt x="14833" y="14625"/>
                  </a:cubicBezTo>
                  <a:lnTo>
                    <a:pt x="10244" y="10461"/>
                  </a:lnTo>
                  <a:cubicBezTo>
                    <a:pt x="10487" y="10096"/>
                    <a:pt x="10578" y="9762"/>
                    <a:pt x="10608" y="9427"/>
                  </a:cubicBezTo>
                  <a:lnTo>
                    <a:pt x="16657" y="9154"/>
                  </a:lnTo>
                  <a:close/>
                  <a:moveTo>
                    <a:pt x="5623" y="11099"/>
                  </a:moveTo>
                  <a:cubicBezTo>
                    <a:pt x="5775" y="11281"/>
                    <a:pt x="6079" y="11525"/>
                    <a:pt x="6414" y="11737"/>
                  </a:cubicBezTo>
                  <a:lnTo>
                    <a:pt x="5411" y="17330"/>
                  </a:lnTo>
                  <a:cubicBezTo>
                    <a:pt x="3860" y="16783"/>
                    <a:pt x="2645" y="15993"/>
                    <a:pt x="2158" y="15628"/>
                  </a:cubicBezTo>
                  <a:cubicBezTo>
                    <a:pt x="3040" y="14473"/>
                    <a:pt x="4286" y="12832"/>
                    <a:pt x="5623" y="11099"/>
                  </a:cubicBezTo>
                  <a:close/>
                  <a:moveTo>
                    <a:pt x="9818" y="10978"/>
                  </a:moveTo>
                  <a:lnTo>
                    <a:pt x="14377" y="15081"/>
                  </a:lnTo>
                  <a:cubicBezTo>
                    <a:pt x="13162" y="16418"/>
                    <a:pt x="11885" y="17148"/>
                    <a:pt x="10578" y="17513"/>
                  </a:cubicBezTo>
                  <a:lnTo>
                    <a:pt x="8845" y="11768"/>
                  </a:lnTo>
                  <a:cubicBezTo>
                    <a:pt x="9180" y="11585"/>
                    <a:pt x="9514" y="11312"/>
                    <a:pt x="9818" y="10978"/>
                  </a:cubicBezTo>
                  <a:close/>
                  <a:moveTo>
                    <a:pt x="7022" y="12011"/>
                  </a:moveTo>
                  <a:lnTo>
                    <a:pt x="7599" y="12133"/>
                  </a:lnTo>
                  <a:lnTo>
                    <a:pt x="7782" y="12133"/>
                  </a:lnTo>
                  <a:cubicBezTo>
                    <a:pt x="7933" y="12133"/>
                    <a:pt x="8085" y="12072"/>
                    <a:pt x="8237" y="12041"/>
                  </a:cubicBezTo>
                  <a:lnTo>
                    <a:pt x="9940" y="17695"/>
                  </a:lnTo>
                  <a:cubicBezTo>
                    <a:pt x="9399" y="17801"/>
                    <a:pt x="8868" y="17847"/>
                    <a:pt x="8355" y="17847"/>
                  </a:cubicBezTo>
                  <a:cubicBezTo>
                    <a:pt x="7540" y="17847"/>
                    <a:pt x="6769" y="17730"/>
                    <a:pt x="6079" y="17543"/>
                  </a:cubicBezTo>
                  <a:lnTo>
                    <a:pt x="7022" y="12011"/>
                  </a:lnTo>
                  <a:close/>
                  <a:moveTo>
                    <a:pt x="14258" y="580"/>
                  </a:moveTo>
                  <a:cubicBezTo>
                    <a:pt x="15103" y="580"/>
                    <a:pt x="16223" y="1752"/>
                    <a:pt x="17113" y="3531"/>
                  </a:cubicBezTo>
                  <a:cubicBezTo>
                    <a:pt x="19058" y="7269"/>
                    <a:pt x="19666" y="12589"/>
                    <a:pt x="16870" y="16236"/>
                  </a:cubicBezTo>
                  <a:cubicBezTo>
                    <a:pt x="14286" y="19519"/>
                    <a:pt x="10335" y="20187"/>
                    <a:pt x="8237" y="20248"/>
                  </a:cubicBezTo>
                  <a:cubicBezTo>
                    <a:pt x="8017" y="20258"/>
                    <a:pt x="7799" y="20262"/>
                    <a:pt x="7583" y="20262"/>
                  </a:cubicBezTo>
                  <a:cubicBezTo>
                    <a:pt x="4279" y="20262"/>
                    <a:pt x="1507" y="19205"/>
                    <a:pt x="851" y="18121"/>
                  </a:cubicBezTo>
                  <a:cubicBezTo>
                    <a:pt x="699" y="17817"/>
                    <a:pt x="699" y="17604"/>
                    <a:pt x="821" y="17330"/>
                  </a:cubicBezTo>
                  <a:cubicBezTo>
                    <a:pt x="821" y="17300"/>
                    <a:pt x="1155" y="16874"/>
                    <a:pt x="1733" y="16114"/>
                  </a:cubicBezTo>
                  <a:cubicBezTo>
                    <a:pt x="2310" y="16540"/>
                    <a:pt x="3678" y="17391"/>
                    <a:pt x="5502" y="17969"/>
                  </a:cubicBezTo>
                  <a:cubicBezTo>
                    <a:pt x="5532" y="17999"/>
                    <a:pt x="5563" y="17999"/>
                    <a:pt x="5654" y="18060"/>
                  </a:cubicBezTo>
                  <a:lnTo>
                    <a:pt x="5715" y="18060"/>
                  </a:lnTo>
                  <a:cubicBezTo>
                    <a:pt x="6559" y="18271"/>
                    <a:pt x="7473" y="18436"/>
                    <a:pt x="8415" y="18436"/>
                  </a:cubicBezTo>
                  <a:cubicBezTo>
                    <a:pt x="8558" y="18436"/>
                    <a:pt x="8701" y="18432"/>
                    <a:pt x="8845" y="18424"/>
                  </a:cubicBezTo>
                  <a:cubicBezTo>
                    <a:pt x="10851" y="18364"/>
                    <a:pt x="13070" y="17513"/>
                    <a:pt x="15107" y="15263"/>
                  </a:cubicBezTo>
                  <a:cubicBezTo>
                    <a:pt x="16748" y="13500"/>
                    <a:pt x="17508" y="11525"/>
                    <a:pt x="17356" y="9367"/>
                  </a:cubicBezTo>
                  <a:cubicBezTo>
                    <a:pt x="17113" y="5506"/>
                    <a:pt x="14013" y="2345"/>
                    <a:pt x="13101" y="1525"/>
                  </a:cubicBezTo>
                  <a:cubicBezTo>
                    <a:pt x="13314" y="1251"/>
                    <a:pt x="13466" y="1069"/>
                    <a:pt x="13617" y="886"/>
                  </a:cubicBezTo>
                  <a:cubicBezTo>
                    <a:pt x="13769" y="673"/>
                    <a:pt x="13952" y="613"/>
                    <a:pt x="14195" y="582"/>
                  </a:cubicBezTo>
                  <a:cubicBezTo>
                    <a:pt x="14216" y="581"/>
                    <a:pt x="14237" y="580"/>
                    <a:pt x="14258" y="580"/>
                  </a:cubicBezTo>
                  <a:close/>
                  <a:moveTo>
                    <a:pt x="14306" y="0"/>
                  </a:moveTo>
                  <a:cubicBezTo>
                    <a:pt x="14269" y="0"/>
                    <a:pt x="14232" y="2"/>
                    <a:pt x="14195" y="5"/>
                  </a:cubicBezTo>
                  <a:cubicBezTo>
                    <a:pt x="13830" y="5"/>
                    <a:pt x="13435" y="187"/>
                    <a:pt x="13162" y="491"/>
                  </a:cubicBezTo>
                  <a:cubicBezTo>
                    <a:pt x="12979" y="734"/>
                    <a:pt x="12706" y="1038"/>
                    <a:pt x="12402" y="1403"/>
                  </a:cubicBezTo>
                  <a:cubicBezTo>
                    <a:pt x="9788" y="4534"/>
                    <a:pt x="3921" y="12193"/>
                    <a:pt x="1429" y="15506"/>
                  </a:cubicBezTo>
                  <a:cubicBezTo>
                    <a:pt x="790" y="16327"/>
                    <a:pt x="365" y="16905"/>
                    <a:pt x="304" y="16996"/>
                  </a:cubicBezTo>
                  <a:cubicBezTo>
                    <a:pt x="0" y="17482"/>
                    <a:pt x="0" y="17969"/>
                    <a:pt x="304" y="18455"/>
                  </a:cubicBezTo>
                  <a:cubicBezTo>
                    <a:pt x="1161" y="19882"/>
                    <a:pt x="4296" y="20961"/>
                    <a:pt x="7595" y="20961"/>
                  </a:cubicBezTo>
                  <a:cubicBezTo>
                    <a:pt x="7809" y="20961"/>
                    <a:pt x="8023" y="20957"/>
                    <a:pt x="8237" y="20947"/>
                  </a:cubicBezTo>
                  <a:cubicBezTo>
                    <a:pt x="10487" y="20826"/>
                    <a:pt x="14621" y="20127"/>
                    <a:pt x="17356" y="16631"/>
                  </a:cubicBezTo>
                  <a:cubicBezTo>
                    <a:pt x="20396" y="12771"/>
                    <a:pt x="19757" y="7148"/>
                    <a:pt x="17721" y="3318"/>
                  </a:cubicBezTo>
                  <a:cubicBezTo>
                    <a:pt x="16663" y="1262"/>
                    <a:pt x="15379" y="0"/>
                    <a:pt x="14306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" name="Google Shape;900;p14"/>
            <p:cNvSpPr/>
            <p:nvPr/>
          </p:nvSpPr>
          <p:spPr>
            <a:xfrm flipH="1" rot="-6375282">
              <a:off x="7741097" y="-284582"/>
              <a:ext cx="860201" cy="503386"/>
            </a:xfrm>
            <a:custGeom>
              <a:rect b="b" l="l" r="r" t="t"/>
              <a:pathLst>
                <a:path extrusionOk="0" h="20136" w="34409">
                  <a:moveTo>
                    <a:pt x="2772" y="686"/>
                  </a:moveTo>
                  <a:cubicBezTo>
                    <a:pt x="2811" y="686"/>
                    <a:pt x="2850" y="686"/>
                    <a:pt x="2888" y="688"/>
                  </a:cubicBezTo>
                  <a:cubicBezTo>
                    <a:pt x="2827" y="1113"/>
                    <a:pt x="3283" y="1660"/>
                    <a:pt x="3770" y="2055"/>
                  </a:cubicBezTo>
                  <a:cubicBezTo>
                    <a:pt x="3162" y="2055"/>
                    <a:pt x="2523" y="2207"/>
                    <a:pt x="2280" y="2602"/>
                  </a:cubicBezTo>
                  <a:cubicBezTo>
                    <a:pt x="2098" y="2937"/>
                    <a:pt x="2371" y="3393"/>
                    <a:pt x="2706" y="3788"/>
                  </a:cubicBezTo>
                  <a:cubicBezTo>
                    <a:pt x="2580" y="3750"/>
                    <a:pt x="2449" y="3728"/>
                    <a:pt x="2317" y="3728"/>
                  </a:cubicBezTo>
                  <a:cubicBezTo>
                    <a:pt x="2130" y="3728"/>
                    <a:pt x="1941" y="3772"/>
                    <a:pt x="1763" y="3879"/>
                  </a:cubicBezTo>
                  <a:cubicBezTo>
                    <a:pt x="1672" y="3909"/>
                    <a:pt x="1611" y="4001"/>
                    <a:pt x="1611" y="4092"/>
                  </a:cubicBezTo>
                  <a:cubicBezTo>
                    <a:pt x="1125" y="3575"/>
                    <a:pt x="882" y="2815"/>
                    <a:pt x="882" y="2116"/>
                  </a:cubicBezTo>
                  <a:cubicBezTo>
                    <a:pt x="882" y="1037"/>
                    <a:pt x="1861" y="686"/>
                    <a:pt x="2772" y="686"/>
                  </a:cubicBezTo>
                  <a:close/>
                  <a:moveTo>
                    <a:pt x="5281" y="537"/>
                  </a:moveTo>
                  <a:cubicBezTo>
                    <a:pt x="5814" y="537"/>
                    <a:pt x="6350" y="621"/>
                    <a:pt x="6840" y="809"/>
                  </a:cubicBezTo>
                  <a:cubicBezTo>
                    <a:pt x="6596" y="839"/>
                    <a:pt x="6353" y="931"/>
                    <a:pt x="6292" y="1113"/>
                  </a:cubicBezTo>
                  <a:cubicBezTo>
                    <a:pt x="6080" y="1539"/>
                    <a:pt x="6505" y="1873"/>
                    <a:pt x="6779" y="2146"/>
                  </a:cubicBezTo>
                  <a:cubicBezTo>
                    <a:pt x="7083" y="2481"/>
                    <a:pt x="7417" y="2785"/>
                    <a:pt x="7751" y="3119"/>
                  </a:cubicBezTo>
                  <a:cubicBezTo>
                    <a:pt x="7235" y="3028"/>
                    <a:pt x="6657" y="2876"/>
                    <a:pt x="6140" y="2754"/>
                  </a:cubicBezTo>
                  <a:cubicBezTo>
                    <a:pt x="5973" y="2709"/>
                    <a:pt x="5745" y="2648"/>
                    <a:pt x="5532" y="2648"/>
                  </a:cubicBezTo>
                  <a:cubicBezTo>
                    <a:pt x="5320" y="2648"/>
                    <a:pt x="5122" y="2709"/>
                    <a:pt x="5016" y="2906"/>
                  </a:cubicBezTo>
                  <a:cubicBezTo>
                    <a:pt x="4833" y="3271"/>
                    <a:pt x="5259" y="3666"/>
                    <a:pt x="5441" y="3940"/>
                  </a:cubicBezTo>
                  <a:cubicBezTo>
                    <a:pt x="5715" y="4244"/>
                    <a:pt x="6019" y="4487"/>
                    <a:pt x="6323" y="4761"/>
                  </a:cubicBezTo>
                  <a:lnTo>
                    <a:pt x="5532" y="4639"/>
                  </a:lnTo>
                  <a:cubicBezTo>
                    <a:pt x="5359" y="4624"/>
                    <a:pt x="5144" y="4589"/>
                    <a:pt x="4933" y="4589"/>
                  </a:cubicBezTo>
                  <a:cubicBezTo>
                    <a:pt x="4702" y="4589"/>
                    <a:pt x="4476" y="4632"/>
                    <a:pt x="4317" y="4791"/>
                  </a:cubicBezTo>
                  <a:cubicBezTo>
                    <a:pt x="3891" y="5216"/>
                    <a:pt x="4651" y="5976"/>
                    <a:pt x="5289" y="6523"/>
                  </a:cubicBezTo>
                  <a:cubicBezTo>
                    <a:pt x="5077" y="6463"/>
                    <a:pt x="4833" y="6402"/>
                    <a:pt x="4621" y="6371"/>
                  </a:cubicBezTo>
                  <a:cubicBezTo>
                    <a:pt x="4490" y="6328"/>
                    <a:pt x="4325" y="6291"/>
                    <a:pt x="4165" y="6291"/>
                  </a:cubicBezTo>
                  <a:cubicBezTo>
                    <a:pt x="3990" y="6291"/>
                    <a:pt x="3820" y="6335"/>
                    <a:pt x="3709" y="6463"/>
                  </a:cubicBezTo>
                  <a:cubicBezTo>
                    <a:pt x="3709" y="6463"/>
                    <a:pt x="3709" y="6523"/>
                    <a:pt x="3648" y="6523"/>
                  </a:cubicBezTo>
                  <a:cubicBezTo>
                    <a:pt x="3314" y="6128"/>
                    <a:pt x="3010" y="5672"/>
                    <a:pt x="2766" y="5308"/>
                  </a:cubicBezTo>
                  <a:cubicBezTo>
                    <a:pt x="2645" y="5186"/>
                    <a:pt x="2523" y="5034"/>
                    <a:pt x="2432" y="4791"/>
                  </a:cubicBezTo>
                  <a:cubicBezTo>
                    <a:pt x="2432" y="4730"/>
                    <a:pt x="2402" y="4639"/>
                    <a:pt x="2341" y="4578"/>
                  </a:cubicBezTo>
                  <a:cubicBezTo>
                    <a:pt x="2280" y="4457"/>
                    <a:pt x="2250" y="4396"/>
                    <a:pt x="2250" y="4274"/>
                  </a:cubicBezTo>
                  <a:lnTo>
                    <a:pt x="2250" y="4274"/>
                  </a:lnTo>
                  <a:cubicBezTo>
                    <a:pt x="2276" y="4460"/>
                    <a:pt x="3211" y="4553"/>
                    <a:pt x="3586" y="4553"/>
                  </a:cubicBezTo>
                  <a:cubicBezTo>
                    <a:pt x="3640" y="4553"/>
                    <a:pt x="3682" y="4552"/>
                    <a:pt x="3709" y="4548"/>
                  </a:cubicBezTo>
                  <a:cubicBezTo>
                    <a:pt x="3952" y="4548"/>
                    <a:pt x="4104" y="4153"/>
                    <a:pt x="3922" y="3970"/>
                  </a:cubicBezTo>
                  <a:cubicBezTo>
                    <a:pt x="3557" y="3636"/>
                    <a:pt x="3132" y="3241"/>
                    <a:pt x="2949" y="2786"/>
                  </a:cubicBezTo>
                  <a:lnTo>
                    <a:pt x="2949" y="2786"/>
                  </a:lnTo>
                  <a:cubicBezTo>
                    <a:pt x="2957" y="2802"/>
                    <a:pt x="3008" y="2808"/>
                    <a:pt x="3088" y="2808"/>
                  </a:cubicBezTo>
                  <a:cubicBezTo>
                    <a:pt x="3400" y="2808"/>
                    <a:pt x="4155" y="2713"/>
                    <a:pt x="4504" y="2713"/>
                  </a:cubicBezTo>
                  <a:cubicBezTo>
                    <a:pt x="4569" y="2713"/>
                    <a:pt x="4620" y="2716"/>
                    <a:pt x="4651" y="2724"/>
                  </a:cubicBezTo>
                  <a:cubicBezTo>
                    <a:pt x="4662" y="2725"/>
                    <a:pt x="4673" y="2726"/>
                    <a:pt x="4684" y="2726"/>
                  </a:cubicBezTo>
                  <a:cubicBezTo>
                    <a:pt x="4974" y="2726"/>
                    <a:pt x="5219" y="2351"/>
                    <a:pt x="4955" y="2146"/>
                  </a:cubicBezTo>
                  <a:cubicBezTo>
                    <a:pt x="4499" y="1751"/>
                    <a:pt x="4043" y="1356"/>
                    <a:pt x="3648" y="900"/>
                  </a:cubicBezTo>
                  <a:lnTo>
                    <a:pt x="3587" y="809"/>
                  </a:lnTo>
                  <a:cubicBezTo>
                    <a:pt x="3648" y="779"/>
                    <a:pt x="3739" y="779"/>
                    <a:pt x="3800" y="748"/>
                  </a:cubicBezTo>
                  <a:cubicBezTo>
                    <a:pt x="3861" y="748"/>
                    <a:pt x="3861" y="748"/>
                    <a:pt x="3891" y="688"/>
                  </a:cubicBezTo>
                  <a:cubicBezTo>
                    <a:pt x="4043" y="657"/>
                    <a:pt x="4195" y="627"/>
                    <a:pt x="4317" y="627"/>
                  </a:cubicBezTo>
                  <a:cubicBezTo>
                    <a:pt x="4629" y="569"/>
                    <a:pt x="4954" y="537"/>
                    <a:pt x="5281" y="537"/>
                  </a:cubicBezTo>
                  <a:close/>
                  <a:moveTo>
                    <a:pt x="7426" y="1634"/>
                  </a:moveTo>
                  <a:cubicBezTo>
                    <a:pt x="7636" y="1634"/>
                    <a:pt x="7846" y="1670"/>
                    <a:pt x="8055" y="1691"/>
                  </a:cubicBezTo>
                  <a:cubicBezTo>
                    <a:pt x="8724" y="1751"/>
                    <a:pt x="9271" y="2025"/>
                    <a:pt x="9849" y="2359"/>
                  </a:cubicBezTo>
                  <a:cubicBezTo>
                    <a:pt x="10913" y="3058"/>
                    <a:pt x="11764" y="4122"/>
                    <a:pt x="12220" y="5308"/>
                  </a:cubicBezTo>
                  <a:cubicBezTo>
                    <a:pt x="12767" y="6827"/>
                    <a:pt x="11976" y="8074"/>
                    <a:pt x="10548" y="8682"/>
                  </a:cubicBezTo>
                  <a:cubicBezTo>
                    <a:pt x="9933" y="8893"/>
                    <a:pt x="9321" y="8992"/>
                    <a:pt x="8723" y="8992"/>
                  </a:cubicBezTo>
                  <a:cubicBezTo>
                    <a:pt x="7431" y="8992"/>
                    <a:pt x="6207" y="8529"/>
                    <a:pt x="5168" y="7739"/>
                  </a:cubicBezTo>
                  <a:cubicBezTo>
                    <a:pt x="5107" y="7678"/>
                    <a:pt x="5046" y="7648"/>
                    <a:pt x="4985" y="7587"/>
                  </a:cubicBezTo>
                  <a:cubicBezTo>
                    <a:pt x="4955" y="7527"/>
                    <a:pt x="4925" y="7496"/>
                    <a:pt x="4833" y="7466"/>
                  </a:cubicBezTo>
                  <a:cubicBezTo>
                    <a:pt x="4712" y="7344"/>
                    <a:pt x="4560" y="7223"/>
                    <a:pt x="4469" y="7131"/>
                  </a:cubicBezTo>
                  <a:cubicBezTo>
                    <a:pt x="4499" y="7131"/>
                    <a:pt x="4529" y="7131"/>
                    <a:pt x="4621" y="7162"/>
                  </a:cubicBezTo>
                  <a:cubicBezTo>
                    <a:pt x="4803" y="7192"/>
                    <a:pt x="5016" y="7223"/>
                    <a:pt x="5229" y="7314"/>
                  </a:cubicBezTo>
                  <a:cubicBezTo>
                    <a:pt x="5435" y="7351"/>
                    <a:pt x="5653" y="7377"/>
                    <a:pt x="5876" y="7377"/>
                  </a:cubicBezTo>
                  <a:cubicBezTo>
                    <a:pt x="6014" y="7377"/>
                    <a:pt x="6153" y="7367"/>
                    <a:pt x="6292" y="7344"/>
                  </a:cubicBezTo>
                  <a:cubicBezTo>
                    <a:pt x="6536" y="7314"/>
                    <a:pt x="6748" y="6949"/>
                    <a:pt x="6505" y="6767"/>
                  </a:cubicBezTo>
                  <a:cubicBezTo>
                    <a:pt x="6171" y="6493"/>
                    <a:pt x="5867" y="6189"/>
                    <a:pt x="5563" y="5946"/>
                  </a:cubicBezTo>
                  <a:cubicBezTo>
                    <a:pt x="5411" y="5794"/>
                    <a:pt x="5259" y="5672"/>
                    <a:pt x="5107" y="5520"/>
                  </a:cubicBezTo>
                  <a:cubicBezTo>
                    <a:pt x="5077" y="5490"/>
                    <a:pt x="5016" y="5429"/>
                    <a:pt x="5016" y="5399"/>
                  </a:cubicBezTo>
                  <a:cubicBezTo>
                    <a:pt x="5058" y="5397"/>
                    <a:pt x="5101" y="5396"/>
                    <a:pt x="5144" y="5396"/>
                  </a:cubicBezTo>
                  <a:cubicBezTo>
                    <a:pt x="5934" y="5396"/>
                    <a:pt x="6818" y="5650"/>
                    <a:pt x="7539" y="5794"/>
                  </a:cubicBezTo>
                  <a:cubicBezTo>
                    <a:pt x="7557" y="5798"/>
                    <a:pt x="7576" y="5800"/>
                    <a:pt x="7594" y="5800"/>
                  </a:cubicBezTo>
                  <a:cubicBezTo>
                    <a:pt x="7874" y="5800"/>
                    <a:pt x="8099" y="5388"/>
                    <a:pt x="7843" y="5216"/>
                  </a:cubicBezTo>
                  <a:cubicBezTo>
                    <a:pt x="7417" y="4912"/>
                    <a:pt x="7052" y="4578"/>
                    <a:pt x="6657" y="4244"/>
                  </a:cubicBezTo>
                  <a:cubicBezTo>
                    <a:pt x="6475" y="4031"/>
                    <a:pt x="6292" y="3879"/>
                    <a:pt x="6080" y="3697"/>
                  </a:cubicBezTo>
                  <a:lnTo>
                    <a:pt x="5897" y="3514"/>
                  </a:lnTo>
                  <a:lnTo>
                    <a:pt x="5897" y="3514"/>
                  </a:lnTo>
                  <a:cubicBezTo>
                    <a:pt x="6292" y="3545"/>
                    <a:pt x="6657" y="3697"/>
                    <a:pt x="7052" y="3788"/>
                  </a:cubicBezTo>
                  <a:cubicBezTo>
                    <a:pt x="7569" y="3879"/>
                    <a:pt x="8147" y="4001"/>
                    <a:pt x="8663" y="4031"/>
                  </a:cubicBezTo>
                  <a:cubicBezTo>
                    <a:pt x="8906" y="4031"/>
                    <a:pt x="9089" y="3727"/>
                    <a:pt x="8937" y="3545"/>
                  </a:cubicBezTo>
                  <a:cubicBezTo>
                    <a:pt x="8420" y="2876"/>
                    <a:pt x="7691" y="2329"/>
                    <a:pt x="7143" y="1660"/>
                  </a:cubicBezTo>
                  <a:cubicBezTo>
                    <a:pt x="7238" y="1641"/>
                    <a:pt x="7332" y="1634"/>
                    <a:pt x="7426" y="1634"/>
                  </a:cubicBezTo>
                  <a:close/>
                  <a:moveTo>
                    <a:pt x="12675" y="7435"/>
                  </a:moveTo>
                  <a:cubicBezTo>
                    <a:pt x="15715" y="8104"/>
                    <a:pt x="18663" y="9320"/>
                    <a:pt x="21551" y="10475"/>
                  </a:cubicBezTo>
                  <a:cubicBezTo>
                    <a:pt x="24560" y="11630"/>
                    <a:pt x="27569" y="12907"/>
                    <a:pt x="30396" y="14426"/>
                  </a:cubicBezTo>
                  <a:cubicBezTo>
                    <a:pt x="31855" y="15277"/>
                    <a:pt x="34165" y="16463"/>
                    <a:pt x="33101" y="18439"/>
                  </a:cubicBezTo>
                  <a:cubicBezTo>
                    <a:pt x="32671" y="19210"/>
                    <a:pt x="31988" y="19471"/>
                    <a:pt x="31230" y="19471"/>
                  </a:cubicBezTo>
                  <a:cubicBezTo>
                    <a:pt x="30167" y="19471"/>
                    <a:pt x="28956" y="18958"/>
                    <a:pt x="28086" y="18621"/>
                  </a:cubicBezTo>
                  <a:cubicBezTo>
                    <a:pt x="26232" y="17952"/>
                    <a:pt x="24439" y="16584"/>
                    <a:pt x="22767" y="15521"/>
                  </a:cubicBezTo>
                  <a:cubicBezTo>
                    <a:pt x="20366" y="14001"/>
                    <a:pt x="18025" y="12451"/>
                    <a:pt x="15624" y="10870"/>
                  </a:cubicBezTo>
                  <a:cubicBezTo>
                    <a:pt x="14712" y="10262"/>
                    <a:pt x="13800" y="9715"/>
                    <a:pt x="12888" y="9107"/>
                  </a:cubicBezTo>
                  <a:cubicBezTo>
                    <a:pt x="12554" y="8864"/>
                    <a:pt x="12220" y="8651"/>
                    <a:pt x="11855" y="8438"/>
                  </a:cubicBezTo>
                  <a:cubicBezTo>
                    <a:pt x="12220" y="8134"/>
                    <a:pt x="12463" y="7800"/>
                    <a:pt x="12675" y="7435"/>
                  </a:cubicBezTo>
                  <a:close/>
                  <a:moveTo>
                    <a:pt x="5245" y="0"/>
                  </a:moveTo>
                  <a:cubicBezTo>
                    <a:pt x="4736" y="0"/>
                    <a:pt x="4225" y="64"/>
                    <a:pt x="3739" y="171"/>
                  </a:cubicBezTo>
                  <a:cubicBezTo>
                    <a:pt x="3415" y="77"/>
                    <a:pt x="3070" y="28"/>
                    <a:pt x="2728" y="28"/>
                  </a:cubicBezTo>
                  <a:cubicBezTo>
                    <a:pt x="1627" y="28"/>
                    <a:pt x="552" y="538"/>
                    <a:pt x="274" y="1721"/>
                  </a:cubicBezTo>
                  <a:cubicBezTo>
                    <a:pt x="0" y="2937"/>
                    <a:pt x="700" y="4548"/>
                    <a:pt x="1824" y="5095"/>
                  </a:cubicBezTo>
                  <a:cubicBezTo>
                    <a:pt x="2371" y="6220"/>
                    <a:pt x="3344" y="7587"/>
                    <a:pt x="4499" y="8043"/>
                  </a:cubicBezTo>
                  <a:cubicBezTo>
                    <a:pt x="5650" y="9048"/>
                    <a:pt x="7118" y="9635"/>
                    <a:pt x="8616" y="9635"/>
                  </a:cubicBezTo>
                  <a:cubicBezTo>
                    <a:pt x="9293" y="9635"/>
                    <a:pt x="9976" y="9515"/>
                    <a:pt x="10639" y="9259"/>
                  </a:cubicBezTo>
                  <a:cubicBezTo>
                    <a:pt x="10882" y="9137"/>
                    <a:pt x="11065" y="9046"/>
                    <a:pt x="11247" y="8955"/>
                  </a:cubicBezTo>
                  <a:cubicBezTo>
                    <a:pt x="11733" y="9137"/>
                    <a:pt x="12189" y="9502"/>
                    <a:pt x="12645" y="9776"/>
                  </a:cubicBezTo>
                  <a:cubicBezTo>
                    <a:pt x="13648" y="10384"/>
                    <a:pt x="14590" y="11022"/>
                    <a:pt x="15593" y="11691"/>
                  </a:cubicBezTo>
                  <a:cubicBezTo>
                    <a:pt x="18056" y="13302"/>
                    <a:pt x="20518" y="14913"/>
                    <a:pt x="23040" y="16493"/>
                  </a:cubicBezTo>
                  <a:cubicBezTo>
                    <a:pt x="24743" y="17618"/>
                    <a:pt x="26475" y="18773"/>
                    <a:pt x="28420" y="19472"/>
                  </a:cubicBezTo>
                  <a:cubicBezTo>
                    <a:pt x="29300" y="19785"/>
                    <a:pt x="30281" y="20135"/>
                    <a:pt x="31232" y="20135"/>
                  </a:cubicBezTo>
                  <a:cubicBezTo>
                    <a:pt x="31760" y="20135"/>
                    <a:pt x="32279" y="20027"/>
                    <a:pt x="32767" y="19746"/>
                  </a:cubicBezTo>
                  <a:cubicBezTo>
                    <a:pt x="33983" y="19077"/>
                    <a:pt x="34408" y="17466"/>
                    <a:pt x="33801" y="16280"/>
                  </a:cubicBezTo>
                  <a:cubicBezTo>
                    <a:pt x="33375" y="15490"/>
                    <a:pt x="32493" y="14943"/>
                    <a:pt x="31734" y="14487"/>
                  </a:cubicBezTo>
                  <a:cubicBezTo>
                    <a:pt x="30913" y="14001"/>
                    <a:pt x="30031" y="13545"/>
                    <a:pt x="29150" y="13119"/>
                  </a:cubicBezTo>
                  <a:cubicBezTo>
                    <a:pt x="27357" y="12238"/>
                    <a:pt x="25533" y="11448"/>
                    <a:pt x="23709" y="10688"/>
                  </a:cubicBezTo>
                  <a:cubicBezTo>
                    <a:pt x="20214" y="9259"/>
                    <a:pt x="16566" y="7648"/>
                    <a:pt x="12888" y="6858"/>
                  </a:cubicBezTo>
                  <a:cubicBezTo>
                    <a:pt x="12949" y="6523"/>
                    <a:pt x="12949" y="6128"/>
                    <a:pt x="12888" y="5703"/>
                  </a:cubicBezTo>
                  <a:cubicBezTo>
                    <a:pt x="12615" y="4183"/>
                    <a:pt x="11490" y="2754"/>
                    <a:pt x="10213" y="1873"/>
                  </a:cubicBezTo>
                  <a:cubicBezTo>
                    <a:pt x="9575" y="1417"/>
                    <a:pt x="8937" y="1143"/>
                    <a:pt x="8207" y="1052"/>
                  </a:cubicBezTo>
                  <a:cubicBezTo>
                    <a:pt x="7401" y="287"/>
                    <a:pt x="6327" y="0"/>
                    <a:pt x="5245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" name="Google Shape;901;p14"/>
            <p:cNvSpPr/>
            <p:nvPr/>
          </p:nvSpPr>
          <p:spPr>
            <a:xfrm flipH="1">
              <a:off x="8619403" y="-254762"/>
              <a:ext cx="626950" cy="443725"/>
            </a:xfrm>
            <a:custGeom>
              <a:rect b="b" l="l" r="r" t="t"/>
              <a:pathLst>
                <a:path extrusionOk="0" h="17749" w="25078">
                  <a:moveTo>
                    <a:pt x="10913" y="979"/>
                  </a:moveTo>
                  <a:cubicBezTo>
                    <a:pt x="11703" y="1435"/>
                    <a:pt x="12554" y="2073"/>
                    <a:pt x="12706" y="2803"/>
                  </a:cubicBezTo>
                  <a:cubicBezTo>
                    <a:pt x="12311" y="2955"/>
                    <a:pt x="11977" y="3259"/>
                    <a:pt x="11733" y="3684"/>
                  </a:cubicBezTo>
                  <a:cubicBezTo>
                    <a:pt x="11733" y="3563"/>
                    <a:pt x="11733" y="3502"/>
                    <a:pt x="11703" y="3380"/>
                  </a:cubicBezTo>
                  <a:cubicBezTo>
                    <a:pt x="11581" y="2590"/>
                    <a:pt x="11338" y="1708"/>
                    <a:pt x="10913" y="979"/>
                  </a:cubicBezTo>
                  <a:close/>
                  <a:moveTo>
                    <a:pt x="13405" y="3343"/>
                  </a:moveTo>
                  <a:cubicBezTo>
                    <a:pt x="13569" y="3343"/>
                    <a:pt x="13735" y="3375"/>
                    <a:pt x="13892" y="3441"/>
                  </a:cubicBezTo>
                  <a:cubicBezTo>
                    <a:pt x="14499" y="3715"/>
                    <a:pt x="14743" y="4444"/>
                    <a:pt x="14469" y="5022"/>
                  </a:cubicBezTo>
                  <a:cubicBezTo>
                    <a:pt x="14296" y="5454"/>
                    <a:pt x="13878" y="5686"/>
                    <a:pt x="13442" y="5686"/>
                  </a:cubicBezTo>
                  <a:cubicBezTo>
                    <a:pt x="13265" y="5686"/>
                    <a:pt x="13086" y="5648"/>
                    <a:pt x="12919" y="5569"/>
                  </a:cubicBezTo>
                  <a:cubicBezTo>
                    <a:pt x="12341" y="5326"/>
                    <a:pt x="12098" y="4596"/>
                    <a:pt x="12341" y="4019"/>
                  </a:cubicBezTo>
                  <a:cubicBezTo>
                    <a:pt x="12541" y="3576"/>
                    <a:pt x="12966" y="3343"/>
                    <a:pt x="13405" y="3343"/>
                  </a:cubicBezTo>
                  <a:close/>
                  <a:moveTo>
                    <a:pt x="16451" y="3546"/>
                  </a:moveTo>
                  <a:cubicBezTo>
                    <a:pt x="16613" y="3546"/>
                    <a:pt x="16776" y="3580"/>
                    <a:pt x="16931" y="3654"/>
                  </a:cubicBezTo>
                  <a:cubicBezTo>
                    <a:pt x="17539" y="3897"/>
                    <a:pt x="17782" y="4626"/>
                    <a:pt x="17509" y="5204"/>
                  </a:cubicBezTo>
                  <a:cubicBezTo>
                    <a:pt x="17329" y="5631"/>
                    <a:pt x="16883" y="5875"/>
                    <a:pt x="16430" y="5875"/>
                  </a:cubicBezTo>
                  <a:cubicBezTo>
                    <a:pt x="16270" y="5875"/>
                    <a:pt x="16109" y="5845"/>
                    <a:pt x="15958" y="5781"/>
                  </a:cubicBezTo>
                  <a:cubicBezTo>
                    <a:pt x="15351" y="5508"/>
                    <a:pt x="15138" y="4778"/>
                    <a:pt x="15381" y="4201"/>
                  </a:cubicBezTo>
                  <a:cubicBezTo>
                    <a:pt x="15581" y="3800"/>
                    <a:pt x="16009" y="3546"/>
                    <a:pt x="16451" y="3546"/>
                  </a:cubicBezTo>
                  <a:close/>
                  <a:moveTo>
                    <a:pt x="10274" y="1161"/>
                  </a:moveTo>
                  <a:cubicBezTo>
                    <a:pt x="10761" y="2012"/>
                    <a:pt x="11095" y="3076"/>
                    <a:pt x="11126" y="4049"/>
                  </a:cubicBezTo>
                  <a:cubicBezTo>
                    <a:pt x="11186" y="4505"/>
                    <a:pt x="11065" y="5204"/>
                    <a:pt x="11217" y="5690"/>
                  </a:cubicBezTo>
                  <a:cubicBezTo>
                    <a:pt x="10913" y="5873"/>
                    <a:pt x="10639" y="6146"/>
                    <a:pt x="10487" y="6481"/>
                  </a:cubicBezTo>
                  <a:cubicBezTo>
                    <a:pt x="10274" y="6936"/>
                    <a:pt x="10274" y="7423"/>
                    <a:pt x="10426" y="7879"/>
                  </a:cubicBezTo>
                  <a:cubicBezTo>
                    <a:pt x="10062" y="7696"/>
                    <a:pt x="9606" y="7392"/>
                    <a:pt x="9211" y="6906"/>
                  </a:cubicBezTo>
                  <a:lnTo>
                    <a:pt x="9211" y="6876"/>
                  </a:lnTo>
                  <a:cubicBezTo>
                    <a:pt x="8998" y="6085"/>
                    <a:pt x="8967" y="5234"/>
                    <a:pt x="9241" y="4474"/>
                  </a:cubicBezTo>
                  <a:cubicBezTo>
                    <a:pt x="9393" y="4596"/>
                    <a:pt x="9575" y="4718"/>
                    <a:pt x="9727" y="4809"/>
                  </a:cubicBezTo>
                  <a:cubicBezTo>
                    <a:pt x="9802" y="4855"/>
                    <a:pt x="9888" y="4879"/>
                    <a:pt x="9970" y="4879"/>
                  </a:cubicBezTo>
                  <a:cubicBezTo>
                    <a:pt x="10154" y="4879"/>
                    <a:pt x="10317" y="4758"/>
                    <a:pt x="10274" y="4505"/>
                  </a:cubicBezTo>
                  <a:cubicBezTo>
                    <a:pt x="10062" y="3380"/>
                    <a:pt x="9970" y="2225"/>
                    <a:pt x="10274" y="1161"/>
                  </a:cubicBezTo>
                  <a:close/>
                  <a:moveTo>
                    <a:pt x="5840" y="4945"/>
                  </a:moveTo>
                  <a:cubicBezTo>
                    <a:pt x="6366" y="4945"/>
                    <a:pt x="6891" y="5024"/>
                    <a:pt x="7417" y="5234"/>
                  </a:cubicBezTo>
                  <a:cubicBezTo>
                    <a:pt x="7904" y="6572"/>
                    <a:pt x="8694" y="7453"/>
                    <a:pt x="9393" y="7970"/>
                  </a:cubicBezTo>
                  <a:cubicBezTo>
                    <a:pt x="8879" y="8049"/>
                    <a:pt x="8364" y="8082"/>
                    <a:pt x="7850" y="8082"/>
                  </a:cubicBezTo>
                  <a:cubicBezTo>
                    <a:pt x="7179" y="8082"/>
                    <a:pt x="6508" y="8026"/>
                    <a:pt x="5837" y="7940"/>
                  </a:cubicBezTo>
                  <a:cubicBezTo>
                    <a:pt x="4408" y="7757"/>
                    <a:pt x="2919" y="7514"/>
                    <a:pt x="1551" y="7028"/>
                  </a:cubicBezTo>
                  <a:cubicBezTo>
                    <a:pt x="2615" y="6633"/>
                    <a:pt x="3891" y="6724"/>
                    <a:pt x="4986" y="6633"/>
                  </a:cubicBezTo>
                  <a:cubicBezTo>
                    <a:pt x="5290" y="6602"/>
                    <a:pt x="5320" y="6268"/>
                    <a:pt x="5168" y="6085"/>
                  </a:cubicBezTo>
                  <a:cubicBezTo>
                    <a:pt x="4894" y="5781"/>
                    <a:pt x="4742" y="5417"/>
                    <a:pt x="4682" y="5052"/>
                  </a:cubicBezTo>
                  <a:cubicBezTo>
                    <a:pt x="5068" y="4988"/>
                    <a:pt x="5454" y="4945"/>
                    <a:pt x="5840" y="4945"/>
                  </a:cubicBezTo>
                  <a:close/>
                  <a:moveTo>
                    <a:pt x="12166" y="6083"/>
                  </a:moveTo>
                  <a:cubicBezTo>
                    <a:pt x="12324" y="6083"/>
                    <a:pt x="12487" y="6113"/>
                    <a:pt x="12645" y="6177"/>
                  </a:cubicBezTo>
                  <a:cubicBezTo>
                    <a:pt x="13253" y="6450"/>
                    <a:pt x="13496" y="7180"/>
                    <a:pt x="13223" y="7757"/>
                  </a:cubicBezTo>
                  <a:cubicBezTo>
                    <a:pt x="13023" y="8158"/>
                    <a:pt x="12594" y="8412"/>
                    <a:pt x="12153" y="8412"/>
                  </a:cubicBezTo>
                  <a:cubicBezTo>
                    <a:pt x="11991" y="8412"/>
                    <a:pt x="11827" y="8378"/>
                    <a:pt x="11673" y="8304"/>
                  </a:cubicBezTo>
                  <a:cubicBezTo>
                    <a:pt x="11065" y="8061"/>
                    <a:pt x="10822" y="7332"/>
                    <a:pt x="11095" y="6754"/>
                  </a:cubicBezTo>
                  <a:cubicBezTo>
                    <a:pt x="11297" y="6327"/>
                    <a:pt x="11716" y="6083"/>
                    <a:pt x="12166" y="6083"/>
                  </a:cubicBezTo>
                  <a:close/>
                  <a:moveTo>
                    <a:pt x="18261" y="6272"/>
                  </a:moveTo>
                  <a:cubicBezTo>
                    <a:pt x="18439" y="6272"/>
                    <a:pt x="18618" y="6310"/>
                    <a:pt x="18785" y="6389"/>
                  </a:cubicBezTo>
                  <a:cubicBezTo>
                    <a:pt x="19332" y="6633"/>
                    <a:pt x="19606" y="7362"/>
                    <a:pt x="19332" y="7940"/>
                  </a:cubicBezTo>
                  <a:cubicBezTo>
                    <a:pt x="19155" y="8382"/>
                    <a:pt x="18720" y="8616"/>
                    <a:pt x="18274" y="8616"/>
                  </a:cubicBezTo>
                  <a:cubicBezTo>
                    <a:pt x="18107" y="8616"/>
                    <a:pt x="17939" y="8583"/>
                    <a:pt x="17782" y="8517"/>
                  </a:cubicBezTo>
                  <a:cubicBezTo>
                    <a:pt x="17174" y="8243"/>
                    <a:pt x="16961" y="7514"/>
                    <a:pt x="17205" y="6936"/>
                  </a:cubicBezTo>
                  <a:cubicBezTo>
                    <a:pt x="17399" y="6504"/>
                    <a:pt x="17824" y="6272"/>
                    <a:pt x="18261" y="6272"/>
                  </a:cubicBezTo>
                  <a:close/>
                  <a:moveTo>
                    <a:pt x="15222" y="6313"/>
                  </a:moveTo>
                  <a:cubicBezTo>
                    <a:pt x="15381" y="6313"/>
                    <a:pt x="15540" y="6347"/>
                    <a:pt x="15685" y="6420"/>
                  </a:cubicBezTo>
                  <a:cubicBezTo>
                    <a:pt x="16262" y="6693"/>
                    <a:pt x="16536" y="7362"/>
                    <a:pt x="16262" y="7970"/>
                  </a:cubicBezTo>
                  <a:cubicBezTo>
                    <a:pt x="16064" y="8410"/>
                    <a:pt x="15643" y="8659"/>
                    <a:pt x="15206" y="8659"/>
                  </a:cubicBezTo>
                  <a:cubicBezTo>
                    <a:pt x="15040" y="8659"/>
                    <a:pt x="14872" y="8623"/>
                    <a:pt x="14712" y="8547"/>
                  </a:cubicBezTo>
                  <a:cubicBezTo>
                    <a:pt x="14104" y="8274"/>
                    <a:pt x="13861" y="7544"/>
                    <a:pt x="14135" y="6997"/>
                  </a:cubicBezTo>
                  <a:cubicBezTo>
                    <a:pt x="14336" y="6573"/>
                    <a:pt x="14782" y="6313"/>
                    <a:pt x="15222" y="6313"/>
                  </a:cubicBezTo>
                  <a:close/>
                  <a:moveTo>
                    <a:pt x="1490" y="7696"/>
                  </a:moveTo>
                  <a:lnTo>
                    <a:pt x="1490" y="7696"/>
                  </a:lnTo>
                  <a:cubicBezTo>
                    <a:pt x="2858" y="8152"/>
                    <a:pt x="4256" y="8395"/>
                    <a:pt x="5685" y="8578"/>
                  </a:cubicBezTo>
                  <a:cubicBezTo>
                    <a:pt x="6376" y="8672"/>
                    <a:pt x="7074" y="8734"/>
                    <a:pt x="7773" y="8734"/>
                  </a:cubicBezTo>
                  <a:cubicBezTo>
                    <a:pt x="8427" y="8734"/>
                    <a:pt x="9081" y="8680"/>
                    <a:pt x="9727" y="8547"/>
                  </a:cubicBezTo>
                  <a:lnTo>
                    <a:pt x="9727" y="8547"/>
                  </a:lnTo>
                  <a:cubicBezTo>
                    <a:pt x="9484" y="8730"/>
                    <a:pt x="9302" y="8973"/>
                    <a:pt x="9180" y="9216"/>
                  </a:cubicBezTo>
                  <a:cubicBezTo>
                    <a:pt x="9150" y="9338"/>
                    <a:pt x="9089" y="9459"/>
                    <a:pt x="9089" y="9611"/>
                  </a:cubicBezTo>
                  <a:cubicBezTo>
                    <a:pt x="8390" y="10250"/>
                    <a:pt x="6961" y="10706"/>
                    <a:pt x="5928" y="10706"/>
                  </a:cubicBezTo>
                  <a:cubicBezTo>
                    <a:pt x="6080" y="10402"/>
                    <a:pt x="6262" y="10128"/>
                    <a:pt x="6505" y="9885"/>
                  </a:cubicBezTo>
                  <a:cubicBezTo>
                    <a:pt x="6688" y="9642"/>
                    <a:pt x="6505" y="9338"/>
                    <a:pt x="6201" y="9338"/>
                  </a:cubicBezTo>
                  <a:cubicBezTo>
                    <a:pt x="4560" y="9338"/>
                    <a:pt x="2797" y="8760"/>
                    <a:pt x="1490" y="7696"/>
                  </a:cubicBezTo>
                  <a:close/>
                  <a:moveTo>
                    <a:pt x="10877" y="8814"/>
                  </a:moveTo>
                  <a:cubicBezTo>
                    <a:pt x="11044" y="8814"/>
                    <a:pt x="11212" y="8846"/>
                    <a:pt x="11369" y="8912"/>
                  </a:cubicBezTo>
                  <a:cubicBezTo>
                    <a:pt x="11673" y="9064"/>
                    <a:pt x="11855" y="9307"/>
                    <a:pt x="11977" y="9611"/>
                  </a:cubicBezTo>
                  <a:lnTo>
                    <a:pt x="11977" y="9642"/>
                  </a:lnTo>
                  <a:cubicBezTo>
                    <a:pt x="12037" y="9915"/>
                    <a:pt x="12037" y="10219"/>
                    <a:pt x="11916" y="10493"/>
                  </a:cubicBezTo>
                  <a:cubicBezTo>
                    <a:pt x="11743" y="10925"/>
                    <a:pt x="11324" y="11157"/>
                    <a:pt x="10889" y="11157"/>
                  </a:cubicBezTo>
                  <a:cubicBezTo>
                    <a:pt x="10712" y="11157"/>
                    <a:pt x="10533" y="11119"/>
                    <a:pt x="10366" y="11040"/>
                  </a:cubicBezTo>
                  <a:cubicBezTo>
                    <a:pt x="9910" y="10858"/>
                    <a:pt x="9667" y="10371"/>
                    <a:pt x="9697" y="9854"/>
                  </a:cubicBezTo>
                  <a:cubicBezTo>
                    <a:pt x="9727" y="9824"/>
                    <a:pt x="9727" y="9763"/>
                    <a:pt x="9727" y="9733"/>
                  </a:cubicBezTo>
                  <a:cubicBezTo>
                    <a:pt x="9727" y="9642"/>
                    <a:pt x="9758" y="9581"/>
                    <a:pt x="9788" y="9490"/>
                  </a:cubicBezTo>
                  <a:cubicBezTo>
                    <a:pt x="9987" y="9047"/>
                    <a:pt x="10429" y="8814"/>
                    <a:pt x="10877" y="8814"/>
                  </a:cubicBezTo>
                  <a:close/>
                  <a:moveTo>
                    <a:pt x="13764" y="8926"/>
                  </a:moveTo>
                  <a:cubicBezTo>
                    <a:pt x="13925" y="8926"/>
                    <a:pt x="14092" y="8960"/>
                    <a:pt x="14256" y="9034"/>
                  </a:cubicBezTo>
                  <a:cubicBezTo>
                    <a:pt x="14621" y="9216"/>
                    <a:pt x="14895" y="9551"/>
                    <a:pt x="14925" y="9976"/>
                  </a:cubicBezTo>
                  <a:lnTo>
                    <a:pt x="14925" y="10189"/>
                  </a:lnTo>
                  <a:cubicBezTo>
                    <a:pt x="14925" y="10310"/>
                    <a:pt x="14895" y="10493"/>
                    <a:pt x="14834" y="10584"/>
                  </a:cubicBezTo>
                  <a:cubicBezTo>
                    <a:pt x="14636" y="11024"/>
                    <a:pt x="14199" y="11273"/>
                    <a:pt x="13753" y="11273"/>
                  </a:cubicBezTo>
                  <a:cubicBezTo>
                    <a:pt x="13583" y="11273"/>
                    <a:pt x="13413" y="11237"/>
                    <a:pt x="13253" y="11161"/>
                  </a:cubicBezTo>
                  <a:cubicBezTo>
                    <a:pt x="13010" y="11040"/>
                    <a:pt x="12767" y="10827"/>
                    <a:pt x="12645" y="10554"/>
                  </a:cubicBezTo>
                  <a:cubicBezTo>
                    <a:pt x="12645" y="10523"/>
                    <a:pt x="12706" y="10493"/>
                    <a:pt x="12706" y="10432"/>
                  </a:cubicBezTo>
                  <a:cubicBezTo>
                    <a:pt x="12645" y="10432"/>
                    <a:pt x="12706" y="10402"/>
                    <a:pt x="12706" y="10371"/>
                  </a:cubicBezTo>
                  <a:cubicBezTo>
                    <a:pt x="12706" y="10280"/>
                    <a:pt x="12736" y="10219"/>
                    <a:pt x="12736" y="10128"/>
                  </a:cubicBezTo>
                  <a:lnTo>
                    <a:pt x="12736" y="10098"/>
                  </a:lnTo>
                  <a:lnTo>
                    <a:pt x="12736" y="9794"/>
                  </a:lnTo>
                  <a:lnTo>
                    <a:pt x="12736" y="9702"/>
                  </a:lnTo>
                  <a:cubicBezTo>
                    <a:pt x="12736" y="9672"/>
                    <a:pt x="12736" y="9611"/>
                    <a:pt x="12706" y="9551"/>
                  </a:cubicBezTo>
                  <a:cubicBezTo>
                    <a:pt x="12928" y="9173"/>
                    <a:pt x="13328" y="8926"/>
                    <a:pt x="13764" y="8926"/>
                  </a:cubicBezTo>
                  <a:close/>
                  <a:moveTo>
                    <a:pt x="16741" y="8855"/>
                  </a:moveTo>
                  <a:cubicBezTo>
                    <a:pt x="16919" y="8855"/>
                    <a:pt x="17098" y="8894"/>
                    <a:pt x="17265" y="8973"/>
                  </a:cubicBezTo>
                  <a:cubicBezTo>
                    <a:pt x="17600" y="9125"/>
                    <a:pt x="17813" y="9429"/>
                    <a:pt x="17904" y="9763"/>
                  </a:cubicBezTo>
                  <a:cubicBezTo>
                    <a:pt x="17904" y="9794"/>
                    <a:pt x="17873" y="9824"/>
                    <a:pt x="17873" y="9885"/>
                  </a:cubicBezTo>
                  <a:cubicBezTo>
                    <a:pt x="17813" y="9946"/>
                    <a:pt x="17813" y="9946"/>
                    <a:pt x="17813" y="9976"/>
                  </a:cubicBezTo>
                  <a:cubicBezTo>
                    <a:pt x="17813" y="10067"/>
                    <a:pt x="17782" y="10128"/>
                    <a:pt x="17782" y="10219"/>
                  </a:cubicBezTo>
                  <a:lnTo>
                    <a:pt x="17782" y="10250"/>
                  </a:lnTo>
                  <a:lnTo>
                    <a:pt x="17782" y="10432"/>
                  </a:lnTo>
                  <a:lnTo>
                    <a:pt x="17782" y="10523"/>
                  </a:lnTo>
                  <a:lnTo>
                    <a:pt x="17782" y="10645"/>
                  </a:lnTo>
                  <a:cubicBezTo>
                    <a:pt x="17600" y="11009"/>
                    <a:pt x="17205" y="11253"/>
                    <a:pt x="16810" y="11283"/>
                  </a:cubicBezTo>
                  <a:cubicBezTo>
                    <a:pt x="16749" y="11253"/>
                    <a:pt x="16718" y="11253"/>
                    <a:pt x="16688" y="11192"/>
                  </a:cubicBezTo>
                  <a:lnTo>
                    <a:pt x="16597" y="11131"/>
                  </a:lnTo>
                  <a:cubicBezTo>
                    <a:pt x="16536" y="11040"/>
                    <a:pt x="16414" y="11009"/>
                    <a:pt x="16354" y="10979"/>
                  </a:cubicBezTo>
                  <a:cubicBezTo>
                    <a:pt x="16262" y="10949"/>
                    <a:pt x="16141" y="10888"/>
                    <a:pt x="16050" y="10858"/>
                  </a:cubicBezTo>
                  <a:cubicBezTo>
                    <a:pt x="15989" y="10858"/>
                    <a:pt x="15958" y="10858"/>
                    <a:pt x="15958" y="10827"/>
                  </a:cubicBezTo>
                  <a:cubicBezTo>
                    <a:pt x="15928" y="10827"/>
                    <a:pt x="15898" y="10797"/>
                    <a:pt x="15837" y="10797"/>
                  </a:cubicBezTo>
                  <a:cubicBezTo>
                    <a:pt x="15685" y="10584"/>
                    <a:pt x="15624" y="10371"/>
                    <a:pt x="15594" y="10128"/>
                  </a:cubicBezTo>
                  <a:lnTo>
                    <a:pt x="15594" y="9976"/>
                  </a:lnTo>
                  <a:cubicBezTo>
                    <a:pt x="15594" y="9824"/>
                    <a:pt x="15624" y="9672"/>
                    <a:pt x="15685" y="9520"/>
                  </a:cubicBezTo>
                  <a:cubicBezTo>
                    <a:pt x="15879" y="9088"/>
                    <a:pt x="16304" y="8855"/>
                    <a:pt x="16741" y="8855"/>
                  </a:cubicBezTo>
                  <a:close/>
                  <a:moveTo>
                    <a:pt x="19672" y="9231"/>
                  </a:moveTo>
                  <a:cubicBezTo>
                    <a:pt x="19835" y="9231"/>
                    <a:pt x="20000" y="9265"/>
                    <a:pt x="20153" y="9338"/>
                  </a:cubicBezTo>
                  <a:cubicBezTo>
                    <a:pt x="20700" y="9611"/>
                    <a:pt x="20943" y="10341"/>
                    <a:pt x="20670" y="10888"/>
                  </a:cubicBezTo>
                  <a:cubicBezTo>
                    <a:pt x="20472" y="11328"/>
                    <a:pt x="20050" y="11577"/>
                    <a:pt x="19614" y="11577"/>
                  </a:cubicBezTo>
                  <a:cubicBezTo>
                    <a:pt x="19448" y="11577"/>
                    <a:pt x="19279" y="11541"/>
                    <a:pt x="19120" y="11465"/>
                  </a:cubicBezTo>
                  <a:cubicBezTo>
                    <a:pt x="18785" y="11313"/>
                    <a:pt x="18512" y="11009"/>
                    <a:pt x="18481" y="10645"/>
                  </a:cubicBezTo>
                  <a:lnTo>
                    <a:pt x="18481" y="10584"/>
                  </a:lnTo>
                  <a:lnTo>
                    <a:pt x="18481" y="10432"/>
                  </a:lnTo>
                  <a:cubicBezTo>
                    <a:pt x="18481" y="10280"/>
                    <a:pt x="18512" y="10098"/>
                    <a:pt x="18572" y="9946"/>
                  </a:cubicBezTo>
                  <a:lnTo>
                    <a:pt x="18572" y="9915"/>
                  </a:lnTo>
                  <a:cubicBezTo>
                    <a:pt x="18773" y="9491"/>
                    <a:pt x="19220" y="9231"/>
                    <a:pt x="19672" y="9231"/>
                  </a:cubicBezTo>
                  <a:close/>
                  <a:moveTo>
                    <a:pt x="15546" y="11463"/>
                  </a:moveTo>
                  <a:cubicBezTo>
                    <a:pt x="15572" y="11463"/>
                    <a:pt x="15598" y="11464"/>
                    <a:pt x="15624" y="11465"/>
                  </a:cubicBezTo>
                  <a:cubicBezTo>
                    <a:pt x="15776" y="11465"/>
                    <a:pt x="15928" y="11496"/>
                    <a:pt x="16019" y="11587"/>
                  </a:cubicBezTo>
                  <a:cubicBezTo>
                    <a:pt x="16171" y="11648"/>
                    <a:pt x="16293" y="11739"/>
                    <a:pt x="16384" y="11830"/>
                  </a:cubicBezTo>
                  <a:cubicBezTo>
                    <a:pt x="16536" y="11982"/>
                    <a:pt x="16597" y="12195"/>
                    <a:pt x="16688" y="12377"/>
                  </a:cubicBezTo>
                  <a:cubicBezTo>
                    <a:pt x="16688" y="12408"/>
                    <a:pt x="16658" y="12438"/>
                    <a:pt x="16658" y="12499"/>
                  </a:cubicBezTo>
                  <a:cubicBezTo>
                    <a:pt x="16658" y="12529"/>
                    <a:pt x="16597" y="12560"/>
                    <a:pt x="16597" y="12590"/>
                  </a:cubicBezTo>
                  <a:cubicBezTo>
                    <a:pt x="16566" y="12681"/>
                    <a:pt x="16566" y="12712"/>
                    <a:pt x="16566" y="12803"/>
                  </a:cubicBezTo>
                  <a:cubicBezTo>
                    <a:pt x="16566" y="12833"/>
                    <a:pt x="16536" y="12864"/>
                    <a:pt x="16536" y="12955"/>
                  </a:cubicBezTo>
                  <a:cubicBezTo>
                    <a:pt x="16536" y="13016"/>
                    <a:pt x="16506" y="13107"/>
                    <a:pt x="16506" y="13168"/>
                  </a:cubicBezTo>
                  <a:lnTo>
                    <a:pt x="16506" y="13289"/>
                  </a:lnTo>
                  <a:lnTo>
                    <a:pt x="16506" y="13441"/>
                  </a:lnTo>
                  <a:cubicBezTo>
                    <a:pt x="16277" y="13670"/>
                    <a:pt x="15935" y="13813"/>
                    <a:pt x="15567" y="13813"/>
                  </a:cubicBezTo>
                  <a:cubicBezTo>
                    <a:pt x="15396" y="13813"/>
                    <a:pt x="15220" y="13782"/>
                    <a:pt x="15047" y="13715"/>
                  </a:cubicBezTo>
                  <a:cubicBezTo>
                    <a:pt x="14439" y="13441"/>
                    <a:pt x="14226" y="12712"/>
                    <a:pt x="14469" y="12134"/>
                  </a:cubicBezTo>
                  <a:cubicBezTo>
                    <a:pt x="14642" y="11730"/>
                    <a:pt x="15062" y="11463"/>
                    <a:pt x="15546" y="11463"/>
                  </a:cubicBezTo>
                  <a:close/>
                  <a:moveTo>
                    <a:pt x="9587" y="11591"/>
                  </a:moveTo>
                  <a:cubicBezTo>
                    <a:pt x="9760" y="11591"/>
                    <a:pt x="9934" y="11630"/>
                    <a:pt x="10092" y="11709"/>
                  </a:cubicBezTo>
                  <a:cubicBezTo>
                    <a:pt x="10366" y="11800"/>
                    <a:pt x="10548" y="12043"/>
                    <a:pt x="10670" y="12316"/>
                  </a:cubicBezTo>
                  <a:cubicBezTo>
                    <a:pt x="10670" y="12347"/>
                    <a:pt x="10639" y="12377"/>
                    <a:pt x="10639" y="12408"/>
                  </a:cubicBezTo>
                  <a:cubicBezTo>
                    <a:pt x="10639" y="12468"/>
                    <a:pt x="10639" y="12499"/>
                    <a:pt x="10609" y="12499"/>
                  </a:cubicBezTo>
                  <a:cubicBezTo>
                    <a:pt x="10609" y="12620"/>
                    <a:pt x="10578" y="12681"/>
                    <a:pt x="10578" y="12803"/>
                  </a:cubicBezTo>
                  <a:lnTo>
                    <a:pt x="10578" y="12833"/>
                  </a:lnTo>
                  <a:lnTo>
                    <a:pt x="10578" y="13107"/>
                  </a:lnTo>
                  <a:lnTo>
                    <a:pt x="10578" y="13228"/>
                  </a:lnTo>
                  <a:cubicBezTo>
                    <a:pt x="10578" y="13259"/>
                    <a:pt x="10578" y="13289"/>
                    <a:pt x="10609" y="13320"/>
                  </a:cubicBezTo>
                  <a:cubicBezTo>
                    <a:pt x="10389" y="13736"/>
                    <a:pt x="9996" y="13979"/>
                    <a:pt x="9565" y="13979"/>
                  </a:cubicBezTo>
                  <a:cubicBezTo>
                    <a:pt x="9399" y="13979"/>
                    <a:pt x="9228" y="13943"/>
                    <a:pt x="9059" y="13867"/>
                  </a:cubicBezTo>
                  <a:cubicBezTo>
                    <a:pt x="8511" y="13563"/>
                    <a:pt x="8238" y="12864"/>
                    <a:pt x="8542" y="12256"/>
                  </a:cubicBezTo>
                  <a:cubicBezTo>
                    <a:pt x="8736" y="11824"/>
                    <a:pt x="9161" y="11591"/>
                    <a:pt x="9587" y="11591"/>
                  </a:cubicBezTo>
                  <a:close/>
                  <a:moveTo>
                    <a:pt x="12397" y="11701"/>
                  </a:moveTo>
                  <a:cubicBezTo>
                    <a:pt x="12564" y="11701"/>
                    <a:pt x="12732" y="11734"/>
                    <a:pt x="12888" y="11800"/>
                  </a:cubicBezTo>
                  <a:cubicBezTo>
                    <a:pt x="13557" y="12104"/>
                    <a:pt x="13800" y="12985"/>
                    <a:pt x="13314" y="13624"/>
                  </a:cubicBezTo>
                  <a:cubicBezTo>
                    <a:pt x="13223" y="13775"/>
                    <a:pt x="13010" y="13927"/>
                    <a:pt x="12767" y="14019"/>
                  </a:cubicBezTo>
                  <a:cubicBezTo>
                    <a:pt x="12676" y="14039"/>
                    <a:pt x="12581" y="14049"/>
                    <a:pt x="12487" y="14049"/>
                  </a:cubicBezTo>
                  <a:cubicBezTo>
                    <a:pt x="12297" y="14049"/>
                    <a:pt x="12108" y="14009"/>
                    <a:pt x="11946" y="13927"/>
                  </a:cubicBezTo>
                  <a:cubicBezTo>
                    <a:pt x="11612" y="13775"/>
                    <a:pt x="11399" y="13563"/>
                    <a:pt x="11277" y="13228"/>
                  </a:cubicBezTo>
                  <a:cubicBezTo>
                    <a:pt x="11217" y="12955"/>
                    <a:pt x="11217" y="12681"/>
                    <a:pt x="11338" y="12408"/>
                  </a:cubicBezTo>
                  <a:lnTo>
                    <a:pt x="11338" y="12377"/>
                  </a:lnTo>
                  <a:cubicBezTo>
                    <a:pt x="11515" y="11934"/>
                    <a:pt x="11951" y="11701"/>
                    <a:pt x="12397" y="11701"/>
                  </a:cubicBezTo>
                  <a:close/>
                  <a:moveTo>
                    <a:pt x="21462" y="11736"/>
                  </a:moveTo>
                  <a:cubicBezTo>
                    <a:pt x="21618" y="11736"/>
                    <a:pt x="21773" y="11767"/>
                    <a:pt x="21916" y="11830"/>
                  </a:cubicBezTo>
                  <a:cubicBezTo>
                    <a:pt x="22494" y="12104"/>
                    <a:pt x="22767" y="12833"/>
                    <a:pt x="22494" y="13411"/>
                  </a:cubicBezTo>
                  <a:cubicBezTo>
                    <a:pt x="22294" y="13854"/>
                    <a:pt x="21869" y="14087"/>
                    <a:pt x="21430" y="14087"/>
                  </a:cubicBezTo>
                  <a:cubicBezTo>
                    <a:pt x="21266" y="14087"/>
                    <a:pt x="21100" y="14054"/>
                    <a:pt x="20943" y="13988"/>
                  </a:cubicBezTo>
                  <a:cubicBezTo>
                    <a:pt x="20335" y="13715"/>
                    <a:pt x="20092" y="12985"/>
                    <a:pt x="20366" y="12408"/>
                  </a:cubicBezTo>
                  <a:cubicBezTo>
                    <a:pt x="20568" y="11981"/>
                    <a:pt x="21020" y="11736"/>
                    <a:pt x="21462" y="11736"/>
                  </a:cubicBezTo>
                  <a:close/>
                  <a:moveTo>
                    <a:pt x="16718" y="14049"/>
                  </a:moveTo>
                  <a:cubicBezTo>
                    <a:pt x="16718" y="14049"/>
                    <a:pt x="16718" y="14079"/>
                    <a:pt x="16749" y="14079"/>
                  </a:cubicBezTo>
                  <a:cubicBezTo>
                    <a:pt x="16718" y="14079"/>
                    <a:pt x="16688" y="14079"/>
                    <a:pt x="16627" y="14140"/>
                  </a:cubicBezTo>
                  <a:cubicBezTo>
                    <a:pt x="16658" y="14079"/>
                    <a:pt x="16688" y="14079"/>
                    <a:pt x="16718" y="14049"/>
                  </a:cubicBezTo>
                  <a:close/>
                  <a:moveTo>
                    <a:pt x="18333" y="11989"/>
                  </a:moveTo>
                  <a:cubicBezTo>
                    <a:pt x="18495" y="11989"/>
                    <a:pt x="18659" y="12025"/>
                    <a:pt x="18816" y="12104"/>
                  </a:cubicBezTo>
                  <a:cubicBezTo>
                    <a:pt x="19424" y="12377"/>
                    <a:pt x="19697" y="13076"/>
                    <a:pt x="19424" y="13654"/>
                  </a:cubicBezTo>
                  <a:cubicBezTo>
                    <a:pt x="19228" y="14109"/>
                    <a:pt x="18801" y="14348"/>
                    <a:pt x="18373" y="14348"/>
                  </a:cubicBezTo>
                  <a:cubicBezTo>
                    <a:pt x="18202" y="14348"/>
                    <a:pt x="18030" y="14310"/>
                    <a:pt x="17873" y="14231"/>
                  </a:cubicBezTo>
                  <a:cubicBezTo>
                    <a:pt x="17509" y="14079"/>
                    <a:pt x="17265" y="13745"/>
                    <a:pt x="17174" y="13411"/>
                  </a:cubicBezTo>
                  <a:lnTo>
                    <a:pt x="17174" y="13350"/>
                  </a:lnTo>
                  <a:cubicBezTo>
                    <a:pt x="17144" y="13168"/>
                    <a:pt x="17174" y="12955"/>
                    <a:pt x="17235" y="12742"/>
                  </a:cubicBezTo>
                  <a:cubicBezTo>
                    <a:pt x="17296" y="12681"/>
                    <a:pt x="17296" y="12651"/>
                    <a:pt x="17326" y="12560"/>
                  </a:cubicBezTo>
                  <a:cubicBezTo>
                    <a:pt x="17543" y="12213"/>
                    <a:pt x="17930" y="11989"/>
                    <a:pt x="18333" y="11989"/>
                  </a:cubicBezTo>
                  <a:close/>
                  <a:moveTo>
                    <a:pt x="15989" y="14414"/>
                  </a:moveTo>
                  <a:cubicBezTo>
                    <a:pt x="15928" y="14505"/>
                    <a:pt x="15837" y="14535"/>
                    <a:pt x="15776" y="14627"/>
                  </a:cubicBezTo>
                  <a:cubicBezTo>
                    <a:pt x="15746" y="14596"/>
                    <a:pt x="15746" y="14505"/>
                    <a:pt x="15685" y="14475"/>
                  </a:cubicBezTo>
                  <a:cubicBezTo>
                    <a:pt x="15806" y="14475"/>
                    <a:pt x="15898" y="14414"/>
                    <a:pt x="15989" y="14414"/>
                  </a:cubicBezTo>
                  <a:close/>
                  <a:moveTo>
                    <a:pt x="14060" y="14093"/>
                  </a:moveTo>
                  <a:cubicBezTo>
                    <a:pt x="14222" y="14093"/>
                    <a:pt x="14398" y="14120"/>
                    <a:pt x="14560" y="14201"/>
                  </a:cubicBezTo>
                  <a:cubicBezTo>
                    <a:pt x="15168" y="14475"/>
                    <a:pt x="15381" y="15174"/>
                    <a:pt x="15107" y="15751"/>
                  </a:cubicBezTo>
                  <a:cubicBezTo>
                    <a:pt x="14932" y="16189"/>
                    <a:pt x="14505" y="16454"/>
                    <a:pt x="14052" y="16454"/>
                  </a:cubicBezTo>
                  <a:cubicBezTo>
                    <a:pt x="13876" y="16454"/>
                    <a:pt x="13697" y="16414"/>
                    <a:pt x="13527" y="16329"/>
                  </a:cubicBezTo>
                  <a:cubicBezTo>
                    <a:pt x="12919" y="16055"/>
                    <a:pt x="12706" y="15326"/>
                    <a:pt x="12949" y="14779"/>
                  </a:cubicBezTo>
                  <a:cubicBezTo>
                    <a:pt x="12980" y="14687"/>
                    <a:pt x="13040" y="14657"/>
                    <a:pt x="13071" y="14627"/>
                  </a:cubicBezTo>
                  <a:cubicBezTo>
                    <a:pt x="13101" y="14627"/>
                    <a:pt x="13132" y="14566"/>
                    <a:pt x="13192" y="14566"/>
                  </a:cubicBezTo>
                  <a:cubicBezTo>
                    <a:pt x="13223" y="14566"/>
                    <a:pt x="13223" y="14535"/>
                    <a:pt x="13253" y="14535"/>
                  </a:cubicBezTo>
                  <a:lnTo>
                    <a:pt x="13496" y="14414"/>
                  </a:lnTo>
                  <a:cubicBezTo>
                    <a:pt x="13557" y="14383"/>
                    <a:pt x="13648" y="14323"/>
                    <a:pt x="13679" y="14262"/>
                  </a:cubicBezTo>
                  <a:cubicBezTo>
                    <a:pt x="13709" y="14262"/>
                    <a:pt x="13709" y="14231"/>
                    <a:pt x="13740" y="14201"/>
                  </a:cubicBezTo>
                  <a:lnTo>
                    <a:pt x="13831" y="14110"/>
                  </a:lnTo>
                  <a:cubicBezTo>
                    <a:pt x="13902" y="14100"/>
                    <a:pt x="13979" y="14093"/>
                    <a:pt x="14060" y="14093"/>
                  </a:cubicBezTo>
                  <a:close/>
                  <a:moveTo>
                    <a:pt x="10916" y="14358"/>
                  </a:moveTo>
                  <a:cubicBezTo>
                    <a:pt x="11089" y="14358"/>
                    <a:pt x="11264" y="14396"/>
                    <a:pt x="11429" y="14475"/>
                  </a:cubicBezTo>
                  <a:cubicBezTo>
                    <a:pt x="12007" y="14748"/>
                    <a:pt x="12281" y="15447"/>
                    <a:pt x="12007" y="16025"/>
                  </a:cubicBezTo>
                  <a:cubicBezTo>
                    <a:pt x="11851" y="16449"/>
                    <a:pt x="11416" y="16709"/>
                    <a:pt x="10955" y="16709"/>
                  </a:cubicBezTo>
                  <a:cubicBezTo>
                    <a:pt x="10788" y="16709"/>
                    <a:pt x="10618" y="16675"/>
                    <a:pt x="10457" y="16602"/>
                  </a:cubicBezTo>
                  <a:cubicBezTo>
                    <a:pt x="9849" y="16329"/>
                    <a:pt x="9606" y="15599"/>
                    <a:pt x="9879" y="15052"/>
                  </a:cubicBezTo>
                  <a:cubicBezTo>
                    <a:pt x="10075" y="14597"/>
                    <a:pt x="10486" y="14358"/>
                    <a:pt x="10916" y="14358"/>
                  </a:cubicBezTo>
                  <a:close/>
                  <a:moveTo>
                    <a:pt x="23063" y="14393"/>
                  </a:moveTo>
                  <a:cubicBezTo>
                    <a:pt x="23229" y="14393"/>
                    <a:pt x="23398" y="14430"/>
                    <a:pt x="23557" y="14505"/>
                  </a:cubicBezTo>
                  <a:cubicBezTo>
                    <a:pt x="24135" y="14809"/>
                    <a:pt x="24408" y="15538"/>
                    <a:pt x="24135" y="16116"/>
                  </a:cubicBezTo>
                  <a:cubicBezTo>
                    <a:pt x="23940" y="16548"/>
                    <a:pt x="23515" y="16781"/>
                    <a:pt x="23089" y="16781"/>
                  </a:cubicBezTo>
                  <a:cubicBezTo>
                    <a:pt x="22916" y="16781"/>
                    <a:pt x="22743" y="16742"/>
                    <a:pt x="22585" y="16663"/>
                  </a:cubicBezTo>
                  <a:cubicBezTo>
                    <a:pt x="22281" y="16511"/>
                    <a:pt x="22038" y="16268"/>
                    <a:pt x="21916" y="15964"/>
                  </a:cubicBezTo>
                  <a:cubicBezTo>
                    <a:pt x="21855" y="15721"/>
                    <a:pt x="21855" y="15508"/>
                    <a:pt x="21916" y="15265"/>
                  </a:cubicBezTo>
                  <a:cubicBezTo>
                    <a:pt x="21916" y="15204"/>
                    <a:pt x="21977" y="15143"/>
                    <a:pt x="22007" y="15082"/>
                  </a:cubicBezTo>
                  <a:cubicBezTo>
                    <a:pt x="22205" y="14642"/>
                    <a:pt x="22626" y="14393"/>
                    <a:pt x="23063" y="14393"/>
                  </a:cubicBezTo>
                  <a:close/>
                  <a:moveTo>
                    <a:pt x="20116" y="14509"/>
                  </a:moveTo>
                  <a:cubicBezTo>
                    <a:pt x="20293" y="14509"/>
                    <a:pt x="20472" y="14547"/>
                    <a:pt x="20639" y="14627"/>
                  </a:cubicBezTo>
                  <a:cubicBezTo>
                    <a:pt x="20913" y="14748"/>
                    <a:pt x="21126" y="14961"/>
                    <a:pt x="21247" y="15265"/>
                  </a:cubicBezTo>
                  <a:lnTo>
                    <a:pt x="21247" y="15386"/>
                  </a:lnTo>
                  <a:lnTo>
                    <a:pt x="21247" y="15447"/>
                  </a:lnTo>
                  <a:lnTo>
                    <a:pt x="21247" y="15690"/>
                  </a:lnTo>
                  <a:cubicBezTo>
                    <a:pt x="21247" y="15751"/>
                    <a:pt x="21247" y="15842"/>
                    <a:pt x="21278" y="15903"/>
                  </a:cubicBezTo>
                  <a:lnTo>
                    <a:pt x="21278" y="15994"/>
                  </a:lnTo>
                  <a:cubicBezTo>
                    <a:pt x="21278" y="16025"/>
                    <a:pt x="21278" y="16055"/>
                    <a:pt x="21308" y="16116"/>
                  </a:cubicBezTo>
                  <a:cubicBezTo>
                    <a:pt x="21308" y="16146"/>
                    <a:pt x="21278" y="16177"/>
                    <a:pt x="21278" y="16177"/>
                  </a:cubicBezTo>
                  <a:cubicBezTo>
                    <a:pt x="21032" y="16601"/>
                    <a:pt x="20590" y="16861"/>
                    <a:pt x="20132" y="16861"/>
                  </a:cubicBezTo>
                  <a:cubicBezTo>
                    <a:pt x="19966" y="16861"/>
                    <a:pt x="19798" y="16827"/>
                    <a:pt x="19636" y="16754"/>
                  </a:cubicBezTo>
                  <a:cubicBezTo>
                    <a:pt x="19028" y="16481"/>
                    <a:pt x="18816" y="15751"/>
                    <a:pt x="19089" y="15174"/>
                  </a:cubicBezTo>
                  <a:cubicBezTo>
                    <a:pt x="19262" y="14742"/>
                    <a:pt x="19681" y="14509"/>
                    <a:pt x="20116" y="14509"/>
                  </a:cubicBezTo>
                  <a:close/>
                  <a:moveTo>
                    <a:pt x="17066" y="14741"/>
                  </a:moveTo>
                  <a:cubicBezTo>
                    <a:pt x="17228" y="14741"/>
                    <a:pt x="17390" y="14773"/>
                    <a:pt x="17539" y="14839"/>
                  </a:cubicBezTo>
                  <a:cubicBezTo>
                    <a:pt x="18147" y="15113"/>
                    <a:pt x="18390" y="15842"/>
                    <a:pt x="18117" y="16420"/>
                  </a:cubicBezTo>
                  <a:cubicBezTo>
                    <a:pt x="17944" y="16850"/>
                    <a:pt x="17544" y="17098"/>
                    <a:pt x="17109" y="17098"/>
                  </a:cubicBezTo>
                  <a:cubicBezTo>
                    <a:pt x="16929" y="17098"/>
                    <a:pt x="16744" y="17056"/>
                    <a:pt x="16566" y="16967"/>
                  </a:cubicBezTo>
                  <a:cubicBezTo>
                    <a:pt x="15958" y="16724"/>
                    <a:pt x="15746" y="15994"/>
                    <a:pt x="15989" y="15417"/>
                  </a:cubicBezTo>
                  <a:cubicBezTo>
                    <a:pt x="16188" y="14974"/>
                    <a:pt x="16629" y="14741"/>
                    <a:pt x="17066" y="14741"/>
                  </a:cubicBezTo>
                  <a:close/>
                  <a:moveTo>
                    <a:pt x="10235" y="0"/>
                  </a:moveTo>
                  <a:cubicBezTo>
                    <a:pt x="10118" y="0"/>
                    <a:pt x="9998" y="79"/>
                    <a:pt x="9910" y="189"/>
                  </a:cubicBezTo>
                  <a:cubicBezTo>
                    <a:pt x="9363" y="1404"/>
                    <a:pt x="9363" y="2620"/>
                    <a:pt x="9515" y="3867"/>
                  </a:cubicBezTo>
                  <a:cubicBezTo>
                    <a:pt x="9423" y="3836"/>
                    <a:pt x="9363" y="3745"/>
                    <a:pt x="9271" y="3715"/>
                  </a:cubicBezTo>
                  <a:cubicBezTo>
                    <a:pt x="9207" y="3671"/>
                    <a:pt x="9135" y="3651"/>
                    <a:pt x="9064" y="3651"/>
                  </a:cubicBezTo>
                  <a:cubicBezTo>
                    <a:pt x="8936" y="3651"/>
                    <a:pt x="8814" y="3718"/>
                    <a:pt x="8755" y="3836"/>
                  </a:cubicBezTo>
                  <a:cubicBezTo>
                    <a:pt x="8451" y="4474"/>
                    <a:pt x="8329" y="5113"/>
                    <a:pt x="8329" y="5781"/>
                  </a:cubicBezTo>
                  <a:cubicBezTo>
                    <a:pt x="8177" y="5508"/>
                    <a:pt x="8056" y="5204"/>
                    <a:pt x="7934" y="4900"/>
                  </a:cubicBezTo>
                  <a:cubicBezTo>
                    <a:pt x="7934" y="4900"/>
                    <a:pt x="7934" y="4870"/>
                    <a:pt x="7904" y="4870"/>
                  </a:cubicBezTo>
                  <a:cubicBezTo>
                    <a:pt x="7843" y="4626"/>
                    <a:pt x="7752" y="4353"/>
                    <a:pt x="7691" y="4049"/>
                  </a:cubicBezTo>
                  <a:cubicBezTo>
                    <a:pt x="7644" y="3909"/>
                    <a:pt x="7526" y="3805"/>
                    <a:pt x="7392" y="3805"/>
                  </a:cubicBezTo>
                  <a:cubicBezTo>
                    <a:pt x="7351" y="3805"/>
                    <a:pt x="7308" y="3815"/>
                    <a:pt x="7265" y="3836"/>
                  </a:cubicBezTo>
                  <a:cubicBezTo>
                    <a:pt x="7083" y="3867"/>
                    <a:pt x="6961" y="4049"/>
                    <a:pt x="7022" y="4262"/>
                  </a:cubicBezTo>
                  <a:cubicBezTo>
                    <a:pt x="7083" y="4322"/>
                    <a:pt x="7083" y="4444"/>
                    <a:pt x="7113" y="4505"/>
                  </a:cubicBezTo>
                  <a:cubicBezTo>
                    <a:pt x="6660" y="4403"/>
                    <a:pt x="6200" y="4356"/>
                    <a:pt x="5736" y="4356"/>
                  </a:cubicBezTo>
                  <a:cubicBezTo>
                    <a:pt x="5236" y="4356"/>
                    <a:pt x="4731" y="4410"/>
                    <a:pt x="4226" y="4505"/>
                  </a:cubicBezTo>
                  <a:cubicBezTo>
                    <a:pt x="4043" y="4535"/>
                    <a:pt x="3922" y="4657"/>
                    <a:pt x="3922" y="4900"/>
                  </a:cubicBezTo>
                  <a:cubicBezTo>
                    <a:pt x="3952" y="5356"/>
                    <a:pt x="4074" y="5721"/>
                    <a:pt x="4256" y="6116"/>
                  </a:cubicBezTo>
                  <a:cubicBezTo>
                    <a:pt x="2858" y="6177"/>
                    <a:pt x="1368" y="6177"/>
                    <a:pt x="183" y="7028"/>
                  </a:cubicBezTo>
                  <a:cubicBezTo>
                    <a:pt x="31" y="7088"/>
                    <a:pt x="1" y="7362"/>
                    <a:pt x="122" y="7484"/>
                  </a:cubicBezTo>
                  <a:cubicBezTo>
                    <a:pt x="1490" y="9003"/>
                    <a:pt x="3496" y="9915"/>
                    <a:pt x="5502" y="10067"/>
                  </a:cubicBezTo>
                  <a:cubicBezTo>
                    <a:pt x="5320" y="10310"/>
                    <a:pt x="5168" y="10614"/>
                    <a:pt x="5016" y="10949"/>
                  </a:cubicBezTo>
                  <a:cubicBezTo>
                    <a:pt x="4894" y="11131"/>
                    <a:pt x="5046" y="11344"/>
                    <a:pt x="5290" y="11374"/>
                  </a:cubicBezTo>
                  <a:cubicBezTo>
                    <a:pt x="5493" y="11419"/>
                    <a:pt x="5714" y="11440"/>
                    <a:pt x="5947" y="11440"/>
                  </a:cubicBezTo>
                  <a:cubicBezTo>
                    <a:pt x="6964" y="11440"/>
                    <a:pt x="8193" y="11037"/>
                    <a:pt x="9059" y="10493"/>
                  </a:cubicBezTo>
                  <a:cubicBezTo>
                    <a:pt x="9089" y="10675"/>
                    <a:pt x="9150" y="10858"/>
                    <a:pt x="9241" y="11009"/>
                  </a:cubicBezTo>
                  <a:cubicBezTo>
                    <a:pt x="8663" y="11131"/>
                    <a:pt x="8147" y="11465"/>
                    <a:pt x="7873" y="12043"/>
                  </a:cubicBezTo>
                  <a:cubicBezTo>
                    <a:pt x="7448" y="12955"/>
                    <a:pt x="7843" y="14049"/>
                    <a:pt x="8785" y="14475"/>
                  </a:cubicBezTo>
                  <a:cubicBezTo>
                    <a:pt x="8967" y="14535"/>
                    <a:pt x="9119" y="14566"/>
                    <a:pt x="9302" y="14627"/>
                  </a:cubicBezTo>
                  <a:cubicBezTo>
                    <a:pt x="9271" y="14657"/>
                    <a:pt x="9271" y="14718"/>
                    <a:pt x="9241" y="14779"/>
                  </a:cubicBezTo>
                  <a:cubicBezTo>
                    <a:pt x="8815" y="15690"/>
                    <a:pt x="9211" y="16785"/>
                    <a:pt x="10153" y="17210"/>
                  </a:cubicBezTo>
                  <a:cubicBezTo>
                    <a:pt x="10394" y="17318"/>
                    <a:pt x="10649" y="17369"/>
                    <a:pt x="10901" y="17369"/>
                  </a:cubicBezTo>
                  <a:cubicBezTo>
                    <a:pt x="11571" y="17369"/>
                    <a:pt x="12223" y="17008"/>
                    <a:pt x="12554" y="16390"/>
                  </a:cubicBezTo>
                  <a:cubicBezTo>
                    <a:pt x="12736" y="16633"/>
                    <a:pt x="12949" y="16815"/>
                    <a:pt x="13223" y="16937"/>
                  </a:cubicBezTo>
                  <a:cubicBezTo>
                    <a:pt x="13471" y="17051"/>
                    <a:pt x="13730" y="17104"/>
                    <a:pt x="13986" y="17104"/>
                  </a:cubicBezTo>
                  <a:cubicBezTo>
                    <a:pt x="14480" y="17104"/>
                    <a:pt x="14959" y="16902"/>
                    <a:pt x="15320" y="16541"/>
                  </a:cubicBezTo>
                  <a:cubicBezTo>
                    <a:pt x="15472" y="16997"/>
                    <a:pt x="15806" y="17362"/>
                    <a:pt x="16262" y="17575"/>
                  </a:cubicBezTo>
                  <a:cubicBezTo>
                    <a:pt x="16507" y="17693"/>
                    <a:pt x="16766" y="17748"/>
                    <a:pt x="17022" y="17748"/>
                  </a:cubicBezTo>
                  <a:cubicBezTo>
                    <a:pt x="17688" y="17748"/>
                    <a:pt x="18334" y="17377"/>
                    <a:pt x="18664" y="16785"/>
                  </a:cubicBezTo>
                  <a:cubicBezTo>
                    <a:pt x="18846" y="16997"/>
                    <a:pt x="19089" y="17210"/>
                    <a:pt x="19332" y="17301"/>
                  </a:cubicBezTo>
                  <a:cubicBezTo>
                    <a:pt x="19592" y="17426"/>
                    <a:pt x="19860" y="17484"/>
                    <a:pt x="20122" y="17484"/>
                  </a:cubicBezTo>
                  <a:cubicBezTo>
                    <a:pt x="20690" y="17484"/>
                    <a:pt x="21228" y="17212"/>
                    <a:pt x="21582" y="16754"/>
                  </a:cubicBezTo>
                  <a:cubicBezTo>
                    <a:pt x="21764" y="16967"/>
                    <a:pt x="21977" y="17119"/>
                    <a:pt x="22220" y="17241"/>
                  </a:cubicBezTo>
                  <a:cubicBezTo>
                    <a:pt x="22462" y="17353"/>
                    <a:pt x="22718" y="17406"/>
                    <a:pt x="22972" y="17406"/>
                  </a:cubicBezTo>
                  <a:cubicBezTo>
                    <a:pt x="23677" y="17406"/>
                    <a:pt x="24361" y="16999"/>
                    <a:pt x="24652" y="16329"/>
                  </a:cubicBezTo>
                  <a:cubicBezTo>
                    <a:pt x="25077" y="15417"/>
                    <a:pt x="24712" y="14323"/>
                    <a:pt x="23740" y="13897"/>
                  </a:cubicBezTo>
                  <a:cubicBezTo>
                    <a:pt x="23497" y="13775"/>
                    <a:pt x="23253" y="13745"/>
                    <a:pt x="22980" y="13745"/>
                  </a:cubicBezTo>
                  <a:cubicBezTo>
                    <a:pt x="22980" y="13715"/>
                    <a:pt x="23041" y="13715"/>
                    <a:pt x="23041" y="13654"/>
                  </a:cubicBezTo>
                  <a:cubicBezTo>
                    <a:pt x="23436" y="12742"/>
                    <a:pt x="23071" y="11648"/>
                    <a:pt x="22129" y="11222"/>
                  </a:cubicBezTo>
                  <a:cubicBezTo>
                    <a:pt x="21892" y="11143"/>
                    <a:pt x="21632" y="11064"/>
                    <a:pt x="21389" y="11064"/>
                  </a:cubicBezTo>
                  <a:cubicBezTo>
                    <a:pt x="21352" y="11064"/>
                    <a:pt x="21314" y="11066"/>
                    <a:pt x="21278" y="11070"/>
                  </a:cubicBezTo>
                  <a:cubicBezTo>
                    <a:pt x="21612" y="10158"/>
                    <a:pt x="21217" y="9155"/>
                    <a:pt x="20335" y="8760"/>
                  </a:cubicBezTo>
                  <a:cubicBezTo>
                    <a:pt x="20092" y="8639"/>
                    <a:pt x="19910" y="8608"/>
                    <a:pt x="19697" y="8608"/>
                  </a:cubicBezTo>
                  <a:lnTo>
                    <a:pt x="19910" y="8274"/>
                  </a:lnTo>
                  <a:cubicBezTo>
                    <a:pt x="20335" y="7362"/>
                    <a:pt x="19940" y="6268"/>
                    <a:pt x="18998" y="5842"/>
                  </a:cubicBezTo>
                  <a:cubicBezTo>
                    <a:pt x="18739" y="5724"/>
                    <a:pt x="18480" y="5680"/>
                    <a:pt x="18235" y="5680"/>
                  </a:cubicBezTo>
                  <a:cubicBezTo>
                    <a:pt x="18163" y="5680"/>
                    <a:pt x="18094" y="5683"/>
                    <a:pt x="18025" y="5690"/>
                  </a:cubicBezTo>
                  <a:cubicBezTo>
                    <a:pt x="18056" y="5660"/>
                    <a:pt x="18056" y="5599"/>
                    <a:pt x="18086" y="5538"/>
                  </a:cubicBezTo>
                  <a:cubicBezTo>
                    <a:pt x="18542" y="4566"/>
                    <a:pt x="18117" y="3441"/>
                    <a:pt x="17205" y="3046"/>
                  </a:cubicBezTo>
                  <a:cubicBezTo>
                    <a:pt x="16953" y="2920"/>
                    <a:pt x="16689" y="2862"/>
                    <a:pt x="16430" y="2862"/>
                  </a:cubicBezTo>
                  <a:cubicBezTo>
                    <a:pt x="15877" y="2862"/>
                    <a:pt x="15348" y="3128"/>
                    <a:pt x="15016" y="3563"/>
                  </a:cubicBezTo>
                  <a:cubicBezTo>
                    <a:pt x="14834" y="3259"/>
                    <a:pt x="14560" y="2985"/>
                    <a:pt x="14226" y="2833"/>
                  </a:cubicBezTo>
                  <a:cubicBezTo>
                    <a:pt x="13989" y="2754"/>
                    <a:pt x="13729" y="2675"/>
                    <a:pt x="13486" y="2675"/>
                  </a:cubicBezTo>
                  <a:cubicBezTo>
                    <a:pt x="13449" y="2675"/>
                    <a:pt x="13411" y="2677"/>
                    <a:pt x="13375" y="2681"/>
                  </a:cubicBezTo>
                  <a:cubicBezTo>
                    <a:pt x="13162" y="1435"/>
                    <a:pt x="11429" y="462"/>
                    <a:pt x="10366" y="37"/>
                  </a:cubicBezTo>
                  <a:cubicBezTo>
                    <a:pt x="10324" y="12"/>
                    <a:pt x="10280" y="0"/>
                    <a:pt x="10235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902" name="Google Shape;902;p14"/>
            <p:cNvGrpSpPr/>
            <p:nvPr/>
          </p:nvGrpSpPr>
          <p:grpSpPr>
            <a:xfrm flipH="1">
              <a:off x="8973140" y="717275"/>
              <a:ext cx="622375" cy="570700"/>
              <a:chOff x="3015525" y="1431175"/>
              <a:chExt cx="622375" cy="570700"/>
            </a:xfrm>
          </p:grpSpPr>
          <p:sp>
            <p:nvSpPr>
              <p:cNvPr id="903" name="Google Shape;903;p14"/>
              <p:cNvSpPr/>
              <p:nvPr/>
            </p:nvSpPr>
            <p:spPr>
              <a:xfrm>
                <a:off x="3015525" y="1431175"/>
                <a:ext cx="622375" cy="570700"/>
              </a:xfrm>
              <a:custGeom>
                <a:rect b="b" l="l" r="r" t="t"/>
                <a:pathLst>
                  <a:path extrusionOk="0" h="22828" w="24895">
                    <a:moveTo>
                      <a:pt x="13374" y="669"/>
                    </a:moveTo>
                    <a:cubicBezTo>
                      <a:pt x="16140" y="669"/>
                      <a:pt x="18785" y="2097"/>
                      <a:pt x="20761" y="4590"/>
                    </a:cubicBezTo>
                    <a:cubicBezTo>
                      <a:pt x="23131" y="7660"/>
                      <a:pt x="24195" y="12037"/>
                      <a:pt x="23344" y="15411"/>
                    </a:cubicBezTo>
                    <a:cubicBezTo>
                      <a:pt x="22280" y="19636"/>
                      <a:pt x="18511" y="22128"/>
                      <a:pt x="13314" y="22128"/>
                    </a:cubicBezTo>
                    <a:cubicBezTo>
                      <a:pt x="11794" y="22128"/>
                      <a:pt x="10183" y="21915"/>
                      <a:pt x="8633" y="21490"/>
                    </a:cubicBezTo>
                    <a:cubicBezTo>
                      <a:pt x="5624" y="20669"/>
                      <a:pt x="3192" y="18450"/>
                      <a:pt x="1946" y="15411"/>
                    </a:cubicBezTo>
                    <a:cubicBezTo>
                      <a:pt x="699" y="12462"/>
                      <a:pt x="791" y="9149"/>
                      <a:pt x="2250" y="6596"/>
                    </a:cubicBezTo>
                    <a:cubicBezTo>
                      <a:pt x="4134" y="3192"/>
                      <a:pt x="5927" y="942"/>
                      <a:pt x="13070" y="669"/>
                    </a:cubicBezTo>
                    <a:close/>
                    <a:moveTo>
                      <a:pt x="13070" y="0"/>
                    </a:moveTo>
                    <a:cubicBezTo>
                      <a:pt x="5624" y="274"/>
                      <a:pt x="3648" y="2766"/>
                      <a:pt x="1672" y="6261"/>
                    </a:cubicBezTo>
                    <a:cubicBezTo>
                      <a:pt x="152" y="8997"/>
                      <a:pt x="0" y="12523"/>
                      <a:pt x="1338" y="15684"/>
                    </a:cubicBezTo>
                    <a:cubicBezTo>
                      <a:pt x="2706" y="18906"/>
                      <a:pt x="5289" y="21277"/>
                      <a:pt x="8481" y="22158"/>
                    </a:cubicBezTo>
                    <a:cubicBezTo>
                      <a:pt x="10122" y="22614"/>
                      <a:pt x="11733" y="22827"/>
                      <a:pt x="13344" y="22827"/>
                    </a:cubicBezTo>
                    <a:cubicBezTo>
                      <a:pt x="18876" y="22827"/>
                      <a:pt x="22888" y="20122"/>
                      <a:pt x="24013" y="15623"/>
                    </a:cubicBezTo>
                    <a:cubicBezTo>
                      <a:pt x="24894" y="11976"/>
                      <a:pt x="23831" y="7477"/>
                      <a:pt x="21277" y="4164"/>
                    </a:cubicBezTo>
                    <a:cubicBezTo>
                      <a:pt x="19180" y="1489"/>
                      <a:pt x="16384" y="0"/>
                      <a:pt x="1337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4" name="Google Shape;904;p14"/>
              <p:cNvSpPr/>
              <p:nvPr/>
            </p:nvSpPr>
            <p:spPr>
              <a:xfrm>
                <a:off x="3074800" y="1503350"/>
                <a:ext cx="493950" cy="438475"/>
              </a:xfrm>
              <a:custGeom>
                <a:rect b="b" l="l" r="r" t="t"/>
                <a:pathLst>
                  <a:path extrusionOk="0" h="17539" w="19758">
                    <a:moveTo>
                      <a:pt x="9514" y="639"/>
                    </a:moveTo>
                    <a:cubicBezTo>
                      <a:pt x="10244" y="639"/>
                      <a:pt x="11003" y="730"/>
                      <a:pt x="11794" y="821"/>
                    </a:cubicBezTo>
                    <a:cubicBezTo>
                      <a:pt x="11885" y="821"/>
                      <a:pt x="11915" y="882"/>
                      <a:pt x="12006" y="882"/>
                    </a:cubicBezTo>
                    <a:cubicBezTo>
                      <a:pt x="11429" y="1976"/>
                      <a:pt x="9757" y="5016"/>
                      <a:pt x="9301" y="5745"/>
                    </a:cubicBezTo>
                    <a:cubicBezTo>
                      <a:pt x="8976" y="6287"/>
                      <a:pt x="8049" y="6767"/>
                      <a:pt x="7158" y="6767"/>
                    </a:cubicBezTo>
                    <a:cubicBezTo>
                      <a:pt x="6799" y="6767"/>
                      <a:pt x="6446" y="6689"/>
                      <a:pt x="6140" y="6505"/>
                    </a:cubicBezTo>
                    <a:cubicBezTo>
                      <a:pt x="5137" y="5897"/>
                      <a:pt x="2827" y="4469"/>
                      <a:pt x="2037" y="3952"/>
                    </a:cubicBezTo>
                    <a:cubicBezTo>
                      <a:pt x="3526" y="1855"/>
                      <a:pt x="6262" y="639"/>
                      <a:pt x="9514" y="639"/>
                    </a:cubicBezTo>
                    <a:close/>
                    <a:moveTo>
                      <a:pt x="14195" y="1794"/>
                    </a:moveTo>
                    <a:cubicBezTo>
                      <a:pt x="15289" y="2463"/>
                      <a:pt x="16292" y="3526"/>
                      <a:pt x="17083" y="4833"/>
                    </a:cubicBezTo>
                    <a:cubicBezTo>
                      <a:pt x="18116" y="6536"/>
                      <a:pt x="18694" y="8390"/>
                      <a:pt x="18633" y="10031"/>
                    </a:cubicBezTo>
                    <a:cubicBezTo>
                      <a:pt x="17326" y="9575"/>
                      <a:pt x="13222" y="8238"/>
                      <a:pt x="12219" y="7964"/>
                    </a:cubicBezTo>
                    <a:cubicBezTo>
                      <a:pt x="11763" y="7843"/>
                      <a:pt x="11459" y="7721"/>
                      <a:pt x="11399" y="7569"/>
                    </a:cubicBezTo>
                    <a:cubicBezTo>
                      <a:pt x="11307" y="7387"/>
                      <a:pt x="11307" y="7144"/>
                      <a:pt x="11459" y="6688"/>
                    </a:cubicBezTo>
                    <a:cubicBezTo>
                      <a:pt x="11703" y="5958"/>
                      <a:pt x="13374" y="3101"/>
                      <a:pt x="14195" y="1794"/>
                    </a:cubicBezTo>
                    <a:close/>
                    <a:moveTo>
                      <a:pt x="1125" y="5897"/>
                    </a:moveTo>
                    <a:lnTo>
                      <a:pt x="1125" y="5897"/>
                    </a:lnTo>
                    <a:cubicBezTo>
                      <a:pt x="2462" y="6688"/>
                      <a:pt x="4468" y="8025"/>
                      <a:pt x="5502" y="8998"/>
                    </a:cubicBezTo>
                    <a:cubicBezTo>
                      <a:pt x="6322" y="9758"/>
                      <a:pt x="6201" y="12220"/>
                      <a:pt x="6140" y="14621"/>
                    </a:cubicBezTo>
                    <a:cubicBezTo>
                      <a:pt x="6140" y="15077"/>
                      <a:pt x="6110" y="15533"/>
                      <a:pt x="6110" y="15989"/>
                    </a:cubicBezTo>
                    <a:cubicBezTo>
                      <a:pt x="4316" y="15229"/>
                      <a:pt x="2888" y="13709"/>
                      <a:pt x="1915" y="11703"/>
                    </a:cubicBezTo>
                    <a:cubicBezTo>
                      <a:pt x="1003" y="9758"/>
                      <a:pt x="730" y="7569"/>
                      <a:pt x="1125" y="5897"/>
                    </a:cubicBezTo>
                    <a:close/>
                    <a:moveTo>
                      <a:pt x="12645" y="1064"/>
                    </a:moveTo>
                    <a:cubicBezTo>
                      <a:pt x="12979" y="1186"/>
                      <a:pt x="13313" y="1277"/>
                      <a:pt x="13617" y="1490"/>
                    </a:cubicBezTo>
                    <a:cubicBezTo>
                      <a:pt x="13010" y="2463"/>
                      <a:pt x="11095" y="5654"/>
                      <a:pt x="10821" y="6536"/>
                    </a:cubicBezTo>
                    <a:cubicBezTo>
                      <a:pt x="10669" y="7022"/>
                      <a:pt x="10547" y="7508"/>
                      <a:pt x="10821" y="7934"/>
                    </a:cubicBezTo>
                    <a:cubicBezTo>
                      <a:pt x="11003" y="8268"/>
                      <a:pt x="11399" y="8511"/>
                      <a:pt x="12067" y="8663"/>
                    </a:cubicBezTo>
                    <a:cubicBezTo>
                      <a:pt x="13101" y="8906"/>
                      <a:pt x="17538" y="10365"/>
                      <a:pt x="18633" y="10761"/>
                    </a:cubicBezTo>
                    <a:cubicBezTo>
                      <a:pt x="18602" y="11125"/>
                      <a:pt x="18542" y="11460"/>
                      <a:pt x="18420" y="11824"/>
                    </a:cubicBezTo>
                    <a:cubicBezTo>
                      <a:pt x="17022" y="11429"/>
                      <a:pt x="11125" y="9879"/>
                      <a:pt x="10487" y="9758"/>
                    </a:cubicBezTo>
                    <a:cubicBezTo>
                      <a:pt x="10378" y="9743"/>
                      <a:pt x="10255" y="9734"/>
                      <a:pt x="10125" y="9734"/>
                    </a:cubicBezTo>
                    <a:cubicBezTo>
                      <a:pt x="9709" y="9734"/>
                      <a:pt x="9216" y="9829"/>
                      <a:pt x="8845" y="10153"/>
                    </a:cubicBezTo>
                    <a:cubicBezTo>
                      <a:pt x="8511" y="10396"/>
                      <a:pt x="8268" y="10791"/>
                      <a:pt x="8207" y="11277"/>
                    </a:cubicBezTo>
                    <a:cubicBezTo>
                      <a:pt x="8085" y="12159"/>
                      <a:pt x="8055" y="15502"/>
                      <a:pt x="8055" y="16627"/>
                    </a:cubicBezTo>
                    <a:cubicBezTo>
                      <a:pt x="7812" y="16597"/>
                      <a:pt x="7599" y="16566"/>
                      <a:pt x="7356" y="16475"/>
                    </a:cubicBezTo>
                    <a:cubicBezTo>
                      <a:pt x="7113" y="16414"/>
                      <a:pt x="6930" y="16323"/>
                      <a:pt x="6748" y="16262"/>
                    </a:cubicBezTo>
                    <a:cubicBezTo>
                      <a:pt x="6748" y="15715"/>
                      <a:pt x="6778" y="15198"/>
                      <a:pt x="6778" y="14651"/>
                    </a:cubicBezTo>
                    <a:cubicBezTo>
                      <a:pt x="6900" y="12007"/>
                      <a:pt x="6991" y="9454"/>
                      <a:pt x="5958" y="8511"/>
                    </a:cubicBezTo>
                    <a:cubicBezTo>
                      <a:pt x="4742" y="7417"/>
                      <a:pt x="2523" y="5958"/>
                      <a:pt x="1307" y="5229"/>
                    </a:cubicBezTo>
                    <a:cubicBezTo>
                      <a:pt x="1368" y="5077"/>
                      <a:pt x="1429" y="4985"/>
                      <a:pt x="1520" y="4864"/>
                    </a:cubicBezTo>
                    <a:cubicBezTo>
                      <a:pt x="1581" y="4742"/>
                      <a:pt x="1611" y="4621"/>
                      <a:pt x="1702" y="4530"/>
                    </a:cubicBezTo>
                    <a:cubicBezTo>
                      <a:pt x="2493" y="5016"/>
                      <a:pt x="4803" y="6444"/>
                      <a:pt x="5806" y="7052"/>
                    </a:cubicBezTo>
                    <a:cubicBezTo>
                      <a:pt x="6231" y="7326"/>
                      <a:pt x="6718" y="7448"/>
                      <a:pt x="7174" y="7448"/>
                    </a:cubicBezTo>
                    <a:cubicBezTo>
                      <a:pt x="8298" y="7448"/>
                      <a:pt x="9453" y="6809"/>
                      <a:pt x="9879" y="6110"/>
                    </a:cubicBezTo>
                    <a:cubicBezTo>
                      <a:pt x="10335" y="5350"/>
                      <a:pt x="12158" y="2007"/>
                      <a:pt x="12645" y="1064"/>
                    </a:cubicBezTo>
                    <a:close/>
                    <a:moveTo>
                      <a:pt x="10078" y="10370"/>
                    </a:moveTo>
                    <a:cubicBezTo>
                      <a:pt x="10184" y="10370"/>
                      <a:pt x="10282" y="10379"/>
                      <a:pt x="10365" y="10396"/>
                    </a:cubicBezTo>
                    <a:cubicBezTo>
                      <a:pt x="10882" y="10487"/>
                      <a:pt x="15532" y="11703"/>
                      <a:pt x="18177" y="12432"/>
                    </a:cubicBezTo>
                    <a:cubicBezTo>
                      <a:pt x="16931" y="15168"/>
                      <a:pt x="14043" y="16870"/>
                      <a:pt x="10487" y="16870"/>
                    </a:cubicBezTo>
                    <a:cubicBezTo>
                      <a:pt x="9909" y="16870"/>
                      <a:pt x="9301" y="16840"/>
                      <a:pt x="8693" y="16718"/>
                    </a:cubicBezTo>
                    <a:cubicBezTo>
                      <a:pt x="8693" y="15685"/>
                      <a:pt x="8724" y="12189"/>
                      <a:pt x="8845" y="11308"/>
                    </a:cubicBezTo>
                    <a:cubicBezTo>
                      <a:pt x="8876" y="11004"/>
                      <a:pt x="8997" y="10791"/>
                      <a:pt x="9210" y="10639"/>
                    </a:cubicBezTo>
                    <a:cubicBezTo>
                      <a:pt x="9454" y="10440"/>
                      <a:pt x="9794" y="10370"/>
                      <a:pt x="10078" y="10370"/>
                    </a:cubicBezTo>
                    <a:close/>
                    <a:moveTo>
                      <a:pt x="9575" y="1"/>
                    </a:moveTo>
                    <a:cubicBezTo>
                      <a:pt x="5563" y="1"/>
                      <a:pt x="2341" y="1703"/>
                      <a:pt x="942" y="4560"/>
                    </a:cubicBezTo>
                    <a:cubicBezTo>
                      <a:pt x="0" y="6414"/>
                      <a:pt x="183" y="9423"/>
                      <a:pt x="1368" y="12007"/>
                    </a:cubicBezTo>
                    <a:cubicBezTo>
                      <a:pt x="2584" y="14651"/>
                      <a:pt x="4651" y="16475"/>
                      <a:pt x="7204" y="17144"/>
                    </a:cubicBezTo>
                    <a:lnTo>
                      <a:pt x="8359" y="17356"/>
                    </a:lnTo>
                    <a:lnTo>
                      <a:pt x="8389" y="17356"/>
                    </a:lnTo>
                    <a:cubicBezTo>
                      <a:pt x="9119" y="17478"/>
                      <a:pt x="9788" y="17539"/>
                      <a:pt x="10517" y="17539"/>
                    </a:cubicBezTo>
                    <a:cubicBezTo>
                      <a:pt x="14529" y="17539"/>
                      <a:pt x="17721" y="15563"/>
                      <a:pt x="18937" y="12341"/>
                    </a:cubicBezTo>
                    <a:cubicBezTo>
                      <a:pt x="18937" y="12341"/>
                      <a:pt x="18937" y="12311"/>
                      <a:pt x="18997" y="12311"/>
                    </a:cubicBezTo>
                    <a:cubicBezTo>
                      <a:pt x="19028" y="12220"/>
                      <a:pt x="19058" y="12159"/>
                      <a:pt x="19058" y="12068"/>
                    </a:cubicBezTo>
                    <a:cubicBezTo>
                      <a:pt x="19757" y="10031"/>
                      <a:pt x="19241" y="7052"/>
                      <a:pt x="17721" y="4560"/>
                    </a:cubicBezTo>
                    <a:cubicBezTo>
                      <a:pt x="16779" y="3010"/>
                      <a:pt x="15593" y="1824"/>
                      <a:pt x="14317" y="1064"/>
                    </a:cubicBezTo>
                    <a:cubicBezTo>
                      <a:pt x="14286" y="1034"/>
                      <a:pt x="14286" y="1034"/>
                      <a:pt x="14225" y="1034"/>
                    </a:cubicBezTo>
                    <a:cubicBezTo>
                      <a:pt x="13465" y="608"/>
                      <a:pt x="12706" y="305"/>
                      <a:pt x="11915" y="183"/>
                    </a:cubicBezTo>
                    <a:cubicBezTo>
                      <a:pt x="11125" y="61"/>
                      <a:pt x="10335" y="1"/>
                      <a:pt x="957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5" name="Google Shape;905;p14"/>
              <p:cNvSpPr/>
              <p:nvPr/>
            </p:nvSpPr>
            <p:spPr>
              <a:xfrm>
                <a:off x="3320225" y="1779950"/>
                <a:ext cx="41075" cy="49100"/>
              </a:xfrm>
              <a:custGeom>
                <a:rect b="b" l="l" r="r" t="t"/>
                <a:pathLst>
                  <a:path extrusionOk="0" h="1964" w="1643">
                    <a:moveTo>
                      <a:pt x="153" y="1"/>
                    </a:moveTo>
                    <a:cubicBezTo>
                      <a:pt x="153" y="1"/>
                      <a:pt x="1" y="1247"/>
                      <a:pt x="214" y="1581"/>
                    </a:cubicBezTo>
                    <a:cubicBezTo>
                      <a:pt x="343" y="1818"/>
                      <a:pt x="594" y="1963"/>
                      <a:pt x="848" y="1963"/>
                    </a:cubicBezTo>
                    <a:cubicBezTo>
                      <a:pt x="953" y="1963"/>
                      <a:pt x="1058" y="1938"/>
                      <a:pt x="1156" y="1885"/>
                    </a:cubicBezTo>
                    <a:cubicBezTo>
                      <a:pt x="1490" y="1703"/>
                      <a:pt x="1642" y="1277"/>
                      <a:pt x="1460" y="943"/>
                    </a:cubicBezTo>
                    <a:cubicBezTo>
                      <a:pt x="1308" y="548"/>
                      <a:pt x="153" y="1"/>
                      <a:pt x="15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6" name="Google Shape;906;p14"/>
              <p:cNvSpPr/>
              <p:nvPr/>
            </p:nvSpPr>
            <p:spPr>
              <a:xfrm>
                <a:off x="3372675" y="1819475"/>
                <a:ext cx="40300" cy="52700"/>
              </a:xfrm>
              <a:custGeom>
                <a:rect b="b" l="l" r="r" t="t"/>
                <a:pathLst>
                  <a:path extrusionOk="0" h="2108" w="1612">
                    <a:moveTo>
                      <a:pt x="456" y="0"/>
                    </a:moveTo>
                    <a:cubicBezTo>
                      <a:pt x="456" y="0"/>
                      <a:pt x="0" y="1186"/>
                      <a:pt x="122" y="1550"/>
                    </a:cubicBezTo>
                    <a:cubicBezTo>
                      <a:pt x="176" y="1901"/>
                      <a:pt x="516" y="2108"/>
                      <a:pt x="868" y="2108"/>
                    </a:cubicBezTo>
                    <a:cubicBezTo>
                      <a:pt x="913" y="2108"/>
                      <a:pt x="959" y="2104"/>
                      <a:pt x="1003" y="2097"/>
                    </a:cubicBezTo>
                    <a:cubicBezTo>
                      <a:pt x="1368" y="2006"/>
                      <a:pt x="1611" y="1581"/>
                      <a:pt x="1520" y="1216"/>
                    </a:cubicBezTo>
                    <a:cubicBezTo>
                      <a:pt x="1398" y="790"/>
                      <a:pt x="456" y="0"/>
                      <a:pt x="4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7" name="Google Shape;907;p14"/>
              <p:cNvSpPr/>
              <p:nvPr/>
            </p:nvSpPr>
            <p:spPr>
              <a:xfrm>
                <a:off x="3425850" y="1814050"/>
                <a:ext cx="54000" cy="35900"/>
              </a:xfrm>
              <a:custGeom>
                <a:rect b="b" l="l" r="r" t="t"/>
                <a:pathLst>
                  <a:path extrusionOk="0" h="1436" w="2160">
                    <a:moveTo>
                      <a:pt x="1407" y="1"/>
                    </a:moveTo>
                    <a:cubicBezTo>
                      <a:pt x="978" y="1"/>
                      <a:pt x="1" y="643"/>
                      <a:pt x="1" y="643"/>
                    </a:cubicBezTo>
                    <a:cubicBezTo>
                      <a:pt x="1" y="643"/>
                      <a:pt x="1004" y="1403"/>
                      <a:pt x="1369" y="1433"/>
                    </a:cubicBezTo>
                    <a:cubicBezTo>
                      <a:pt x="1387" y="1434"/>
                      <a:pt x="1405" y="1435"/>
                      <a:pt x="1423" y="1435"/>
                    </a:cubicBezTo>
                    <a:cubicBezTo>
                      <a:pt x="1794" y="1435"/>
                      <a:pt x="2100" y="1140"/>
                      <a:pt x="2129" y="734"/>
                    </a:cubicBezTo>
                    <a:cubicBezTo>
                      <a:pt x="2159" y="339"/>
                      <a:pt x="1825" y="35"/>
                      <a:pt x="1460" y="4"/>
                    </a:cubicBezTo>
                    <a:cubicBezTo>
                      <a:pt x="1444" y="2"/>
                      <a:pt x="1426" y="1"/>
                      <a:pt x="140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8" name="Google Shape;908;p14"/>
              <p:cNvSpPr/>
              <p:nvPr/>
            </p:nvSpPr>
            <p:spPr>
              <a:xfrm>
                <a:off x="3315675" y="1850625"/>
                <a:ext cx="37250" cy="53375"/>
              </a:xfrm>
              <a:custGeom>
                <a:rect b="b" l="l" r="r" t="t"/>
                <a:pathLst>
                  <a:path extrusionOk="0" h="2135" w="1490">
                    <a:moveTo>
                      <a:pt x="730" y="0"/>
                    </a:moveTo>
                    <a:cubicBezTo>
                      <a:pt x="730" y="0"/>
                      <a:pt x="1" y="1034"/>
                      <a:pt x="31" y="1459"/>
                    </a:cubicBezTo>
                    <a:cubicBezTo>
                      <a:pt x="31" y="1797"/>
                      <a:pt x="344" y="2135"/>
                      <a:pt x="679" y="2135"/>
                    </a:cubicBezTo>
                    <a:cubicBezTo>
                      <a:pt x="706" y="2135"/>
                      <a:pt x="733" y="2133"/>
                      <a:pt x="760" y="2128"/>
                    </a:cubicBezTo>
                    <a:cubicBezTo>
                      <a:pt x="1156" y="2128"/>
                      <a:pt x="1490" y="1794"/>
                      <a:pt x="1460" y="1429"/>
                    </a:cubicBezTo>
                    <a:cubicBezTo>
                      <a:pt x="1460" y="1034"/>
                      <a:pt x="730" y="0"/>
                      <a:pt x="73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9" name="Google Shape;909;p14"/>
              <p:cNvSpPr/>
              <p:nvPr/>
            </p:nvSpPr>
            <p:spPr>
              <a:xfrm>
                <a:off x="3417500" y="1586550"/>
                <a:ext cx="39550" cy="47525"/>
              </a:xfrm>
              <a:custGeom>
                <a:rect b="b" l="l" r="r" t="t"/>
                <a:pathLst>
                  <a:path extrusionOk="0" h="1901" w="1582">
                    <a:moveTo>
                      <a:pt x="807" y="0"/>
                    </a:moveTo>
                    <a:cubicBezTo>
                      <a:pt x="582" y="0"/>
                      <a:pt x="363" y="114"/>
                      <a:pt x="213" y="320"/>
                    </a:cubicBezTo>
                    <a:cubicBezTo>
                      <a:pt x="1" y="654"/>
                      <a:pt x="1" y="1901"/>
                      <a:pt x="1" y="1901"/>
                    </a:cubicBezTo>
                    <a:cubicBezTo>
                      <a:pt x="1" y="1901"/>
                      <a:pt x="1156" y="1445"/>
                      <a:pt x="1399" y="1141"/>
                    </a:cubicBezTo>
                    <a:cubicBezTo>
                      <a:pt x="1581" y="806"/>
                      <a:pt x="1520" y="350"/>
                      <a:pt x="1216" y="138"/>
                    </a:cubicBezTo>
                    <a:cubicBezTo>
                      <a:pt x="1088" y="44"/>
                      <a:pt x="946" y="0"/>
                      <a:pt x="80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0" name="Google Shape;910;p14"/>
              <p:cNvSpPr/>
              <p:nvPr/>
            </p:nvSpPr>
            <p:spPr>
              <a:xfrm>
                <a:off x="3300475" y="1536350"/>
                <a:ext cx="38775" cy="53650"/>
              </a:xfrm>
              <a:custGeom>
                <a:rect b="b" l="l" r="r" t="t"/>
                <a:pathLst>
                  <a:path extrusionOk="0" h="2146" w="1551">
                    <a:moveTo>
                      <a:pt x="730" y="0"/>
                    </a:moveTo>
                    <a:cubicBezTo>
                      <a:pt x="397" y="0"/>
                      <a:pt x="114" y="256"/>
                      <a:pt x="61" y="626"/>
                    </a:cubicBezTo>
                    <a:cubicBezTo>
                      <a:pt x="1" y="991"/>
                      <a:pt x="578" y="2146"/>
                      <a:pt x="578" y="2146"/>
                    </a:cubicBezTo>
                    <a:cubicBezTo>
                      <a:pt x="578" y="2146"/>
                      <a:pt x="1399" y="1173"/>
                      <a:pt x="1490" y="808"/>
                    </a:cubicBezTo>
                    <a:cubicBezTo>
                      <a:pt x="1551" y="413"/>
                      <a:pt x="1308" y="48"/>
                      <a:pt x="882" y="18"/>
                    </a:cubicBezTo>
                    <a:cubicBezTo>
                      <a:pt x="831" y="6"/>
                      <a:pt x="780" y="0"/>
                      <a:pt x="73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1" name="Google Shape;911;p14"/>
              <p:cNvSpPr/>
              <p:nvPr/>
            </p:nvSpPr>
            <p:spPr>
              <a:xfrm>
                <a:off x="3109750" y="1681500"/>
                <a:ext cx="50925" cy="36125"/>
              </a:xfrm>
              <a:custGeom>
                <a:rect b="b" l="l" r="r" t="t"/>
                <a:pathLst>
                  <a:path extrusionOk="0" h="1445" w="2037">
                    <a:moveTo>
                      <a:pt x="817" y="0"/>
                    </a:moveTo>
                    <a:cubicBezTo>
                      <a:pt x="563" y="0"/>
                      <a:pt x="312" y="146"/>
                      <a:pt x="183" y="382"/>
                    </a:cubicBezTo>
                    <a:cubicBezTo>
                      <a:pt x="0" y="747"/>
                      <a:pt x="152" y="1142"/>
                      <a:pt x="487" y="1355"/>
                    </a:cubicBezTo>
                    <a:cubicBezTo>
                      <a:pt x="601" y="1423"/>
                      <a:pt x="847" y="1445"/>
                      <a:pt x="1111" y="1445"/>
                    </a:cubicBezTo>
                    <a:cubicBezTo>
                      <a:pt x="1550" y="1445"/>
                      <a:pt x="2037" y="1385"/>
                      <a:pt x="2037" y="1385"/>
                    </a:cubicBezTo>
                    <a:cubicBezTo>
                      <a:pt x="2037" y="1385"/>
                      <a:pt x="1490" y="261"/>
                      <a:pt x="1125" y="78"/>
                    </a:cubicBezTo>
                    <a:cubicBezTo>
                      <a:pt x="1027" y="25"/>
                      <a:pt x="922" y="0"/>
                      <a:pt x="81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2" name="Google Shape;912;p14"/>
              <p:cNvSpPr/>
              <p:nvPr/>
            </p:nvSpPr>
            <p:spPr>
              <a:xfrm>
                <a:off x="3124950" y="1739675"/>
                <a:ext cx="48650" cy="38450"/>
              </a:xfrm>
              <a:custGeom>
                <a:rect b="b" l="l" r="r" t="t"/>
                <a:pathLst>
                  <a:path extrusionOk="0" h="1538" w="1946">
                    <a:moveTo>
                      <a:pt x="1946" y="1"/>
                    </a:moveTo>
                    <a:cubicBezTo>
                      <a:pt x="1945" y="1"/>
                      <a:pt x="669" y="1"/>
                      <a:pt x="365" y="274"/>
                    </a:cubicBezTo>
                    <a:cubicBezTo>
                      <a:pt x="61" y="487"/>
                      <a:pt x="0" y="943"/>
                      <a:pt x="213" y="1247"/>
                    </a:cubicBezTo>
                    <a:cubicBezTo>
                      <a:pt x="361" y="1432"/>
                      <a:pt x="588" y="1538"/>
                      <a:pt x="811" y="1538"/>
                    </a:cubicBezTo>
                    <a:cubicBezTo>
                      <a:pt x="955" y="1538"/>
                      <a:pt x="1097" y="1494"/>
                      <a:pt x="1216" y="1399"/>
                    </a:cubicBezTo>
                    <a:cubicBezTo>
                      <a:pt x="1520" y="1186"/>
                      <a:pt x="1946" y="1"/>
                      <a:pt x="194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3" name="Google Shape;913;p14"/>
              <p:cNvSpPr/>
              <p:nvPr/>
            </p:nvSpPr>
            <p:spPr>
              <a:xfrm>
                <a:off x="3174325" y="1744225"/>
                <a:ext cx="39550" cy="52500"/>
              </a:xfrm>
              <a:custGeom>
                <a:rect b="b" l="l" r="r" t="t"/>
                <a:pathLst>
                  <a:path extrusionOk="0" h="2100" w="1582">
                    <a:moveTo>
                      <a:pt x="1186" y="1"/>
                    </a:moveTo>
                    <a:cubicBezTo>
                      <a:pt x="1186" y="1"/>
                      <a:pt x="183" y="791"/>
                      <a:pt x="92" y="1186"/>
                    </a:cubicBezTo>
                    <a:cubicBezTo>
                      <a:pt x="1" y="1551"/>
                      <a:pt x="214" y="1946"/>
                      <a:pt x="609" y="2068"/>
                    </a:cubicBezTo>
                    <a:cubicBezTo>
                      <a:pt x="673" y="2089"/>
                      <a:pt x="738" y="2099"/>
                      <a:pt x="802" y="2099"/>
                    </a:cubicBezTo>
                    <a:cubicBezTo>
                      <a:pt x="1104" y="2099"/>
                      <a:pt x="1390" y="1877"/>
                      <a:pt x="1490" y="1551"/>
                    </a:cubicBezTo>
                    <a:cubicBezTo>
                      <a:pt x="1582" y="1186"/>
                      <a:pt x="1186" y="1"/>
                      <a:pt x="118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4" name="Google Shape;914;p14"/>
              <p:cNvSpPr/>
              <p:nvPr/>
            </p:nvSpPr>
            <p:spPr>
              <a:xfrm>
                <a:off x="3170550" y="1822500"/>
                <a:ext cx="48650" cy="39725"/>
              </a:xfrm>
              <a:custGeom>
                <a:rect b="b" l="l" r="r" t="t"/>
                <a:pathLst>
                  <a:path extrusionOk="0" h="1589" w="1946">
                    <a:moveTo>
                      <a:pt x="0" y="1"/>
                    </a:moveTo>
                    <a:cubicBezTo>
                      <a:pt x="0" y="1"/>
                      <a:pt x="365" y="1156"/>
                      <a:pt x="669" y="1429"/>
                    </a:cubicBezTo>
                    <a:cubicBezTo>
                      <a:pt x="801" y="1535"/>
                      <a:pt x="961" y="1589"/>
                      <a:pt x="1121" y="1589"/>
                    </a:cubicBezTo>
                    <a:cubicBezTo>
                      <a:pt x="1328" y="1589"/>
                      <a:pt x="1534" y="1497"/>
                      <a:pt x="1672" y="1308"/>
                    </a:cubicBezTo>
                    <a:cubicBezTo>
                      <a:pt x="1945" y="973"/>
                      <a:pt x="1885" y="517"/>
                      <a:pt x="1550" y="305"/>
                    </a:cubicBezTo>
                    <a:cubicBezTo>
                      <a:pt x="1246" y="62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5" name="Google Shape;915;p14"/>
              <p:cNvSpPr/>
              <p:nvPr/>
            </p:nvSpPr>
            <p:spPr>
              <a:xfrm>
                <a:off x="3223725" y="1544675"/>
                <a:ext cx="38025" cy="52925"/>
              </a:xfrm>
              <a:custGeom>
                <a:rect b="b" l="l" r="r" t="t"/>
                <a:pathLst>
                  <a:path extrusionOk="0" h="2117" w="1521">
                    <a:moveTo>
                      <a:pt x="746" y="0"/>
                    </a:moveTo>
                    <a:cubicBezTo>
                      <a:pt x="419" y="0"/>
                      <a:pt x="140" y="223"/>
                      <a:pt x="62" y="536"/>
                    </a:cubicBezTo>
                    <a:cubicBezTo>
                      <a:pt x="1" y="931"/>
                      <a:pt x="457" y="2117"/>
                      <a:pt x="457" y="2117"/>
                    </a:cubicBezTo>
                    <a:cubicBezTo>
                      <a:pt x="457" y="2117"/>
                      <a:pt x="1369" y="1266"/>
                      <a:pt x="1429" y="840"/>
                    </a:cubicBezTo>
                    <a:cubicBezTo>
                      <a:pt x="1521" y="475"/>
                      <a:pt x="1277" y="80"/>
                      <a:pt x="913" y="19"/>
                    </a:cubicBezTo>
                    <a:cubicBezTo>
                      <a:pt x="856" y="6"/>
                      <a:pt x="800" y="0"/>
                      <a:pt x="74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6" name="Google Shape;916;p14"/>
              <p:cNvSpPr/>
              <p:nvPr/>
            </p:nvSpPr>
            <p:spPr>
              <a:xfrm>
                <a:off x="3252600" y="1592450"/>
                <a:ext cx="40300" cy="49225"/>
              </a:xfrm>
              <a:custGeom>
                <a:rect b="b" l="l" r="r" t="t"/>
                <a:pathLst>
                  <a:path extrusionOk="0" h="1969" w="1612">
                    <a:moveTo>
                      <a:pt x="814" y="0"/>
                    </a:moveTo>
                    <a:cubicBezTo>
                      <a:pt x="703" y="0"/>
                      <a:pt x="591" y="28"/>
                      <a:pt x="487" y="84"/>
                    </a:cubicBezTo>
                    <a:cubicBezTo>
                      <a:pt x="122" y="236"/>
                      <a:pt x="1" y="692"/>
                      <a:pt x="183" y="1026"/>
                    </a:cubicBezTo>
                    <a:cubicBezTo>
                      <a:pt x="366" y="1361"/>
                      <a:pt x="1429" y="1969"/>
                      <a:pt x="1429" y="1969"/>
                    </a:cubicBezTo>
                    <a:cubicBezTo>
                      <a:pt x="1429" y="1969"/>
                      <a:pt x="1612" y="722"/>
                      <a:pt x="1429" y="388"/>
                    </a:cubicBezTo>
                    <a:cubicBezTo>
                      <a:pt x="1303" y="136"/>
                      <a:pt x="1062" y="0"/>
                      <a:pt x="81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7" name="Google Shape;917;p14"/>
              <p:cNvSpPr/>
              <p:nvPr/>
            </p:nvSpPr>
            <p:spPr>
              <a:xfrm>
                <a:off x="3178125" y="1592050"/>
                <a:ext cx="54000" cy="36075"/>
              </a:xfrm>
              <a:custGeom>
                <a:rect b="b" l="l" r="r" t="t"/>
                <a:pathLst>
                  <a:path extrusionOk="0" h="1443" w="2160">
                    <a:moveTo>
                      <a:pt x="772" y="0"/>
                    </a:moveTo>
                    <a:cubicBezTo>
                      <a:pt x="421" y="0"/>
                      <a:pt x="114" y="256"/>
                      <a:pt x="31" y="586"/>
                    </a:cubicBezTo>
                    <a:cubicBezTo>
                      <a:pt x="1" y="1012"/>
                      <a:pt x="275" y="1377"/>
                      <a:pt x="639" y="1437"/>
                    </a:cubicBezTo>
                    <a:cubicBezTo>
                      <a:pt x="661" y="1441"/>
                      <a:pt x="685" y="1442"/>
                      <a:pt x="712" y="1442"/>
                    </a:cubicBezTo>
                    <a:cubicBezTo>
                      <a:pt x="1156" y="1442"/>
                      <a:pt x="2159" y="982"/>
                      <a:pt x="2159" y="982"/>
                    </a:cubicBezTo>
                    <a:cubicBezTo>
                      <a:pt x="2159" y="982"/>
                      <a:pt x="1278" y="100"/>
                      <a:pt x="882" y="9"/>
                    </a:cubicBezTo>
                    <a:cubicBezTo>
                      <a:pt x="845" y="3"/>
                      <a:pt x="808" y="0"/>
                      <a:pt x="77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8" name="Google Shape;918;p14"/>
              <p:cNvSpPr/>
              <p:nvPr/>
            </p:nvSpPr>
            <p:spPr>
              <a:xfrm>
                <a:off x="3463850" y="1673600"/>
                <a:ext cx="53975" cy="36000"/>
              </a:xfrm>
              <a:custGeom>
                <a:rect b="b" l="l" r="r" t="t"/>
                <a:pathLst>
                  <a:path extrusionOk="0" h="1440" w="2159">
                    <a:moveTo>
                      <a:pt x="1405" y="1"/>
                    </a:moveTo>
                    <a:cubicBezTo>
                      <a:pt x="1344" y="1"/>
                      <a:pt x="1281" y="10"/>
                      <a:pt x="1217" y="30"/>
                    </a:cubicBezTo>
                    <a:cubicBezTo>
                      <a:pt x="852" y="90"/>
                      <a:pt x="1" y="1063"/>
                      <a:pt x="1" y="1063"/>
                    </a:cubicBezTo>
                    <a:cubicBezTo>
                      <a:pt x="1" y="1063"/>
                      <a:pt x="980" y="1440"/>
                      <a:pt x="1433" y="1440"/>
                    </a:cubicBezTo>
                    <a:cubicBezTo>
                      <a:pt x="1478" y="1440"/>
                      <a:pt x="1518" y="1436"/>
                      <a:pt x="1551" y="1428"/>
                    </a:cubicBezTo>
                    <a:cubicBezTo>
                      <a:pt x="1946" y="1367"/>
                      <a:pt x="2159" y="972"/>
                      <a:pt x="2098" y="607"/>
                    </a:cubicBezTo>
                    <a:cubicBezTo>
                      <a:pt x="1996" y="250"/>
                      <a:pt x="1723" y="1"/>
                      <a:pt x="140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9" name="Google Shape;919;p14"/>
              <p:cNvSpPr/>
              <p:nvPr/>
            </p:nvSpPr>
            <p:spPr>
              <a:xfrm>
                <a:off x="3399275" y="1650600"/>
                <a:ext cx="53975" cy="35175"/>
              </a:xfrm>
              <a:custGeom>
                <a:rect b="b" l="l" r="r" t="t"/>
                <a:pathLst>
                  <a:path extrusionOk="0" h="1407" w="2159">
                    <a:moveTo>
                      <a:pt x="1309" y="0"/>
                    </a:moveTo>
                    <a:cubicBezTo>
                      <a:pt x="1229" y="0"/>
                      <a:pt x="1146" y="12"/>
                      <a:pt x="1064" y="38"/>
                    </a:cubicBezTo>
                    <a:cubicBezTo>
                      <a:pt x="699" y="190"/>
                      <a:pt x="0" y="1223"/>
                      <a:pt x="0" y="1223"/>
                    </a:cubicBezTo>
                    <a:cubicBezTo>
                      <a:pt x="0" y="1223"/>
                      <a:pt x="814" y="1406"/>
                      <a:pt x="1326" y="1406"/>
                    </a:cubicBezTo>
                    <a:cubicBezTo>
                      <a:pt x="1440" y="1406"/>
                      <a:pt x="1539" y="1397"/>
                      <a:pt x="1611" y="1375"/>
                    </a:cubicBezTo>
                    <a:cubicBezTo>
                      <a:pt x="1976" y="1223"/>
                      <a:pt x="2158" y="828"/>
                      <a:pt x="2006" y="463"/>
                    </a:cubicBezTo>
                    <a:cubicBezTo>
                      <a:pt x="1886" y="175"/>
                      <a:pt x="1613" y="0"/>
                      <a:pt x="130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920" name="Google Shape;920;p14"/>
          <p:cNvGrpSpPr/>
          <p:nvPr/>
        </p:nvGrpSpPr>
        <p:grpSpPr>
          <a:xfrm rot="10800000">
            <a:off x="-450930" y="3196227"/>
            <a:ext cx="2182020" cy="2463511"/>
            <a:chOff x="7413495" y="-516248"/>
            <a:chExt cx="2182020" cy="2463511"/>
          </a:xfrm>
        </p:grpSpPr>
        <p:sp>
          <p:nvSpPr>
            <p:cNvPr id="921" name="Google Shape;921;p14"/>
            <p:cNvSpPr/>
            <p:nvPr/>
          </p:nvSpPr>
          <p:spPr>
            <a:xfrm flipH="1" rot="1900864">
              <a:off x="7548307" y="345787"/>
              <a:ext cx="807815" cy="742588"/>
            </a:xfrm>
            <a:custGeom>
              <a:rect b="b" l="l" r="r" t="t"/>
              <a:pathLst>
                <a:path extrusionOk="0" h="29703" w="32312">
                  <a:moveTo>
                    <a:pt x="21764" y="2402"/>
                  </a:moveTo>
                  <a:cubicBezTo>
                    <a:pt x="23071" y="2494"/>
                    <a:pt x="25503" y="2980"/>
                    <a:pt x="27691" y="6111"/>
                  </a:cubicBezTo>
                  <a:cubicBezTo>
                    <a:pt x="27098" y="5920"/>
                    <a:pt x="26434" y="5840"/>
                    <a:pt x="25751" y="5840"/>
                  </a:cubicBezTo>
                  <a:cubicBezTo>
                    <a:pt x="24473" y="5840"/>
                    <a:pt x="23127" y="6119"/>
                    <a:pt x="22038" y="6475"/>
                  </a:cubicBezTo>
                  <a:cubicBezTo>
                    <a:pt x="20062" y="7175"/>
                    <a:pt x="18694" y="8208"/>
                    <a:pt x="18420" y="9181"/>
                  </a:cubicBezTo>
                  <a:cubicBezTo>
                    <a:pt x="18238" y="9819"/>
                    <a:pt x="18268" y="10336"/>
                    <a:pt x="18512" y="10700"/>
                  </a:cubicBezTo>
                  <a:cubicBezTo>
                    <a:pt x="15654" y="10974"/>
                    <a:pt x="11794" y="11612"/>
                    <a:pt x="11217" y="13223"/>
                  </a:cubicBezTo>
                  <a:cubicBezTo>
                    <a:pt x="11034" y="13740"/>
                    <a:pt x="10974" y="14165"/>
                    <a:pt x="11095" y="14530"/>
                  </a:cubicBezTo>
                  <a:cubicBezTo>
                    <a:pt x="11186" y="14743"/>
                    <a:pt x="11247" y="14895"/>
                    <a:pt x="11369" y="15047"/>
                  </a:cubicBezTo>
                  <a:cubicBezTo>
                    <a:pt x="8998" y="15199"/>
                    <a:pt x="5472" y="15716"/>
                    <a:pt x="5107" y="17114"/>
                  </a:cubicBezTo>
                  <a:cubicBezTo>
                    <a:pt x="5016" y="17509"/>
                    <a:pt x="4986" y="17843"/>
                    <a:pt x="5107" y="18147"/>
                  </a:cubicBezTo>
                  <a:cubicBezTo>
                    <a:pt x="5198" y="18542"/>
                    <a:pt x="5472" y="18786"/>
                    <a:pt x="5776" y="18998"/>
                  </a:cubicBezTo>
                  <a:cubicBezTo>
                    <a:pt x="4955" y="19211"/>
                    <a:pt x="3891" y="19606"/>
                    <a:pt x="2919" y="20214"/>
                  </a:cubicBezTo>
                  <a:cubicBezTo>
                    <a:pt x="2524" y="20153"/>
                    <a:pt x="730" y="19910"/>
                    <a:pt x="761" y="18056"/>
                  </a:cubicBezTo>
                  <a:cubicBezTo>
                    <a:pt x="791" y="16324"/>
                    <a:pt x="5198" y="14773"/>
                    <a:pt x="6931" y="14348"/>
                  </a:cubicBezTo>
                  <a:cubicBezTo>
                    <a:pt x="7083" y="14317"/>
                    <a:pt x="7144" y="14196"/>
                    <a:pt x="7174" y="14044"/>
                  </a:cubicBezTo>
                  <a:cubicBezTo>
                    <a:pt x="7174" y="13892"/>
                    <a:pt x="7113" y="13770"/>
                    <a:pt x="6961" y="13710"/>
                  </a:cubicBezTo>
                  <a:cubicBezTo>
                    <a:pt x="6870" y="13649"/>
                    <a:pt x="5016" y="13102"/>
                    <a:pt x="5320" y="11673"/>
                  </a:cubicBezTo>
                  <a:cubicBezTo>
                    <a:pt x="5381" y="11339"/>
                    <a:pt x="5654" y="11004"/>
                    <a:pt x="6110" y="10731"/>
                  </a:cubicBezTo>
                  <a:cubicBezTo>
                    <a:pt x="7196" y="10047"/>
                    <a:pt x="9081" y="9749"/>
                    <a:pt x="10672" y="9749"/>
                  </a:cubicBezTo>
                  <a:cubicBezTo>
                    <a:pt x="11486" y="9749"/>
                    <a:pt x="12222" y="9827"/>
                    <a:pt x="12736" y="9971"/>
                  </a:cubicBezTo>
                  <a:cubicBezTo>
                    <a:pt x="12762" y="9976"/>
                    <a:pt x="12788" y="9979"/>
                    <a:pt x="12814" y="9979"/>
                  </a:cubicBezTo>
                  <a:cubicBezTo>
                    <a:pt x="12945" y="9979"/>
                    <a:pt x="13076" y="9915"/>
                    <a:pt x="13101" y="9789"/>
                  </a:cubicBezTo>
                  <a:cubicBezTo>
                    <a:pt x="13192" y="9637"/>
                    <a:pt x="13101" y="9454"/>
                    <a:pt x="12949" y="9363"/>
                  </a:cubicBezTo>
                  <a:cubicBezTo>
                    <a:pt x="12949" y="9363"/>
                    <a:pt x="12189" y="8937"/>
                    <a:pt x="12007" y="8299"/>
                  </a:cubicBezTo>
                  <a:lnTo>
                    <a:pt x="12007" y="8269"/>
                  </a:lnTo>
                  <a:cubicBezTo>
                    <a:pt x="11946" y="7965"/>
                    <a:pt x="11977" y="7691"/>
                    <a:pt x="12129" y="7387"/>
                  </a:cubicBezTo>
                  <a:cubicBezTo>
                    <a:pt x="12502" y="6733"/>
                    <a:pt x="13852" y="6470"/>
                    <a:pt x="15473" y="6470"/>
                  </a:cubicBezTo>
                  <a:cubicBezTo>
                    <a:pt x="16488" y="6470"/>
                    <a:pt x="17610" y="6573"/>
                    <a:pt x="18664" y="6749"/>
                  </a:cubicBezTo>
                  <a:cubicBezTo>
                    <a:pt x="18679" y="6752"/>
                    <a:pt x="18695" y="6754"/>
                    <a:pt x="18711" y="6754"/>
                  </a:cubicBezTo>
                  <a:cubicBezTo>
                    <a:pt x="18846" y="6754"/>
                    <a:pt x="18974" y="6642"/>
                    <a:pt x="19028" y="6506"/>
                  </a:cubicBezTo>
                  <a:cubicBezTo>
                    <a:pt x="19089" y="6354"/>
                    <a:pt x="19028" y="6202"/>
                    <a:pt x="18876" y="6141"/>
                  </a:cubicBezTo>
                  <a:cubicBezTo>
                    <a:pt x="18876" y="6141"/>
                    <a:pt x="18177" y="5685"/>
                    <a:pt x="17965" y="4986"/>
                  </a:cubicBezTo>
                  <a:cubicBezTo>
                    <a:pt x="17904" y="4652"/>
                    <a:pt x="17934" y="4287"/>
                    <a:pt x="18177" y="3892"/>
                  </a:cubicBezTo>
                  <a:cubicBezTo>
                    <a:pt x="18542" y="3284"/>
                    <a:pt x="19910" y="2402"/>
                    <a:pt x="21764" y="2402"/>
                  </a:cubicBezTo>
                  <a:close/>
                  <a:moveTo>
                    <a:pt x="25715" y="6460"/>
                  </a:moveTo>
                  <a:cubicBezTo>
                    <a:pt x="26626" y="6460"/>
                    <a:pt x="27472" y="6616"/>
                    <a:pt x="28117" y="6992"/>
                  </a:cubicBezTo>
                  <a:cubicBezTo>
                    <a:pt x="27053" y="8907"/>
                    <a:pt x="25715" y="11096"/>
                    <a:pt x="24196" y="13132"/>
                  </a:cubicBezTo>
                  <a:cubicBezTo>
                    <a:pt x="22524" y="15290"/>
                    <a:pt x="16688" y="15351"/>
                    <a:pt x="16627" y="15351"/>
                  </a:cubicBezTo>
                  <a:cubicBezTo>
                    <a:pt x="16445" y="15351"/>
                    <a:pt x="16293" y="15503"/>
                    <a:pt x="16293" y="15685"/>
                  </a:cubicBezTo>
                  <a:cubicBezTo>
                    <a:pt x="16293" y="15868"/>
                    <a:pt x="16445" y="16020"/>
                    <a:pt x="16627" y="16020"/>
                  </a:cubicBezTo>
                  <a:cubicBezTo>
                    <a:pt x="16840" y="16020"/>
                    <a:pt x="20335" y="15989"/>
                    <a:pt x="22797" y="14925"/>
                  </a:cubicBezTo>
                  <a:lnTo>
                    <a:pt x="22797" y="14925"/>
                  </a:lnTo>
                  <a:cubicBezTo>
                    <a:pt x="22645" y="15108"/>
                    <a:pt x="22493" y="15260"/>
                    <a:pt x="22342" y="15442"/>
                  </a:cubicBezTo>
                  <a:cubicBezTo>
                    <a:pt x="20791" y="17235"/>
                    <a:pt x="18846" y="18542"/>
                    <a:pt x="16901" y="19454"/>
                  </a:cubicBezTo>
                  <a:cubicBezTo>
                    <a:pt x="16532" y="19589"/>
                    <a:pt x="16116" y="19645"/>
                    <a:pt x="15680" y="19645"/>
                  </a:cubicBezTo>
                  <a:cubicBezTo>
                    <a:pt x="13564" y="19645"/>
                    <a:pt x="10968" y="18324"/>
                    <a:pt x="10943" y="18299"/>
                  </a:cubicBezTo>
                  <a:cubicBezTo>
                    <a:pt x="10904" y="18284"/>
                    <a:pt x="10859" y="18276"/>
                    <a:pt x="10812" y="18276"/>
                  </a:cubicBezTo>
                  <a:cubicBezTo>
                    <a:pt x="10678" y="18276"/>
                    <a:pt x="10532" y="18339"/>
                    <a:pt x="10487" y="18451"/>
                  </a:cubicBezTo>
                  <a:cubicBezTo>
                    <a:pt x="10396" y="18603"/>
                    <a:pt x="10487" y="18816"/>
                    <a:pt x="10639" y="18907"/>
                  </a:cubicBezTo>
                  <a:cubicBezTo>
                    <a:pt x="10761" y="18968"/>
                    <a:pt x="12888" y="20032"/>
                    <a:pt x="14955" y="20245"/>
                  </a:cubicBezTo>
                  <a:cubicBezTo>
                    <a:pt x="10761" y="21825"/>
                    <a:pt x="6900" y="21916"/>
                    <a:pt x="6870" y="21916"/>
                  </a:cubicBezTo>
                  <a:cubicBezTo>
                    <a:pt x="6688" y="21916"/>
                    <a:pt x="6536" y="22068"/>
                    <a:pt x="6536" y="22251"/>
                  </a:cubicBezTo>
                  <a:cubicBezTo>
                    <a:pt x="6536" y="22433"/>
                    <a:pt x="6688" y="22585"/>
                    <a:pt x="6870" y="22585"/>
                  </a:cubicBezTo>
                  <a:cubicBezTo>
                    <a:pt x="6961" y="22585"/>
                    <a:pt x="12068" y="22463"/>
                    <a:pt x="17083" y="20032"/>
                  </a:cubicBezTo>
                  <a:cubicBezTo>
                    <a:pt x="17174" y="20001"/>
                    <a:pt x="17205" y="20001"/>
                    <a:pt x="17296" y="19971"/>
                  </a:cubicBezTo>
                  <a:lnTo>
                    <a:pt x="17296" y="19971"/>
                  </a:lnTo>
                  <a:cubicBezTo>
                    <a:pt x="16110" y="21612"/>
                    <a:pt x="15411" y="23467"/>
                    <a:pt x="15381" y="23588"/>
                  </a:cubicBezTo>
                  <a:cubicBezTo>
                    <a:pt x="15320" y="23770"/>
                    <a:pt x="15411" y="23953"/>
                    <a:pt x="15563" y="23983"/>
                  </a:cubicBezTo>
                  <a:cubicBezTo>
                    <a:pt x="15614" y="24005"/>
                    <a:pt x="15663" y="24015"/>
                    <a:pt x="15709" y="24015"/>
                  </a:cubicBezTo>
                  <a:cubicBezTo>
                    <a:pt x="15854" y="24015"/>
                    <a:pt x="15966" y="23917"/>
                    <a:pt x="15989" y="23801"/>
                  </a:cubicBezTo>
                  <a:cubicBezTo>
                    <a:pt x="15989" y="23770"/>
                    <a:pt x="17174" y="20731"/>
                    <a:pt x="18907" y="19090"/>
                  </a:cubicBezTo>
                  <a:cubicBezTo>
                    <a:pt x="20183" y="18330"/>
                    <a:pt x="21399" y="17387"/>
                    <a:pt x="22463" y="16293"/>
                  </a:cubicBezTo>
                  <a:lnTo>
                    <a:pt x="22463" y="16293"/>
                  </a:lnTo>
                  <a:cubicBezTo>
                    <a:pt x="22554" y="18786"/>
                    <a:pt x="20974" y="21552"/>
                    <a:pt x="20974" y="21612"/>
                  </a:cubicBezTo>
                  <a:cubicBezTo>
                    <a:pt x="20883" y="21764"/>
                    <a:pt x="20943" y="21977"/>
                    <a:pt x="21095" y="22068"/>
                  </a:cubicBezTo>
                  <a:cubicBezTo>
                    <a:pt x="21143" y="22088"/>
                    <a:pt x="21198" y="22098"/>
                    <a:pt x="21252" y="22098"/>
                  </a:cubicBezTo>
                  <a:cubicBezTo>
                    <a:pt x="21370" y="22098"/>
                    <a:pt x="21489" y="22051"/>
                    <a:pt x="21551" y="21947"/>
                  </a:cubicBezTo>
                  <a:cubicBezTo>
                    <a:pt x="21612" y="21795"/>
                    <a:pt x="23527" y="18482"/>
                    <a:pt x="23071" y="15624"/>
                  </a:cubicBezTo>
                  <a:cubicBezTo>
                    <a:pt x="23618" y="14986"/>
                    <a:pt x="24165" y="14317"/>
                    <a:pt x="24682" y="13618"/>
                  </a:cubicBezTo>
                  <a:lnTo>
                    <a:pt x="24804" y="13497"/>
                  </a:lnTo>
                  <a:cubicBezTo>
                    <a:pt x="26293" y="11491"/>
                    <a:pt x="27570" y="9393"/>
                    <a:pt x="28633" y="7509"/>
                  </a:cubicBezTo>
                  <a:cubicBezTo>
                    <a:pt x="29576" y="8208"/>
                    <a:pt x="30336" y="9515"/>
                    <a:pt x="30822" y="11187"/>
                  </a:cubicBezTo>
                  <a:cubicBezTo>
                    <a:pt x="31703" y="14044"/>
                    <a:pt x="31491" y="16506"/>
                    <a:pt x="30700" y="16810"/>
                  </a:cubicBezTo>
                  <a:cubicBezTo>
                    <a:pt x="30472" y="16916"/>
                    <a:pt x="30252" y="16969"/>
                    <a:pt x="30047" y="16969"/>
                  </a:cubicBezTo>
                  <a:cubicBezTo>
                    <a:pt x="29842" y="16969"/>
                    <a:pt x="29652" y="16916"/>
                    <a:pt x="29484" y="16810"/>
                  </a:cubicBezTo>
                  <a:cubicBezTo>
                    <a:pt x="28877" y="16567"/>
                    <a:pt x="28603" y="15837"/>
                    <a:pt x="28603" y="15837"/>
                  </a:cubicBezTo>
                  <a:cubicBezTo>
                    <a:pt x="28576" y="15701"/>
                    <a:pt x="28427" y="15589"/>
                    <a:pt x="28243" y="15589"/>
                  </a:cubicBezTo>
                  <a:cubicBezTo>
                    <a:pt x="28222" y="15589"/>
                    <a:pt x="28200" y="15591"/>
                    <a:pt x="28177" y="15594"/>
                  </a:cubicBezTo>
                  <a:cubicBezTo>
                    <a:pt x="28056" y="15655"/>
                    <a:pt x="27934" y="15837"/>
                    <a:pt x="27965" y="15989"/>
                  </a:cubicBezTo>
                  <a:cubicBezTo>
                    <a:pt x="28421" y="18147"/>
                    <a:pt x="26415" y="22950"/>
                    <a:pt x="24682" y="24834"/>
                  </a:cubicBezTo>
                  <a:cubicBezTo>
                    <a:pt x="24249" y="25296"/>
                    <a:pt x="23871" y="25566"/>
                    <a:pt x="23600" y="25566"/>
                  </a:cubicBezTo>
                  <a:cubicBezTo>
                    <a:pt x="23585" y="25566"/>
                    <a:pt x="23571" y="25565"/>
                    <a:pt x="23557" y="25564"/>
                  </a:cubicBezTo>
                  <a:cubicBezTo>
                    <a:pt x="22919" y="25473"/>
                    <a:pt x="22493" y="25169"/>
                    <a:pt x="22342" y="24682"/>
                  </a:cubicBezTo>
                  <a:cubicBezTo>
                    <a:pt x="22220" y="24287"/>
                    <a:pt x="22311" y="23953"/>
                    <a:pt x="22311" y="23953"/>
                  </a:cubicBezTo>
                  <a:cubicBezTo>
                    <a:pt x="22342" y="23801"/>
                    <a:pt x="22250" y="23649"/>
                    <a:pt x="22098" y="23588"/>
                  </a:cubicBezTo>
                  <a:cubicBezTo>
                    <a:pt x="22055" y="23562"/>
                    <a:pt x="22012" y="23551"/>
                    <a:pt x="21970" y="23551"/>
                  </a:cubicBezTo>
                  <a:cubicBezTo>
                    <a:pt x="21865" y="23551"/>
                    <a:pt x="21769" y="23623"/>
                    <a:pt x="21703" y="23710"/>
                  </a:cubicBezTo>
                  <a:cubicBezTo>
                    <a:pt x="20717" y="25217"/>
                    <a:pt x="17907" y="28965"/>
                    <a:pt x="16172" y="28965"/>
                  </a:cubicBezTo>
                  <a:cubicBezTo>
                    <a:pt x="16088" y="28965"/>
                    <a:pt x="16007" y="28956"/>
                    <a:pt x="15928" y="28938"/>
                  </a:cubicBezTo>
                  <a:cubicBezTo>
                    <a:pt x="15259" y="28786"/>
                    <a:pt x="14864" y="28451"/>
                    <a:pt x="14651" y="27844"/>
                  </a:cubicBezTo>
                  <a:cubicBezTo>
                    <a:pt x="14408" y="27053"/>
                    <a:pt x="14651" y="26081"/>
                    <a:pt x="14651" y="26081"/>
                  </a:cubicBezTo>
                  <a:cubicBezTo>
                    <a:pt x="14712" y="25929"/>
                    <a:pt x="14621" y="25777"/>
                    <a:pt x="14499" y="25716"/>
                  </a:cubicBezTo>
                  <a:cubicBezTo>
                    <a:pt x="14461" y="25678"/>
                    <a:pt x="14402" y="25661"/>
                    <a:pt x="14339" y="25661"/>
                  </a:cubicBezTo>
                  <a:cubicBezTo>
                    <a:pt x="14251" y="25661"/>
                    <a:pt x="14157" y="25693"/>
                    <a:pt x="14104" y="25746"/>
                  </a:cubicBezTo>
                  <a:cubicBezTo>
                    <a:pt x="13142" y="26683"/>
                    <a:pt x="10732" y="28799"/>
                    <a:pt x="9181" y="28799"/>
                  </a:cubicBezTo>
                  <a:cubicBezTo>
                    <a:pt x="8920" y="28799"/>
                    <a:pt x="8683" y="28739"/>
                    <a:pt x="8481" y="28603"/>
                  </a:cubicBezTo>
                  <a:cubicBezTo>
                    <a:pt x="8056" y="28330"/>
                    <a:pt x="7812" y="27995"/>
                    <a:pt x="7721" y="27661"/>
                  </a:cubicBezTo>
                  <a:cubicBezTo>
                    <a:pt x="7417" y="26688"/>
                    <a:pt x="8116" y="25625"/>
                    <a:pt x="8177" y="25625"/>
                  </a:cubicBezTo>
                  <a:cubicBezTo>
                    <a:pt x="8238" y="25533"/>
                    <a:pt x="8238" y="25321"/>
                    <a:pt x="8177" y="25229"/>
                  </a:cubicBezTo>
                  <a:cubicBezTo>
                    <a:pt x="8096" y="25148"/>
                    <a:pt x="8001" y="25108"/>
                    <a:pt x="7902" y="25108"/>
                  </a:cubicBezTo>
                  <a:cubicBezTo>
                    <a:pt x="7853" y="25108"/>
                    <a:pt x="7802" y="25118"/>
                    <a:pt x="7752" y="25138"/>
                  </a:cubicBezTo>
                  <a:cubicBezTo>
                    <a:pt x="7727" y="25138"/>
                    <a:pt x="5714" y="26162"/>
                    <a:pt x="3960" y="26162"/>
                  </a:cubicBezTo>
                  <a:cubicBezTo>
                    <a:pt x="3513" y="26162"/>
                    <a:pt x="3082" y="26095"/>
                    <a:pt x="2706" y="25929"/>
                  </a:cubicBezTo>
                  <a:cubicBezTo>
                    <a:pt x="2007" y="25625"/>
                    <a:pt x="1581" y="25108"/>
                    <a:pt x="1429" y="24226"/>
                  </a:cubicBezTo>
                  <a:cubicBezTo>
                    <a:pt x="1277" y="23406"/>
                    <a:pt x="1429" y="22676"/>
                    <a:pt x="1885" y="22038"/>
                  </a:cubicBezTo>
                  <a:cubicBezTo>
                    <a:pt x="3314" y="20001"/>
                    <a:pt x="7113" y="19394"/>
                    <a:pt x="7144" y="19394"/>
                  </a:cubicBezTo>
                  <a:cubicBezTo>
                    <a:pt x="7296" y="19363"/>
                    <a:pt x="7448" y="19211"/>
                    <a:pt x="7417" y="19059"/>
                  </a:cubicBezTo>
                  <a:cubicBezTo>
                    <a:pt x="7417" y="18877"/>
                    <a:pt x="7265" y="18755"/>
                    <a:pt x="7052" y="18755"/>
                  </a:cubicBezTo>
                  <a:cubicBezTo>
                    <a:pt x="7052" y="18755"/>
                    <a:pt x="5897" y="18725"/>
                    <a:pt x="5685" y="17995"/>
                  </a:cubicBezTo>
                  <a:cubicBezTo>
                    <a:pt x="5654" y="17813"/>
                    <a:pt x="5654" y="17570"/>
                    <a:pt x="5685" y="17327"/>
                  </a:cubicBezTo>
                  <a:cubicBezTo>
                    <a:pt x="5928" y="16324"/>
                    <a:pt x="9545" y="15716"/>
                    <a:pt x="12919" y="15655"/>
                  </a:cubicBezTo>
                  <a:lnTo>
                    <a:pt x="12980" y="15655"/>
                  </a:lnTo>
                  <a:cubicBezTo>
                    <a:pt x="13192" y="15655"/>
                    <a:pt x="13284" y="15503"/>
                    <a:pt x="13284" y="15290"/>
                  </a:cubicBezTo>
                  <a:cubicBezTo>
                    <a:pt x="13284" y="15108"/>
                    <a:pt x="13132" y="14986"/>
                    <a:pt x="12949" y="14986"/>
                  </a:cubicBezTo>
                  <a:lnTo>
                    <a:pt x="12888" y="14986"/>
                  </a:lnTo>
                  <a:cubicBezTo>
                    <a:pt x="12676" y="14986"/>
                    <a:pt x="11825" y="14956"/>
                    <a:pt x="11612" y="14378"/>
                  </a:cubicBezTo>
                  <a:cubicBezTo>
                    <a:pt x="11551" y="14165"/>
                    <a:pt x="11581" y="13862"/>
                    <a:pt x="11733" y="13466"/>
                  </a:cubicBezTo>
                  <a:cubicBezTo>
                    <a:pt x="12129" y="12463"/>
                    <a:pt x="15077" y="11643"/>
                    <a:pt x="19484" y="11308"/>
                  </a:cubicBezTo>
                  <a:cubicBezTo>
                    <a:pt x="19576" y="11314"/>
                    <a:pt x="19664" y="11317"/>
                    <a:pt x="19748" y="11317"/>
                  </a:cubicBezTo>
                  <a:cubicBezTo>
                    <a:pt x="20084" y="11317"/>
                    <a:pt x="20341" y="11278"/>
                    <a:pt x="20366" y="11278"/>
                  </a:cubicBezTo>
                  <a:cubicBezTo>
                    <a:pt x="20518" y="11248"/>
                    <a:pt x="20639" y="11096"/>
                    <a:pt x="20639" y="10883"/>
                  </a:cubicBezTo>
                  <a:cubicBezTo>
                    <a:pt x="20579" y="10731"/>
                    <a:pt x="20487" y="10579"/>
                    <a:pt x="20275" y="10579"/>
                  </a:cubicBezTo>
                  <a:cubicBezTo>
                    <a:pt x="20275" y="10579"/>
                    <a:pt x="20031" y="10579"/>
                    <a:pt x="19515" y="10640"/>
                  </a:cubicBezTo>
                  <a:cubicBezTo>
                    <a:pt x="19120" y="10579"/>
                    <a:pt x="18998" y="10366"/>
                    <a:pt x="18968" y="10214"/>
                  </a:cubicBezTo>
                  <a:cubicBezTo>
                    <a:pt x="18876" y="10032"/>
                    <a:pt x="18907" y="9728"/>
                    <a:pt x="19028" y="9363"/>
                  </a:cubicBezTo>
                  <a:cubicBezTo>
                    <a:pt x="19272" y="8603"/>
                    <a:pt x="20518" y="7691"/>
                    <a:pt x="22220" y="7083"/>
                  </a:cubicBezTo>
                  <a:cubicBezTo>
                    <a:pt x="23306" y="6710"/>
                    <a:pt x="24563" y="6460"/>
                    <a:pt x="25715" y="6460"/>
                  </a:cubicBezTo>
                  <a:close/>
                  <a:moveTo>
                    <a:pt x="31635" y="0"/>
                  </a:moveTo>
                  <a:cubicBezTo>
                    <a:pt x="31502" y="0"/>
                    <a:pt x="31385" y="98"/>
                    <a:pt x="31339" y="214"/>
                  </a:cubicBezTo>
                  <a:cubicBezTo>
                    <a:pt x="31339" y="244"/>
                    <a:pt x="30336" y="2889"/>
                    <a:pt x="28542" y="6293"/>
                  </a:cubicBezTo>
                  <a:cubicBezTo>
                    <a:pt x="26141" y="2433"/>
                    <a:pt x="23284" y="1825"/>
                    <a:pt x="21734" y="1825"/>
                  </a:cubicBezTo>
                  <a:cubicBezTo>
                    <a:pt x="19727" y="1825"/>
                    <a:pt x="18086" y="2737"/>
                    <a:pt x="17569" y="3649"/>
                  </a:cubicBezTo>
                  <a:cubicBezTo>
                    <a:pt x="17265" y="4165"/>
                    <a:pt x="17144" y="4743"/>
                    <a:pt x="17296" y="5260"/>
                  </a:cubicBezTo>
                  <a:cubicBezTo>
                    <a:pt x="17357" y="5564"/>
                    <a:pt x="17509" y="5837"/>
                    <a:pt x="17661" y="6080"/>
                  </a:cubicBezTo>
                  <a:cubicBezTo>
                    <a:pt x="17007" y="6000"/>
                    <a:pt x="16205" y="5933"/>
                    <a:pt x="15393" y="5933"/>
                  </a:cubicBezTo>
                  <a:cubicBezTo>
                    <a:pt x="13750" y="5933"/>
                    <a:pt x="12070" y="6208"/>
                    <a:pt x="11521" y="7205"/>
                  </a:cubicBezTo>
                  <a:cubicBezTo>
                    <a:pt x="11247" y="7661"/>
                    <a:pt x="11217" y="8117"/>
                    <a:pt x="11338" y="8573"/>
                  </a:cubicBezTo>
                  <a:cubicBezTo>
                    <a:pt x="11399" y="8846"/>
                    <a:pt x="11521" y="9059"/>
                    <a:pt x="11673" y="9272"/>
                  </a:cubicBezTo>
                  <a:cubicBezTo>
                    <a:pt x="11326" y="9243"/>
                    <a:pt x="10948" y="9227"/>
                    <a:pt x="10554" y="9227"/>
                  </a:cubicBezTo>
                  <a:cubicBezTo>
                    <a:pt x="8875" y="9227"/>
                    <a:pt x="6896" y="9512"/>
                    <a:pt x="5715" y="10275"/>
                  </a:cubicBezTo>
                  <a:cubicBezTo>
                    <a:pt x="5107" y="10670"/>
                    <a:pt x="4712" y="11126"/>
                    <a:pt x="4590" y="11703"/>
                  </a:cubicBezTo>
                  <a:cubicBezTo>
                    <a:pt x="4378" y="12828"/>
                    <a:pt x="5107" y="13618"/>
                    <a:pt x="5867" y="14074"/>
                  </a:cubicBezTo>
                  <a:cubicBezTo>
                    <a:pt x="4043" y="14652"/>
                    <a:pt x="92" y="16111"/>
                    <a:pt x="31" y="18178"/>
                  </a:cubicBezTo>
                  <a:cubicBezTo>
                    <a:pt x="1" y="19819"/>
                    <a:pt x="1156" y="20579"/>
                    <a:pt x="2128" y="20853"/>
                  </a:cubicBezTo>
                  <a:cubicBezTo>
                    <a:pt x="1824" y="21096"/>
                    <a:pt x="1551" y="21369"/>
                    <a:pt x="1338" y="21734"/>
                  </a:cubicBezTo>
                  <a:cubicBezTo>
                    <a:pt x="761" y="22524"/>
                    <a:pt x="578" y="23436"/>
                    <a:pt x="761" y="24470"/>
                  </a:cubicBezTo>
                  <a:cubicBezTo>
                    <a:pt x="1004" y="25564"/>
                    <a:pt x="1520" y="26293"/>
                    <a:pt x="2402" y="26658"/>
                  </a:cubicBezTo>
                  <a:cubicBezTo>
                    <a:pt x="2861" y="26851"/>
                    <a:pt x="3373" y="26927"/>
                    <a:pt x="3895" y="26927"/>
                  </a:cubicBezTo>
                  <a:cubicBezTo>
                    <a:pt x="5100" y="26927"/>
                    <a:pt x="6359" y="26520"/>
                    <a:pt x="7144" y="26202"/>
                  </a:cubicBezTo>
                  <a:lnTo>
                    <a:pt x="7144" y="26202"/>
                  </a:lnTo>
                  <a:cubicBezTo>
                    <a:pt x="6961" y="26688"/>
                    <a:pt x="6840" y="27296"/>
                    <a:pt x="7083" y="27904"/>
                  </a:cubicBezTo>
                  <a:cubicBezTo>
                    <a:pt x="7235" y="28451"/>
                    <a:pt x="7569" y="28877"/>
                    <a:pt x="8086" y="29242"/>
                  </a:cubicBezTo>
                  <a:cubicBezTo>
                    <a:pt x="8414" y="29468"/>
                    <a:pt x="8785" y="29565"/>
                    <a:pt x="9180" y="29565"/>
                  </a:cubicBezTo>
                  <a:cubicBezTo>
                    <a:pt x="10797" y="29565"/>
                    <a:pt x="12810" y="27939"/>
                    <a:pt x="13861" y="26962"/>
                  </a:cubicBezTo>
                  <a:cubicBezTo>
                    <a:pt x="13861" y="27296"/>
                    <a:pt x="13861" y="27722"/>
                    <a:pt x="14013" y="28117"/>
                  </a:cubicBezTo>
                  <a:cubicBezTo>
                    <a:pt x="14287" y="28938"/>
                    <a:pt x="14864" y="29485"/>
                    <a:pt x="15776" y="29667"/>
                  </a:cubicBezTo>
                  <a:cubicBezTo>
                    <a:pt x="15888" y="29691"/>
                    <a:pt x="16002" y="29703"/>
                    <a:pt x="16118" y="29703"/>
                  </a:cubicBezTo>
                  <a:cubicBezTo>
                    <a:pt x="18057" y="29703"/>
                    <a:pt x="20556" y="26503"/>
                    <a:pt x="21703" y="24926"/>
                  </a:cubicBezTo>
                  <a:cubicBezTo>
                    <a:pt x="21855" y="25442"/>
                    <a:pt x="22311" y="26141"/>
                    <a:pt x="23497" y="26293"/>
                  </a:cubicBezTo>
                  <a:cubicBezTo>
                    <a:pt x="23540" y="26298"/>
                    <a:pt x="23583" y="26301"/>
                    <a:pt x="23627" y="26301"/>
                  </a:cubicBezTo>
                  <a:cubicBezTo>
                    <a:pt x="24110" y="26301"/>
                    <a:pt x="24641" y="25994"/>
                    <a:pt x="25199" y="25381"/>
                  </a:cubicBezTo>
                  <a:cubicBezTo>
                    <a:pt x="26779" y="23649"/>
                    <a:pt x="28542" y="19758"/>
                    <a:pt x="28694" y="17175"/>
                  </a:cubicBezTo>
                  <a:cubicBezTo>
                    <a:pt x="28846" y="17266"/>
                    <a:pt x="28998" y="17418"/>
                    <a:pt x="29181" y="17509"/>
                  </a:cubicBezTo>
                  <a:cubicBezTo>
                    <a:pt x="29424" y="17615"/>
                    <a:pt x="29697" y="17669"/>
                    <a:pt x="29986" y="17669"/>
                  </a:cubicBezTo>
                  <a:cubicBezTo>
                    <a:pt x="30275" y="17669"/>
                    <a:pt x="30579" y="17615"/>
                    <a:pt x="30883" y="17509"/>
                  </a:cubicBezTo>
                  <a:cubicBezTo>
                    <a:pt x="32311" y="16962"/>
                    <a:pt x="32251" y="13831"/>
                    <a:pt x="31399" y="11096"/>
                  </a:cubicBezTo>
                  <a:cubicBezTo>
                    <a:pt x="31035" y="9971"/>
                    <a:pt x="30275" y="8056"/>
                    <a:pt x="28968" y="6901"/>
                  </a:cubicBezTo>
                  <a:cubicBezTo>
                    <a:pt x="30852" y="3345"/>
                    <a:pt x="31916" y="548"/>
                    <a:pt x="31947" y="487"/>
                  </a:cubicBezTo>
                  <a:cubicBezTo>
                    <a:pt x="32007" y="396"/>
                    <a:pt x="32007" y="336"/>
                    <a:pt x="31947" y="244"/>
                  </a:cubicBezTo>
                  <a:cubicBezTo>
                    <a:pt x="31916" y="184"/>
                    <a:pt x="31855" y="62"/>
                    <a:pt x="31764" y="32"/>
                  </a:cubicBezTo>
                  <a:cubicBezTo>
                    <a:pt x="31721" y="10"/>
                    <a:pt x="31677" y="0"/>
                    <a:pt x="31635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922" name="Google Shape;922;p14"/>
            <p:cNvGrpSpPr/>
            <p:nvPr/>
          </p:nvGrpSpPr>
          <p:grpSpPr>
            <a:xfrm flipH="1">
              <a:off x="8321740" y="1135788"/>
              <a:ext cx="516750" cy="516750"/>
              <a:chOff x="238125" y="1457750"/>
              <a:chExt cx="516750" cy="516750"/>
            </a:xfrm>
          </p:grpSpPr>
          <p:sp>
            <p:nvSpPr>
              <p:cNvPr id="923" name="Google Shape;923;p14"/>
              <p:cNvSpPr/>
              <p:nvPr/>
            </p:nvSpPr>
            <p:spPr>
              <a:xfrm>
                <a:off x="469125" y="1504100"/>
                <a:ext cx="65375" cy="67675"/>
              </a:xfrm>
              <a:custGeom>
                <a:rect b="b" l="l" r="r" t="t"/>
                <a:pathLst>
                  <a:path extrusionOk="0" h="2707" w="2615">
                    <a:moveTo>
                      <a:pt x="1490" y="700"/>
                    </a:moveTo>
                    <a:cubicBezTo>
                      <a:pt x="1520" y="700"/>
                      <a:pt x="1581" y="700"/>
                      <a:pt x="1642" y="730"/>
                    </a:cubicBezTo>
                    <a:cubicBezTo>
                      <a:pt x="1824" y="822"/>
                      <a:pt x="1854" y="1217"/>
                      <a:pt x="1642" y="1582"/>
                    </a:cubicBezTo>
                    <a:cubicBezTo>
                      <a:pt x="1429" y="1886"/>
                      <a:pt x="1186" y="2037"/>
                      <a:pt x="973" y="2037"/>
                    </a:cubicBezTo>
                    <a:cubicBezTo>
                      <a:pt x="943" y="2037"/>
                      <a:pt x="882" y="2037"/>
                      <a:pt x="821" y="2007"/>
                    </a:cubicBezTo>
                    <a:cubicBezTo>
                      <a:pt x="730" y="1946"/>
                      <a:pt x="669" y="1794"/>
                      <a:pt x="669" y="1703"/>
                    </a:cubicBezTo>
                    <a:cubicBezTo>
                      <a:pt x="639" y="1551"/>
                      <a:pt x="730" y="1338"/>
                      <a:pt x="821" y="1156"/>
                    </a:cubicBezTo>
                    <a:cubicBezTo>
                      <a:pt x="1034" y="852"/>
                      <a:pt x="1277" y="700"/>
                      <a:pt x="1490" y="700"/>
                    </a:cubicBezTo>
                    <a:close/>
                    <a:moveTo>
                      <a:pt x="1490" y="1"/>
                    </a:moveTo>
                    <a:cubicBezTo>
                      <a:pt x="1034" y="1"/>
                      <a:pt x="578" y="305"/>
                      <a:pt x="274" y="791"/>
                    </a:cubicBezTo>
                    <a:cubicBezTo>
                      <a:pt x="61" y="1095"/>
                      <a:pt x="0" y="1460"/>
                      <a:pt x="31" y="1794"/>
                    </a:cubicBezTo>
                    <a:cubicBezTo>
                      <a:pt x="31" y="2129"/>
                      <a:pt x="213" y="2433"/>
                      <a:pt x="487" y="2585"/>
                    </a:cubicBezTo>
                    <a:cubicBezTo>
                      <a:pt x="639" y="2676"/>
                      <a:pt x="791" y="2706"/>
                      <a:pt x="973" y="2706"/>
                    </a:cubicBezTo>
                    <a:cubicBezTo>
                      <a:pt x="1429" y="2706"/>
                      <a:pt x="1885" y="2402"/>
                      <a:pt x="2189" y="1916"/>
                    </a:cubicBezTo>
                    <a:cubicBezTo>
                      <a:pt x="2614" y="1217"/>
                      <a:pt x="2493" y="427"/>
                      <a:pt x="1976" y="123"/>
                    </a:cubicBezTo>
                    <a:cubicBezTo>
                      <a:pt x="1824" y="31"/>
                      <a:pt x="1672" y="1"/>
                      <a:pt x="14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4" name="Google Shape;924;p14"/>
              <p:cNvSpPr/>
              <p:nvPr/>
            </p:nvSpPr>
            <p:spPr>
              <a:xfrm>
                <a:off x="473675" y="1575550"/>
                <a:ext cx="61575" cy="66875"/>
              </a:xfrm>
              <a:custGeom>
                <a:rect b="b" l="l" r="r" t="t"/>
                <a:pathLst>
                  <a:path extrusionOk="0" h="2675" w="2463">
                    <a:moveTo>
                      <a:pt x="1490" y="669"/>
                    </a:moveTo>
                    <a:cubicBezTo>
                      <a:pt x="1520" y="669"/>
                      <a:pt x="1612" y="669"/>
                      <a:pt x="1642" y="730"/>
                    </a:cubicBezTo>
                    <a:cubicBezTo>
                      <a:pt x="1764" y="790"/>
                      <a:pt x="1794" y="942"/>
                      <a:pt x="1794" y="1034"/>
                    </a:cubicBezTo>
                    <a:cubicBezTo>
                      <a:pt x="1794" y="1186"/>
                      <a:pt x="1764" y="1398"/>
                      <a:pt x="1642" y="1581"/>
                    </a:cubicBezTo>
                    <a:cubicBezTo>
                      <a:pt x="1460" y="1885"/>
                      <a:pt x="1186" y="2037"/>
                      <a:pt x="1004" y="2037"/>
                    </a:cubicBezTo>
                    <a:cubicBezTo>
                      <a:pt x="943" y="2037"/>
                      <a:pt x="882" y="2037"/>
                      <a:pt x="852" y="2006"/>
                    </a:cubicBezTo>
                    <a:cubicBezTo>
                      <a:pt x="730" y="1945"/>
                      <a:pt x="700" y="1794"/>
                      <a:pt x="700" y="1702"/>
                    </a:cubicBezTo>
                    <a:cubicBezTo>
                      <a:pt x="700" y="1520"/>
                      <a:pt x="730" y="1338"/>
                      <a:pt x="852" y="1125"/>
                    </a:cubicBezTo>
                    <a:cubicBezTo>
                      <a:pt x="1034" y="821"/>
                      <a:pt x="1308" y="669"/>
                      <a:pt x="1490" y="669"/>
                    </a:cubicBezTo>
                    <a:close/>
                    <a:moveTo>
                      <a:pt x="1490" y="0"/>
                    </a:moveTo>
                    <a:cubicBezTo>
                      <a:pt x="1034" y="0"/>
                      <a:pt x="578" y="304"/>
                      <a:pt x="274" y="790"/>
                    </a:cubicBezTo>
                    <a:cubicBezTo>
                      <a:pt x="92" y="1094"/>
                      <a:pt x="1" y="1429"/>
                      <a:pt x="31" y="1763"/>
                    </a:cubicBezTo>
                    <a:cubicBezTo>
                      <a:pt x="92" y="2128"/>
                      <a:pt x="244" y="2432"/>
                      <a:pt x="487" y="2584"/>
                    </a:cubicBezTo>
                    <a:cubicBezTo>
                      <a:pt x="639" y="2645"/>
                      <a:pt x="791" y="2675"/>
                      <a:pt x="1004" y="2675"/>
                    </a:cubicBezTo>
                    <a:cubicBezTo>
                      <a:pt x="1460" y="2675"/>
                      <a:pt x="1885" y="2371"/>
                      <a:pt x="2220" y="1885"/>
                    </a:cubicBezTo>
                    <a:cubicBezTo>
                      <a:pt x="2402" y="1581"/>
                      <a:pt x="2463" y="1246"/>
                      <a:pt x="2432" y="912"/>
                    </a:cubicBezTo>
                    <a:cubicBezTo>
                      <a:pt x="2402" y="578"/>
                      <a:pt x="2250" y="304"/>
                      <a:pt x="1976" y="122"/>
                    </a:cubicBezTo>
                    <a:cubicBezTo>
                      <a:pt x="1824" y="31"/>
                      <a:pt x="1672" y="0"/>
                      <a:pt x="149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5" name="Google Shape;925;p14"/>
              <p:cNvSpPr/>
              <p:nvPr/>
            </p:nvSpPr>
            <p:spPr>
              <a:xfrm>
                <a:off x="531425" y="1526150"/>
                <a:ext cx="66150" cy="67650"/>
              </a:xfrm>
              <a:custGeom>
                <a:rect b="b" l="l" r="r" t="t"/>
                <a:pathLst>
                  <a:path extrusionOk="0" h="2706" w="2646">
                    <a:moveTo>
                      <a:pt x="1642" y="669"/>
                    </a:moveTo>
                    <a:cubicBezTo>
                      <a:pt x="1673" y="669"/>
                      <a:pt x="1764" y="669"/>
                      <a:pt x="1794" y="730"/>
                    </a:cubicBezTo>
                    <a:cubicBezTo>
                      <a:pt x="1916" y="791"/>
                      <a:pt x="1946" y="943"/>
                      <a:pt x="1946" y="1034"/>
                    </a:cubicBezTo>
                    <a:cubicBezTo>
                      <a:pt x="1946" y="1186"/>
                      <a:pt x="1916" y="1399"/>
                      <a:pt x="1794" y="1581"/>
                    </a:cubicBezTo>
                    <a:cubicBezTo>
                      <a:pt x="1612" y="1885"/>
                      <a:pt x="1338" y="2037"/>
                      <a:pt x="1156" y="2037"/>
                    </a:cubicBezTo>
                    <a:cubicBezTo>
                      <a:pt x="1095" y="2037"/>
                      <a:pt x="1034" y="2037"/>
                      <a:pt x="1004" y="2007"/>
                    </a:cubicBezTo>
                    <a:cubicBezTo>
                      <a:pt x="821" y="1885"/>
                      <a:pt x="761" y="1520"/>
                      <a:pt x="1004" y="1125"/>
                    </a:cubicBezTo>
                    <a:cubicBezTo>
                      <a:pt x="1186" y="821"/>
                      <a:pt x="1460" y="669"/>
                      <a:pt x="1642" y="669"/>
                    </a:cubicBezTo>
                    <a:close/>
                    <a:moveTo>
                      <a:pt x="1642" y="0"/>
                    </a:moveTo>
                    <a:cubicBezTo>
                      <a:pt x="1186" y="0"/>
                      <a:pt x="730" y="304"/>
                      <a:pt x="426" y="791"/>
                    </a:cubicBezTo>
                    <a:cubicBezTo>
                      <a:pt x="1" y="1490"/>
                      <a:pt x="122" y="2280"/>
                      <a:pt x="669" y="2584"/>
                    </a:cubicBezTo>
                    <a:cubicBezTo>
                      <a:pt x="821" y="2645"/>
                      <a:pt x="973" y="2706"/>
                      <a:pt x="1156" y="2706"/>
                    </a:cubicBezTo>
                    <a:cubicBezTo>
                      <a:pt x="1612" y="2706"/>
                      <a:pt x="2068" y="2402"/>
                      <a:pt x="2372" y="1885"/>
                    </a:cubicBezTo>
                    <a:cubicBezTo>
                      <a:pt x="2554" y="1581"/>
                      <a:pt x="2645" y="1247"/>
                      <a:pt x="2584" y="912"/>
                    </a:cubicBezTo>
                    <a:cubicBezTo>
                      <a:pt x="2554" y="578"/>
                      <a:pt x="2402" y="304"/>
                      <a:pt x="2128" y="122"/>
                    </a:cubicBezTo>
                    <a:cubicBezTo>
                      <a:pt x="1976" y="31"/>
                      <a:pt x="1824" y="0"/>
                      <a:pt x="16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6" name="Google Shape;926;p14"/>
              <p:cNvSpPr/>
              <p:nvPr/>
            </p:nvSpPr>
            <p:spPr>
              <a:xfrm>
                <a:off x="238125" y="1457750"/>
                <a:ext cx="516750" cy="516750"/>
              </a:xfrm>
              <a:custGeom>
                <a:rect b="b" l="l" r="r" t="t"/>
                <a:pathLst>
                  <a:path extrusionOk="0" h="20670" w="20670">
                    <a:moveTo>
                      <a:pt x="10335" y="639"/>
                    </a:moveTo>
                    <a:cubicBezTo>
                      <a:pt x="15684" y="639"/>
                      <a:pt x="20031" y="4986"/>
                      <a:pt x="20031" y="10335"/>
                    </a:cubicBezTo>
                    <a:cubicBezTo>
                      <a:pt x="20031" y="15685"/>
                      <a:pt x="15684" y="20032"/>
                      <a:pt x="10335" y="20032"/>
                    </a:cubicBezTo>
                    <a:cubicBezTo>
                      <a:pt x="4985" y="20032"/>
                      <a:pt x="638" y="15685"/>
                      <a:pt x="638" y="10335"/>
                    </a:cubicBezTo>
                    <a:cubicBezTo>
                      <a:pt x="638" y="4986"/>
                      <a:pt x="4985" y="639"/>
                      <a:pt x="10335" y="639"/>
                    </a:cubicBezTo>
                    <a:close/>
                    <a:moveTo>
                      <a:pt x="10335" y="1"/>
                    </a:moveTo>
                    <a:cubicBezTo>
                      <a:pt x="4651" y="1"/>
                      <a:pt x="0" y="4621"/>
                      <a:pt x="0" y="10335"/>
                    </a:cubicBezTo>
                    <a:cubicBezTo>
                      <a:pt x="0" y="16019"/>
                      <a:pt x="4651" y="20670"/>
                      <a:pt x="10335" y="20670"/>
                    </a:cubicBezTo>
                    <a:cubicBezTo>
                      <a:pt x="16049" y="20670"/>
                      <a:pt x="20669" y="16019"/>
                      <a:pt x="20669" y="10335"/>
                    </a:cubicBezTo>
                    <a:cubicBezTo>
                      <a:pt x="20669" y="4621"/>
                      <a:pt x="16079" y="1"/>
                      <a:pt x="1033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27" name="Google Shape;927;p14"/>
            <p:cNvGrpSpPr/>
            <p:nvPr/>
          </p:nvGrpSpPr>
          <p:grpSpPr>
            <a:xfrm flipH="1">
              <a:off x="8421615" y="278688"/>
              <a:ext cx="541075" cy="665100"/>
              <a:chOff x="2621125" y="4556025"/>
              <a:chExt cx="541075" cy="665100"/>
            </a:xfrm>
          </p:grpSpPr>
          <p:sp>
            <p:nvSpPr>
              <p:cNvPr id="928" name="Google Shape;928;p14"/>
              <p:cNvSpPr/>
              <p:nvPr/>
            </p:nvSpPr>
            <p:spPr>
              <a:xfrm>
                <a:off x="2621125" y="4556025"/>
                <a:ext cx="541075" cy="665100"/>
              </a:xfrm>
              <a:custGeom>
                <a:rect b="b" l="l" r="r" t="t"/>
                <a:pathLst>
                  <a:path extrusionOk="0" h="26604" w="21643">
                    <a:moveTo>
                      <a:pt x="3323" y="635"/>
                    </a:moveTo>
                    <a:cubicBezTo>
                      <a:pt x="3408" y="635"/>
                      <a:pt x="3513" y="671"/>
                      <a:pt x="3618" y="692"/>
                    </a:cubicBezTo>
                    <a:cubicBezTo>
                      <a:pt x="3983" y="813"/>
                      <a:pt x="4104" y="996"/>
                      <a:pt x="4135" y="1117"/>
                    </a:cubicBezTo>
                    <a:cubicBezTo>
                      <a:pt x="4348" y="1664"/>
                      <a:pt x="3831" y="2728"/>
                      <a:pt x="3314" y="3549"/>
                    </a:cubicBezTo>
                    <a:cubicBezTo>
                      <a:pt x="3040" y="2546"/>
                      <a:pt x="2797" y="1300"/>
                      <a:pt x="3040" y="813"/>
                    </a:cubicBezTo>
                    <a:cubicBezTo>
                      <a:pt x="3132" y="692"/>
                      <a:pt x="3162" y="661"/>
                      <a:pt x="3223" y="661"/>
                    </a:cubicBezTo>
                    <a:cubicBezTo>
                      <a:pt x="3251" y="642"/>
                      <a:pt x="3285" y="635"/>
                      <a:pt x="3323" y="635"/>
                    </a:cubicBezTo>
                    <a:close/>
                    <a:moveTo>
                      <a:pt x="6033" y="5849"/>
                    </a:moveTo>
                    <a:cubicBezTo>
                      <a:pt x="6307" y="5849"/>
                      <a:pt x="6509" y="6014"/>
                      <a:pt x="6840" y="6345"/>
                    </a:cubicBezTo>
                    <a:cubicBezTo>
                      <a:pt x="7325" y="6805"/>
                      <a:pt x="7961" y="7351"/>
                      <a:pt x="9216" y="7351"/>
                    </a:cubicBezTo>
                    <a:cubicBezTo>
                      <a:pt x="9454" y="7351"/>
                      <a:pt x="9715" y="7331"/>
                      <a:pt x="10001" y="7288"/>
                    </a:cubicBezTo>
                    <a:cubicBezTo>
                      <a:pt x="10511" y="7216"/>
                      <a:pt x="11051" y="7166"/>
                      <a:pt x="11611" y="7166"/>
                    </a:cubicBezTo>
                    <a:cubicBezTo>
                      <a:pt x="13925" y="7166"/>
                      <a:pt x="16594" y="8024"/>
                      <a:pt x="18968" y="11816"/>
                    </a:cubicBezTo>
                    <a:cubicBezTo>
                      <a:pt x="20457" y="14096"/>
                      <a:pt x="20913" y="16254"/>
                      <a:pt x="20366" y="18291"/>
                    </a:cubicBezTo>
                    <a:cubicBezTo>
                      <a:pt x="19697" y="20753"/>
                      <a:pt x="17478" y="22911"/>
                      <a:pt x="13801" y="24765"/>
                    </a:cubicBezTo>
                    <a:cubicBezTo>
                      <a:pt x="12318" y="25514"/>
                      <a:pt x="10902" y="25886"/>
                      <a:pt x="9582" y="25886"/>
                    </a:cubicBezTo>
                    <a:cubicBezTo>
                      <a:pt x="8222" y="25886"/>
                      <a:pt x="6963" y="25491"/>
                      <a:pt x="5837" y="24704"/>
                    </a:cubicBezTo>
                    <a:cubicBezTo>
                      <a:pt x="3496" y="23063"/>
                      <a:pt x="2129" y="19963"/>
                      <a:pt x="1977" y="17713"/>
                    </a:cubicBezTo>
                    <a:cubicBezTo>
                      <a:pt x="1703" y="13883"/>
                      <a:pt x="3800" y="10905"/>
                      <a:pt x="4803" y="9506"/>
                    </a:cubicBezTo>
                    <a:lnTo>
                      <a:pt x="4864" y="9415"/>
                    </a:lnTo>
                    <a:cubicBezTo>
                      <a:pt x="5411" y="8655"/>
                      <a:pt x="5199" y="7895"/>
                      <a:pt x="5107" y="7348"/>
                    </a:cubicBezTo>
                    <a:cubicBezTo>
                      <a:pt x="4955" y="6649"/>
                      <a:pt x="4895" y="6345"/>
                      <a:pt x="5411" y="6041"/>
                    </a:cubicBezTo>
                    <a:cubicBezTo>
                      <a:pt x="5563" y="5981"/>
                      <a:pt x="5655" y="5889"/>
                      <a:pt x="5776" y="5889"/>
                    </a:cubicBezTo>
                    <a:cubicBezTo>
                      <a:pt x="5871" y="5862"/>
                      <a:pt x="5955" y="5849"/>
                      <a:pt x="6033" y="5849"/>
                    </a:cubicBezTo>
                    <a:close/>
                    <a:moveTo>
                      <a:pt x="3337" y="1"/>
                    </a:moveTo>
                    <a:cubicBezTo>
                      <a:pt x="2919" y="1"/>
                      <a:pt x="2589" y="190"/>
                      <a:pt x="2402" y="540"/>
                    </a:cubicBezTo>
                    <a:cubicBezTo>
                      <a:pt x="1977" y="1330"/>
                      <a:pt x="2402" y="2941"/>
                      <a:pt x="2676" y="3792"/>
                    </a:cubicBezTo>
                    <a:cubicBezTo>
                      <a:pt x="2092" y="3598"/>
                      <a:pt x="1470" y="3422"/>
                      <a:pt x="808" y="3422"/>
                    </a:cubicBezTo>
                    <a:cubicBezTo>
                      <a:pt x="643" y="3422"/>
                      <a:pt x="475" y="3433"/>
                      <a:pt x="305" y="3458"/>
                    </a:cubicBezTo>
                    <a:cubicBezTo>
                      <a:pt x="123" y="3488"/>
                      <a:pt x="1" y="3640"/>
                      <a:pt x="1" y="3853"/>
                    </a:cubicBezTo>
                    <a:cubicBezTo>
                      <a:pt x="31" y="4035"/>
                      <a:pt x="183" y="4157"/>
                      <a:pt x="396" y="4157"/>
                    </a:cubicBezTo>
                    <a:cubicBezTo>
                      <a:pt x="544" y="4136"/>
                      <a:pt x="691" y="4127"/>
                      <a:pt x="838" y="4127"/>
                    </a:cubicBezTo>
                    <a:cubicBezTo>
                      <a:pt x="2451" y="4127"/>
                      <a:pt x="4011" y="5266"/>
                      <a:pt x="4651" y="5768"/>
                    </a:cubicBezTo>
                    <a:cubicBezTo>
                      <a:pt x="4104" y="6315"/>
                      <a:pt x="4226" y="6953"/>
                      <a:pt x="4378" y="7531"/>
                    </a:cubicBezTo>
                    <a:cubicBezTo>
                      <a:pt x="4499" y="8047"/>
                      <a:pt x="4621" y="8595"/>
                      <a:pt x="4256" y="9081"/>
                    </a:cubicBezTo>
                    <a:lnTo>
                      <a:pt x="4196" y="9172"/>
                    </a:lnTo>
                    <a:cubicBezTo>
                      <a:pt x="3223" y="10540"/>
                      <a:pt x="1004" y="13731"/>
                      <a:pt x="1278" y="17774"/>
                    </a:cubicBezTo>
                    <a:cubicBezTo>
                      <a:pt x="1430" y="20114"/>
                      <a:pt x="2797" y="23458"/>
                      <a:pt x="5381" y="25282"/>
                    </a:cubicBezTo>
                    <a:cubicBezTo>
                      <a:pt x="6614" y="26151"/>
                      <a:pt x="8035" y="26603"/>
                      <a:pt x="9537" y="26603"/>
                    </a:cubicBezTo>
                    <a:cubicBezTo>
                      <a:pt x="10294" y="26603"/>
                      <a:pt x="11071" y="26489"/>
                      <a:pt x="11855" y="26254"/>
                    </a:cubicBezTo>
                    <a:cubicBezTo>
                      <a:pt x="12554" y="26072"/>
                      <a:pt x="13284" y="25768"/>
                      <a:pt x="13983" y="25434"/>
                    </a:cubicBezTo>
                    <a:cubicBezTo>
                      <a:pt x="17874" y="23488"/>
                      <a:pt x="20184" y="21118"/>
                      <a:pt x="20913" y="18504"/>
                    </a:cubicBezTo>
                    <a:cubicBezTo>
                      <a:pt x="21643" y="16254"/>
                      <a:pt x="21126" y="13914"/>
                      <a:pt x="19545" y="11452"/>
                    </a:cubicBezTo>
                    <a:cubicBezTo>
                      <a:pt x="16979" y="7384"/>
                      <a:pt x="14046" y="6479"/>
                      <a:pt x="11653" y="6479"/>
                    </a:cubicBezTo>
                    <a:cubicBezTo>
                      <a:pt x="11042" y="6479"/>
                      <a:pt x="10466" y="6538"/>
                      <a:pt x="9940" y="6619"/>
                    </a:cubicBezTo>
                    <a:cubicBezTo>
                      <a:pt x="9712" y="6651"/>
                      <a:pt x="9505" y="6666"/>
                      <a:pt x="9315" y="6666"/>
                    </a:cubicBezTo>
                    <a:cubicBezTo>
                      <a:pt x="8266" y="6666"/>
                      <a:pt x="7759" y="6215"/>
                      <a:pt x="7296" y="5829"/>
                    </a:cubicBezTo>
                    <a:cubicBezTo>
                      <a:pt x="6933" y="5514"/>
                      <a:pt x="6570" y="5180"/>
                      <a:pt x="6037" y="5180"/>
                    </a:cubicBezTo>
                    <a:cubicBezTo>
                      <a:pt x="5901" y="5180"/>
                      <a:pt x="5755" y="5202"/>
                      <a:pt x="5594" y="5251"/>
                    </a:cubicBezTo>
                    <a:cubicBezTo>
                      <a:pt x="5472" y="5281"/>
                      <a:pt x="5381" y="5312"/>
                      <a:pt x="5290" y="5373"/>
                    </a:cubicBezTo>
                    <a:cubicBezTo>
                      <a:pt x="5016" y="5129"/>
                      <a:pt x="4408" y="4643"/>
                      <a:pt x="3648" y="4218"/>
                    </a:cubicBezTo>
                    <a:cubicBezTo>
                      <a:pt x="4104" y="3610"/>
                      <a:pt x="5138" y="1968"/>
                      <a:pt x="4743" y="874"/>
                    </a:cubicBezTo>
                    <a:cubicBezTo>
                      <a:pt x="4651" y="570"/>
                      <a:pt x="4408" y="205"/>
                      <a:pt x="3740" y="53"/>
                    </a:cubicBezTo>
                    <a:cubicBezTo>
                      <a:pt x="3598" y="18"/>
                      <a:pt x="3464" y="1"/>
                      <a:pt x="333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9" name="Google Shape;929;p14"/>
              <p:cNvSpPr/>
              <p:nvPr/>
            </p:nvSpPr>
            <p:spPr>
              <a:xfrm>
                <a:off x="2689525" y="4781650"/>
                <a:ext cx="97325" cy="301225"/>
              </a:xfrm>
              <a:custGeom>
                <a:rect b="b" l="l" r="r" t="t"/>
                <a:pathLst>
                  <a:path extrusionOk="0" h="12049" w="3893">
                    <a:moveTo>
                      <a:pt x="3490" y="1"/>
                    </a:moveTo>
                    <a:cubicBezTo>
                      <a:pt x="3357" y="1"/>
                      <a:pt x="3222" y="64"/>
                      <a:pt x="3162" y="208"/>
                    </a:cubicBezTo>
                    <a:cubicBezTo>
                      <a:pt x="2463" y="2062"/>
                      <a:pt x="1186" y="3673"/>
                      <a:pt x="608" y="5618"/>
                    </a:cubicBezTo>
                    <a:cubicBezTo>
                      <a:pt x="1" y="7655"/>
                      <a:pt x="304" y="9904"/>
                      <a:pt x="1125" y="11819"/>
                    </a:cubicBezTo>
                    <a:cubicBezTo>
                      <a:pt x="1174" y="11978"/>
                      <a:pt x="1311" y="12048"/>
                      <a:pt x="1448" y="12048"/>
                    </a:cubicBezTo>
                    <a:cubicBezTo>
                      <a:pt x="1651" y="12048"/>
                      <a:pt x="1854" y="11891"/>
                      <a:pt x="1763" y="11637"/>
                    </a:cubicBezTo>
                    <a:cubicBezTo>
                      <a:pt x="912" y="9661"/>
                      <a:pt x="730" y="7564"/>
                      <a:pt x="1338" y="5527"/>
                    </a:cubicBezTo>
                    <a:cubicBezTo>
                      <a:pt x="1855" y="3703"/>
                      <a:pt x="3162" y="2184"/>
                      <a:pt x="3800" y="390"/>
                    </a:cubicBezTo>
                    <a:cubicBezTo>
                      <a:pt x="3892" y="151"/>
                      <a:pt x="3694" y="1"/>
                      <a:pt x="349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0" name="Google Shape;930;p14"/>
              <p:cNvSpPr/>
              <p:nvPr/>
            </p:nvSpPr>
            <p:spPr>
              <a:xfrm>
                <a:off x="2743425" y="5103950"/>
                <a:ext cx="134575" cy="76550"/>
              </a:xfrm>
              <a:custGeom>
                <a:rect b="b" l="l" r="r" t="t"/>
                <a:pathLst>
                  <a:path extrusionOk="0" h="3062" w="5383">
                    <a:moveTo>
                      <a:pt x="411" y="0"/>
                    </a:moveTo>
                    <a:cubicBezTo>
                      <a:pt x="205" y="0"/>
                      <a:pt x="1" y="174"/>
                      <a:pt x="94" y="416"/>
                    </a:cubicBezTo>
                    <a:cubicBezTo>
                      <a:pt x="398" y="1267"/>
                      <a:pt x="1279" y="1754"/>
                      <a:pt x="2039" y="2149"/>
                    </a:cubicBezTo>
                    <a:cubicBezTo>
                      <a:pt x="2951" y="2605"/>
                      <a:pt x="3924" y="2939"/>
                      <a:pt x="4927" y="3061"/>
                    </a:cubicBezTo>
                    <a:cubicBezTo>
                      <a:pt x="4937" y="3061"/>
                      <a:pt x="4948" y="3062"/>
                      <a:pt x="4958" y="3062"/>
                    </a:cubicBezTo>
                    <a:cubicBezTo>
                      <a:pt x="5382" y="3062"/>
                      <a:pt x="5373" y="2451"/>
                      <a:pt x="4957" y="2362"/>
                    </a:cubicBezTo>
                    <a:cubicBezTo>
                      <a:pt x="4136" y="2301"/>
                      <a:pt x="3316" y="1997"/>
                      <a:pt x="2556" y="1632"/>
                    </a:cubicBezTo>
                    <a:cubicBezTo>
                      <a:pt x="1948" y="1389"/>
                      <a:pt x="1006" y="933"/>
                      <a:pt x="732" y="234"/>
                    </a:cubicBezTo>
                    <a:cubicBezTo>
                      <a:pt x="673" y="69"/>
                      <a:pt x="542" y="0"/>
                      <a:pt x="41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1" name="Google Shape;931;p14"/>
              <p:cNvSpPr/>
              <p:nvPr/>
            </p:nvSpPr>
            <p:spPr>
              <a:xfrm>
                <a:off x="3057325" y="4965300"/>
                <a:ext cx="24325" cy="21750"/>
              </a:xfrm>
              <a:custGeom>
                <a:rect b="b" l="l" r="r" t="t"/>
                <a:pathLst>
                  <a:path extrusionOk="0" h="870" w="973">
                    <a:moveTo>
                      <a:pt x="461" y="0"/>
                    </a:moveTo>
                    <a:cubicBezTo>
                      <a:pt x="439" y="0"/>
                      <a:pt x="417" y="2"/>
                      <a:pt x="395" y="5"/>
                    </a:cubicBezTo>
                    <a:cubicBezTo>
                      <a:pt x="152" y="96"/>
                      <a:pt x="0" y="309"/>
                      <a:pt x="91" y="552"/>
                    </a:cubicBezTo>
                    <a:cubicBezTo>
                      <a:pt x="143" y="733"/>
                      <a:pt x="326" y="869"/>
                      <a:pt x="510" y="869"/>
                    </a:cubicBezTo>
                    <a:cubicBezTo>
                      <a:pt x="543" y="869"/>
                      <a:pt x="576" y="865"/>
                      <a:pt x="608" y="856"/>
                    </a:cubicBezTo>
                    <a:cubicBezTo>
                      <a:pt x="821" y="765"/>
                      <a:pt x="973" y="552"/>
                      <a:pt x="912" y="309"/>
                    </a:cubicBezTo>
                    <a:cubicBezTo>
                      <a:pt x="857" y="118"/>
                      <a:pt x="656" y="0"/>
                      <a:pt x="46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2" name="Google Shape;932;p14"/>
              <p:cNvSpPr/>
              <p:nvPr/>
            </p:nvSpPr>
            <p:spPr>
              <a:xfrm>
                <a:off x="3092275" y="4944225"/>
                <a:ext cx="25100" cy="21875"/>
              </a:xfrm>
              <a:custGeom>
                <a:rect b="b" l="l" r="r" t="t"/>
                <a:pathLst>
                  <a:path extrusionOk="0" h="875" w="1004">
                    <a:moveTo>
                      <a:pt x="525" y="0"/>
                    </a:moveTo>
                    <a:cubicBezTo>
                      <a:pt x="482" y="0"/>
                      <a:pt x="438" y="9"/>
                      <a:pt x="395" y="27"/>
                    </a:cubicBezTo>
                    <a:cubicBezTo>
                      <a:pt x="152" y="88"/>
                      <a:pt x="0" y="331"/>
                      <a:pt x="91" y="544"/>
                    </a:cubicBezTo>
                    <a:cubicBezTo>
                      <a:pt x="140" y="738"/>
                      <a:pt x="305" y="875"/>
                      <a:pt x="479" y="875"/>
                    </a:cubicBezTo>
                    <a:cubicBezTo>
                      <a:pt x="522" y="875"/>
                      <a:pt x="566" y="866"/>
                      <a:pt x="608" y="848"/>
                    </a:cubicBezTo>
                    <a:cubicBezTo>
                      <a:pt x="851" y="787"/>
                      <a:pt x="1003" y="544"/>
                      <a:pt x="912" y="331"/>
                    </a:cubicBezTo>
                    <a:cubicBezTo>
                      <a:pt x="864" y="137"/>
                      <a:pt x="698" y="0"/>
                      <a:pt x="52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3" name="Google Shape;933;p14"/>
              <p:cNvSpPr/>
              <p:nvPr/>
            </p:nvSpPr>
            <p:spPr>
              <a:xfrm>
                <a:off x="3092275" y="5014050"/>
                <a:ext cx="22825" cy="22825"/>
              </a:xfrm>
              <a:custGeom>
                <a:rect b="b" l="l" r="r" t="t"/>
                <a:pathLst>
                  <a:path extrusionOk="0" h="913" w="913">
                    <a:moveTo>
                      <a:pt x="456" y="0"/>
                    </a:moveTo>
                    <a:cubicBezTo>
                      <a:pt x="213" y="0"/>
                      <a:pt x="0" y="183"/>
                      <a:pt x="0" y="456"/>
                    </a:cubicBezTo>
                    <a:cubicBezTo>
                      <a:pt x="0" y="699"/>
                      <a:pt x="213" y="912"/>
                      <a:pt x="456" y="912"/>
                    </a:cubicBezTo>
                    <a:cubicBezTo>
                      <a:pt x="730" y="912"/>
                      <a:pt x="912" y="699"/>
                      <a:pt x="912" y="456"/>
                    </a:cubicBezTo>
                    <a:cubicBezTo>
                      <a:pt x="912" y="183"/>
                      <a:pt x="730" y="0"/>
                      <a:pt x="45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4" name="Google Shape;934;p14"/>
              <p:cNvSpPr/>
              <p:nvPr/>
            </p:nvSpPr>
            <p:spPr>
              <a:xfrm>
                <a:off x="3064925" y="5012625"/>
                <a:ext cx="25100" cy="21800"/>
              </a:xfrm>
              <a:custGeom>
                <a:rect b="b" l="l" r="r" t="t"/>
                <a:pathLst>
                  <a:path extrusionOk="0" h="872" w="1004">
                    <a:moveTo>
                      <a:pt x="525" y="0"/>
                    </a:moveTo>
                    <a:cubicBezTo>
                      <a:pt x="481" y="0"/>
                      <a:pt x="438" y="9"/>
                      <a:pt x="395" y="27"/>
                    </a:cubicBezTo>
                    <a:cubicBezTo>
                      <a:pt x="152" y="88"/>
                      <a:pt x="0" y="331"/>
                      <a:pt x="91" y="543"/>
                    </a:cubicBezTo>
                    <a:cubicBezTo>
                      <a:pt x="141" y="718"/>
                      <a:pt x="313" y="872"/>
                      <a:pt x="490" y="872"/>
                    </a:cubicBezTo>
                    <a:cubicBezTo>
                      <a:pt x="530" y="872"/>
                      <a:pt x="569" y="864"/>
                      <a:pt x="608" y="847"/>
                    </a:cubicBezTo>
                    <a:cubicBezTo>
                      <a:pt x="821" y="787"/>
                      <a:pt x="1003" y="543"/>
                      <a:pt x="912" y="331"/>
                    </a:cubicBezTo>
                    <a:cubicBezTo>
                      <a:pt x="863" y="136"/>
                      <a:pt x="698" y="0"/>
                      <a:pt x="52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5" name="Google Shape;935;p14"/>
              <p:cNvSpPr/>
              <p:nvPr/>
            </p:nvSpPr>
            <p:spPr>
              <a:xfrm>
                <a:off x="3056550" y="4932800"/>
                <a:ext cx="22825" cy="19825"/>
              </a:xfrm>
              <a:custGeom>
                <a:rect b="b" l="l" r="r" t="t"/>
                <a:pathLst>
                  <a:path extrusionOk="0" h="793" w="913">
                    <a:moveTo>
                      <a:pt x="477" y="1"/>
                    </a:moveTo>
                    <a:cubicBezTo>
                      <a:pt x="433" y="1"/>
                      <a:pt x="385" y="9"/>
                      <a:pt x="335" y="28"/>
                    </a:cubicBezTo>
                    <a:cubicBezTo>
                      <a:pt x="153" y="89"/>
                      <a:pt x="1" y="271"/>
                      <a:pt x="61" y="515"/>
                    </a:cubicBezTo>
                    <a:cubicBezTo>
                      <a:pt x="143" y="678"/>
                      <a:pt x="323" y="793"/>
                      <a:pt x="512" y="793"/>
                    </a:cubicBezTo>
                    <a:cubicBezTo>
                      <a:pt x="534" y="793"/>
                      <a:pt x="556" y="791"/>
                      <a:pt x="578" y="788"/>
                    </a:cubicBezTo>
                    <a:cubicBezTo>
                      <a:pt x="761" y="697"/>
                      <a:pt x="913" y="515"/>
                      <a:pt x="821" y="271"/>
                    </a:cubicBezTo>
                    <a:cubicBezTo>
                      <a:pt x="773" y="127"/>
                      <a:pt x="648" y="1"/>
                      <a:pt x="47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6" name="Google Shape;936;p14"/>
              <p:cNvSpPr/>
              <p:nvPr/>
            </p:nvSpPr>
            <p:spPr>
              <a:xfrm>
                <a:off x="3073275" y="4890175"/>
                <a:ext cx="30425" cy="30425"/>
              </a:xfrm>
              <a:custGeom>
                <a:rect b="b" l="l" r="r" t="t"/>
                <a:pathLst>
                  <a:path extrusionOk="0" h="1217" w="1217">
                    <a:moveTo>
                      <a:pt x="608" y="1"/>
                    </a:moveTo>
                    <a:cubicBezTo>
                      <a:pt x="274" y="1"/>
                      <a:pt x="0" y="274"/>
                      <a:pt x="0" y="609"/>
                    </a:cubicBezTo>
                    <a:cubicBezTo>
                      <a:pt x="0" y="943"/>
                      <a:pt x="274" y="1216"/>
                      <a:pt x="608" y="1216"/>
                    </a:cubicBezTo>
                    <a:cubicBezTo>
                      <a:pt x="943" y="1216"/>
                      <a:pt x="1216" y="943"/>
                      <a:pt x="1216" y="609"/>
                    </a:cubicBezTo>
                    <a:cubicBezTo>
                      <a:pt x="1216" y="274"/>
                      <a:pt x="943" y="1"/>
                      <a:pt x="60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7" name="Google Shape;937;p14"/>
              <p:cNvSpPr/>
              <p:nvPr/>
            </p:nvSpPr>
            <p:spPr>
              <a:xfrm>
                <a:off x="3090750" y="4988825"/>
                <a:ext cx="15975" cy="14800"/>
              </a:xfrm>
              <a:custGeom>
                <a:rect b="b" l="l" r="r" t="t"/>
                <a:pathLst>
                  <a:path extrusionOk="0" h="592" w="639">
                    <a:moveTo>
                      <a:pt x="282" y="0"/>
                    </a:moveTo>
                    <a:cubicBezTo>
                      <a:pt x="260" y="0"/>
                      <a:pt x="237" y="2"/>
                      <a:pt x="213" y="6"/>
                    </a:cubicBezTo>
                    <a:cubicBezTo>
                      <a:pt x="122" y="97"/>
                      <a:pt x="0" y="249"/>
                      <a:pt x="31" y="401"/>
                    </a:cubicBezTo>
                    <a:cubicBezTo>
                      <a:pt x="56" y="528"/>
                      <a:pt x="166" y="591"/>
                      <a:pt x="307" y="591"/>
                    </a:cubicBezTo>
                    <a:cubicBezTo>
                      <a:pt x="336" y="591"/>
                      <a:pt x="365" y="589"/>
                      <a:pt x="396" y="584"/>
                    </a:cubicBezTo>
                    <a:cubicBezTo>
                      <a:pt x="548" y="553"/>
                      <a:pt x="639" y="401"/>
                      <a:pt x="608" y="219"/>
                    </a:cubicBezTo>
                    <a:cubicBezTo>
                      <a:pt x="555" y="87"/>
                      <a:pt x="433" y="0"/>
                      <a:pt x="28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8" name="Google Shape;938;p14"/>
              <p:cNvSpPr/>
              <p:nvPr/>
            </p:nvSpPr>
            <p:spPr>
              <a:xfrm>
                <a:off x="3112025" y="4974875"/>
                <a:ext cx="16750" cy="14600"/>
              </a:xfrm>
              <a:custGeom>
                <a:rect b="b" l="l" r="r" t="t"/>
                <a:pathLst>
                  <a:path extrusionOk="0" h="584" w="670">
                    <a:moveTo>
                      <a:pt x="327" y="1"/>
                    </a:moveTo>
                    <a:cubicBezTo>
                      <a:pt x="299" y="1"/>
                      <a:pt x="272" y="6"/>
                      <a:pt x="244" y="17"/>
                    </a:cubicBezTo>
                    <a:cubicBezTo>
                      <a:pt x="92" y="47"/>
                      <a:pt x="1" y="199"/>
                      <a:pt x="61" y="382"/>
                    </a:cubicBezTo>
                    <a:cubicBezTo>
                      <a:pt x="85" y="501"/>
                      <a:pt x="184" y="583"/>
                      <a:pt x="314" y="583"/>
                    </a:cubicBezTo>
                    <a:cubicBezTo>
                      <a:pt x="350" y="583"/>
                      <a:pt x="387" y="577"/>
                      <a:pt x="426" y="564"/>
                    </a:cubicBezTo>
                    <a:cubicBezTo>
                      <a:pt x="578" y="534"/>
                      <a:pt x="669" y="382"/>
                      <a:pt x="639" y="199"/>
                    </a:cubicBezTo>
                    <a:cubicBezTo>
                      <a:pt x="564" y="100"/>
                      <a:pt x="449" y="1"/>
                      <a:pt x="32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939" name="Google Shape;939;p14"/>
            <p:cNvSpPr/>
            <p:nvPr/>
          </p:nvSpPr>
          <p:spPr>
            <a:xfrm flipH="1">
              <a:off x="8929040" y="1423213"/>
              <a:ext cx="509900" cy="524050"/>
            </a:xfrm>
            <a:custGeom>
              <a:rect b="b" l="l" r="r" t="t"/>
              <a:pathLst>
                <a:path extrusionOk="0" h="20962" w="20396">
                  <a:moveTo>
                    <a:pt x="12675" y="2102"/>
                  </a:moveTo>
                  <a:cubicBezTo>
                    <a:pt x="12918" y="2315"/>
                    <a:pt x="13314" y="2740"/>
                    <a:pt x="13769" y="3257"/>
                  </a:cubicBezTo>
                  <a:lnTo>
                    <a:pt x="9727" y="7117"/>
                  </a:lnTo>
                  <a:cubicBezTo>
                    <a:pt x="9484" y="6874"/>
                    <a:pt x="9271" y="6692"/>
                    <a:pt x="9119" y="6570"/>
                  </a:cubicBezTo>
                  <a:cubicBezTo>
                    <a:pt x="10487" y="4777"/>
                    <a:pt x="11733" y="3196"/>
                    <a:pt x="12675" y="2102"/>
                  </a:cubicBezTo>
                  <a:close/>
                  <a:moveTo>
                    <a:pt x="14195" y="3774"/>
                  </a:moveTo>
                  <a:cubicBezTo>
                    <a:pt x="15137" y="4929"/>
                    <a:pt x="16171" y="6601"/>
                    <a:pt x="16566" y="8515"/>
                  </a:cubicBezTo>
                  <a:lnTo>
                    <a:pt x="10639" y="8789"/>
                  </a:lnTo>
                  <a:cubicBezTo>
                    <a:pt x="10548" y="8364"/>
                    <a:pt x="10365" y="7938"/>
                    <a:pt x="10122" y="7634"/>
                  </a:cubicBezTo>
                  <a:lnTo>
                    <a:pt x="14195" y="3774"/>
                  </a:lnTo>
                  <a:close/>
                  <a:moveTo>
                    <a:pt x="8693" y="7117"/>
                  </a:moveTo>
                  <a:cubicBezTo>
                    <a:pt x="8876" y="7269"/>
                    <a:pt x="9180" y="7482"/>
                    <a:pt x="9453" y="7816"/>
                  </a:cubicBezTo>
                  <a:cubicBezTo>
                    <a:pt x="9727" y="8120"/>
                    <a:pt x="9940" y="8515"/>
                    <a:pt x="9970" y="8941"/>
                  </a:cubicBezTo>
                  <a:cubicBezTo>
                    <a:pt x="10061" y="9458"/>
                    <a:pt x="9848" y="10035"/>
                    <a:pt x="9362" y="10552"/>
                  </a:cubicBezTo>
                  <a:cubicBezTo>
                    <a:pt x="8811" y="11132"/>
                    <a:pt x="8287" y="11436"/>
                    <a:pt x="7712" y="11436"/>
                  </a:cubicBezTo>
                  <a:cubicBezTo>
                    <a:pt x="7685" y="11436"/>
                    <a:pt x="7657" y="11435"/>
                    <a:pt x="7630" y="11433"/>
                  </a:cubicBezTo>
                  <a:cubicBezTo>
                    <a:pt x="6809" y="11403"/>
                    <a:pt x="6171" y="10795"/>
                    <a:pt x="5988" y="10552"/>
                  </a:cubicBezTo>
                  <a:cubicBezTo>
                    <a:pt x="6900" y="9427"/>
                    <a:pt x="7812" y="8242"/>
                    <a:pt x="8693" y="7117"/>
                  </a:cubicBezTo>
                  <a:close/>
                  <a:moveTo>
                    <a:pt x="16657" y="9154"/>
                  </a:moveTo>
                  <a:cubicBezTo>
                    <a:pt x="16657" y="9275"/>
                    <a:pt x="16718" y="9397"/>
                    <a:pt x="16718" y="9488"/>
                  </a:cubicBezTo>
                  <a:cubicBezTo>
                    <a:pt x="16809" y="11312"/>
                    <a:pt x="16201" y="13075"/>
                    <a:pt x="14833" y="14625"/>
                  </a:cubicBezTo>
                  <a:lnTo>
                    <a:pt x="10244" y="10461"/>
                  </a:lnTo>
                  <a:cubicBezTo>
                    <a:pt x="10487" y="10096"/>
                    <a:pt x="10578" y="9762"/>
                    <a:pt x="10608" y="9427"/>
                  </a:cubicBezTo>
                  <a:lnTo>
                    <a:pt x="16657" y="9154"/>
                  </a:lnTo>
                  <a:close/>
                  <a:moveTo>
                    <a:pt x="5623" y="11099"/>
                  </a:moveTo>
                  <a:cubicBezTo>
                    <a:pt x="5775" y="11281"/>
                    <a:pt x="6079" y="11525"/>
                    <a:pt x="6414" y="11737"/>
                  </a:cubicBezTo>
                  <a:lnTo>
                    <a:pt x="5411" y="17330"/>
                  </a:lnTo>
                  <a:cubicBezTo>
                    <a:pt x="3860" y="16783"/>
                    <a:pt x="2645" y="15993"/>
                    <a:pt x="2158" y="15628"/>
                  </a:cubicBezTo>
                  <a:cubicBezTo>
                    <a:pt x="3040" y="14473"/>
                    <a:pt x="4286" y="12832"/>
                    <a:pt x="5623" y="11099"/>
                  </a:cubicBezTo>
                  <a:close/>
                  <a:moveTo>
                    <a:pt x="9818" y="10978"/>
                  </a:moveTo>
                  <a:lnTo>
                    <a:pt x="14377" y="15081"/>
                  </a:lnTo>
                  <a:cubicBezTo>
                    <a:pt x="13162" y="16418"/>
                    <a:pt x="11885" y="17148"/>
                    <a:pt x="10578" y="17513"/>
                  </a:cubicBezTo>
                  <a:lnTo>
                    <a:pt x="8845" y="11768"/>
                  </a:lnTo>
                  <a:cubicBezTo>
                    <a:pt x="9180" y="11585"/>
                    <a:pt x="9514" y="11312"/>
                    <a:pt x="9818" y="10978"/>
                  </a:cubicBezTo>
                  <a:close/>
                  <a:moveTo>
                    <a:pt x="7022" y="12011"/>
                  </a:moveTo>
                  <a:lnTo>
                    <a:pt x="7599" y="12133"/>
                  </a:lnTo>
                  <a:lnTo>
                    <a:pt x="7782" y="12133"/>
                  </a:lnTo>
                  <a:cubicBezTo>
                    <a:pt x="7933" y="12133"/>
                    <a:pt x="8085" y="12072"/>
                    <a:pt x="8237" y="12041"/>
                  </a:cubicBezTo>
                  <a:lnTo>
                    <a:pt x="9940" y="17695"/>
                  </a:lnTo>
                  <a:cubicBezTo>
                    <a:pt x="9399" y="17801"/>
                    <a:pt x="8868" y="17847"/>
                    <a:pt x="8355" y="17847"/>
                  </a:cubicBezTo>
                  <a:cubicBezTo>
                    <a:pt x="7540" y="17847"/>
                    <a:pt x="6769" y="17730"/>
                    <a:pt x="6079" y="17543"/>
                  </a:cubicBezTo>
                  <a:lnTo>
                    <a:pt x="7022" y="12011"/>
                  </a:lnTo>
                  <a:close/>
                  <a:moveTo>
                    <a:pt x="14258" y="580"/>
                  </a:moveTo>
                  <a:cubicBezTo>
                    <a:pt x="15103" y="580"/>
                    <a:pt x="16223" y="1752"/>
                    <a:pt x="17113" y="3531"/>
                  </a:cubicBezTo>
                  <a:cubicBezTo>
                    <a:pt x="19058" y="7269"/>
                    <a:pt x="19666" y="12589"/>
                    <a:pt x="16870" y="16236"/>
                  </a:cubicBezTo>
                  <a:cubicBezTo>
                    <a:pt x="14286" y="19519"/>
                    <a:pt x="10335" y="20187"/>
                    <a:pt x="8237" y="20248"/>
                  </a:cubicBezTo>
                  <a:cubicBezTo>
                    <a:pt x="8017" y="20258"/>
                    <a:pt x="7799" y="20262"/>
                    <a:pt x="7583" y="20262"/>
                  </a:cubicBezTo>
                  <a:cubicBezTo>
                    <a:pt x="4279" y="20262"/>
                    <a:pt x="1507" y="19205"/>
                    <a:pt x="851" y="18121"/>
                  </a:cubicBezTo>
                  <a:cubicBezTo>
                    <a:pt x="699" y="17817"/>
                    <a:pt x="699" y="17604"/>
                    <a:pt x="821" y="17330"/>
                  </a:cubicBezTo>
                  <a:cubicBezTo>
                    <a:pt x="821" y="17300"/>
                    <a:pt x="1155" y="16874"/>
                    <a:pt x="1733" y="16114"/>
                  </a:cubicBezTo>
                  <a:cubicBezTo>
                    <a:pt x="2310" y="16540"/>
                    <a:pt x="3678" y="17391"/>
                    <a:pt x="5502" y="17969"/>
                  </a:cubicBezTo>
                  <a:cubicBezTo>
                    <a:pt x="5532" y="17999"/>
                    <a:pt x="5563" y="17999"/>
                    <a:pt x="5654" y="18060"/>
                  </a:cubicBezTo>
                  <a:lnTo>
                    <a:pt x="5715" y="18060"/>
                  </a:lnTo>
                  <a:cubicBezTo>
                    <a:pt x="6559" y="18271"/>
                    <a:pt x="7473" y="18436"/>
                    <a:pt x="8415" y="18436"/>
                  </a:cubicBezTo>
                  <a:cubicBezTo>
                    <a:pt x="8558" y="18436"/>
                    <a:pt x="8701" y="18432"/>
                    <a:pt x="8845" y="18424"/>
                  </a:cubicBezTo>
                  <a:cubicBezTo>
                    <a:pt x="10851" y="18364"/>
                    <a:pt x="13070" y="17513"/>
                    <a:pt x="15107" y="15263"/>
                  </a:cubicBezTo>
                  <a:cubicBezTo>
                    <a:pt x="16748" y="13500"/>
                    <a:pt x="17508" y="11525"/>
                    <a:pt x="17356" y="9367"/>
                  </a:cubicBezTo>
                  <a:cubicBezTo>
                    <a:pt x="17113" y="5506"/>
                    <a:pt x="14013" y="2345"/>
                    <a:pt x="13101" y="1525"/>
                  </a:cubicBezTo>
                  <a:cubicBezTo>
                    <a:pt x="13314" y="1251"/>
                    <a:pt x="13466" y="1069"/>
                    <a:pt x="13617" y="886"/>
                  </a:cubicBezTo>
                  <a:cubicBezTo>
                    <a:pt x="13769" y="673"/>
                    <a:pt x="13952" y="613"/>
                    <a:pt x="14195" y="582"/>
                  </a:cubicBezTo>
                  <a:cubicBezTo>
                    <a:pt x="14216" y="581"/>
                    <a:pt x="14237" y="580"/>
                    <a:pt x="14258" y="580"/>
                  </a:cubicBezTo>
                  <a:close/>
                  <a:moveTo>
                    <a:pt x="14306" y="0"/>
                  </a:moveTo>
                  <a:cubicBezTo>
                    <a:pt x="14269" y="0"/>
                    <a:pt x="14232" y="2"/>
                    <a:pt x="14195" y="5"/>
                  </a:cubicBezTo>
                  <a:cubicBezTo>
                    <a:pt x="13830" y="5"/>
                    <a:pt x="13435" y="187"/>
                    <a:pt x="13162" y="491"/>
                  </a:cubicBezTo>
                  <a:cubicBezTo>
                    <a:pt x="12979" y="734"/>
                    <a:pt x="12706" y="1038"/>
                    <a:pt x="12402" y="1403"/>
                  </a:cubicBezTo>
                  <a:cubicBezTo>
                    <a:pt x="9788" y="4534"/>
                    <a:pt x="3921" y="12193"/>
                    <a:pt x="1429" y="15506"/>
                  </a:cubicBezTo>
                  <a:cubicBezTo>
                    <a:pt x="790" y="16327"/>
                    <a:pt x="365" y="16905"/>
                    <a:pt x="304" y="16996"/>
                  </a:cubicBezTo>
                  <a:cubicBezTo>
                    <a:pt x="0" y="17482"/>
                    <a:pt x="0" y="17969"/>
                    <a:pt x="304" y="18455"/>
                  </a:cubicBezTo>
                  <a:cubicBezTo>
                    <a:pt x="1161" y="19882"/>
                    <a:pt x="4296" y="20961"/>
                    <a:pt x="7595" y="20961"/>
                  </a:cubicBezTo>
                  <a:cubicBezTo>
                    <a:pt x="7809" y="20961"/>
                    <a:pt x="8023" y="20957"/>
                    <a:pt x="8237" y="20947"/>
                  </a:cubicBezTo>
                  <a:cubicBezTo>
                    <a:pt x="10487" y="20826"/>
                    <a:pt x="14621" y="20127"/>
                    <a:pt x="17356" y="16631"/>
                  </a:cubicBezTo>
                  <a:cubicBezTo>
                    <a:pt x="20396" y="12771"/>
                    <a:pt x="19757" y="7148"/>
                    <a:pt x="17721" y="3318"/>
                  </a:cubicBezTo>
                  <a:cubicBezTo>
                    <a:pt x="16663" y="1262"/>
                    <a:pt x="15379" y="0"/>
                    <a:pt x="14306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" name="Google Shape;940;p14"/>
            <p:cNvSpPr/>
            <p:nvPr/>
          </p:nvSpPr>
          <p:spPr>
            <a:xfrm flipH="1" rot="-6375282">
              <a:off x="7741097" y="-284582"/>
              <a:ext cx="860201" cy="503386"/>
            </a:xfrm>
            <a:custGeom>
              <a:rect b="b" l="l" r="r" t="t"/>
              <a:pathLst>
                <a:path extrusionOk="0" h="20136" w="34409">
                  <a:moveTo>
                    <a:pt x="2772" y="686"/>
                  </a:moveTo>
                  <a:cubicBezTo>
                    <a:pt x="2811" y="686"/>
                    <a:pt x="2850" y="686"/>
                    <a:pt x="2888" y="688"/>
                  </a:cubicBezTo>
                  <a:cubicBezTo>
                    <a:pt x="2827" y="1113"/>
                    <a:pt x="3283" y="1660"/>
                    <a:pt x="3770" y="2055"/>
                  </a:cubicBezTo>
                  <a:cubicBezTo>
                    <a:pt x="3162" y="2055"/>
                    <a:pt x="2523" y="2207"/>
                    <a:pt x="2280" y="2602"/>
                  </a:cubicBezTo>
                  <a:cubicBezTo>
                    <a:pt x="2098" y="2937"/>
                    <a:pt x="2371" y="3393"/>
                    <a:pt x="2706" y="3788"/>
                  </a:cubicBezTo>
                  <a:cubicBezTo>
                    <a:pt x="2580" y="3750"/>
                    <a:pt x="2449" y="3728"/>
                    <a:pt x="2317" y="3728"/>
                  </a:cubicBezTo>
                  <a:cubicBezTo>
                    <a:pt x="2130" y="3728"/>
                    <a:pt x="1941" y="3772"/>
                    <a:pt x="1763" y="3879"/>
                  </a:cubicBezTo>
                  <a:cubicBezTo>
                    <a:pt x="1672" y="3909"/>
                    <a:pt x="1611" y="4001"/>
                    <a:pt x="1611" y="4092"/>
                  </a:cubicBezTo>
                  <a:cubicBezTo>
                    <a:pt x="1125" y="3575"/>
                    <a:pt x="882" y="2815"/>
                    <a:pt x="882" y="2116"/>
                  </a:cubicBezTo>
                  <a:cubicBezTo>
                    <a:pt x="882" y="1037"/>
                    <a:pt x="1861" y="686"/>
                    <a:pt x="2772" y="686"/>
                  </a:cubicBezTo>
                  <a:close/>
                  <a:moveTo>
                    <a:pt x="5281" y="537"/>
                  </a:moveTo>
                  <a:cubicBezTo>
                    <a:pt x="5814" y="537"/>
                    <a:pt x="6350" y="621"/>
                    <a:pt x="6840" y="809"/>
                  </a:cubicBezTo>
                  <a:cubicBezTo>
                    <a:pt x="6596" y="839"/>
                    <a:pt x="6353" y="931"/>
                    <a:pt x="6292" y="1113"/>
                  </a:cubicBezTo>
                  <a:cubicBezTo>
                    <a:pt x="6080" y="1539"/>
                    <a:pt x="6505" y="1873"/>
                    <a:pt x="6779" y="2146"/>
                  </a:cubicBezTo>
                  <a:cubicBezTo>
                    <a:pt x="7083" y="2481"/>
                    <a:pt x="7417" y="2785"/>
                    <a:pt x="7751" y="3119"/>
                  </a:cubicBezTo>
                  <a:cubicBezTo>
                    <a:pt x="7235" y="3028"/>
                    <a:pt x="6657" y="2876"/>
                    <a:pt x="6140" y="2754"/>
                  </a:cubicBezTo>
                  <a:cubicBezTo>
                    <a:pt x="5973" y="2709"/>
                    <a:pt x="5745" y="2648"/>
                    <a:pt x="5532" y="2648"/>
                  </a:cubicBezTo>
                  <a:cubicBezTo>
                    <a:pt x="5320" y="2648"/>
                    <a:pt x="5122" y="2709"/>
                    <a:pt x="5016" y="2906"/>
                  </a:cubicBezTo>
                  <a:cubicBezTo>
                    <a:pt x="4833" y="3271"/>
                    <a:pt x="5259" y="3666"/>
                    <a:pt x="5441" y="3940"/>
                  </a:cubicBezTo>
                  <a:cubicBezTo>
                    <a:pt x="5715" y="4244"/>
                    <a:pt x="6019" y="4487"/>
                    <a:pt x="6323" y="4761"/>
                  </a:cubicBezTo>
                  <a:lnTo>
                    <a:pt x="5532" y="4639"/>
                  </a:lnTo>
                  <a:cubicBezTo>
                    <a:pt x="5359" y="4624"/>
                    <a:pt x="5144" y="4589"/>
                    <a:pt x="4933" y="4589"/>
                  </a:cubicBezTo>
                  <a:cubicBezTo>
                    <a:pt x="4702" y="4589"/>
                    <a:pt x="4476" y="4632"/>
                    <a:pt x="4317" y="4791"/>
                  </a:cubicBezTo>
                  <a:cubicBezTo>
                    <a:pt x="3891" y="5216"/>
                    <a:pt x="4651" y="5976"/>
                    <a:pt x="5289" y="6523"/>
                  </a:cubicBezTo>
                  <a:cubicBezTo>
                    <a:pt x="5077" y="6463"/>
                    <a:pt x="4833" y="6402"/>
                    <a:pt x="4621" y="6371"/>
                  </a:cubicBezTo>
                  <a:cubicBezTo>
                    <a:pt x="4490" y="6328"/>
                    <a:pt x="4325" y="6291"/>
                    <a:pt x="4165" y="6291"/>
                  </a:cubicBezTo>
                  <a:cubicBezTo>
                    <a:pt x="3990" y="6291"/>
                    <a:pt x="3820" y="6335"/>
                    <a:pt x="3709" y="6463"/>
                  </a:cubicBezTo>
                  <a:cubicBezTo>
                    <a:pt x="3709" y="6463"/>
                    <a:pt x="3709" y="6523"/>
                    <a:pt x="3648" y="6523"/>
                  </a:cubicBezTo>
                  <a:cubicBezTo>
                    <a:pt x="3314" y="6128"/>
                    <a:pt x="3010" y="5672"/>
                    <a:pt x="2766" y="5308"/>
                  </a:cubicBezTo>
                  <a:cubicBezTo>
                    <a:pt x="2645" y="5186"/>
                    <a:pt x="2523" y="5034"/>
                    <a:pt x="2432" y="4791"/>
                  </a:cubicBezTo>
                  <a:cubicBezTo>
                    <a:pt x="2432" y="4730"/>
                    <a:pt x="2402" y="4639"/>
                    <a:pt x="2341" y="4578"/>
                  </a:cubicBezTo>
                  <a:cubicBezTo>
                    <a:pt x="2280" y="4457"/>
                    <a:pt x="2250" y="4396"/>
                    <a:pt x="2250" y="4274"/>
                  </a:cubicBezTo>
                  <a:lnTo>
                    <a:pt x="2250" y="4274"/>
                  </a:lnTo>
                  <a:cubicBezTo>
                    <a:pt x="2276" y="4460"/>
                    <a:pt x="3211" y="4553"/>
                    <a:pt x="3586" y="4553"/>
                  </a:cubicBezTo>
                  <a:cubicBezTo>
                    <a:pt x="3640" y="4553"/>
                    <a:pt x="3682" y="4552"/>
                    <a:pt x="3709" y="4548"/>
                  </a:cubicBezTo>
                  <a:cubicBezTo>
                    <a:pt x="3952" y="4548"/>
                    <a:pt x="4104" y="4153"/>
                    <a:pt x="3922" y="3970"/>
                  </a:cubicBezTo>
                  <a:cubicBezTo>
                    <a:pt x="3557" y="3636"/>
                    <a:pt x="3132" y="3241"/>
                    <a:pt x="2949" y="2786"/>
                  </a:cubicBezTo>
                  <a:lnTo>
                    <a:pt x="2949" y="2786"/>
                  </a:lnTo>
                  <a:cubicBezTo>
                    <a:pt x="2957" y="2802"/>
                    <a:pt x="3008" y="2808"/>
                    <a:pt x="3088" y="2808"/>
                  </a:cubicBezTo>
                  <a:cubicBezTo>
                    <a:pt x="3400" y="2808"/>
                    <a:pt x="4155" y="2713"/>
                    <a:pt x="4504" y="2713"/>
                  </a:cubicBezTo>
                  <a:cubicBezTo>
                    <a:pt x="4569" y="2713"/>
                    <a:pt x="4620" y="2716"/>
                    <a:pt x="4651" y="2724"/>
                  </a:cubicBezTo>
                  <a:cubicBezTo>
                    <a:pt x="4662" y="2725"/>
                    <a:pt x="4673" y="2726"/>
                    <a:pt x="4684" y="2726"/>
                  </a:cubicBezTo>
                  <a:cubicBezTo>
                    <a:pt x="4974" y="2726"/>
                    <a:pt x="5219" y="2351"/>
                    <a:pt x="4955" y="2146"/>
                  </a:cubicBezTo>
                  <a:cubicBezTo>
                    <a:pt x="4499" y="1751"/>
                    <a:pt x="4043" y="1356"/>
                    <a:pt x="3648" y="900"/>
                  </a:cubicBezTo>
                  <a:lnTo>
                    <a:pt x="3587" y="809"/>
                  </a:lnTo>
                  <a:cubicBezTo>
                    <a:pt x="3648" y="779"/>
                    <a:pt x="3739" y="779"/>
                    <a:pt x="3800" y="748"/>
                  </a:cubicBezTo>
                  <a:cubicBezTo>
                    <a:pt x="3861" y="748"/>
                    <a:pt x="3861" y="748"/>
                    <a:pt x="3891" y="688"/>
                  </a:cubicBezTo>
                  <a:cubicBezTo>
                    <a:pt x="4043" y="657"/>
                    <a:pt x="4195" y="627"/>
                    <a:pt x="4317" y="627"/>
                  </a:cubicBezTo>
                  <a:cubicBezTo>
                    <a:pt x="4629" y="569"/>
                    <a:pt x="4954" y="537"/>
                    <a:pt x="5281" y="537"/>
                  </a:cubicBezTo>
                  <a:close/>
                  <a:moveTo>
                    <a:pt x="7426" y="1634"/>
                  </a:moveTo>
                  <a:cubicBezTo>
                    <a:pt x="7636" y="1634"/>
                    <a:pt x="7846" y="1670"/>
                    <a:pt x="8055" y="1691"/>
                  </a:cubicBezTo>
                  <a:cubicBezTo>
                    <a:pt x="8724" y="1751"/>
                    <a:pt x="9271" y="2025"/>
                    <a:pt x="9849" y="2359"/>
                  </a:cubicBezTo>
                  <a:cubicBezTo>
                    <a:pt x="10913" y="3058"/>
                    <a:pt x="11764" y="4122"/>
                    <a:pt x="12220" y="5308"/>
                  </a:cubicBezTo>
                  <a:cubicBezTo>
                    <a:pt x="12767" y="6827"/>
                    <a:pt x="11976" y="8074"/>
                    <a:pt x="10548" y="8682"/>
                  </a:cubicBezTo>
                  <a:cubicBezTo>
                    <a:pt x="9933" y="8893"/>
                    <a:pt x="9321" y="8992"/>
                    <a:pt x="8723" y="8992"/>
                  </a:cubicBezTo>
                  <a:cubicBezTo>
                    <a:pt x="7431" y="8992"/>
                    <a:pt x="6207" y="8529"/>
                    <a:pt x="5168" y="7739"/>
                  </a:cubicBezTo>
                  <a:cubicBezTo>
                    <a:pt x="5107" y="7678"/>
                    <a:pt x="5046" y="7648"/>
                    <a:pt x="4985" y="7587"/>
                  </a:cubicBezTo>
                  <a:cubicBezTo>
                    <a:pt x="4955" y="7527"/>
                    <a:pt x="4925" y="7496"/>
                    <a:pt x="4833" y="7466"/>
                  </a:cubicBezTo>
                  <a:cubicBezTo>
                    <a:pt x="4712" y="7344"/>
                    <a:pt x="4560" y="7223"/>
                    <a:pt x="4469" y="7131"/>
                  </a:cubicBezTo>
                  <a:cubicBezTo>
                    <a:pt x="4499" y="7131"/>
                    <a:pt x="4529" y="7131"/>
                    <a:pt x="4621" y="7162"/>
                  </a:cubicBezTo>
                  <a:cubicBezTo>
                    <a:pt x="4803" y="7192"/>
                    <a:pt x="5016" y="7223"/>
                    <a:pt x="5229" y="7314"/>
                  </a:cubicBezTo>
                  <a:cubicBezTo>
                    <a:pt x="5435" y="7351"/>
                    <a:pt x="5653" y="7377"/>
                    <a:pt x="5876" y="7377"/>
                  </a:cubicBezTo>
                  <a:cubicBezTo>
                    <a:pt x="6014" y="7377"/>
                    <a:pt x="6153" y="7367"/>
                    <a:pt x="6292" y="7344"/>
                  </a:cubicBezTo>
                  <a:cubicBezTo>
                    <a:pt x="6536" y="7314"/>
                    <a:pt x="6748" y="6949"/>
                    <a:pt x="6505" y="6767"/>
                  </a:cubicBezTo>
                  <a:cubicBezTo>
                    <a:pt x="6171" y="6493"/>
                    <a:pt x="5867" y="6189"/>
                    <a:pt x="5563" y="5946"/>
                  </a:cubicBezTo>
                  <a:cubicBezTo>
                    <a:pt x="5411" y="5794"/>
                    <a:pt x="5259" y="5672"/>
                    <a:pt x="5107" y="5520"/>
                  </a:cubicBezTo>
                  <a:cubicBezTo>
                    <a:pt x="5077" y="5490"/>
                    <a:pt x="5016" y="5429"/>
                    <a:pt x="5016" y="5399"/>
                  </a:cubicBezTo>
                  <a:cubicBezTo>
                    <a:pt x="5058" y="5397"/>
                    <a:pt x="5101" y="5396"/>
                    <a:pt x="5144" y="5396"/>
                  </a:cubicBezTo>
                  <a:cubicBezTo>
                    <a:pt x="5934" y="5396"/>
                    <a:pt x="6818" y="5650"/>
                    <a:pt x="7539" y="5794"/>
                  </a:cubicBezTo>
                  <a:cubicBezTo>
                    <a:pt x="7557" y="5798"/>
                    <a:pt x="7576" y="5800"/>
                    <a:pt x="7594" y="5800"/>
                  </a:cubicBezTo>
                  <a:cubicBezTo>
                    <a:pt x="7874" y="5800"/>
                    <a:pt x="8099" y="5388"/>
                    <a:pt x="7843" y="5216"/>
                  </a:cubicBezTo>
                  <a:cubicBezTo>
                    <a:pt x="7417" y="4912"/>
                    <a:pt x="7052" y="4578"/>
                    <a:pt x="6657" y="4244"/>
                  </a:cubicBezTo>
                  <a:cubicBezTo>
                    <a:pt x="6475" y="4031"/>
                    <a:pt x="6292" y="3879"/>
                    <a:pt x="6080" y="3697"/>
                  </a:cubicBezTo>
                  <a:lnTo>
                    <a:pt x="5897" y="3514"/>
                  </a:lnTo>
                  <a:lnTo>
                    <a:pt x="5897" y="3514"/>
                  </a:lnTo>
                  <a:cubicBezTo>
                    <a:pt x="6292" y="3545"/>
                    <a:pt x="6657" y="3697"/>
                    <a:pt x="7052" y="3788"/>
                  </a:cubicBezTo>
                  <a:cubicBezTo>
                    <a:pt x="7569" y="3879"/>
                    <a:pt x="8147" y="4001"/>
                    <a:pt x="8663" y="4031"/>
                  </a:cubicBezTo>
                  <a:cubicBezTo>
                    <a:pt x="8906" y="4031"/>
                    <a:pt x="9089" y="3727"/>
                    <a:pt x="8937" y="3545"/>
                  </a:cubicBezTo>
                  <a:cubicBezTo>
                    <a:pt x="8420" y="2876"/>
                    <a:pt x="7691" y="2329"/>
                    <a:pt x="7143" y="1660"/>
                  </a:cubicBezTo>
                  <a:cubicBezTo>
                    <a:pt x="7238" y="1641"/>
                    <a:pt x="7332" y="1634"/>
                    <a:pt x="7426" y="1634"/>
                  </a:cubicBezTo>
                  <a:close/>
                  <a:moveTo>
                    <a:pt x="12675" y="7435"/>
                  </a:moveTo>
                  <a:cubicBezTo>
                    <a:pt x="15715" y="8104"/>
                    <a:pt x="18663" y="9320"/>
                    <a:pt x="21551" y="10475"/>
                  </a:cubicBezTo>
                  <a:cubicBezTo>
                    <a:pt x="24560" y="11630"/>
                    <a:pt x="27569" y="12907"/>
                    <a:pt x="30396" y="14426"/>
                  </a:cubicBezTo>
                  <a:cubicBezTo>
                    <a:pt x="31855" y="15277"/>
                    <a:pt x="34165" y="16463"/>
                    <a:pt x="33101" y="18439"/>
                  </a:cubicBezTo>
                  <a:cubicBezTo>
                    <a:pt x="32671" y="19210"/>
                    <a:pt x="31988" y="19471"/>
                    <a:pt x="31230" y="19471"/>
                  </a:cubicBezTo>
                  <a:cubicBezTo>
                    <a:pt x="30167" y="19471"/>
                    <a:pt x="28956" y="18958"/>
                    <a:pt x="28086" y="18621"/>
                  </a:cubicBezTo>
                  <a:cubicBezTo>
                    <a:pt x="26232" y="17952"/>
                    <a:pt x="24439" y="16584"/>
                    <a:pt x="22767" y="15521"/>
                  </a:cubicBezTo>
                  <a:cubicBezTo>
                    <a:pt x="20366" y="14001"/>
                    <a:pt x="18025" y="12451"/>
                    <a:pt x="15624" y="10870"/>
                  </a:cubicBezTo>
                  <a:cubicBezTo>
                    <a:pt x="14712" y="10262"/>
                    <a:pt x="13800" y="9715"/>
                    <a:pt x="12888" y="9107"/>
                  </a:cubicBezTo>
                  <a:cubicBezTo>
                    <a:pt x="12554" y="8864"/>
                    <a:pt x="12220" y="8651"/>
                    <a:pt x="11855" y="8438"/>
                  </a:cubicBezTo>
                  <a:cubicBezTo>
                    <a:pt x="12220" y="8134"/>
                    <a:pt x="12463" y="7800"/>
                    <a:pt x="12675" y="7435"/>
                  </a:cubicBezTo>
                  <a:close/>
                  <a:moveTo>
                    <a:pt x="5245" y="0"/>
                  </a:moveTo>
                  <a:cubicBezTo>
                    <a:pt x="4736" y="0"/>
                    <a:pt x="4225" y="64"/>
                    <a:pt x="3739" y="171"/>
                  </a:cubicBezTo>
                  <a:cubicBezTo>
                    <a:pt x="3415" y="77"/>
                    <a:pt x="3070" y="28"/>
                    <a:pt x="2728" y="28"/>
                  </a:cubicBezTo>
                  <a:cubicBezTo>
                    <a:pt x="1627" y="28"/>
                    <a:pt x="552" y="538"/>
                    <a:pt x="274" y="1721"/>
                  </a:cubicBezTo>
                  <a:cubicBezTo>
                    <a:pt x="0" y="2937"/>
                    <a:pt x="700" y="4548"/>
                    <a:pt x="1824" y="5095"/>
                  </a:cubicBezTo>
                  <a:cubicBezTo>
                    <a:pt x="2371" y="6220"/>
                    <a:pt x="3344" y="7587"/>
                    <a:pt x="4499" y="8043"/>
                  </a:cubicBezTo>
                  <a:cubicBezTo>
                    <a:pt x="5650" y="9048"/>
                    <a:pt x="7118" y="9635"/>
                    <a:pt x="8616" y="9635"/>
                  </a:cubicBezTo>
                  <a:cubicBezTo>
                    <a:pt x="9293" y="9635"/>
                    <a:pt x="9976" y="9515"/>
                    <a:pt x="10639" y="9259"/>
                  </a:cubicBezTo>
                  <a:cubicBezTo>
                    <a:pt x="10882" y="9137"/>
                    <a:pt x="11065" y="9046"/>
                    <a:pt x="11247" y="8955"/>
                  </a:cubicBezTo>
                  <a:cubicBezTo>
                    <a:pt x="11733" y="9137"/>
                    <a:pt x="12189" y="9502"/>
                    <a:pt x="12645" y="9776"/>
                  </a:cubicBezTo>
                  <a:cubicBezTo>
                    <a:pt x="13648" y="10384"/>
                    <a:pt x="14590" y="11022"/>
                    <a:pt x="15593" y="11691"/>
                  </a:cubicBezTo>
                  <a:cubicBezTo>
                    <a:pt x="18056" y="13302"/>
                    <a:pt x="20518" y="14913"/>
                    <a:pt x="23040" y="16493"/>
                  </a:cubicBezTo>
                  <a:cubicBezTo>
                    <a:pt x="24743" y="17618"/>
                    <a:pt x="26475" y="18773"/>
                    <a:pt x="28420" y="19472"/>
                  </a:cubicBezTo>
                  <a:cubicBezTo>
                    <a:pt x="29300" y="19785"/>
                    <a:pt x="30281" y="20135"/>
                    <a:pt x="31232" y="20135"/>
                  </a:cubicBezTo>
                  <a:cubicBezTo>
                    <a:pt x="31760" y="20135"/>
                    <a:pt x="32279" y="20027"/>
                    <a:pt x="32767" y="19746"/>
                  </a:cubicBezTo>
                  <a:cubicBezTo>
                    <a:pt x="33983" y="19077"/>
                    <a:pt x="34408" y="17466"/>
                    <a:pt x="33801" y="16280"/>
                  </a:cubicBezTo>
                  <a:cubicBezTo>
                    <a:pt x="33375" y="15490"/>
                    <a:pt x="32493" y="14943"/>
                    <a:pt x="31734" y="14487"/>
                  </a:cubicBezTo>
                  <a:cubicBezTo>
                    <a:pt x="30913" y="14001"/>
                    <a:pt x="30031" y="13545"/>
                    <a:pt x="29150" y="13119"/>
                  </a:cubicBezTo>
                  <a:cubicBezTo>
                    <a:pt x="27357" y="12238"/>
                    <a:pt x="25533" y="11448"/>
                    <a:pt x="23709" y="10688"/>
                  </a:cubicBezTo>
                  <a:cubicBezTo>
                    <a:pt x="20214" y="9259"/>
                    <a:pt x="16566" y="7648"/>
                    <a:pt x="12888" y="6858"/>
                  </a:cubicBezTo>
                  <a:cubicBezTo>
                    <a:pt x="12949" y="6523"/>
                    <a:pt x="12949" y="6128"/>
                    <a:pt x="12888" y="5703"/>
                  </a:cubicBezTo>
                  <a:cubicBezTo>
                    <a:pt x="12615" y="4183"/>
                    <a:pt x="11490" y="2754"/>
                    <a:pt x="10213" y="1873"/>
                  </a:cubicBezTo>
                  <a:cubicBezTo>
                    <a:pt x="9575" y="1417"/>
                    <a:pt x="8937" y="1143"/>
                    <a:pt x="8207" y="1052"/>
                  </a:cubicBezTo>
                  <a:cubicBezTo>
                    <a:pt x="7401" y="287"/>
                    <a:pt x="6327" y="0"/>
                    <a:pt x="5245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" name="Google Shape;941;p14"/>
            <p:cNvSpPr/>
            <p:nvPr/>
          </p:nvSpPr>
          <p:spPr>
            <a:xfrm flipH="1">
              <a:off x="8619403" y="-254762"/>
              <a:ext cx="626950" cy="443725"/>
            </a:xfrm>
            <a:custGeom>
              <a:rect b="b" l="l" r="r" t="t"/>
              <a:pathLst>
                <a:path extrusionOk="0" h="17749" w="25078">
                  <a:moveTo>
                    <a:pt x="10913" y="979"/>
                  </a:moveTo>
                  <a:cubicBezTo>
                    <a:pt x="11703" y="1435"/>
                    <a:pt x="12554" y="2073"/>
                    <a:pt x="12706" y="2803"/>
                  </a:cubicBezTo>
                  <a:cubicBezTo>
                    <a:pt x="12311" y="2955"/>
                    <a:pt x="11977" y="3259"/>
                    <a:pt x="11733" y="3684"/>
                  </a:cubicBezTo>
                  <a:cubicBezTo>
                    <a:pt x="11733" y="3563"/>
                    <a:pt x="11733" y="3502"/>
                    <a:pt x="11703" y="3380"/>
                  </a:cubicBezTo>
                  <a:cubicBezTo>
                    <a:pt x="11581" y="2590"/>
                    <a:pt x="11338" y="1708"/>
                    <a:pt x="10913" y="979"/>
                  </a:cubicBezTo>
                  <a:close/>
                  <a:moveTo>
                    <a:pt x="13405" y="3343"/>
                  </a:moveTo>
                  <a:cubicBezTo>
                    <a:pt x="13569" y="3343"/>
                    <a:pt x="13735" y="3375"/>
                    <a:pt x="13892" y="3441"/>
                  </a:cubicBezTo>
                  <a:cubicBezTo>
                    <a:pt x="14499" y="3715"/>
                    <a:pt x="14743" y="4444"/>
                    <a:pt x="14469" y="5022"/>
                  </a:cubicBezTo>
                  <a:cubicBezTo>
                    <a:pt x="14296" y="5454"/>
                    <a:pt x="13878" y="5686"/>
                    <a:pt x="13442" y="5686"/>
                  </a:cubicBezTo>
                  <a:cubicBezTo>
                    <a:pt x="13265" y="5686"/>
                    <a:pt x="13086" y="5648"/>
                    <a:pt x="12919" y="5569"/>
                  </a:cubicBezTo>
                  <a:cubicBezTo>
                    <a:pt x="12341" y="5326"/>
                    <a:pt x="12098" y="4596"/>
                    <a:pt x="12341" y="4019"/>
                  </a:cubicBezTo>
                  <a:cubicBezTo>
                    <a:pt x="12541" y="3576"/>
                    <a:pt x="12966" y="3343"/>
                    <a:pt x="13405" y="3343"/>
                  </a:cubicBezTo>
                  <a:close/>
                  <a:moveTo>
                    <a:pt x="16451" y="3546"/>
                  </a:moveTo>
                  <a:cubicBezTo>
                    <a:pt x="16613" y="3546"/>
                    <a:pt x="16776" y="3580"/>
                    <a:pt x="16931" y="3654"/>
                  </a:cubicBezTo>
                  <a:cubicBezTo>
                    <a:pt x="17539" y="3897"/>
                    <a:pt x="17782" y="4626"/>
                    <a:pt x="17509" y="5204"/>
                  </a:cubicBezTo>
                  <a:cubicBezTo>
                    <a:pt x="17329" y="5631"/>
                    <a:pt x="16883" y="5875"/>
                    <a:pt x="16430" y="5875"/>
                  </a:cubicBezTo>
                  <a:cubicBezTo>
                    <a:pt x="16270" y="5875"/>
                    <a:pt x="16109" y="5845"/>
                    <a:pt x="15958" y="5781"/>
                  </a:cubicBezTo>
                  <a:cubicBezTo>
                    <a:pt x="15351" y="5508"/>
                    <a:pt x="15138" y="4778"/>
                    <a:pt x="15381" y="4201"/>
                  </a:cubicBezTo>
                  <a:cubicBezTo>
                    <a:pt x="15581" y="3800"/>
                    <a:pt x="16009" y="3546"/>
                    <a:pt x="16451" y="3546"/>
                  </a:cubicBezTo>
                  <a:close/>
                  <a:moveTo>
                    <a:pt x="10274" y="1161"/>
                  </a:moveTo>
                  <a:cubicBezTo>
                    <a:pt x="10761" y="2012"/>
                    <a:pt x="11095" y="3076"/>
                    <a:pt x="11126" y="4049"/>
                  </a:cubicBezTo>
                  <a:cubicBezTo>
                    <a:pt x="11186" y="4505"/>
                    <a:pt x="11065" y="5204"/>
                    <a:pt x="11217" y="5690"/>
                  </a:cubicBezTo>
                  <a:cubicBezTo>
                    <a:pt x="10913" y="5873"/>
                    <a:pt x="10639" y="6146"/>
                    <a:pt x="10487" y="6481"/>
                  </a:cubicBezTo>
                  <a:cubicBezTo>
                    <a:pt x="10274" y="6936"/>
                    <a:pt x="10274" y="7423"/>
                    <a:pt x="10426" y="7879"/>
                  </a:cubicBezTo>
                  <a:cubicBezTo>
                    <a:pt x="10062" y="7696"/>
                    <a:pt x="9606" y="7392"/>
                    <a:pt x="9211" y="6906"/>
                  </a:cubicBezTo>
                  <a:lnTo>
                    <a:pt x="9211" y="6876"/>
                  </a:lnTo>
                  <a:cubicBezTo>
                    <a:pt x="8998" y="6085"/>
                    <a:pt x="8967" y="5234"/>
                    <a:pt x="9241" y="4474"/>
                  </a:cubicBezTo>
                  <a:cubicBezTo>
                    <a:pt x="9393" y="4596"/>
                    <a:pt x="9575" y="4718"/>
                    <a:pt x="9727" y="4809"/>
                  </a:cubicBezTo>
                  <a:cubicBezTo>
                    <a:pt x="9802" y="4855"/>
                    <a:pt x="9888" y="4879"/>
                    <a:pt x="9970" y="4879"/>
                  </a:cubicBezTo>
                  <a:cubicBezTo>
                    <a:pt x="10154" y="4879"/>
                    <a:pt x="10317" y="4758"/>
                    <a:pt x="10274" y="4505"/>
                  </a:cubicBezTo>
                  <a:cubicBezTo>
                    <a:pt x="10062" y="3380"/>
                    <a:pt x="9970" y="2225"/>
                    <a:pt x="10274" y="1161"/>
                  </a:cubicBezTo>
                  <a:close/>
                  <a:moveTo>
                    <a:pt x="5840" y="4945"/>
                  </a:moveTo>
                  <a:cubicBezTo>
                    <a:pt x="6366" y="4945"/>
                    <a:pt x="6891" y="5024"/>
                    <a:pt x="7417" y="5234"/>
                  </a:cubicBezTo>
                  <a:cubicBezTo>
                    <a:pt x="7904" y="6572"/>
                    <a:pt x="8694" y="7453"/>
                    <a:pt x="9393" y="7970"/>
                  </a:cubicBezTo>
                  <a:cubicBezTo>
                    <a:pt x="8879" y="8049"/>
                    <a:pt x="8364" y="8082"/>
                    <a:pt x="7850" y="8082"/>
                  </a:cubicBezTo>
                  <a:cubicBezTo>
                    <a:pt x="7179" y="8082"/>
                    <a:pt x="6508" y="8026"/>
                    <a:pt x="5837" y="7940"/>
                  </a:cubicBezTo>
                  <a:cubicBezTo>
                    <a:pt x="4408" y="7757"/>
                    <a:pt x="2919" y="7514"/>
                    <a:pt x="1551" y="7028"/>
                  </a:cubicBezTo>
                  <a:cubicBezTo>
                    <a:pt x="2615" y="6633"/>
                    <a:pt x="3891" y="6724"/>
                    <a:pt x="4986" y="6633"/>
                  </a:cubicBezTo>
                  <a:cubicBezTo>
                    <a:pt x="5290" y="6602"/>
                    <a:pt x="5320" y="6268"/>
                    <a:pt x="5168" y="6085"/>
                  </a:cubicBezTo>
                  <a:cubicBezTo>
                    <a:pt x="4894" y="5781"/>
                    <a:pt x="4742" y="5417"/>
                    <a:pt x="4682" y="5052"/>
                  </a:cubicBezTo>
                  <a:cubicBezTo>
                    <a:pt x="5068" y="4988"/>
                    <a:pt x="5454" y="4945"/>
                    <a:pt x="5840" y="4945"/>
                  </a:cubicBezTo>
                  <a:close/>
                  <a:moveTo>
                    <a:pt x="12166" y="6083"/>
                  </a:moveTo>
                  <a:cubicBezTo>
                    <a:pt x="12324" y="6083"/>
                    <a:pt x="12487" y="6113"/>
                    <a:pt x="12645" y="6177"/>
                  </a:cubicBezTo>
                  <a:cubicBezTo>
                    <a:pt x="13253" y="6450"/>
                    <a:pt x="13496" y="7180"/>
                    <a:pt x="13223" y="7757"/>
                  </a:cubicBezTo>
                  <a:cubicBezTo>
                    <a:pt x="13023" y="8158"/>
                    <a:pt x="12594" y="8412"/>
                    <a:pt x="12153" y="8412"/>
                  </a:cubicBezTo>
                  <a:cubicBezTo>
                    <a:pt x="11991" y="8412"/>
                    <a:pt x="11827" y="8378"/>
                    <a:pt x="11673" y="8304"/>
                  </a:cubicBezTo>
                  <a:cubicBezTo>
                    <a:pt x="11065" y="8061"/>
                    <a:pt x="10822" y="7332"/>
                    <a:pt x="11095" y="6754"/>
                  </a:cubicBezTo>
                  <a:cubicBezTo>
                    <a:pt x="11297" y="6327"/>
                    <a:pt x="11716" y="6083"/>
                    <a:pt x="12166" y="6083"/>
                  </a:cubicBezTo>
                  <a:close/>
                  <a:moveTo>
                    <a:pt x="18261" y="6272"/>
                  </a:moveTo>
                  <a:cubicBezTo>
                    <a:pt x="18439" y="6272"/>
                    <a:pt x="18618" y="6310"/>
                    <a:pt x="18785" y="6389"/>
                  </a:cubicBezTo>
                  <a:cubicBezTo>
                    <a:pt x="19332" y="6633"/>
                    <a:pt x="19606" y="7362"/>
                    <a:pt x="19332" y="7940"/>
                  </a:cubicBezTo>
                  <a:cubicBezTo>
                    <a:pt x="19155" y="8382"/>
                    <a:pt x="18720" y="8616"/>
                    <a:pt x="18274" y="8616"/>
                  </a:cubicBezTo>
                  <a:cubicBezTo>
                    <a:pt x="18107" y="8616"/>
                    <a:pt x="17939" y="8583"/>
                    <a:pt x="17782" y="8517"/>
                  </a:cubicBezTo>
                  <a:cubicBezTo>
                    <a:pt x="17174" y="8243"/>
                    <a:pt x="16961" y="7514"/>
                    <a:pt x="17205" y="6936"/>
                  </a:cubicBezTo>
                  <a:cubicBezTo>
                    <a:pt x="17399" y="6504"/>
                    <a:pt x="17824" y="6272"/>
                    <a:pt x="18261" y="6272"/>
                  </a:cubicBezTo>
                  <a:close/>
                  <a:moveTo>
                    <a:pt x="15222" y="6313"/>
                  </a:moveTo>
                  <a:cubicBezTo>
                    <a:pt x="15381" y="6313"/>
                    <a:pt x="15540" y="6347"/>
                    <a:pt x="15685" y="6420"/>
                  </a:cubicBezTo>
                  <a:cubicBezTo>
                    <a:pt x="16262" y="6693"/>
                    <a:pt x="16536" y="7362"/>
                    <a:pt x="16262" y="7970"/>
                  </a:cubicBezTo>
                  <a:cubicBezTo>
                    <a:pt x="16064" y="8410"/>
                    <a:pt x="15643" y="8659"/>
                    <a:pt x="15206" y="8659"/>
                  </a:cubicBezTo>
                  <a:cubicBezTo>
                    <a:pt x="15040" y="8659"/>
                    <a:pt x="14872" y="8623"/>
                    <a:pt x="14712" y="8547"/>
                  </a:cubicBezTo>
                  <a:cubicBezTo>
                    <a:pt x="14104" y="8274"/>
                    <a:pt x="13861" y="7544"/>
                    <a:pt x="14135" y="6997"/>
                  </a:cubicBezTo>
                  <a:cubicBezTo>
                    <a:pt x="14336" y="6573"/>
                    <a:pt x="14782" y="6313"/>
                    <a:pt x="15222" y="6313"/>
                  </a:cubicBezTo>
                  <a:close/>
                  <a:moveTo>
                    <a:pt x="1490" y="7696"/>
                  </a:moveTo>
                  <a:lnTo>
                    <a:pt x="1490" y="7696"/>
                  </a:lnTo>
                  <a:cubicBezTo>
                    <a:pt x="2858" y="8152"/>
                    <a:pt x="4256" y="8395"/>
                    <a:pt x="5685" y="8578"/>
                  </a:cubicBezTo>
                  <a:cubicBezTo>
                    <a:pt x="6376" y="8672"/>
                    <a:pt x="7074" y="8734"/>
                    <a:pt x="7773" y="8734"/>
                  </a:cubicBezTo>
                  <a:cubicBezTo>
                    <a:pt x="8427" y="8734"/>
                    <a:pt x="9081" y="8680"/>
                    <a:pt x="9727" y="8547"/>
                  </a:cubicBezTo>
                  <a:lnTo>
                    <a:pt x="9727" y="8547"/>
                  </a:lnTo>
                  <a:cubicBezTo>
                    <a:pt x="9484" y="8730"/>
                    <a:pt x="9302" y="8973"/>
                    <a:pt x="9180" y="9216"/>
                  </a:cubicBezTo>
                  <a:cubicBezTo>
                    <a:pt x="9150" y="9338"/>
                    <a:pt x="9089" y="9459"/>
                    <a:pt x="9089" y="9611"/>
                  </a:cubicBezTo>
                  <a:cubicBezTo>
                    <a:pt x="8390" y="10250"/>
                    <a:pt x="6961" y="10706"/>
                    <a:pt x="5928" y="10706"/>
                  </a:cubicBezTo>
                  <a:cubicBezTo>
                    <a:pt x="6080" y="10402"/>
                    <a:pt x="6262" y="10128"/>
                    <a:pt x="6505" y="9885"/>
                  </a:cubicBezTo>
                  <a:cubicBezTo>
                    <a:pt x="6688" y="9642"/>
                    <a:pt x="6505" y="9338"/>
                    <a:pt x="6201" y="9338"/>
                  </a:cubicBezTo>
                  <a:cubicBezTo>
                    <a:pt x="4560" y="9338"/>
                    <a:pt x="2797" y="8760"/>
                    <a:pt x="1490" y="7696"/>
                  </a:cubicBezTo>
                  <a:close/>
                  <a:moveTo>
                    <a:pt x="10877" y="8814"/>
                  </a:moveTo>
                  <a:cubicBezTo>
                    <a:pt x="11044" y="8814"/>
                    <a:pt x="11212" y="8846"/>
                    <a:pt x="11369" y="8912"/>
                  </a:cubicBezTo>
                  <a:cubicBezTo>
                    <a:pt x="11673" y="9064"/>
                    <a:pt x="11855" y="9307"/>
                    <a:pt x="11977" y="9611"/>
                  </a:cubicBezTo>
                  <a:lnTo>
                    <a:pt x="11977" y="9642"/>
                  </a:lnTo>
                  <a:cubicBezTo>
                    <a:pt x="12037" y="9915"/>
                    <a:pt x="12037" y="10219"/>
                    <a:pt x="11916" y="10493"/>
                  </a:cubicBezTo>
                  <a:cubicBezTo>
                    <a:pt x="11743" y="10925"/>
                    <a:pt x="11324" y="11157"/>
                    <a:pt x="10889" y="11157"/>
                  </a:cubicBezTo>
                  <a:cubicBezTo>
                    <a:pt x="10712" y="11157"/>
                    <a:pt x="10533" y="11119"/>
                    <a:pt x="10366" y="11040"/>
                  </a:cubicBezTo>
                  <a:cubicBezTo>
                    <a:pt x="9910" y="10858"/>
                    <a:pt x="9667" y="10371"/>
                    <a:pt x="9697" y="9854"/>
                  </a:cubicBezTo>
                  <a:cubicBezTo>
                    <a:pt x="9727" y="9824"/>
                    <a:pt x="9727" y="9763"/>
                    <a:pt x="9727" y="9733"/>
                  </a:cubicBezTo>
                  <a:cubicBezTo>
                    <a:pt x="9727" y="9642"/>
                    <a:pt x="9758" y="9581"/>
                    <a:pt x="9788" y="9490"/>
                  </a:cubicBezTo>
                  <a:cubicBezTo>
                    <a:pt x="9987" y="9047"/>
                    <a:pt x="10429" y="8814"/>
                    <a:pt x="10877" y="8814"/>
                  </a:cubicBezTo>
                  <a:close/>
                  <a:moveTo>
                    <a:pt x="13764" y="8926"/>
                  </a:moveTo>
                  <a:cubicBezTo>
                    <a:pt x="13925" y="8926"/>
                    <a:pt x="14092" y="8960"/>
                    <a:pt x="14256" y="9034"/>
                  </a:cubicBezTo>
                  <a:cubicBezTo>
                    <a:pt x="14621" y="9216"/>
                    <a:pt x="14895" y="9551"/>
                    <a:pt x="14925" y="9976"/>
                  </a:cubicBezTo>
                  <a:lnTo>
                    <a:pt x="14925" y="10189"/>
                  </a:lnTo>
                  <a:cubicBezTo>
                    <a:pt x="14925" y="10310"/>
                    <a:pt x="14895" y="10493"/>
                    <a:pt x="14834" y="10584"/>
                  </a:cubicBezTo>
                  <a:cubicBezTo>
                    <a:pt x="14636" y="11024"/>
                    <a:pt x="14199" y="11273"/>
                    <a:pt x="13753" y="11273"/>
                  </a:cubicBezTo>
                  <a:cubicBezTo>
                    <a:pt x="13583" y="11273"/>
                    <a:pt x="13413" y="11237"/>
                    <a:pt x="13253" y="11161"/>
                  </a:cubicBezTo>
                  <a:cubicBezTo>
                    <a:pt x="13010" y="11040"/>
                    <a:pt x="12767" y="10827"/>
                    <a:pt x="12645" y="10554"/>
                  </a:cubicBezTo>
                  <a:cubicBezTo>
                    <a:pt x="12645" y="10523"/>
                    <a:pt x="12706" y="10493"/>
                    <a:pt x="12706" y="10432"/>
                  </a:cubicBezTo>
                  <a:cubicBezTo>
                    <a:pt x="12645" y="10432"/>
                    <a:pt x="12706" y="10402"/>
                    <a:pt x="12706" y="10371"/>
                  </a:cubicBezTo>
                  <a:cubicBezTo>
                    <a:pt x="12706" y="10280"/>
                    <a:pt x="12736" y="10219"/>
                    <a:pt x="12736" y="10128"/>
                  </a:cubicBezTo>
                  <a:lnTo>
                    <a:pt x="12736" y="10098"/>
                  </a:lnTo>
                  <a:lnTo>
                    <a:pt x="12736" y="9794"/>
                  </a:lnTo>
                  <a:lnTo>
                    <a:pt x="12736" y="9702"/>
                  </a:lnTo>
                  <a:cubicBezTo>
                    <a:pt x="12736" y="9672"/>
                    <a:pt x="12736" y="9611"/>
                    <a:pt x="12706" y="9551"/>
                  </a:cubicBezTo>
                  <a:cubicBezTo>
                    <a:pt x="12928" y="9173"/>
                    <a:pt x="13328" y="8926"/>
                    <a:pt x="13764" y="8926"/>
                  </a:cubicBezTo>
                  <a:close/>
                  <a:moveTo>
                    <a:pt x="16741" y="8855"/>
                  </a:moveTo>
                  <a:cubicBezTo>
                    <a:pt x="16919" y="8855"/>
                    <a:pt x="17098" y="8894"/>
                    <a:pt x="17265" y="8973"/>
                  </a:cubicBezTo>
                  <a:cubicBezTo>
                    <a:pt x="17600" y="9125"/>
                    <a:pt x="17813" y="9429"/>
                    <a:pt x="17904" y="9763"/>
                  </a:cubicBezTo>
                  <a:cubicBezTo>
                    <a:pt x="17904" y="9794"/>
                    <a:pt x="17873" y="9824"/>
                    <a:pt x="17873" y="9885"/>
                  </a:cubicBezTo>
                  <a:cubicBezTo>
                    <a:pt x="17813" y="9946"/>
                    <a:pt x="17813" y="9946"/>
                    <a:pt x="17813" y="9976"/>
                  </a:cubicBezTo>
                  <a:cubicBezTo>
                    <a:pt x="17813" y="10067"/>
                    <a:pt x="17782" y="10128"/>
                    <a:pt x="17782" y="10219"/>
                  </a:cubicBezTo>
                  <a:lnTo>
                    <a:pt x="17782" y="10250"/>
                  </a:lnTo>
                  <a:lnTo>
                    <a:pt x="17782" y="10432"/>
                  </a:lnTo>
                  <a:lnTo>
                    <a:pt x="17782" y="10523"/>
                  </a:lnTo>
                  <a:lnTo>
                    <a:pt x="17782" y="10645"/>
                  </a:lnTo>
                  <a:cubicBezTo>
                    <a:pt x="17600" y="11009"/>
                    <a:pt x="17205" y="11253"/>
                    <a:pt x="16810" y="11283"/>
                  </a:cubicBezTo>
                  <a:cubicBezTo>
                    <a:pt x="16749" y="11253"/>
                    <a:pt x="16718" y="11253"/>
                    <a:pt x="16688" y="11192"/>
                  </a:cubicBezTo>
                  <a:lnTo>
                    <a:pt x="16597" y="11131"/>
                  </a:lnTo>
                  <a:cubicBezTo>
                    <a:pt x="16536" y="11040"/>
                    <a:pt x="16414" y="11009"/>
                    <a:pt x="16354" y="10979"/>
                  </a:cubicBezTo>
                  <a:cubicBezTo>
                    <a:pt x="16262" y="10949"/>
                    <a:pt x="16141" y="10888"/>
                    <a:pt x="16050" y="10858"/>
                  </a:cubicBezTo>
                  <a:cubicBezTo>
                    <a:pt x="15989" y="10858"/>
                    <a:pt x="15958" y="10858"/>
                    <a:pt x="15958" y="10827"/>
                  </a:cubicBezTo>
                  <a:cubicBezTo>
                    <a:pt x="15928" y="10827"/>
                    <a:pt x="15898" y="10797"/>
                    <a:pt x="15837" y="10797"/>
                  </a:cubicBezTo>
                  <a:cubicBezTo>
                    <a:pt x="15685" y="10584"/>
                    <a:pt x="15624" y="10371"/>
                    <a:pt x="15594" y="10128"/>
                  </a:cubicBezTo>
                  <a:lnTo>
                    <a:pt x="15594" y="9976"/>
                  </a:lnTo>
                  <a:cubicBezTo>
                    <a:pt x="15594" y="9824"/>
                    <a:pt x="15624" y="9672"/>
                    <a:pt x="15685" y="9520"/>
                  </a:cubicBezTo>
                  <a:cubicBezTo>
                    <a:pt x="15879" y="9088"/>
                    <a:pt x="16304" y="8855"/>
                    <a:pt x="16741" y="8855"/>
                  </a:cubicBezTo>
                  <a:close/>
                  <a:moveTo>
                    <a:pt x="19672" y="9231"/>
                  </a:moveTo>
                  <a:cubicBezTo>
                    <a:pt x="19835" y="9231"/>
                    <a:pt x="20000" y="9265"/>
                    <a:pt x="20153" y="9338"/>
                  </a:cubicBezTo>
                  <a:cubicBezTo>
                    <a:pt x="20700" y="9611"/>
                    <a:pt x="20943" y="10341"/>
                    <a:pt x="20670" y="10888"/>
                  </a:cubicBezTo>
                  <a:cubicBezTo>
                    <a:pt x="20472" y="11328"/>
                    <a:pt x="20050" y="11577"/>
                    <a:pt x="19614" y="11577"/>
                  </a:cubicBezTo>
                  <a:cubicBezTo>
                    <a:pt x="19448" y="11577"/>
                    <a:pt x="19279" y="11541"/>
                    <a:pt x="19120" y="11465"/>
                  </a:cubicBezTo>
                  <a:cubicBezTo>
                    <a:pt x="18785" y="11313"/>
                    <a:pt x="18512" y="11009"/>
                    <a:pt x="18481" y="10645"/>
                  </a:cubicBezTo>
                  <a:lnTo>
                    <a:pt x="18481" y="10584"/>
                  </a:lnTo>
                  <a:lnTo>
                    <a:pt x="18481" y="10432"/>
                  </a:lnTo>
                  <a:cubicBezTo>
                    <a:pt x="18481" y="10280"/>
                    <a:pt x="18512" y="10098"/>
                    <a:pt x="18572" y="9946"/>
                  </a:cubicBezTo>
                  <a:lnTo>
                    <a:pt x="18572" y="9915"/>
                  </a:lnTo>
                  <a:cubicBezTo>
                    <a:pt x="18773" y="9491"/>
                    <a:pt x="19220" y="9231"/>
                    <a:pt x="19672" y="9231"/>
                  </a:cubicBezTo>
                  <a:close/>
                  <a:moveTo>
                    <a:pt x="15546" y="11463"/>
                  </a:moveTo>
                  <a:cubicBezTo>
                    <a:pt x="15572" y="11463"/>
                    <a:pt x="15598" y="11464"/>
                    <a:pt x="15624" y="11465"/>
                  </a:cubicBezTo>
                  <a:cubicBezTo>
                    <a:pt x="15776" y="11465"/>
                    <a:pt x="15928" y="11496"/>
                    <a:pt x="16019" y="11587"/>
                  </a:cubicBezTo>
                  <a:cubicBezTo>
                    <a:pt x="16171" y="11648"/>
                    <a:pt x="16293" y="11739"/>
                    <a:pt x="16384" y="11830"/>
                  </a:cubicBezTo>
                  <a:cubicBezTo>
                    <a:pt x="16536" y="11982"/>
                    <a:pt x="16597" y="12195"/>
                    <a:pt x="16688" y="12377"/>
                  </a:cubicBezTo>
                  <a:cubicBezTo>
                    <a:pt x="16688" y="12408"/>
                    <a:pt x="16658" y="12438"/>
                    <a:pt x="16658" y="12499"/>
                  </a:cubicBezTo>
                  <a:cubicBezTo>
                    <a:pt x="16658" y="12529"/>
                    <a:pt x="16597" y="12560"/>
                    <a:pt x="16597" y="12590"/>
                  </a:cubicBezTo>
                  <a:cubicBezTo>
                    <a:pt x="16566" y="12681"/>
                    <a:pt x="16566" y="12712"/>
                    <a:pt x="16566" y="12803"/>
                  </a:cubicBezTo>
                  <a:cubicBezTo>
                    <a:pt x="16566" y="12833"/>
                    <a:pt x="16536" y="12864"/>
                    <a:pt x="16536" y="12955"/>
                  </a:cubicBezTo>
                  <a:cubicBezTo>
                    <a:pt x="16536" y="13016"/>
                    <a:pt x="16506" y="13107"/>
                    <a:pt x="16506" y="13168"/>
                  </a:cubicBezTo>
                  <a:lnTo>
                    <a:pt x="16506" y="13289"/>
                  </a:lnTo>
                  <a:lnTo>
                    <a:pt x="16506" y="13441"/>
                  </a:lnTo>
                  <a:cubicBezTo>
                    <a:pt x="16277" y="13670"/>
                    <a:pt x="15935" y="13813"/>
                    <a:pt x="15567" y="13813"/>
                  </a:cubicBezTo>
                  <a:cubicBezTo>
                    <a:pt x="15396" y="13813"/>
                    <a:pt x="15220" y="13782"/>
                    <a:pt x="15047" y="13715"/>
                  </a:cubicBezTo>
                  <a:cubicBezTo>
                    <a:pt x="14439" y="13441"/>
                    <a:pt x="14226" y="12712"/>
                    <a:pt x="14469" y="12134"/>
                  </a:cubicBezTo>
                  <a:cubicBezTo>
                    <a:pt x="14642" y="11730"/>
                    <a:pt x="15062" y="11463"/>
                    <a:pt x="15546" y="11463"/>
                  </a:cubicBezTo>
                  <a:close/>
                  <a:moveTo>
                    <a:pt x="9587" y="11591"/>
                  </a:moveTo>
                  <a:cubicBezTo>
                    <a:pt x="9760" y="11591"/>
                    <a:pt x="9934" y="11630"/>
                    <a:pt x="10092" y="11709"/>
                  </a:cubicBezTo>
                  <a:cubicBezTo>
                    <a:pt x="10366" y="11800"/>
                    <a:pt x="10548" y="12043"/>
                    <a:pt x="10670" y="12316"/>
                  </a:cubicBezTo>
                  <a:cubicBezTo>
                    <a:pt x="10670" y="12347"/>
                    <a:pt x="10639" y="12377"/>
                    <a:pt x="10639" y="12408"/>
                  </a:cubicBezTo>
                  <a:cubicBezTo>
                    <a:pt x="10639" y="12468"/>
                    <a:pt x="10639" y="12499"/>
                    <a:pt x="10609" y="12499"/>
                  </a:cubicBezTo>
                  <a:cubicBezTo>
                    <a:pt x="10609" y="12620"/>
                    <a:pt x="10578" y="12681"/>
                    <a:pt x="10578" y="12803"/>
                  </a:cubicBezTo>
                  <a:lnTo>
                    <a:pt x="10578" y="12833"/>
                  </a:lnTo>
                  <a:lnTo>
                    <a:pt x="10578" y="13107"/>
                  </a:lnTo>
                  <a:lnTo>
                    <a:pt x="10578" y="13228"/>
                  </a:lnTo>
                  <a:cubicBezTo>
                    <a:pt x="10578" y="13259"/>
                    <a:pt x="10578" y="13289"/>
                    <a:pt x="10609" y="13320"/>
                  </a:cubicBezTo>
                  <a:cubicBezTo>
                    <a:pt x="10389" y="13736"/>
                    <a:pt x="9996" y="13979"/>
                    <a:pt x="9565" y="13979"/>
                  </a:cubicBezTo>
                  <a:cubicBezTo>
                    <a:pt x="9399" y="13979"/>
                    <a:pt x="9228" y="13943"/>
                    <a:pt x="9059" y="13867"/>
                  </a:cubicBezTo>
                  <a:cubicBezTo>
                    <a:pt x="8511" y="13563"/>
                    <a:pt x="8238" y="12864"/>
                    <a:pt x="8542" y="12256"/>
                  </a:cubicBezTo>
                  <a:cubicBezTo>
                    <a:pt x="8736" y="11824"/>
                    <a:pt x="9161" y="11591"/>
                    <a:pt x="9587" y="11591"/>
                  </a:cubicBezTo>
                  <a:close/>
                  <a:moveTo>
                    <a:pt x="12397" y="11701"/>
                  </a:moveTo>
                  <a:cubicBezTo>
                    <a:pt x="12564" y="11701"/>
                    <a:pt x="12732" y="11734"/>
                    <a:pt x="12888" y="11800"/>
                  </a:cubicBezTo>
                  <a:cubicBezTo>
                    <a:pt x="13557" y="12104"/>
                    <a:pt x="13800" y="12985"/>
                    <a:pt x="13314" y="13624"/>
                  </a:cubicBezTo>
                  <a:cubicBezTo>
                    <a:pt x="13223" y="13775"/>
                    <a:pt x="13010" y="13927"/>
                    <a:pt x="12767" y="14019"/>
                  </a:cubicBezTo>
                  <a:cubicBezTo>
                    <a:pt x="12676" y="14039"/>
                    <a:pt x="12581" y="14049"/>
                    <a:pt x="12487" y="14049"/>
                  </a:cubicBezTo>
                  <a:cubicBezTo>
                    <a:pt x="12297" y="14049"/>
                    <a:pt x="12108" y="14009"/>
                    <a:pt x="11946" y="13927"/>
                  </a:cubicBezTo>
                  <a:cubicBezTo>
                    <a:pt x="11612" y="13775"/>
                    <a:pt x="11399" y="13563"/>
                    <a:pt x="11277" y="13228"/>
                  </a:cubicBezTo>
                  <a:cubicBezTo>
                    <a:pt x="11217" y="12955"/>
                    <a:pt x="11217" y="12681"/>
                    <a:pt x="11338" y="12408"/>
                  </a:cubicBezTo>
                  <a:lnTo>
                    <a:pt x="11338" y="12377"/>
                  </a:lnTo>
                  <a:cubicBezTo>
                    <a:pt x="11515" y="11934"/>
                    <a:pt x="11951" y="11701"/>
                    <a:pt x="12397" y="11701"/>
                  </a:cubicBezTo>
                  <a:close/>
                  <a:moveTo>
                    <a:pt x="21462" y="11736"/>
                  </a:moveTo>
                  <a:cubicBezTo>
                    <a:pt x="21618" y="11736"/>
                    <a:pt x="21773" y="11767"/>
                    <a:pt x="21916" y="11830"/>
                  </a:cubicBezTo>
                  <a:cubicBezTo>
                    <a:pt x="22494" y="12104"/>
                    <a:pt x="22767" y="12833"/>
                    <a:pt x="22494" y="13411"/>
                  </a:cubicBezTo>
                  <a:cubicBezTo>
                    <a:pt x="22294" y="13854"/>
                    <a:pt x="21869" y="14087"/>
                    <a:pt x="21430" y="14087"/>
                  </a:cubicBezTo>
                  <a:cubicBezTo>
                    <a:pt x="21266" y="14087"/>
                    <a:pt x="21100" y="14054"/>
                    <a:pt x="20943" y="13988"/>
                  </a:cubicBezTo>
                  <a:cubicBezTo>
                    <a:pt x="20335" y="13715"/>
                    <a:pt x="20092" y="12985"/>
                    <a:pt x="20366" y="12408"/>
                  </a:cubicBezTo>
                  <a:cubicBezTo>
                    <a:pt x="20568" y="11981"/>
                    <a:pt x="21020" y="11736"/>
                    <a:pt x="21462" y="11736"/>
                  </a:cubicBezTo>
                  <a:close/>
                  <a:moveTo>
                    <a:pt x="16718" y="14049"/>
                  </a:moveTo>
                  <a:cubicBezTo>
                    <a:pt x="16718" y="14049"/>
                    <a:pt x="16718" y="14079"/>
                    <a:pt x="16749" y="14079"/>
                  </a:cubicBezTo>
                  <a:cubicBezTo>
                    <a:pt x="16718" y="14079"/>
                    <a:pt x="16688" y="14079"/>
                    <a:pt x="16627" y="14140"/>
                  </a:cubicBezTo>
                  <a:cubicBezTo>
                    <a:pt x="16658" y="14079"/>
                    <a:pt x="16688" y="14079"/>
                    <a:pt x="16718" y="14049"/>
                  </a:cubicBezTo>
                  <a:close/>
                  <a:moveTo>
                    <a:pt x="18333" y="11989"/>
                  </a:moveTo>
                  <a:cubicBezTo>
                    <a:pt x="18495" y="11989"/>
                    <a:pt x="18659" y="12025"/>
                    <a:pt x="18816" y="12104"/>
                  </a:cubicBezTo>
                  <a:cubicBezTo>
                    <a:pt x="19424" y="12377"/>
                    <a:pt x="19697" y="13076"/>
                    <a:pt x="19424" y="13654"/>
                  </a:cubicBezTo>
                  <a:cubicBezTo>
                    <a:pt x="19228" y="14109"/>
                    <a:pt x="18801" y="14348"/>
                    <a:pt x="18373" y="14348"/>
                  </a:cubicBezTo>
                  <a:cubicBezTo>
                    <a:pt x="18202" y="14348"/>
                    <a:pt x="18030" y="14310"/>
                    <a:pt x="17873" y="14231"/>
                  </a:cubicBezTo>
                  <a:cubicBezTo>
                    <a:pt x="17509" y="14079"/>
                    <a:pt x="17265" y="13745"/>
                    <a:pt x="17174" y="13411"/>
                  </a:cubicBezTo>
                  <a:lnTo>
                    <a:pt x="17174" y="13350"/>
                  </a:lnTo>
                  <a:cubicBezTo>
                    <a:pt x="17144" y="13168"/>
                    <a:pt x="17174" y="12955"/>
                    <a:pt x="17235" y="12742"/>
                  </a:cubicBezTo>
                  <a:cubicBezTo>
                    <a:pt x="17296" y="12681"/>
                    <a:pt x="17296" y="12651"/>
                    <a:pt x="17326" y="12560"/>
                  </a:cubicBezTo>
                  <a:cubicBezTo>
                    <a:pt x="17543" y="12213"/>
                    <a:pt x="17930" y="11989"/>
                    <a:pt x="18333" y="11989"/>
                  </a:cubicBezTo>
                  <a:close/>
                  <a:moveTo>
                    <a:pt x="15989" y="14414"/>
                  </a:moveTo>
                  <a:cubicBezTo>
                    <a:pt x="15928" y="14505"/>
                    <a:pt x="15837" y="14535"/>
                    <a:pt x="15776" y="14627"/>
                  </a:cubicBezTo>
                  <a:cubicBezTo>
                    <a:pt x="15746" y="14596"/>
                    <a:pt x="15746" y="14505"/>
                    <a:pt x="15685" y="14475"/>
                  </a:cubicBezTo>
                  <a:cubicBezTo>
                    <a:pt x="15806" y="14475"/>
                    <a:pt x="15898" y="14414"/>
                    <a:pt x="15989" y="14414"/>
                  </a:cubicBezTo>
                  <a:close/>
                  <a:moveTo>
                    <a:pt x="14060" y="14093"/>
                  </a:moveTo>
                  <a:cubicBezTo>
                    <a:pt x="14222" y="14093"/>
                    <a:pt x="14398" y="14120"/>
                    <a:pt x="14560" y="14201"/>
                  </a:cubicBezTo>
                  <a:cubicBezTo>
                    <a:pt x="15168" y="14475"/>
                    <a:pt x="15381" y="15174"/>
                    <a:pt x="15107" y="15751"/>
                  </a:cubicBezTo>
                  <a:cubicBezTo>
                    <a:pt x="14932" y="16189"/>
                    <a:pt x="14505" y="16454"/>
                    <a:pt x="14052" y="16454"/>
                  </a:cubicBezTo>
                  <a:cubicBezTo>
                    <a:pt x="13876" y="16454"/>
                    <a:pt x="13697" y="16414"/>
                    <a:pt x="13527" y="16329"/>
                  </a:cubicBezTo>
                  <a:cubicBezTo>
                    <a:pt x="12919" y="16055"/>
                    <a:pt x="12706" y="15326"/>
                    <a:pt x="12949" y="14779"/>
                  </a:cubicBezTo>
                  <a:cubicBezTo>
                    <a:pt x="12980" y="14687"/>
                    <a:pt x="13040" y="14657"/>
                    <a:pt x="13071" y="14627"/>
                  </a:cubicBezTo>
                  <a:cubicBezTo>
                    <a:pt x="13101" y="14627"/>
                    <a:pt x="13132" y="14566"/>
                    <a:pt x="13192" y="14566"/>
                  </a:cubicBezTo>
                  <a:cubicBezTo>
                    <a:pt x="13223" y="14566"/>
                    <a:pt x="13223" y="14535"/>
                    <a:pt x="13253" y="14535"/>
                  </a:cubicBezTo>
                  <a:lnTo>
                    <a:pt x="13496" y="14414"/>
                  </a:lnTo>
                  <a:cubicBezTo>
                    <a:pt x="13557" y="14383"/>
                    <a:pt x="13648" y="14323"/>
                    <a:pt x="13679" y="14262"/>
                  </a:cubicBezTo>
                  <a:cubicBezTo>
                    <a:pt x="13709" y="14262"/>
                    <a:pt x="13709" y="14231"/>
                    <a:pt x="13740" y="14201"/>
                  </a:cubicBezTo>
                  <a:lnTo>
                    <a:pt x="13831" y="14110"/>
                  </a:lnTo>
                  <a:cubicBezTo>
                    <a:pt x="13902" y="14100"/>
                    <a:pt x="13979" y="14093"/>
                    <a:pt x="14060" y="14093"/>
                  </a:cubicBezTo>
                  <a:close/>
                  <a:moveTo>
                    <a:pt x="10916" y="14358"/>
                  </a:moveTo>
                  <a:cubicBezTo>
                    <a:pt x="11089" y="14358"/>
                    <a:pt x="11264" y="14396"/>
                    <a:pt x="11429" y="14475"/>
                  </a:cubicBezTo>
                  <a:cubicBezTo>
                    <a:pt x="12007" y="14748"/>
                    <a:pt x="12281" y="15447"/>
                    <a:pt x="12007" y="16025"/>
                  </a:cubicBezTo>
                  <a:cubicBezTo>
                    <a:pt x="11851" y="16449"/>
                    <a:pt x="11416" y="16709"/>
                    <a:pt x="10955" y="16709"/>
                  </a:cubicBezTo>
                  <a:cubicBezTo>
                    <a:pt x="10788" y="16709"/>
                    <a:pt x="10618" y="16675"/>
                    <a:pt x="10457" y="16602"/>
                  </a:cubicBezTo>
                  <a:cubicBezTo>
                    <a:pt x="9849" y="16329"/>
                    <a:pt x="9606" y="15599"/>
                    <a:pt x="9879" y="15052"/>
                  </a:cubicBezTo>
                  <a:cubicBezTo>
                    <a:pt x="10075" y="14597"/>
                    <a:pt x="10486" y="14358"/>
                    <a:pt x="10916" y="14358"/>
                  </a:cubicBezTo>
                  <a:close/>
                  <a:moveTo>
                    <a:pt x="23063" y="14393"/>
                  </a:moveTo>
                  <a:cubicBezTo>
                    <a:pt x="23229" y="14393"/>
                    <a:pt x="23398" y="14430"/>
                    <a:pt x="23557" y="14505"/>
                  </a:cubicBezTo>
                  <a:cubicBezTo>
                    <a:pt x="24135" y="14809"/>
                    <a:pt x="24408" y="15538"/>
                    <a:pt x="24135" y="16116"/>
                  </a:cubicBezTo>
                  <a:cubicBezTo>
                    <a:pt x="23940" y="16548"/>
                    <a:pt x="23515" y="16781"/>
                    <a:pt x="23089" y="16781"/>
                  </a:cubicBezTo>
                  <a:cubicBezTo>
                    <a:pt x="22916" y="16781"/>
                    <a:pt x="22743" y="16742"/>
                    <a:pt x="22585" y="16663"/>
                  </a:cubicBezTo>
                  <a:cubicBezTo>
                    <a:pt x="22281" y="16511"/>
                    <a:pt x="22038" y="16268"/>
                    <a:pt x="21916" y="15964"/>
                  </a:cubicBezTo>
                  <a:cubicBezTo>
                    <a:pt x="21855" y="15721"/>
                    <a:pt x="21855" y="15508"/>
                    <a:pt x="21916" y="15265"/>
                  </a:cubicBezTo>
                  <a:cubicBezTo>
                    <a:pt x="21916" y="15204"/>
                    <a:pt x="21977" y="15143"/>
                    <a:pt x="22007" y="15082"/>
                  </a:cubicBezTo>
                  <a:cubicBezTo>
                    <a:pt x="22205" y="14642"/>
                    <a:pt x="22626" y="14393"/>
                    <a:pt x="23063" y="14393"/>
                  </a:cubicBezTo>
                  <a:close/>
                  <a:moveTo>
                    <a:pt x="20116" y="14509"/>
                  </a:moveTo>
                  <a:cubicBezTo>
                    <a:pt x="20293" y="14509"/>
                    <a:pt x="20472" y="14547"/>
                    <a:pt x="20639" y="14627"/>
                  </a:cubicBezTo>
                  <a:cubicBezTo>
                    <a:pt x="20913" y="14748"/>
                    <a:pt x="21126" y="14961"/>
                    <a:pt x="21247" y="15265"/>
                  </a:cubicBezTo>
                  <a:lnTo>
                    <a:pt x="21247" y="15386"/>
                  </a:lnTo>
                  <a:lnTo>
                    <a:pt x="21247" y="15447"/>
                  </a:lnTo>
                  <a:lnTo>
                    <a:pt x="21247" y="15690"/>
                  </a:lnTo>
                  <a:cubicBezTo>
                    <a:pt x="21247" y="15751"/>
                    <a:pt x="21247" y="15842"/>
                    <a:pt x="21278" y="15903"/>
                  </a:cubicBezTo>
                  <a:lnTo>
                    <a:pt x="21278" y="15994"/>
                  </a:lnTo>
                  <a:cubicBezTo>
                    <a:pt x="21278" y="16025"/>
                    <a:pt x="21278" y="16055"/>
                    <a:pt x="21308" y="16116"/>
                  </a:cubicBezTo>
                  <a:cubicBezTo>
                    <a:pt x="21308" y="16146"/>
                    <a:pt x="21278" y="16177"/>
                    <a:pt x="21278" y="16177"/>
                  </a:cubicBezTo>
                  <a:cubicBezTo>
                    <a:pt x="21032" y="16601"/>
                    <a:pt x="20590" y="16861"/>
                    <a:pt x="20132" y="16861"/>
                  </a:cubicBezTo>
                  <a:cubicBezTo>
                    <a:pt x="19966" y="16861"/>
                    <a:pt x="19798" y="16827"/>
                    <a:pt x="19636" y="16754"/>
                  </a:cubicBezTo>
                  <a:cubicBezTo>
                    <a:pt x="19028" y="16481"/>
                    <a:pt x="18816" y="15751"/>
                    <a:pt x="19089" y="15174"/>
                  </a:cubicBezTo>
                  <a:cubicBezTo>
                    <a:pt x="19262" y="14742"/>
                    <a:pt x="19681" y="14509"/>
                    <a:pt x="20116" y="14509"/>
                  </a:cubicBezTo>
                  <a:close/>
                  <a:moveTo>
                    <a:pt x="17066" y="14741"/>
                  </a:moveTo>
                  <a:cubicBezTo>
                    <a:pt x="17228" y="14741"/>
                    <a:pt x="17390" y="14773"/>
                    <a:pt x="17539" y="14839"/>
                  </a:cubicBezTo>
                  <a:cubicBezTo>
                    <a:pt x="18147" y="15113"/>
                    <a:pt x="18390" y="15842"/>
                    <a:pt x="18117" y="16420"/>
                  </a:cubicBezTo>
                  <a:cubicBezTo>
                    <a:pt x="17944" y="16850"/>
                    <a:pt x="17544" y="17098"/>
                    <a:pt x="17109" y="17098"/>
                  </a:cubicBezTo>
                  <a:cubicBezTo>
                    <a:pt x="16929" y="17098"/>
                    <a:pt x="16744" y="17056"/>
                    <a:pt x="16566" y="16967"/>
                  </a:cubicBezTo>
                  <a:cubicBezTo>
                    <a:pt x="15958" y="16724"/>
                    <a:pt x="15746" y="15994"/>
                    <a:pt x="15989" y="15417"/>
                  </a:cubicBezTo>
                  <a:cubicBezTo>
                    <a:pt x="16188" y="14974"/>
                    <a:pt x="16629" y="14741"/>
                    <a:pt x="17066" y="14741"/>
                  </a:cubicBezTo>
                  <a:close/>
                  <a:moveTo>
                    <a:pt x="10235" y="0"/>
                  </a:moveTo>
                  <a:cubicBezTo>
                    <a:pt x="10118" y="0"/>
                    <a:pt x="9998" y="79"/>
                    <a:pt x="9910" y="189"/>
                  </a:cubicBezTo>
                  <a:cubicBezTo>
                    <a:pt x="9363" y="1404"/>
                    <a:pt x="9363" y="2620"/>
                    <a:pt x="9515" y="3867"/>
                  </a:cubicBezTo>
                  <a:cubicBezTo>
                    <a:pt x="9423" y="3836"/>
                    <a:pt x="9363" y="3745"/>
                    <a:pt x="9271" y="3715"/>
                  </a:cubicBezTo>
                  <a:cubicBezTo>
                    <a:pt x="9207" y="3671"/>
                    <a:pt x="9135" y="3651"/>
                    <a:pt x="9064" y="3651"/>
                  </a:cubicBezTo>
                  <a:cubicBezTo>
                    <a:pt x="8936" y="3651"/>
                    <a:pt x="8814" y="3718"/>
                    <a:pt x="8755" y="3836"/>
                  </a:cubicBezTo>
                  <a:cubicBezTo>
                    <a:pt x="8451" y="4474"/>
                    <a:pt x="8329" y="5113"/>
                    <a:pt x="8329" y="5781"/>
                  </a:cubicBezTo>
                  <a:cubicBezTo>
                    <a:pt x="8177" y="5508"/>
                    <a:pt x="8056" y="5204"/>
                    <a:pt x="7934" y="4900"/>
                  </a:cubicBezTo>
                  <a:cubicBezTo>
                    <a:pt x="7934" y="4900"/>
                    <a:pt x="7934" y="4870"/>
                    <a:pt x="7904" y="4870"/>
                  </a:cubicBezTo>
                  <a:cubicBezTo>
                    <a:pt x="7843" y="4626"/>
                    <a:pt x="7752" y="4353"/>
                    <a:pt x="7691" y="4049"/>
                  </a:cubicBezTo>
                  <a:cubicBezTo>
                    <a:pt x="7644" y="3909"/>
                    <a:pt x="7526" y="3805"/>
                    <a:pt x="7392" y="3805"/>
                  </a:cubicBezTo>
                  <a:cubicBezTo>
                    <a:pt x="7351" y="3805"/>
                    <a:pt x="7308" y="3815"/>
                    <a:pt x="7265" y="3836"/>
                  </a:cubicBezTo>
                  <a:cubicBezTo>
                    <a:pt x="7083" y="3867"/>
                    <a:pt x="6961" y="4049"/>
                    <a:pt x="7022" y="4262"/>
                  </a:cubicBezTo>
                  <a:cubicBezTo>
                    <a:pt x="7083" y="4322"/>
                    <a:pt x="7083" y="4444"/>
                    <a:pt x="7113" y="4505"/>
                  </a:cubicBezTo>
                  <a:cubicBezTo>
                    <a:pt x="6660" y="4403"/>
                    <a:pt x="6200" y="4356"/>
                    <a:pt x="5736" y="4356"/>
                  </a:cubicBezTo>
                  <a:cubicBezTo>
                    <a:pt x="5236" y="4356"/>
                    <a:pt x="4731" y="4410"/>
                    <a:pt x="4226" y="4505"/>
                  </a:cubicBezTo>
                  <a:cubicBezTo>
                    <a:pt x="4043" y="4535"/>
                    <a:pt x="3922" y="4657"/>
                    <a:pt x="3922" y="4900"/>
                  </a:cubicBezTo>
                  <a:cubicBezTo>
                    <a:pt x="3952" y="5356"/>
                    <a:pt x="4074" y="5721"/>
                    <a:pt x="4256" y="6116"/>
                  </a:cubicBezTo>
                  <a:cubicBezTo>
                    <a:pt x="2858" y="6177"/>
                    <a:pt x="1368" y="6177"/>
                    <a:pt x="183" y="7028"/>
                  </a:cubicBezTo>
                  <a:cubicBezTo>
                    <a:pt x="31" y="7088"/>
                    <a:pt x="1" y="7362"/>
                    <a:pt x="122" y="7484"/>
                  </a:cubicBezTo>
                  <a:cubicBezTo>
                    <a:pt x="1490" y="9003"/>
                    <a:pt x="3496" y="9915"/>
                    <a:pt x="5502" y="10067"/>
                  </a:cubicBezTo>
                  <a:cubicBezTo>
                    <a:pt x="5320" y="10310"/>
                    <a:pt x="5168" y="10614"/>
                    <a:pt x="5016" y="10949"/>
                  </a:cubicBezTo>
                  <a:cubicBezTo>
                    <a:pt x="4894" y="11131"/>
                    <a:pt x="5046" y="11344"/>
                    <a:pt x="5290" y="11374"/>
                  </a:cubicBezTo>
                  <a:cubicBezTo>
                    <a:pt x="5493" y="11419"/>
                    <a:pt x="5714" y="11440"/>
                    <a:pt x="5947" y="11440"/>
                  </a:cubicBezTo>
                  <a:cubicBezTo>
                    <a:pt x="6964" y="11440"/>
                    <a:pt x="8193" y="11037"/>
                    <a:pt x="9059" y="10493"/>
                  </a:cubicBezTo>
                  <a:cubicBezTo>
                    <a:pt x="9089" y="10675"/>
                    <a:pt x="9150" y="10858"/>
                    <a:pt x="9241" y="11009"/>
                  </a:cubicBezTo>
                  <a:cubicBezTo>
                    <a:pt x="8663" y="11131"/>
                    <a:pt x="8147" y="11465"/>
                    <a:pt x="7873" y="12043"/>
                  </a:cubicBezTo>
                  <a:cubicBezTo>
                    <a:pt x="7448" y="12955"/>
                    <a:pt x="7843" y="14049"/>
                    <a:pt x="8785" y="14475"/>
                  </a:cubicBezTo>
                  <a:cubicBezTo>
                    <a:pt x="8967" y="14535"/>
                    <a:pt x="9119" y="14566"/>
                    <a:pt x="9302" y="14627"/>
                  </a:cubicBezTo>
                  <a:cubicBezTo>
                    <a:pt x="9271" y="14657"/>
                    <a:pt x="9271" y="14718"/>
                    <a:pt x="9241" y="14779"/>
                  </a:cubicBezTo>
                  <a:cubicBezTo>
                    <a:pt x="8815" y="15690"/>
                    <a:pt x="9211" y="16785"/>
                    <a:pt x="10153" y="17210"/>
                  </a:cubicBezTo>
                  <a:cubicBezTo>
                    <a:pt x="10394" y="17318"/>
                    <a:pt x="10649" y="17369"/>
                    <a:pt x="10901" y="17369"/>
                  </a:cubicBezTo>
                  <a:cubicBezTo>
                    <a:pt x="11571" y="17369"/>
                    <a:pt x="12223" y="17008"/>
                    <a:pt x="12554" y="16390"/>
                  </a:cubicBezTo>
                  <a:cubicBezTo>
                    <a:pt x="12736" y="16633"/>
                    <a:pt x="12949" y="16815"/>
                    <a:pt x="13223" y="16937"/>
                  </a:cubicBezTo>
                  <a:cubicBezTo>
                    <a:pt x="13471" y="17051"/>
                    <a:pt x="13730" y="17104"/>
                    <a:pt x="13986" y="17104"/>
                  </a:cubicBezTo>
                  <a:cubicBezTo>
                    <a:pt x="14480" y="17104"/>
                    <a:pt x="14959" y="16902"/>
                    <a:pt x="15320" y="16541"/>
                  </a:cubicBezTo>
                  <a:cubicBezTo>
                    <a:pt x="15472" y="16997"/>
                    <a:pt x="15806" y="17362"/>
                    <a:pt x="16262" y="17575"/>
                  </a:cubicBezTo>
                  <a:cubicBezTo>
                    <a:pt x="16507" y="17693"/>
                    <a:pt x="16766" y="17748"/>
                    <a:pt x="17022" y="17748"/>
                  </a:cubicBezTo>
                  <a:cubicBezTo>
                    <a:pt x="17688" y="17748"/>
                    <a:pt x="18334" y="17377"/>
                    <a:pt x="18664" y="16785"/>
                  </a:cubicBezTo>
                  <a:cubicBezTo>
                    <a:pt x="18846" y="16997"/>
                    <a:pt x="19089" y="17210"/>
                    <a:pt x="19332" y="17301"/>
                  </a:cubicBezTo>
                  <a:cubicBezTo>
                    <a:pt x="19592" y="17426"/>
                    <a:pt x="19860" y="17484"/>
                    <a:pt x="20122" y="17484"/>
                  </a:cubicBezTo>
                  <a:cubicBezTo>
                    <a:pt x="20690" y="17484"/>
                    <a:pt x="21228" y="17212"/>
                    <a:pt x="21582" y="16754"/>
                  </a:cubicBezTo>
                  <a:cubicBezTo>
                    <a:pt x="21764" y="16967"/>
                    <a:pt x="21977" y="17119"/>
                    <a:pt x="22220" y="17241"/>
                  </a:cubicBezTo>
                  <a:cubicBezTo>
                    <a:pt x="22462" y="17353"/>
                    <a:pt x="22718" y="17406"/>
                    <a:pt x="22972" y="17406"/>
                  </a:cubicBezTo>
                  <a:cubicBezTo>
                    <a:pt x="23677" y="17406"/>
                    <a:pt x="24361" y="16999"/>
                    <a:pt x="24652" y="16329"/>
                  </a:cubicBezTo>
                  <a:cubicBezTo>
                    <a:pt x="25077" y="15417"/>
                    <a:pt x="24712" y="14323"/>
                    <a:pt x="23740" y="13897"/>
                  </a:cubicBezTo>
                  <a:cubicBezTo>
                    <a:pt x="23497" y="13775"/>
                    <a:pt x="23253" y="13745"/>
                    <a:pt x="22980" y="13745"/>
                  </a:cubicBezTo>
                  <a:cubicBezTo>
                    <a:pt x="22980" y="13715"/>
                    <a:pt x="23041" y="13715"/>
                    <a:pt x="23041" y="13654"/>
                  </a:cubicBezTo>
                  <a:cubicBezTo>
                    <a:pt x="23436" y="12742"/>
                    <a:pt x="23071" y="11648"/>
                    <a:pt x="22129" y="11222"/>
                  </a:cubicBezTo>
                  <a:cubicBezTo>
                    <a:pt x="21892" y="11143"/>
                    <a:pt x="21632" y="11064"/>
                    <a:pt x="21389" y="11064"/>
                  </a:cubicBezTo>
                  <a:cubicBezTo>
                    <a:pt x="21352" y="11064"/>
                    <a:pt x="21314" y="11066"/>
                    <a:pt x="21278" y="11070"/>
                  </a:cubicBezTo>
                  <a:cubicBezTo>
                    <a:pt x="21612" y="10158"/>
                    <a:pt x="21217" y="9155"/>
                    <a:pt x="20335" y="8760"/>
                  </a:cubicBezTo>
                  <a:cubicBezTo>
                    <a:pt x="20092" y="8639"/>
                    <a:pt x="19910" y="8608"/>
                    <a:pt x="19697" y="8608"/>
                  </a:cubicBezTo>
                  <a:lnTo>
                    <a:pt x="19910" y="8274"/>
                  </a:lnTo>
                  <a:cubicBezTo>
                    <a:pt x="20335" y="7362"/>
                    <a:pt x="19940" y="6268"/>
                    <a:pt x="18998" y="5842"/>
                  </a:cubicBezTo>
                  <a:cubicBezTo>
                    <a:pt x="18739" y="5724"/>
                    <a:pt x="18480" y="5680"/>
                    <a:pt x="18235" y="5680"/>
                  </a:cubicBezTo>
                  <a:cubicBezTo>
                    <a:pt x="18163" y="5680"/>
                    <a:pt x="18094" y="5683"/>
                    <a:pt x="18025" y="5690"/>
                  </a:cubicBezTo>
                  <a:cubicBezTo>
                    <a:pt x="18056" y="5660"/>
                    <a:pt x="18056" y="5599"/>
                    <a:pt x="18086" y="5538"/>
                  </a:cubicBezTo>
                  <a:cubicBezTo>
                    <a:pt x="18542" y="4566"/>
                    <a:pt x="18117" y="3441"/>
                    <a:pt x="17205" y="3046"/>
                  </a:cubicBezTo>
                  <a:cubicBezTo>
                    <a:pt x="16953" y="2920"/>
                    <a:pt x="16689" y="2862"/>
                    <a:pt x="16430" y="2862"/>
                  </a:cubicBezTo>
                  <a:cubicBezTo>
                    <a:pt x="15877" y="2862"/>
                    <a:pt x="15348" y="3128"/>
                    <a:pt x="15016" y="3563"/>
                  </a:cubicBezTo>
                  <a:cubicBezTo>
                    <a:pt x="14834" y="3259"/>
                    <a:pt x="14560" y="2985"/>
                    <a:pt x="14226" y="2833"/>
                  </a:cubicBezTo>
                  <a:cubicBezTo>
                    <a:pt x="13989" y="2754"/>
                    <a:pt x="13729" y="2675"/>
                    <a:pt x="13486" y="2675"/>
                  </a:cubicBezTo>
                  <a:cubicBezTo>
                    <a:pt x="13449" y="2675"/>
                    <a:pt x="13411" y="2677"/>
                    <a:pt x="13375" y="2681"/>
                  </a:cubicBezTo>
                  <a:cubicBezTo>
                    <a:pt x="13162" y="1435"/>
                    <a:pt x="11429" y="462"/>
                    <a:pt x="10366" y="37"/>
                  </a:cubicBezTo>
                  <a:cubicBezTo>
                    <a:pt x="10324" y="12"/>
                    <a:pt x="10280" y="0"/>
                    <a:pt x="10235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942" name="Google Shape;942;p14"/>
            <p:cNvGrpSpPr/>
            <p:nvPr/>
          </p:nvGrpSpPr>
          <p:grpSpPr>
            <a:xfrm flipH="1">
              <a:off x="8973140" y="717275"/>
              <a:ext cx="622375" cy="570700"/>
              <a:chOff x="3015525" y="1431175"/>
              <a:chExt cx="622375" cy="570700"/>
            </a:xfrm>
          </p:grpSpPr>
          <p:sp>
            <p:nvSpPr>
              <p:cNvPr id="943" name="Google Shape;943;p14"/>
              <p:cNvSpPr/>
              <p:nvPr/>
            </p:nvSpPr>
            <p:spPr>
              <a:xfrm>
                <a:off x="3015525" y="1431175"/>
                <a:ext cx="622375" cy="570700"/>
              </a:xfrm>
              <a:custGeom>
                <a:rect b="b" l="l" r="r" t="t"/>
                <a:pathLst>
                  <a:path extrusionOk="0" h="22828" w="24895">
                    <a:moveTo>
                      <a:pt x="13374" y="669"/>
                    </a:moveTo>
                    <a:cubicBezTo>
                      <a:pt x="16140" y="669"/>
                      <a:pt x="18785" y="2097"/>
                      <a:pt x="20761" y="4590"/>
                    </a:cubicBezTo>
                    <a:cubicBezTo>
                      <a:pt x="23131" y="7660"/>
                      <a:pt x="24195" y="12037"/>
                      <a:pt x="23344" y="15411"/>
                    </a:cubicBezTo>
                    <a:cubicBezTo>
                      <a:pt x="22280" y="19636"/>
                      <a:pt x="18511" y="22128"/>
                      <a:pt x="13314" y="22128"/>
                    </a:cubicBezTo>
                    <a:cubicBezTo>
                      <a:pt x="11794" y="22128"/>
                      <a:pt x="10183" y="21915"/>
                      <a:pt x="8633" y="21490"/>
                    </a:cubicBezTo>
                    <a:cubicBezTo>
                      <a:pt x="5624" y="20669"/>
                      <a:pt x="3192" y="18450"/>
                      <a:pt x="1946" y="15411"/>
                    </a:cubicBezTo>
                    <a:cubicBezTo>
                      <a:pt x="699" y="12462"/>
                      <a:pt x="791" y="9149"/>
                      <a:pt x="2250" y="6596"/>
                    </a:cubicBezTo>
                    <a:cubicBezTo>
                      <a:pt x="4134" y="3192"/>
                      <a:pt x="5927" y="942"/>
                      <a:pt x="13070" y="669"/>
                    </a:cubicBezTo>
                    <a:close/>
                    <a:moveTo>
                      <a:pt x="13070" y="0"/>
                    </a:moveTo>
                    <a:cubicBezTo>
                      <a:pt x="5624" y="274"/>
                      <a:pt x="3648" y="2766"/>
                      <a:pt x="1672" y="6261"/>
                    </a:cubicBezTo>
                    <a:cubicBezTo>
                      <a:pt x="152" y="8997"/>
                      <a:pt x="0" y="12523"/>
                      <a:pt x="1338" y="15684"/>
                    </a:cubicBezTo>
                    <a:cubicBezTo>
                      <a:pt x="2706" y="18906"/>
                      <a:pt x="5289" y="21277"/>
                      <a:pt x="8481" y="22158"/>
                    </a:cubicBezTo>
                    <a:cubicBezTo>
                      <a:pt x="10122" y="22614"/>
                      <a:pt x="11733" y="22827"/>
                      <a:pt x="13344" y="22827"/>
                    </a:cubicBezTo>
                    <a:cubicBezTo>
                      <a:pt x="18876" y="22827"/>
                      <a:pt x="22888" y="20122"/>
                      <a:pt x="24013" y="15623"/>
                    </a:cubicBezTo>
                    <a:cubicBezTo>
                      <a:pt x="24894" y="11976"/>
                      <a:pt x="23831" y="7477"/>
                      <a:pt x="21277" y="4164"/>
                    </a:cubicBezTo>
                    <a:cubicBezTo>
                      <a:pt x="19180" y="1489"/>
                      <a:pt x="16384" y="0"/>
                      <a:pt x="1337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4" name="Google Shape;944;p14"/>
              <p:cNvSpPr/>
              <p:nvPr/>
            </p:nvSpPr>
            <p:spPr>
              <a:xfrm>
                <a:off x="3074800" y="1503350"/>
                <a:ext cx="493950" cy="438475"/>
              </a:xfrm>
              <a:custGeom>
                <a:rect b="b" l="l" r="r" t="t"/>
                <a:pathLst>
                  <a:path extrusionOk="0" h="17539" w="19758">
                    <a:moveTo>
                      <a:pt x="9514" y="639"/>
                    </a:moveTo>
                    <a:cubicBezTo>
                      <a:pt x="10244" y="639"/>
                      <a:pt x="11003" y="730"/>
                      <a:pt x="11794" y="821"/>
                    </a:cubicBezTo>
                    <a:cubicBezTo>
                      <a:pt x="11885" y="821"/>
                      <a:pt x="11915" y="882"/>
                      <a:pt x="12006" y="882"/>
                    </a:cubicBezTo>
                    <a:cubicBezTo>
                      <a:pt x="11429" y="1976"/>
                      <a:pt x="9757" y="5016"/>
                      <a:pt x="9301" y="5745"/>
                    </a:cubicBezTo>
                    <a:cubicBezTo>
                      <a:pt x="8976" y="6287"/>
                      <a:pt x="8049" y="6767"/>
                      <a:pt x="7158" y="6767"/>
                    </a:cubicBezTo>
                    <a:cubicBezTo>
                      <a:pt x="6799" y="6767"/>
                      <a:pt x="6446" y="6689"/>
                      <a:pt x="6140" y="6505"/>
                    </a:cubicBezTo>
                    <a:cubicBezTo>
                      <a:pt x="5137" y="5897"/>
                      <a:pt x="2827" y="4469"/>
                      <a:pt x="2037" y="3952"/>
                    </a:cubicBezTo>
                    <a:cubicBezTo>
                      <a:pt x="3526" y="1855"/>
                      <a:pt x="6262" y="639"/>
                      <a:pt x="9514" y="639"/>
                    </a:cubicBezTo>
                    <a:close/>
                    <a:moveTo>
                      <a:pt x="14195" y="1794"/>
                    </a:moveTo>
                    <a:cubicBezTo>
                      <a:pt x="15289" y="2463"/>
                      <a:pt x="16292" y="3526"/>
                      <a:pt x="17083" y="4833"/>
                    </a:cubicBezTo>
                    <a:cubicBezTo>
                      <a:pt x="18116" y="6536"/>
                      <a:pt x="18694" y="8390"/>
                      <a:pt x="18633" y="10031"/>
                    </a:cubicBezTo>
                    <a:cubicBezTo>
                      <a:pt x="17326" y="9575"/>
                      <a:pt x="13222" y="8238"/>
                      <a:pt x="12219" y="7964"/>
                    </a:cubicBezTo>
                    <a:cubicBezTo>
                      <a:pt x="11763" y="7843"/>
                      <a:pt x="11459" y="7721"/>
                      <a:pt x="11399" y="7569"/>
                    </a:cubicBezTo>
                    <a:cubicBezTo>
                      <a:pt x="11307" y="7387"/>
                      <a:pt x="11307" y="7144"/>
                      <a:pt x="11459" y="6688"/>
                    </a:cubicBezTo>
                    <a:cubicBezTo>
                      <a:pt x="11703" y="5958"/>
                      <a:pt x="13374" y="3101"/>
                      <a:pt x="14195" y="1794"/>
                    </a:cubicBezTo>
                    <a:close/>
                    <a:moveTo>
                      <a:pt x="1125" y="5897"/>
                    </a:moveTo>
                    <a:lnTo>
                      <a:pt x="1125" y="5897"/>
                    </a:lnTo>
                    <a:cubicBezTo>
                      <a:pt x="2462" y="6688"/>
                      <a:pt x="4468" y="8025"/>
                      <a:pt x="5502" y="8998"/>
                    </a:cubicBezTo>
                    <a:cubicBezTo>
                      <a:pt x="6322" y="9758"/>
                      <a:pt x="6201" y="12220"/>
                      <a:pt x="6140" y="14621"/>
                    </a:cubicBezTo>
                    <a:cubicBezTo>
                      <a:pt x="6140" y="15077"/>
                      <a:pt x="6110" y="15533"/>
                      <a:pt x="6110" y="15989"/>
                    </a:cubicBezTo>
                    <a:cubicBezTo>
                      <a:pt x="4316" y="15229"/>
                      <a:pt x="2888" y="13709"/>
                      <a:pt x="1915" y="11703"/>
                    </a:cubicBezTo>
                    <a:cubicBezTo>
                      <a:pt x="1003" y="9758"/>
                      <a:pt x="730" y="7569"/>
                      <a:pt x="1125" y="5897"/>
                    </a:cubicBezTo>
                    <a:close/>
                    <a:moveTo>
                      <a:pt x="12645" y="1064"/>
                    </a:moveTo>
                    <a:cubicBezTo>
                      <a:pt x="12979" y="1186"/>
                      <a:pt x="13313" y="1277"/>
                      <a:pt x="13617" y="1490"/>
                    </a:cubicBezTo>
                    <a:cubicBezTo>
                      <a:pt x="13010" y="2463"/>
                      <a:pt x="11095" y="5654"/>
                      <a:pt x="10821" y="6536"/>
                    </a:cubicBezTo>
                    <a:cubicBezTo>
                      <a:pt x="10669" y="7022"/>
                      <a:pt x="10547" y="7508"/>
                      <a:pt x="10821" y="7934"/>
                    </a:cubicBezTo>
                    <a:cubicBezTo>
                      <a:pt x="11003" y="8268"/>
                      <a:pt x="11399" y="8511"/>
                      <a:pt x="12067" y="8663"/>
                    </a:cubicBezTo>
                    <a:cubicBezTo>
                      <a:pt x="13101" y="8906"/>
                      <a:pt x="17538" y="10365"/>
                      <a:pt x="18633" y="10761"/>
                    </a:cubicBezTo>
                    <a:cubicBezTo>
                      <a:pt x="18602" y="11125"/>
                      <a:pt x="18542" y="11460"/>
                      <a:pt x="18420" y="11824"/>
                    </a:cubicBezTo>
                    <a:cubicBezTo>
                      <a:pt x="17022" y="11429"/>
                      <a:pt x="11125" y="9879"/>
                      <a:pt x="10487" y="9758"/>
                    </a:cubicBezTo>
                    <a:cubicBezTo>
                      <a:pt x="10378" y="9743"/>
                      <a:pt x="10255" y="9734"/>
                      <a:pt x="10125" y="9734"/>
                    </a:cubicBezTo>
                    <a:cubicBezTo>
                      <a:pt x="9709" y="9734"/>
                      <a:pt x="9216" y="9829"/>
                      <a:pt x="8845" y="10153"/>
                    </a:cubicBezTo>
                    <a:cubicBezTo>
                      <a:pt x="8511" y="10396"/>
                      <a:pt x="8268" y="10791"/>
                      <a:pt x="8207" y="11277"/>
                    </a:cubicBezTo>
                    <a:cubicBezTo>
                      <a:pt x="8085" y="12159"/>
                      <a:pt x="8055" y="15502"/>
                      <a:pt x="8055" y="16627"/>
                    </a:cubicBezTo>
                    <a:cubicBezTo>
                      <a:pt x="7812" y="16597"/>
                      <a:pt x="7599" y="16566"/>
                      <a:pt x="7356" y="16475"/>
                    </a:cubicBezTo>
                    <a:cubicBezTo>
                      <a:pt x="7113" y="16414"/>
                      <a:pt x="6930" y="16323"/>
                      <a:pt x="6748" y="16262"/>
                    </a:cubicBezTo>
                    <a:cubicBezTo>
                      <a:pt x="6748" y="15715"/>
                      <a:pt x="6778" y="15198"/>
                      <a:pt x="6778" y="14651"/>
                    </a:cubicBezTo>
                    <a:cubicBezTo>
                      <a:pt x="6900" y="12007"/>
                      <a:pt x="6991" y="9454"/>
                      <a:pt x="5958" y="8511"/>
                    </a:cubicBezTo>
                    <a:cubicBezTo>
                      <a:pt x="4742" y="7417"/>
                      <a:pt x="2523" y="5958"/>
                      <a:pt x="1307" y="5229"/>
                    </a:cubicBezTo>
                    <a:cubicBezTo>
                      <a:pt x="1368" y="5077"/>
                      <a:pt x="1429" y="4985"/>
                      <a:pt x="1520" y="4864"/>
                    </a:cubicBezTo>
                    <a:cubicBezTo>
                      <a:pt x="1581" y="4742"/>
                      <a:pt x="1611" y="4621"/>
                      <a:pt x="1702" y="4530"/>
                    </a:cubicBezTo>
                    <a:cubicBezTo>
                      <a:pt x="2493" y="5016"/>
                      <a:pt x="4803" y="6444"/>
                      <a:pt x="5806" y="7052"/>
                    </a:cubicBezTo>
                    <a:cubicBezTo>
                      <a:pt x="6231" y="7326"/>
                      <a:pt x="6718" y="7448"/>
                      <a:pt x="7174" y="7448"/>
                    </a:cubicBezTo>
                    <a:cubicBezTo>
                      <a:pt x="8298" y="7448"/>
                      <a:pt x="9453" y="6809"/>
                      <a:pt x="9879" y="6110"/>
                    </a:cubicBezTo>
                    <a:cubicBezTo>
                      <a:pt x="10335" y="5350"/>
                      <a:pt x="12158" y="2007"/>
                      <a:pt x="12645" y="1064"/>
                    </a:cubicBezTo>
                    <a:close/>
                    <a:moveTo>
                      <a:pt x="10078" y="10370"/>
                    </a:moveTo>
                    <a:cubicBezTo>
                      <a:pt x="10184" y="10370"/>
                      <a:pt x="10282" y="10379"/>
                      <a:pt x="10365" y="10396"/>
                    </a:cubicBezTo>
                    <a:cubicBezTo>
                      <a:pt x="10882" y="10487"/>
                      <a:pt x="15532" y="11703"/>
                      <a:pt x="18177" y="12432"/>
                    </a:cubicBezTo>
                    <a:cubicBezTo>
                      <a:pt x="16931" y="15168"/>
                      <a:pt x="14043" y="16870"/>
                      <a:pt x="10487" y="16870"/>
                    </a:cubicBezTo>
                    <a:cubicBezTo>
                      <a:pt x="9909" y="16870"/>
                      <a:pt x="9301" y="16840"/>
                      <a:pt x="8693" y="16718"/>
                    </a:cubicBezTo>
                    <a:cubicBezTo>
                      <a:pt x="8693" y="15685"/>
                      <a:pt x="8724" y="12189"/>
                      <a:pt x="8845" y="11308"/>
                    </a:cubicBezTo>
                    <a:cubicBezTo>
                      <a:pt x="8876" y="11004"/>
                      <a:pt x="8997" y="10791"/>
                      <a:pt x="9210" y="10639"/>
                    </a:cubicBezTo>
                    <a:cubicBezTo>
                      <a:pt x="9454" y="10440"/>
                      <a:pt x="9794" y="10370"/>
                      <a:pt x="10078" y="10370"/>
                    </a:cubicBezTo>
                    <a:close/>
                    <a:moveTo>
                      <a:pt x="9575" y="1"/>
                    </a:moveTo>
                    <a:cubicBezTo>
                      <a:pt x="5563" y="1"/>
                      <a:pt x="2341" y="1703"/>
                      <a:pt x="942" y="4560"/>
                    </a:cubicBezTo>
                    <a:cubicBezTo>
                      <a:pt x="0" y="6414"/>
                      <a:pt x="183" y="9423"/>
                      <a:pt x="1368" y="12007"/>
                    </a:cubicBezTo>
                    <a:cubicBezTo>
                      <a:pt x="2584" y="14651"/>
                      <a:pt x="4651" y="16475"/>
                      <a:pt x="7204" y="17144"/>
                    </a:cubicBezTo>
                    <a:lnTo>
                      <a:pt x="8359" y="17356"/>
                    </a:lnTo>
                    <a:lnTo>
                      <a:pt x="8389" y="17356"/>
                    </a:lnTo>
                    <a:cubicBezTo>
                      <a:pt x="9119" y="17478"/>
                      <a:pt x="9788" y="17539"/>
                      <a:pt x="10517" y="17539"/>
                    </a:cubicBezTo>
                    <a:cubicBezTo>
                      <a:pt x="14529" y="17539"/>
                      <a:pt x="17721" y="15563"/>
                      <a:pt x="18937" y="12341"/>
                    </a:cubicBezTo>
                    <a:cubicBezTo>
                      <a:pt x="18937" y="12341"/>
                      <a:pt x="18937" y="12311"/>
                      <a:pt x="18997" y="12311"/>
                    </a:cubicBezTo>
                    <a:cubicBezTo>
                      <a:pt x="19028" y="12220"/>
                      <a:pt x="19058" y="12159"/>
                      <a:pt x="19058" y="12068"/>
                    </a:cubicBezTo>
                    <a:cubicBezTo>
                      <a:pt x="19757" y="10031"/>
                      <a:pt x="19241" y="7052"/>
                      <a:pt x="17721" y="4560"/>
                    </a:cubicBezTo>
                    <a:cubicBezTo>
                      <a:pt x="16779" y="3010"/>
                      <a:pt x="15593" y="1824"/>
                      <a:pt x="14317" y="1064"/>
                    </a:cubicBezTo>
                    <a:cubicBezTo>
                      <a:pt x="14286" y="1034"/>
                      <a:pt x="14286" y="1034"/>
                      <a:pt x="14225" y="1034"/>
                    </a:cubicBezTo>
                    <a:cubicBezTo>
                      <a:pt x="13465" y="608"/>
                      <a:pt x="12706" y="305"/>
                      <a:pt x="11915" y="183"/>
                    </a:cubicBezTo>
                    <a:cubicBezTo>
                      <a:pt x="11125" y="61"/>
                      <a:pt x="10335" y="1"/>
                      <a:pt x="957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5" name="Google Shape;945;p14"/>
              <p:cNvSpPr/>
              <p:nvPr/>
            </p:nvSpPr>
            <p:spPr>
              <a:xfrm>
                <a:off x="3320225" y="1779950"/>
                <a:ext cx="41075" cy="49100"/>
              </a:xfrm>
              <a:custGeom>
                <a:rect b="b" l="l" r="r" t="t"/>
                <a:pathLst>
                  <a:path extrusionOk="0" h="1964" w="1643">
                    <a:moveTo>
                      <a:pt x="153" y="1"/>
                    </a:moveTo>
                    <a:cubicBezTo>
                      <a:pt x="153" y="1"/>
                      <a:pt x="1" y="1247"/>
                      <a:pt x="214" y="1581"/>
                    </a:cubicBezTo>
                    <a:cubicBezTo>
                      <a:pt x="343" y="1818"/>
                      <a:pt x="594" y="1963"/>
                      <a:pt x="848" y="1963"/>
                    </a:cubicBezTo>
                    <a:cubicBezTo>
                      <a:pt x="953" y="1963"/>
                      <a:pt x="1058" y="1938"/>
                      <a:pt x="1156" y="1885"/>
                    </a:cubicBezTo>
                    <a:cubicBezTo>
                      <a:pt x="1490" y="1703"/>
                      <a:pt x="1642" y="1277"/>
                      <a:pt x="1460" y="943"/>
                    </a:cubicBezTo>
                    <a:cubicBezTo>
                      <a:pt x="1308" y="548"/>
                      <a:pt x="153" y="1"/>
                      <a:pt x="15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6" name="Google Shape;946;p14"/>
              <p:cNvSpPr/>
              <p:nvPr/>
            </p:nvSpPr>
            <p:spPr>
              <a:xfrm>
                <a:off x="3372675" y="1819475"/>
                <a:ext cx="40300" cy="52700"/>
              </a:xfrm>
              <a:custGeom>
                <a:rect b="b" l="l" r="r" t="t"/>
                <a:pathLst>
                  <a:path extrusionOk="0" h="2108" w="1612">
                    <a:moveTo>
                      <a:pt x="456" y="0"/>
                    </a:moveTo>
                    <a:cubicBezTo>
                      <a:pt x="456" y="0"/>
                      <a:pt x="0" y="1186"/>
                      <a:pt x="122" y="1550"/>
                    </a:cubicBezTo>
                    <a:cubicBezTo>
                      <a:pt x="176" y="1901"/>
                      <a:pt x="516" y="2108"/>
                      <a:pt x="868" y="2108"/>
                    </a:cubicBezTo>
                    <a:cubicBezTo>
                      <a:pt x="913" y="2108"/>
                      <a:pt x="959" y="2104"/>
                      <a:pt x="1003" y="2097"/>
                    </a:cubicBezTo>
                    <a:cubicBezTo>
                      <a:pt x="1368" y="2006"/>
                      <a:pt x="1611" y="1581"/>
                      <a:pt x="1520" y="1216"/>
                    </a:cubicBezTo>
                    <a:cubicBezTo>
                      <a:pt x="1398" y="790"/>
                      <a:pt x="456" y="0"/>
                      <a:pt x="4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7" name="Google Shape;947;p14"/>
              <p:cNvSpPr/>
              <p:nvPr/>
            </p:nvSpPr>
            <p:spPr>
              <a:xfrm>
                <a:off x="3425850" y="1814050"/>
                <a:ext cx="54000" cy="35900"/>
              </a:xfrm>
              <a:custGeom>
                <a:rect b="b" l="l" r="r" t="t"/>
                <a:pathLst>
                  <a:path extrusionOk="0" h="1436" w="2160">
                    <a:moveTo>
                      <a:pt x="1407" y="1"/>
                    </a:moveTo>
                    <a:cubicBezTo>
                      <a:pt x="978" y="1"/>
                      <a:pt x="1" y="643"/>
                      <a:pt x="1" y="643"/>
                    </a:cubicBezTo>
                    <a:cubicBezTo>
                      <a:pt x="1" y="643"/>
                      <a:pt x="1004" y="1403"/>
                      <a:pt x="1369" y="1433"/>
                    </a:cubicBezTo>
                    <a:cubicBezTo>
                      <a:pt x="1387" y="1434"/>
                      <a:pt x="1405" y="1435"/>
                      <a:pt x="1423" y="1435"/>
                    </a:cubicBezTo>
                    <a:cubicBezTo>
                      <a:pt x="1794" y="1435"/>
                      <a:pt x="2100" y="1140"/>
                      <a:pt x="2129" y="734"/>
                    </a:cubicBezTo>
                    <a:cubicBezTo>
                      <a:pt x="2159" y="339"/>
                      <a:pt x="1825" y="35"/>
                      <a:pt x="1460" y="4"/>
                    </a:cubicBezTo>
                    <a:cubicBezTo>
                      <a:pt x="1444" y="2"/>
                      <a:pt x="1426" y="1"/>
                      <a:pt x="140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8" name="Google Shape;948;p14"/>
              <p:cNvSpPr/>
              <p:nvPr/>
            </p:nvSpPr>
            <p:spPr>
              <a:xfrm>
                <a:off x="3315675" y="1850625"/>
                <a:ext cx="37250" cy="53375"/>
              </a:xfrm>
              <a:custGeom>
                <a:rect b="b" l="l" r="r" t="t"/>
                <a:pathLst>
                  <a:path extrusionOk="0" h="2135" w="1490">
                    <a:moveTo>
                      <a:pt x="730" y="0"/>
                    </a:moveTo>
                    <a:cubicBezTo>
                      <a:pt x="730" y="0"/>
                      <a:pt x="1" y="1034"/>
                      <a:pt x="31" y="1459"/>
                    </a:cubicBezTo>
                    <a:cubicBezTo>
                      <a:pt x="31" y="1797"/>
                      <a:pt x="344" y="2135"/>
                      <a:pt x="679" y="2135"/>
                    </a:cubicBezTo>
                    <a:cubicBezTo>
                      <a:pt x="706" y="2135"/>
                      <a:pt x="733" y="2133"/>
                      <a:pt x="760" y="2128"/>
                    </a:cubicBezTo>
                    <a:cubicBezTo>
                      <a:pt x="1156" y="2128"/>
                      <a:pt x="1490" y="1794"/>
                      <a:pt x="1460" y="1429"/>
                    </a:cubicBezTo>
                    <a:cubicBezTo>
                      <a:pt x="1460" y="1034"/>
                      <a:pt x="730" y="0"/>
                      <a:pt x="73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9" name="Google Shape;949;p14"/>
              <p:cNvSpPr/>
              <p:nvPr/>
            </p:nvSpPr>
            <p:spPr>
              <a:xfrm>
                <a:off x="3417500" y="1586550"/>
                <a:ext cx="39550" cy="47525"/>
              </a:xfrm>
              <a:custGeom>
                <a:rect b="b" l="l" r="r" t="t"/>
                <a:pathLst>
                  <a:path extrusionOk="0" h="1901" w="1582">
                    <a:moveTo>
                      <a:pt x="807" y="0"/>
                    </a:moveTo>
                    <a:cubicBezTo>
                      <a:pt x="582" y="0"/>
                      <a:pt x="363" y="114"/>
                      <a:pt x="213" y="320"/>
                    </a:cubicBezTo>
                    <a:cubicBezTo>
                      <a:pt x="1" y="654"/>
                      <a:pt x="1" y="1901"/>
                      <a:pt x="1" y="1901"/>
                    </a:cubicBezTo>
                    <a:cubicBezTo>
                      <a:pt x="1" y="1901"/>
                      <a:pt x="1156" y="1445"/>
                      <a:pt x="1399" y="1141"/>
                    </a:cubicBezTo>
                    <a:cubicBezTo>
                      <a:pt x="1581" y="806"/>
                      <a:pt x="1520" y="350"/>
                      <a:pt x="1216" y="138"/>
                    </a:cubicBezTo>
                    <a:cubicBezTo>
                      <a:pt x="1088" y="44"/>
                      <a:pt x="946" y="0"/>
                      <a:pt x="80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0" name="Google Shape;950;p14"/>
              <p:cNvSpPr/>
              <p:nvPr/>
            </p:nvSpPr>
            <p:spPr>
              <a:xfrm>
                <a:off x="3300475" y="1536350"/>
                <a:ext cx="38775" cy="53650"/>
              </a:xfrm>
              <a:custGeom>
                <a:rect b="b" l="l" r="r" t="t"/>
                <a:pathLst>
                  <a:path extrusionOk="0" h="2146" w="1551">
                    <a:moveTo>
                      <a:pt x="730" y="0"/>
                    </a:moveTo>
                    <a:cubicBezTo>
                      <a:pt x="397" y="0"/>
                      <a:pt x="114" y="256"/>
                      <a:pt x="61" y="626"/>
                    </a:cubicBezTo>
                    <a:cubicBezTo>
                      <a:pt x="1" y="991"/>
                      <a:pt x="578" y="2146"/>
                      <a:pt x="578" y="2146"/>
                    </a:cubicBezTo>
                    <a:cubicBezTo>
                      <a:pt x="578" y="2146"/>
                      <a:pt x="1399" y="1173"/>
                      <a:pt x="1490" y="808"/>
                    </a:cubicBezTo>
                    <a:cubicBezTo>
                      <a:pt x="1551" y="413"/>
                      <a:pt x="1308" y="48"/>
                      <a:pt x="882" y="18"/>
                    </a:cubicBezTo>
                    <a:cubicBezTo>
                      <a:pt x="831" y="6"/>
                      <a:pt x="780" y="0"/>
                      <a:pt x="73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1" name="Google Shape;951;p14"/>
              <p:cNvSpPr/>
              <p:nvPr/>
            </p:nvSpPr>
            <p:spPr>
              <a:xfrm>
                <a:off x="3109750" y="1681500"/>
                <a:ext cx="50925" cy="36125"/>
              </a:xfrm>
              <a:custGeom>
                <a:rect b="b" l="l" r="r" t="t"/>
                <a:pathLst>
                  <a:path extrusionOk="0" h="1445" w="2037">
                    <a:moveTo>
                      <a:pt x="817" y="0"/>
                    </a:moveTo>
                    <a:cubicBezTo>
                      <a:pt x="563" y="0"/>
                      <a:pt x="312" y="146"/>
                      <a:pt x="183" y="382"/>
                    </a:cubicBezTo>
                    <a:cubicBezTo>
                      <a:pt x="0" y="747"/>
                      <a:pt x="152" y="1142"/>
                      <a:pt x="487" y="1355"/>
                    </a:cubicBezTo>
                    <a:cubicBezTo>
                      <a:pt x="601" y="1423"/>
                      <a:pt x="847" y="1445"/>
                      <a:pt x="1111" y="1445"/>
                    </a:cubicBezTo>
                    <a:cubicBezTo>
                      <a:pt x="1550" y="1445"/>
                      <a:pt x="2037" y="1385"/>
                      <a:pt x="2037" y="1385"/>
                    </a:cubicBezTo>
                    <a:cubicBezTo>
                      <a:pt x="2037" y="1385"/>
                      <a:pt x="1490" y="261"/>
                      <a:pt x="1125" y="78"/>
                    </a:cubicBezTo>
                    <a:cubicBezTo>
                      <a:pt x="1027" y="25"/>
                      <a:pt x="922" y="0"/>
                      <a:pt x="81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2" name="Google Shape;952;p14"/>
              <p:cNvSpPr/>
              <p:nvPr/>
            </p:nvSpPr>
            <p:spPr>
              <a:xfrm>
                <a:off x="3124950" y="1739675"/>
                <a:ext cx="48650" cy="38450"/>
              </a:xfrm>
              <a:custGeom>
                <a:rect b="b" l="l" r="r" t="t"/>
                <a:pathLst>
                  <a:path extrusionOk="0" h="1538" w="1946">
                    <a:moveTo>
                      <a:pt x="1946" y="1"/>
                    </a:moveTo>
                    <a:cubicBezTo>
                      <a:pt x="1945" y="1"/>
                      <a:pt x="669" y="1"/>
                      <a:pt x="365" y="274"/>
                    </a:cubicBezTo>
                    <a:cubicBezTo>
                      <a:pt x="61" y="487"/>
                      <a:pt x="0" y="943"/>
                      <a:pt x="213" y="1247"/>
                    </a:cubicBezTo>
                    <a:cubicBezTo>
                      <a:pt x="361" y="1432"/>
                      <a:pt x="588" y="1538"/>
                      <a:pt x="811" y="1538"/>
                    </a:cubicBezTo>
                    <a:cubicBezTo>
                      <a:pt x="955" y="1538"/>
                      <a:pt x="1097" y="1494"/>
                      <a:pt x="1216" y="1399"/>
                    </a:cubicBezTo>
                    <a:cubicBezTo>
                      <a:pt x="1520" y="1186"/>
                      <a:pt x="1946" y="1"/>
                      <a:pt x="194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3" name="Google Shape;953;p14"/>
              <p:cNvSpPr/>
              <p:nvPr/>
            </p:nvSpPr>
            <p:spPr>
              <a:xfrm>
                <a:off x="3174325" y="1744225"/>
                <a:ext cx="39550" cy="52500"/>
              </a:xfrm>
              <a:custGeom>
                <a:rect b="b" l="l" r="r" t="t"/>
                <a:pathLst>
                  <a:path extrusionOk="0" h="2100" w="1582">
                    <a:moveTo>
                      <a:pt x="1186" y="1"/>
                    </a:moveTo>
                    <a:cubicBezTo>
                      <a:pt x="1186" y="1"/>
                      <a:pt x="183" y="791"/>
                      <a:pt x="92" y="1186"/>
                    </a:cubicBezTo>
                    <a:cubicBezTo>
                      <a:pt x="1" y="1551"/>
                      <a:pt x="214" y="1946"/>
                      <a:pt x="609" y="2068"/>
                    </a:cubicBezTo>
                    <a:cubicBezTo>
                      <a:pt x="673" y="2089"/>
                      <a:pt x="738" y="2099"/>
                      <a:pt x="802" y="2099"/>
                    </a:cubicBezTo>
                    <a:cubicBezTo>
                      <a:pt x="1104" y="2099"/>
                      <a:pt x="1390" y="1877"/>
                      <a:pt x="1490" y="1551"/>
                    </a:cubicBezTo>
                    <a:cubicBezTo>
                      <a:pt x="1582" y="1186"/>
                      <a:pt x="1186" y="1"/>
                      <a:pt x="118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4" name="Google Shape;954;p14"/>
              <p:cNvSpPr/>
              <p:nvPr/>
            </p:nvSpPr>
            <p:spPr>
              <a:xfrm>
                <a:off x="3170550" y="1822500"/>
                <a:ext cx="48650" cy="39725"/>
              </a:xfrm>
              <a:custGeom>
                <a:rect b="b" l="l" r="r" t="t"/>
                <a:pathLst>
                  <a:path extrusionOk="0" h="1589" w="1946">
                    <a:moveTo>
                      <a:pt x="0" y="1"/>
                    </a:moveTo>
                    <a:cubicBezTo>
                      <a:pt x="0" y="1"/>
                      <a:pt x="365" y="1156"/>
                      <a:pt x="669" y="1429"/>
                    </a:cubicBezTo>
                    <a:cubicBezTo>
                      <a:pt x="801" y="1535"/>
                      <a:pt x="961" y="1589"/>
                      <a:pt x="1121" y="1589"/>
                    </a:cubicBezTo>
                    <a:cubicBezTo>
                      <a:pt x="1328" y="1589"/>
                      <a:pt x="1534" y="1497"/>
                      <a:pt x="1672" y="1308"/>
                    </a:cubicBezTo>
                    <a:cubicBezTo>
                      <a:pt x="1945" y="973"/>
                      <a:pt x="1885" y="517"/>
                      <a:pt x="1550" y="305"/>
                    </a:cubicBezTo>
                    <a:cubicBezTo>
                      <a:pt x="1246" y="62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5" name="Google Shape;955;p14"/>
              <p:cNvSpPr/>
              <p:nvPr/>
            </p:nvSpPr>
            <p:spPr>
              <a:xfrm>
                <a:off x="3223725" y="1544675"/>
                <a:ext cx="38025" cy="52925"/>
              </a:xfrm>
              <a:custGeom>
                <a:rect b="b" l="l" r="r" t="t"/>
                <a:pathLst>
                  <a:path extrusionOk="0" h="2117" w="1521">
                    <a:moveTo>
                      <a:pt x="746" y="0"/>
                    </a:moveTo>
                    <a:cubicBezTo>
                      <a:pt x="419" y="0"/>
                      <a:pt x="140" y="223"/>
                      <a:pt x="62" y="536"/>
                    </a:cubicBezTo>
                    <a:cubicBezTo>
                      <a:pt x="1" y="931"/>
                      <a:pt x="457" y="2117"/>
                      <a:pt x="457" y="2117"/>
                    </a:cubicBezTo>
                    <a:cubicBezTo>
                      <a:pt x="457" y="2117"/>
                      <a:pt x="1369" y="1266"/>
                      <a:pt x="1429" y="840"/>
                    </a:cubicBezTo>
                    <a:cubicBezTo>
                      <a:pt x="1521" y="475"/>
                      <a:pt x="1277" y="80"/>
                      <a:pt x="913" y="19"/>
                    </a:cubicBezTo>
                    <a:cubicBezTo>
                      <a:pt x="856" y="6"/>
                      <a:pt x="800" y="0"/>
                      <a:pt x="74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6" name="Google Shape;956;p14"/>
              <p:cNvSpPr/>
              <p:nvPr/>
            </p:nvSpPr>
            <p:spPr>
              <a:xfrm>
                <a:off x="3252600" y="1592450"/>
                <a:ext cx="40300" cy="49225"/>
              </a:xfrm>
              <a:custGeom>
                <a:rect b="b" l="l" r="r" t="t"/>
                <a:pathLst>
                  <a:path extrusionOk="0" h="1969" w="1612">
                    <a:moveTo>
                      <a:pt x="814" y="0"/>
                    </a:moveTo>
                    <a:cubicBezTo>
                      <a:pt x="703" y="0"/>
                      <a:pt x="591" y="28"/>
                      <a:pt x="487" y="84"/>
                    </a:cubicBezTo>
                    <a:cubicBezTo>
                      <a:pt x="122" y="236"/>
                      <a:pt x="1" y="692"/>
                      <a:pt x="183" y="1026"/>
                    </a:cubicBezTo>
                    <a:cubicBezTo>
                      <a:pt x="366" y="1361"/>
                      <a:pt x="1429" y="1969"/>
                      <a:pt x="1429" y="1969"/>
                    </a:cubicBezTo>
                    <a:cubicBezTo>
                      <a:pt x="1429" y="1969"/>
                      <a:pt x="1612" y="722"/>
                      <a:pt x="1429" y="388"/>
                    </a:cubicBezTo>
                    <a:cubicBezTo>
                      <a:pt x="1303" y="136"/>
                      <a:pt x="1062" y="0"/>
                      <a:pt x="81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7" name="Google Shape;957;p14"/>
              <p:cNvSpPr/>
              <p:nvPr/>
            </p:nvSpPr>
            <p:spPr>
              <a:xfrm>
                <a:off x="3178125" y="1592050"/>
                <a:ext cx="54000" cy="36075"/>
              </a:xfrm>
              <a:custGeom>
                <a:rect b="b" l="l" r="r" t="t"/>
                <a:pathLst>
                  <a:path extrusionOk="0" h="1443" w="2160">
                    <a:moveTo>
                      <a:pt x="772" y="0"/>
                    </a:moveTo>
                    <a:cubicBezTo>
                      <a:pt x="421" y="0"/>
                      <a:pt x="114" y="256"/>
                      <a:pt x="31" y="586"/>
                    </a:cubicBezTo>
                    <a:cubicBezTo>
                      <a:pt x="1" y="1012"/>
                      <a:pt x="275" y="1377"/>
                      <a:pt x="639" y="1437"/>
                    </a:cubicBezTo>
                    <a:cubicBezTo>
                      <a:pt x="661" y="1441"/>
                      <a:pt x="685" y="1442"/>
                      <a:pt x="712" y="1442"/>
                    </a:cubicBezTo>
                    <a:cubicBezTo>
                      <a:pt x="1156" y="1442"/>
                      <a:pt x="2159" y="982"/>
                      <a:pt x="2159" y="982"/>
                    </a:cubicBezTo>
                    <a:cubicBezTo>
                      <a:pt x="2159" y="982"/>
                      <a:pt x="1278" y="100"/>
                      <a:pt x="882" y="9"/>
                    </a:cubicBezTo>
                    <a:cubicBezTo>
                      <a:pt x="845" y="3"/>
                      <a:pt x="808" y="0"/>
                      <a:pt x="77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8" name="Google Shape;958;p14"/>
              <p:cNvSpPr/>
              <p:nvPr/>
            </p:nvSpPr>
            <p:spPr>
              <a:xfrm>
                <a:off x="3463850" y="1673600"/>
                <a:ext cx="53975" cy="36000"/>
              </a:xfrm>
              <a:custGeom>
                <a:rect b="b" l="l" r="r" t="t"/>
                <a:pathLst>
                  <a:path extrusionOk="0" h="1440" w="2159">
                    <a:moveTo>
                      <a:pt x="1405" y="1"/>
                    </a:moveTo>
                    <a:cubicBezTo>
                      <a:pt x="1344" y="1"/>
                      <a:pt x="1281" y="10"/>
                      <a:pt x="1217" y="30"/>
                    </a:cubicBezTo>
                    <a:cubicBezTo>
                      <a:pt x="852" y="90"/>
                      <a:pt x="1" y="1063"/>
                      <a:pt x="1" y="1063"/>
                    </a:cubicBezTo>
                    <a:cubicBezTo>
                      <a:pt x="1" y="1063"/>
                      <a:pt x="980" y="1440"/>
                      <a:pt x="1433" y="1440"/>
                    </a:cubicBezTo>
                    <a:cubicBezTo>
                      <a:pt x="1478" y="1440"/>
                      <a:pt x="1518" y="1436"/>
                      <a:pt x="1551" y="1428"/>
                    </a:cubicBezTo>
                    <a:cubicBezTo>
                      <a:pt x="1946" y="1367"/>
                      <a:pt x="2159" y="972"/>
                      <a:pt x="2098" y="607"/>
                    </a:cubicBezTo>
                    <a:cubicBezTo>
                      <a:pt x="1996" y="250"/>
                      <a:pt x="1723" y="1"/>
                      <a:pt x="140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9" name="Google Shape;959;p14"/>
              <p:cNvSpPr/>
              <p:nvPr/>
            </p:nvSpPr>
            <p:spPr>
              <a:xfrm>
                <a:off x="3399275" y="1650600"/>
                <a:ext cx="53975" cy="35175"/>
              </a:xfrm>
              <a:custGeom>
                <a:rect b="b" l="l" r="r" t="t"/>
                <a:pathLst>
                  <a:path extrusionOk="0" h="1407" w="2159">
                    <a:moveTo>
                      <a:pt x="1309" y="0"/>
                    </a:moveTo>
                    <a:cubicBezTo>
                      <a:pt x="1229" y="0"/>
                      <a:pt x="1146" y="12"/>
                      <a:pt x="1064" y="38"/>
                    </a:cubicBezTo>
                    <a:cubicBezTo>
                      <a:pt x="699" y="190"/>
                      <a:pt x="0" y="1223"/>
                      <a:pt x="0" y="1223"/>
                    </a:cubicBezTo>
                    <a:cubicBezTo>
                      <a:pt x="0" y="1223"/>
                      <a:pt x="814" y="1406"/>
                      <a:pt x="1326" y="1406"/>
                    </a:cubicBezTo>
                    <a:cubicBezTo>
                      <a:pt x="1440" y="1406"/>
                      <a:pt x="1539" y="1397"/>
                      <a:pt x="1611" y="1375"/>
                    </a:cubicBezTo>
                    <a:cubicBezTo>
                      <a:pt x="1976" y="1223"/>
                      <a:pt x="2158" y="828"/>
                      <a:pt x="2006" y="463"/>
                    </a:cubicBezTo>
                    <a:cubicBezTo>
                      <a:pt x="1886" y="175"/>
                      <a:pt x="1613" y="0"/>
                      <a:pt x="130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one column 2">
  <p:cSld name="CUSTOM_1_1">
    <p:spTree>
      <p:nvGrpSpPr>
        <p:cNvPr id="960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p15"/>
          <p:cNvSpPr txBox="1"/>
          <p:nvPr>
            <p:ph idx="1" type="subTitle"/>
          </p:nvPr>
        </p:nvSpPr>
        <p:spPr>
          <a:xfrm>
            <a:off x="1184166" y="2535225"/>
            <a:ext cx="2916900" cy="124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962" name="Google Shape;962;p15"/>
          <p:cNvSpPr txBox="1"/>
          <p:nvPr>
            <p:ph type="title"/>
          </p:nvPr>
        </p:nvSpPr>
        <p:spPr>
          <a:xfrm>
            <a:off x="1053825" y="1656800"/>
            <a:ext cx="3177600" cy="98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963" name="Google Shape;963;p15"/>
          <p:cNvGrpSpPr/>
          <p:nvPr/>
        </p:nvGrpSpPr>
        <p:grpSpPr>
          <a:xfrm rot="10800000">
            <a:off x="-354752" y="-311515"/>
            <a:ext cx="2154257" cy="1716052"/>
            <a:chOff x="7303168" y="3703049"/>
            <a:chExt cx="2154257" cy="1716052"/>
          </a:xfrm>
        </p:grpSpPr>
        <p:sp>
          <p:nvSpPr>
            <p:cNvPr id="964" name="Google Shape;964;p15"/>
            <p:cNvSpPr/>
            <p:nvPr/>
          </p:nvSpPr>
          <p:spPr>
            <a:xfrm flipH="1" rot="-2886057">
              <a:off x="8361218" y="4562707"/>
              <a:ext cx="1069168" cy="549808"/>
            </a:xfrm>
            <a:custGeom>
              <a:rect b="b" l="l" r="r" t="t"/>
              <a:pathLst>
                <a:path extrusionOk="0" h="21993" w="42768">
                  <a:moveTo>
                    <a:pt x="41378" y="555"/>
                  </a:moveTo>
                  <a:cubicBezTo>
                    <a:pt x="41417" y="555"/>
                    <a:pt x="41454" y="558"/>
                    <a:pt x="41491" y="565"/>
                  </a:cubicBezTo>
                  <a:cubicBezTo>
                    <a:pt x="41613" y="961"/>
                    <a:pt x="41917" y="2328"/>
                    <a:pt x="41309" y="5003"/>
                  </a:cubicBezTo>
                  <a:cubicBezTo>
                    <a:pt x="40640" y="7830"/>
                    <a:pt x="37388" y="11326"/>
                    <a:pt x="32676" y="14395"/>
                  </a:cubicBezTo>
                  <a:cubicBezTo>
                    <a:pt x="28198" y="17332"/>
                    <a:pt x="23488" y="19110"/>
                    <a:pt x="20298" y="19110"/>
                  </a:cubicBezTo>
                  <a:cubicBezTo>
                    <a:pt x="20218" y="19110"/>
                    <a:pt x="20140" y="19109"/>
                    <a:pt x="20062" y="19107"/>
                  </a:cubicBezTo>
                  <a:cubicBezTo>
                    <a:pt x="17448" y="19046"/>
                    <a:pt x="15503" y="18195"/>
                    <a:pt x="14439" y="16675"/>
                  </a:cubicBezTo>
                  <a:cubicBezTo>
                    <a:pt x="14560" y="16554"/>
                    <a:pt x="14621" y="16493"/>
                    <a:pt x="14712" y="16371"/>
                  </a:cubicBezTo>
                  <a:cubicBezTo>
                    <a:pt x="16506" y="17557"/>
                    <a:pt x="18785" y="17921"/>
                    <a:pt x="20883" y="17921"/>
                  </a:cubicBezTo>
                  <a:cubicBezTo>
                    <a:pt x="23071" y="17921"/>
                    <a:pt x="25503" y="17405"/>
                    <a:pt x="27083" y="15794"/>
                  </a:cubicBezTo>
                  <a:cubicBezTo>
                    <a:pt x="27317" y="15560"/>
                    <a:pt x="27120" y="15237"/>
                    <a:pt x="26865" y="15237"/>
                  </a:cubicBezTo>
                  <a:cubicBezTo>
                    <a:pt x="26788" y="15237"/>
                    <a:pt x="26705" y="15267"/>
                    <a:pt x="26627" y="15338"/>
                  </a:cubicBezTo>
                  <a:cubicBezTo>
                    <a:pt x="25168" y="16827"/>
                    <a:pt x="22919" y="17253"/>
                    <a:pt x="20852" y="17283"/>
                  </a:cubicBezTo>
                  <a:cubicBezTo>
                    <a:pt x="20780" y="17284"/>
                    <a:pt x="20707" y="17285"/>
                    <a:pt x="20634" y="17285"/>
                  </a:cubicBezTo>
                  <a:cubicBezTo>
                    <a:pt x="18777" y="17285"/>
                    <a:pt x="16746" y="16908"/>
                    <a:pt x="15138" y="15885"/>
                  </a:cubicBezTo>
                  <a:cubicBezTo>
                    <a:pt x="15624" y="15277"/>
                    <a:pt x="15898" y="14730"/>
                    <a:pt x="15837" y="14395"/>
                  </a:cubicBezTo>
                  <a:cubicBezTo>
                    <a:pt x="15807" y="13788"/>
                    <a:pt x="15624" y="13362"/>
                    <a:pt x="15199" y="12997"/>
                  </a:cubicBezTo>
                  <a:cubicBezTo>
                    <a:pt x="14895" y="12693"/>
                    <a:pt x="14439" y="12389"/>
                    <a:pt x="13800" y="11994"/>
                  </a:cubicBezTo>
                  <a:cubicBezTo>
                    <a:pt x="13922" y="11690"/>
                    <a:pt x="14044" y="11386"/>
                    <a:pt x="14165" y="11143"/>
                  </a:cubicBezTo>
                  <a:cubicBezTo>
                    <a:pt x="14804" y="9988"/>
                    <a:pt x="15685" y="9259"/>
                    <a:pt x="17266" y="8863"/>
                  </a:cubicBezTo>
                  <a:lnTo>
                    <a:pt x="17266" y="8863"/>
                  </a:lnTo>
                  <a:cubicBezTo>
                    <a:pt x="16536" y="11356"/>
                    <a:pt x="17782" y="13909"/>
                    <a:pt x="17874" y="14031"/>
                  </a:cubicBezTo>
                  <a:cubicBezTo>
                    <a:pt x="17919" y="14143"/>
                    <a:pt x="18047" y="14206"/>
                    <a:pt x="18185" y="14206"/>
                  </a:cubicBezTo>
                  <a:cubicBezTo>
                    <a:pt x="18233" y="14206"/>
                    <a:pt x="18282" y="14198"/>
                    <a:pt x="18329" y="14183"/>
                  </a:cubicBezTo>
                  <a:cubicBezTo>
                    <a:pt x="18481" y="14092"/>
                    <a:pt x="18542" y="13909"/>
                    <a:pt x="18481" y="13727"/>
                  </a:cubicBezTo>
                  <a:cubicBezTo>
                    <a:pt x="18481" y="13666"/>
                    <a:pt x="17144" y="11052"/>
                    <a:pt x="18056" y="8711"/>
                  </a:cubicBezTo>
                  <a:cubicBezTo>
                    <a:pt x="18907" y="8560"/>
                    <a:pt x="19880" y="8438"/>
                    <a:pt x="21217" y="8347"/>
                  </a:cubicBezTo>
                  <a:lnTo>
                    <a:pt x="21217" y="8347"/>
                  </a:lnTo>
                  <a:cubicBezTo>
                    <a:pt x="20366" y="11629"/>
                    <a:pt x="21491" y="13818"/>
                    <a:pt x="21521" y="13909"/>
                  </a:cubicBezTo>
                  <a:cubicBezTo>
                    <a:pt x="21566" y="14022"/>
                    <a:pt x="21678" y="14084"/>
                    <a:pt x="21820" y="14084"/>
                  </a:cubicBezTo>
                  <a:cubicBezTo>
                    <a:pt x="21869" y="14084"/>
                    <a:pt x="21922" y="14077"/>
                    <a:pt x="21977" y="14061"/>
                  </a:cubicBezTo>
                  <a:cubicBezTo>
                    <a:pt x="22129" y="13970"/>
                    <a:pt x="22190" y="13788"/>
                    <a:pt x="22129" y="13605"/>
                  </a:cubicBezTo>
                  <a:cubicBezTo>
                    <a:pt x="22129" y="13575"/>
                    <a:pt x="21065" y="11447"/>
                    <a:pt x="21916" y="8286"/>
                  </a:cubicBezTo>
                  <a:cubicBezTo>
                    <a:pt x="22524" y="8256"/>
                    <a:pt x="23193" y="8256"/>
                    <a:pt x="23861" y="8195"/>
                  </a:cubicBezTo>
                  <a:lnTo>
                    <a:pt x="23861" y="8195"/>
                  </a:lnTo>
                  <a:cubicBezTo>
                    <a:pt x="23254" y="10870"/>
                    <a:pt x="24409" y="12754"/>
                    <a:pt x="24439" y="12845"/>
                  </a:cubicBezTo>
                  <a:cubicBezTo>
                    <a:pt x="24522" y="12949"/>
                    <a:pt x="24634" y="12996"/>
                    <a:pt x="24744" y="12996"/>
                  </a:cubicBezTo>
                  <a:cubicBezTo>
                    <a:pt x="24796" y="12996"/>
                    <a:pt x="24847" y="12986"/>
                    <a:pt x="24895" y="12967"/>
                  </a:cubicBezTo>
                  <a:cubicBezTo>
                    <a:pt x="25047" y="12876"/>
                    <a:pt x="25077" y="12663"/>
                    <a:pt x="25017" y="12511"/>
                  </a:cubicBezTo>
                  <a:cubicBezTo>
                    <a:pt x="25017" y="12511"/>
                    <a:pt x="23922" y="10626"/>
                    <a:pt x="24561" y="8164"/>
                  </a:cubicBezTo>
                  <a:cubicBezTo>
                    <a:pt x="25017" y="8164"/>
                    <a:pt x="25472" y="8134"/>
                    <a:pt x="25928" y="8134"/>
                  </a:cubicBezTo>
                  <a:lnTo>
                    <a:pt x="26324" y="8134"/>
                  </a:lnTo>
                  <a:cubicBezTo>
                    <a:pt x="26111" y="10991"/>
                    <a:pt x="27357" y="12420"/>
                    <a:pt x="27387" y="12511"/>
                  </a:cubicBezTo>
                  <a:cubicBezTo>
                    <a:pt x="27452" y="12591"/>
                    <a:pt x="27550" y="12629"/>
                    <a:pt x="27641" y="12629"/>
                  </a:cubicBezTo>
                  <a:cubicBezTo>
                    <a:pt x="27723" y="12629"/>
                    <a:pt x="27800" y="12599"/>
                    <a:pt x="27843" y="12541"/>
                  </a:cubicBezTo>
                  <a:cubicBezTo>
                    <a:pt x="27965" y="12420"/>
                    <a:pt x="27995" y="12207"/>
                    <a:pt x="27904" y="12085"/>
                  </a:cubicBezTo>
                  <a:cubicBezTo>
                    <a:pt x="27904" y="12085"/>
                    <a:pt x="26749" y="10748"/>
                    <a:pt x="26992" y="8134"/>
                  </a:cubicBezTo>
                  <a:cubicBezTo>
                    <a:pt x="27327" y="8134"/>
                    <a:pt x="27661" y="8134"/>
                    <a:pt x="28056" y="8104"/>
                  </a:cubicBezTo>
                  <a:cubicBezTo>
                    <a:pt x="28542" y="8104"/>
                    <a:pt x="29029" y="8012"/>
                    <a:pt x="29485" y="7982"/>
                  </a:cubicBezTo>
                  <a:cubicBezTo>
                    <a:pt x="29728" y="10140"/>
                    <a:pt x="30944" y="11447"/>
                    <a:pt x="30974" y="11508"/>
                  </a:cubicBezTo>
                  <a:cubicBezTo>
                    <a:pt x="31038" y="11572"/>
                    <a:pt x="31128" y="11611"/>
                    <a:pt x="31216" y="11611"/>
                  </a:cubicBezTo>
                  <a:cubicBezTo>
                    <a:pt x="31295" y="11611"/>
                    <a:pt x="31373" y="11580"/>
                    <a:pt x="31430" y="11508"/>
                  </a:cubicBezTo>
                  <a:cubicBezTo>
                    <a:pt x="31552" y="11386"/>
                    <a:pt x="31582" y="11174"/>
                    <a:pt x="31430" y="11052"/>
                  </a:cubicBezTo>
                  <a:cubicBezTo>
                    <a:pt x="31430" y="11052"/>
                    <a:pt x="30336" y="9867"/>
                    <a:pt x="30093" y="7891"/>
                  </a:cubicBezTo>
                  <a:cubicBezTo>
                    <a:pt x="31400" y="7678"/>
                    <a:pt x="32615" y="7222"/>
                    <a:pt x="33801" y="6584"/>
                  </a:cubicBezTo>
                  <a:cubicBezTo>
                    <a:pt x="34591" y="8468"/>
                    <a:pt x="36202" y="8803"/>
                    <a:pt x="36293" y="8803"/>
                  </a:cubicBezTo>
                  <a:cubicBezTo>
                    <a:pt x="36326" y="8813"/>
                    <a:pt x="36357" y="8818"/>
                    <a:pt x="36387" y="8818"/>
                  </a:cubicBezTo>
                  <a:cubicBezTo>
                    <a:pt x="36527" y="8818"/>
                    <a:pt x="36638" y="8710"/>
                    <a:pt x="36688" y="8560"/>
                  </a:cubicBezTo>
                  <a:cubicBezTo>
                    <a:pt x="36719" y="8347"/>
                    <a:pt x="36597" y="8195"/>
                    <a:pt x="36415" y="8164"/>
                  </a:cubicBezTo>
                  <a:cubicBezTo>
                    <a:pt x="36324" y="8164"/>
                    <a:pt x="34986" y="7860"/>
                    <a:pt x="34348" y="6219"/>
                  </a:cubicBezTo>
                  <a:cubicBezTo>
                    <a:pt x="35017" y="5854"/>
                    <a:pt x="35655" y="5398"/>
                    <a:pt x="36293" y="4851"/>
                  </a:cubicBezTo>
                  <a:cubicBezTo>
                    <a:pt x="37508" y="6273"/>
                    <a:pt x="38393" y="6442"/>
                    <a:pt x="38706" y="6442"/>
                  </a:cubicBezTo>
                  <a:cubicBezTo>
                    <a:pt x="38761" y="6442"/>
                    <a:pt x="38798" y="6436"/>
                    <a:pt x="38816" y="6432"/>
                  </a:cubicBezTo>
                  <a:cubicBezTo>
                    <a:pt x="38999" y="6371"/>
                    <a:pt x="39120" y="6219"/>
                    <a:pt x="39059" y="6037"/>
                  </a:cubicBezTo>
                  <a:cubicBezTo>
                    <a:pt x="39059" y="5976"/>
                    <a:pt x="39029" y="5885"/>
                    <a:pt x="38999" y="5854"/>
                  </a:cubicBezTo>
                  <a:cubicBezTo>
                    <a:pt x="38907" y="5763"/>
                    <a:pt x="38847" y="5733"/>
                    <a:pt x="38725" y="5733"/>
                  </a:cubicBezTo>
                  <a:cubicBezTo>
                    <a:pt x="38725" y="5733"/>
                    <a:pt x="38724" y="5733"/>
                    <a:pt x="38721" y="5733"/>
                  </a:cubicBezTo>
                  <a:cubicBezTo>
                    <a:pt x="38662" y="5733"/>
                    <a:pt x="37946" y="5705"/>
                    <a:pt x="36840" y="4395"/>
                  </a:cubicBezTo>
                  <a:cubicBezTo>
                    <a:pt x="37600" y="3757"/>
                    <a:pt x="38269" y="3088"/>
                    <a:pt x="38877" y="2480"/>
                  </a:cubicBezTo>
                  <a:cubicBezTo>
                    <a:pt x="39934" y="1424"/>
                    <a:pt x="40776" y="555"/>
                    <a:pt x="41378" y="555"/>
                  </a:cubicBezTo>
                  <a:close/>
                  <a:moveTo>
                    <a:pt x="5257" y="8961"/>
                  </a:moveTo>
                  <a:cubicBezTo>
                    <a:pt x="7027" y="8961"/>
                    <a:pt x="9621" y="10446"/>
                    <a:pt x="11673" y="11599"/>
                  </a:cubicBezTo>
                  <a:lnTo>
                    <a:pt x="12129" y="11842"/>
                  </a:lnTo>
                  <a:cubicBezTo>
                    <a:pt x="13497" y="12602"/>
                    <a:pt x="14348" y="13119"/>
                    <a:pt x="14743" y="13514"/>
                  </a:cubicBezTo>
                  <a:cubicBezTo>
                    <a:pt x="15016" y="13788"/>
                    <a:pt x="15168" y="14092"/>
                    <a:pt x="15199" y="14517"/>
                  </a:cubicBezTo>
                  <a:cubicBezTo>
                    <a:pt x="15290" y="15338"/>
                    <a:pt x="10913" y="19380"/>
                    <a:pt x="7661" y="20900"/>
                  </a:cubicBezTo>
                  <a:cubicBezTo>
                    <a:pt x="6936" y="21213"/>
                    <a:pt x="6464" y="21337"/>
                    <a:pt x="6171" y="21337"/>
                  </a:cubicBezTo>
                  <a:cubicBezTo>
                    <a:pt x="6009" y="21337"/>
                    <a:pt x="5902" y="21299"/>
                    <a:pt x="5837" y="21234"/>
                  </a:cubicBezTo>
                  <a:cubicBezTo>
                    <a:pt x="5715" y="21082"/>
                    <a:pt x="5715" y="20931"/>
                    <a:pt x="5746" y="20779"/>
                  </a:cubicBezTo>
                  <a:cubicBezTo>
                    <a:pt x="6019" y="19532"/>
                    <a:pt x="9059" y="17739"/>
                    <a:pt x="10183" y="17131"/>
                  </a:cubicBezTo>
                  <a:cubicBezTo>
                    <a:pt x="10335" y="17070"/>
                    <a:pt x="10427" y="16857"/>
                    <a:pt x="10335" y="16675"/>
                  </a:cubicBezTo>
                  <a:cubicBezTo>
                    <a:pt x="10290" y="16562"/>
                    <a:pt x="10178" y="16500"/>
                    <a:pt x="10037" y="16500"/>
                  </a:cubicBezTo>
                  <a:cubicBezTo>
                    <a:pt x="9987" y="16500"/>
                    <a:pt x="9934" y="16507"/>
                    <a:pt x="9879" y="16523"/>
                  </a:cubicBezTo>
                  <a:cubicBezTo>
                    <a:pt x="7724" y="17576"/>
                    <a:pt x="4305" y="18866"/>
                    <a:pt x="2582" y="18866"/>
                  </a:cubicBezTo>
                  <a:cubicBezTo>
                    <a:pt x="2167" y="18866"/>
                    <a:pt x="1850" y="18792"/>
                    <a:pt x="1673" y="18620"/>
                  </a:cubicBezTo>
                  <a:cubicBezTo>
                    <a:pt x="1612" y="18529"/>
                    <a:pt x="1581" y="18438"/>
                    <a:pt x="1521" y="18286"/>
                  </a:cubicBezTo>
                  <a:cubicBezTo>
                    <a:pt x="1490" y="16310"/>
                    <a:pt x="5685" y="15550"/>
                    <a:pt x="7296" y="15429"/>
                  </a:cubicBezTo>
                  <a:cubicBezTo>
                    <a:pt x="7509" y="15429"/>
                    <a:pt x="7600" y="15277"/>
                    <a:pt x="7600" y="15095"/>
                  </a:cubicBezTo>
                  <a:cubicBezTo>
                    <a:pt x="7600" y="14882"/>
                    <a:pt x="7448" y="14791"/>
                    <a:pt x="7265" y="14791"/>
                  </a:cubicBezTo>
                  <a:cubicBezTo>
                    <a:pt x="5867" y="14791"/>
                    <a:pt x="1946" y="14547"/>
                    <a:pt x="974" y="13575"/>
                  </a:cubicBezTo>
                  <a:cubicBezTo>
                    <a:pt x="761" y="13362"/>
                    <a:pt x="730" y="13180"/>
                    <a:pt x="822" y="12967"/>
                  </a:cubicBezTo>
                  <a:cubicBezTo>
                    <a:pt x="915" y="12687"/>
                    <a:pt x="2152" y="12533"/>
                    <a:pt x="3866" y="12533"/>
                  </a:cubicBezTo>
                  <a:cubicBezTo>
                    <a:pt x="4946" y="12533"/>
                    <a:pt x="6216" y="12594"/>
                    <a:pt x="7509" y="12724"/>
                  </a:cubicBezTo>
                  <a:cubicBezTo>
                    <a:pt x="7691" y="12724"/>
                    <a:pt x="7843" y="12602"/>
                    <a:pt x="7843" y="12450"/>
                  </a:cubicBezTo>
                  <a:cubicBezTo>
                    <a:pt x="7873" y="12298"/>
                    <a:pt x="7752" y="12116"/>
                    <a:pt x="7600" y="12085"/>
                  </a:cubicBezTo>
                  <a:cubicBezTo>
                    <a:pt x="7569" y="12085"/>
                    <a:pt x="4864" y="11295"/>
                    <a:pt x="3922" y="10322"/>
                  </a:cubicBezTo>
                  <a:cubicBezTo>
                    <a:pt x="3770" y="10170"/>
                    <a:pt x="3648" y="9988"/>
                    <a:pt x="3648" y="9867"/>
                  </a:cubicBezTo>
                  <a:cubicBezTo>
                    <a:pt x="3648" y="9836"/>
                    <a:pt x="3618" y="9684"/>
                    <a:pt x="3861" y="9471"/>
                  </a:cubicBezTo>
                  <a:cubicBezTo>
                    <a:pt x="4213" y="9112"/>
                    <a:pt x="4693" y="8961"/>
                    <a:pt x="5257" y="8961"/>
                  </a:cubicBezTo>
                  <a:close/>
                  <a:moveTo>
                    <a:pt x="41330" y="0"/>
                  </a:moveTo>
                  <a:cubicBezTo>
                    <a:pt x="40474" y="0"/>
                    <a:pt x="39551" y="915"/>
                    <a:pt x="38330" y="2085"/>
                  </a:cubicBezTo>
                  <a:cubicBezTo>
                    <a:pt x="37692" y="2724"/>
                    <a:pt x="36932" y="3453"/>
                    <a:pt x="36111" y="4183"/>
                  </a:cubicBezTo>
                  <a:cubicBezTo>
                    <a:pt x="35351" y="4821"/>
                    <a:pt x="34530" y="5368"/>
                    <a:pt x="33770" y="5824"/>
                  </a:cubicBezTo>
                  <a:cubicBezTo>
                    <a:pt x="32463" y="6584"/>
                    <a:pt x="31096" y="7070"/>
                    <a:pt x="29637" y="7283"/>
                  </a:cubicBezTo>
                  <a:cubicBezTo>
                    <a:pt x="29120" y="7374"/>
                    <a:pt x="28542" y="7435"/>
                    <a:pt x="27934" y="7435"/>
                  </a:cubicBezTo>
                  <a:cubicBezTo>
                    <a:pt x="27175" y="7496"/>
                    <a:pt x="26476" y="7496"/>
                    <a:pt x="25807" y="7496"/>
                  </a:cubicBezTo>
                  <a:cubicBezTo>
                    <a:pt x="25229" y="7496"/>
                    <a:pt x="24713" y="7526"/>
                    <a:pt x="24196" y="7526"/>
                  </a:cubicBezTo>
                  <a:lnTo>
                    <a:pt x="24165" y="7526"/>
                  </a:lnTo>
                  <a:cubicBezTo>
                    <a:pt x="23254" y="7556"/>
                    <a:pt x="22372" y="7556"/>
                    <a:pt x="21582" y="7587"/>
                  </a:cubicBezTo>
                  <a:cubicBezTo>
                    <a:pt x="19880" y="7678"/>
                    <a:pt x="18694" y="7830"/>
                    <a:pt x="17722" y="8012"/>
                  </a:cubicBezTo>
                  <a:cubicBezTo>
                    <a:pt x="15624" y="8468"/>
                    <a:pt x="14378" y="9319"/>
                    <a:pt x="13618" y="10778"/>
                  </a:cubicBezTo>
                  <a:cubicBezTo>
                    <a:pt x="13466" y="11052"/>
                    <a:pt x="13345" y="11356"/>
                    <a:pt x="13253" y="11660"/>
                  </a:cubicBezTo>
                  <a:cubicBezTo>
                    <a:pt x="13041" y="11508"/>
                    <a:pt x="12767" y="11386"/>
                    <a:pt x="12493" y="11204"/>
                  </a:cubicBezTo>
                  <a:lnTo>
                    <a:pt x="12038" y="10930"/>
                  </a:lnTo>
                  <a:cubicBezTo>
                    <a:pt x="9817" y="9687"/>
                    <a:pt x="7223" y="8200"/>
                    <a:pt x="5276" y="8200"/>
                  </a:cubicBezTo>
                  <a:cubicBezTo>
                    <a:pt x="4558" y="8200"/>
                    <a:pt x="3927" y="8402"/>
                    <a:pt x="3436" y="8894"/>
                  </a:cubicBezTo>
                  <a:cubicBezTo>
                    <a:pt x="3101" y="9228"/>
                    <a:pt x="2980" y="9563"/>
                    <a:pt x="3010" y="9927"/>
                  </a:cubicBezTo>
                  <a:cubicBezTo>
                    <a:pt x="3040" y="10231"/>
                    <a:pt x="3192" y="10474"/>
                    <a:pt x="3466" y="10748"/>
                  </a:cubicBezTo>
                  <a:cubicBezTo>
                    <a:pt x="3891" y="11174"/>
                    <a:pt x="4530" y="11508"/>
                    <a:pt x="5168" y="11812"/>
                  </a:cubicBezTo>
                  <a:cubicBezTo>
                    <a:pt x="4691" y="11785"/>
                    <a:pt x="4199" y="11769"/>
                    <a:pt x="3716" y="11769"/>
                  </a:cubicBezTo>
                  <a:cubicBezTo>
                    <a:pt x="1986" y="11769"/>
                    <a:pt x="391" y="11980"/>
                    <a:pt x="153" y="12693"/>
                  </a:cubicBezTo>
                  <a:cubicBezTo>
                    <a:pt x="1" y="13149"/>
                    <a:pt x="122" y="13605"/>
                    <a:pt x="487" y="13940"/>
                  </a:cubicBezTo>
                  <a:cubicBezTo>
                    <a:pt x="1217" y="14669"/>
                    <a:pt x="2919" y="15003"/>
                    <a:pt x="4439" y="15186"/>
                  </a:cubicBezTo>
                  <a:cubicBezTo>
                    <a:pt x="2706" y="15702"/>
                    <a:pt x="791" y="16554"/>
                    <a:pt x="852" y="18225"/>
                  </a:cubicBezTo>
                  <a:cubicBezTo>
                    <a:pt x="852" y="18590"/>
                    <a:pt x="943" y="18833"/>
                    <a:pt x="1186" y="19046"/>
                  </a:cubicBezTo>
                  <a:cubicBezTo>
                    <a:pt x="1490" y="19340"/>
                    <a:pt x="1983" y="19460"/>
                    <a:pt x="2585" y="19460"/>
                  </a:cubicBezTo>
                  <a:cubicBezTo>
                    <a:pt x="3730" y="19460"/>
                    <a:pt x="5274" y="19027"/>
                    <a:pt x="6688" y="18529"/>
                  </a:cubicBezTo>
                  <a:lnTo>
                    <a:pt x="6688" y="18529"/>
                  </a:lnTo>
                  <a:cubicBezTo>
                    <a:pt x="5898" y="19198"/>
                    <a:pt x="5199" y="19897"/>
                    <a:pt x="5047" y="20596"/>
                  </a:cubicBezTo>
                  <a:cubicBezTo>
                    <a:pt x="4986" y="20961"/>
                    <a:pt x="5047" y="21326"/>
                    <a:pt x="5259" y="21630"/>
                  </a:cubicBezTo>
                  <a:cubicBezTo>
                    <a:pt x="5444" y="21870"/>
                    <a:pt x="5733" y="21992"/>
                    <a:pt x="6129" y="21992"/>
                  </a:cubicBezTo>
                  <a:cubicBezTo>
                    <a:pt x="6582" y="21992"/>
                    <a:pt x="7174" y="21833"/>
                    <a:pt x="7904" y="21508"/>
                  </a:cubicBezTo>
                  <a:cubicBezTo>
                    <a:pt x="9606" y="20718"/>
                    <a:pt x="12159" y="18894"/>
                    <a:pt x="13922" y="17253"/>
                  </a:cubicBezTo>
                  <a:cubicBezTo>
                    <a:pt x="14773" y="18468"/>
                    <a:pt x="16536" y="19806"/>
                    <a:pt x="20001" y="19867"/>
                  </a:cubicBezTo>
                  <a:cubicBezTo>
                    <a:pt x="20075" y="19869"/>
                    <a:pt x="20150" y="19870"/>
                    <a:pt x="20225" y="19870"/>
                  </a:cubicBezTo>
                  <a:cubicBezTo>
                    <a:pt x="27074" y="19870"/>
                    <a:pt x="40383" y="11741"/>
                    <a:pt x="41917" y="5277"/>
                  </a:cubicBezTo>
                  <a:cubicBezTo>
                    <a:pt x="42768" y="1781"/>
                    <a:pt x="42068" y="353"/>
                    <a:pt x="42038" y="262"/>
                  </a:cubicBezTo>
                  <a:cubicBezTo>
                    <a:pt x="42038" y="231"/>
                    <a:pt x="41977" y="201"/>
                    <a:pt x="41947" y="201"/>
                  </a:cubicBezTo>
                  <a:cubicBezTo>
                    <a:pt x="41917" y="140"/>
                    <a:pt x="41886" y="140"/>
                    <a:pt x="41825" y="110"/>
                  </a:cubicBezTo>
                  <a:cubicBezTo>
                    <a:pt x="41662" y="35"/>
                    <a:pt x="41497" y="0"/>
                    <a:pt x="41330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" name="Google Shape;965;p15"/>
            <p:cNvSpPr/>
            <p:nvPr/>
          </p:nvSpPr>
          <p:spPr>
            <a:xfrm flipH="1" rot="3607504">
              <a:off x="8523147" y="3865474"/>
              <a:ext cx="617815" cy="530741"/>
            </a:xfrm>
            <a:custGeom>
              <a:rect b="b" l="l" r="r" t="t"/>
              <a:pathLst>
                <a:path extrusionOk="0" h="21230" w="24713">
                  <a:moveTo>
                    <a:pt x="9514" y="822"/>
                  </a:moveTo>
                  <a:lnTo>
                    <a:pt x="9514" y="822"/>
                  </a:lnTo>
                  <a:cubicBezTo>
                    <a:pt x="11976" y="1156"/>
                    <a:pt x="14530" y="2190"/>
                    <a:pt x="16384" y="3284"/>
                  </a:cubicBezTo>
                  <a:cubicBezTo>
                    <a:pt x="18359" y="4470"/>
                    <a:pt x="21642" y="6719"/>
                    <a:pt x="23040" y="9728"/>
                  </a:cubicBezTo>
                  <a:cubicBezTo>
                    <a:pt x="22652" y="9822"/>
                    <a:pt x="22001" y="9957"/>
                    <a:pt x="21294" y="9957"/>
                  </a:cubicBezTo>
                  <a:cubicBezTo>
                    <a:pt x="20175" y="9957"/>
                    <a:pt x="18919" y="9618"/>
                    <a:pt x="18359" y="8239"/>
                  </a:cubicBezTo>
                  <a:cubicBezTo>
                    <a:pt x="17004" y="4736"/>
                    <a:pt x="14467" y="4095"/>
                    <a:pt x="12895" y="4095"/>
                  </a:cubicBezTo>
                  <a:cubicBezTo>
                    <a:pt x="12775" y="4095"/>
                    <a:pt x="12661" y="4098"/>
                    <a:pt x="12554" y="4105"/>
                  </a:cubicBezTo>
                  <a:cubicBezTo>
                    <a:pt x="12545" y="4105"/>
                    <a:pt x="12536" y="4105"/>
                    <a:pt x="12527" y="4105"/>
                  </a:cubicBezTo>
                  <a:cubicBezTo>
                    <a:pt x="11290" y="4105"/>
                    <a:pt x="10088" y="2059"/>
                    <a:pt x="9514" y="822"/>
                  </a:cubicBezTo>
                  <a:close/>
                  <a:moveTo>
                    <a:pt x="7902" y="674"/>
                  </a:moveTo>
                  <a:cubicBezTo>
                    <a:pt x="8192" y="674"/>
                    <a:pt x="8486" y="683"/>
                    <a:pt x="8785" y="700"/>
                  </a:cubicBezTo>
                  <a:cubicBezTo>
                    <a:pt x="9176" y="1544"/>
                    <a:pt x="10612" y="4714"/>
                    <a:pt x="12589" y="4714"/>
                  </a:cubicBezTo>
                  <a:cubicBezTo>
                    <a:pt x="12608" y="4714"/>
                    <a:pt x="12626" y="4713"/>
                    <a:pt x="12645" y="4713"/>
                  </a:cubicBezTo>
                  <a:cubicBezTo>
                    <a:pt x="12720" y="4709"/>
                    <a:pt x="12799" y="4707"/>
                    <a:pt x="12880" y="4707"/>
                  </a:cubicBezTo>
                  <a:cubicBezTo>
                    <a:pt x="14280" y="4707"/>
                    <a:pt x="16548" y="5261"/>
                    <a:pt x="17812" y="8421"/>
                  </a:cubicBezTo>
                  <a:cubicBezTo>
                    <a:pt x="18454" y="10084"/>
                    <a:pt x="19940" y="10585"/>
                    <a:pt x="21349" y="10585"/>
                  </a:cubicBezTo>
                  <a:cubicBezTo>
                    <a:pt x="22078" y="10585"/>
                    <a:pt x="22785" y="10451"/>
                    <a:pt x="23344" y="10275"/>
                  </a:cubicBezTo>
                  <a:cubicBezTo>
                    <a:pt x="23436" y="10640"/>
                    <a:pt x="23496" y="10883"/>
                    <a:pt x="23588" y="11187"/>
                  </a:cubicBezTo>
                  <a:cubicBezTo>
                    <a:pt x="23740" y="11916"/>
                    <a:pt x="23800" y="12646"/>
                    <a:pt x="23740" y="13375"/>
                  </a:cubicBezTo>
                  <a:cubicBezTo>
                    <a:pt x="23119" y="13606"/>
                    <a:pt x="22524" y="13708"/>
                    <a:pt x="21960" y="13708"/>
                  </a:cubicBezTo>
                  <a:cubicBezTo>
                    <a:pt x="19846" y="13708"/>
                    <a:pt x="18171" y="12267"/>
                    <a:pt x="17235" y="10731"/>
                  </a:cubicBezTo>
                  <a:cubicBezTo>
                    <a:pt x="16900" y="10214"/>
                    <a:pt x="16657" y="9728"/>
                    <a:pt x="16414" y="9211"/>
                  </a:cubicBezTo>
                  <a:cubicBezTo>
                    <a:pt x="15740" y="7717"/>
                    <a:pt x="15179" y="6562"/>
                    <a:pt x="12827" y="6562"/>
                  </a:cubicBezTo>
                  <a:cubicBezTo>
                    <a:pt x="12738" y="6562"/>
                    <a:pt x="12647" y="6564"/>
                    <a:pt x="12554" y="6567"/>
                  </a:cubicBezTo>
                  <a:cubicBezTo>
                    <a:pt x="12487" y="6569"/>
                    <a:pt x="12423" y="6570"/>
                    <a:pt x="12360" y="6570"/>
                  </a:cubicBezTo>
                  <a:cubicBezTo>
                    <a:pt x="10551" y="6570"/>
                    <a:pt x="10165" y="5737"/>
                    <a:pt x="9636" y="4591"/>
                  </a:cubicBezTo>
                  <a:cubicBezTo>
                    <a:pt x="9393" y="4044"/>
                    <a:pt x="9119" y="3497"/>
                    <a:pt x="8724" y="2919"/>
                  </a:cubicBezTo>
                  <a:cubicBezTo>
                    <a:pt x="7873" y="1825"/>
                    <a:pt x="6627" y="1217"/>
                    <a:pt x="5745" y="913"/>
                  </a:cubicBezTo>
                  <a:cubicBezTo>
                    <a:pt x="6445" y="738"/>
                    <a:pt x="7160" y="674"/>
                    <a:pt x="7902" y="674"/>
                  </a:cubicBezTo>
                  <a:close/>
                  <a:moveTo>
                    <a:pt x="4590" y="1278"/>
                  </a:moveTo>
                  <a:cubicBezTo>
                    <a:pt x="5077" y="1400"/>
                    <a:pt x="7052" y="1886"/>
                    <a:pt x="8147" y="3345"/>
                  </a:cubicBezTo>
                  <a:cubicBezTo>
                    <a:pt x="8542" y="3831"/>
                    <a:pt x="8754" y="4348"/>
                    <a:pt x="8998" y="4865"/>
                  </a:cubicBezTo>
                  <a:cubicBezTo>
                    <a:pt x="9525" y="6095"/>
                    <a:pt x="10080" y="7240"/>
                    <a:pt x="12269" y="7240"/>
                  </a:cubicBezTo>
                  <a:cubicBezTo>
                    <a:pt x="12351" y="7240"/>
                    <a:pt x="12436" y="7239"/>
                    <a:pt x="12524" y="7236"/>
                  </a:cubicBezTo>
                  <a:cubicBezTo>
                    <a:pt x="12593" y="7234"/>
                    <a:pt x="12660" y="7233"/>
                    <a:pt x="12725" y="7233"/>
                  </a:cubicBezTo>
                  <a:cubicBezTo>
                    <a:pt x="14679" y="7233"/>
                    <a:pt x="15099" y="8104"/>
                    <a:pt x="15776" y="9515"/>
                  </a:cubicBezTo>
                  <a:cubicBezTo>
                    <a:pt x="16019" y="10032"/>
                    <a:pt x="16293" y="10549"/>
                    <a:pt x="16627" y="11126"/>
                  </a:cubicBezTo>
                  <a:cubicBezTo>
                    <a:pt x="17733" y="12896"/>
                    <a:pt x="19654" y="14368"/>
                    <a:pt x="21924" y="14368"/>
                  </a:cubicBezTo>
                  <a:cubicBezTo>
                    <a:pt x="22461" y="14368"/>
                    <a:pt x="23018" y="14285"/>
                    <a:pt x="23588" y="14105"/>
                  </a:cubicBezTo>
                  <a:lnTo>
                    <a:pt x="23588" y="14105"/>
                  </a:lnTo>
                  <a:cubicBezTo>
                    <a:pt x="23375" y="14986"/>
                    <a:pt x="23010" y="15959"/>
                    <a:pt x="22402" y="16871"/>
                  </a:cubicBezTo>
                  <a:cubicBezTo>
                    <a:pt x="22159" y="17205"/>
                    <a:pt x="21946" y="17540"/>
                    <a:pt x="21673" y="17813"/>
                  </a:cubicBezTo>
                  <a:cubicBezTo>
                    <a:pt x="21386" y="17867"/>
                    <a:pt x="21103" y="17893"/>
                    <a:pt x="20827" y="17893"/>
                  </a:cubicBezTo>
                  <a:cubicBezTo>
                    <a:pt x="18618" y="17893"/>
                    <a:pt x="16792" y="16260"/>
                    <a:pt x="15928" y="14530"/>
                  </a:cubicBezTo>
                  <a:cubicBezTo>
                    <a:pt x="15715" y="14075"/>
                    <a:pt x="15593" y="13679"/>
                    <a:pt x="15442" y="13254"/>
                  </a:cubicBezTo>
                  <a:cubicBezTo>
                    <a:pt x="15036" y="11979"/>
                    <a:pt x="14685" y="10814"/>
                    <a:pt x="12203" y="10814"/>
                  </a:cubicBezTo>
                  <a:cubicBezTo>
                    <a:pt x="12082" y="10814"/>
                    <a:pt x="11956" y="10817"/>
                    <a:pt x="11824" y="10822"/>
                  </a:cubicBezTo>
                  <a:cubicBezTo>
                    <a:pt x="11700" y="10828"/>
                    <a:pt x="11581" y="10831"/>
                    <a:pt x="11465" y="10831"/>
                  </a:cubicBezTo>
                  <a:cubicBezTo>
                    <a:pt x="9065" y="10831"/>
                    <a:pt x="8493" y="9635"/>
                    <a:pt x="7478" y="7691"/>
                  </a:cubicBezTo>
                  <a:cubicBezTo>
                    <a:pt x="7265" y="7357"/>
                    <a:pt x="7083" y="6992"/>
                    <a:pt x="6900" y="6628"/>
                  </a:cubicBezTo>
                  <a:cubicBezTo>
                    <a:pt x="5684" y="4470"/>
                    <a:pt x="3010" y="3801"/>
                    <a:pt x="1885" y="3588"/>
                  </a:cubicBezTo>
                  <a:cubicBezTo>
                    <a:pt x="2554" y="2524"/>
                    <a:pt x="3466" y="1764"/>
                    <a:pt x="4590" y="1278"/>
                  </a:cubicBezTo>
                  <a:close/>
                  <a:moveTo>
                    <a:pt x="1551" y="4166"/>
                  </a:moveTo>
                  <a:cubicBezTo>
                    <a:pt x="2341" y="4287"/>
                    <a:pt x="5198" y="4865"/>
                    <a:pt x="6323" y="6932"/>
                  </a:cubicBezTo>
                  <a:cubicBezTo>
                    <a:pt x="6505" y="7327"/>
                    <a:pt x="6718" y="7661"/>
                    <a:pt x="6900" y="7995"/>
                  </a:cubicBezTo>
                  <a:cubicBezTo>
                    <a:pt x="7896" y="9957"/>
                    <a:pt x="8694" y="11467"/>
                    <a:pt x="11548" y="11467"/>
                  </a:cubicBezTo>
                  <a:cubicBezTo>
                    <a:pt x="11658" y="11467"/>
                    <a:pt x="11770" y="11465"/>
                    <a:pt x="11885" y="11460"/>
                  </a:cubicBezTo>
                  <a:cubicBezTo>
                    <a:pt x="12037" y="11453"/>
                    <a:pt x="12179" y="11449"/>
                    <a:pt x="12314" y="11449"/>
                  </a:cubicBezTo>
                  <a:cubicBezTo>
                    <a:pt x="14224" y="11449"/>
                    <a:pt x="14434" y="12243"/>
                    <a:pt x="14803" y="13436"/>
                  </a:cubicBezTo>
                  <a:cubicBezTo>
                    <a:pt x="14925" y="13862"/>
                    <a:pt x="15077" y="14348"/>
                    <a:pt x="15320" y="14834"/>
                  </a:cubicBezTo>
                  <a:cubicBezTo>
                    <a:pt x="16277" y="16749"/>
                    <a:pt x="18294" y="18575"/>
                    <a:pt x="20791" y="18575"/>
                  </a:cubicBezTo>
                  <a:cubicBezTo>
                    <a:pt x="20831" y="18575"/>
                    <a:pt x="20872" y="18574"/>
                    <a:pt x="20913" y="18573"/>
                  </a:cubicBezTo>
                  <a:lnTo>
                    <a:pt x="20913" y="18573"/>
                  </a:lnTo>
                  <a:cubicBezTo>
                    <a:pt x="20183" y="19242"/>
                    <a:pt x="19363" y="19758"/>
                    <a:pt x="18420" y="20093"/>
                  </a:cubicBezTo>
                  <a:cubicBezTo>
                    <a:pt x="18056" y="20214"/>
                    <a:pt x="17752" y="20275"/>
                    <a:pt x="17417" y="20366"/>
                  </a:cubicBezTo>
                  <a:cubicBezTo>
                    <a:pt x="17283" y="20384"/>
                    <a:pt x="17146" y="20393"/>
                    <a:pt x="17007" y="20393"/>
                  </a:cubicBezTo>
                  <a:cubicBezTo>
                    <a:pt x="15255" y="20393"/>
                    <a:pt x="13176" y="19012"/>
                    <a:pt x="12584" y="17266"/>
                  </a:cubicBezTo>
                  <a:cubicBezTo>
                    <a:pt x="12463" y="16901"/>
                    <a:pt x="12372" y="16506"/>
                    <a:pt x="12250" y="16172"/>
                  </a:cubicBezTo>
                  <a:cubicBezTo>
                    <a:pt x="11934" y="14934"/>
                    <a:pt x="11595" y="13742"/>
                    <a:pt x="9929" y="13742"/>
                  </a:cubicBezTo>
                  <a:cubicBezTo>
                    <a:pt x="9672" y="13742"/>
                    <a:pt x="9383" y="13770"/>
                    <a:pt x="9058" y="13831"/>
                  </a:cubicBezTo>
                  <a:cubicBezTo>
                    <a:pt x="8655" y="13907"/>
                    <a:pt x="8297" y="13946"/>
                    <a:pt x="7976" y="13946"/>
                  </a:cubicBezTo>
                  <a:cubicBezTo>
                    <a:pt x="6357" y="13946"/>
                    <a:pt x="5660" y="12962"/>
                    <a:pt x="4773" y="10731"/>
                  </a:cubicBezTo>
                  <a:cubicBezTo>
                    <a:pt x="3830" y="8421"/>
                    <a:pt x="1733" y="7843"/>
                    <a:pt x="943" y="7752"/>
                  </a:cubicBezTo>
                  <a:cubicBezTo>
                    <a:pt x="852" y="6384"/>
                    <a:pt x="1064" y="5108"/>
                    <a:pt x="1551" y="4166"/>
                  </a:cubicBezTo>
                  <a:close/>
                  <a:moveTo>
                    <a:pt x="973" y="8421"/>
                  </a:moveTo>
                  <a:lnTo>
                    <a:pt x="973" y="8421"/>
                  </a:lnTo>
                  <a:cubicBezTo>
                    <a:pt x="1733" y="8573"/>
                    <a:pt x="3374" y="9120"/>
                    <a:pt x="4134" y="10974"/>
                  </a:cubicBezTo>
                  <a:cubicBezTo>
                    <a:pt x="5092" y="13331"/>
                    <a:pt x="5984" y="14584"/>
                    <a:pt x="8013" y="14584"/>
                  </a:cubicBezTo>
                  <a:cubicBezTo>
                    <a:pt x="8366" y="14584"/>
                    <a:pt x="8752" y="14546"/>
                    <a:pt x="9180" y="14470"/>
                  </a:cubicBezTo>
                  <a:cubicBezTo>
                    <a:pt x="9473" y="14411"/>
                    <a:pt x="9724" y="14383"/>
                    <a:pt x="9941" y="14383"/>
                  </a:cubicBezTo>
                  <a:cubicBezTo>
                    <a:pt x="11077" y="14383"/>
                    <a:pt x="11280" y="15150"/>
                    <a:pt x="11612" y="16324"/>
                  </a:cubicBezTo>
                  <a:cubicBezTo>
                    <a:pt x="11733" y="16689"/>
                    <a:pt x="11794" y="17084"/>
                    <a:pt x="11946" y="17448"/>
                  </a:cubicBezTo>
                  <a:cubicBezTo>
                    <a:pt x="12402" y="18786"/>
                    <a:pt x="13587" y="19880"/>
                    <a:pt x="14925" y="20488"/>
                  </a:cubicBezTo>
                  <a:cubicBezTo>
                    <a:pt x="14890" y="20488"/>
                    <a:pt x="14854" y="20488"/>
                    <a:pt x="14819" y="20488"/>
                  </a:cubicBezTo>
                  <a:cubicBezTo>
                    <a:pt x="11634" y="20488"/>
                    <a:pt x="8552" y="19140"/>
                    <a:pt x="6718" y="18148"/>
                  </a:cubicBezTo>
                  <a:cubicBezTo>
                    <a:pt x="4469" y="17023"/>
                    <a:pt x="2493" y="14287"/>
                    <a:pt x="1490" y="11005"/>
                  </a:cubicBezTo>
                  <a:cubicBezTo>
                    <a:pt x="1247" y="10123"/>
                    <a:pt x="1034" y="9242"/>
                    <a:pt x="973" y="8421"/>
                  </a:cubicBezTo>
                  <a:close/>
                  <a:moveTo>
                    <a:pt x="7821" y="0"/>
                  </a:moveTo>
                  <a:cubicBezTo>
                    <a:pt x="6765" y="0"/>
                    <a:pt x="5735" y="155"/>
                    <a:pt x="4803" y="488"/>
                  </a:cubicBezTo>
                  <a:cubicBezTo>
                    <a:pt x="4681" y="518"/>
                    <a:pt x="4621" y="548"/>
                    <a:pt x="4499" y="609"/>
                  </a:cubicBezTo>
                  <a:cubicBezTo>
                    <a:pt x="4438" y="609"/>
                    <a:pt x="4377" y="640"/>
                    <a:pt x="4347" y="670"/>
                  </a:cubicBezTo>
                  <a:cubicBezTo>
                    <a:pt x="2979" y="1278"/>
                    <a:pt x="1885" y="2281"/>
                    <a:pt x="1064" y="3679"/>
                  </a:cubicBezTo>
                  <a:cubicBezTo>
                    <a:pt x="92" y="5473"/>
                    <a:pt x="0" y="8299"/>
                    <a:pt x="882" y="11187"/>
                  </a:cubicBezTo>
                  <a:cubicBezTo>
                    <a:pt x="1915" y="14652"/>
                    <a:pt x="4013" y="17479"/>
                    <a:pt x="6384" y="18725"/>
                  </a:cubicBezTo>
                  <a:cubicBezTo>
                    <a:pt x="8423" y="19779"/>
                    <a:pt x="11860" y="21230"/>
                    <a:pt x="15304" y="21230"/>
                  </a:cubicBezTo>
                  <a:cubicBezTo>
                    <a:pt x="16429" y="21230"/>
                    <a:pt x="17555" y="21075"/>
                    <a:pt x="18633" y="20701"/>
                  </a:cubicBezTo>
                  <a:cubicBezTo>
                    <a:pt x="20426" y="20062"/>
                    <a:pt x="21855" y="18877"/>
                    <a:pt x="22949" y="17205"/>
                  </a:cubicBezTo>
                  <a:cubicBezTo>
                    <a:pt x="24287" y="15138"/>
                    <a:pt x="24712" y="13071"/>
                    <a:pt x="24226" y="11005"/>
                  </a:cubicBezTo>
                  <a:cubicBezTo>
                    <a:pt x="24104" y="10640"/>
                    <a:pt x="23983" y="10214"/>
                    <a:pt x="23831" y="9819"/>
                  </a:cubicBezTo>
                  <a:cubicBezTo>
                    <a:pt x="22433" y="6445"/>
                    <a:pt x="18907" y="3983"/>
                    <a:pt x="16779" y="2737"/>
                  </a:cubicBezTo>
                  <a:cubicBezTo>
                    <a:pt x="14621" y="1460"/>
                    <a:pt x="11764" y="336"/>
                    <a:pt x="9028" y="62"/>
                  </a:cubicBezTo>
                  <a:lnTo>
                    <a:pt x="8998" y="62"/>
                  </a:lnTo>
                  <a:cubicBezTo>
                    <a:pt x="8604" y="21"/>
                    <a:pt x="8211" y="0"/>
                    <a:pt x="7821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" name="Google Shape;966;p15"/>
            <p:cNvSpPr/>
            <p:nvPr/>
          </p:nvSpPr>
          <p:spPr>
            <a:xfrm flipH="1" rot="10800000">
              <a:off x="7303168" y="4530895"/>
              <a:ext cx="807800" cy="742575"/>
            </a:xfrm>
            <a:custGeom>
              <a:rect b="b" l="l" r="r" t="t"/>
              <a:pathLst>
                <a:path extrusionOk="0" h="29703" w="32312">
                  <a:moveTo>
                    <a:pt x="21764" y="2402"/>
                  </a:moveTo>
                  <a:cubicBezTo>
                    <a:pt x="23071" y="2494"/>
                    <a:pt x="25503" y="2980"/>
                    <a:pt x="27691" y="6111"/>
                  </a:cubicBezTo>
                  <a:cubicBezTo>
                    <a:pt x="27098" y="5920"/>
                    <a:pt x="26434" y="5840"/>
                    <a:pt x="25751" y="5840"/>
                  </a:cubicBezTo>
                  <a:cubicBezTo>
                    <a:pt x="24473" y="5840"/>
                    <a:pt x="23127" y="6119"/>
                    <a:pt x="22038" y="6475"/>
                  </a:cubicBezTo>
                  <a:cubicBezTo>
                    <a:pt x="20062" y="7175"/>
                    <a:pt x="18694" y="8208"/>
                    <a:pt x="18420" y="9181"/>
                  </a:cubicBezTo>
                  <a:cubicBezTo>
                    <a:pt x="18238" y="9819"/>
                    <a:pt x="18268" y="10336"/>
                    <a:pt x="18512" y="10700"/>
                  </a:cubicBezTo>
                  <a:cubicBezTo>
                    <a:pt x="15654" y="10974"/>
                    <a:pt x="11794" y="11612"/>
                    <a:pt x="11217" y="13223"/>
                  </a:cubicBezTo>
                  <a:cubicBezTo>
                    <a:pt x="11034" y="13740"/>
                    <a:pt x="10974" y="14165"/>
                    <a:pt x="11095" y="14530"/>
                  </a:cubicBezTo>
                  <a:cubicBezTo>
                    <a:pt x="11186" y="14743"/>
                    <a:pt x="11247" y="14895"/>
                    <a:pt x="11369" y="15047"/>
                  </a:cubicBezTo>
                  <a:cubicBezTo>
                    <a:pt x="8998" y="15199"/>
                    <a:pt x="5472" y="15716"/>
                    <a:pt x="5107" y="17114"/>
                  </a:cubicBezTo>
                  <a:cubicBezTo>
                    <a:pt x="5016" y="17509"/>
                    <a:pt x="4986" y="17843"/>
                    <a:pt x="5107" y="18147"/>
                  </a:cubicBezTo>
                  <a:cubicBezTo>
                    <a:pt x="5198" y="18542"/>
                    <a:pt x="5472" y="18786"/>
                    <a:pt x="5776" y="18998"/>
                  </a:cubicBezTo>
                  <a:cubicBezTo>
                    <a:pt x="4955" y="19211"/>
                    <a:pt x="3891" y="19606"/>
                    <a:pt x="2919" y="20214"/>
                  </a:cubicBezTo>
                  <a:cubicBezTo>
                    <a:pt x="2524" y="20153"/>
                    <a:pt x="730" y="19910"/>
                    <a:pt x="761" y="18056"/>
                  </a:cubicBezTo>
                  <a:cubicBezTo>
                    <a:pt x="791" y="16324"/>
                    <a:pt x="5198" y="14773"/>
                    <a:pt x="6931" y="14348"/>
                  </a:cubicBezTo>
                  <a:cubicBezTo>
                    <a:pt x="7083" y="14317"/>
                    <a:pt x="7144" y="14196"/>
                    <a:pt x="7174" y="14044"/>
                  </a:cubicBezTo>
                  <a:cubicBezTo>
                    <a:pt x="7174" y="13892"/>
                    <a:pt x="7113" y="13770"/>
                    <a:pt x="6961" y="13710"/>
                  </a:cubicBezTo>
                  <a:cubicBezTo>
                    <a:pt x="6870" y="13649"/>
                    <a:pt x="5016" y="13102"/>
                    <a:pt x="5320" y="11673"/>
                  </a:cubicBezTo>
                  <a:cubicBezTo>
                    <a:pt x="5381" y="11339"/>
                    <a:pt x="5654" y="11004"/>
                    <a:pt x="6110" y="10731"/>
                  </a:cubicBezTo>
                  <a:cubicBezTo>
                    <a:pt x="7196" y="10047"/>
                    <a:pt x="9081" y="9749"/>
                    <a:pt x="10672" y="9749"/>
                  </a:cubicBezTo>
                  <a:cubicBezTo>
                    <a:pt x="11486" y="9749"/>
                    <a:pt x="12222" y="9827"/>
                    <a:pt x="12736" y="9971"/>
                  </a:cubicBezTo>
                  <a:cubicBezTo>
                    <a:pt x="12762" y="9976"/>
                    <a:pt x="12788" y="9979"/>
                    <a:pt x="12814" y="9979"/>
                  </a:cubicBezTo>
                  <a:cubicBezTo>
                    <a:pt x="12945" y="9979"/>
                    <a:pt x="13076" y="9915"/>
                    <a:pt x="13101" y="9789"/>
                  </a:cubicBezTo>
                  <a:cubicBezTo>
                    <a:pt x="13192" y="9637"/>
                    <a:pt x="13101" y="9454"/>
                    <a:pt x="12949" y="9363"/>
                  </a:cubicBezTo>
                  <a:cubicBezTo>
                    <a:pt x="12949" y="9363"/>
                    <a:pt x="12189" y="8937"/>
                    <a:pt x="12007" y="8299"/>
                  </a:cubicBezTo>
                  <a:lnTo>
                    <a:pt x="12007" y="8269"/>
                  </a:lnTo>
                  <a:cubicBezTo>
                    <a:pt x="11946" y="7965"/>
                    <a:pt x="11977" y="7691"/>
                    <a:pt x="12129" y="7387"/>
                  </a:cubicBezTo>
                  <a:cubicBezTo>
                    <a:pt x="12502" y="6733"/>
                    <a:pt x="13852" y="6470"/>
                    <a:pt x="15473" y="6470"/>
                  </a:cubicBezTo>
                  <a:cubicBezTo>
                    <a:pt x="16488" y="6470"/>
                    <a:pt x="17610" y="6573"/>
                    <a:pt x="18664" y="6749"/>
                  </a:cubicBezTo>
                  <a:cubicBezTo>
                    <a:pt x="18679" y="6752"/>
                    <a:pt x="18695" y="6754"/>
                    <a:pt x="18711" y="6754"/>
                  </a:cubicBezTo>
                  <a:cubicBezTo>
                    <a:pt x="18846" y="6754"/>
                    <a:pt x="18974" y="6642"/>
                    <a:pt x="19028" y="6506"/>
                  </a:cubicBezTo>
                  <a:cubicBezTo>
                    <a:pt x="19089" y="6354"/>
                    <a:pt x="19028" y="6202"/>
                    <a:pt x="18876" y="6141"/>
                  </a:cubicBezTo>
                  <a:cubicBezTo>
                    <a:pt x="18876" y="6141"/>
                    <a:pt x="18177" y="5685"/>
                    <a:pt x="17965" y="4986"/>
                  </a:cubicBezTo>
                  <a:cubicBezTo>
                    <a:pt x="17904" y="4652"/>
                    <a:pt x="17934" y="4287"/>
                    <a:pt x="18177" y="3892"/>
                  </a:cubicBezTo>
                  <a:cubicBezTo>
                    <a:pt x="18542" y="3284"/>
                    <a:pt x="19910" y="2402"/>
                    <a:pt x="21764" y="2402"/>
                  </a:cubicBezTo>
                  <a:close/>
                  <a:moveTo>
                    <a:pt x="25715" y="6460"/>
                  </a:moveTo>
                  <a:cubicBezTo>
                    <a:pt x="26626" y="6460"/>
                    <a:pt x="27472" y="6616"/>
                    <a:pt x="28117" y="6992"/>
                  </a:cubicBezTo>
                  <a:cubicBezTo>
                    <a:pt x="27053" y="8907"/>
                    <a:pt x="25715" y="11096"/>
                    <a:pt x="24196" y="13132"/>
                  </a:cubicBezTo>
                  <a:cubicBezTo>
                    <a:pt x="22524" y="15290"/>
                    <a:pt x="16688" y="15351"/>
                    <a:pt x="16627" y="15351"/>
                  </a:cubicBezTo>
                  <a:cubicBezTo>
                    <a:pt x="16445" y="15351"/>
                    <a:pt x="16293" y="15503"/>
                    <a:pt x="16293" y="15685"/>
                  </a:cubicBezTo>
                  <a:cubicBezTo>
                    <a:pt x="16293" y="15868"/>
                    <a:pt x="16445" y="16020"/>
                    <a:pt x="16627" y="16020"/>
                  </a:cubicBezTo>
                  <a:cubicBezTo>
                    <a:pt x="16840" y="16020"/>
                    <a:pt x="20335" y="15989"/>
                    <a:pt x="22797" y="14925"/>
                  </a:cubicBezTo>
                  <a:lnTo>
                    <a:pt x="22797" y="14925"/>
                  </a:lnTo>
                  <a:cubicBezTo>
                    <a:pt x="22645" y="15108"/>
                    <a:pt x="22493" y="15260"/>
                    <a:pt x="22342" y="15442"/>
                  </a:cubicBezTo>
                  <a:cubicBezTo>
                    <a:pt x="20791" y="17235"/>
                    <a:pt x="18846" y="18542"/>
                    <a:pt x="16901" y="19454"/>
                  </a:cubicBezTo>
                  <a:cubicBezTo>
                    <a:pt x="16532" y="19589"/>
                    <a:pt x="16116" y="19645"/>
                    <a:pt x="15680" y="19645"/>
                  </a:cubicBezTo>
                  <a:cubicBezTo>
                    <a:pt x="13564" y="19645"/>
                    <a:pt x="10968" y="18324"/>
                    <a:pt x="10943" y="18299"/>
                  </a:cubicBezTo>
                  <a:cubicBezTo>
                    <a:pt x="10904" y="18284"/>
                    <a:pt x="10859" y="18276"/>
                    <a:pt x="10812" y="18276"/>
                  </a:cubicBezTo>
                  <a:cubicBezTo>
                    <a:pt x="10678" y="18276"/>
                    <a:pt x="10532" y="18339"/>
                    <a:pt x="10487" y="18451"/>
                  </a:cubicBezTo>
                  <a:cubicBezTo>
                    <a:pt x="10396" y="18603"/>
                    <a:pt x="10487" y="18816"/>
                    <a:pt x="10639" y="18907"/>
                  </a:cubicBezTo>
                  <a:cubicBezTo>
                    <a:pt x="10761" y="18968"/>
                    <a:pt x="12888" y="20032"/>
                    <a:pt x="14955" y="20245"/>
                  </a:cubicBezTo>
                  <a:cubicBezTo>
                    <a:pt x="10761" y="21825"/>
                    <a:pt x="6900" y="21916"/>
                    <a:pt x="6870" y="21916"/>
                  </a:cubicBezTo>
                  <a:cubicBezTo>
                    <a:pt x="6688" y="21916"/>
                    <a:pt x="6536" y="22068"/>
                    <a:pt x="6536" y="22251"/>
                  </a:cubicBezTo>
                  <a:cubicBezTo>
                    <a:pt x="6536" y="22433"/>
                    <a:pt x="6688" y="22585"/>
                    <a:pt x="6870" y="22585"/>
                  </a:cubicBezTo>
                  <a:cubicBezTo>
                    <a:pt x="6961" y="22585"/>
                    <a:pt x="12068" y="22463"/>
                    <a:pt x="17083" y="20032"/>
                  </a:cubicBezTo>
                  <a:cubicBezTo>
                    <a:pt x="17174" y="20001"/>
                    <a:pt x="17205" y="20001"/>
                    <a:pt x="17296" y="19971"/>
                  </a:cubicBezTo>
                  <a:lnTo>
                    <a:pt x="17296" y="19971"/>
                  </a:lnTo>
                  <a:cubicBezTo>
                    <a:pt x="16110" y="21612"/>
                    <a:pt x="15411" y="23467"/>
                    <a:pt x="15381" y="23588"/>
                  </a:cubicBezTo>
                  <a:cubicBezTo>
                    <a:pt x="15320" y="23770"/>
                    <a:pt x="15411" y="23953"/>
                    <a:pt x="15563" y="23983"/>
                  </a:cubicBezTo>
                  <a:cubicBezTo>
                    <a:pt x="15614" y="24005"/>
                    <a:pt x="15663" y="24015"/>
                    <a:pt x="15709" y="24015"/>
                  </a:cubicBezTo>
                  <a:cubicBezTo>
                    <a:pt x="15854" y="24015"/>
                    <a:pt x="15966" y="23917"/>
                    <a:pt x="15989" y="23801"/>
                  </a:cubicBezTo>
                  <a:cubicBezTo>
                    <a:pt x="15989" y="23770"/>
                    <a:pt x="17174" y="20731"/>
                    <a:pt x="18907" y="19090"/>
                  </a:cubicBezTo>
                  <a:cubicBezTo>
                    <a:pt x="20183" y="18330"/>
                    <a:pt x="21399" y="17387"/>
                    <a:pt x="22463" y="16293"/>
                  </a:cubicBezTo>
                  <a:lnTo>
                    <a:pt x="22463" y="16293"/>
                  </a:lnTo>
                  <a:cubicBezTo>
                    <a:pt x="22554" y="18786"/>
                    <a:pt x="20974" y="21552"/>
                    <a:pt x="20974" y="21612"/>
                  </a:cubicBezTo>
                  <a:cubicBezTo>
                    <a:pt x="20883" y="21764"/>
                    <a:pt x="20943" y="21977"/>
                    <a:pt x="21095" y="22068"/>
                  </a:cubicBezTo>
                  <a:cubicBezTo>
                    <a:pt x="21143" y="22088"/>
                    <a:pt x="21198" y="22098"/>
                    <a:pt x="21252" y="22098"/>
                  </a:cubicBezTo>
                  <a:cubicBezTo>
                    <a:pt x="21370" y="22098"/>
                    <a:pt x="21489" y="22051"/>
                    <a:pt x="21551" y="21947"/>
                  </a:cubicBezTo>
                  <a:cubicBezTo>
                    <a:pt x="21612" y="21795"/>
                    <a:pt x="23527" y="18482"/>
                    <a:pt x="23071" y="15624"/>
                  </a:cubicBezTo>
                  <a:cubicBezTo>
                    <a:pt x="23618" y="14986"/>
                    <a:pt x="24165" y="14317"/>
                    <a:pt x="24682" y="13618"/>
                  </a:cubicBezTo>
                  <a:lnTo>
                    <a:pt x="24804" y="13497"/>
                  </a:lnTo>
                  <a:cubicBezTo>
                    <a:pt x="26293" y="11491"/>
                    <a:pt x="27570" y="9393"/>
                    <a:pt x="28633" y="7509"/>
                  </a:cubicBezTo>
                  <a:cubicBezTo>
                    <a:pt x="29576" y="8208"/>
                    <a:pt x="30336" y="9515"/>
                    <a:pt x="30822" y="11187"/>
                  </a:cubicBezTo>
                  <a:cubicBezTo>
                    <a:pt x="31703" y="14044"/>
                    <a:pt x="31491" y="16506"/>
                    <a:pt x="30700" y="16810"/>
                  </a:cubicBezTo>
                  <a:cubicBezTo>
                    <a:pt x="30472" y="16916"/>
                    <a:pt x="30252" y="16969"/>
                    <a:pt x="30047" y="16969"/>
                  </a:cubicBezTo>
                  <a:cubicBezTo>
                    <a:pt x="29842" y="16969"/>
                    <a:pt x="29652" y="16916"/>
                    <a:pt x="29484" y="16810"/>
                  </a:cubicBezTo>
                  <a:cubicBezTo>
                    <a:pt x="28877" y="16567"/>
                    <a:pt x="28603" y="15837"/>
                    <a:pt x="28603" y="15837"/>
                  </a:cubicBezTo>
                  <a:cubicBezTo>
                    <a:pt x="28576" y="15701"/>
                    <a:pt x="28427" y="15589"/>
                    <a:pt x="28243" y="15589"/>
                  </a:cubicBezTo>
                  <a:cubicBezTo>
                    <a:pt x="28222" y="15589"/>
                    <a:pt x="28200" y="15591"/>
                    <a:pt x="28177" y="15594"/>
                  </a:cubicBezTo>
                  <a:cubicBezTo>
                    <a:pt x="28056" y="15655"/>
                    <a:pt x="27934" y="15837"/>
                    <a:pt x="27965" y="15989"/>
                  </a:cubicBezTo>
                  <a:cubicBezTo>
                    <a:pt x="28421" y="18147"/>
                    <a:pt x="26415" y="22950"/>
                    <a:pt x="24682" y="24834"/>
                  </a:cubicBezTo>
                  <a:cubicBezTo>
                    <a:pt x="24249" y="25296"/>
                    <a:pt x="23871" y="25566"/>
                    <a:pt x="23600" y="25566"/>
                  </a:cubicBezTo>
                  <a:cubicBezTo>
                    <a:pt x="23585" y="25566"/>
                    <a:pt x="23571" y="25565"/>
                    <a:pt x="23557" y="25564"/>
                  </a:cubicBezTo>
                  <a:cubicBezTo>
                    <a:pt x="22919" y="25473"/>
                    <a:pt x="22493" y="25169"/>
                    <a:pt x="22342" y="24682"/>
                  </a:cubicBezTo>
                  <a:cubicBezTo>
                    <a:pt x="22220" y="24287"/>
                    <a:pt x="22311" y="23953"/>
                    <a:pt x="22311" y="23953"/>
                  </a:cubicBezTo>
                  <a:cubicBezTo>
                    <a:pt x="22342" y="23801"/>
                    <a:pt x="22250" y="23649"/>
                    <a:pt x="22098" y="23588"/>
                  </a:cubicBezTo>
                  <a:cubicBezTo>
                    <a:pt x="22055" y="23562"/>
                    <a:pt x="22012" y="23551"/>
                    <a:pt x="21970" y="23551"/>
                  </a:cubicBezTo>
                  <a:cubicBezTo>
                    <a:pt x="21865" y="23551"/>
                    <a:pt x="21769" y="23623"/>
                    <a:pt x="21703" y="23710"/>
                  </a:cubicBezTo>
                  <a:cubicBezTo>
                    <a:pt x="20717" y="25217"/>
                    <a:pt x="17907" y="28965"/>
                    <a:pt x="16172" y="28965"/>
                  </a:cubicBezTo>
                  <a:cubicBezTo>
                    <a:pt x="16088" y="28965"/>
                    <a:pt x="16007" y="28956"/>
                    <a:pt x="15928" y="28938"/>
                  </a:cubicBezTo>
                  <a:cubicBezTo>
                    <a:pt x="15259" y="28786"/>
                    <a:pt x="14864" y="28451"/>
                    <a:pt x="14651" y="27844"/>
                  </a:cubicBezTo>
                  <a:cubicBezTo>
                    <a:pt x="14408" y="27053"/>
                    <a:pt x="14651" y="26081"/>
                    <a:pt x="14651" y="26081"/>
                  </a:cubicBezTo>
                  <a:cubicBezTo>
                    <a:pt x="14712" y="25929"/>
                    <a:pt x="14621" y="25777"/>
                    <a:pt x="14499" y="25716"/>
                  </a:cubicBezTo>
                  <a:cubicBezTo>
                    <a:pt x="14461" y="25678"/>
                    <a:pt x="14402" y="25661"/>
                    <a:pt x="14339" y="25661"/>
                  </a:cubicBezTo>
                  <a:cubicBezTo>
                    <a:pt x="14251" y="25661"/>
                    <a:pt x="14157" y="25693"/>
                    <a:pt x="14104" y="25746"/>
                  </a:cubicBezTo>
                  <a:cubicBezTo>
                    <a:pt x="13142" y="26683"/>
                    <a:pt x="10732" y="28799"/>
                    <a:pt x="9181" y="28799"/>
                  </a:cubicBezTo>
                  <a:cubicBezTo>
                    <a:pt x="8920" y="28799"/>
                    <a:pt x="8683" y="28739"/>
                    <a:pt x="8481" y="28603"/>
                  </a:cubicBezTo>
                  <a:cubicBezTo>
                    <a:pt x="8056" y="28330"/>
                    <a:pt x="7812" y="27995"/>
                    <a:pt x="7721" y="27661"/>
                  </a:cubicBezTo>
                  <a:cubicBezTo>
                    <a:pt x="7417" y="26688"/>
                    <a:pt x="8116" y="25625"/>
                    <a:pt x="8177" y="25625"/>
                  </a:cubicBezTo>
                  <a:cubicBezTo>
                    <a:pt x="8238" y="25533"/>
                    <a:pt x="8238" y="25321"/>
                    <a:pt x="8177" y="25229"/>
                  </a:cubicBezTo>
                  <a:cubicBezTo>
                    <a:pt x="8096" y="25148"/>
                    <a:pt x="8001" y="25108"/>
                    <a:pt x="7902" y="25108"/>
                  </a:cubicBezTo>
                  <a:cubicBezTo>
                    <a:pt x="7853" y="25108"/>
                    <a:pt x="7802" y="25118"/>
                    <a:pt x="7752" y="25138"/>
                  </a:cubicBezTo>
                  <a:cubicBezTo>
                    <a:pt x="7727" y="25138"/>
                    <a:pt x="5714" y="26162"/>
                    <a:pt x="3960" y="26162"/>
                  </a:cubicBezTo>
                  <a:cubicBezTo>
                    <a:pt x="3513" y="26162"/>
                    <a:pt x="3082" y="26095"/>
                    <a:pt x="2706" y="25929"/>
                  </a:cubicBezTo>
                  <a:cubicBezTo>
                    <a:pt x="2007" y="25625"/>
                    <a:pt x="1581" y="25108"/>
                    <a:pt x="1429" y="24226"/>
                  </a:cubicBezTo>
                  <a:cubicBezTo>
                    <a:pt x="1277" y="23406"/>
                    <a:pt x="1429" y="22676"/>
                    <a:pt x="1885" y="22038"/>
                  </a:cubicBezTo>
                  <a:cubicBezTo>
                    <a:pt x="3314" y="20001"/>
                    <a:pt x="7113" y="19394"/>
                    <a:pt x="7144" y="19394"/>
                  </a:cubicBezTo>
                  <a:cubicBezTo>
                    <a:pt x="7296" y="19363"/>
                    <a:pt x="7448" y="19211"/>
                    <a:pt x="7417" y="19059"/>
                  </a:cubicBezTo>
                  <a:cubicBezTo>
                    <a:pt x="7417" y="18877"/>
                    <a:pt x="7265" y="18755"/>
                    <a:pt x="7052" y="18755"/>
                  </a:cubicBezTo>
                  <a:cubicBezTo>
                    <a:pt x="7052" y="18755"/>
                    <a:pt x="5897" y="18725"/>
                    <a:pt x="5685" y="17995"/>
                  </a:cubicBezTo>
                  <a:cubicBezTo>
                    <a:pt x="5654" y="17813"/>
                    <a:pt x="5654" y="17570"/>
                    <a:pt x="5685" y="17327"/>
                  </a:cubicBezTo>
                  <a:cubicBezTo>
                    <a:pt x="5928" y="16324"/>
                    <a:pt x="9545" y="15716"/>
                    <a:pt x="12919" y="15655"/>
                  </a:cubicBezTo>
                  <a:lnTo>
                    <a:pt x="12980" y="15655"/>
                  </a:lnTo>
                  <a:cubicBezTo>
                    <a:pt x="13192" y="15655"/>
                    <a:pt x="13284" y="15503"/>
                    <a:pt x="13284" y="15290"/>
                  </a:cubicBezTo>
                  <a:cubicBezTo>
                    <a:pt x="13284" y="15108"/>
                    <a:pt x="13132" y="14986"/>
                    <a:pt x="12949" y="14986"/>
                  </a:cubicBezTo>
                  <a:lnTo>
                    <a:pt x="12888" y="14986"/>
                  </a:lnTo>
                  <a:cubicBezTo>
                    <a:pt x="12676" y="14986"/>
                    <a:pt x="11825" y="14956"/>
                    <a:pt x="11612" y="14378"/>
                  </a:cubicBezTo>
                  <a:cubicBezTo>
                    <a:pt x="11551" y="14165"/>
                    <a:pt x="11581" y="13862"/>
                    <a:pt x="11733" y="13466"/>
                  </a:cubicBezTo>
                  <a:cubicBezTo>
                    <a:pt x="12129" y="12463"/>
                    <a:pt x="15077" y="11643"/>
                    <a:pt x="19484" y="11308"/>
                  </a:cubicBezTo>
                  <a:cubicBezTo>
                    <a:pt x="19576" y="11314"/>
                    <a:pt x="19664" y="11317"/>
                    <a:pt x="19748" y="11317"/>
                  </a:cubicBezTo>
                  <a:cubicBezTo>
                    <a:pt x="20084" y="11317"/>
                    <a:pt x="20341" y="11278"/>
                    <a:pt x="20366" y="11278"/>
                  </a:cubicBezTo>
                  <a:cubicBezTo>
                    <a:pt x="20518" y="11248"/>
                    <a:pt x="20639" y="11096"/>
                    <a:pt x="20639" y="10883"/>
                  </a:cubicBezTo>
                  <a:cubicBezTo>
                    <a:pt x="20579" y="10731"/>
                    <a:pt x="20487" y="10579"/>
                    <a:pt x="20275" y="10579"/>
                  </a:cubicBezTo>
                  <a:cubicBezTo>
                    <a:pt x="20275" y="10579"/>
                    <a:pt x="20031" y="10579"/>
                    <a:pt x="19515" y="10640"/>
                  </a:cubicBezTo>
                  <a:cubicBezTo>
                    <a:pt x="19120" y="10579"/>
                    <a:pt x="18998" y="10366"/>
                    <a:pt x="18968" y="10214"/>
                  </a:cubicBezTo>
                  <a:cubicBezTo>
                    <a:pt x="18876" y="10032"/>
                    <a:pt x="18907" y="9728"/>
                    <a:pt x="19028" y="9363"/>
                  </a:cubicBezTo>
                  <a:cubicBezTo>
                    <a:pt x="19272" y="8603"/>
                    <a:pt x="20518" y="7691"/>
                    <a:pt x="22220" y="7083"/>
                  </a:cubicBezTo>
                  <a:cubicBezTo>
                    <a:pt x="23306" y="6710"/>
                    <a:pt x="24563" y="6460"/>
                    <a:pt x="25715" y="6460"/>
                  </a:cubicBezTo>
                  <a:close/>
                  <a:moveTo>
                    <a:pt x="31635" y="0"/>
                  </a:moveTo>
                  <a:cubicBezTo>
                    <a:pt x="31502" y="0"/>
                    <a:pt x="31385" y="98"/>
                    <a:pt x="31339" y="214"/>
                  </a:cubicBezTo>
                  <a:cubicBezTo>
                    <a:pt x="31339" y="244"/>
                    <a:pt x="30336" y="2889"/>
                    <a:pt x="28542" y="6293"/>
                  </a:cubicBezTo>
                  <a:cubicBezTo>
                    <a:pt x="26141" y="2433"/>
                    <a:pt x="23284" y="1825"/>
                    <a:pt x="21734" y="1825"/>
                  </a:cubicBezTo>
                  <a:cubicBezTo>
                    <a:pt x="19727" y="1825"/>
                    <a:pt x="18086" y="2737"/>
                    <a:pt x="17569" y="3649"/>
                  </a:cubicBezTo>
                  <a:cubicBezTo>
                    <a:pt x="17265" y="4165"/>
                    <a:pt x="17144" y="4743"/>
                    <a:pt x="17296" y="5260"/>
                  </a:cubicBezTo>
                  <a:cubicBezTo>
                    <a:pt x="17357" y="5564"/>
                    <a:pt x="17509" y="5837"/>
                    <a:pt x="17661" y="6080"/>
                  </a:cubicBezTo>
                  <a:cubicBezTo>
                    <a:pt x="17007" y="6000"/>
                    <a:pt x="16205" y="5933"/>
                    <a:pt x="15393" y="5933"/>
                  </a:cubicBezTo>
                  <a:cubicBezTo>
                    <a:pt x="13750" y="5933"/>
                    <a:pt x="12070" y="6208"/>
                    <a:pt x="11521" y="7205"/>
                  </a:cubicBezTo>
                  <a:cubicBezTo>
                    <a:pt x="11247" y="7661"/>
                    <a:pt x="11217" y="8117"/>
                    <a:pt x="11338" y="8573"/>
                  </a:cubicBezTo>
                  <a:cubicBezTo>
                    <a:pt x="11399" y="8846"/>
                    <a:pt x="11521" y="9059"/>
                    <a:pt x="11673" y="9272"/>
                  </a:cubicBezTo>
                  <a:cubicBezTo>
                    <a:pt x="11326" y="9243"/>
                    <a:pt x="10948" y="9227"/>
                    <a:pt x="10554" y="9227"/>
                  </a:cubicBezTo>
                  <a:cubicBezTo>
                    <a:pt x="8875" y="9227"/>
                    <a:pt x="6896" y="9512"/>
                    <a:pt x="5715" y="10275"/>
                  </a:cubicBezTo>
                  <a:cubicBezTo>
                    <a:pt x="5107" y="10670"/>
                    <a:pt x="4712" y="11126"/>
                    <a:pt x="4590" y="11703"/>
                  </a:cubicBezTo>
                  <a:cubicBezTo>
                    <a:pt x="4378" y="12828"/>
                    <a:pt x="5107" y="13618"/>
                    <a:pt x="5867" y="14074"/>
                  </a:cubicBezTo>
                  <a:cubicBezTo>
                    <a:pt x="4043" y="14652"/>
                    <a:pt x="92" y="16111"/>
                    <a:pt x="31" y="18178"/>
                  </a:cubicBezTo>
                  <a:cubicBezTo>
                    <a:pt x="1" y="19819"/>
                    <a:pt x="1156" y="20579"/>
                    <a:pt x="2128" y="20853"/>
                  </a:cubicBezTo>
                  <a:cubicBezTo>
                    <a:pt x="1824" y="21096"/>
                    <a:pt x="1551" y="21369"/>
                    <a:pt x="1338" y="21734"/>
                  </a:cubicBezTo>
                  <a:cubicBezTo>
                    <a:pt x="761" y="22524"/>
                    <a:pt x="578" y="23436"/>
                    <a:pt x="761" y="24470"/>
                  </a:cubicBezTo>
                  <a:cubicBezTo>
                    <a:pt x="1004" y="25564"/>
                    <a:pt x="1520" y="26293"/>
                    <a:pt x="2402" y="26658"/>
                  </a:cubicBezTo>
                  <a:cubicBezTo>
                    <a:pt x="2861" y="26851"/>
                    <a:pt x="3373" y="26927"/>
                    <a:pt x="3895" y="26927"/>
                  </a:cubicBezTo>
                  <a:cubicBezTo>
                    <a:pt x="5100" y="26927"/>
                    <a:pt x="6359" y="26520"/>
                    <a:pt x="7144" y="26202"/>
                  </a:cubicBezTo>
                  <a:lnTo>
                    <a:pt x="7144" y="26202"/>
                  </a:lnTo>
                  <a:cubicBezTo>
                    <a:pt x="6961" y="26688"/>
                    <a:pt x="6840" y="27296"/>
                    <a:pt x="7083" y="27904"/>
                  </a:cubicBezTo>
                  <a:cubicBezTo>
                    <a:pt x="7235" y="28451"/>
                    <a:pt x="7569" y="28877"/>
                    <a:pt x="8086" y="29242"/>
                  </a:cubicBezTo>
                  <a:cubicBezTo>
                    <a:pt x="8414" y="29468"/>
                    <a:pt x="8785" y="29565"/>
                    <a:pt x="9180" y="29565"/>
                  </a:cubicBezTo>
                  <a:cubicBezTo>
                    <a:pt x="10797" y="29565"/>
                    <a:pt x="12810" y="27939"/>
                    <a:pt x="13861" y="26962"/>
                  </a:cubicBezTo>
                  <a:cubicBezTo>
                    <a:pt x="13861" y="27296"/>
                    <a:pt x="13861" y="27722"/>
                    <a:pt x="14013" y="28117"/>
                  </a:cubicBezTo>
                  <a:cubicBezTo>
                    <a:pt x="14287" y="28938"/>
                    <a:pt x="14864" y="29485"/>
                    <a:pt x="15776" y="29667"/>
                  </a:cubicBezTo>
                  <a:cubicBezTo>
                    <a:pt x="15888" y="29691"/>
                    <a:pt x="16002" y="29703"/>
                    <a:pt x="16118" y="29703"/>
                  </a:cubicBezTo>
                  <a:cubicBezTo>
                    <a:pt x="18057" y="29703"/>
                    <a:pt x="20556" y="26503"/>
                    <a:pt x="21703" y="24926"/>
                  </a:cubicBezTo>
                  <a:cubicBezTo>
                    <a:pt x="21855" y="25442"/>
                    <a:pt x="22311" y="26141"/>
                    <a:pt x="23497" y="26293"/>
                  </a:cubicBezTo>
                  <a:cubicBezTo>
                    <a:pt x="23540" y="26298"/>
                    <a:pt x="23583" y="26301"/>
                    <a:pt x="23627" y="26301"/>
                  </a:cubicBezTo>
                  <a:cubicBezTo>
                    <a:pt x="24110" y="26301"/>
                    <a:pt x="24641" y="25994"/>
                    <a:pt x="25199" y="25381"/>
                  </a:cubicBezTo>
                  <a:cubicBezTo>
                    <a:pt x="26779" y="23649"/>
                    <a:pt x="28542" y="19758"/>
                    <a:pt x="28694" y="17175"/>
                  </a:cubicBezTo>
                  <a:cubicBezTo>
                    <a:pt x="28846" y="17266"/>
                    <a:pt x="28998" y="17418"/>
                    <a:pt x="29181" y="17509"/>
                  </a:cubicBezTo>
                  <a:cubicBezTo>
                    <a:pt x="29424" y="17615"/>
                    <a:pt x="29697" y="17669"/>
                    <a:pt x="29986" y="17669"/>
                  </a:cubicBezTo>
                  <a:cubicBezTo>
                    <a:pt x="30275" y="17669"/>
                    <a:pt x="30579" y="17615"/>
                    <a:pt x="30883" y="17509"/>
                  </a:cubicBezTo>
                  <a:cubicBezTo>
                    <a:pt x="32311" y="16962"/>
                    <a:pt x="32251" y="13831"/>
                    <a:pt x="31399" y="11096"/>
                  </a:cubicBezTo>
                  <a:cubicBezTo>
                    <a:pt x="31035" y="9971"/>
                    <a:pt x="30275" y="8056"/>
                    <a:pt x="28968" y="6901"/>
                  </a:cubicBezTo>
                  <a:cubicBezTo>
                    <a:pt x="30852" y="3345"/>
                    <a:pt x="31916" y="548"/>
                    <a:pt x="31947" y="487"/>
                  </a:cubicBezTo>
                  <a:cubicBezTo>
                    <a:pt x="32007" y="396"/>
                    <a:pt x="32007" y="336"/>
                    <a:pt x="31947" y="244"/>
                  </a:cubicBezTo>
                  <a:cubicBezTo>
                    <a:pt x="31916" y="184"/>
                    <a:pt x="31855" y="62"/>
                    <a:pt x="31764" y="32"/>
                  </a:cubicBezTo>
                  <a:cubicBezTo>
                    <a:pt x="31721" y="10"/>
                    <a:pt x="31677" y="0"/>
                    <a:pt x="31635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" name="Google Shape;967;p15"/>
            <p:cNvSpPr/>
            <p:nvPr/>
          </p:nvSpPr>
          <p:spPr>
            <a:xfrm flipH="1" rot="-10525030">
              <a:off x="7758876" y="3730793"/>
              <a:ext cx="730273" cy="894797"/>
            </a:xfrm>
            <a:custGeom>
              <a:rect b="b" l="l" r="r" t="t"/>
              <a:pathLst>
                <a:path extrusionOk="0" h="35792" w="29211">
                  <a:moveTo>
                    <a:pt x="20398" y="705"/>
                  </a:moveTo>
                  <a:cubicBezTo>
                    <a:pt x="20408" y="705"/>
                    <a:pt x="20417" y="706"/>
                    <a:pt x="20426" y="708"/>
                  </a:cubicBezTo>
                  <a:cubicBezTo>
                    <a:pt x="20457" y="708"/>
                    <a:pt x="20517" y="738"/>
                    <a:pt x="20609" y="860"/>
                  </a:cubicBezTo>
                  <a:cubicBezTo>
                    <a:pt x="20912" y="1285"/>
                    <a:pt x="20821" y="2501"/>
                    <a:pt x="20669" y="3139"/>
                  </a:cubicBezTo>
                  <a:cubicBezTo>
                    <a:pt x="20639" y="3291"/>
                    <a:pt x="20730" y="3443"/>
                    <a:pt x="20882" y="3504"/>
                  </a:cubicBezTo>
                  <a:cubicBezTo>
                    <a:pt x="20939" y="3538"/>
                    <a:pt x="20996" y="3556"/>
                    <a:pt x="21050" y="3556"/>
                  </a:cubicBezTo>
                  <a:cubicBezTo>
                    <a:pt x="21140" y="3556"/>
                    <a:pt x="21220" y="3508"/>
                    <a:pt x="21277" y="3413"/>
                  </a:cubicBezTo>
                  <a:cubicBezTo>
                    <a:pt x="22179" y="2211"/>
                    <a:pt x="23227" y="1279"/>
                    <a:pt x="23673" y="1279"/>
                  </a:cubicBezTo>
                  <a:cubicBezTo>
                    <a:pt x="23724" y="1279"/>
                    <a:pt x="23766" y="1291"/>
                    <a:pt x="23800" y="1316"/>
                  </a:cubicBezTo>
                  <a:cubicBezTo>
                    <a:pt x="24104" y="1498"/>
                    <a:pt x="23466" y="3048"/>
                    <a:pt x="22493" y="4477"/>
                  </a:cubicBezTo>
                  <a:cubicBezTo>
                    <a:pt x="22432" y="4629"/>
                    <a:pt x="22432" y="4781"/>
                    <a:pt x="22554" y="4872"/>
                  </a:cubicBezTo>
                  <a:cubicBezTo>
                    <a:pt x="22599" y="4933"/>
                    <a:pt x="22675" y="4963"/>
                    <a:pt x="22751" y="4963"/>
                  </a:cubicBezTo>
                  <a:cubicBezTo>
                    <a:pt x="22827" y="4963"/>
                    <a:pt x="22903" y="4933"/>
                    <a:pt x="22949" y="4872"/>
                  </a:cubicBezTo>
                  <a:cubicBezTo>
                    <a:pt x="23932" y="4086"/>
                    <a:pt x="25044" y="3430"/>
                    <a:pt x="25423" y="3430"/>
                  </a:cubicBezTo>
                  <a:cubicBezTo>
                    <a:pt x="25455" y="3430"/>
                    <a:pt x="25481" y="3434"/>
                    <a:pt x="25502" y="3443"/>
                  </a:cubicBezTo>
                  <a:cubicBezTo>
                    <a:pt x="25685" y="3717"/>
                    <a:pt x="25198" y="4963"/>
                    <a:pt x="24438" y="6088"/>
                  </a:cubicBezTo>
                  <a:cubicBezTo>
                    <a:pt x="24378" y="6209"/>
                    <a:pt x="24378" y="6392"/>
                    <a:pt x="24469" y="6513"/>
                  </a:cubicBezTo>
                  <a:cubicBezTo>
                    <a:pt x="24537" y="6582"/>
                    <a:pt x="24615" y="6621"/>
                    <a:pt x="24697" y="6621"/>
                  </a:cubicBezTo>
                  <a:cubicBezTo>
                    <a:pt x="24761" y="6621"/>
                    <a:pt x="24828" y="6597"/>
                    <a:pt x="24894" y="6544"/>
                  </a:cubicBezTo>
                  <a:cubicBezTo>
                    <a:pt x="25670" y="6100"/>
                    <a:pt x="27027" y="5430"/>
                    <a:pt x="27721" y="5430"/>
                  </a:cubicBezTo>
                  <a:cubicBezTo>
                    <a:pt x="27789" y="5430"/>
                    <a:pt x="27850" y="5436"/>
                    <a:pt x="27903" y="5450"/>
                  </a:cubicBezTo>
                  <a:cubicBezTo>
                    <a:pt x="27964" y="5480"/>
                    <a:pt x="28025" y="5541"/>
                    <a:pt x="28025" y="5541"/>
                  </a:cubicBezTo>
                  <a:cubicBezTo>
                    <a:pt x="28390" y="6209"/>
                    <a:pt x="27569" y="8064"/>
                    <a:pt x="26262" y="9523"/>
                  </a:cubicBezTo>
                  <a:cubicBezTo>
                    <a:pt x="26110" y="9523"/>
                    <a:pt x="25958" y="9492"/>
                    <a:pt x="25776" y="9492"/>
                  </a:cubicBezTo>
                  <a:cubicBezTo>
                    <a:pt x="26232" y="9036"/>
                    <a:pt x="26536" y="8459"/>
                    <a:pt x="26262" y="7851"/>
                  </a:cubicBezTo>
                  <a:cubicBezTo>
                    <a:pt x="26141" y="7577"/>
                    <a:pt x="25958" y="7425"/>
                    <a:pt x="25685" y="7364"/>
                  </a:cubicBezTo>
                  <a:cubicBezTo>
                    <a:pt x="25582" y="7332"/>
                    <a:pt x="25467" y="7318"/>
                    <a:pt x="25344" y="7318"/>
                  </a:cubicBezTo>
                  <a:cubicBezTo>
                    <a:pt x="24884" y="7318"/>
                    <a:pt x="24310" y="7520"/>
                    <a:pt x="23830" y="7760"/>
                  </a:cubicBezTo>
                  <a:cubicBezTo>
                    <a:pt x="24013" y="7304"/>
                    <a:pt x="24165" y="6817"/>
                    <a:pt x="24104" y="6392"/>
                  </a:cubicBezTo>
                  <a:cubicBezTo>
                    <a:pt x="24013" y="6088"/>
                    <a:pt x="23861" y="5845"/>
                    <a:pt x="23618" y="5632"/>
                  </a:cubicBezTo>
                  <a:cubicBezTo>
                    <a:pt x="23387" y="5488"/>
                    <a:pt x="23141" y="5429"/>
                    <a:pt x="22890" y="5429"/>
                  </a:cubicBezTo>
                  <a:cubicBezTo>
                    <a:pt x="22346" y="5429"/>
                    <a:pt x="21776" y="5706"/>
                    <a:pt x="21277" y="5997"/>
                  </a:cubicBezTo>
                  <a:cubicBezTo>
                    <a:pt x="21520" y="5389"/>
                    <a:pt x="21672" y="4690"/>
                    <a:pt x="21490" y="4325"/>
                  </a:cubicBezTo>
                  <a:cubicBezTo>
                    <a:pt x="21399" y="4112"/>
                    <a:pt x="21216" y="3960"/>
                    <a:pt x="21034" y="3930"/>
                  </a:cubicBezTo>
                  <a:cubicBezTo>
                    <a:pt x="20970" y="3914"/>
                    <a:pt x="20904" y="3906"/>
                    <a:pt x="20837" y="3906"/>
                  </a:cubicBezTo>
                  <a:cubicBezTo>
                    <a:pt x="20147" y="3906"/>
                    <a:pt x="19342" y="4718"/>
                    <a:pt x="18815" y="5328"/>
                  </a:cubicBezTo>
                  <a:cubicBezTo>
                    <a:pt x="18785" y="5146"/>
                    <a:pt x="18754" y="4963"/>
                    <a:pt x="18754" y="4811"/>
                  </a:cubicBezTo>
                  <a:cubicBezTo>
                    <a:pt x="18785" y="4781"/>
                    <a:pt x="18815" y="4720"/>
                    <a:pt x="18815" y="4659"/>
                  </a:cubicBezTo>
                  <a:cubicBezTo>
                    <a:pt x="19261" y="2580"/>
                    <a:pt x="19996" y="705"/>
                    <a:pt x="20398" y="705"/>
                  </a:cubicBezTo>
                  <a:close/>
                  <a:moveTo>
                    <a:pt x="17613" y="3654"/>
                  </a:moveTo>
                  <a:cubicBezTo>
                    <a:pt x="17880" y="3654"/>
                    <a:pt x="17948" y="3948"/>
                    <a:pt x="18207" y="5419"/>
                  </a:cubicBezTo>
                  <a:cubicBezTo>
                    <a:pt x="18238" y="5632"/>
                    <a:pt x="18298" y="5875"/>
                    <a:pt x="18329" y="6149"/>
                  </a:cubicBezTo>
                  <a:cubicBezTo>
                    <a:pt x="18359" y="6240"/>
                    <a:pt x="18450" y="6361"/>
                    <a:pt x="18602" y="6392"/>
                  </a:cubicBezTo>
                  <a:cubicBezTo>
                    <a:pt x="18622" y="6405"/>
                    <a:pt x="18645" y="6411"/>
                    <a:pt x="18670" y="6411"/>
                  </a:cubicBezTo>
                  <a:cubicBezTo>
                    <a:pt x="18757" y="6411"/>
                    <a:pt x="18866" y="6335"/>
                    <a:pt x="18937" y="6240"/>
                  </a:cubicBezTo>
                  <a:cubicBezTo>
                    <a:pt x="19537" y="5382"/>
                    <a:pt x="20407" y="4497"/>
                    <a:pt x="20837" y="4497"/>
                  </a:cubicBezTo>
                  <a:cubicBezTo>
                    <a:pt x="20864" y="4497"/>
                    <a:pt x="20889" y="4500"/>
                    <a:pt x="20912" y="4507"/>
                  </a:cubicBezTo>
                  <a:cubicBezTo>
                    <a:pt x="21064" y="4690"/>
                    <a:pt x="20700" y="5845"/>
                    <a:pt x="20183" y="6848"/>
                  </a:cubicBezTo>
                  <a:cubicBezTo>
                    <a:pt x="20122" y="7000"/>
                    <a:pt x="20153" y="7152"/>
                    <a:pt x="20305" y="7273"/>
                  </a:cubicBezTo>
                  <a:cubicBezTo>
                    <a:pt x="20358" y="7327"/>
                    <a:pt x="20423" y="7351"/>
                    <a:pt x="20489" y="7351"/>
                  </a:cubicBezTo>
                  <a:cubicBezTo>
                    <a:pt x="20574" y="7351"/>
                    <a:pt x="20662" y="7311"/>
                    <a:pt x="20730" y="7243"/>
                  </a:cubicBezTo>
                  <a:cubicBezTo>
                    <a:pt x="21111" y="6887"/>
                    <a:pt x="22152" y="6042"/>
                    <a:pt x="22909" y="6042"/>
                  </a:cubicBezTo>
                  <a:cubicBezTo>
                    <a:pt x="23057" y="6042"/>
                    <a:pt x="23194" y="6074"/>
                    <a:pt x="23314" y="6149"/>
                  </a:cubicBezTo>
                  <a:cubicBezTo>
                    <a:pt x="23405" y="6209"/>
                    <a:pt x="23496" y="6331"/>
                    <a:pt x="23496" y="6453"/>
                  </a:cubicBezTo>
                  <a:cubicBezTo>
                    <a:pt x="23618" y="7061"/>
                    <a:pt x="22949" y="8124"/>
                    <a:pt x="22706" y="8459"/>
                  </a:cubicBezTo>
                  <a:cubicBezTo>
                    <a:pt x="22584" y="8580"/>
                    <a:pt x="22615" y="8763"/>
                    <a:pt x="22736" y="8884"/>
                  </a:cubicBezTo>
                  <a:cubicBezTo>
                    <a:pt x="22809" y="8939"/>
                    <a:pt x="22904" y="8983"/>
                    <a:pt x="22994" y="8983"/>
                  </a:cubicBezTo>
                  <a:cubicBezTo>
                    <a:pt x="23055" y="8983"/>
                    <a:pt x="23113" y="8963"/>
                    <a:pt x="23162" y="8915"/>
                  </a:cubicBezTo>
                  <a:cubicBezTo>
                    <a:pt x="23802" y="8441"/>
                    <a:pt x="24876" y="7866"/>
                    <a:pt x="25449" y="7866"/>
                  </a:cubicBezTo>
                  <a:cubicBezTo>
                    <a:pt x="25502" y="7866"/>
                    <a:pt x="25550" y="7871"/>
                    <a:pt x="25593" y="7881"/>
                  </a:cubicBezTo>
                  <a:cubicBezTo>
                    <a:pt x="25654" y="7912"/>
                    <a:pt x="25685" y="7912"/>
                    <a:pt x="25745" y="8003"/>
                  </a:cubicBezTo>
                  <a:cubicBezTo>
                    <a:pt x="26049" y="8763"/>
                    <a:pt x="24530" y="9523"/>
                    <a:pt x="24469" y="9523"/>
                  </a:cubicBezTo>
                  <a:cubicBezTo>
                    <a:pt x="24317" y="9583"/>
                    <a:pt x="24256" y="9735"/>
                    <a:pt x="24286" y="9887"/>
                  </a:cubicBezTo>
                  <a:cubicBezTo>
                    <a:pt x="24314" y="10023"/>
                    <a:pt x="24438" y="10135"/>
                    <a:pt x="24617" y="10135"/>
                  </a:cubicBezTo>
                  <a:cubicBezTo>
                    <a:pt x="24638" y="10135"/>
                    <a:pt x="24659" y="10134"/>
                    <a:pt x="24682" y="10130"/>
                  </a:cubicBezTo>
                  <a:cubicBezTo>
                    <a:pt x="25094" y="10072"/>
                    <a:pt x="25506" y="10038"/>
                    <a:pt x="25861" y="10038"/>
                  </a:cubicBezTo>
                  <a:cubicBezTo>
                    <a:pt x="26056" y="10038"/>
                    <a:pt x="26233" y="10048"/>
                    <a:pt x="26384" y="10070"/>
                  </a:cubicBezTo>
                  <a:lnTo>
                    <a:pt x="26414" y="10070"/>
                  </a:lnTo>
                  <a:cubicBezTo>
                    <a:pt x="26657" y="10130"/>
                    <a:pt x="26809" y="10161"/>
                    <a:pt x="26840" y="10222"/>
                  </a:cubicBezTo>
                  <a:cubicBezTo>
                    <a:pt x="26840" y="10586"/>
                    <a:pt x="25745" y="11377"/>
                    <a:pt x="24682" y="11985"/>
                  </a:cubicBezTo>
                  <a:cubicBezTo>
                    <a:pt x="24590" y="11863"/>
                    <a:pt x="24438" y="11741"/>
                    <a:pt x="24286" y="11681"/>
                  </a:cubicBezTo>
                  <a:cubicBezTo>
                    <a:pt x="24077" y="11588"/>
                    <a:pt x="23851" y="11548"/>
                    <a:pt x="23606" y="11548"/>
                  </a:cubicBezTo>
                  <a:cubicBezTo>
                    <a:pt x="23531" y="11548"/>
                    <a:pt x="23453" y="11552"/>
                    <a:pt x="23375" y="11559"/>
                  </a:cubicBezTo>
                  <a:cubicBezTo>
                    <a:pt x="23922" y="11103"/>
                    <a:pt x="24286" y="10617"/>
                    <a:pt x="24256" y="10130"/>
                  </a:cubicBezTo>
                  <a:cubicBezTo>
                    <a:pt x="24226" y="9918"/>
                    <a:pt x="24104" y="9735"/>
                    <a:pt x="23922" y="9675"/>
                  </a:cubicBezTo>
                  <a:cubicBezTo>
                    <a:pt x="23811" y="9623"/>
                    <a:pt x="23679" y="9600"/>
                    <a:pt x="23530" y="9600"/>
                  </a:cubicBezTo>
                  <a:cubicBezTo>
                    <a:pt x="22981" y="9600"/>
                    <a:pt x="22207" y="9911"/>
                    <a:pt x="21490" y="10222"/>
                  </a:cubicBezTo>
                  <a:cubicBezTo>
                    <a:pt x="22098" y="9219"/>
                    <a:pt x="22736" y="7881"/>
                    <a:pt x="22037" y="7304"/>
                  </a:cubicBezTo>
                  <a:cubicBezTo>
                    <a:pt x="22007" y="7273"/>
                    <a:pt x="21946" y="7243"/>
                    <a:pt x="21885" y="7182"/>
                  </a:cubicBezTo>
                  <a:cubicBezTo>
                    <a:pt x="21796" y="7143"/>
                    <a:pt x="21703" y="7125"/>
                    <a:pt x="21608" y="7125"/>
                  </a:cubicBezTo>
                  <a:cubicBezTo>
                    <a:pt x="20893" y="7125"/>
                    <a:pt x="20033" y="8158"/>
                    <a:pt x="19362" y="9097"/>
                  </a:cubicBezTo>
                  <a:cubicBezTo>
                    <a:pt x="19423" y="7851"/>
                    <a:pt x="19302" y="6696"/>
                    <a:pt x="18785" y="6483"/>
                  </a:cubicBezTo>
                  <a:cubicBezTo>
                    <a:pt x="18754" y="6422"/>
                    <a:pt x="18663" y="6422"/>
                    <a:pt x="18633" y="6422"/>
                  </a:cubicBezTo>
                  <a:cubicBezTo>
                    <a:pt x="18615" y="6420"/>
                    <a:pt x="18597" y="6419"/>
                    <a:pt x="18579" y="6419"/>
                  </a:cubicBezTo>
                  <a:cubicBezTo>
                    <a:pt x="18108" y="6419"/>
                    <a:pt x="17613" y="7178"/>
                    <a:pt x="17174" y="8641"/>
                  </a:cubicBezTo>
                  <a:cubicBezTo>
                    <a:pt x="17113" y="8216"/>
                    <a:pt x="16991" y="7851"/>
                    <a:pt x="16870" y="7456"/>
                  </a:cubicBezTo>
                  <a:cubicBezTo>
                    <a:pt x="16809" y="5723"/>
                    <a:pt x="17083" y="3747"/>
                    <a:pt x="17569" y="3656"/>
                  </a:cubicBezTo>
                  <a:cubicBezTo>
                    <a:pt x="17584" y="3655"/>
                    <a:pt x="17599" y="3654"/>
                    <a:pt x="17613" y="3654"/>
                  </a:cubicBezTo>
                  <a:close/>
                  <a:moveTo>
                    <a:pt x="14560" y="12106"/>
                  </a:moveTo>
                  <a:cubicBezTo>
                    <a:pt x="14651" y="12988"/>
                    <a:pt x="14803" y="13839"/>
                    <a:pt x="14955" y="14538"/>
                  </a:cubicBezTo>
                  <a:cubicBezTo>
                    <a:pt x="14864" y="14568"/>
                    <a:pt x="14742" y="14659"/>
                    <a:pt x="14590" y="14720"/>
                  </a:cubicBezTo>
                  <a:cubicBezTo>
                    <a:pt x="14347" y="13504"/>
                    <a:pt x="14256" y="12593"/>
                    <a:pt x="14225" y="12137"/>
                  </a:cubicBezTo>
                  <a:cubicBezTo>
                    <a:pt x="14347" y="12137"/>
                    <a:pt x="14438" y="12106"/>
                    <a:pt x="14560" y="12106"/>
                  </a:cubicBezTo>
                  <a:close/>
                  <a:moveTo>
                    <a:pt x="15897" y="7061"/>
                  </a:moveTo>
                  <a:cubicBezTo>
                    <a:pt x="16049" y="7121"/>
                    <a:pt x="16171" y="7304"/>
                    <a:pt x="16262" y="7608"/>
                  </a:cubicBezTo>
                  <a:lnTo>
                    <a:pt x="16262" y="7638"/>
                  </a:lnTo>
                  <a:cubicBezTo>
                    <a:pt x="16536" y="8337"/>
                    <a:pt x="16687" y="9523"/>
                    <a:pt x="16718" y="10586"/>
                  </a:cubicBezTo>
                  <a:cubicBezTo>
                    <a:pt x="16718" y="10738"/>
                    <a:pt x="16870" y="10890"/>
                    <a:pt x="17022" y="10890"/>
                  </a:cubicBezTo>
                  <a:cubicBezTo>
                    <a:pt x="17174" y="10890"/>
                    <a:pt x="17326" y="10769"/>
                    <a:pt x="17387" y="10617"/>
                  </a:cubicBezTo>
                  <a:cubicBezTo>
                    <a:pt x="17721" y="8975"/>
                    <a:pt x="18207" y="7456"/>
                    <a:pt x="18511" y="7121"/>
                  </a:cubicBezTo>
                  <a:cubicBezTo>
                    <a:pt x="18694" y="7486"/>
                    <a:pt x="18694" y="8915"/>
                    <a:pt x="18542" y="10343"/>
                  </a:cubicBezTo>
                  <a:cubicBezTo>
                    <a:pt x="18542" y="10495"/>
                    <a:pt x="18633" y="10647"/>
                    <a:pt x="18785" y="10678"/>
                  </a:cubicBezTo>
                  <a:cubicBezTo>
                    <a:pt x="18824" y="10693"/>
                    <a:pt x="18863" y="10701"/>
                    <a:pt x="18901" y="10701"/>
                  </a:cubicBezTo>
                  <a:cubicBezTo>
                    <a:pt x="19009" y="10701"/>
                    <a:pt x="19104" y="10638"/>
                    <a:pt x="19150" y="10526"/>
                  </a:cubicBezTo>
                  <a:cubicBezTo>
                    <a:pt x="20124" y="8949"/>
                    <a:pt x="21208" y="7777"/>
                    <a:pt x="21531" y="7777"/>
                  </a:cubicBezTo>
                  <a:cubicBezTo>
                    <a:pt x="21551" y="7777"/>
                    <a:pt x="21567" y="7781"/>
                    <a:pt x="21581" y="7790"/>
                  </a:cubicBezTo>
                  <a:cubicBezTo>
                    <a:pt x="21946" y="8064"/>
                    <a:pt x="21125" y="9675"/>
                    <a:pt x="20183" y="10921"/>
                  </a:cubicBezTo>
                  <a:cubicBezTo>
                    <a:pt x="20122" y="11042"/>
                    <a:pt x="20122" y="11225"/>
                    <a:pt x="20183" y="11346"/>
                  </a:cubicBezTo>
                  <a:cubicBezTo>
                    <a:pt x="20262" y="11406"/>
                    <a:pt x="20354" y="11452"/>
                    <a:pt x="20451" y="11452"/>
                  </a:cubicBezTo>
                  <a:cubicBezTo>
                    <a:pt x="20503" y="11452"/>
                    <a:pt x="20556" y="11439"/>
                    <a:pt x="20609" y="11407"/>
                  </a:cubicBezTo>
                  <a:cubicBezTo>
                    <a:pt x="21788" y="10774"/>
                    <a:pt x="23049" y="10278"/>
                    <a:pt x="23464" y="10278"/>
                  </a:cubicBezTo>
                  <a:cubicBezTo>
                    <a:pt x="23488" y="10278"/>
                    <a:pt x="23509" y="10279"/>
                    <a:pt x="23527" y="10282"/>
                  </a:cubicBezTo>
                  <a:cubicBezTo>
                    <a:pt x="23496" y="10678"/>
                    <a:pt x="22432" y="11529"/>
                    <a:pt x="21399" y="12045"/>
                  </a:cubicBezTo>
                  <a:cubicBezTo>
                    <a:pt x="21247" y="12137"/>
                    <a:pt x="21186" y="12319"/>
                    <a:pt x="21247" y="12471"/>
                  </a:cubicBezTo>
                  <a:cubicBezTo>
                    <a:pt x="21313" y="12581"/>
                    <a:pt x="21427" y="12659"/>
                    <a:pt x="21543" y="12659"/>
                  </a:cubicBezTo>
                  <a:cubicBezTo>
                    <a:pt x="21586" y="12659"/>
                    <a:pt x="21631" y="12648"/>
                    <a:pt x="21672" y="12623"/>
                  </a:cubicBezTo>
                  <a:cubicBezTo>
                    <a:pt x="22124" y="12420"/>
                    <a:pt x="22894" y="12200"/>
                    <a:pt x="23448" y="12200"/>
                  </a:cubicBezTo>
                  <a:cubicBezTo>
                    <a:pt x="23639" y="12200"/>
                    <a:pt x="23804" y="12226"/>
                    <a:pt x="23922" y="12289"/>
                  </a:cubicBezTo>
                  <a:cubicBezTo>
                    <a:pt x="24013" y="12319"/>
                    <a:pt x="24074" y="12410"/>
                    <a:pt x="24074" y="12501"/>
                  </a:cubicBezTo>
                  <a:cubicBezTo>
                    <a:pt x="24074" y="12501"/>
                    <a:pt x="24013" y="12775"/>
                    <a:pt x="23101" y="13261"/>
                  </a:cubicBezTo>
                  <a:cubicBezTo>
                    <a:pt x="21180" y="14398"/>
                    <a:pt x="17548" y="15438"/>
                    <a:pt x="16302" y="15438"/>
                  </a:cubicBezTo>
                  <a:cubicBezTo>
                    <a:pt x="16149" y="15438"/>
                    <a:pt x="16031" y="15422"/>
                    <a:pt x="15958" y="15389"/>
                  </a:cubicBezTo>
                  <a:cubicBezTo>
                    <a:pt x="15867" y="15328"/>
                    <a:pt x="15715" y="14994"/>
                    <a:pt x="15593" y="14477"/>
                  </a:cubicBezTo>
                  <a:lnTo>
                    <a:pt x="15593" y="14447"/>
                  </a:lnTo>
                  <a:cubicBezTo>
                    <a:pt x="15198" y="12957"/>
                    <a:pt x="14955" y="10161"/>
                    <a:pt x="15198" y="8307"/>
                  </a:cubicBezTo>
                  <a:cubicBezTo>
                    <a:pt x="15411" y="7456"/>
                    <a:pt x="15624" y="7121"/>
                    <a:pt x="15776" y="7061"/>
                  </a:cubicBezTo>
                  <a:close/>
                  <a:moveTo>
                    <a:pt x="13587" y="12258"/>
                  </a:moveTo>
                  <a:cubicBezTo>
                    <a:pt x="13618" y="12744"/>
                    <a:pt x="13739" y="13748"/>
                    <a:pt x="13982" y="14994"/>
                  </a:cubicBezTo>
                  <a:cubicBezTo>
                    <a:pt x="13374" y="15207"/>
                    <a:pt x="12523" y="15450"/>
                    <a:pt x="11307" y="15602"/>
                  </a:cubicBezTo>
                  <a:cubicBezTo>
                    <a:pt x="11216" y="14295"/>
                    <a:pt x="11307" y="13352"/>
                    <a:pt x="11338" y="13018"/>
                  </a:cubicBezTo>
                  <a:cubicBezTo>
                    <a:pt x="12098" y="12623"/>
                    <a:pt x="12858" y="12410"/>
                    <a:pt x="13587" y="12258"/>
                  </a:cubicBezTo>
                  <a:close/>
                  <a:moveTo>
                    <a:pt x="10639" y="13322"/>
                  </a:moveTo>
                  <a:cubicBezTo>
                    <a:pt x="10608" y="13808"/>
                    <a:pt x="10608" y="14659"/>
                    <a:pt x="10639" y="15662"/>
                  </a:cubicBezTo>
                  <a:cubicBezTo>
                    <a:pt x="9909" y="15731"/>
                    <a:pt x="9043" y="15765"/>
                    <a:pt x="8066" y="15765"/>
                  </a:cubicBezTo>
                  <a:cubicBezTo>
                    <a:pt x="7740" y="15765"/>
                    <a:pt x="7402" y="15761"/>
                    <a:pt x="7052" y="15754"/>
                  </a:cubicBezTo>
                  <a:cubicBezTo>
                    <a:pt x="8268" y="14720"/>
                    <a:pt x="9484" y="13930"/>
                    <a:pt x="10639" y="13322"/>
                  </a:cubicBezTo>
                  <a:close/>
                  <a:moveTo>
                    <a:pt x="15137" y="15207"/>
                  </a:moveTo>
                  <a:cubicBezTo>
                    <a:pt x="15289" y="15632"/>
                    <a:pt x="15441" y="15936"/>
                    <a:pt x="15654" y="16058"/>
                  </a:cubicBezTo>
                  <a:cubicBezTo>
                    <a:pt x="15715" y="16058"/>
                    <a:pt x="15745" y="16088"/>
                    <a:pt x="15745" y="16088"/>
                  </a:cubicBezTo>
                  <a:cubicBezTo>
                    <a:pt x="15884" y="16154"/>
                    <a:pt x="16087" y="16184"/>
                    <a:pt x="16340" y="16184"/>
                  </a:cubicBezTo>
                  <a:cubicBezTo>
                    <a:pt x="17245" y="16184"/>
                    <a:pt x="18790" y="15797"/>
                    <a:pt x="20335" y="15298"/>
                  </a:cubicBezTo>
                  <a:cubicBezTo>
                    <a:pt x="20517" y="15632"/>
                    <a:pt x="20639" y="16027"/>
                    <a:pt x="20761" y="16422"/>
                  </a:cubicBezTo>
                  <a:cubicBezTo>
                    <a:pt x="20274" y="16818"/>
                    <a:pt x="18694" y="17912"/>
                    <a:pt x="16049" y="19006"/>
                  </a:cubicBezTo>
                  <a:cubicBezTo>
                    <a:pt x="15441" y="17729"/>
                    <a:pt x="15046" y="16483"/>
                    <a:pt x="14742" y="15419"/>
                  </a:cubicBezTo>
                  <a:cubicBezTo>
                    <a:pt x="14894" y="15328"/>
                    <a:pt x="15016" y="15237"/>
                    <a:pt x="15137" y="15207"/>
                  </a:cubicBezTo>
                  <a:close/>
                  <a:moveTo>
                    <a:pt x="14195" y="15632"/>
                  </a:moveTo>
                  <a:cubicBezTo>
                    <a:pt x="14438" y="16696"/>
                    <a:pt x="14864" y="17942"/>
                    <a:pt x="15472" y="19249"/>
                  </a:cubicBezTo>
                  <a:cubicBezTo>
                    <a:pt x="14499" y="19614"/>
                    <a:pt x="13344" y="20009"/>
                    <a:pt x="12067" y="20313"/>
                  </a:cubicBezTo>
                  <a:cubicBezTo>
                    <a:pt x="11672" y="18793"/>
                    <a:pt x="11459" y="17425"/>
                    <a:pt x="11368" y="16270"/>
                  </a:cubicBezTo>
                  <a:cubicBezTo>
                    <a:pt x="12614" y="16088"/>
                    <a:pt x="13526" y="15875"/>
                    <a:pt x="14195" y="15632"/>
                  </a:cubicBezTo>
                  <a:close/>
                  <a:moveTo>
                    <a:pt x="10669" y="16331"/>
                  </a:moveTo>
                  <a:cubicBezTo>
                    <a:pt x="10760" y="17486"/>
                    <a:pt x="11003" y="18915"/>
                    <a:pt x="11368" y="20465"/>
                  </a:cubicBezTo>
                  <a:cubicBezTo>
                    <a:pt x="10304" y="20678"/>
                    <a:pt x="9180" y="20921"/>
                    <a:pt x="7903" y="21073"/>
                  </a:cubicBezTo>
                  <a:cubicBezTo>
                    <a:pt x="7447" y="19036"/>
                    <a:pt x="7234" y="17395"/>
                    <a:pt x="7113" y="16392"/>
                  </a:cubicBezTo>
                  <a:lnTo>
                    <a:pt x="7113" y="16392"/>
                  </a:lnTo>
                  <a:cubicBezTo>
                    <a:pt x="7487" y="16400"/>
                    <a:pt x="7847" y="16404"/>
                    <a:pt x="8191" y="16404"/>
                  </a:cubicBezTo>
                  <a:cubicBezTo>
                    <a:pt x="9131" y="16404"/>
                    <a:pt x="9957" y="16376"/>
                    <a:pt x="10669" y="16331"/>
                  </a:cubicBezTo>
                  <a:close/>
                  <a:moveTo>
                    <a:pt x="6444" y="16362"/>
                  </a:moveTo>
                  <a:cubicBezTo>
                    <a:pt x="6535" y="17304"/>
                    <a:pt x="6778" y="19036"/>
                    <a:pt x="7234" y="21103"/>
                  </a:cubicBezTo>
                  <a:cubicBezTo>
                    <a:pt x="6140" y="21225"/>
                    <a:pt x="4985" y="21286"/>
                    <a:pt x="3769" y="21286"/>
                  </a:cubicBezTo>
                  <a:cubicBezTo>
                    <a:pt x="3769" y="19918"/>
                    <a:pt x="3860" y="18945"/>
                    <a:pt x="3891" y="18641"/>
                  </a:cubicBezTo>
                  <a:cubicBezTo>
                    <a:pt x="4651" y="17851"/>
                    <a:pt x="5441" y="17091"/>
                    <a:pt x="6292" y="16362"/>
                  </a:cubicBezTo>
                  <a:close/>
                  <a:moveTo>
                    <a:pt x="3131" y="19584"/>
                  </a:moveTo>
                  <a:lnTo>
                    <a:pt x="3131" y="19584"/>
                  </a:lnTo>
                  <a:cubicBezTo>
                    <a:pt x="3101" y="20039"/>
                    <a:pt x="3101" y="20647"/>
                    <a:pt x="3101" y="21377"/>
                  </a:cubicBezTo>
                  <a:lnTo>
                    <a:pt x="2098" y="21377"/>
                  </a:lnTo>
                  <a:cubicBezTo>
                    <a:pt x="2402" y="20678"/>
                    <a:pt x="2736" y="20070"/>
                    <a:pt x="3131" y="19584"/>
                  </a:cubicBezTo>
                  <a:close/>
                  <a:moveTo>
                    <a:pt x="20912" y="17152"/>
                  </a:moveTo>
                  <a:cubicBezTo>
                    <a:pt x="21186" y="18337"/>
                    <a:pt x="21186" y="19705"/>
                    <a:pt x="20973" y="21225"/>
                  </a:cubicBezTo>
                  <a:cubicBezTo>
                    <a:pt x="20730" y="21438"/>
                    <a:pt x="19879" y="22106"/>
                    <a:pt x="18450" y="22866"/>
                  </a:cubicBezTo>
                  <a:cubicBezTo>
                    <a:pt x="17569" y="21802"/>
                    <a:pt x="16870" y="20678"/>
                    <a:pt x="16353" y="19614"/>
                  </a:cubicBezTo>
                  <a:cubicBezTo>
                    <a:pt x="18694" y="18672"/>
                    <a:pt x="20213" y="17638"/>
                    <a:pt x="20912" y="17152"/>
                  </a:cubicBezTo>
                  <a:close/>
                  <a:moveTo>
                    <a:pt x="20821" y="22167"/>
                  </a:moveTo>
                  <a:cubicBezTo>
                    <a:pt x="20669" y="22957"/>
                    <a:pt x="20457" y="23808"/>
                    <a:pt x="20183" y="24690"/>
                  </a:cubicBezTo>
                  <a:cubicBezTo>
                    <a:pt x="19727" y="24264"/>
                    <a:pt x="19302" y="23839"/>
                    <a:pt x="18906" y="23383"/>
                  </a:cubicBezTo>
                  <a:cubicBezTo>
                    <a:pt x="19727" y="22927"/>
                    <a:pt x="20365" y="22501"/>
                    <a:pt x="20821" y="22167"/>
                  </a:cubicBezTo>
                  <a:close/>
                  <a:moveTo>
                    <a:pt x="15776" y="19887"/>
                  </a:moveTo>
                  <a:cubicBezTo>
                    <a:pt x="16323" y="20951"/>
                    <a:pt x="16991" y="22046"/>
                    <a:pt x="17873" y="23170"/>
                  </a:cubicBezTo>
                  <a:cubicBezTo>
                    <a:pt x="16809" y="23687"/>
                    <a:pt x="15411" y="24295"/>
                    <a:pt x="13769" y="24842"/>
                  </a:cubicBezTo>
                  <a:cubicBezTo>
                    <a:pt x="13070" y="23505"/>
                    <a:pt x="12584" y="22198"/>
                    <a:pt x="12250" y="20982"/>
                  </a:cubicBezTo>
                  <a:cubicBezTo>
                    <a:pt x="13587" y="20647"/>
                    <a:pt x="14742" y="20283"/>
                    <a:pt x="15776" y="19887"/>
                  </a:cubicBezTo>
                  <a:close/>
                  <a:moveTo>
                    <a:pt x="11551" y="21103"/>
                  </a:moveTo>
                  <a:cubicBezTo>
                    <a:pt x="11946" y="22350"/>
                    <a:pt x="12432" y="23657"/>
                    <a:pt x="13070" y="25024"/>
                  </a:cubicBezTo>
                  <a:cubicBezTo>
                    <a:pt x="11946" y="25359"/>
                    <a:pt x="10730" y="25663"/>
                    <a:pt x="9332" y="25936"/>
                  </a:cubicBezTo>
                  <a:cubicBezTo>
                    <a:pt x="8815" y="24447"/>
                    <a:pt x="8420" y="23049"/>
                    <a:pt x="8055" y="21711"/>
                  </a:cubicBezTo>
                  <a:cubicBezTo>
                    <a:pt x="9332" y="21559"/>
                    <a:pt x="10487" y="21316"/>
                    <a:pt x="11551" y="21103"/>
                  </a:cubicBezTo>
                  <a:close/>
                  <a:moveTo>
                    <a:pt x="7386" y="21802"/>
                  </a:moveTo>
                  <a:cubicBezTo>
                    <a:pt x="7690" y="23109"/>
                    <a:pt x="8116" y="24568"/>
                    <a:pt x="8663" y="25997"/>
                  </a:cubicBezTo>
                  <a:cubicBezTo>
                    <a:pt x="7295" y="26240"/>
                    <a:pt x="5775" y="26423"/>
                    <a:pt x="4164" y="26544"/>
                  </a:cubicBezTo>
                  <a:cubicBezTo>
                    <a:pt x="3891" y="24903"/>
                    <a:pt x="3769" y="23322"/>
                    <a:pt x="3769" y="22015"/>
                  </a:cubicBezTo>
                  <a:cubicBezTo>
                    <a:pt x="5076" y="22015"/>
                    <a:pt x="6231" y="21954"/>
                    <a:pt x="7386" y="21802"/>
                  </a:cubicBezTo>
                  <a:close/>
                  <a:moveTo>
                    <a:pt x="1794" y="21985"/>
                  </a:moveTo>
                  <a:cubicBezTo>
                    <a:pt x="2250" y="21985"/>
                    <a:pt x="2675" y="22015"/>
                    <a:pt x="3101" y="22015"/>
                  </a:cubicBezTo>
                  <a:cubicBezTo>
                    <a:pt x="3131" y="23353"/>
                    <a:pt x="3192" y="24933"/>
                    <a:pt x="3465" y="26574"/>
                  </a:cubicBezTo>
                  <a:cubicBezTo>
                    <a:pt x="2584" y="26605"/>
                    <a:pt x="1642" y="26635"/>
                    <a:pt x="699" y="26635"/>
                  </a:cubicBezTo>
                  <a:cubicBezTo>
                    <a:pt x="730" y="24812"/>
                    <a:pt x="1277" y="23170"/>
                    <a:pt x="1794" y="21985"/>
                  </a:cubicBezTo>
                  <a:close/>
                  <a:moveTo>
                    <a:pt x="18298" y="23657"/>
                  </a:moveTo>
                  <a:cubicBezTo>
                    <a:pt x="18785" y="24204"/>
                    <a:pt x="19362" y="24781"/>
                    <a:pt x="19940" y="25328"/>
                  </a:cubicBezTo>
                  <a:cubicBezTo>
                    <a:pt x="19757" y="25936"/>
                    <a:pt x="19545" y="26453"/>
                    <a:pt x="19271" y="27030"/>
                  </a:cubicBezTo>
                  <a:cubicBezTo>
                    <a:pt x="18967" y="27213"/>
                    <a:pt x="17873" y="27851"/>
                    <a:pt x="16201" y="28611"/>
                  </a:cubicBezTo>
                  <a:cubicBezTo>
                    <a:pt x="15320" y="27547"/>
                    <a:pt x="14590" y="26483"/>
                    <a:pt x="14043" y="25389"/>
                  </a:cubicBezTo>
                  <a:cubicBezTo>
                    <a:pt x="15776" y="24812"/>
                    <a:pt x="17174" y="24204"/>
                    <a:pt x="18298" y="23657"/>
                  </a:cubicBezTo>
                  <a:close/>
                  <a:moveTo>
                    <a:pt x="18785" y="28064"/>
                  </a:moveTo>
                  <a:cubicBezTo>
                    <a:pt x="18450" y="28854"/>
                    <a:pt x="18055" y="29584"/>
                    <a:pt x="17630" y="30222"/>
                  </a:cubicBezTo>
                  <a:cubicBezTo>
                    <a:pt x="17295" y="29888"/>
                    <a:pt x="16961" y="29523"/>
                    <a:pt x="16657" y="29158"/>
                  </a:cubicBezTo>
                  <a:cubicBezTo>
                    <a:pt x="17539" y="28733"/>
                    <a:pt x="18298" y="28368"/>
                    <a:pt x="18785" y="28064"/>
                  </a:cubicBezTo>
                  <a:close/>
                  <a:moveTo>
                    <a:pt x="13435" y="25632"/>
                  </a:moveTo>
                  <a:cubicBezTo>
                    <a:pt x="14043" y="26726"/>
                    <a:pt x="14742" y="27821"/>
                    <a:pt x="15624" y="28915"/>
                  </a:cubicBezTo>
                  <a:cubicBezTo>
                    <a:pt x="14438" y="29462"/>
                    <a:pt x="13040" y="30009"/>
                    <a:pt x="11520" y="30465"/>
                  </a:cubicBezTo>
                  <a:cubicBezTo>
                    <a:pt x="10730" y="29189"/>
                    <a:pt x="10122" y="27881"/>
                    <a:pt x="9575" y="26544"/>
                  </a:cubicBezTo>
                  <a:cubicBezTo>
                    <a:pt x="11003" y="26271"/>
                    <a:pt x="12280" y="25967"/>
                    <a:pt x="13435" y="25632"/>
                  </a:cubicBezTo>
                  <a:close/>
                  <a:moveTo>
                    <a:pt x="8906" y="26635"/>
                  </a:moveTo>
                  <a:cubicBezTo>
                    <a:pt x="9423" y="27973"/>
                    <a:pt x="10031" y="29340"/>
                    <a:pt x="10791" y="30617"/>
                  </a:cubicBezTo>
                  <a:cubicBezTo>
                    <a:pt x="9180" y="31073"/>
                    <a:pt x="7386" y="31407"/>
                    <a:pt x="5532" y="31529"/>
                  </a:cubicBezTo>
                  <a:cubicBezTo>
                    <a:pt x="4924" y="30161"/>
                    <a:pt x="4499" y="28641"/>
                    <a:pt x="4225" y="27182"/>
                  </a:cubicBezTo>
                  <a:cubicBezTo>
                    <a:pt x="5927" y="27122"/>
                    <a:pt x="7508" y="26909"/>
                    <a:pt x="8906" y="26635"/>
                  </a:cubicBezTo>
                  <a:close/>
                  <a:moveTo>
                    <a:pt x="3587" y="27213"/>
                  </a:moveTo>
                  <a:cubicBezTo>
                    <a:pt x="3860" y="28672"/>
                    <a:pt x="4256" y="30161"/>
                    <a:pt x="4833" y="31559"/>
                  </a:cubicBezTo>
                  <a:cubicBezTo>
                    <a:pt x="4593" y="31568"/>
                    <a:pt x="4347" y="31572"/>
                    <a:pt x="4098" y="31572"/>
                  </a:cubicBezTo>
                  <a:cubicBezTo>
                    <a:pt x="3496" y="31572"/>
                    <a:pt x="2873" y="31550"/>
                    <a:pt x="2250" y="31529"/>
                  </a:cubicBezTo>
                  <a:cubicBezTo>
                    <a:pt x="1307" y="30374"/>
                    <a:pt x="760" y="28976"/>
                    <a:pt x="699" y="27304"/>
                  </a:cubicBezTo>
                  <a:cubicBezTo>
                    <a:pt x="1672" y="27304"/>
                    <a:pt x="2675" y="27274"/>
                    <a:pt x="3587" y="27213"/>
                  </a:cubicBezTo>
                  <a:close/>
                  <a:moveTo>
                    <a:pt x="16049" y="29462"/>
                  </a:moveTo>
                  <a:cubicBezTo>
                    <a:pt x="16414" y="29918"/>
                    <a:pt x="16839" y="30374"/>
                    <a:pt x="17295" y="30799"/>
                  </a:cubicBezTo>
                  <a:cubicBezTo>
                    <a:pt x="16353" y="32198"/>
                    <a:pt x="15350" y="33231"/>
                    <a:pt x="14256" y="33961"/>
                  </a:cubicBezTo>
                  <a:cubicBezTo>
                    <a:pt x="13344" y="33079"/>
                    <a:pt x="12554" y="32076"/>
                    <a:pt x="11855" y="31012"/>
                  </a:cubicBezTo>
                  <a:cubicBezTo>
                    <a:pt x="13466" y="30526"/>
                    <a:pt x="14864" y="30009"/>
                    <a:pt x="16049" y="29462"/>
                  </a:cubicBezTo>
                  <a:close/>
                  <a:moveTo>
                    <a:pt x="5107" y="32228"/>
                  </a:moveTo>
                  <a:cubicBezTo>
                    <a:pt x="5441" y="32927"/>
                    <a:pt x="5836" y="33565"/>
                    <a:pt x="6231" y="34173"/>
                  </a:cubicBezTo>
                  <a:cubicBezTo>
                    <a:pt x="5745" y="33991"/>
                    <a:pt x="5228" y="33717"/>
                    <a:pt x="4681" y="33444"/>
                  </a:cubicBezTo>
                  <a:cubicBezTo>
                    <a:pt x="4043" y="33110"/>
                    <a:pt x="3435" y="32684"/>
                    <a:pt x="2949" y="32228"/>
                  </a:cubicBezTo>
                  <a:lnTo>
                    <a:pt x="2949" y="32228"/>
                  </a:lnTo>
                  <a:cubicBezTo>
                    <a:pt x="3298" y="32258"/>
                    <a:pt x="3663" y="32274"/>
                    <a:pt x="4028" y="32274"/>
                  </a:cubicBezTo>
                  <a:cubicBezTo>
                    <a:pt x="4392" y="32274"/>
                    <a:pt x="4757" y="32258"/>
                    <a:pt x="5107" y="32228"/>
                  </a:cubicBezTo>
                  <a:close/>
                  <a:moveTo>
                    <a:pt x="11155" y="31164"/>
                  </a:moveTo>
                  <a:cubicBezTo>
                    <a:pt x="11855" y="32289"/>
                    <a:pt x="12706" y="33353"/>
                    <a:pt x="13618" y="34265"/>
                  </a:cubicBezTo>
                  <a:cubicBezTo>
                    <a:pt x="12620" y="34815"/>
                    <a:pt x="11535" y="35093"/>
                    <a:pt x="10346" y="35093"/>
                  </a:cubicBezTo>
                  <a:cubicBezTo>
                    <a:pt x="9434" y="35093"/>
                    <a:pt x="8460" y="34929"/>
                    <a:pt x="7417" y="34599"/>
                  </a:cubicBezTo>
                  <a:cubicBezTo>
                    <a:pt x="6778" y="33869"/>
                    <a:pt x="6292" y="33049"/>
                    <a:pt x="5836" y="32167"/>
                  </a:cubicBezTo>
                  <a:cubicBezTo>
                    <a:pt x="7690" y="32015"/>
                    <a:pt x="9514" y="31620"/>
                    <a:pt x="11155" y="31164"/>
                  </a:cubicBezTo>
                  <a:close/>
                  <a:moveTo>
                    <a:pt x="20414" y="1"/>
                  </a:moveTo>
                  <a:cubicBezTo>
                    <a:pt x="19464" y="1"/>
                    <a:pt x="18771" y="2007"/>
                    <a:pt x="18390" y="3474"/>
                  </a:cubicBezTo>
                  <a:cubicBezTo>
                    <a:pt x="18236" y="3166"/>
                    <a:pt x="17995" y="2966"/>
                    <a:pt x="17650" y="2966"/>
                  </a:cubicBezTo>
                  <a:cubicBezTo>
                    <a:pt x="17586" y="2966"/>
                    <a:pt x="17519" y="2973"/>
                    <a:pt x="17447" y="2988"/>
                  </a:cubicBezTo>
                  <a:cubicBezTo>
                    <a:pt x="16444" y="3139"/>
                    <a:pt x="16232" y="5115"/>
                    <a:pt x="16201" y="6483"/>
                  </a:cubicBezTo>
                  <a:cubicBezTo>
                    <a:pt x="16140" y="6483"/>
                    <a:pt x="16140" y="6453"/>
                    <a:pt x="16110" y="6453"/>
                  </a:cubicBezTo>
                  <a:cubicBezTo>
                    <a:pt x="15992" y="6394"/>
                    <a:pt x="15874" y="6360"/>
                    <a:pt x="15748" y="6360"/>
                  </a:cubicBezTo>
                  <a:cubicBezTo>
                    <a:pt x="15679" y="6360"/>
                    <a:pt x="15608" y="6370"/>
                    <a:pt x="15532" y="6392"/>
                  </a:cubicBezTo>
                  <a:cubicBezTo>
                    <a:pt x="15046" y="6544"/>
                    <a:pt x="14742" y="7152"/>
                    <a:pt x="14560" y="8276"/>
                  </a:cubicBezTo>
                  <a:cubicBezTo>
                    <a:pt x="14438" y="9067"/>
                    <a:pt x="14408" y="10252"/>
                    <a:pt x="14469" y="11407"/>
                  </a:cubicBezTo>
                  <a:cubicBezTo>
                    <a:pt x="14256" y="11407"/>
                    <a:pt x="14013" y="11468"/>
                    <a:pt x="13800" y="11498"/>
                  </a:cubicBezTo>
                  <a:cubicBezTo>
                    <a:pt x="12858" y="11650"/>
                    <a:pt x="11855" y="11954"/>
                    <a:pt x="10821" y="12441"/>
                  </a:cubicBezTo>
                  <a:cubicBezTo>
                    <a:pt x="9423" y="13079"/>
                    <a:pt x="7934" y="14052"/>
                    <a:pt x="6414" y="15298"/>
                  </a:cubicBezTo>
                  <a:cubicBezTo>
                    <a:pt x="6231" y="15450"/>
                    <a:pt x="6049" y="15602"/>
                    <a:pt x="5897" y="15754"/>
                  </a:cubicBezTo>
                  <a:cubicBezTo>
                    <a:pt x="4985" y="16514"/>
                    <a:pt x="4104" y="17395"/>
                    <a:pt x="3283" y="18307"/>
                  </a:cubicBezTo>
                  <a:cubicBezTo>
                    <a:pt x="2553" y="19067"/>
                    <a:pt x="1824" y="20222"/>
                    <a:pt x="1246" y="21498"/>
                  </a:cubicBezTo>
                  <a:lnTo>
                    <a:pt x="1246" y="21529"/>
                  </a:lnTo>
                  <a:cubicBezTo>
                    <a:pt x="699" y="22805"/>
                    <a:pt x="0" y="24781"/>
                    <a:pt x="0" y="27000"/>
                  </a:cubicBezTo>
                  <a:cubicBezTo>
                    <a:pt x="31" y="28976"/>
                    <a:pt x="639" y="30678"/>
                    <a:pt x="1824" y="32046"/>
                  </a:cubicBezTo>
                  <a:lnTo>
                    <a:pt x="1854" y="32076"/>
                  </a:lnTo>
                  <a:cubicBezTo>
                    <a:pt x="2523" y="32836"/>
                    <a:pt x="3344" y="33505"/>
                    <a:pt x="4347" y="34021"/>
                  </a:cubicBezTo>
                  <a:lnTo>
                    <a:pt x="5259" y="34477"/>
                  </a:lnTo>
                  <a:cubicBezTo>
                    <a:pt x="5897" y="34781"/>
                    <a:pt x="6535" y="35055"/>
                    <a:pt x="7113" y="35237"/>
                  </a:cubicBezTo>
                  <a:cubicBezTo>
                    <a:pt x="8229" y="35609"/>
                    <a:pt x="9296" y="35792"/>
                    <a:pt x="10309" y="35792"/>
                  </a:cubicBezTo>
                  <a:cubicBezTo>
                    <a:pt x="11698" y="35792"/>
                    <a:pt x="12987" y="35449"/>
                    <a:pt x="14165" y="34781"/>
                  </a:cubicBezTo>
                  <a:cubicBezTo>
                    <a:pt x="14197" y="34789"/>
                    <a:pt x="14232" y="34793"/>
                    <a:pt x="14267" y="34793"/>
                  </a:cubicBezTo>
                  <a:cubicBezTo>
                    <a:pt x="14363" y="34793"/>
                    <a:pt x="14463" y="34765"/>
                    <a:pt x="14529" y="34720"/>
                  </a:cubicBezTo>
                  <a:cubicBezTo>
                    <a:pt x="14560" y="34660"/>
                    <a:pt x="14590" y="34599"/>
                    <a:pt x="14590" y="34569"/>
                  </a:cubicBezTo>
                  <a:cubicBezTo>
                    <a:pt x="16475" y="33292"/>
                    <a:pt x="18055" y="31255"/>
                    <a:pt x="19453" y="28277"/>
                  </a:cubicBezTo>
                  <a:cubicBezTo>
                    <a:pt x="19575" y="28033"/>
                    <a:pt x="19727" y="27730"/>
                    <a:pt x="19849" y="27456"/>
                  </a:cubicBezTo>
                  <a:cubicBezTo>
                    <a:pt x="19879" y="27426"/>
                    <a:pt x="19879" y="27365"/>
                    <a:pt x="19909" y="27334"/>
                  </a:cubicBezTo>
                  <a:cubicBezTo>
                    <a:pt x="20791" y="25328"/>
                    <a:pt x="21368" y="23322"/>
                    <a:pt x="21642" y="21498"/>
                  </a:cubicBezTo>
                  <a:lnTo>
                    <a:pt x="21642" y="21407"/>
                  </a:lnTo>
                  <a:cubicBezTo>
                    <a:pt x="21885" y="19584"/>
                    <a:pt x="21824" y="17942"/>
                    <a:pt x="21490" y="16514"/>
                  </a:cubicBezTo>
                  <a:lnTo>
                    <a:pt x="21490" y="16483"/>
                  </a:lnTo>
                  <a:cubicBezTo>
                    <a:pt x="21368" y="15966"/>
                    <a:pt x="21186" y="15510"/>
                    <a:pt x="20973" y="15115"/>
                  </a:cubicBezTo>
                  <a:cubicBezTo>
                    <a:pt x="22311" y="14599"/>
                    <a:pt x="23527" y="14052"/>
                    <a:pt x="24165" y="13535"/>
                  </a:cubicBezTo>
                  <a:cubicBezTo>
                    <a:pt x="24560" y="13292"/>
                    <a:pt x="24742" y="13018"/>
                    <a:pt x="24834" y="12744"/>
                  </a:cubicBezTo>
                  <a:cubicBezTo>
                    <a:pt x="25624" y="12319"/>
                    <a:pt x="27448" y="11225"/>
                    <a:pt x="27478" y="10343"/>
                  </a:cubicBezTo>
                  <a:cubicBezTo>
                    <a:pt x="27478" y="10161"/>
                    <a:pt x="27417" y="9978"/>
                    <a:pt x="27235" y="9827"/>
                  </a:cubicBezTo>
                  <a:cubicBezTo>
                    <a:pt x="27174" y="9735"/>
                    <a:pt x="27113" y="9705"/>
                    <a:pt x="27022" y="9675"/>
                  </a:cubicBezTo>
                  <a:cubicBezTo>
                    <a:pt x="28116" y="8337"/>
                    <a:pt x="29211" y="6301"/>
                    <a:pt x="28603" y="5176"/>
                  </a:cubicBezTo>
                  <a:cubicBezTo>
                    <a:pt x="28511" y="4994"/>
                    <a:pt x="28299" y="4842"/>
                    <a:pt x="28086" y="4781"/>
                  </a:cubicBezTo>
                  <a:cubicBezTo>
                    <a:pt x="27974" y="4742"/>
                    <a:pt x="27846" y="4724"/>
                    <a:pt x="27707" y="4724"/>
                  </a:cubicBezTo>
                  <a:cubicBezTo>
                    <a:pt x="27095" y="4724"/>
                    <a:pt x="26268" y="5067"/>
                    <a:pt x="25624" y="5389"/>
                  </a:cubicBezTo>
                  <a:cubicBezTo>
                    <a:pt x="26019" y="4538"/>
                    <a:pt x="26445" y="3504"/>
                    <a:pt x="26019" y="2988"/>
                  </a:cubicBezTo>
                  <a:cubicBezTo>
                    <a:pt x="25958" y="2866"/>
                    <a:pt x="25806" y="2744"/>
                    <a:pt x="25533" y="2714"/>
                  </a:cubicBezTo>
                  <a:cubicBezTo>
                    <a:pt x="25512" y="2713"/>
                    <a:pt x="25490" y="2712"/>
                    <a:pt x="25468" y="2712"/>
                  </a:cubicBezTo>
                  <a:cubicBezTo>
                    <a:pt x="25018" y="2712"/>
                    <a:pt x="24412" y="3004"/>
                    <a:pt x="23861" y="3352"/>
                  </a:cubicBezTo>
                  <a:cubicBezTo>
                    <a:pt x="24408" y="2349"/>
                    <a:pt x="24773" y="1164"/>
                    <a:pt x="24134" y="708"/>
                  </a:cubicBezTo>
                  <a:cubicBezTo>
                    <a:pt x="23987" y="602"/>
                    <a:pt x="23825" y="555"/>
                    <a:pt x="23654" y="555"/>
                  </a:cubicBezTo>
                  <a:cubicBezTo>
                    <a:pt x="22942" y="555"/>
                    <a:pt x="22072" y="1365"/>
                    <a:pt x="21460" y="2076"/>
                  </a:cubicBezTo>
                  <a:cubicBezTo>
                    <a:pt x="21520" y="1498"/>
                    <a:pt x="21429" y="860"/>
                    <a:pt x="21156" y="434"/>
                  </a:cubicBezTo>
                  <a:cubicBezTo>
                    <a:pt x="21034" y="222"/>
                    <a:pt x="20791" y="70"/>
                    <a:pt x="20517" y="9"/>
                  </a:cubicBezTo>
                  <a:cubicBezTo>
                    <a:pt x="20483" y="4"/>
                    <a:pt x="20448" y="1"/>
                    <a:pt x="20414" y="1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one column 3">
  <p:cSld name="CUSTOM_1_1_3">
    <p:spTree>
      <p:nvGrpSpPr>
        <p:cNvPr id="968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Google Shape;969;p16"/>
          <p:cNvSpPr txBox="1"/>
          <p:nvPr>
            <p:ph idx="1" type="subTitle"/>
          </p:nvPr>
        </p:nvSpPr>
        <p:spPr>
          <a:xfrm>
            <a:off x="5042925" y="2535216"/>
            <a:ext cx="2916900" cy="124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970" name="Google Shape;970;p16"/>
          <p:cNvSpPr txBox="1"/>
          <p:nvPr>
            <p:ph type="title"/>
          </p:nvPr>
        </p:nvSpPr>
        <p:spPr>
          <a:xfrm>
            <a:off x="4912575" y="2099832"/>
            <a:ext cx="3177600" cy="54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971" name="Google Shape;971;p16"/>
          <p:cNvGrpSpPr/>
          <p:nvPr/>
        </p:nvGrpSpPr>
        <p:grpSpPr>
          <a:xfrm flipH="1" rot="10800000">
            <a:off x="7534826" y="3148188"/>
            <a:ext cx="1812302" cy="2282755"/>
            <a:chOff x="7534826" y="-289613"/>
            <a:chExt cx="1812302" cy="2282755"/>
          </a:xfrm>
        </p:grpSpPr>
        <p:grpSp>
          <p:nvGrpSpPr>
            <p:cNvPr id="972" name="Google Shape;972;p16"/>
            <p:cNvGrpSpPr/>
            <p:nvPr/>
          </p:nvGrpSpPr>
          <p:grpSpPr>
            <a:xfrm flipH="1">
              <a:off x="8765390" y="388088"/>
              <a:ext cx="541075" cy="665100"/>
              <a:chOff x="2621125" y="4556025"/>
              <a:chExt cx="541075" cy="665100"/>
            </a:xfrm>
          </p:grpSpPr>
          <p:sp>
            <p:nvSpPr>
              <p:cNvPr id="973" name="Google Shape;973;p16"/>
              <p:cNvSpPr/>
              <p:nvPr/>
            </p:nvSpPr>
            <p:spPr>
              <a:xfrm>
                <a:off x="2621125" y="4556025"/>
                <a:ext cx="541075" cy="665100"/>
              </a:xfrm>
              <a:custGeom>
                <a:rect b="b" l="l" r="r" t="t"/>
                <a:pathLst>
                  <a:path extrusionOk="0" h="26604" w="21643">
                    <a:moveTo>
                      <a:pt x="3323" y="635"/>
                    </a:moveTo>
                    <a:cubicBezTo>
                      <a:pt x="3408" y="635"/>
                      <a:pt x="3513" y="671"/>
                      <a:pt x="3618" y="692"/>
                    </a:cubicBezTo>
                    <a:cubicBezTo>
                      <a:pt x="3983" y="813"/>
                      <a:pt x="4104" y="996"/>
                      <a:pt x="4135" y="1117"/>
                    </a:cubicBezTo>
                    <a:cubicBezTo>
                      <a:pt x="4348" y="1664"/>
                      <a:pt x="3831" y="2728"/>
                      <a:pt x="3314" y="3549"/>
                    </a:cubicBezTo>
                    <a:cubicBezTo>
                      <a:pt x="3040" y="2546"/>
                      <a:pt x="2797" y="1300"/>
                      <a:pt x="3040" y="813"/>
                    </a:cubicBezTo>
                    <a:cubicBezTo>
                      <a:pt x="3132" y="692"/>
                      <a:pt x="3162" y="661"/>
                      <a:pt x="3223" y="661"/>
                    </a:cubicBezTo>
                    <a:cubicBezTo>
                      <a:pt x="3251" y="642"/>
                      <a:pt x="3285" y="635"/>
                      <a:pt x="3323" y="635"/>
                    </a:cubicBezTo>
                    <a:close/>
                    <a:moveTo>
                      <a:pt x="6033" y="5849"/>
                    </a:moveTo>
                    <a:cubicBezTo>
                      <a:pt x="6307" y="5849"/>
                      <a:pt x="6509" y="6014"/>
                      <a:pt x="6840" y="6345"/>
                    </a:cubicBezTo>
                    <a:cubicBezTo>
                      <a:pt x="7325" y="6805"/>
                      <a:pt x="7961" y="7351"/>
                      <a:pt x="9216" y="7351"/>
                    </a:cubicBezTo>
                    <a:cubicBezTo>
                      <a:pt x="9454" y="7351"/>
                      <a:pt x="9715" y="7331"/>
                      <a:pt x="10001" y="7288"/>
                    </a:cubicBezTo>
                    <a:cubicBezTo>
                      <a:pt x="10511" y="7216"/>
                      <a:pt x="11051" y="7166"/>
                      <a:pt x="11611" y="7166"/>
                    </a:cubicBezTo>
                    <a:cubicBezTo>
                      <a:pt x="13925" y="7166"/>
                      <a:pt x="16594" y="8024"/>
                      <a:pt x="18968" y="11816"/>
                    </a:cubicBezTo>
                    <a:cubicBezTo>
                      <a:pt x="20457" y="14096"/>
                      <a:pt x="20913" y="16254"/>
                      <a:pt x="20366" y="18291"/>
                    </a:cubicBezTo>
                    <a:cubicBezTo>
                      <a:pt x="19697" y="20753"/>
                      <a:pt x="17478" y="22911"/>
                      <a:pt x="13801" y="24765"/>
                    </a:cubicBezTo>
                    <a:cubicBezTo>
                      <a:pt x="12318" y="25514"/>
                      <a:pt x="10902" y="25886"/>
                      <a:pt x="9582" y="25886"/>
                    </a:cubicBezTo>
                    <a:cubicBezTo>
                      <a:pt x="8222" y="25886"/>
                      <a:pt x="6963" y="25491"/>
                      <a:pt x="5837" y="24704"/>
                    </a:cubicBezTo>
                    <a:cubicBezTo>
                      <a:pt x="3496" y="23063"/>
                      <a:pt x="2129" y="19963"/>
                      <a:pt x="1977" y="17713"/>
                    </a:cubicBezTo>
                    <a:cubicBezTo>
                      <a:pt x="1703" y="13883"/>
                      <a:pt x="3800" y="10905"/>
                      <a:pt x="4803" y="9506"/>
                    </a:cubicBezTo>
                    <a:lnTo>
                      <a:pt x="4864" y="9415"/>
                    </a:lnTo>
                    <a:cubicBezTo>
                      <a:pt x="5411" y="8655"/>
                      <a:pt x="5199" y="7895"/>
                      <a:pt x="5107" y="7348"/>
                    </a:cubicBezTo>
                    <a:cubicBezTo>
                      <a:pt x="4955" y="6649"/>
                      <a:pt x="4895" y="6345"/>
                      <a:pt x="5411" y="6041"/>
                    </a:cubicBezTo>
                    <a:cubicBezTo>
                      <a:pt x="5563" y="5981"/>
                      <a:pt x="5655" y="5889"/>
                      <a:pt x="5776" y="5889"/>
                    </a:cubicBezTo>
                    <a:cubicBezTo>
                      <a:pt x="5871" y="5862"/>
                      <a:pt x="5955" y="5849"/>
                      <a:pt x="6033" y="5849"/>
                    </a:cubicBezTo>
                    <a:close/>
                    <a:moveTo>
                      <a:pt x="3337" y="1"/>
                    </a:moveTo>
                    <a:cubicBezTo>
                      <a:pt x="2919" y="1"/>
                      <a:pt x="2589" y="190"/>
                      <a:pt x="2402" y="540"/>
                    </a:cubicBezTo>
                    <a:cubicBezTo>
                      <a:pt x="1977" y="1330"/>
                      <a:pt x="2402" y="2941"/>
                      <a:pt x="2676" y="3792"/>
                    </a:cubicBezTo>
                    <a:cubicBezTo>
                      <a:pt x="2092" y="3598"/>
                      <a:pt x="1470" y="3422"/>
                      <a:pt x="808" y="3422"/>
                    </a:cubicBezTo>
                    <a:cubicBezTo>
                      <a:pt x="643" y="3422"/>
                      <a:pt x="475" y="3433"/>
                      <a:pt x="305" y="3458"/>
                    </a:cubicBezTo>
                    <a:cubicBezTo>
                      <a:pt x="123" y="3488"/>
                      <a:pt x="1" y="3640"/>
                      <a:pt x="1" y="3853"/>
                    </a:cubicBezTo>
                    <a:cubicBezTo>
                      <a:pt x="31" y="4035"/>
                      <a:pt x="183" y="4157"/>
                      <a:pt x="396" y="4157"/>
                    </a:cubicBezTo>
                    <a:cubicBezTo>
                      <a:pt x="544" y="4136"/>
                      <a:pt x="691" y="4127"/>
                      <a:pt x="838" y="4127"/>
                    </a:cubicBezTo>
                    <a:cubicBezTo>
                      <a:pt x="2451" y="4127"/>
                      <a:pt x="4011" y="5266"/>
                      <a:pt x="4651" y="5768"/>
                    </a:cubicBezTo>
                    <a:cubicBezTo>
                      <a:pt x="4104" y="6315"/>
                      <a:pt x="4226" y="6953"/>
                      <a:pt x="4378" y="7531"/>
                    </a:cubicBezTo>
                    <a:cubicBezTo>
                      <a:pt x="4499" y="8047"/>
                      <a:pt x="4621" y="8595"/>
                      <a:pt x="4256" y="9081"/>
                    </a:cubicBezTo>
                    <a:lnTo>
                      <a:pt x="4196" y="9172"/>
                    </a:lnTo>
                    <a:cubicBezTo>
                      <a:pt x="3223" y="10540"/>
                      <a:pt x="1004" y="13731"/>
                      <a:pt x="1278" y="17774"/>
                    </a:cubicBezTo>
                    <a:cubicBezTo>
                      <a:pt x="1430" y="20114"/>
                      <a:pt x="2797" y="23458"/>
                      <a:pt x="5381" y="25282"/>
                    </a:cubicBezTo>
                    <a:cubicBezTo>
                      <a:pt x="6614" y="26151"/>
                      <a:pt x="8035" y="26603"/>
                      <a:pt x="9537" y="26603"/>
                    </a:cubicBezTo>
                    <a:cubicBezTo>
                      <a:pt x="10294" y="26603"/>
                      <a:pt x="11071" y="26489"/>
                      <a:pt x="11855" y="26254"/>
                    </a:cubicBezTo>
                    <a:cubicBezTo>
                      <a:pt x="12554" y="26072"/>
                      <a:pt x="13284" y="25768"/>
                      <a:pt x="13983" y="25434"/>
                    </a:cubicBezTo>
                    <a:cubicBezTo>
                      <a:pt x="17874" y="23488"/>
                      <a:pt x="20184" y="21118"/>
                      <a:pt x="20913" y="18504"/>
                    </a:cubicBezTo>
                    <a:cubicBezTo>
                      <a:pt x="21643" y="16254"/>
                      <a:pt x="21126" y="13914"/>
                      <a:pt x="19545" y="11452"/>
                    </a:cubicBezTo>
                    <a:cubicBezTo>
                      <a:pt x="16979" y="7384"/>
                      <a:pt x="14046" y="6479"/>
                      <a:pt x="11653" y="6479"/>
                    </a:cubicBezTo>
                    <a:cubicBezTo>
                      <a:pt x="11042" y="6479"/>
                      <a:pt x="10466" y="6538"/>
                      <a:pt x="9940" y="6619"/>
                    </a:cubicBezTo>
                    <a:cubicBezTo>
                      <a:pt x="9712" y="6651"/>
                      <a:pt x="9505" y="6666"/>
                      <a:pt x="9315" y="6666"/>
                    </a:cubicBezTo>
                    <a:cubicBezTo>
                      <a:pt x="8266" y="6666"/>
                      <a:pt x="7759" y="6215"/>
                      <a:pt x="7296" y="5829"/>
                    </a:cubicBezTo>
                    <a:cubicBezTo>
                      <a:pt x="6933" y="5514"/>
                      <a:pt x="6570" y="5180"/>
                      <a:pt x="6037" y="5180"/>
                    </a:cubicBezTo>
                    <a:cubicBezTo>
                      <a:pt x="5901" y="5180"/>
                      <a:pt x="5755" y="5202"/>
                      <a:pt x="5594" y="5251"/>
                    </a:cubicBezTo>
                    <a:cubicBezTo>
                      <a:pt x="5472" y="5281"/>
                      <a:pt x="5381" y="5312"/>
                      <a:pt x="5290" y="5373"/>
                    </a:cubicBezTo>
                    <a:cubicBezTo>
                      <a:pt x="5016" y="5129"/>
                      <a:pt x="4408" y="4643"/>
                      <a:pt x="3648" y="4218"/>
                    </a:cubicBezTo>
                    <a:cubicBezTo>
                      <a:pt x="4104" y="3610"/>
                      <a:pt x="5138" y="1968"/>
                      <a:pt x="4743" y="874"/>
                    </a:cubicBezTo>
                    <a:cubicBezTo>
                      <a:pt x="4651" y="570"/>
                      <a:pt x="4408" y="205"/>
                      <a:pt x="3740" y="53"/>
                    </a:cubicBezTo>
                    <a:cubicBezTo>
                      <a:pt x="3598" y="18"/>
                      <a:pt x="3464" y="1"/>
                      <a:pt x="333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4" name="Google Shape;974;p16"/>
              <p:cNvSpPr/>
              <p:nvPr/>
            </p:nvSpPr>
            <p:spPr>
              <a:xfrm>
                <a:off x="2689525" y="4781650"/>
                <a:ext cx="97325" cy="301225"/>
              </a:xfrm>
              <a:custGeom>
                <a:rect b="b" l="l" r="r" t="t"/>
                <a:pathLst>
                  <a:path extrusionOk="0" h="12049" w="3893">
                    <a:moveTo>
                      <a:pt x="3490" y="1"/>
                    </a:moveTo>
                    <a:cubicBezTo>
                      <a:pt x="3357" y="1"/>
                      <a:pt x="3222" y="64"/>
                      <a:pt x="3162" y="208"/>
                    </a:cubicBezTo>
                    <a:cubicBezTo>
                      <a:pt x="2463" y="2062"/>
                      <a:pt x="1186" y="3673"/>
                      <a:pt x="608" y="5618"/>
                    </a:cubicBezTo>
                    <a:cubicBezTo>
                      <a:pt x="1" y="7655"/>
                      <a:pt x="304" y="9904"/>
                      <a:pt x="1125" y="11819"/>
                    </a:cubicBezTo>
                    <a:cubicBezTo>
                      <a:pt x="1174" y="11978"/>
                      <a:pt x="1311" y="12048"/>
                      <a:pt x="1448" y="12048"/>
                    </a:cubicBezTo>
                    <a:cubicBezTo>
                      <a:pt x="1651" y="12048"/>
                      <a:pt x="1854" y="11891"/>
                      <a:pt x="1763" y="11637"/>
                    </a:cubicBezTo>
                    <a:cubicBezTo>
                      <a:pt x="912" y="9661"/>
                      <a:pt x="730" y="7564"/>
                      <a:pt x="1338" y="5527"/>
                    </a:cubicBezTo>
                    <a:cubicBezTo>
                      <a:pt x="1855" y="3703"/>
                      <a:pt x="3162" y="2184"/>
                      <a:pt x="3800" y="390"/>
                    </a:cubicBezTo>
                    <a:cubicBezTo>
                      <a:pt x="3892" y="151"/>
                      <a:pt x="3694" y="1"/>
                      <a:pt x="34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5" name="Google Shape;975;p16"/>
              <p:cNvSpPr/>
              <p:nvPr/>
            </p:nvSpPr>
            <p:spPr>
              <a:xfrm>
                <a:off x="2743425" y="5103950"/>
                <a:ext cx="134575" cy="76550"/>
              </a:xfrm>
              <a:custGeom>
                <a:rect b="b" l="l" r="r" t="t"/>
                <a:pathLst>
                  <a:path extrusionOk="0" h="3062" w="5383">
                    <a:moveTo>
                      <a:pt x="411" y="0"/>
                    </a:moveTo>
                    <a:cubicBezTo>
                      <a:pt x="205" y="0"/>
                      <a:pt x="1" y="174"/>
                      <a:pt x="94" y="416"/>
                    </a:cubicBezTo>
                    <a:cubicBezTo>
                      <a:pt x="398" y="1267"/>
                      <a:pt x="1279" y="1754"/>
                      <a:pt x="2039" y="2149"/>
                    </a:cubicBezTo>
                    <a:cubicBezTo>
                      <a:pt x="2951" y="2605"/>
                      <a:pt x="3924" y="2939"/>
                      <a:pt x="4927" y="3061"/>
                    </a:cubicBezTo>
                    <a:cubicBezTo>
                      <a:pt x="4937" y="3061"/>
                      <a:pt x="4948" y="3062"/>
                      <a:pt x="4958" y="3062"/>
                    </a:cubicBezTo>
                    <a:cubicBezTo>
                      <a:pt x="5382" y="3062"/>
                      <a:pt x="5373" y="2451"/>
                      <a:pt x="4957" y="2362"/>
                    </a:cubicBezTo>
                    <a:cubicBezTo>
                      <a:pt x="4136" y="2301"/>
                      <a:pt x="3316" y="1997"/>
                      <a:pt x="2556" y="1632"/>
                    </a:cubicBezTo>
                    <a:cubicBezTo>
                      <a:pt x="1948" y="1389"/>
                      <a:pt x="1006" y="933"/>
                      <a:pt x="732" y="234"/>
                    </a:cubicBezTo>
                    <a:cubicBezTo>
                      <a:pt x="673" y="69"/>
                      <a:pt x="542" y="0"/>
                      <a:pt x="41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6" name="Google Shape;976;p16"/>
              <p:cNvSpPr/>
              <p:nvPr/>
            </p:nvSpPr>
            <p:spPr>
              <a:xfrm>
                <a:off x="3057325" y="4965300"/>
                <a:ext cx="24325" cy="21750"/>
              </a:xfrm>
              <a:custGeom>
                <a:rect b="b" l="l" r="r" t="t"/>
                <a:pathLst>
                  <a:path extrusionOk="0" h="870" w="973">
                    <a:moveTo>
                      <a:pt x="461" y="0"/>
                    </a:moveTo>
                    <a:cubicBezTo>
                      <a:pt x="439" y="0"/>
                      <a:pt x="417" y="2"/>
                      <a:pt x="395" y="5"/>
                    </a:cubicBezTo>
                    <a:cubicBezTo>
                      <a:pt x="152" y="96"/>
                      <a:pt x="0" y="309"/>
                      <a:pt x="91" y="552"/>
                    </a:cubicBezTo>
                    <a:cubicBezTo>
                      <a:pt x="143" y="733"/>
                      <a:pt x="326" y="869"/>
                      <a:pt x="510" y="869"/>
                    </a:cubicBezTo>
                    <a:cubicBezTo>
                      <a:pt x="543" y="869"/>
                      <a:pt x="576" y="865"/>
                      <a:pt x="608" y="856"/>
                    </a:cubicBezTo>
                    <a:cubicBezTo>
                      <a:pt x="821" y="765"/>
                      <a:pt x="973" y="552"/>
                      <a:pt x="912" y="309"/>
                    </a:cubicBezTo>
                    <a:cubicBezTo>
                      <a:pt x="857" y="118"/>
                      <a:pt x="656" y="0"/>
                      <a:pt x="4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7" name="Google Shape;977;p16"/>
              <p:cNvSpPr/>
              <p:nvPr/>
            </p:nvSpPr>
            <p:spPr>
              <a:xfrm>
                <a:off x="3092275" y="4944225"/>
                <a:ext cx="25100" cy="21875"/>
              </a:xfrm>
              <a:custGeom>
                <a:rect b="b" l="l" r="r" t="t"/>
                <a:pathLst>
                  <a:path extrusionOk="0" h="875" w="1004">
                    <a:moveTo>
                      <a:pt x="525" y="0"/>
                    </a:moveTo>
                    <a:cubicBezTo>
                      <a:pt x="482" y="0"/>
                      <a:pt x="438" y="9"/>
                      <a:pt x="395" y="27"/>
                    </a:cubicBezTo>
                    <a:cubicBezTo>
                      <a:pt x="152" y="88"/>
                      <a:pt x="0" y="331"/>
                      <a:pt x="91" y="544"/>
                    </a:cubicBezTo>
                    <a:cubicBezTo>
                      <a:pt x="140" y="738"/>
                      <a:pt x="305" y="875"/>
                      <a:pt x="479" y="875"/>
                    </a:cubicBezTo>
                    <a:cubicBezTo>
                      <a:pt x="522" y="875"/>
                      <a:pt x="566" y="866"/>
                      <a:pt x="608" y="848"/>
                    </a:cubicBezTo>
                    <a:cubicBezTo>
                      <a:pt x="851" y="787"/>
                      <a:pt x="1003" y="544"/>
                      <a:pt x="912" y="331"/>
                    </a:cubicBezTo>
                    <a:cubicBezTo>
                      <a:pt x="864" y="137"/>
                      <a:pt x="698" y="0"/>
                      <a:pt x="52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8" name="Google Shape;978;p16"/>
              <p:cNvSpPr/>
              <p:nvPr/>
            </p:nvSpPr>
            <p:spPr>
              <a:xfrm>
                <a:off x="3092275" y="5014050"/>
                <a:ext cx="22825" cy="22825"/>
              </a:xfrm>
              <a:custGeom>
                <a:rect b="b" l="l" r="r" t="t"/>
                <a:pathLst>
                  <a:path extrusionOk="0" h="913" w="913">
                    <a:moveTo>
                      <a:pt x="456" y="0"/>
                    </a:moveTo>
                    <a:cubicBezTo>
                      <a:pt x="213" y="0"/>
                      <a:pt x="0" y="183"/>
                      <a:pt x="0" y="456"/>
                    </a:cubicBezTo>
                    <a:cubicBezTo>
                      <a:pt x="0" y="699"/>
                      <a:pt x="213" y="912"/>
                      <a:pt x="456" y="912"/>
                    </a:cubicBezTo>
                    <a:cubicBezTo>
                      <a:pt x="730" y="912"/>
                      <a:pt x="912" y="699"/>
                      <a:pt x="912" y="456"/>
                    </a:cubicBezTo>
                    <a:cubicBezTo>
                      <a:pt x="912" y="183"/>
                      <a:pt x="730" y="0"/>
                      <a:pt x="4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9" name="Google Shape;979;p16"/>
              <p:cNvSpPr/>
              <p:nvPr/>
            </p:nvSpPr>
            <p:spPr>
              <a:xfrm>
                <a:off x="3064925" y="5012625"/>
                <a:ext cx="25100" cy="21800"/>
              </a:xfrm>
              <a:custGeom>
                <a:rect b="b" l="l" r="r" t="t"/>
                <a:pathLst>
                  <a:path extrusionOk="0" h="872" w="1004">
                    <a:moveTo>
                      <a:pt x="525" y="0"/>
                    </a:moveTo>
                    <a:cubicBezTo>
                      <a:pt x="481" y="0"/>
                      <a:pt x="438" y="9"/>
                      <a:pt x="395" y="27"/>
                    </a:cubicBezTo>
                    <a:cubicBezTo>
                      <a:pt x="152" y="88"/>
                      <a:pt x="0" y="331"/>
                      <a:pt x="91" y="543"/>
                    </a:cubicBezTo>
                    <a:cubicBezTo>
                      <a:pt x="141" y="718"/>
                      <a:pt x="313" y="872"/>
                      <a:pt x="490" y="872"/>
                    </a:cubicBezTo>
                    <a:cubicBezTo>
                      <a:pt x="530" y="872"/>
                      <a:pt x="569" y="864"/>
                      <a:pt x="608" y="847"/>
                    </a:cubicBezTo>
                    <a:cubicBezTo>
                      <a:pt x="821" y="787"/>
                      <a:pt x="1003" y="543"/>
                      <a:pt x="912" y="331"/>
                    </a:cubicBezTo>
                    <a:cubicBezTo>
                      <a:pt x="863" y="136"/>
                      <a:pt x="698" y="0"/>
                      <a:pt x="52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0" name="Google Shape;980;p16"/>
              <p:cNvSpPr/>
              <p:nvPr/>
            </p:nvSpPr>
            <p:spPr>
              <a:xfrm>
                <a:off x="3056550" y="4932800"/>
                <a:ext cx="22825" cy="19825"/>
              </a:xfrm>
              <a:custGeom>
                <a:rect b="b" l="l" r="r" t="t"/>
                <a:pathLst>
                  <a:path extrusionOk="0" h="793" w="913">
                    <a:moveTo>
                      <a:pt x="477" y="1"/>
                    </a:moveTo>
                    <a:cubicBezTo>
                      <a:pt x="433" y="1"/>
                      <a:pt x="385" y="9"/>
                      <a:pt x="335" y="28"/>
                    </a:cubicBezTo>
                    <a:cubicBezTo>
                      <a:pt x="153" y="89"/>
                      <a:pt x="1" y="271"/>
                      <a:pt x="61" y="515"/>
                    </a:cubicBezTo>
                    <a:cubicBezTo>
                      <a:pt x="143" y="678"/>
                      <a:pt x="323" y="793"/>
                      <a:pt x="512" y="793"/>
                    </a:cubicBezTo>
                    <a:cubicBezTo>
                      <a:pt x="534" y="793"/>
                      <a:pt x="556" y="791"/>
                      <a:pt x="578" y="788"/>
                    </a:cubicBezTo>
                    <a:cubicBezTo>
                      <a:pt x="761" y="697"/>
                      <a:pt x="913" y="515"/>
                      <a:pt x="821" y="271"/>
                    </a:cubicBezTo>
                    <a:cubicBezTo>
                      <a:pt x="773" y="127"/>
                      <a:pt x="648" y="1"/>
                      <a:pt x="47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1" name="Google Shape;981;p16"/>
              <p:cNvSpPr/>
              <p:nvPr/>
            </p:nvSpPr>
            <p:spPr>
              <a:xfrm>
                <a:off x="3073275" y="4890175"/>
                <a:ext cx="30425" cy="30425"/>
              </a:xfrm>
              <a:custGeom>
                <a:rect b="b" l="l" r="r" t="t"/>
                <a:pathLst>
                  <a:path extrusionOk="0" h="1217" w="1217">
                    <a:moveTo>
                      <a:pt x="608" y="1"/>
                    </a:moveTo>
                    <a:cubicBezTo>
                      <a:pt x="274" y="1"/>
                      <a:pt x="0" y="274"/>
                      <a:pt x="0" y="609"/>
                    </a:cubicBezTo>
                    <a:cubicBezTo>
                      <a:pt x="0" y="943"/>
                      <a:pt x="274" y="1216"/>
                      <a:pt x="608" y="1216"/>
                    </a:cubicBezTo>
                    <a:cubicBezTo>
                      <a:pt x="943" y="1216"/>
                      <a:pt x="1216" y="943"/>
                      <a:pt x="1216" y="609"/>
                    </a:cubicBezTo>
                    <a:cubicBezTo>
                      <a:pt x="1216" y="274"/>
                      <a:pt x="943" y="1"/>
                      <a:pt x="60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2" name="Google Shape;982;p16"/>
              <p:cNvSpPr/>
              <p:nvPr/>
            </p:nvSpPr>
            <p:spPr>
              <a:xfrm>
                <a:off x="3090750" y="4988825"/>
                <a:ext cx="15975" cy="14800"/>
              </a:xfrm>
              <a:custGeom>
                <a:rect b="b" l="l" r="r" t="t"/>
                <a:pathLst>
                  <a:path extrusionOk="0" h="592" w="639">
                    <a:moveTo>
                      <a:pt x="282" y="0"/>
                    </a:moveTo>
                    <a:cubicBezTo>
                      <a:pt x="260" y="0"/>
                      <a:pt x="237" y="2"/>
                      <a:pt x="213" y="6"/>
                    </a:cubicBezTo>
                    <a:cubicBezTo>
                      <a:pt x="122" y="97"/>
                      <a:pt x="0" y="249"/>
                      <a:pt x="31" y="401"/>
                    </a:cubicBezTo>
                    <a:cubicBezTo>
                      <a:pt x="56" y="528"/>
                      <a:pt x="166" y="591"/>
                      <a:pt x="307" y="591"/>
                    </a:cubicBezTo>
                    <a:cubicBezTo>
                      <a:pt x="336" y="591"/>
                      <a:pt x="365" y="589"/>
                      <a:pt x="396" y="584"/>
                    </a:cubicBezTo>
                    <a:cubicBezTo>
                      <a:pt x="548" y="553"/>
                      <a:pt x="639" y="401"/>
                      <a:pt x="608" y="219"/>
                    </a:cubicBezTo>
                    <a:cubicBezTo>
                      <a:pt x="555" y="87"/>
                      <a:pt x="433" y="0"/>
                      <a:pt x="28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3" name="Google Shape;983;p16"/>
              <p:cNvSpPr/>
              <p:nvPr/>
            </p:nvSpPr>
            <p:spPr>
              <a:xfrm>
                <a:off x="3112025" y="4974875"/>
                <a:ext cx="16750" cy="14600"/>
              </a:xfrm>
              <a:custGeom>
                <a:rect b="b" l="l" r="r" t="t"/>
                <a:pathLst>
                  <a:path extrusionOk="0" h="584" w="670">
                    <a:moveTo>
                      <a:pt x="327" y="1"/>
                    </a:moveTo>
                    <a:cubicBezTo>
                      <a:pt x="299" y="1"/>
                      <a:pt x="272" y="6"/>
                      <a:pt x="244" y="17"/>
                    </a:cubicBezTo>
                    <a:cubicBezTo>
                      <a:pt x="92" y="47"/>
                      <a:pt x="1" y="199"/>
                      <a:pt x="61" y="382"/>
                    </a:cubicBezTo>
                    <a:cubicBezTo>
                      <a:pt x="85" y="501"/>
                      <a:pt x="184" y="583"/>
                      <a:pt x="314" y="583"/>
                    </a:cubicBezTo>
                    <a:cubicBezTo>
                      <a:pt x="350" y="583"/>
                      <a:pt x="387" y="577"/>
                      <a:pt x="426" y="564"/>
                    </a:cubicBezTo>
                    <a:cubicBezTo>
                      <a:pt x="578" y="534"/>
                      <a:pt x="669" y="382"/>
                      <a:pt x="639" y="199"/>
                    </a:cubicBezTo>
                    <a:cubicBezTo>
                      <a:pt x="564" y="100"/>
                      <a:pt x="449" y="1"/>
                      <a:pt x="32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984" name="Google Shape;984;p16"/>
            <p:cNvSpPr/>
            <p:nvPr/>
          </p:nvSpPr>
          <p:spPr>
            <a:xfrm flipH="1">
              <a:off x="8016328" y="411425"/>
              <a:ext cx="509900" cy="524050"/>
            </a:xfrm>
            <a:custGeom>
              <a:rect b="b" l="l" r="r" t="t"/>
              <a:pathLst>
                <a:path extrusionOk="0" h="20962" w="20396">
                  <a:moveTo>
                    <a:pt x="12675" y="2102"/>
                  </a:moveTo>
                  <a:cubicBezTo>
                    <a:pt x="12918" y="2315"/>
                    <a:pt x="13314" y="2740"/>
                    <a:pt x="13769" y="3257"/>
                  </a:cubicBezTo>
                  <a:lnTo>
                    <a:pt x="9727" y="7117"/>
                  </a:lnTo>
                  <a:cubicBezTo>
                    <a:pt x="9484" y="6874"/>
                    <a:pt x="9271" y="6692"/>
                    <a:pt x="9119" y="6570"/>
                  </a:cubicBezTo>
                  <a:cubicBezTo>
                    <a:pt x="10487" y="4777"/>
                    <a:pt x="11733" y="3196"/>
                    <a:pt x="12675" y="2102"/>
                  </a:cubicBezTo>
                  <a:close/>
                  <a:moveTo>
                    <a:pt x="14195" y="3774"/>
                  </a:moveTo>
                  <a:cubicBezTo>
                    <a:pt x="15137" y="4929"/>
                    <a:pt x="16171" y="6601"/>
                    <a:pt x="16566" y="8515"/>
                  </a:cubicBezTo>
                  <a:lnTo>
                    <a:pt x="10639" y="8789"/>
                  </a:lnTo>
                  <a:cubicBezTo>
                    <a:pt x="10548" y="8364"/>
                    <a:pt x="10365" y="7938"/>
                    <a:pt x="10122" y="7634"/>
                  </a:cubicBezTo>
                  <a:lnTo>
                    <a:pt x="14195" y="3774"/>
                  </a:lnTo>
                  <a:close/>
                  <a:moveTo>
                    <a:pt x="8693" y="7117"/>
                  </a:moveTo>
                  <a:cubicBezTo>
                    <a:pt x="8876" y="7269"/>
                    <a:pt x="9180" y="7482"/>
                    <a:pt x="9453" y="7816"/>
                  </a:cubicBezTo>
                  <a:cubicBezTo>
                    <a:pt x="9727" y="8120"/>
                    <a:pt x="9940" y="8515"/>
                    <a:pt x="9970" y="8941"/>
                  </a:cubicBezTo>
                  <a:cubicBezTo>
                    <a:pt x="10061" y="9458"/>
                    <a:pt x="9848" y="10035"/>
                    <a:pt x="9362" y="10552"/>
                  </a:cubicBezTo>
                  <a:cubicBezTo>
                    <a:pt x="8811" y="11132"/>
                    <a:pt x="8287" y="11436"/>
                    <a:pt x="7712" y="11436"/>
                  </a:cubicBezTo>
                  <a:cubicBezTo>
                    <a:pt x="7685" y="11436"/>
                    <a:pt x="7657" y="11435"/>
                    <a:pt x="7630" y="11433"/>
                  </a:cubicBezTo>
                  <a:cubicBezTo>
                    <a:pt x="6809" y="11403"/>
                    <a:pt x="6171" y="10795"/>
                    <a:pt x="5988" y="10552"/>
                  </a:cubicBezTo>
                  <a:cubicBezTo>
                    <a:pt x="6900" y="9427"/>
                    <a:pt x="7812" y="8242"/>
                    <a:pt x="8693" y="7117"/>
                  </a:cubicBezTo>
                  <a:close/>
                  <a:moveTo>
                    <a:pt x="16657" y="9154"/>
                  </a:moveTo>
                  <a:cubicBezTo>
                    <a:pt x="16657" y="9275"/>
                    <a:pt x="16718" y="9397"/>
                    <a:pt x="16718" y="9488"/>
                  </a:cubicBezTo>
                  <a:cubicBezTo>
                    <a:pt x="16809" y="11312"/>
                    <a:pt x="16201" y="13075"/>
                    <a:pt x="14833" y="14625"/>
                  </a:cubicBezTo>
                  <a:lnTo>
                    <a:pt x="10244" y="10461"/>
                  </a:lnTo>
                  <a:cubicBezTo>
                    <a:pt x="10487" y="10096"/>
                    <a:pt x="10578" y="9762"/>
                    <a:pt x="10608" y="9427"/>
                  </a:cubicBezTo>
                  <a:lnTo>
                    <a:pt x="16657" y="9154"/>
                  </a:lnTo>
                  <a:close/>
                  <a:moveTo>
                    <a:pt x="5623" y="11099"/>
                  </a:moveTo>
                  <a:cubicBezTo>
                    <a:pt x="5775" y="11281"/>
                    <a:pt x="6079" y="11525"/>
                    <a:pt x="6414" y="11737"/>
                  </a:cubicBezTo>
                  <a:lnTo>
                    <a:pt x="5411" y="17330"/>
                  </a:lnTo>
                  <a:cubicBezTo>
                    <a:pt x="3860" y="16783"/>
                    <a:pt x="2645" y="15993"/>
                    <a:pt x="2158" y="15628"/>
                  </a:cubicBezTo>
                  <a:cubicBezTo>
                    <a:pt x="3040" y="14473"/>
                    <a:pt x="4286" y="12832"/>
                    <a:pt x="5623" y="11099"/>
                  </a:cubicBezTo>
                  <a:close/>
                  <a:moveTo>
                    <a:pt x="9818" y="10978"/>
                  </a:moveTo>
                  <a:lnTo>
                    <a:pt x="14377" y="15081"/>
                  </a:lnTo>
                  <a:cubicBezTo>
                    <a:pt x="13162" y="16418"/>
                    <a:pt x="11885" y="17148"/>
                    <a:pt x="10578" y="17513"/>
                  </a:cubicBezTo>
                  <a:lnTo>
                    <a:pt x="8845" y="11768"/>
                  </a:lnTo>
                  <a:cubicBezTo>
                    <a:pt x="9180" y="11585"/>
                    <a:pt x="9514" y="11312"/>
                    <a:pt x="9818" y="10978"/>
                  </a:cubicBezTo>
                  <a:close/>
                  <a:moveTo>
                    <a:pt x="7022" y="12011"/>
                  </a:moveTo>
                  <a:lnTo>
                    <a:pt x="7599" y="12133"/>
                  </a:lnTo>
                  <a:lnTo>
                    <a:pt x="7782" y="12133"/>
                  </a:lnTo>
                  <a:cubicBezTo>
                    <a:pt x="7933" y="12133"/>
                    <a:pt x="8085" y="12072"/>
                    <a:pt x="8237" y="12041"/>
                  </a:cubicBezTo>
                  <a:lnTo>
                    <a:pt x="9940" y="17695"/>
                  </a:lnTo>
                  <a:cubicBezTo>
                    <a:pt x="9399" y="17801"/>
                    <a:pt x="8868" y="17847"/>
                    <a:pt x="8355" y="17847"/>
                  </a:cubicBezTo>
                  <a:cubicBezTo>
                    <a:pt x="7540" y="17847"/>
                    <a:pt x="6769" y="17730"/>
                    <a:pt x="6079" y="17543"/>
                  </a:cubicBezTo>
                  <a:lnTo>
                    <a:pt x="7022" y="12011"/>
                  </a:lnTo>
                  <a:close/>
                  <a:moveTo>
                    <a:pt x="14258" y="580"/>
                  </a:moveTo>
                  <a:cubicBezTo>
                    <a:pt x="15103" y="580"/>
                    <a:pt x="16223" y="1752"/>
                    <a:pt x="17113" y="3531"/>
                  </a:cubicBezTo>
                  <a:cubicBezTo>
                    <a:pt x="19058" y="7269"/>
                    <a:pt x="19666" y="12589"/>
                    <a:pt x="16870" y="16236"/>
                  </a:cubicBezTo>
                  <a:cubicBezTo>
                    <a:pt x="14286" y="19519"/>
                    <a:pt x="10335" y="20187"/>
                    <a:pt x="8237" y="20248"/>
                  </a:cubicBezTo>
                  <a:cubicBezTo>
                    <a:pt x="8017" y="20258"/>
                    <a:pt x="7799" y="20262"/>
                    <a:pt x="7583" y="20262"/>
                  </a:cubicBezTo>
                  <a:cubicBezTo>
                    <a:pt x="4279" y="20262"/>
                    <a:pt x="1507" y="19205"/>
                    <a:pt x="851" y="18121"/>
                  </a:cubicBezTo>
                  <a:cubicBezTo>
                    <a:pt x="699" y="17817"/>
                    <a:pt x="699" y="17604"/>
                    <a:pt x="821" y="17330"/>
                  </a:cubicBezTo>
                  <a:cubicBezTo>
                    <a:pt x="821" y="17300"/>
                    <a:pt x="1155" y="16874"/>
                    <a:pt x="1733" y="16114"/>
                  </a:cubicBezTo>
                  <a:cubicBezTo>
                    <a:pt x="2310" y="16540"/>
                    <a:pt x="3678" y="17391"/>
                    <a:pt x="5502" y="17969"/>
                  </a:cubicBezTo>
                  <a:cubicBezTo>
                    <a:pt x="5532" y="17999"/>
                    <a:pt x="5563" y="17999"/>
                    <a:pt x="5654" y="18060"/>
                  </a:cubicBezTo>
                  <a:lnTo>
                    <a:pt x="5715" y="18060"/>
                  </a:lnTo>
                  <a:cubicBezTo>
                    <a:pt x="6559" y="18271"/>
                    <a:pt x="7473" y="18436"/>
                    <a:pt x="8415" y="18436"/>
                  </a:cubicBezTo>
                  <a:cubicBezTo>
                    <a:pt x="8558" y="18436"/>
                    <a:pt x="8701" y="18432"/>
                    <a:pt x="8845" y="18424"/>
                  </a:cubicBezTo>
                  <a:cubicBezTo>
                    <a:pt x="10851" y="18364"/>
                    <a:pt x="13070" y="17513"/>
                    <a:pt x="15107" y="15263"/>
                  </a:cubicBezTo>
                  <a:cubicBezTo>
                    <a:pt x="16748" y="13500"/>
                    <a:pt x="17508" y="11525"/>
                    <a:pt x="17356" y="9367"/>
                  </a:cubicBezTo>
                  <a:cubicBezTo>
                    <a:pt x="17113" y="5506"/>
                    <a:pt x="14013" y="2345"/>
                    <a:pt x="13101" y="1525"/>
                  </a:cubicBezTo>
                  <a:cubicBezTo>
                    <a:pt x="13314" y="1251"/>
                    <a:pt x="13466" y="1069"/>
                    <a:pt x="13617" y="886"/>
                  </a:cubicBezTo>
                  <a:cubicBezTo>
                    <a:pt x="13769" y="673"/>
                    <a:pt x="13952" y="613"/>
                    <a:pt x="14195" y="582"/>
                  </a:cubicBezTo>
                  <a:cubicBezTo>
                    <a:pt x="14216" y="581"/>
                    <a:pt x="14237" y="580"/>
                    <a:pt x="14258" y="580"/>
                  </a:cubicBezTo>
                  <a:close/>
                  <a:moveTo>
                    <a:pt x="14306" y="0"/>
                  </a:moveTo>
                  <a:cubicBezTo>
                    <a:pt x="14269" y="0"/>
                    <a:pt x="14232" y="2"/>
                    <a:pt x="14195" y="5"/>
                  </a:cubicBezTo>
                  <a:cubicBezTo>
                    <a:pt x="13830" y="5"/>
                    <a:pt x="13435" y="187"/>
                    <a:pt x="13162" y="491"/>
                  </a:cubicBezTo>
                  <a:cubicBezTo>
                    <a:pt x="12979" y="734"/>
                    <a:pt x="12706" y="1038"/>
                    <a:pt x="12402" y="1403"/>
                  </a:cubicBezTo>
                  <a:cubicBezTo>
                    <a:pt x="9788" y="4534"/>
                    <a:pt x="3921" y="12193"/>
                    <a:pt x="1429" y="15506"/>
                  </a:cubicBezTo>
                  <a:cubicBezTo>
                    <a:pt x="790" y="16327"/>
                    <a:pt x="365" y="16905"/>
                    <a:pt x="304" y="16996"/>
                  </a:cubicBezTo>
                  <a:cubicBezTo>
                    <a:pt x="0" y="17482"/>
                    <a:pt x="0" y="17969"/>
                    <a:pt x="304" y="18455"/>
                  </a:cubicBezTo>
                  <a:cubicBezTo>
                    <a:pt x="1161" y="19882"/>
                    <a:pt x="4296" y="20961"/>
                    <a:pt x="7595" y="20961"/>
                  </a:cubicBezTo>
                  <a:cubicBezTo>
                    <a:pt x="7809" y="20961"/>
                    <a:pt x="8023" y="20957"/>
                    <a:pt x="8237" y="20947"/>
                  </a:cubicBezTo>
                  <a:cubicBezTo>
                    <a:pt x="10487" y="20826"/>
                    <a:pt x="14621" y="20127"/>
                    <a:pt x="17356" y="16631"/>
                  </a:cubicBezTo>
                  <a:cubicBezTo>
                    <a:pt x="20396" y="12771"/>
                    <a:pt x="19757" y="7148"/>
                    <a:pt x="17721" y="3318"/>
                  </a:cubicBezTo>
                  <a:cubicBezTo>
                    <a:pt x="16663" y="1262"/>
                    <a:pt x="15379" y="0"/>
                    <a:pt x="14306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" name="Google Shape;985;p16"/>
            <p:cNvSpPr/>
            <p:nvPr/>
          </p:nvSpPr>
          <p:spPr>
            <a:xfrm flipH="1" rot="-2868042">
              <a:off x="8059035" y="1253752"/>
              <a:ext cx="860210" cy="503391"/>
            </a:xfrm>
            <a:custGeom>
              <a:rect b="b" l="l" r="r" t="t"/>
              <a:pathLst>
                <a:path extrusionOk="0" h="20136" w="34409">
                  <a:moveTo>
                    <a:pt x="2772" y="686"/>
                  </a:moveTo>
                  <a:cubicBezTo>
                    <a:pt x="2811" y="686"/>
                    <a:pt x="2850" y="686"/>
                    <a:pt x="2888" y="688"/>
                  </a:cubicBezTo>
                  <a:cubicBezTo>
                    <a:pt x="2827" y="1113"/>
                    <a:pt x="3283" y="1660"/>
                    <a:pt x="3770" y="2055"/>
                  </a:cubicBezTo>
                  <a:cubicBezTo>
                    <a:pt x="3162" y="2055"/>
                    <a:pt x="2523" y="2207"/>
                    <a:pt x="2280" y="2602"/>
                  </a:cubicBezTo>
                  <a:cubicBezTo>
                    <a:pt x="2098" y="2937"/>
                    <a:pt x="2371" y="3393"/>
                    <a:pt x="2706" y="3788"/>
                  </a:cubicBezTo>
                  <a:cubicBezTo>
                    <a:pt x="2580" y="3750"/>
                    <a:pt x="2449" y="3728"/>
                    <a:pt x="2317" y="3728"/>
                  </a:cubicBezTo>
                  <a:cubicBezTo>
                    <a:pt x="2130" y="3728"/>
                    <a:pt x="1941" y="3772"/>
                    <a:pt x="1763" y="3879"/>
                  </a:cubicBezTo>
                  <a:cubicBezTo>
                    <a:pt x="1672" y="3909"/>
                    <a:pt x="1611" y="4001"/>
                    <a:pt x="1611" y="4092"/>
                  </a:cubicBezTo>
                  <a:cubicBezTo>
                    <a:pt x="1125" y="3575"/>
                    <a:pt x="882" y="2815"/>
                    <a:pt x="882" y="2116"/>
                  </a:cubicBezTo>
                  <a:cubicBezTo>
                    <a:pt x="882" y="1037"/>
                    <a:pt x="1861" y="686"/>
                    <a:pt x="2772" y="686"/>
                  </a:cubicBezTo>
                  <a:close/>
                  <a:moveTo>
                    <a:pt x="5281" y="537"/>
                  </a:moveTo>
                  <a:cubicBezTo>
                    <a:pt x="5814" y="537"/>
                    <a:pt x="6350" y="621"/>
                    <a:pt x="6840" y="809"/>
                  </a:cubicBezTo>
                  <a:cubicBezTo>
                    <a:pt x="6596" y="839"/>
                    <a:pt x="6353" y="931"/>
                    <a:pt x="6292" y="1113"/>
                  </a:cubicBezTo>
                  <a:cubicBezTo>
                    <a:pt x="6080" y="1539"/>
                    <a:pt x="6505" y="1873"/>
                    <a:pt x="6779" y="2146"/>
                  </a:cubicBezTo>
                  <a:cubicBezTo>
                    <a:pt x="7083" y="2481"/>
                    <a:pt x="7417" y="2785"/>
                    <a:pt x="7751" y="3119"/>
                  </a:cubicBezTo>
                  <a:cubicBezTo>
                    <a:pt x="7235" y="3028"/>
                    <a:pt x="6657" y="2876"/>
                    <a:pt x="6140" y="2754"/>
                  </a:cubicBezTo>
                  <a:cubicBezTo>
                    <a:pt x="5973" y="2709"/>
                    <a:pt x="5745" y="2648"/>
                    <a:pt x="5532" y="2648"/>
                  </a:cubicBezTo>
                  <a:cubicBezTo>
                    <a:pt x="5320" y="2648"/>
                    <a:pt x="5122" y="2709"/>
                    <a:pt x="5016" y="2906"/>
                  </a:cubicBezTo>
                  <a:cubicBezTo>
                    <a:pt x="4833" y="3271"/>
                    <a:pt x="5259" y="3666"/>
                    <a:pt x="5441" y="3940"/>
                  </a:cubicBezTo>
                  <a:cubicBezTo>
                    <a:pt x="5715" y="4244"/>
                    <a:pt x="6019" y="4487"/>
                    <a:pt x="6323" y="4761"/>
                  </a:cubicBezTo>
                  <a:lnTo>
                    <a:pt x="5532" y="4639"/>
                  </a:lnTo>
                  <a:cubicBezTo>
                    <a:pt x="5359" y="4624"/>
                    <a:pt x="5144" y="4589"/>
                    <a:pt x="4933" y="4589"/>
                  </a:cubicBezTo>
                  <a:cubicBezTo>
                    <a:pt x="4702" y="4589"/>
                    <a:pt x="4476" y="4632"/>
                    <a:pt x="4317" y="4791"/>
                  </a:cubicBezTo>
                  <a:cubicBezTo>
                    <a:pt x="3891" y="5216"/>
                    <a:pt x="4651" y="5976"/>
                    <a:pt x="5289" y="6523"/>
                  </a:cubicBezTo>
                  <a:cubicBezTo>
                    <a:pt x="5077" y="6463"/>
                    <a:pt x="4833" y="6402"/>
                    <a:pt x="4621" y="6371"/>
                  </a:cubicBezTo>
                  <a:cubicBezTo>
                    <a:pt x="4490" y="6328"/>
                    <a:pt x="4325" y="6291"/>
                    <a:pt x="4165" y="6291"/>
                  </a:cubicBezTo>
                  <a:cubicBezTo>
                    <a:pt x="3990" y="6291"/>
                    <a:pt x="3820" y="6335"/>
                    <a:pt x="3709" y="6463"/>
                  </a:cubicBezTo>
                  <a:cubicBezTo>
                    <a:pt x="3709" y="6463"/>
                    <a:pt x="3709" y="6523"/>
                    <a:pt x="3648" y="6523"/>
                  </a:cubicBezTo>
                  <a:cubicBezTo>
                    <a:pt x="3314" y="6128"/>
                    <a:pt x="3010" y="5672"/>
                    <a:pt x="2766" y="5308"/>
                  </a:cubicBezTo>
                  <a:cubicBezTo>
                    <a:pt x="2645" y="5186"/>
                    <a:pt x="2523" y="5034"/>
                    <a:pt x="2432" y="4791"/>
                  </a:cubicBezTo>
                  <a:cubicBezTo>
                    <a:pt x="2432" y="4730"/>
                    <a:pt x="2402" y="4639"/>
                    <a:pt x="2341" y="4578"/>
                  </a:cubicBezTo>
                  <a:cubicBezTo>
                    <a:pt x="2280" y="4457"/>
                    <a:pt x="2250" y="4396"/>
                    <a:pt x="2250" y="4274"/>
                  </a:cubicBezTo>
                  <a:lnTo>
                    <a:pt x="2250" y="4274"/>
                  </a:lnTo>
                  <a:cubicBezTo>
                    <a:pt x="2276" y="4460"/>
                    <a:pt x="3211" y="4553"/>
                    <a:pt x="3586" y="4553"/>
                  </a:cubicBezTo>
                  <a:cubicBezTo>
                    <a:pt x="3640" y="4553"/>
                    <a:pt x="3682" y="4552"/>
                    <a:pt x="3709" y="4548"/>
                  </a:cubicBezTo>
                  <a:cubicBezTo>
                    <a:pt x="3952" y="4548"/>
                    <a:pt x="4104" y="4153"/>
                    <a:pt x="3922" y="3970"/>
                  </a:cubicBezTo>
                  <a:cubicBezTo>
                    <a:pt x="3557" y="3636"/>
                    <a:pt x="3132" y="3241"/>
                    <a:pt x="2949" y="2786"/>
                  </a:cubicBezTo>
                  <a:lnTo>
                    <a:pt x="2949" y="2786"/>
                  </a:lnTo>
                  <a:cubicBezTo>
                    <a:pt x="2957" y="2802"/>
                    <a:pt x="3008" y="2808"/>
                    <a:pt x="3088" y="2808"/>
                  </a:cubicBezTo>
                  <a:cubicBezTo>
                    <a:pt x="3400" y="2808"/>
                    <a:pt x="4155" y="2713"/>
                    <a:pt x="4504" y="2713"/>
                  </a:cubicBezTo>
                  <a:cubicBezTo>
                    <a:pt x="4569" y="2713"/>
                    <a:pt x="4620" y="2716"/>
                    <a:pt x="4651" y="2724"/>
                  </a:cubicBezTo>
                  <a:cubicBezTo>
                    <a:pt x="4662" y="2725"/>
                    <a:pt x="4673" y="2726"/>
                    <a:pt x="4684" y="2726"/>
                  </a:cubicBezTo>
                  <a:cubicBezTo>
                    <a:pt x="4974" y="2726"/>
                    <a:pt x="5219" y="2351"/>
                    <a:pt x="4955" y="2146"/>
                  </a:cubicBezTo>
                  <a:cubicBezTo>
                    <a:pt x="4499" y="1751"/>
                    <a:pt x="4043" y="1356"/>
                    <a:pt x="3648" y="900"/>
                  </a:cubicBezTo>
                  <a:lnTo>
                    <a:pt x="3587" y="809"/>
                  </a:lnTo>
                  <a:cubicBezTo>
                    <a:pt x="3648" y="779"/>
                    <a:pt x="3739" y="779"/>
                    <a:pt x="3800" y="748"/>
                  </a:cubicBezTo>
                  <a:cubicBezTo>
                    <a:pt x="3861" y="748"/>
                    <a:pt x="3861" y="748"/>
                    <a:pt x="3891" y="688"/>
                  </a:cubicBezTo>
                  <a:cubicBezTo>
                    <a:pt x="4043" y="657"/>
                    <a:pt x="4195" y="627"/>
                    <a:pt x="4317" y="627"/>
                  </a:cubicBezTo>
                  <a:cubicBezTo>
                    <a:pt x="4629" y="569"/>
                    <a:pt x="4954" y="537"/>
                    <a:pt x="5281" y="537"/>
                  </a:cubicBezTo>
                  <a:close/>
                  <a:moveTo>
                    <a:pt x="7426" y="1634"/>
                  </a:moveTo>
                  <a:cubicBezTo>
                    <a:pt x="7636" y="1634"/>
                    <a:pt x="7846" y="1670"/>
                    <a:pt x="8055" y="1691"/>
                  </a:cubicBezTo>
                  <a:cubicBezTo>
                    <a:pt x="8724" y="1751"/>
                    <a:pt x="9271" y="2025"/>
                    <a:pt x="9849" y="2359"/>
                  </a:cubicBezTo>
                  <a:cubicBezTo>
                    <a:pt x="10913" y="3058"/>
                    <a:pt x="11764" y="4122"/>
                    <a:pt x="12220" y="5308"/>
                  </a:cubicBezTo>
                  <a:cubicBezTo>
                    <a:pt x="12767" y="6827"/>
                    <a:pt x="11976" y="8074"/>
                    <a:pt x="10548" y="8682"/>
                  </a:cubicBezTo>
                  <a:cubicBezTo>
                    <a:pt x="9933" y="8893"/>
                    <a:pt x="9321" y="8992"/>
                    <a:pt x="8723" y="8992"/>
                  </a:cubicBezTo>
                  <a:cubicBezTo>
                    <a:pt x="7431" y="8992"/>
                    <a:pt x="6207" y="8529"/>
                    <a:pt x="5168" y="7739"/>
                  </a:cubicBezTo>
                  <a:cubicBezTo>
                    <a:pt x="5107" y="7678"/>
                    <a:pt x="5046" y="7648"/>
                    <a:pt x="4985" y="7587"/>
                  </a:cubicBezTo>
                  <a:cubicBezTo>
                    <a:pt x="4955" y="7527"/>
                    <a:pt x="4925" y="7496"/>
                    <a:pt x="4833" y="7466"/>
                  </a:cubicBezTo>
                  <a:cubicBezTo>
                    <a:pt x="4712" y="7344"/>
                    <a:pt x="4560" y="7223"/>
                    <a:pt x="4469" y="7131"/>
                  </a:cubicBezTo>
                  <a:cubicBezTo>
                    <a:pt x="4499" y="7131"/>
                    <a:pt x="4529" y="7131"/>
                    <a:pt x="4621" y="7162"/>
                  </a:cubicBezTo>
                  <a:cubicBezTo>
                    <a:pt x="4803" y="7192"/>
                    <a:pt x="5016" y="7223"/>
                    <a:pt x="5229" y="7314"/>
                  </a:cubicBezTo>
                  <a:cubicBezTo>
                    <a:pt x="5435" y="7351"/>
                    <a:pt x="5653" y="7377"/>
                    <a:pt x="5876" y="7377"/>
                  </a:cubicBezTo>
                  <a:cubicBezTo>
                    <a:pt x="6014" y="7377"/>
                    <a:pt x="6153" y="7367"/>
                    <a:pt x="6292" y="7344"/>
                  </a:cubicBezTo>
                  <a:cubicBezTo>
                    <a:pt x="6536" y="7314"/>
                    <a:pt x="6748" y="6949"/>
                    <a:pt x="6505" y="6767"/>
                  </a:cubicBezTo>
                  <a:cubicBezTo>
                    <a:pt x="6171" y="6493"/>
                    <a:pt x="5867" y="6189"/>
                    <a:pt x="5563" y="5946"/>
                  </a:cubicBezTo>
                  <a:cubicBezTo>
                    <a:pt x="5411" y="5794"/>
                    <a:pt x="5259" y="5672"/>
                    <a:pt x="5107" y="5520"/>
                  </a:cubicBezTo>
                  <a:cubicBezTo>
                    <a:pt x="5077" y="5490"/>
                    <a:pt x="5016" y="5429"/>
                    <a:pt x="5016" y="5399"/>
                  </a:cubicBezTo>
                  <a:cubicBezTo>
                    <a:pt x="5058" y="5397"/>
                    <a:pt x="5101" y="5396"/>
                    <a:pt x="5144" y="5396"/>
                  </a:cubicBezTo>
                  <a:cubicBezTo>
                    <a:pt x="5934" y="5396"/>
                    <a:pt x="6818" y="5650"/>
                    <a:pt x="7539" y="5794"/>
                  </a:cubicBezTo>
                  <a:cubicBezTo>
                    <a:pt x="7557" y="5798"/>
                    <a:pt x="7576" y="5800"/>
                    <a:pt x="7594" y="5800"/>
                  </a:cubicBezTo>
                  <a:cubicBezTo>
                    <a:pt x="7874" y="5800"/>
                    <a:pt x="8099" y="5388"/>
                    <a:pt x="7843" y="5216"/>
                  </a:cubicBezTo>
                  <a:cubicBezTo>
                    <a:pt x="7417" y="4912"/>
                    <a:pt x="7052" y="4578"/>
                    <a:pt x="6657" y="4244"/>
                  </a:cubicBezTo>
                  <a:cubicBezTo>
                    <a:pt x="6475" y="4031"/>
                    <a:pt x="6292" y="3879"/>
                    <a:pt x="6080" y="3697"/>
                  </a:cubicBezTo>
                  <a:lnTo>
                    <a:pt x="5897" y="3514"/>
                  </a:lnTo>
                  <a:lnTo>
                    <a:pt x="5897" y="3514"/>
                  </a:lnTo>
                  <a:cubicBezTo>
                    <a:pt x="6292" y="3545"/>
                    <a:pt x="6657" y="3697"/>
                    <a:pt x="7052" y="3788"/>
                  </a:cubicBezTo>
                  <a:cubicBezTo>
                    <a:pt x="7569" y="3879"/>
                    <a:pt x="8147" y="4001"/>
                    <a:pt x="8663" y="4031"/>
                  </a:cubicBezTo>
                  <a:cubicBezTo>
                    <a:pt x="8906" y="4031"/>
                    <a:pt x="9089" y="3727"/>
                    <a:pt x="8937" y="3545"/>
                  </a:cubicBezTo>
                  <a:cubicBezTo>
                    <a:pt x="8420" y="2876"/>
                    <a:pt x="7691" y="2329"/>
                    <a:pt x="7143" y="1660"/>
                  </a:cubicBezTo>
                  <a:cubicBezTo>
                    <a:pt x="7238" y="1641"/>
                    <a:pt x="7332" y="1634"/>
                    <a:pt x="7426" y="1634"/>
                  </a:cubicBezTo>
                  <a:close/>
                  <a:moveTo>
                    <a:pt x="12675" y="7435"/>
                  </a:moveTo>
                  <a:cubicBezTo>
                    <a:pt x="15715" y="8104"/>
                    <a:pt x="18663" y="9320"/>
                    <a:pt x="21551" y="10475"/>
                  </a:cubicBezTo>
                  <a:cubicBezTo>
                    <a:pt x="24560" y="11630"/>
                    <a:pt x="27569" y="12907"/>
                    <a:pt x="30396" y="14426"/>
                  </a:cubicBezTo>
                  <a:cubicBezTo>
                    <a:pt x="31855" y="15277"/>
                    <a:pt x="34165" y="16463"/>
                    <a:pt x="33101" y="18439"/>
                  </a:cubicBezTo>
                  <a:cubicBezTo>
                    <a:pt x="32671" y="19210"/>
                    <a:pt x="31988" y="19471"/>
                    <a:pt x="31230" y="19471"/>
                  </a:cubicBezTo>
                  <a:cubicBezTo>
                    <a:pt x="30167" y="19471"/>
                    <a:pt x="28956" y="18958"/>
                    <a:pt x="28086" y="18621"/>
                  </a:cubicBezTo>
                  <a:cubicBezTo>
                    <a:pt x="26232" y="17952"/>
                    <a:pt x="24439" y="16584"/>
                    <a:pt x="22767" y="15521"/>
                  </a:cubicBezTo>
                  <a:cubicBezTo>
                    <a:pt x="20366" y="14001"/>
                    <a:pt x="18025" y="12451"/>
                    <a:pt x="15624" y="10870"/>
                  </a:cubicBezTo>
                  <a:cubicBezTo>
                    <a:pt x="14712" y="10262"/>
                    <a:pt x="13800" y="9715"/>
                    <a:pt x="12888" y="9107"/>
                  </a:cubicBezTo>
                  <a:cubicBezTo>
                    <a:pt x="12554" y="8864"/>
                    <a:pt x="12220" y="8651"/>
                    <a:pt x="11855" y="8438"/>
                  </a:cubicBezTo>
                  <a:cubicBezTo>
                    <a:pt x="12220" y="8134"/>
                    <a:pt x="12463" y="7800"/>
                    <a:pt x="12675" y="7435"/>
                  </a:cubicBezTo>
                  <a:close/>
                  <a:moveTo>
                    <a:pt x="5245" y="0"/>
                  </a:moveTo>
                  <a:cubicBezTo>
                    <a:pt x="4736" y="0"/>
                    <a:pt x="4225" y="64"/>
                    <a:pt x="3739" y="171"/>
                  </a:cubicBezTo>
                  <a:cubicBezTo>
                    <a:pt x="3415" y="77"/>
                    <a:pt x="3070" y="28"/>
                    <a:pt x="2728" y="28"/>
                  </a:cubicBezTo>
                  <a:cubicBezTo>
                    <a:pt x="1627" y="28"/>
                    <a:pt x="552" y="538"/>
                    <a:pt x="274" y="1721"/>
                  </a:cubicBezTo>
                  <a:cubicBezTo>
                    <a:pt x="0" y="2937"/>
                    <a:pt x="700" y="4548"/>
                    <a:pt x="1824" y="5095"/>
                  </a:cubicBezTo>
                  <a:cubicBezTo>
                    <a:pt x="2371" y="6220"/>
                    <a:pt x="3344" y="7587"/>
                    <a:pt x="4499" y="8043"/>
                  </a:cubicBezTo>
                  <a:cubicBezTo>
                    <a:pt x="5650" y="9048"/>
                    <a:pt x="7118" y="9635"/>
                    <a:pt x="8616" y="9635"/>
                  </a:cubicBezTo>
                  <a:cubicBezTo>
                    <a:pt x="9293" y="9635"/>
                    <a:pt x="9976" y="9515"/>
                    <a:pt x="10639" y="9259"/>
                  </a:cubicBezTo>
                  <a:cubicBezTo>
                    <a:pt x="10882" y="9137"/>
                    <a:pt x="11065" y="9046"/>
                    <a:pt x="11247" y="8955"/>
                  </a:cubicBezTo>
                  <a:cubicBezTo>
                    <a:pt x="11733" y="9137"/>
                    <a:pt x="12189" y="9502"/>
                    <a:pt x="12645" y="9776"/>
                  </a:cubicBezTo>
                  <a:cubicBezTo>
                    <a:pt x="13648" y="10384"/>
                    <a:pt x="14590" y="11022"/>
                    <a:pt x="15593" y="11691"/>
                  </a:cubicBezTo>
                  <a:cubicBezTo>
                    <a:pt x="18056" y="13302"/>
                    <a:pt x="20518" y="14913"/>
                    <a:pt x="23040" y="16493"/>
                  </a:cubicBezTo>
                  <a:cubicBezTo>
                    <a:pt x="24743" y="17618"/>
                    <a:pt x="26475" y="18773"/>
                    <a:pt x="28420" y="19472"/>
                  </a:cubicBezTo>
                  <a:cubicBezTo>
                    <a:pt x="29300" y="19785"/>
                    <a:pt x="30281" y="20135"/>
                    <a:pt x="31232" y="20135"/>
                  </a:cubicBezTo>
                  <a:cubicBezTo>
                    <a:pt x="31760" y="20135"/>
                    <a:pt x="32279" y="20027"/>
                    <a:pt x="32767" y="19746"/>
                  </a:cubicBezTo>
                  <a:cubicBezTo>
                    <a:pt x="33983" y="19077"/>
                    <a:pt x="34408" y="17466"/>
                    <a:pt x="33801" y="16280"/>
                  </a:cubicBezTo>
                  <a:cubicBezTo>
                    <a:pt x="33375" y="15490"/>
                    <a:pt x="32493" y="14943"/>
                    <a:pt x="31734" y="14487"/>
                  </a:cubicBezTo>
                  <a:cubicBezTo>
                    <a:pt x="30913" y="14001"/>
                    <a:pt x="30031" y="13545"/>
                    <a:pt x="29150" y="13119"/>
                  </a:cubicBezTo>
                  <a:cubicBezTo>
                    <a:pt x="27357" y="12238"/>
                    <a:pt x="25533" y="11448"/>
                    <a:pt x="23709" y="10688"/>
                  </a:cubicBezTo>
                  <a:cubicBezTo>
                    <a:pt x="20214" y="9259"/>
                    <a:pt x="16566" y="7648"/>
                    <a:pt x="12888" y="6858"/>
                  </a:cubicBezTo>
                  <a:cubicBezTo>
                    <a:pt x="12949" y="6523"/>
                    <a:pt x="12949" y="6128"/>
                    <a:pt x="12888" y="5703"/>
                  </a:cubicBezTo>
                  <a:cubicBezTo>
                    <a:pt x="12615" y="4183"/>
                    <a:pt x="11490" y="2754"/>
                    <a:pt x="10213" y="1873"/>
                  </a:cubicBezTo>
                  <a:cubicBezTo>
                    <a:pt x="9575" y="1417"/>
                    <a:pt x="8937" y="1143"/>
                    <a:pt x="8207" y="1052"/>
                  </a:cubicBezTo>
                  <a:cubicBezTo>
                    <a:pt x="7401" y="287"/>
                    <a:pt x="6327" y="0"/>
                    <a:pt x="5245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986" name="Google Shape;986;p16"/>
            <p:cNvGrpSpPr/>
            <p:nvPr/>
          </p:nvGrpSpPr>
          <p:grpSpPr>
            <a:xfrm flipH="1" rot="-3750131">
              <a:off x="7599375" y="-145891"/>
              <a:ext cx="652754" cy="541658"/>
              <a:chOff x="3635600" y="469075"/>
              <a:chExt cx="652775" cy="541675"/>
            </a:xfrm>
          </p:grpSpPr>
          <p:sp>
            <p:nvSpPr>
              <p:cNvPr id="987" name="Google Shape;987;p16"/>
              <p:cNvSpPr/>
              <p:nvPr/>
            </p:nvSpPr>
            <p:spPr>
              <a:xfrm>
                <a:off x="3635600" y="469075"/>
                <a:ext cx="652775" cy="541675"/>
              </a:xfrm>
              <a:custGeom>
                <a:rect b="b" l="l" r="r" t="t"/>
                <a:pathLst>
                  <a:path extrusionOk="0" h="21667" w="26111">
                    <a:moveTo>
                      <a:pt x="12309" y="4536"/>
                    </a:moveTo>
                    <a:cubicBezTo>
                      <a:pt x="13987" y="4536"/>
                      <a:pt x="14482" y="4794"/>
                      <a:pt x="14560" y="4897"/>
                    </a:cubicBezTo>
                    <a:cubicBezTo>
                      <a:pt x="14590" y="4958"/>
                      <a:pt x="14347" y="5414"/>
                      <a:pt x="12766" y="6143"/>
                    </a:cubicBezTo>
                    <a:cubicBezTo>
                      <a:pt x="12250" y="5809"/>
                      <a:pt x="11703" y="5718"/>
                      <a:pt x="11338" y="5718"/>
                    </a:cubicBezTo>
                    <a:cubicBezTo>
                      <a:pt x="11368" y="5414"/>
                      <a:pt x="11399" y="4958"/>
                      <a:pt x="11307" y="4563"/>
                    </a:cubicBezTo>
                    <a:cubicBezTo>
                      <a:pt x="11681" y="4544"/>
                      <a:pt x="12013" y="4536"/>
                      <a:pt x="12309" y="4536"/>
                    </a:cubicBezTo>
                    <a:close/>
                    <a:moveTo>
                      <a:pt x="16406" y="7717"/>
                    </a:moveTo>
                    <a:cubicBezTo>
                      <a:pt x="16573" y="7717"/>
                      <a:pt x="16647" y="7754"/>
                      <a:pt x="16657" y="7784"/>
                    </a:cubicBezTo>
                    <a:cubicBezTo>
                      <a:pt x="16718" y="7936"/>
                      <a:pt x="16535" y="8575"/>
                      <a:pt x="15472" y="9943"/>
                    </a:cubicBezTo>
                    <a:cubicBezTo>
                      <a:pt x="14985" y="9426"/>
                      <a:pt x="14347" y="9304"/>
                      <a:pt x="13891" y="9274"/>
                    </a:cubicBezTo>
                    <a:cubicBezTo>
                      <a:pt x="13952" y="9031"/>
                      <a:pt x="14043" y="8757"/>
                      <a:pt x="14073" y="8514"/>
                    </a:cubicBezTo>
                    <a:cubicBezTo>
                      <a:pt x="15370" y="7866"/>
                      <a:pt x="16073" y="7717"/>
                      <a:pt x="16406" y="7717"/>
                    </a:cubicBezTo>
                    <a:close/>
                    <a:moveTo>
                      <a:pt x="22474" y="1279"/>
                    </a:moveTo>
                    <a:cubicBezTo>
                      <a:pt x="23101" y="1279"/>
                      <a:pt x="23624" y="1808"/>
                      <a:pt x="24621" y="3164"/>
                    </a:cubicBezTo>
                    <a:cubicBezTo>
                      <a:pt x="25198" y="3985"/>
                      <a:pt x="25441" y="4593"/>
                      <a:pt x="25320" y="5079"/>
                    </a:cubicBezTo>
                    <a:cubicBezTo>
                      <a:pt x="25229" y="5474"/>
                      <a:pt x="24925" y="5778"/>
                      <a:pt x="24378" y="6082"/>
                    </a:cubicBezTo>
                    <a:cubicBezTo>
                      <a:pt x="23982" y="6265"/>
                      <a:pt x="23314" y="6477"/>
                      <a:pt x="22584" y="6721"/>
                    </a:cubicBezTo>
                    <a:cubicBezTo>
                      <a:pt x="21368" y="7085"/>
                      <a:pt x="20001" y="7511"/>
                      <a:pt x="19241" y="8088"/>
                    </a:cubicBezTo>
                    <a:cubicBezTo>
                      <a:pt x="18207" y="8818"/>
                      <a:pt x="16779" y="11614"/>
                      <a:pt x="16231" y="13286"/>
                    </a:cubicBezTo>
                    <a:cubicBezTo>
                      <a:pt x="15958" y="13104"/>
                      <a:pt x="15654" y="12952"/>
                      <a:pt x="15441" y="12861"/>
                    </a:cubicBezTo>
                    <a:cubicBezTo>
                      <a:pt x="15867" y="12344"/>
                      <a:pt x="16201" y="11493"/>
                      <a:pt x="15806" y="10581"/>
                    </a:cubicBezTo>
                    <a:cubicBezTo>
                      <a:pt x="17447" y="8605"/>
                      <a:pt x="17387" y="7876"/>
                      <a:pt x="17174" y="7511"/>
                    </a:cubicBezTo>
                    <a:cubicBezTo>
                      <a:pt x="17174" y="7481"/>
                      <a:pt x="17143" y="7481"/>
                      <a:pt x="17143" y="7420"/>
                    </a:cubicBezTo>
                    <a:cubicBezTo>
                      <a:pt x="17040" y="7243"/>
                      <a:pt x="16831" y="7081"/>
                      <a:pt x="16380" y="7081"/>
                    </a:cubicBezTo>
                    <a:cubicBezTo>
                      <a:pt x="15899" y="7081"/>
                      <a:pt x="15144" y="7266"/>
                      <a:pt x="13952" y="7815"/>
                    </a:cubicBezTo>
                    <a:cubicBezTo>
                      <a:pt x="13891" y="7541"/>
                      <a:pt x="13800" y="7329"/>
                      <a:pt x="13648" y="7055"/>
                    </a:cubicBezTo>
                    <a:cubicBezTo>
                      <a:pt x="13587" y="6933"/>
                      <a:pt x="13496" y="6873"/>
                      <a:pt x="13435" y="6751"/>
                    </a:cubicBezTo>
                    <a:lnTo>
                      <a:pt x="13314" y="6629"/>
                    </a:lnTo>
                    <a:cubicBezTo>
                      <a:pt x="14742" y="5961"/>
                      <a:pt x="15350" y="5353"/>
                      <a:pt x="15198" y="4745"/>
                    </a:cubicBezTo>
                    <a:cubicBezTo>
                      <a:pt x="15198" y="4654"/>
                      <a:pt x="15168" y="4593"/>
                      <a:pt x="15137" y="4502"/>
                    </a:cubicBezTo>
                    <a:cubicBezTo>
                      <a:pt x="14923" y="4207"/>
                      <a:pt x="14355" y="3842"/>
                      <a:pt x="12065" y="3842"/>
                    </a:cubicBezTo>
                    <a:cubicBezTo>
                      <a:pt x="11754" y="3842"/>
                      <a:pt x="11411" y="3849"/>
                      <a:pt x="11034" y="3863"/>
                    </a:cubicBezTo>
                    <a:cubicBezTo>
                      <a:pt x="10882" y="3590"/>
                      <a:pt x="10699" y="3377"/>
                      <a:pt x="10456" y="3164"/>
                    </a:cubicBezTo>
                    <a:cubicBezTo>
                      <a:pt x="9931" y="2744"/>
                      <a:pt x="9493" y="2614"/>
                      <a:pt x="9152" y="2614"/>
                    </a:cubicBezTo>
                    <a:cubicBezTo>
                      <a:pt x="9000" y="2614"/>
                      <a:pt x="8867" y="2640"/>
                      <a:pt x="8754" y="2678"/>
                    </a:cubicBezTo>
                    <a:lnTo>
                      <a:pt x="8754" y="2040"/>
                    </a:lnTo>
                    <a:cubicBezTo>
                      <a:pt x="9575" y="2070"/>
                      <a:pt x="10730" y="2192"/>
                      <a:pt x="11915" y="2465"/>
                    </a:cubicBezTo>
                    <a:cubicBezTo>
                      <a:pt x="12614" y="2617"/>
                      <a:pt x="13344" y="2891"/>
                      <a:pt x="14043" y="3104"/>
                    </a:cubicBezTo>
                    <a:cubicBezTo>
                      <a:pt x="15087" y="3438"/>
                      <a:pt x="16016" y="3757"/>
                      <a:pt x="16850" y="3757"/>
                    </a:cubicBezTo>
                    <a:cubicBezTo>
                      <a:pt x="17231" y="3757"/>
                      <a:pt x="17591" y="3691"/>
                      <a:pt x="17934" y="3529"/>
                    </a:cubicBezTo>
                    <a:cubicBezTo>
                      <a:pt x="18511" y="3256"/>
                      <a:pt x="18998" y="2952"/>
                      <a:pt x="19545" y="2648"/>
                    </a:cubicBezTo>
                    <a:cubicBezTo>
                      <a:pt x="20153" y="2283"/>
                      <a:pt x="20791" y="1888"/>
                      <a:pt x="21551" y="1553"/>
                    </a:cubicBezTo>
                    <a:cubicBezTo>
                      <a:pt x="21910" y="1379"/>
                      <a:pt x="22201" y="1279"/>
                      <a:pt x="22474" y="1279"/>
                    </a:cubicBezTo>
                    <a:close/>
                    <a:moveTo>
                      <a:pt x="6657" y="832"/>
                    </a:moveTo>
                    <a:cubicBezTo>
                      <a:pt x="6824" y="832"/>
                      <a:pt x="7006" y="866"/>
                      <a:pt x="7204" y="945"/>
                    </a:cubicBezTo>
                    <a:cubicBezTo>
                      <a:pt x="7660" y="1097"/>
                      <a:pt x="7903" y="1401"/>
                      <a:pt x="8025" y="1857"/>
                    </a:cubicBezTo>
                    <a:cubicBezTo>
                      <a:pt x="8116" y="2131"/>
                      <a:pt x="8146" y="2465"/>
                      <a:pt x="8116" y="2800"/>
                    </a:cubicBezTo>
                    <a:cubicBezTo>
                      <a:pt x="8055" y="3073"/>
                      <a:pt x="8025" y="3256"/>
                      <a:pt x="8025" y="3347"/>
                    </a:cubicBezTo>
                    <a:lnTo>
                      <a:pt x="8025" y="3377"/>
                    </a:lnTo>
                    <a:cubicBezTo>
                      <a:pt x="7994" y="3529"/>
                      <a:pt x="8055" y="3681"/>
                      <a:pt x="8207" y="3742"/>
                    </a:cubicBezTo>
                    <a:cubicBezTo>
                      <a:pt x="8250" y="3768"/>
                      <a:pt x="8293" y="3779"/>
                      <a:pt x="8336" y="3779"/>
                    </a:cubicBezTo>
                    <a:cubicBezTo>
                      <a:pt x="8443" y="3779"/>
                      <a:pt x="8545" y="3707"/>
                      <a:pt x="8633" y="3620"/>
                    </a:cubicBezTo>
                    <a:cubicBezTo>
                      <a:pt x="8633" y="3620"/>
                      <a:pt x="8724" y="3529"/>
                      <a:pt x="8906" y="3408"/>
                    </a:cubicBezTo>
                    <a:cubicBezTo>
                      <a:pt x="9022" y="3341"/>
                      <a:pt x="9140" y="3313"/>
                      <a:pt x="9258" y="3313"/>
                    </a:cubicBezTo>
                    <a:cubicBezTo>
                      <a:pt x="9571" y="3313"/>
                      <a:pt x="9879" y="3512"/>
                      <a:pt x="10122" y="3711"/>
                    </a:cubicBezTo>
                    <a:cubicBezTo>
                      <a:pt x="10335" y="3894"/>
                      <a:pt x="10487" y="4137"/>
                      <a:pt x="10608" y="4350"/>
                    </a:cubicBezTo>
                    <a:cubicBezTo>
                      <a:pt x="10943" y="5140"/>
                      <a:pt x="10639" y="6022"/>
                      <a:pt x="10639" y="6022"/>
                    </a:cubicBezTo>
                    <a:cubicBezTo>
                      <a:pt x="10608" y="6143"/>
                      <a:pt x="10639" y="6295"/>
                      <a:pt x="10730" y="6356"/>
                    </a:cubicBezTo>
                    <a:cubicBezTo>
                      <a:pt x="10775" y="6424"/>
                      <a:pt x="10872" y="6458"/>
                      <a:pt x="10969" y="6458"/>
                    </a:cubicBezTo>
                    <a:cubicBezTo>
                      <a:pt x="11002" y="6458"/>
                      <a:pt x="11034" y="6455"/>
                      <a:pt x="11064" y="6447"/>
                    </a:cubicBezTo>
                    <a:cubicBezTo>
                      <a:pt x="11079" y="6447"/>
                      <a:pt x="11243" y="6386"/>
                      <a:pt x="11496" y="6386"/>
                    </a:cubicBezTo>
                    <a:cubicBezTo>
                      <a:pt x="11777" y="6386"/>
                      <a:pt x="12168" y="6461"/>
                      <a:pt x="12584" y="6781"/>
                    </a:cubicBezTo>
                    <a:cubicBezTo>
                      <a:pt x="12736" y="6903"/>
                      <a:pt x="12858" y="7025"/>
                      <a:pt x="13010" y="7177"/>
                    </a:cubicBezTo>
                    <a:cubicBezTo>
                      <a:pt x="13314" y="7511"/>
                      <a:pt x="13435" y="7876"/>
                      <a:pt x="13435" y="8271"/>
                    </a:cubicBezTo>
                    <a:cubicBezTo>
                      <a:pt x="13435" y="8909"/>
                      <a:pt x="13040" y="9395"/>
                      <a:pt x="13040" y="9456"/>
                    </a:cubicBezTo>
                    <a:cubicBezTo>
                      <a:pt x="12979" y="9547"/>
                      <a:pt x="12979" y="9699"/>
                      <a:pt x="13040" y="9821"/>
                    </a:cubicBezTo>
                    <a:cubicBezTo>
                      <a:pt x="13115" y="9922"/>
                      <a:pt x="13233" y="9981"/>
                      <a:pt x="13323" y="9981"/>
                    </a:cubicBezTo>
                    <a:cubicBezTo>
                      <a:pt x="13341" y="9981"/>
                      <a:pt x="13359" y="9978"/>
                      <a:pt x="13374" y="9973"/>
                    </a:cubicBezTo>
                    <a:cubicBezTo>
                      <a:pt x="13374" y="9973"/>
                      <a:pt x="13553" y="9933"/>
                      <a:pt x="13805" y="9933"/>
                    </a:cubicBezTo>
                    <a:cubicBezTo>
                      <a:pt x="14212" y="9933"/>
                      <a:pt x="14811" y="10037"/>
                      <a:pt x="15168" y="10581"/>
                    </a:cubicBezTo>
                    <a:lnTo>
                      <a:pt x="15259" y="10733"/>
                    </a:lnTo>
                    <a:cubicBezTo>
                      <a:pt x="15745" y="11766"/>
                      <a:pt x="14742" y="12648"/>
                      <a:pt x="14712" y="12678"/>
                    </a:cubicBezTo>
                    <a:cubicBezTo>
                      <a:pt x="14651" y="12769"/>
                      <a:pt x="14560" y="12861"/>
                      <a:pt x="14590" y="12982"/>
                    </a:cubicBezTo>
                    <a:cubicBezTo>
                      <a:pt x="14651" y="13104"/>
                      <a:pt x="14712" y="13195"/>
                      <a:pt x="14833" y="13256"/>
                    </a:cubicBezTo>
                    <a:cubicBezTo>
                      <a:pt x="14833" y="13256"/>
                      <a:pt x="15654" y="13529"/>
                      <a:pt x="16262" y="14046"/>
                    </a:cubicBezTo>
                    <a:cubicBezTo>
                      <a:pt x="16687" y="14380"/>
                      <a:pt x="16931" y="14775"/>
                      <a:pt x="16931" y="15140"/>
                    </a:cubicBezTo>
                    <a:cubicBezTo>
                      <a:pt x="16931" y="16326"/>
                      <a:pt x="15289" y="16660"/>
                      <a:pt x="15289" y="16660"/>
                    </a:cubicBezTo>
                    <a:cubicBezTo>
                      <a:pt x="15168" y="16721"/>
                      <a:pt x="15046" y="16782"/>
                      <a:pt x="15016" y="16903"/>
                    </a:cubicBezTo>
                    <a:cubicBezTo>
                      <a:pt x="14985" y="16994"/>
                      <a:pt x="15016" y="17116"/>
                      <a:pt x="15107" y="17238"/>
                    </a:cubicBezTo>
                    <a:cubicBezTo>
                      <a:pt x="15107" y="17238"/>
                      <a:pt x="15289" y="17420"/>
                      <a:pt x="15472" y="17693"/>
                    </a:cubicBezTo>
                    <a:cubicBezTo>
                      <a:pt x="15776" y="18149"/>
                      <a:pt x="16049" y="18848"/>
                      <a:pt x="15654" y="19396"/>
                    </a:cubicBezTo>
                    <a:cubicBezTo>
                      <a:pt x="15472" y="19700"/>
                      <a:pt x="15259" y="19852"/>
                      <a:pt x="14955" y="19943"/>
                    </a:cubicBezTo>
                    <a:cubicBezTo>
                      <a:pt x="14849" y="19965"/>
                      <a:pt x="14740" y="19974"/>
                      <a:pt x="14631" y="19974"/>
                    </a:cubicBezTo>
                    <a:cubicBezTo>
                      <a:pt x="13827" y="19974"/>
                      <a:pt x="12979" y="19456"/>
                      <a:pt x="12979" y="19456"/>
                    </a:cubicBezTo>
                    <a:cubicBezTo>
                      <a:pt x="12918" y="19411"/>
                      <a:pt x="12858" y="19388"/>
                      <a:pt x="12797" y="19388"/>
                    </a:cubicBezTo>
                    <a:cubicBezTo>
                      <a:pt x="12736" y="19388"/>
                      <a:pt x="12675" y="19411"/>
                      <a:pt x="12614" y="19456"/>
                    </a:cubicBezTo>
                    <a:cubicBezTo>
                      <a:pt x="12523" y="19517"/>
                      <a:pt x="12462" y="19639"/>
                      <a:pt x="12462" y="19760"/>
                    </a:cubicBezTo>
                    <a:cubicBezTo>
                      <a:pt x="12462" y="19852"/>
                      <a:pt x="12523" y="20763"/>
                      <a:pt x="11611" y="21007"/>
                    </a:cubicBezTo>
                    <a:cubicBezTo>
                      <a:pt x="11566" y="21016"/>
                      <a:pt x="11495" y="21033"/>
                      <a:pt x="11407" y="21033"/>
                    </a:cubicBezTo>
                    <a:cubicBezTo>
                      <a:pt x="11201" y="21033"/>
                      <a:pt x="10897" y="20939"/>
                      <a:pt x="10578" y="20429"/>
                    </a:cubicBezTo>
                    <a:cubicBezTo>
                      <a:pt x="10335" y="20095"/>
                      <a:pt x="10274" y="19760"/>
                      <a:pt x="10274" y="19760"/>
                    </a:cubicBezTo>
                    <a:cubicBezTo>
                      <a:pt x="10244" y="19639"/>
                      <a:pt x="10122" y="19548"/>
                      <a:pt x="10000" y="19517"/>
                    </a:cubicBezTo>
                    <a:cubicBezTo>
                      <a:pt x="9979" y="19512"/>
                      <a:pt x="9958" y="19509"/>
                      <a:pt x="9938" y="19509"/>
                    </a:cubicBezTo>
                    <a:cubicBezTo>
                      <a:pt x="9846" y="19509"/>
                      <a:pt x="9766" y="19564"/>
                      <a:pt x="9666" y="19639"/>
                    </a:cubicBezTo>
                    <a:cubicBezTo>
                      <a:pt x="9642" y="19662"/>
                      <a:pt x="9325" y="20016"/>
                      <a:pt x="8715" y="20016"/>
                    </a:cubicBezTo>
                    <a:cubicBezTo>
                      <a:pt x="8539" y="20016"/>
                      <a:pt x="8340" y="19987"/>
                      <a:pt x="8116" y="19912"/>
                    </a:cubicBezTo>
                    <a:cubicBezTo>
                      <a:pt x="7964" y="19821"/>
                      <a:pt x="7842" y="19760"/>
                      <a:pt x="7751" y="19639"/>
                    </a:cubicBezTo>
                    <a:cubicBezTo>
                      <a:pt x="7447" y="19183"/>
                      <a:pt x="7751" y="18271"/>
                      <a:pt x="7873" y="17967"/>
                    </a:cubicBezTo>
                    <a:cubicBezTo>
                      <a:pt x="7964" y="17815"/>
                      <a:pt x="7873" y="17663"/>
                      <a:pt x="7751" y="17541"/>
                    </a:cubicBezTo>
                    <a:cubicBezTo>
                      <a:pt x="7706" y="17496"/>
                      <a:pt x="7630" y="17473"/>
                      <a:pt x="7554" y="17473"/>
                    </a:cubicBezTo>
                    <a:cubicBezTo>
                      <a:pt x="7478" y="17473"/>
                      <a:pt x="7402" y="17496"/>
                      <a:pt x="7356" y="17541"/>
                    </a:cubicBezTo>
                    <a:cubicBezTo>
                      <a:pt x="7356" y="17541"/>
                      <a:pt x="6813" y="18005"/>
                      <a:pt x="6178" y="18005"/>
                    </a:cubicBezTo>
                    <a:cubicBezTo>
                      <a:pt x="5937" y="18005"/>
                      <a:pt x="5683" y="17938"/>
                      <a:pt x="5441" y="17754"/>
                    </a:cubicBezTo>
                    <a:cubicBezTo>
                      <a:pt x="5319" y="17693"/>
                      <a:pt x="5228" y="17572"/>
                      <a:pt x="5137" y="17481"/>
                    </a:cubicBezTo>
                    <a:cubicBezTo>
                      <a:pt x="4681" y="16751"/>
                      <a:pt x="5076" y="15535"/>
                      <a:pt x="5076" y="15535"/>
                    </a:cubicBezTo>
                    <a:cubicBezTo>
                      <a:pt x="5107" y="15383"/>
                      <a:pt x="5076" y="15231"/>
                      <a:pt x="4955" y="15140"/>
                    </a:cubicBezTo>
                    <a:cubicBezTo>
                      <a:pt x="4894" y="15110"/>
                      <a:pt x="4826" y="15095"/>
                      <a:pt x="4757" y="15095"/>
                    </a:cubicBezTo>
                    <a:cubicBezTo>
                      <a:pt x="4689" y="15095"/>
                      <a:pt x="4620" y="15110"/>
                      <a:pt x="4560" y="15140"/>
                    </a:cubicBezTo>
                    <a:cubicBezTo>
                      <a:pt x="4474" y="15226"/>
                      <a:pt x="4091" y="15447"/>
                      <a:pt x="3768" y="15447"/>
                    </a:cubicBezTo>
                    <a:cubicBezTo>
                      <a:pt x="3748" y="15447"/>
                      <a:pt x="3728" y="15446"/>
                      <a:pt x="3708" y="15444"/>
                    </a:cubicBezTo>
                    <a:cubicBezTo>
                      <a:pt x="3556" y="15414"/>
                      <a:pt x="3435" y="15323"/>
                      <a:pt x="3313" y="15171"/>
                    </a:cubicBezTo>
                    <a:cubicBezTo>
                      <a:pt x="2827" y="14532"/>
                      <a:pt x="3405" y="13712"/>
                      <a:pt x="3405" y="13712"/>
                    </a:cubicBezTo>
                    <a:cubicBezTo>
                      <a:pt x="3465" y="13590"/>
                      <a:pt x="3465" y="13408"/>
                      <a:pt x="3344" y="13286"/>
                    </a:cubicBezTo>
                    <a:cubicBezTo>
                      <a:pt x="3283" y="13205"/>
                      <a:pt x="3195" y="13164"/>
                      <a:pt x="3107" y="13164"/>
                    </a:cubicBezTo>
                    <a:cubicBezTo>
                      <a:pt x="3063" y="13164"/>
                      <a:pt x="3020" y="13175"/>
                      <a:pt x="2979" y="13195"/>
                    </a:cubicBezTo>
                    <a:cubicBezTo>
                      <a:pt x="2979" y="13195"/>
                      <a:pt x="2711" y="13307"/>
                      <a:pt x="2439" y="13307"/>
                    </a:cubicBezTo>
                    <a:cubicBezTo>
                      <a:pt x="2262" y="13307"/>
                      <a:pt x="2084" y="13259"/>
                      <a:pt x="1976" y="13104"/>
                    </a:cubicBezTo>
                    <a:cubicBezTo>
                      <a:pt x="1946" y="13043"/>
                      <a:pt x="1946" y="13013"/>
                      <a:pt x="1915" y="12982"/>
                    </a:cubicBezTo>
                    <a:cubicBezTo>
                      <a:pt x="1672" y="12405"/>
                      <a:pt x="2584" y="11614"/>
                      <a:pt x="2949" y="11371"/>
                    </a:cubicBezTo>
                    <a:cubicBezTo>
                      <a:pt x="3040" y="11310"/>
                      <a:pt x="3131" y="11128"/>
                      <a:pt x="3040" y="10976"/>
                    </a:cubicBezTo>
                    <a:cubicBezTo>
                      <a:pt x="2987" y="10844"/>
                      <a:pt x="2865" y="10757"/>
                      <a:pt x="2734" y="10757"/>
                    </a:cubicBezTo>
                    <a:cubicBezTo>
                      <a:pt x="2714" y="10757"/>
                      <a:pt x="2695" y="10759"/>
                      <a:pt x="2675" y="10763"/>
                    </a:cubicBezTo>
                    <a:cubicBezTo>
                      <a:pt x="2675" y="10763"/>
                      <a:pt x="2500" y="10802"/>
                      <a:pt x="2261" y="10802"/>
                    </a:cubicBezTo>
                    <a:cubicBezTo>
                      <a:pt x="1902" y="10802"/>
                      <a:pt x="1398" y="10715"/>
                      <a:pt x="1125" y="10277"/>
                    </a:cubicBezTo>
                    <a:cubicBezTo>
                      <a:pt x="1034" y="10125"/>
                      <a:pt x="973" y="9943"/>
                      <a:pt x="912" y="9760"/>
                    </a:cubicBezTo>
                    <a:cubicBezTo>
                      <a:pt x="699" y="8332"/>
                      <a:pt x="2371" y="7663"/>
                      <a:pt x="2432" y="7632"/>
                    </a:cubicBezTo>
                    <a:cubicBezTo>
                      <a:pt x="2584" y="7541"/>
                      <a:pt x="2675" y="7389"/>
                      <a:pt x="2645" y="7237"/>
                    </a:cubicBezTo>
                    <a:cubicBezTo>
                      <a:pt x="2584" y="7085"/>
                      <a:pt x="2432" y="6964"/>
                      <a:pt x="2280" y="6964"/>
                    </a:cubicBezTo>
                    <a:cubicBezTo>
                      <a:pt x="2280" y="6964"/>
                      <a:pt x="2253" y="6966"/>
                      <a:pt x="2206" y="6966"/>
                    </a:cubicBezTo>
                    <a:cubicBezTo>
                      <a:pt x="1998" y="6966"/>
                      <a:pt x="1398" y="6925"/>
                      <a:pt x="1125" y="6477"/>
                    </a:cubicBezTo>
                    <a:cubicBezTo>
                      <a:pt x="1003" y="6295"/>
                      <a:pt x="973" y="6022"/>
                      <a:pt x="973" y="5718"/>
                    </a:cubicBezTo>
                    <a:cubicBezTo>
                      <a:pt x="1034" y="4441"/>
                      <a:pt x="2401" y="4198"/>
                      <a:pt x="2675" y="4167"/>
                    </a:cubicBezTo>
                    <a:cubicBezTo>
                      <a:pt x="2827" y="4167"/>
                      <a:pt x="2888" y="4046"/>
                      <a:pt x="2949" y="3924"/>
                    </a:cubicBezTo>
                    <a:cubicBezTo>
                      <a:pt x="2979" y="3833"/>
                      <a:pt x="2949" y="3681"/>
                      <a:pt x="2827" y="3590"/>
                    </a:cubicBezTo>
                    <a:cubicBezTo>
                      <a:pt x="2736" y="3529"/>
                      <a:pt x="2493" y="3316"/>
                      <a:pt x="2280" y="3012"/>
                    </a:cubicBezTo>
                    <a:cubicBezTo>
                      <a:pt x="2037" y="2556"/>
                      <a:pt x="2037" y="2192"/>
                      <a:pt x="2401" y="1766"/>
                    </a:cubicBezTo>
                    <a:cubicBezTo>
                      <a:pt x="2594" y="1550"/>
                      <a:pt x="2832" y="1469"/>
                      <a:pt x="3080" y="1469"/>
                    </a:cubicBezTo>
                    <a:cubicBezTo>
                      <a:pt x="3810" y="1469"/>
                      <a:pt x="4628" y="2169"/>
                      <a:pt x="4651" y="2192"/>
                    </a:cubicBezTo>
                    <a:cubicBezTo>
                      <a:pt x="4696" y="2260"/>
                      <a:pt x="4776" y="2294"/>
                      <a:pt x="4864" y="2294"/>
                    </a:cubicBezTo>
                    <a:cubicBezTo>
                      <a:pt x="4894" y="2294"/>
                      <a:pt x="4924" y="2290"/>
                      <a:pt x="4955" y="2283"/>
                    </a:cubicBezTo>
                    <a:cubicBezTo>
                      <a:pt x="5076" y="2222"/>
                      <a:pt x="5137" y="2161"/>
                      <a:pt x="5167" y="2070"/>
                    </a:cubicBezTo>
                    <a:cubicBezTo>
                      <a:pt x="5219" y="2018"/>
                      <a:pt x="5672" y="832"/>
                      <a:pt x="6657" y="832"/>
                    </a:cubicBezTo>
                    <a:close/>
                    <a:moveTo>
                      <a:pt x="6637" y="1"/>
                    </a:moveTo>
                    <a:cubicBezTo>
                      <a:pt x="5722" y="1"/>
                      <a:pt x="5085" y="678"/>
                      <a:pt x="4772" y="1280"/>
                    </a:cubicBezTo>
                    <a:cubicBezTo>
                      <a:pt x="4318" y="1078"/>
                      <a:pt x="3733" y="848"/>
                      <a:pt x="3147" y="848"/>
                    </a:cubicBezTo>
                    <a:cubicBezTo>
                      <a:pt x="2674" y="848"/>
                      <a:pt x="2201" y="998"/>
                      <a:pt x="1794" y="1432"/>
                    </a:cubicBezTo>
                    <a:cubicBezTo>
                      <a:pt x="1277" y="2040"/>
                      <a:pt x="1186" y="2769"/>
                      <a:pt x="1642" y="3499"/>
                    </a:cubicBezTo>
                    <a:cubicBezTo>
                      <a:pt x="1733" y="3590"/>
                      <a:pt x="1794" y="3711"/>
                      <a:pt x="1885" y="3803"/>
                    </a:cubicBezTo>
                    <a:cubicBezTo>
                      <a:pt x="1064" y="4046"/>
                      <a:pt x="274" y="4715"/>
                      <a:pt x="213" y="5809"/>
                    </a:cubicBezTo>
                    <a:cubicBezTo>
                      <a:pt x="152" y="6265"/>
                      <a:pt x="243" y="6629"/>
                      <a:pt x="456" y="6933"/>
                    </a:cubicBezTo>
                    <a:cubicBezTo>
                      <a:pt x="699" y="7298"/>
                      <a:pt x="973" y="7481"/>
                      <a:pt x="1277" y="7602"/>
                    </a:cubicBezTo>
                    <a:cubicBezTo>
                      <a:pt x="608" y="8088"/>
                      <a:pt x="0" y="8879"/>
                      <a:pt x="152" y="9943"/>
                    </a:cubicBezTo>
                    <a:cubicBezTo>
                      <a:pt x="213" y="10247"/>
                      <a:pt x="304" y="10520"/>
                      <a:pt x="426" y="10733"/>
                    </a:cubicBezTo>
                    <a:cubicBezTo>
                      <a:pt x="760" y="11280"/>
                      <a:pt x="1307" y="11462"/>
                      <a:pt x="1763" y="11554"/>
                    </a:cubicBezTo>
                    <a:cubicBezTo>
                      <a:pt x="1338" y="12009"/>
                      <a:pt x="912" y="12648"/>
                      <a:pt x="1186" y="13316"/>
                    </a:cubicBezTo>
                    <a:lnTo>
                      <a:pt x="1307" y="13560"/>
                    </a:lnTo>
                    <a:cubicBezTo>
                      <a:pt x="1581" y="13985"/>
                      <a:pt x="2037" y="14076"/>
                      <a:pt x="2401" y="14076"/>
                    </a:cubicBezTo>
                    <a:cubicBezTo>
                      <a:pt x="2280" y="14532"/>
                      <a:pt x="2249" y="15140"/>
                      <a:pt x="2675" y="15687"/>
                    </a:cubicBezTo>
                    <a:cubicBezTo>
                      <a:pt x="2888" y="15991"/>
                      <a:pt x="3161" y="16143"/>
                      <a:pt x="3496" y="16174"/>
                    </a:cubicBezTo>
                    <a:cubicBezTo>
                      <a:pt x="3561" y="16182"/>
                      <a:pt x="3628" y="16186"/>
                      <a:pt x="3695" y="16186"/>
                    </a:cubicBezTo>
                    <a:cubicBezTo>
                      <a:pt x="3879" y="16186"/>
                      <a:pt x="4061" y="16157"/>
                      <a:pt x="4195" y="16113"/>
                    </a:cubicBezTo>
                    <a:lnTo>
                      <a:pt x="4195" y="16113"/>
                    </a:lnTo>
                    <a:cubicBezTo>
                      <a:pt x="4104" y="16630"/>
                      <a:pt x="4104" y="17329"/>
                      <a:pt x="4499" y="17876"/>
                    </a:cubicBezTo>
                    <a:cubicBezTo>
                      <a:pt x="4620" y="18089"/>
                      <a:pt x="4772" y="18241"/>
                      <a:pt x="4955" y="18393"/>
                    </a:cubicBezTo>
                    <a:cubicBezTo>
                      <a:pt x="5297" y="18637"/>
                      <a:pt x="5666" y="18724"/>
                      <a:pt x="6024" y="18724"/>
                    </a:cubicBezTo>
                    <a:cubicBezTo>
                      <a:pt x="6332" y="18724"/>
                      <a:pt x="6632" y="18659"/>
                      <a:pt x="6900" y="18575"/>
                    </a:cubicBezTo>
                    <a:lnTo>
                      <a:pt x="6900" y="18575"/>
                    </a:lnTo>
                    <a:cubicBezTo>
                      <a:pt x="6809" y="19031"/>
                      <a:pt x="6809" y="19608"/>
                      <a:pt x="7082" y="20003"/>
                    </a:cubicBezTo>
                    <a:cubicBezTo>
                      <a:pt x="7234" y="20277"/>
                      <a:pt x="7447" y="20429"/>
                      <a:pt x="7751" y="20551"/>
                    </a:cubicBezTo>
                    <a:cubicBezTo>
                      <a:pt x="8075" y="20662"/>
                      <a:pt x="8366" y="20708"/>
                      <a:pt x="8624" y="20708"/>
                    </a:cubicBezTo>
                    <a:cubicBezTo>
                      <a:pt x="9069" y="20708"/>
                      <a:pt x="9416" y="20572"/>
                      <a:pt x="9666" y="20399"/>
                    </a:cubicBezTo>
                    <a:cubicBezTo>
                      <a:pt x="9727" y="20520"/>
                      <a:pt x="9788" y="20672"/>
                      <a:pt x="9879" y="20763"/>
                    </a:cubicBezTo>
                    <a:cubicBezTo>
                      <a:pt x="10248" y="21354"/>
                      <a:pt x="10717" y="21666"/>
                      <a:pt x="11254" y="21666"/>
                    </a:cubicBezTo>
                    <a:cubicBezTo>
                      <a:pt x="11380" y="21666"/>
                      <a:pt x="11509" y="21649"/>
                      <a:pt x="11642" y="21614"/>
                    </a:cubicBezTo>
                    <a:cubicBezTo>
                      <a:pt x="12523" y="21371"/>
                      <a:pt x="12858" y="20733"/>
                      <a:pt x="12979" y="20216"/>
                    </a:cubicBezTo>
                    <a:cubicBezTo>
                      <a:pt x="13367" y="20386"/>
                      <a:pt x="13949" y="20595"/>
                      <a:pt x="14539" y="20595"/>
                    </a:cubicBezTo>
                    <a:cubicBezTo>
                      <a:pt x="14688" y="20595"/>
                      <a:pt x="14838" y="20581"/>
                      <a:pt x="14985" y="20551"/>
                    </a:cubicBezTo>
                    <a:cubicBezTo>
                      <a:pt x="15472" y="20429"/>
                      <a:pt x="15867" y="20155"/>
                      <a:pt x="16110" y="19700"/>
                    </a:cubicBezTo>
                    <a:cubicBezTo>
                      <a:pt x="16535" y="19031"/>
                      <a:pt x="16505" y="18149"/>
                      <a:pt x="15928" y="17268"/>
                    </a:cubicBezTo>
                    <a:cubicBezTo>
                      <a:pt x="15897" y="17207"/>
                      <a:pt x="15867" y="17177"/>
                      <a:pt x="15806" y="17086"/>
                    </a:cubicBezTo>
                    <a:cubicBezTo>
                      <a:pt x="16475" y="16873"/>
                      <a:pt x="17478" y="16234"/>
                      <a:pt x="17478" y="15049"/>
                    </a:cubicBezTo>
                    <a:cubicBezTo>
                      <a:pt x="17478" y="14502"/>
                      <a:pt x="17235" y="14016"/>
                      <a:pt x="16779" y="13560"/>
                    </a:cubicBezTo>
                    <a:cubicBezTo>
                      <a:pt x="17174" y="11949"/>
                      <a:pt x="18694" y="9061"/>
                      <a:pt x="19605" y="8453"/>
                    </a:cubicBezTo>
                    <a:cubicBezTo>
                      <a:pt x="20305" y="7967"/>
                      <a:pt x="21642" y="7541"/>
                      <a:pt x="22767" y="7177"/>
                    </a:cubicBezTo>
                    <a:cubicBezTo>
                      <a:pt x="23557" y="6903"/>
                      <a:pt x="24256" y="6721"/>
                      <a:pt x="24682" y="6477"/>
                    </a:cubicBezTo>
                    <a:cubicBezTo>
                      <a:pt x="25137" y="6265"/>
                      <a:pt x="25776" y="5839"/>
                      <a:pt x="25958" y="5079"/>
                    </a:cubicBezTo>
                    <a:cubicBezTo>
                      <a:pt x="26110" y="4502"/>
                      <a:pt x="25928" y="3833"/>
                      <a:pt x="25441" y="3043"/>
                    </a:cubicBezTo>
                    <a:cubicBezTo>
                      <a:pt x="25350" y="2921"/>
                      <a:pt x="25229" y="2769"/>
                      <a:pt x="25168" y="2617"/>
                    </a:cubicBezTo>
                    <a:cubicBezTo>
                      <a:pt x="24107" y="1202"/>
                      <a:pt x="23415" y="431"/>
                      <a:pt x="22463" y="431"/>
                    </a:cubicBezTo>
                    <a:cubicBezTo>
                      <a:pt x="22105" y="431"/>
                      <a:pt x="21711" y="539"/>
                      <a:pt x="21247" y="763"/>
                    </a:cubicBezTo>
                    <a:cubicBezTo>
                      <a:pt x="20457" y="1128"/>
                      <a:pt x="19818" y="1523"/>
                      <a:pt x="19149" y="1888"/>
                    </a:cubicBezTo>
                    <a:cubicBezTo>
                      <a:pt x="18633" y="2192"/>
                      <a:pt x="18146" y="2496"/>
                      <a:pt x="17599" y="2769"/>
                    </a:cubicBezTo>
                    <a:cubicBezTo>
                      <a:pt x="17361" y="2893"/>
                      <a:pt x="17091" y="2945"/>
                      <a:pt x="16795" y="2945"/>
                    </a:cubicBezTo>
                    <a:cubicBezTo>
                      <a:pt x="16074" y="2945"/>
                      <a:pt x="15195" y="2637"/>
                      <a:pt x="14225" y="2313"/>
                    </a:cubicBezTo>
                    <a:cubicBezTo>
                      <a:pt x="13526" y="2070"/>
                      <a:pt x="12827" y="1857"/>
                      <a:pt x="12067" y="1675"/>
                    </a:cubicBezTo>
                    <a:cubicBezTo>
                      <a:pt x="10730" y="1371"/>
                      <a:pt x="9484" y="1280"/>
                      <a:pt x="8602" y="1280"/>
                    </a:cubicBezTo>
                    <a:cubicBezTo>
                      <a:pt x="8359" y="763"/>
                      <a:pt x="7994" y="368"/>
                      <a:pt x="7417" y="155"/>
                    </a:cubicBezTo>
                    <a:cubicBezTo>
                      <a:pt x="7138" y="48"/>
                      <a:pt x="6878" y="1"/>
                      <a:pt x="663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8" name="Google Shape;988;p16"/>
              <p:cNvSpPr/>
              <p:nvPr/>
            </p:nvSpPr>
            <p:spPr>
              <a:xfrm>
                <a:off x="3832700" y="896425"/>
                <a:ext cx="172050" cy="51750"/>
              </a:xfrm>
              <a:custGeom>
                <a:rect b="b" l="l" r="r" t="t"/>
                <a:pathLst>
                  <a:path extrusionOk="0" h="2070" w="6882">
                    <a:moveTo>
                      <a:pt x="445" y="0"/>
                    </a:moveTo>
                    <a:cubicBezTo>
                      <a:pt x="174" y="0"/>
                      <a:pt x="0" y="338"/>
                      <a:pt x="232" y="569"/>
                    </a:cubicBezTo>
                    <a:cubicBezTo>
                      <a:pt x="512" y="826"/>
                      <a:pt x="829" y="975"/>
                      <a:pt x="1167" y="975"/>
                    </a:cubicBezTo>
                    <a:cubicBezTo>
                      <a:pt x="1269" y="975"/>
                      <a:pt x="1373" y="962"/>
                      <a:pt x="1478" y="934"/>
                    </a:cubicBezTo>
                    <a:cubicBezTo>
                      <a:pt x="1804" y="1585"/>
                      <a:pt x="2491" y="1983"/>
                      <a:pt x="3168" y="1983"/>
                    </a:cubicBezTo>
                    <a:cubicBezTo>
                      <a:pt x="3566" y="1983"/>
                      <a:pt x="3960" y="1845"/>
                      <a:pt x="4274" y="1542"/>
                    </a:cubicBezTo>
                    <a:cubicBezTo>
                      <a:pt x="4658" y="1848"/>
                      <a:pt x="5250" y="2070"/>
                      <a:pt x="5770" y="2070"/>
                    </a:cubicBezTo>
                    <a:cubicBezTo>
                      <a:pt x="6281" y="2070"/>
                      <a:pt x="6722" y="1856"/>
                      <a:pt x="6828" y="1299"/>
                    </a:cubicBezTo>
                    <a:cubicBezTo>
                      <a:pt x="6881" y="1049"/>
                      <a:pt x="6673" y="893"/>
                      <a:pt x="6480" y="893"/>
                    </a:cubicBezTo>
                    <a:cubicBezTo>
                      <a:pt x="6344" y="893"/>
                      <a:pt x="6215" y="971"/>
                      <a:pt x="6189" y="1147"/>
                    </a:cubicBezTo>
                    <a:cubicBezTo>
                      <a:pt x="6150" y="1342"/>
                      <a:pt x="5986" y="1415"/>
                      <a:pt x="5774" y="1415"/>
                    </a:cubicBezTo>
                    <a:cubicBezTo>
                      <a:pt x="5328" y="1415"/>
                      <a:pt x="4672" y="1089"/>
                      <a:pt x="4548" y="903"/>
                    </a:cubicBezTo>
                    <a:cubicBezTo>
                      <a:pt x="4478" y="815"/>
                      <a:pt x="4366" y="748"/>
                      <a:pt x="4256" y="748"/>
                    </a:cubicBezTo>
                    <a:cubicBezTo>
                      <a:pt x="4175" y="748"/>
                      <a:pt x="4095" y="783"/>
                      <a:pt x="4031" y="873"/>
                    </a:cubicBezTo>
                    <a:cubicBezTo>
                      <a:pt x="3789" y="1201"/>
                      <a:pt x="3454" y="1349"/>
                      <a:pt x="3123" y="1349"/>
                    </a:cubicBezTo>
                    <a:cubicBezTo>
                      <a:pt x="2627" y="1349"/>
                      <a:pt x="2141" y="1013"/>
                      <a:pt x="1995" y="447"/>
                    </a:cubicBezTo>
                    <a:cubicBezTo>
                      <a:pt x="1954" y="285"/>
                      <a:pt x="1833" y="204"/>
                      <a:pt x="1702" y="204"/>
                    </a:cubicBezTo>
                    <a:cubicBezTo>
                      <a:pt x="1637" y="204"/>
                      <a:pt x="1569" y="225"/>
                      <a:pt x="1508" y="265"/>
                    </a:cubicBezTo>
                    <a:cubicBezTo>
                      <a:pt x="1394" y="317"/>
                      <a:pt x="1287" y="341"/>
                      <a:pt x="1188" y="341"/>
                    </a:cubicBezTo>
                    <a:cubicBezTo>
                      <a:pt x="998" y="341"/>
                      <a:pt x="838" y="253"/>
                      <a:pt x="718" y="113"/>
                    </a:cubicBezTo>
                    <a:cubicBezTo>
                      <a:pt x="624" y="33"/>
                      <a:pt x="530" y="0"/>
                      <a:pt x="44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9" name="Google Shape;989;p16"/>
              <p:cNvSpPr/>
              <p:nvPr/>
            </p:nvSpPr>
            <p:spPr>
              <a:xfrm>
                <a:off x="3756325" y="561625"/>
                <a:ext cx="106500" cy="96050"/>
              </a:xfrm>
              <a:custGeom>
                <a:rect b="b" l="l" r="r" t="t"/>
                <a:pathLst>
                  <a:path extrusionOk="0" h="3842" w="4260">
                    <a:moveTo>
                      <a:pt x="1133" y="0"/>
                    </a:moveTo>
                    <a:cubicBezTo>
                      <a:pt x="818" y="0"/>
                      <a:pt x="486" y="147"/>
                      <a:pt x="186" y="496"/>
                    </a:cubicBezTo>
                    <a:cubicBezTo>
                      <a:pt x="0" y="705"/>
                      <a:pt x="242" y="1022"/>
                      <a:pt x="488" y="1022"/>
                    </a:cubicBezTo>
                    <a:cubicBezTo>
                      <a:pt x="564" y="1022"/>
                      <a:pt x="639" y="992"/>
                      <a:pt x="703" y="921"/>
                    </a:cubicBezTo>
                    <a:cubicBezTo>
                      <a:pt x="840" y="759"/>
                      <a:pt x="991" y="690"/>
                      <a:pt x="1136" y="690"/>
                    </a:cubicBezTo>
                    <a:cubicBezTo>
                      <a:pt x="1508" y="690"/>
                      <a:pt x="1841" y="1140"/>
                      <a:pt x="1797" y="1620"/>
                    </a:cubicBezTo>
                    <a:cubicBezTo>
                      <a:pt x="1742" y="1843"/>
                      <a:pt x="1915" y="1989"/>
                      <a:pt x="2155" y="1989"/>
                    </a:cubicBezTo>
                    <a:cubicBezTo>
                      <a:pt x="2177" y="1989"/>
                      <a:pt x="2200" y="1988"/>
                      <a:pt x="2223" y="1985"/>
                    </a:cubicBezTo>
                    <a:cubicBezTo>
                      <a:pt x="2266" y="1978"/>
                      <a:pt x="2308" y="1974"/>
                      <a:pt x="2350" y="1974"/>
                    </a:cubicBezTo>
                    <a:cubicBezTo>
                      <a:pt x="2986" y="1974"/>
                      <a:pt x="3449" y="2811"/>
                      <a:pt x="3135" y="3353"/>
                    </a:cubicBezTo>
                    <a:cubicBezTo>
                      <a:pt x="2992" y="3618"/>
                      <a:pt x="3205" y="3842"/>
                      <a:pt x="3433" y="3842"/>
                    </a:cubicBezTo>
                    <a:cubicBezTo>
                      <a:pt x="3546" y="3842"/>
                      <a:pt x="3663" y="3787"/>
                      <a:pt x="3743" y="3657"/>
                    </a:cubicBezTo>
                    <a:cubicBezTo>
                      <a:pt x="4260" y="2684"/>
                      <a:pt x="3469" y="1468"/>
                      <a:pt x="2436" y="1347"/>
                    </a:cubicBezTo>
                    <a:cubicBezTo>
                      <a:pt x="2354" y="612"/>
                      <a:pt x="1779" y="0"/>
                      <a:pt x="113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990" name="Google Shape;990;p16"/>
            <p:cNvSpPr/>
            <p:nvPr/>
          </p:nvSpPr>
          <p:spPr>
            <a:xfrm flipH="1">
              <a:off x="8513028" y="-181075"/>
              <a:ext cx="626950" cy="443725"/>
            </a:xfrm>
            <a:custGeom>
              <a:rect b="b" l="l" r="r" t="t"/>
              <a:pathLst>
                <a:path extrusionOk="0" h="17749" w="25078">
                  <a:moveTo>
                    <a:pt x="10913" y="979"/>
                  </a:moveTo>
                  <a:cubicBezTo>
                    <a:pt x="11703" y="1435"/>
                    <a:pt x="12554" y="2073"/>
                    <a:pt x="12706" y="2803"/>
                  </a:cubicBezTo>
                  <a:cubicBezTo>
                    <a:pt x="12311" y="2955"/>
                    <a:pt x="11977" y="3259"/>
                    <a:pt x="11733" y="3684"/>
                  </a:cubicBezTo>
                  <a:cubicBezTo>
                    <a:pt x="11733" y="3563"/>
                    <a:pt x="11733" y="3502"/>
                    <a:pt x="11703" y="3380"/>
                  </a:cubicBezTo>
                  <a:cubicBezTo>
                    <a:pt x="11581" y="2590"/>
                    <a:pt x="11338" y="1708"/>
                    <a:pt x="10913" y="979"/>
                  </a:cubicBezTo>
                  <a:close/>
                  <a:moveTo>
                    <a:pt x="13405" y="3343"/>
                  </a:moveTo>
                  <a:cubicBezTo>
                    <a:pt x="13569" y="3343"/>
                    <a:pt x="13735" y="3375"/>
                    <a:pt x="13892" y="3441"/>
                  </a:cubicBezTo>
                  <a:cubicBezTo>
                    <a:pt x="14499" y="3715"/>
                    <a:pt x="14743" y="4444"/>
                    <a:pt x="14469" y="5022"/>
                  </a:cubicBezTo>
                  <a:cubicBezTo>
                    <a:pt x="14296" y="5454"/>
                    <a:pt x="13878" y="5686"/>
                    <a:pt x="13442" y="5686"/>
                  </a:cubicBezTo>
                  <a:cubicBezTo>
                    <a:pt x="13265" y="5686"/>
                    <a:pt x="13086" y="5648"/>
                    <a:pt x="12919" y="5569"/>
                  </a:cubicBezTo>
                  <a:cubicBezTo>
                    <a:pt x="12341" y="5326"/>
                    <a:pt x="12098" y="4596"/>
                    <a:pt x="12341" y="4019"/>
                  </a:cubicBezTo>
                  <a:cubicBezTo>
                    <a:pt x="12541" y="3576"/>
                    <a:pt x="12966" y="3343"/>
                    <a:pt x="13405" y="3343"/>
                  </a:cubicBezTo>
                  <a:close/>
                  <a:moveTo>
                    <a:pt x="16451" y="3546"/>
                  </a:moveTo>
                  <a:cubicBezTo>
                    <a:pt x="16613" y="3546"/>
                    <a:pt x="16776" y="3580"/>
                    <a:pt x="16931" y="3654"/>
                  </a:cubicBezTo>
                  <a:cubicBezTo>
                    <a:pt x="17539" y="3897"/>
                    <a:pt x="17782" y="4626"/>
                    <a:pt x="17509" y="5204"/>
                  </a:cubicBezTo>
                  <a:cubicBezTo>
                    <a:pt x="17329" y="5631"/>
                    <a:pt x="16883" y="5875"/>
                    <a:pt x="16430" y="5875"/>
                  </a:cubicBezTo>
                  <a:cubicBezTo>
                    <a:pt x="16270" y="5875"/>
                    <a:pt x="16109" y="5845"/>
                    <a:pt x="15958" y="5781"/>
                  </a:cubicBezTo>
                  <a:cubicBezTo>
                    <a:pt x="15351" y="5508"/>
                    <a:pt x="15138" y="4778"/>
                    <a:pt x="15381" y="4201"/>
                  </a:cubicBezTo>
                  <a:cubicBezTo>
                    <a:pt x="15581" y="3800"/>
                    <a:pt x="16009" y="3546"/>
                    <a:pt x="16451" y="3546"/>
                  </a:cubicBezTo>
                  <a:close/>
                  <a:moveTo>
                    <a:pt x="10274" y="1161"/>
                  </a:moveTo>
                  <a:cubicBezTo>
                    <a:pt x="10761" y="2012"/>
                    <a:pt x="11095" y="3076"/>
                    <a:pt x="11126" y="4049"/>
                  </a:cubicBezTo>
                  <a:cubicBezTo>
                    <a:pt x="11186" y="4505"/>
                    <a:pt x="11065" y="5204"/>
                    <a:pt x="11217" y="5690"/>
                  </a:cubicBezTo>
                  <a:cubicBezTo>
                    <a:pt x="10913" y="5873"/>
                    <a:pt x="10639" y="6146"/>
                    <a:pt x="10487" y="6481"/>
                  </a:cubicBezTo>
                  <a:cubicBezTo>
                    <a:pt x="10274" y="6936"/>
                    <a:pt x="10274" y="7423"/>
                    <a:pt x="10426" y="7879"/>
                  </a:cubicBezTo>
                  <a:cubicBezTo>
                    <a:pt x="10062" y="7696"/>
                    <a:pt x="9606" y="7392"/>
                    <a:pt x="9211" y="6906"/>
                  </a:cubicBezTo>
                  <a:lnTo>
                    <a:pt x="9211" y="6876"/>
                  </a:lnTo>
                  <a:cubicBezTo>
                    <a:pt x="8998" y="6085"/>
                    <a:pt x="8967" y="5234"/>
                    <a:pt x="9241" y="4474"/>
                  </a:cubicBezTo>
                  <a:cubicBezTo>
                    <a:pt x="9393" y="4596"/>
                    <a:pt x="9575" y="4718"/>
                    <a:pt x="9727" y="4809"/>
                  </a:cubicBezTo>
                  <a:cubicBezTo>
                    <a:pt x="9802" y="4855"/>
                    <a:pt x="9888" y="4879"/>
                    <a:pt x="9970" y="4879"/>
                  </a:cubicBezTo>
                  <a:cubicBezTo>
                    <a:pt x="10154" y="4879"/>
                    <a:pt x="10317" y="4758"/>
                    <a:pt x="10274" y="4505"/>
                  </a:cubicBezTo>
                  <a:cubicBezTo>
                    <a:pt x="10062" y="3380"/>
                    <a:pt x="9970" y="2225"/>
                    <a:pt x="10274" y="1161"/>
                  </a:cubicBezTo>
                  <a:close/>
                  <a:moveTo>
                    <a:pt x="5840" y="4945"/>
                  </a:moveTo>
                  <a:cubicBezTo>
                    <a:pt x="6366" y="4945"/>
                    <a:pt x="6891" y="5024"/>
                    <a:pt x="7417" y="5234"/>
                  </a:cubicBezTo>
                  <a:cubicBezTo>
                    <a:pt x="7904" y="6572"/>
                    <a:pt x="8694" y="7453"/>
                    <a:pt x="9393" y="7970"/>
                  </a:cubicBezTo>
                  <a:cubicBezTo>
                    <a:pt x="8879" y="8049"/>
                    <a:pt x="8364" y="8082"/>
                    <a:pt x="7850" y="8082"/>
                  </a:cubicBezTo>
                  <a:cubicBezTo>
                    <a:pt x="7179" y="8082"/>
                    <a:pt x="6508" y="8026"/>
                    <a:pt x="5837" y="7940"/>
                  </a:cubicBezTo>
                  <a:cubicBezTo>
                    <a:pt x="4408" y="7757"/>
                    <a:pt x="2919" y="7514"/>
                    <a:pt x="1551" y="7028"/>
                  </a:cubicBezTo>
                  <a:cubicBezTo>
                    <a:pt x="2615" y="6633"/>
                    <a:pt x="3891" y="6724"/>
                    <a:pt x="4986" y="6633"/>
                  </a:cubicBezTo>
                  <a:cubicBezTo>
                    <a:pt x="5290" y="6602"/>
                    <a:pt x="5320" y="6268"/>
                    <a:pt x="5168" y="6085"/>
                  </a:cubicBezTo>
                  <a:cubicBezTo>
                    <a:pt x="4894" y="5781"/>
                    <a:pt x="4742" y="5417"/>
                    <a:pt x="4682" y="5052"/>
                  </a:cubicBezTo>
                  <a:cubicBezTo>
                    <a:pt x="5068" y="4988"/>
                    <a:pt x="5454" y="4945"/>
                    <a:pt x="5840" y="4945"/>
                  </a:cubicBezTo>
                  <a:close/>
                  <a:moveTo>
                    <a:pt x="12166" y="6083"/>
                  </a:moveTo>
                  <a:cubicBezTo>
                    <a:pt x="12324" y="6083"/>
                    <a:pt x="12487" y="6113"/>
                    <a:pt x="12645" y="6177"/>
                  </a:cubicBezTo>
                  <a:cubicBezTo>
                    <a:pt x="13253" y="6450"/>
                    <a:pt x="13496" y="7180"/>
                    <a:pt x="13223" y="7757"/>
                  </a:cubicBezTo>
                  <a:cubicBezTo>
                    <a:pt x="13023" y="8158"/>
                    <a:pt x="12594" y="8412"/>
                    <a:pt x="12153" y="8412"/>
                  </a:cubicBezTo>
                  <a:cubicBezTo>
                    <a:pt x="11991" y="8412"/>
                    <a:pt x="11827" y="8378"/>
                    <a:pt x="11673" y="8304"/>
                  </a:cubicBezTo>
                  <a:cubicBezTo>
                    <a:pt x="11065" y="8061"/>
                    <a:pt x="10822" y="7332"/>
                    <a:pt x="11095" y="6754"/>
                  </a:cubicBezTo>
                  <a:cubicBezTo>
                    <a:pt x="11297" y="6327"/>
                    <a:pt x="11716" y="6083"/>
                    <a:pt x="12166" y="6083"/>
                  </a:cubicBezTo>
                  <a:close/>
                  <a:moveTo>
                    <a:pt x="18261" y="6272"/>
                  </a:moveTo>
                  <a:cubicBezTo>
                    <a:pt x="18439" y="6272"/>
                    <a:pt x="18618" y="6310"/>
                    <a:pt x="18785" y="6389"/>
                  </a:cubicBezTo>
                  <a:cubicBezTo>
                    <a:pt x="19332" y="6633"/>
                    <a:pt x="19606" y="7362"/>
                    <a:pt x="19332" y="7940"/>
                  </a:cubicBezTo>
                  <a:cubicBezTo>
                    <a:pt x="19155" y="8382"/>
                    <a:pt x="18720" y="8616"/>
                    <a:pt x="18274" y="8616"/>
                  </a:cubicBezTo>
                  <a:cubicBezTo>
                    <a:pt x="18107" y="8616"/>
                    <a:pt x="17939" y="8583"/>
                    <a:pt x="17782" y="8517"/>
                  </a:cubicBezTo>
                  <a:cubicBezTo>
                    <a:pt x="17174" y="8243"/>
                    <a:pt x="16961" y="7514"/>
                    <a:pt x="17205" y="6936"/>
                  </a:cubicBezTo>
                  <a:cubicBezTo>
                    <a:pt x="17399" y="6504"/>
                    <a:pt x="17824" y="6272"/>
                    <a:pt x="18261" y="6272"/>
                  </a:cubicBezTo>
                  <a:close/>
                  <a:moveTo>
                    <a:pt x="15222" y="6313"/>
                  </a:moveTo>
                  <a:cubicBezTo>
                    <a:pt x="15381" y="6313"/>
                    <a:pt x="15540" y="6347"/>
                    <a:pt x="15685" y="6420"/>
                  </a:cubicBezTo>
                  <a:cubicBezTo>
                    <a:pt x="16262" y="6693"/>
                    <a:pt x="16536" y="7362"/>
                    <a:pt x="16262" y="7970"/>
                  </a:cubicBezTo>
                  <a:cubicBezTo>
                    <a:pt x="16064" y="8410"/>
                    <a:pt x="15643" y="8659"/>
                    <a:pt x="15206" y="8659"/>
                  </a:cubicBezTo>
                  <a:cubicBezTo>
                    <a:pt x="15040" y="8659"/>
                    <a:pt x="14872" y="8623"/>
                    <a:pt x="14712" y="8547"/>
                  </a:cubicBezTo>
                  <a:cubicBezTo>
                    <a:pt x="14104" y="8274"/>
                    <a:pt x="13861" y="7544"/>
                    <a:pt x="14135" y="6997"/>
                  </a:cubicBezTo>
                  <a:cubicBezTo>
                    <a:pt x="14336" y="6573"/>
                    <a:pt x="14782" y="6313"/>
                    <a:pt x="15222" y="6313"/>
                  </a:cubicBezTo>
                  <a:close/>
                  <a:moveTo>
                    <a:pt x="1490" y="7696"/>
                  </a:moveTo>
                  <a:lnTo>
                    <a:pt x="1490" y="7696"/>
                  </a:lnTo>
                  <a:cubicBezTo>
                    <a:pt x="2858" y="8152"/>
                    <a:pt x="4256" y="8395"/>
                    <a:pt x="5685" y="8578"/>
                  </a:cubicBezTo>
                  <a:cubicBezTo>
                    <a:pt x="6376" y="8672"/>
                    <a:pt x="7074" y="8734"/>
                    <a:pt x="7773" y="8734"/>
                  </a:cubicBezTo>
                  <a:cubicBezTo>
                    <a:pt x="8427" y="8734"/>
                    <a:pt x="9081" y="8680"/>
                    <a:pt x="9727" y="8547"/>
                  </a:cubicBezTo>
                  <a:lnTo>
                    <a:pt x="9727" y="8547"/>
                  </a:lnTo>
                  <a:cubicBezTo>
                    <a:pt x="9484" y="8730"/>
                    <a:pt x="9302" y="8973"/>
                    <a:pt x="9180" y="9216"/>
                  </a:cubicBezTo>
                  <a:cubicBezTo>
                    <a:pt x="9150" y="9338"/>
                    <a:pt x="9089" y="9459"/>
                    <a:pt x="9089" y="9611"/>
                  </a:cubicBezTo>
                  <a:cubicBezTo>
                    <a:pt x="8390" y="10250"/>
                    <a:pt x="6961" y="10706"/>
                    <a:pt x="5928" y="10706"/>
                  </a:cubicBezTo>
                  <a:cubicBezTo>
                    <a:pt x="6080" y="10402"/>
                    <a:pt x="6262" y="10128"/>
                    <a:pt x="6505" y="9885"/>
                  </a:cubicBezTo>
                  <a:cubicBezTo>
                    <a:pt x="6688" y="9642"/>
                    <a:pt x="6505" y="9338"/>
                    <a:pt x="6201" y="9338"/>
                  </a:cubicBezTo>
                  <a:cubicBezTo>
                    <a:pt x="4560" y="9338"/>
                    <a:pt x="2797" y="8760"/>
                    <a:pt x="1490" y="7696"/>
                  </a:cubicBezTo>
                  <a:close/>
                  <a:moveTo>
                    <a:pt x="10877" y="8814"/>
                  </a:moveTo>
                  <a:cubicBezTo>
                    <a:pt x="11044" y="8814"/>
                    <a:pt x="11212" y="8846"/>
                    <a:pt x="11369" y="8912"/>
                  </a:cubicBezTo>
                  <a:cubicBezTo>
                    <a:pt x="11673" y="9064"/>
                    <a:pt x="11855" y="9307"/>
                    <a:pt x="11977" y="9611"/>
                  </a:cubicBezTo>
                  <a:lnTo>
                    <a:pt x="11977" y="9642"/>
                  </a:lnTo>
                  <a:cubicBezTo>
                    <a:pt x="12037" y="9915"/>
                    <a:pt x="12037" y="10219"/>
                    <a:pt x="11916" y="10493"/>
                  </a:cubicBezTo>
                  <a:cubicBezTo>
                    <a:pt x="11743" y="10925"/>
                    <a:pt x="11324" y="11157"/>
                    <a:pt x="10889" y="11157"/>
                  </a:cubicBezTo>
                  <a:cubicBezTo>
                    <a:pt x="10712" y="11157"/>
                    <a:pt x="10533" y="11119"/>
                    <a:pt x="10366" y="11040"/>
                  </a:cubicBezTo>
                  <a:cubicBezTo>
                    <a:pt x="9910" y="10858"/>
                    <a:pt x="9667" y="10371"/>
                    <a:pt x="9697" y="9854"/>
                  </a:cubicBezTo>
                  <a:cubicBezTo>
                    <a:pt x="9727" y="9824"/>
                    <a:pt x="9727" y="9763"/>
                    <a:pt x="9727" y="9733"/>
                  </a:cubicBezTo>
                  <a:cubicBezTo>
                    <a:pt x="9727" y="9642"/>
                    <a:pt x="9758" y="9581"/>
                    <a:pt x="9788" y="9490"/>
                  </a:cubicBezTo>
                  <a:cubicBezTo>
                    <a:pt x="9987" y="9047"/>
                    <a:pt x="10429" y="8814"/>
                    <a:pt x="10877" y="8814"/>
                  </a:cubicBezTo>
                  <a:close/>
                  <a:moveTo>
                    <a:pt x="13764" y="8926"/>
                  </a:moveTo>
                  <a:cubicBezTo>
                    <a:pt x="13925" y="8926"/>
                    <a:pt x="14092" y="8960"/>
                    <a:pt x="14256" y="9034"/>
                  </a:cubicBezTo>
                  <a:cubicBezTo>
                    <a:pt x="14621" y="9216"/>
                    <a:pt x="14895" y="9551"/>
                    <a:pt x="14925" y="9976"/>
                  </a:cubicBezTo>
                  <a:lnTo>
                    <a:pt x="14925" y="10189"/>
                  </a:lnTo>
                  <a:cubicBezTo>
                    <a:pt x="14925" y="10310"/>
                    <a:pt x="14895" y="10493"/>
                    <a:pt x="14834" y="10584"/>
                  </a:cubicBezTo>
                  <a:cubicBezTo>
                    <a:pt x="14636" y="11024"/>
                    <a:pt x="14199" y="11273"/>
                    <a:pt x="13753" y="11273"/>
                  </a:cubicBezTo>
                  <a:cubicBezTo>
                    <a:pt x="13583" y="11273"/>
                    <a:pt x="13413" y="11237"/>
                    <a:pt x="13253" y="11161"/>
                  </a:cubicBezTo>
                  <a:cubicBezTo>
                    <a:pt x="13010" y="11040"/>
                    <a:pt x="12767" y="10827"/>
                    <a:pt x="12645" y="10554"/>
                  </a:cubicBezTo>
                  <a:cubicBezTo>
                    <a:pt x="12645" y="10523"/>
                    <a:pt x="12706" y="10493"/>
                    <a:pt x="12706" y="10432"/>
                  </a:cubicBezTo>
                  <a:cubicBezTo>
                    <a:pt x="12645" y="10432"/>
                    <a:pt x="12706" y="10402"/>
                    <a:pt x="12706" y="10371"/>
                  </a:cubicBezTo>
                  <a:cubicBezTo>
                    <a:pt x="12706" y="10280"/>
                    <a:pt x="12736" y="10219"/>
                    <a:pt x="12736" y="10128"/>
                  </a:cubicBezTo>
                  <a:lnTo>
                    <a:pt x="12736" y="10098"/>
                  </a:lnTo>
                  <a:lnTo>
                    <a:pt x="12736" y="9794"/>
                  </a:lnTo>
                  <a:lnTo>
                    <a:pt x="12736" y="9702"/>
                  </a:lnTo>
                  <a:cubicBezTo>
                    <a:pt x="12736" y="9672"/>
                    <a:pt x="12736" y="9611"/>
                    <a:pt x="12706" y="9551"/>
                  </a:cubicBezTo>
                  <a:cubicBezTo>
                    <a:pt x="12928" y="9173"/>
                    <a:pt x="13328" y="8926"/>
                    <a:pt x="13764" y="8926"/>
                  </a:cubicBezTo>
                  <a:close/>
                  <a:moveTo>
                    <a:pt x="16741" y="8855"/>
                  </a:moveTo>
                  <a:cubicBezTo>
                    <a:pt x="16919" y="8855"/>
                    <a:pt x="17098" y="8894"/>
                    <a:pt x="17265" y="8973"/>
                  </a:cubicBezTo>
                  <a:cubicBezTo>
                    <a:pt x="17600" y="9125"/>
                    <a:pt x="17813" y="9429"/>
                    <a:pt x="17904" y="9763"/>
                  </a:cubicBezTo>
                  <a:cubicBezTo>
                    <a:pt x="17904" y="9794"/>
                    <a:pt x="17873" y="9824"/>
                    <a:pt x="17873" y="9885"/>
                  </a:cubicBezTo>
                  <a:cubicBezTo>
                    <a:pt x="17813" y="9946"/>
                    <a:pt x="17813" y="9946"/>
                    <a:pt x="17813" y="9976"/>
                  </a:cubicBezTo>
                  <a:cubicBezTo>
                    <a:pt x="17813" y="10067"/>
                    <a:pt x="17782" y="10128"/>
                    <a:pt x="17782" y="10219"/>
                  </a:cubicBezTo>
                  <a:lnTo>
                    <a:pt x="17782" y="10250"/>
                  </a:lnTo>
                  <a:lnTo>
                    <a:pt x="17782" y="10432"/>
                  </a:lnTo>
                  <a:lnTo>
                    <a:pt x="17782" y="10523"/>
                  </a:lnTo>
                  <a:lnTo>
                    <a:pt x="17782" y="10645"/>
                  </a:lnTo>
                  <a:cubicBezTo>
                    <a:pt x="17600" y="11009"/>
                    <a:pt x="17205" y="11253"/>
                    <a:pt x="16810" y="11283"/>
                  </a:cubicBezTo>
                  <a:cubicBezTo>
                    <a:pt x="16749" y="11253"/>
                    <a:pt x="16718" y="11253"/>
                    <a:pt x="16688" y="11192"/>
                  </a:cubicBezTo>
                  <a:lnTo>
                    <a:pt x="16597" y="11131"/>
                  </a:lnTo>
                  <a:cubicBezTo>
                    <a:pt x="16536" y="11040"/>
                    <a:pt x="16414" y="11009"/>
                    <a:pt x="16354" y="10979"/>
                  </a:cubicBezTo>
                  <a:cubicBezTo>
                    <a:pt x="16262" y="10949"/>
                    <a:pt x="16141" y="10888"/>
                    <a:pt x="16050" y="10858"/>
                  </a:cubicBezTo>
                  <a:cubicBezTo>
                    <a:pt x="15989" y="10858"/>
                    <a:pt x="15958" y="10858"/>
                    <a:pt x="15958" y="10827"/>
                  </a:cubicBezTo>
                  <a:cubicBezTo>
                    <a:pt x="15928" y="10827"/>
                    <a:pt x="15898" y="10797"/>
                    <a:pt x="15837" y="10797"/>
                  </a:cubicBezTo>
                  <a:cubicBezTo>
                    <a:pt x="15685" y="10584"/>
                    <a:pt x="15624" y="10371"/>
                    <a:pt x="15594" y="10128"/>
                  </a:cubicBezTo>
                  <a:lnTo>
                    <a:pt x="15594" y="9976"/>
                  </a:lnTo>
                  <a:cubicBezTo>
                    <a:pt x="15594" y="9824"/>
                    <a:pt x="15624" y="9672"/>
                    <a:pt x="15685" y="9520"/>
                  </a:cubicBezTo>
                  <a:cubicBezTo>
                    <a:pt x="15879" y="9088"/>
                    <a:pt x="16304" y="8855"/>
                    <a:pt x="16741" y="8855"/>
                  </a:cubicBezTo>
                  <a:close/>
                  <a:moveTo>
                    <a:pt x="19672" y="9231"/>
                  </a:moveTo>
                  <a:cubicBezTo>
                    <a:pt x="19835" y="9231"/>
                    <a:pt x="20000" y="9265"/>
                    <a:pt x="20153" y="9338"/>
                  </a:cubicBezTo>
                  <a:cubicBezTo>
                    <a:pt x="20700" y="9611"/>
                    <a:pt x="20943" y="10341"/>
                    <a:pt x="20670" y="10888"/>
                  </a:cubicBezTo>
                  <a:cubicBezTo>
                    <a:pt x="20472" y="11328"/>
                    <a:pt x="20050" y="11577"/>
                    <a:pt x="19614" y="11577"/>
                  </a:cubicBezTo>
                  <a:cubicBezTo>
                    <a:pt x="19448" y="11577"/>
                    <a:pt x="19279" y="11541"/>
                    <a:pt x="19120" y="11465"/>
                  </a:cubicBezTo>
                  <a:cubicBezTo>
                    <a:pt x="18785" y="11313"/>
                    <a:pt x="18512" y="11009"/>
                    <a:pt x="18481" y="10645"/>
                  </a:cubicBezTo>
                  <a:lnTo>
                    <a:pt x="18481" y="10584"/>
                  </a:lnTo>
                  <a:lnTo>
                    <a:pt x="18481" y="10432"/>
                  </a:lnTo>
                  <a:cubicBezTo>
                    <a:pt x="18481" y="10280"/>
                    <a:pt x="18512" y="10098"/>
                    <a:pt x="18572" y="9946"/>
                  </a:cubicBezTo>
                  <a:lnTo>
                    <a:pt x="18572" y="9915"/>
                  </a:lnTo>
                  <a:cubicBezTo>
                    <a:pt x="18773" y="9491"/>
                    <a:pt x="19220" y="9231"/>
                    <a:pt x="19672" y="9231"/>
                  </a:cubicBezTo>
                  <a:close/>
                  <a:moveTo>
                    <a:pt x="15546" y="11463"/>
                  </a:moveTo>
                  <a:cubicBezTo>
                    <a:pt x="15572" y="11463"/>
                    <a:pt x="15598" y="11464"/>
                    <a:pt x="15624" y="11465"/>
                  </a:cubicBezTo>
                  <a:cubicBezTo>
                    <a:pt x="15776" y="11465"/>
                    <a:pt x="15928" y="11496"/>
                    <a:pt x="16019" y="11587"/>
                  </a:cubicBezTo>
                  <a:cubicBezTo>
                    <a:pt x="16171" y="11648"/>
                    <a:pt x="16293" y="11739"/>
                    <a:pt x="16384" y="11830"/>
                  </a:cubicBezTo>
                  <a:cubicBezTo>
                    <a:pt x="16536" y="11982"/>
                    <a:pt x="16597" y="12195"/>
                    <a:pt x="16688" y="12377"/>
                  </a:cubicBezTo>
                  <a:cubicBezTo>
                    <a:pt x="16688" y="12408"/>
                    <a:pt x="16658" y="12438"/>
                    <a:pt x="16658" y="12499"/>
                  </a:cubicBezTo>
                  <a:cubicBezTo>
                    <a:pt x="16658" y="12529"/>
                    <a:pt x="16597" y="12560"/>
                    <a:pt x="16597" y="12590"/>
                  </a:cubicBezTo>
                  <a:cubicBezTo>
                    <a:pt x="16566" y="12681"/>
                    <a:pt x="16566" y="12712"/>
                    <a:pt x="16566" y="12803"/>
                  </a:cubicBezTo>
                  <a:cubicBezTo>
                    <a:pt x="16566" y="12833"/>
                    <a:pt x="16536" y="12864"/>
                    <a:pt x="16536" y="12955"/>
                  </a:cubicBezTo>
                  <a:cubicBezTo>
                    <a:pt x="16536" y="13016"/>
                    <a:pt x="16506" y="13107"/>
                    <a:pt x="16506" y="13168"/>
                  </a:cubicBezTo>
                  <a:lnTo>
                    <a:pt x="16506" y="13289"/>
                  </a:lnTo>
                  <a:lnTo>
                    <a:pt x="16506" y="13441"/>
                  </a:lnTo>
                  <a:cubicBezTo>
                    <a:pt x="16277" y="13670"/>
                    <a:pt x="15935" y="13813"/>
                    <a:pt x="15567" y="13813"/>
                  </a:cubicBezTo>
                  <a:cubicBezTo>
                    <a:pt x="15396" y="13813"/>
                    <a:pt x="15220" y="13782"/>
                    <a:pt x="15047" y="13715"/>
                  </a:cubicBezTo>
                  <a:cubicBezTo>
                    <a:pt x="14439" y="13441"/>
                    <a:pt x="14226" y="12712"/>
                    <a:pt x="14469" y="12134"/>
                  </a:cubicBezTo>
                  <a:cubicBezTo>
                    <a:pt x="14642" y="11730"/>
                    <a:pt x="15062" y="11463"/>
                    <a:pt x="15546" y="11463"/>
                  </a:cubicBezTo>
                  <a:close/>
                  <a:moveTo>
                    <a:pt x="9587" y="11591"/>
                  </a:moveTo>
                  <a:cubicBezTo>
                    <a:pt x="9760" y="11591"/>
                    <a:pt x="9934" y="11630"/>
                    <a:pt x="10092" y="11709"/>
                  </a:cubicBezTo>
                  <a:cubicBezTo>
                    <a:pt x="10366" y="11800"/>
                    <a:pt x="10548" y="12043"/>
                    <a:pt x="10670" y="12316"/>
                  </a:cubicBezTo>
                  <a:cubicBezTo>
                    <a:pt x="10670" y="12347"/>
                    <a:pt x="10639" y="12377"/>
                    <a:pt x="10639" y="12408"/>
                  </a:cubicBezTo>
                  <a:cubicBezTo>
                    <a:pt x="10639" y="12468"/>
                    <a:pt x="10639" y="12499"/>
                    <a:pt x="10609" y="12499"/>
                  </a:cubicBezTo>
                  <a:cubicBezTo>
                    <a:pt x="10609" y="12620"/>
                    <a:pt x="10578" y="12681"/>
                    <a:pt x="10578" y="12803"/>
                  </a:cubicBezTo>
                  <a:lnTo>
                    <a:pt x="10578" y="12833"/>
                  </a:lnTo>
                  <a:lnTo>
                    <a:pt x="10578" y="13107"/>
                  </a:lnTo>
                  <a:lnTo>
                    <a:pt x="10578" y="13228"/>
                  </a:lnTo>
                  <a:cubicBezTo>
                    <a:pt x="10578" y="13259"/>
                    <a:pt x="10578" y="13289"/>
                    <a:pt x="10609" y="13320"/>
                  </a:cubicBezTo>
                  <a:cubicBezTo>
                    <a:pt x="10389" y="13736"/>
                    <a:pt x="9996" y="13979"/>
                    <a:pt x="9565" y="13979"/>
                  </a:cubicBezTo>
                  <a:cubicBezTo>
                    <a:pt x="9399" y="13979"/>
                    <a:pt x="9228" y="13943"/>
                    <a:pt x="9059" y="13867"/>
                  </a:cubicBezTo>
                  <a:cubicBezTo>
                    <a:pt x="8511" y="13563"/>
                    <a:pt x="8238" y="12864"/>
                    <a:pt x="8542" y="12256"/>
                  </a:cubicBezTo>
                  <a:cubicBezTo>
                    <a:pt x="8736" y="11824"/>
                    <a:pt x="9161" y="11591"/>
                    <a:pt x="9587" y="11591"/>
                  </a:cubicBezTo>
                  <a:close/>
                  <a:moveTo>
                    <a:pt x="12397" y="11701"/>
                  </a:moveTo>
                  <a:cubicBezTo>
                    <a:pt x="12564" y="11701"/>
                    <a:pt x="12732" y="11734"/>
                    <a:pt x="12888" y="11800"/>
                  </a:cubicBezTo>
                  <a:cubicBezTo>
                    <a:pt x="13557" y="12104"/>
                    <a:pt x="13800" y="12985"/>
                    <a:pt x="13314" y="13624"/>
                  </a:cubicBezTo>
                  <a:cubicBezTo>
                    <a:pt x="13223" y="13775"/>
                    <a:pt x="13010" y="13927"/>
                    <a:pt x="12767" y="14019"/>
                  </a:cubicBezTo>
                  <a:cubicBezTo>
                    <a:pt x="12676" y="14039"/>
                    <a:pt x="12581" y="14049"/>
                    <a:pt x="12487" y="14049"/>
                  </a:cubicBezTo>
                  <a:cubicBezTo>
                    <a:pt x="12297" y="14049"/>
                    <a:pt x="12108" y="14009"/>
                    <a:pt x="11946" y="13927"/>
                  </a:cubicBezTo>
                  <a:cubicBezTo>
                    <a:pt x="11612" y="13775"/>
                    <a:pt x="11399" y="13563"/>
                    <a:pt x="11277" y="13228"/>
                  </a:cubicBezTo>
                  <a:cubicBezTo>
                    <a:pt x="11217" y="12955"/>
                    <a:pt x="11217" y="12681"/>
                    <a:pt x="11338" y="12408"/>
                  </a:cubicBezTo>
                  <a:lnTo>
                    <a:pt x="11338" y="12377"/>
                  </a:lnTo>
                  <a:cubicBezTo>
                    <a:pt x="11515" y="11934"/>
                    <a:pt x="11951" y="11701"/>
                    <a:pt x="12397" y="11701"/>
                  </a:cubicBezTo>
                  <a:close/>
                  <a:moveTo>
                    <a:pt x="21462" y="11736"/>
                  </a:moveTo>
                  <a:cubicBezTo>
                    <a:pt x="21618" y="11736"/>
                    <a:pt x="21773" y="11767"/>
                    <a:pt x="21916" y="11830"/>
                  </a:cubicBezTo>
                  <a:cubicBezTo>
                    <a:pt x="22494" y="12104"/>
                    <a:pt x="22767" y="12833"/>
                    <a:pt x="22494" y="13411"/>
                  </a:cubicBezTo>
                  <a:cubicBezTo>
                    <a:pt x="22294" y="13854"/>
                    <a:pt x="21869" y="14087"/>
                    <a:pt x="21430" y="14087"/>
                  </a:cubicBezTo>
                  <a:cubicBezTo>
                    <a:pt x="21266" y="14087"/>
                    <a:pt x="21100" y="14054"/>
                    <a:pt x="20943" y="13988"/>
                  </a:cubicBezTo>
                  <a:cubicBezTo>
                    <a:pt x="20335" y="13715"/>
                    <a:pt x="20092" y="12985"/>
                    <a:pt x="20366" y="12408"/>
                  </a:cubicBezTo>
                  <a:cubicBezTo>
                    <a:pt x="20568" y="11981"/>
                    <a:pt x="21020" y="11736"/>
                    <a:pt x="21462" y="11736"/>
                  </a:cubicBezTo>
                  <a:close/>
                  <a:moveTo>
                    <a:pt x="16718" y="14049"/>
                  </a:moveTo>
                  <a:cubicBezTo>
                    <a:pt x="16718" y="14049"/>
                    <a:pt x="16718" y="14079"/>
                    <a:pt x="16749" y="14079"/>
                  </a:cubicBezTo>
                  <a:cubicBezTo>
                    <a:pt x="16718" y="14079"/>
                    <a:pt x="16688" y="14079"/>
                    <a:pt x="16627" y="14140"/>
                  </a:cubicBezTo>
                  <a:cubicBezTo>
                    <a:pt x="16658" y="14079"/>
                    <a:pt x="16688" y="14079"/>
                    <a:pt x="16718" y="14049"/>
                  </a:cubicBezTo>
                  <a:close/>
                  <a:moveTo>
                    <a:pt x="18333" y="11989"/>
                  </a:moveTo>
                  <a:cubicBezTo>
                    <a:pt x="18495" y="11989"/>
                    <a:pt x="18659" y="12025"/>
                    <a:pt x="18816" y="12104"/>
                  </a:cubicBezTo>
                  <a:cubicBezTo>
                    <a:pt x="19424" y="12377"/>
                    <a:pt x="19697" y="13076"/>
                    <a:pt x="19424" y="13654"/>
                  </a:cubicBezTo>
                  <a:cubicBezTo>
                    <a:pt x="19228" y="14109"/>
                    <a:pt x="18801" y="14348"/>
                    <a:pt x="18373" y="14348"/>
                  </a:cubicBezTo>
                  <a:cubicBezTo>
                    <a:pt x="18202" y="14348"/>
                    <a:pt x="18030" y="14310"/>
                    <a:pt x="17873" y="14231"/>
                  </a:cubicBezTo>
                  <a:cubicBezTo>
                    <a:pt x="17509" y="14079"/>
                    <a:pt x="17265" y="13745"/>
                    <a:pt x="17174" y="13411"/>
                  </a:cubicBezTo>
                  <a:lnTo>
                    <a:pt x="17174" y="13350"/>
                  </a:lnTo>
                  <a:cubicBezTo>
                    <a:pt x="17144" y="13168"/>
                    <a:pt x="17174" y="12955"/>
                    <a:pt x="17235" y="12742"/>
                  </a:cubicBezTo>
                  <a:cubicBezTo>
                    <a:pt x="17296" y="12681"/>
                    <a:pt x="17296" y="12651"/>
                    <a:pt x="17326" y="12560"/>
                  </a:cubicBezTo>
                  <a:cubicBezTo>
                    <a:pt x="17543" y="12213"/>
                    <a:pt x="17930" y="11989"/>
                    <a:pt x="18333" y="11989"/>
                  </a:cubicBezTo>
                  <a:close/>
                  <a:moveTo>
                    <a:pt x="15989" y="14414"/>
                  </a:moveTo>
                  <a:cubicBezTo>
                    <a:pt x="15928" y="14505"/>
                    <a:pt x="15837" y="14535"/>
                    <a:pt x="15776" y="14627"/>
                  </a:cubicBezTo>
                  <a:cubicBezTo>
                    <a:pt x="15746" y="14596"/>
                    <a:pt x="15746" y="14505"/>
                    <a:pt x="15685" y="14475"/>
                  </a:cubicBezTo>
                  <a:cubicBezTo>
                    <a:pt x="15806" y="14475"/>
                    <a:pt x="15898" y="14414"/>
                    <a:pt x="15989" y="14414"/>
                  </a:cubicBezTo>
                  <a:close/>
                  <a:moveTo>
                    <a:pt x="14060" y="14093"/>
                  </a:moveTo>
                  <a:cubicBezTo>
                    <a:pt x="14222" y="14093"/>
                    <a:pt x="14398" y="14120"/>
                    <a:pt x="14560" y="14201"/>
                  </a:cubicBezTo>
                  <a:cubicBezTo>
                    <a:pt x="15168" y="14475"/>
                    <a:pt x="15381" y="15174"/>
                    <a:pt x="15107" y="15751"/>
                  </a:cubicBezTo>
                  <a:cubicBezTo>
                    <a:pt x="14932" y="16189"/>
                    <a:pt x="14505" y="16454"/>
                    <a:pt x="14052" y="16454"/>
                  </a:cubicBezTo>
                  <a:cubicBezTo>
                    <a:pt x="13876" y="16454"/>
                    <a:pt x="13697" y="16414"/>
                    <a:pt x="13527" y="16329"/>
                  </a:cubicBezTo>
                  <a:cubicBezTo>
                    <a:pt x="12919" y="16055"/>
                    <a:pt x="12706" y="15326"/>
                    <a:pt x="12949" y="14779"/>
                  </a:cubicBezTo>
                  <a:cubicBezTo>
                    <a:pt x="12980" y="14687"/>
                    <a:pt x="13040" y="14657"/>
                    <a:pt x="13071" y="14627"/>
                  </a:cubicBezTo>
                  <a:cubicBezTo>
                    <a:pt x="13101" y="14627"/>
                    <a:pt x="13132" y="14566"/>
                    <a:pt x="13192" y="14566"/>
                  </a:cubicBezTo>
                  <a:cubicBezTo>
                    <a:pt x="13223" y="14566"/>
                    <a:pt x="13223" y="14535"/>
                    <a:pt x="13253" y="14535"/>
                  </a:cubicBezTo>
                  <a:lnTo>
                    <a:pt x="13496" y="14414"/>
                  </a:lnTo>
                  <a:cubicBezTo>
                    <a:pt x="13557" y="14383"/>
                    <a:pt x="13648" y="14323"/>
                    <a:pt x="13679" y="14262"/>
                  </a:cubicBezTo>
                  <a:cubicBezTo>
                    <a:pt x="13709" y="14262"/>
                    <a:pt x="13709" y="14231"/>
                    <a:pt x="13740" y="14201"/>
                  </a:cubicBezTo>
                  <a:lnTo>
                    <a:pt x="13831" y="14110"/>
                  </a:lnTo>
                  <a:cubicBezTo>
                    <a:pt x="13902" y="14100"/>
                    <a:pt x="13979" y="14093"/>
                    <a:pt x="14060" y="14093"/>
                  </a:cubicBezTo>
                  <a:close/>
                  <a:moveTo>
                    <a:pt x="10916" y="14358"/>
                  </a:moveTo>
                  <a:cubicBezTo>
                    <a:pt x="11089" y="14358"/>
                    <a:pt x="11264" y="14396"/>
                    <a:pt x="11429" y="14475"/>
                  </a:cubicBezTo>
                  <a:cubicBezTo>
                    <a:pt x="12007" y="14748"/>
                    <a:pt x="12281" y="15447"/>
                    <a:pt x="12007" y="16025"/>
                  </a:cubicBezTo>
                  <a:cubicBezTo>
                    <a:pt x="11851" y="16449"/>
                    <a:pt x="11416" y="16709"/>
                    <a:pt x="10955" y="16709"/>
                  </a:cubicBezTo>
                  <a:cubicBezTo>
                    <a:pt x="10788" y="16709"/>
                    <a:pt x="10618" y="16675"/>
                    <a:pt x="10457" y="16602"/>
                  </a:cubicBezTo>
                  <a:cubicBezTo>
                    <a:pt x="9849" y="16329"/>
                    <a:pt x="9606" y="15599"/>
                    <a:pt x="9879" y="15052"/>
                  </a:cubicBezTo>
                  <a:cubicBezTo>
                    <a:pt x="10075" y="14597"/>
                    <a:pt x="10486" y="14358"/>
                    <a:pt x="10916" y="14358"/>
                  </a:cubicBezTo>
                  <a:close/>
                  <a:moveTo>
                    <a:pt x="23063" y="14393"/>
                  </a:moveTo>
                  <a:cubicBezTo>
                    <a:pt x="23229" y="14393"/>
                    <a:pt x="23398" y="14430"/>
                    <a:pt x="23557" y="14505"/>
                  </a:cubicBezTo>
                  <a:cubicBezTo>
                    <a:pt x="24135" y="14809"/>
                    <a:pt x="24408" y="15538"/>
                    <a:pt x="24135" y="16116"/>
                  </a:cubicBezTo>
                  <a:cubicBezTo>
                    <a:pt x="23940" y="16548"/>
                    <a:pt x="23515" y="16781"/>
                    <a:pt x="23089" y="16781"/>
                  </a:cubicBezTo>
                  <a:cubicBezTo>
                    <a:pt x="22916" y="16781"/>
                    <a:pt x="22743" y="16742"/>
                    <a:pt x="22585" y="16663"/>
                  </a:cubicBezTo>
                  <a:cubicBezTo>
                    <a:pt x="22281" y="16511"/>
                    <a:pt x="22038" y="16268"/>
                    <a:pt x="21916" y="15964"/>
                  </a:cubicBezTo>
                  <a:cubicBezTo>
                    <a:pt x="21855" y="15721"/>
                    <a:pt x="21855" y="15508"/>
                    <a:pt x="21916" y="15265"/>
                  </a:cubicBezTo>
                  <a:cubicBezTo>
                    <a:pt x="21916" y="15204"/>
                    <a:pt x="21977" y="15143"/>
                    <a:pt x="22007" y="15082"/>
                  </a:cubicBezTo>
                  <a:cubicBezTo>
                    <a:pt x="22205" y="14642"/>
                    <a:pt x="22626" y="14393"/>
                    <a:pt x="23063" y="14393"/>
                  </a:cubicBezTo>
                  <a:close/>
                  <a:moveTo>
                    <a:pt x="20116" y="14509"/>
                  </a:moveTo>
                  <a:cubicBezTo>
                    <a:pt x="20293" y="14509"/>
                    <a:pt x="20472" y="14547"/>
                    <a:pt x="20639" y="14627"/>
                  </a:cubicBezTo>
                  <a:cubicBezTo>
                    <a:pt x="20913" y="14748"/>
                    <a:pt x="21126" y="14961"/>
                    <a:pt x="21247" y="15265"/>
                  </a:cubicBezTo>
                  <a:lnTo>
                    <a:pt x="21247" y="15386"/>
                  </a:lnTo>
                  <a:lnTo>
                    <a:pt x="21247" y="15447"/>
                  </a:lnTo>
                  <a:lnTo>
                    <a:pt x="21247" y="15690"/>
                  </a:lnTo>
                  <a:cubicBezTo>
                    <a:pt x="21247" y="15751"/>
                    <a:pt x="21247" y="15842"/>
                    <a:pt x="21278" y="15903"/>
                  </a:cubicBezTo>
                  <a:lnTo>
                    <a:pt x="21278" y="15994"/>
                  </a:lnTo>
                  <a:cubicBezTo>
                    <a:pt x="21278" y="16025"/>
                    <a:pt x="21278" y="16055"/>
                    <a:pt x="21308" y="16116"/>
                  </a:cubicBezTo>
                  <a:cubicBezTo>
                    <a:pt x="21308" y="16146"/>
                    <a:pt x="21278" y="16177"/>
                    <a:pt x="21278" y="16177"/>
                  </a:cubicBezTo>
                  <a:cubicBezTo>
                    <a:pt x="21032" y="16601"/>
                    <a:pt x="20590" y="16861"/>
                    <a:pt x="20132" y="16861"/>
                  </a:cubicBezTo>
                  <a:cubicBezTo>
                    <a:pt x="19966" y="16861"/>
                    <a:pt x="19798" y="16827"/>
                    <a:pt x="19636" y="16754"/>
                  </a:cubicBezTo>
                  <a:cubicBezTo>
                    <a:pt x="19028" y="16481"/>
                    <a:pt x="18816" y="15751"/>
                    <a:pt x="19089" y="15174"/>
                  </a:cubicBezTo>
                  <a:cubicBezTo>
                    <a:pt x="19262" y="14742"/>
                    <a:pt x="19681" y="14509"/>
                    <a:pt x="20116" y="14509"/>
                  </a:cubicBezTo>
                  <a:close/>
                  <a:moveTo>
                    <a:pt x="17066" y="14741"/>
                  </a:moveTo>
                  <a:cubicBezTo>
                    <a:pt x="17228" y="14741"/>
                    <a:pt x="17390" y="14773"/>
                    <a:pt x="17539" y="14839"/>
                  </a:cubicBezTo>
                  <a:cubicBezTo>
                    <a:pt x="18147" y="15113"/>
                    <a:pt x="18390" y="15842"/>
                    <a:pt x="18117" y="16420"/>
                  </a:cubicBezTo>
                  <a:cubicBezTo>
                    <a:pt x="17944" y="16850"/>
                    <a:pt x="17544" y="17098"/>
                    <a:pt x="17109" y="17098"/>
                  </a:cubicBezTo>
                  <a:cubicBezTo>
                    <a:pt x="16929" y="17098"/>
                    <a:pt x="16744" y="17056"/>
                    <a:pt x="16566" y="16967"/>
                  </a:cubicBezTo>
                  <a:cubicBezTo>
                    <a:pt x="15958" y="16724"/>
                    <a:pt x="15746" y="15994"/>
                    <a:pt x="15989" y="15417"/>
                  </a:cubicBezTo>
                  <a:cubicBezTo>
                    <a:pt x="16188" y="14974"/>
                    <a:pt x="16629" y="14741"/>
                    <a:pt x="17066" y="14741"/>
                  </a:cubicBezTo>
                  <a:close/>
                  <a:moveTo>
                    <a:pt x="10235" y="0"/>
                  </a:moveTo>
                  <a:cubicBezTo>
                    <a:pt x="10118" y="0"/>
                    <a:pt x="9998" y="79"/>
                    <a:pt x="9910" y="189"/>
                  </a:cubicBezTo>
                  <a:cubicBezTo>
                    <a:pt x="9363" y="1404"/>
                    <a:pt x="9363" y="2620"/>
                    <a:pt x="9515" y="3867"/>
                  </a:cubicBezTo>
                  <a:cubicBezTo>
                    <a:pt x="9423" y="3836"/>
                    <a:pt x="9363" y="3745"/>
                    <a:pt x="9271" y="3715"/>
                  </a:cubicBezTo>
                  <a:cubicBezTo>
                    <a:pt x="9207" y="3671"/>
                    <a:pt x="9135" y="3651"/>
                    <a:pt x="9064" y="3651"/>
                  </a:cubicBezTo>
                  <a:cubicBezTo>
                    <a:pt x="8936" y="3651"/>
                    <a:pt x="8814" y="3718"/>
                    <a:pt x="8755" y="3836"/>
                  </a:cubicBezTo>
                  <a:cubicBezTo>
                    <a:pt x="8451" y="4474"/>
                    <a:pt x="8329" y="5113"/>
                    <a:pt x="8329" y="5781"/>
                  </a:cubicBezTo>
                  <a:cubicBezTo>
                    <a:pt x="8177" y="5508"/>
                    <a:pt x="8056" y="5204"/>
                    <a:pt x="7934" y="4900"/>
                  </a:cubicBezTo>
                  <a:cubicBezTo>
                    <a:pt x="7934" y="4900"/>
                    <a:pt x="7934" y="4870"/>
                    <a:pt x="7904" y="4870"/>
                  </a:cubicBezTo>
                  <a:cubicBezTo>
                    <a:pt x="7843" y="4626"/>
                    <a:pt x="7752" y="4353"/>
                    <a:pt x="7691" y="4049"/>
                  </a:cubicBezTo>
                  <a:cubicBezTo>
                    <a:pt x="7644" y="3909"/>
                    <a:pt x="7526" y="3805"/>
                    <a:pt x="7392" y="3805"/>
                  </a:cubicBezTo>
                  <a:cubicBezTo>
                    <a:pt x="7351" y="3805"/>
                    <a:pt x="7308" y="3815"/>
                    <a:pt x="7265" y="3836"/>
                  </a:cubicBezTo>
                  <a:cubicBezTo>
                    <a:pt x="7083" y="3867"/>
                    <a:pt x="6961" y="4049"/>
                    <a:pt x="7022" y="4262"/>
                  </a:cubicBezTo>
                  <a:cubicBezTo>
                    <a:pt x="7083" y="4322"/>
                    <a:pt x="7083" y="4444"/>
                    <a:pt x="7113" y="4505"/>
                  </a:cubicBezTo>
                  <a:cubicBezTo>
                    <a:pt x="6660" y="4403"/>
                    <a:pt x="6200" y="4356"/>
                    <a:pt x="5736" y="4356"/>
                  </a:cubicBezTo>
                  <a:cubicBezTo>
                    <a:pt x="5236" y="4356"/>
                    <a:pt x="4731" y="4410"/>
                    <a:pt x="4226" y="4505"/>
                  </a:cubicBezTo>
                  <a:cubicBezTo>
                    <a:pt x="4043" y="4535"/>
                    <a:pt x="3922" y="4657"/>
                    <a:pt x="3922" y="4900"/>
                  </a:cubicBezTo>
                  <a:cubicBezTo>
                    <a:pt x="3952" y="5356"/>
                    <a:pt x="4074" y="5721"/>
                    <a:pt x="4256" y="6116"/>
                  </a:cubicBezTo>
                  <a:cubicBezTo>
                    <a:pt x="2858" y="6177"/>
                    <a:pt x="1368" y="6177"/>
                    <a:pt x="183" y="7028"/>
                  </a:cubicBezTo>
                  <a:cubicBezTo>
                    <a:pt x="31" y="7088"/>
                    <a:pt x="1" y="7362"/>
                    <a:pt x="122" y="7484"/>
                  </a:cubicBezTo>
                  <a:cubicBezTo>
                    <a:pt x="1490" y="9003"/>
                    <a:pt x="3496" y="9915"/>
                    <a:pt x="5502" y="10067"/>
                  </a:cubicBezTo>
                  <a:cubicBezTo>
                    <a:pt x="5320" y="10310"/>
                    <a:pt x="5168" y="10614"/>
                    <a:pt x="5016" y="10949"/>
                  </a:cubicBezTo>
                  <a:cubicBezTo>
                    <a:pt x="4894" y="11131"/>
                    <a:pt x="5046" y="11344"/>
                    <a:pt x="5290" y="11374"/>
                  </a:cubicBezTo>
                  <a:cubicBezTo>
                    <a:pt x="5493" y="11419"/>
                    <a:pt x="5714" y="11440"/>
                    <a:pt x="5947" y="11440"/>
                  </a:cubicBezTo>
                  <a:cubicBezTo>
                    <a:pt x="6964" y="11440"/>
                    <a:pt x="8193" y="11037"/>
                    <a:pt x="9059" y="10493"/>
                  </a:cubicBezTo>
                  <a:cubicBezTo>
                    <a:pt x="9089" y="10675"/>
                    <a:pt x="9150" y="10858"/>
                    <a:pt x="9241" y="11009"/>
                  </a:cubicBezTo>
                  <a:cubicBezTo>
                    <a:pt x="8663" y="11131"/>
                    <a:pt x="8147" y="11465"/>
                    <a:pt x="7873" y="12043"/>
                  </a:cubicBezTo>
                  <a:cubicBezTo>
                    <a:pt x="7448" y="12955"/>
                    <a:pt x="7843" y="14049"/>
                    <a:pt x="8785" y="14475"/>
                  </a:cubicBezTo>
                  <a:cubicBezTo>
                    <a:pt x="8967" y="14535"/>
                    <a:pt x="9119" y="14566"/>
                    <a:pt x="9302" y="14627"/>
                  </a:cubicBezTo>
                  <a:cubicBezTo>
                    <a:pt x="9271" y="14657"/>
                    <a:pt x="9271" y="14718"/>
                    <a:pt x="9241" y="14779"/>
                  </a:cubicBezTo>
                  <a:cubicBezTo>
                    <a:pt x="8815" y="15690"/>
                    <a:pt x="9211" y="16785"/>
                    <a:pt x="10153" y="17210"/>
                  </a:cubicBezTo>
                  <a:cubicBezTo>
                    <a:pt x="10394" y="17318"/>
                    <a:pt x="10649" y="17369"/>
                    <a:pt x="10901" y="17369"/>
                  </a:cubicBezTo>
                  <a:cubicBezTo>
                    <a:pt x="11571" y="17369"/>
                    <a:pt x="12223" y="17008"/>
                    <a:pt x="12554" y="16390"/>
                  </a:cubicBezTo>
                  <a:cubicBezTo>
                    <a:pt x="12736" y="16633"/>
                    <a:pt x="12949" y="16815"/>
                    <a:pt x="13223" y="16937"/>
                  </a:cubicBezTo>
                  <a:cubicBezTo>
                    <a:pt x="13471" y="17051"/>
                    <a:pt x="13730" y="17104"/>
                    <a:pt x="13986" y="17104"/>
                  </a:cubicBezTo>
                  <a:cubicBezTo>
                    <a:pt x="14480" y="17104"/>
                    <a:pt x="14959" y="16902"/>
                    <a:pt x="15320" y="16541"/>
                  </a:cubicBezTo>
                  <a:cubicBezTo>
                    <a:pt x="15472" y="16997"/>
                    <a:pt x="15806" y="17362"/>
                    <a:pt x="16262" y="17575"/>
                  </a:cubicBezTo>
                  <a:cubicBezTo>
                    <a:pt x="16507" y="17693"/>
                    <a:pt x="16766" y="17748"/>
                    <a:pt x="17022" y="17748"/>
                  </a:cubicBezTo>
                  <a:cubicBezTo>
                    <a:pt x="17688" y="17748"/>
                    <a:pt x="18334" y="17377"/>
                    <a:pt x="18664" y="16785"/>
                  </a:cubicBezTo>
                  <a:cubicBezTo>
                    <a:pt x="18846" y="16997"/>
                    <a:pt x="19089" y="17210"/>
                    <a:pt x="19332" y="17301"/>
                  </a:cubicBezTo>
                  <a:cubicBezTo>
                    <a:pt x="19592" y="17426"/>
                    <a:pt x="19860" y="17484"/>
                    <a:pt x="20122" y="17484"/>
                  </a:cubicBezTo>
                  <a:cubicBezTo>
                    <a:pt x="20690" y="17484"/>
                    <a:pt x="21228" y="17212"/>
                    <a:pt x="21582" y="16754"/>
                  </a:cubicBezTo>
                  <a:cubicBezTo>
                    <a:pt x="21764" y="16967"/>
                    <a:pt x="21977" y="17119"/>
                    <a:pt x="22220" y="17241"/>
                  </a:cubicBezTo>
                  <a:cubicBezTo>
                    <a:pt x="22462" y="17353"/>
                    <a:pt x="22718" y="17406"/>
                    <a:pt x="22972" y="17406"/>
                  </a:cubicBezTo>
                  <a:cubicBezTo>
                    <a:pt x="23677" y="17406"/>
                    <a:pt x="24361" y="16999"/>
                    <a:pt x="24652" y="16329"/>
                  </a:cubicBezTo>
                  <a:cubicBezTo>
                    <a:pt x="25077" y="15417"/>
                    <a:pt x="24712" y="14323"/>
                    <a:pt x="23740" y="13897"/>
                  </a:cubicBezTo>
                  <a:cubicBezTo>
                    <a:pt x="23497" y="13775"/>
                    <a:pt x="23253" y="13745"/>
                    <a:pt x="22980" y="13745"/>
                  </a:cubicBezTo>
                  <a:cubicBezTo>
                    <a:pt x="22980" y="13715"/>
                    <a:pt x="23041" y="13715"/>
                    <a:pt x="23041" y="13654"/>
                  </a:cubicBezTo>
                  <a:cubicBezTo>
                    <a:pt x="23436" y="12742"/>
                    <a:pt x="23071" y="11648"/>
                    <a:pt x="22129" y="11222"/>
                  </a:cubicBezTo>
                  <a:cubicBezTo>
                    <a:pt x="21892" y="11143"/>
                    <a:pt x="21632" y="11064"/>
                    <a:pt x="21389" y="11064"/>
                  </a:cubicBezTo>
                  <a:cubicBezTo>
                    <a:pt x="21352" y="11064"/>
                    <a:pt x="21314" y="11066"/>
                    <a:pt x="21278" y="11070"/>
                  </a:cubicBezTo>
                  <a:cubicBezTo>
                    <a:pt x="21612" y="10158"/>
                    <a:pt x="21217" y="9155"/>
                    <a:pt x="20335" y="8760"/>
                  </a:cubicBezTo>
                  <a:cubicBezTo>
                    <a:pt x="20092" y="8639"/>
                    <a:pt x="19910" y="8608"/>
                    <a:pt x="19697" y="8608"/>
                  </a:cubicBezTo>
                  <a:lnTo>
                    <a:pt x="19910" y="8274"/>
                  </a:lnTo>
                  <a:cubicBezTo>
                    <a:pt x="20335" y="7362"/>
                    <a:pt x="19940" y="6268"/>
                    <a:pt x="18998" y="5842"/>
                  </a:cubicBezTo>
                  <a:cubicBezTo>
                    <a:pt x="18739" y="5724"/>
                    <a:pt x="18480" y="5680"/>
                    <a:pt x="18235" y="5680"/>
                  </a:cubicBezTo>
                  <a:cubicBezTo>
                    <a:pt x="18163" y="5680"/>
                    <a:pt x="18094" y="5683"/>
                    <a:pt x="18025" y="5690"/>
                  </a:cubicBezTo>
                  <a:cubicBezTo>
                    <a:pt x="18056" y="5660"/>
                    <a:pt x="18056" y="5599"/>
                    <a:pt x="18086" y="5538"/>
                  </a:cubicBezTo>
                  <a:cubicBezTo>
                    <a:pt x="18542" y="4566"/>
                    <a:pt x="18117" y="3441"/>
                    <a:pt x="17205" y="3046"/>
                  </a:cubicBezTo>
                  <a:cubicBezTo>
                    <a:pt x="16953" y="2920"/>
                    <a:pt x="16689" y="2862"/>
                    <a:pt x="16430" y="2862"/>
                  </a:cubicBezTo>
                  <a:cubicBezTo>
                    <a:pt x="15877" y="2862"/>
                    <a:pt x="15348" y="3128"/>
                    <a:pt x="15016" y="3563"/>
                  </a:cubicBezTo>
                  <a:cubicBezTo>
                    <a:pt x="14834" y="3259"/>
                    <a:pt x="14560" y="2985"/>
                    <a:pt x="14226" y="2833"/>
                  </a:cubicBezTo>
                  <a:cubicBezTo>
                    <a:pt x="13989" y="2754"/>
                    <a:pt x="13729" y="2675"/>
                    <a:pt x="13486" y="2675"/>
                  </a:cubicBezTo>
                  <a:cubicBezTo>
                    <a:pt x="13449" y="2675"/>
                    <a:pt x="13411" y="2677"/>
                    <a:pt x="13375" y="2681"/>
                  </a:cubicBezTo>
                  <a:cubicBezTo>
                    <a:pt x="13162" y="1435"/>
                    <a:pt x="11429" y="462"/>
                    <a:pt x="10366" y="37"/>
                  </a:cubicBezTo>
                  <a:cubicBezTo>
                    <a:pt x="10324" y="12"/>
                    <a:pt x="10280" y="0"/>
                    <a:pt x="10235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991" name="Google Shape;991;p16"/>
            <p:cNvGrpSpPr/>
            <p:nvPr/>
          </p:nvGrpSpPr>
          <p:grpSpPr>
            <a:xfrm flipH="1">
              <a:off x="8724753" y="1237050"/>
              <a:ext cx="622375" cy="570700"/>
              <a:chOff x="3015525" y="1431175"/>
              <a:chExt cx="622375" cy="570700"/>
            </a:xfrm>
          </p:grpSpPr>
          <p:sp>
            <p:nvSpPr>
              <p:cNvPr id="992" name="Google Shape;992;p16"/>
              <p:cNvSpPr/>
              <p:nvPr/>
            </p:nvSpPr>
            <p:spPr>
              <a:xfrm>
                <a:off x="3015525" y="1431175"/>
                <a:ext cx="622375" cy="570700"/>
              </a:xfrm>
              <a:custGeom>
                <a:rect b="b" l="l" r="r" t="t"/>
                <a:pathLst>
                  <a:path extrusionOk="0" h="22828" w="24895">
                    <a:moveTo>
                      <a:pt x="13374" y="669"/>
                    </a:moveTo>
                    <a:cubicBezTo>
                      <a:pt x="16140" y="669"/>
                      <a:pt x="18785" y="2097"/>
                      <a:pt x="20761" y="4590"/>
                    </a:cubicBezTo>
                    <a:cubicBezTo>
                      <a:pt x="23131" y="7660"/>
                      <a:pt x="24195" y="12037"/>
                      <a:pt x="23344" y="15411"/>
                    </a:cubicBezTo>
                    <a:cubicBezTo>
                      <a:pt x="22280" y="19636"/>
                      <a:pt x="18511" y="22128"/>
                      <a:pt x="13314" y="22128"/>
                    </a:cubicBezTo>
                    <a:cubicBezTo>
                      <a:pt x="11794" y="22128"/>
                      <a:pt x="10183" y="21915"/>
                      <a:pt x="8633" y="21490"/>
                    </a:cubicBezTo>
                    <a:cubicBezTo>
                      <a:pt x="5624" y="20669"/>
                      <a:pt x="3192" y="18450"/>
                      <a:pt x="1946" y="15411"/>
                    </a:cubicBezTo>
                    <a:cubicBezTo>
                      <a:pt x="699" y="12462"/>
                      <a:pt x="791" y="9149"/>
                      <a:pt x="2250" y="6596"/>
                    </a:cubicBezTo>
                    <a:cubicBezTo>
                      <a:pt x="4134" y="3192"/>
                      <a:pt x="5927" y="942"/>
                      <a:pt x="13070" y="669"/>
                    </a:cubicBezTo>
                    <a:close/>
                    <a:moveTo>
                      <a:pt x="13070" y="0"/>
                    </a:moveTo>
                    <a:cubicBezTo>
                      <a:pt x="5624" y="274"/>
                      <a:pt x="3648" y="2766"/>
                      <a:pt x="1672" y="6261"/>
                    </a:cubicBezTo>
                    <a:cubicBezTo>
                      <a:pt x="152" y="8997"/>
                      <a:pt x="0" y="12523"/>
                      <a:pt x="1338" y="15684"/>
                    </a:cubicBezTo>
                    <a:cubicBezTo>
                      <a:pt x="2706" y="18906"/>
                      <a:pt x="5289" y="21277"/>
                      <a:pt x="8481" y="22158"/>
                    </a:cubicBezTo>
                    <a:cubicBezTo>
                      <a:pt x="10122" y="22614"/>
                      <a:pt x="11733" y="22827"/>
                      <a:pt x="13344" y="22827"/>
                    </a:cubicBezTo>
                    <a:cubicBezTo>
                      <a:pt x="18876" y="22827"/>
                      <a:pt x="22888" y="20122"/>
                      <a:pt x="24013" y="15623"/>
                    </a:cubicBezTo>
                    <a:cubicBezTo>
                      <a:pt x="24894" y="11976"/>
                      <a:pt x="23831" y="7477"/>
                      <a:pt x="21277" y="4164"/>
                    </a:cubicBezTo>
                    <a:cubicBezTo>
                      <a:pt x="19180" y="1489"/>
                      <a:pt x="16384" y="0"/>
                      <a:pt x="1337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3" name="Google Shape;993;p16"/>
              <p:cNvSpPr/>
              <p:nvPr/>
            </p:nvSpPr>
            <p:spPr>
              <a:xfrm>
                <a:off x="3074800" y="1503350"/>
                <a:ext cx="493950" cy="438475"/>
              </a:xfrm>
              <a:custGeom>
                <a:rect b="b" l="l" r="r" t="t"/>
                <a:pathLst>
                  <a:path extrusionOk="0" h="17539" w="19758">
                    <a:moveTo>
                      <a:pt x="9514" y="639"/>
                    </a:moveTo>
                    <a:cubicBezTo>
                      <a:pt x="10244" y="639"/>
                      <a:pt x="11003" y="730"/>
                      <a:pt x="11794" y="821"/>
                    </a:cubicBezTo>
                    <a:cubicBezTo>
                      <a:pt x="11885" y="821"/>
                      <a:pt x="11915" y="882"/>
                      <a:pt x="12006" y="882"/>
                    </a:cubicBezTo>
                    <a:cubicBezTo>
                      <a:pt x="11429" y="1976"/>
                      <a:pt x="9757" y="5016"/>
                      <a:pt x="9301" y="5745"/>
                    </a:cubicBezTo>
                    <a:cubicBezTo>
                      <a:pt x="8976" y="6287"/>
                      <a:pt x="8049" y="6767"/>
                      <a:pt x="7158" y="6767"/>
                    </a:cubicBezTo>
                    <a:cubicBezTo>
                      <a:pt x="6799" y="6767"/>
                      <a:pt x="6446" y="6689"/>
                      <a:pt x="6140" y="6505"/>
                    </a:cubicBezTo>
                    <a:cubicBezTo>
                      <a:pt x="5137" y="5897"/>
                      <a:pt x="2827" y="4469"/>
                      <a:pt x="2037" y="3952"/>
                    </a:cubicBezTo>
                    <a:cubicBezTo>
                      <a:pt x="3526" y="1855"/>
                      <a:pt x="6262" y="639"/>
                      <a:pt x="9514" y="639"/>
                    </a:cubicBezTo>
                    <a:close/>
                    <a:moveTo>
                      <a:pt x="14195" y="1794"/>
                    </a:moveTo>
                    <a:cubicBezTo>
                      <a:pt x="15289" y="2463"/>
                      <a:pt x="16292" y="3526"/>
                      <a:pt x="17083" y="4833"/>
                    </a:cubicBezTo>
                    <a:cubicBezTo>
                      <a:pt x="18116" y="6536"/>
                      <a:pt x="18694" y="8390"/>
                      <a:pt x="18633" y="10031"/>
                    </a:cubicBezTo>
                    <a:cubicBezTo>
                      <a:pt x="17326" y="9575"/>
                      <a:pt x="13222" y="8238"/>
                      <a:pt x="12219" y="7964"/>
                    </a:cubicBezTo>
                    <a:cubicBezTo>
                      <a:pt x="11763" y="7843"/>
                      <a:pt x="11459" y="7721"/>
                      <a:pt x="11399" y="7569"/>
                    </a:cubicBezTo>
                    <a:cubicBezTo>
                      <a:pt x="11307" y="7387"/>
                      <a:pt x="11307" y="7144"/>
                      <a:pt x="11459" y="6688"/>
                    </a:cubicBezTo>
                    <a:cubicBezTo>
                      <a:pt x="11703" y="5958"/>
                      <a:pt x="13374" y="3101"/>
                      <a:pt x="14195" y="1794"/>
                    </a:cubicBezTo>
                    <a:close/>
                    <a:moveTo>
                      <a:pt x="1125" y="5897"/>
                    </a:moveTo>
                    <a:lnTo>
                      <a:pt x="1125" y="5897"/>
                    </a:lnTo>
                    <a:cubicBezTo>
                      <a:pt x="2462" y="6688"/>
                      <a:pt x="4468" y="8025"/>
                      <a:pt x="5502" y="8998"/>
                    </a:cubicBezTo>
                    <a:cubicBezTo>
                      <a:pt x="6322" y="9758"/>
                      <a:pt x="6201" y="12220"/>
                      <a:pt x="6140" y="14621"/>
                    </a:cubicBezTo>
                    <a:cubicBezTo>
                      <a:pt x="6140" y="15077"/>
                      <a:pt x="6110" y="15533"/>
                      <a:pt x="6110" y="15989"/>
                    </a:cubicBezTo>
                    <a:cubicBezTo>
                      <a:pt x="4316" y="15229"/>
                      <a:pt x="2888" y="13709"/>
                      <a:pt x="1915" y="11703"/>
                    </a:cubicBezTo>
                    <a:cubicBezTo>
                      <a:pt x="1003" y="9758"/>
                      <a:pt x="730" y="7569"/>
                      <a:pt x="1125" y="5897"/>
                    </a:cubicBezTo>
                    <a:close/>
                    <a:moveTo>
                      <a:pt x="12645" y="1064"/>
                    </a:moveTo>
                    <a:cubicBezTo>
                      <a:pt x="12979" y="1186"/>
                      <a:pt x="13313" y="1277"/>
                      <a:pt x="13617" y="1490"/>
                    </a:cubicBezTo>
                    <a:cubicBezTo>
                      <a:pt x="13010" y="2463"/>
                      <a:pt x="11095" y="5654"/>
                      <a:pt x="10821" y="6536"/>
                    </a:cubicBezTo>
                    <a:cubicBezTo>
                      <a:pt x="10669" y="7022"/>
                      <a:pt x="10547" y="7508"/>
                      <a:pt x="10821" y="7934"/>
                    </a:cubicBezTo>
                    <a:cubicBezTo>
                      <a:pt x="11003" y="8268"/>
                      <a:pt x="11399" y="8511"/>
                      <a:pt x="12067" y="8663"/>
                    </a:cubicBezTo>
                    <a:cubicBezTo>
                      <a:pt x="13101" y="8906"/>
                      <a:pt x="17538" y="10365"/>
                      <a:pt x="18633" y="10761"/>
                    </a:cubicBezTo>
                    <a:cubicBezTo>
                      <a:pt x="18602" y="11125"/>
                      <a:pt x="18542" y="11460"/>
                      <a:pt x="18420" y="11824"/>
                    </a:cubicBezTo>
                    <a:cubicBezTo>
                      <a:pt x="17022" y="11429"/>
                      <a:pt x="11125" y="9879"/>
                      <a:pt x="10487" y="9758"/>
                    </a:cubicBezTo>
                    <a:cubicBezTo>
                      <a:pt x="10378" y="9743"/>
                      <a:pt x="10255" y="9734"/>
                      <a:pt x="10125" y="9734"/>
                    </a:cubicBezTo>
                    <a:cubicBezTo>
                      <a:pt x="9709" y="9734"/>
                      <a:pt x="9216" y="9829"/>
                      <a:pt x="8845" y="10153"/>
                    </a:cubicBezTo>
                    <a:cubicBezTo>
                      <a:pt x="8511" y="10396"/>
                      <a:pt x="8268" y="10791"/>
                      <a:pt x="8207" y="11277"/>
                    </a:cubicBezTo>
                    <a:cubicBezTo>
                      <a:pt x="8085" y="12159"/>
                      <a:pt x="8055" y="15502"/>
                      <a:pt x="8055" y="16627"/>
                    </a:cubicBezTo>
                    <a:cubicBezTo>
                      <a:pt x="7812" y="16597"/>
                      <a:pt x="7599" y="16566"/>
                      <a:pt x="7356" y="16475"/>
                    </a:cubicBezTo>
                    <a:cubicBezTo>
                      <a:pt x="7113" y="16414"/>
                      <a:pt x="6930" y="16323"/>
                      <a:pt x="6748" y="16262"/>
                    </a:cubicBezTo>
                    <a:cubicBezTo>
                      <a:pt x="6748" y="15715"/>
                      <a:pt x="6778" y="15198"/>
                      <a:pt x="6778" y="14651"/>
                    </a:cubicBezTo>
                    <a:cubicBezTo>
                      <a:pt x="6900" y="12007"/>
                      <a:pt x="6991" y="9454"/>
                      <a:pt x="5958" y="8511"/>
                    </a:cubicBezTo>
                    <a:cubicBezTo>
                      <a:pt x="4742" y="7417"/>
                      <a:pt x="2523" y="5958"/>
                      <a:pt x="1307" y="5229"/>
                    </a:cubicBezTo>
                    <a:cubicBezTo>
                      <a:pt x="1368" y="5077"/>
                      <a:pt x="1429" y="4985"/>
                      <a:pt x="1520" y="4864"/>
                    </a:cubicBezTo>
                    <a:cubicBezTo>
                      <a:pt x="1581" y="4742"/>
                      <a:pt x="1611" y="4621"/>
                      <a:pt x="1702" y="4530"/>
                    </a:cubicBezTo>
                    <a:cubicBezTo>
                      <a:pt x="2493" y="5016"/>
                      <a:pt x="4803" y="6444"/>
                      <a:pt x="5806" y="7052"/>
                    </a:cubicBezTo>
                    <a:cubicBezTo>
                      <a:pt x="6231" y="7326"/>
                      <a:pt x="6718" y="7448"/>
                      <a:pt x="7174" y="7448"/>
                    </a:cubicBezTo>
                    <a:cubicBezTo>
                      <a:pt x="8298" y="7448"/>
                      <a:pt x="9453" y="6809"/>
                      <a:pt x="9879" y="6110"/>
                    </a:cubicBezTo>
                    <a:cubicBezTo>
                      <a:pt x="10335" y="5350"/>
                      <a:pt x="12158" y="2007"/>
                      <a:pt x="12645" y="1064"/>
                    </a:cubicBezTo>
                    <a:close/>
                    <a:moveTo>
                      <a:pt x="10078" y="10370"/>
                    </a:moveTo>
                    <a:cubicBezTo>
                      <a:pt x="10184" y="10370"/>
                      <a:pt x="10282" y="10379"/>
                      <a:pt x="10365" y="10396"/>
                    </a:cubicBezTo>
                    <a:cubicBezTo>
                      <a:pt x="10882" y="10487"/>
                      <a:pt x="15532" y="11703"/>
                      <a:pt x="18177" y="12432"/>
                    </a:cubicBezTo>
                    <a:cubicBezTo>
                      <a:pt x="16931" y="15168"/>
                      <a:pt x="14043" y="16870"/>
                      <a:pt x="10487" y="16870"/>
                    </a:cubicBezTo>
                    <a:cubicBezTo>
                      <a:pt x="9909" y="16870"/>
                      <a:pt x="9301" y="16840"/>
                      <a:pt x="8693" y="16718"/>
                    </a:cubicBezTo>
                    <a:cubicBezTo>
                      <a:pt x="8693" y="15685"/>
                      <a:pt x="8724" y="12189"/>
                      <a:pt x="8845" y="11308"/>
                    </a:cubicBezTo>
                    <a:cubicBezTo>
                      <a:pt x="8876" y="11004"/>
                      <a:pt x="8997" y="10791"/>
                      <a:pt x="9210" y="10639"/>
                    </a:cubicBezTo>
                    <a:cubicBezTo>
                      <a:pt x="9454" y="10440"/>
                      <a:pt x="9794" y="10370"/>
                      <a:pt x="10078" y="10370"/>
                    </a:cubicBezTo>
                    <a:close/>
                    <a:moveTo>
                      <a:pt x="9575" y="1"/>
                    </a:moveTo>
                    <a:cubicBezTo>
                      <a:pt x="5563" y="1"/>
                      <a:pt x="2341" y="1703"/>
                      <a:pt x="942" y="4560"/>
                    </a:cubicBezTo>
                    <a:cubicBezTo>
                      <a:pt x="0" y="6414"/>
                      <a:pt x="183" y="9423"/>
                      <a:pt x="1368" y="12007"/>
                    </a:cubicBezTo>
                    <a:cubicBezTo>
                      <a:pt x="2584" y="14651"/>
                      <a:pt x="4651" y="16475"/>
                      <a:pt x="7204" y="17144"/>
                    </a:cubicBezTo>
                    <a:lnTo>
                      <a:pt x="8359" y="17356"/>
                    </a:lnTo>
                    <a:lnTo>
                      <a:pt x="8389" y="17356"/>
                    </a:lnTo>
                    <a:cubicBezTo>
                      <a:pt x="9119" y="17478"/>
                      <a:pt x="9788" y="17539"/>
                      <a:pt x="10517" y="17539"/>
                    </a:cubicBezTo>
                    <a:cubicBezTo>
                      <a:pt x="14529" y="17539"/>
                      <a:pt x="17721" y="15563"/>
                      <a:pt x="18937" y="12341"/>
                    </a:cubicBezTo>
                    <a:cubicBezTo>
                      <a:pt x="18937" y="12341"/>
                      <a:pt x="18937" y="12311"/>
                      <a:pt x="18997" y="12311"/>
                    </a:cubicBezTo>
                    <a:cubicBezTo>
                      <a:pt x="19028" y="12220"/>
                      <a:pt x="19058" y="12159"/>
                      <a:pt x="19058" y="12068"/>
                    </a:cubicBezTo>
                    <a:cubicBezTo>
                      <a:pt x="19757" y="10031"/>
                      <a:pt x="19241" y="7052"/>
                      <a:pt x="17721" y="4560"/>
                    </a:cubicBezTo>
                    <a:cubicBezTo>
                      <a:pt x="16779" y="3010"/>
                      <a:pt x="15593" y="1824"/>
                      <a:pt x="14317" y="1064"/>
                    </a:cubicBezTo>
                    <a:cubicBezTo>
                      <a:pt x="14286" y="1034"/>
                      <a:pt x="14286" y="1034"/>
                      <a:pt x="14225" y="1034"/>
                    </a:cubicBezTo>
                    <a:cubicBezTo>
                      <a:pt x="13465" y="608"/>
                      <a:pt x="12706" y="305"/>
                      <a:pt x="11915" y="183"/>
                    </a:cubicBezTo>
                    <a:cubicBezTo>
                      <a:pt x="11125" y="61"/>
                      <a:pt x="10335" y="1"/>
                      <a:pt x="957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4" name="Google Shape;994;p16"/>
              <p:cNvSpPr/>
              <p:nvPr/>
            </p:nvSpPr>
            <p:spPr>
              <a:xfrm>
                <a:off x="3320225" y="1779950"/>
                <a:ext cx="41075" cy="49100"/>
              </a:xfrm>
              <a:custGeom>
                <a:rect b="b" l="l" r="r" t="t"/>
                <a:pathLst>
                  <a:path extrusionOk="0" h="1964" w="1643">
                    <a:moveTo>
                      <a:pt x="153" y="1"/>
                    </a:moveTo>
                    <a:cubicBezTo>
                      <a:pt x="153" y="1"/>
                      <a:pt x="1" y="1247"/>
                      <a:pt x="214" y="1581"/>
                    </a:cubicBezTo>
                    <a:cubicBezTo>
                      <a:pt x="343" y="1818"/>
                      <a:pt x="594" y="1963"/>
                      <a:pt x="848" y="1963"/>
                    </a:cubicBezTo>
                    <a:cubicBezTo>
                      <a:pt x="953" y="1963"/>
                      <a:pt x="1058" y="1938"/>
                      <a:pt x="1156" y="1885"/>
                    </a:cubicBezTo>
                    <a:cubicBezTo>
                      <a:pt x="1490" y="1703"/>
                      <a:pt x="1642" y="1277"/>
                      <a:pt x="1460" y="943"/>
                    </a:cubicBezTo>
                    <a:cubicBezTo>
                      <a:pt x="1308" y="548"/>
                      <a:pt x="153" y="1"/>
                      <a:pt x="15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5" name="Google Shape;995;p16"/>
              <p:cNvSpPr/>
              <p:nvPr/>
            </p:nvSpPr>
            <p:spPr>
              <a:xfrm>
                <a:off x="3372675" y="1819475"/>
                <a:ext cx="40300" cy="52700"/>
              </a:xfrm>
              <a:custGeom>
                <a:rect b="b" l="l" r="r" t="t"/>
                <a:pathLst>
                  <a:path extrusionOk="0" h="2108" w="1612">
                    <a:moveTo>
                      <a:pt x="456" y="0"/>
                    </a:moveTo>
                    <a:cubicBezTo>
                      <a:pt x="456" y="0"/>
                      <a:pt x="0" y="1186"/>
                      <a:pt x="122" y="1550"/>
                    </a:cubicBezTo>
                    <a:cubicBezTo>
                      <a:pt x="176" y="1901"/>
                      <a:pt x="516" y="2108"/>
                      <a:pt x="868" y="2108"/>
                    </a:cubicBezTo>
                    <a:cubicBezTo>
                      <a:pt x="913" y="2108"/>
                      <a:pt x="959" y="2104"/>
                      <a:pt x="1003" y="2097"/>
                    </a:cubicBezTo>
                    <a:cubicBezTo>
                      <a:pt x="1368" y="2006"/>
                      <a:pt x="1611" y="1581"/>
                      <a:pt x="1520" y="1216"/>
                    </a:cubicBezTo>
                    <a:cubicBezTo>
                      <a:pt x="1398" y="790"/>
                      <a:pt x="456" y="0"/>
                      <a:pt x="4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6" name="Google Shape;996;p16"/>
              <p:cNvSpPr/>
              <p:nvPr/>
            </p:nvSpPr>
            <p:spPr>
              <a:xfrm>
                <a:off x="3425850" y="1814050"/>
                <a:ext cx="54000" cy="35900"/>
              </a:xfrm>
              <a:custGeom>
                <a:rect b="b" l="l" r="r" t="t"/>
                <a:pathLst>
                  <a:path extrusionOk="0" h="1436" w="2160">
                    <a:moveTo>
                      <a:pt x="1407" y="1"/>
                    </a:moveTo>
                    <a:cubicBezTo>
                      <a:pt x="978" y="1"/>
                      <a:pt x="1" y="643"/>
                      <a:pt x="1" y="643"/>
                    </a:cubicBezTo>
                    <a:cubicBezTo>
                      <a:pt x="1" y="643"/>
                      <a:pt x="1004" y="1403"/>
                      <a:pt x="1369" y="1433"/>
                    </a:cubicBezTo>
                    <a:cubicBezTo>
                      <a:pt x="1387" y="1434"/>
                      <a:pt x="1405" y="1435"/>
                      <a:pt x="1423" y="1435"/>
                    </a:cubicBezTo>
                    <a:cubicBezTo>
                      <a:pt x="1794" y="1435"/>
                      <a:pt x="2100" y="1140"/>
                      <a:pt x="2129" y="734"/>
                    </a:cubicBezTo>
                    <a:cubicBezTo>
                      <a:pt x="2159" y="339"/>
                      <a:pt x="1825" y="35"/>
                      <a:pt x="1460" y="4"/>
                    </a:cubicBezTo>
                    <a:cubicBezTo>
                      <a:pt x="1444" y="2"/>
                      <a:pt x="1426" y="1"/>
                      <a:pt x="140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7" name="Google Shape;997;p16"/>
              <p:cNvSpPr/>
              <p:nvPr/>
            </p:nvSpPr>
            <p:spPr>
              <a:xfrm>
                <a:off x="3315675" y="1850625"/>
                <a:ext cx="37250" cy="53375"/>
              </a:xfrm>
              <a:custGeom>
                <a:rect b="b" l="l" r="r" t="t"/>
                <a:pathLst>
                  <a:path extrusionOk="0" h="2135" w="1490">
                    <a:moveTo>
                      <a:pt x="730" y="0"/>
                    </a:moveTo>
                    <a:cubicBezTo>
                      <a:pt x="730" y="0"/>
                      <a:pt x="1" y="1034"/>
                      <a:pt x="31" y="1459"/>
                    </a:cubicBezTo>
                    <a:cubicBezTo>
                      <a:pt x="31" y="1797"/>
                      <a:pt x="344" y="2135"/>
                      <a:pt x="679" y="2135"/>
                    </a:cubicBezTo>
                    <a:cubicBezTo>
                      <a:pt x="706" y="2135"/>
                      <a:pt x="733" y="2133"/>
                      <a:pt x="760" y="2128"/>
                    </a:cubicBezTo>
                    <a:cubicBezTo>
                      <a:pt x="1156" y="2128"/>
                      <a:pt x="1490" y="1794"/>
                      <a:pt x="1460" y="1429"/>
                    </a:cubicBezTo>
                    <a:cubicBezTo>
                      <a:pt x="1460" y="1034"/>
                      <a:pt x="730" y="0"/>
                      <a:pt x="73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8" name="Google Shape;998;p16"/>
              <p:cNvSpPr/>
              <p:nvPr/>
            </p:nvSpPr>
            <p:spPr>
              <a:xfrm>
                <a:off x="3417500" y="1586550"/>
                <a:ext cx="39550" cy="47525"/>
              </a:xfrm>
              <a:custGeom>
                <a:rect b="b" l="l" r="r" t="t"/>
                <a:pathLst>
                  <a:path extrusionOk="0" h="1901" w="1582">
                    <a:moveTo>
                      <a:pt x="807" y="0"/>
                    </a:moveTo>
                    <a:cubicBezTo>
                      <a:pt x="582" y="0"/>
                      <a:pt x="363" y="114"/>
                      <a:pt x="213" y="320"/>
                    </a:cubicBezTo>
                    <a:cubicBezTo>
                      <a:pt x="1" y="654"/>
                      <a:pt x="1" y="1901"/>
                      <a:pt x="1" y="1901"/>
                    </a:cubicBezTo>
                    <a:cubicBezTo>
                      <a:pt x="1" y="1901"/>
                      <a:pt x="1156" y="1445"/>
                      <a:pt x="1399" y="1141"/>
                    </a:cubicBezTo>
                    <a:cubicBezTo>
                      <a:pt x="1581" y="806"/>
                      <a:pt x="1520" y="350"/>
                      <a:pt x="1216" y="138"/>
                    </a:cubicBezTo>
                    <a:cubicBezTo>
                      <a:pt x="1088" y="44"/>
                      <a:pt x="946" y="0"/>
                      <a:pt x="80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9" name="Google Shape;999;p16"/>
              <p:cNvSpPr/>
              <p:nvPr/>
            </p:nvSpPr>
            <p:spPr>
              <a:xfrm>
                <a:off x="3300475" y="1536350"/>
                <a:ext cx="38775" cy="53650"/>
              </a:xfrm>
              <a:custGeom>
                <a:rect b="b" l="l" r="r" t="t"/>
                <a:pathLst>
                  <a:path extrusionOk="0" h="2146" w="1551">
                    <a:moveTo>
                      <a:pt x="730" y="0"/>
                    </a:moveTo>
                    <a:cubicBezTo>
                      <a:pt x="397" y="0"/>
                      <a:pt x="114" y="256"/>
                      <a:pt x="61" y="626"/>
                    </a:cubicBezTo>
                    <a:cubicBezTo>
                      <a:pt x="1" y="991"/>
                      <a:pt x="578" y="2146"/>
                      <a:pt x="578" y="2146"/>
                    </a:cubicBezTo>
                    <a:cubicBezTo>
                      <a:pt x="578" y="2146"/>
                      <a:pt x="1399" y="1173"/>
                      <a:pt x="1490" y="808"/>
                    </a:cubicBezTo>
                    <a:cubicBezTo>
                      <a:pt x="1551" y="413"/>
                      <a:pt x="1308" y="48"/>
                      <a:pt x="882" y="18"/>
                    </a:cubicBezTo>
                    <a:cubicBezTo>
                      <a:pt x="831" y="6"/>
                      <a:pt x="780" y="0"/>
                      <a:pt x="73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0" name="Google Shape;1000;p16"/>
              <p:cNvSpPr/>
              <p:nvPr/>
            </p:nvSpPr>
            <p:spPr>
              <a:xfrm>
                <a:off x="3109750" y="1681500"/>
                <a:ext cx="50925" cy="36125"/>
              </a:xfrm>
              <a:custGeom>
                <a:rect b="b" l="l" r="r" t="t"/>
                <a:pathLst>
                  <a:path extrusionOk="0" h="1445" w="2037">
                    <a:moveTo>
                      <a:pt x="817" y="0"/>
                    </a:moveTo>
                    <a:cubicBezTo>
                      <a:pt x="563" y="0"/>
                      <a:pt x="312" y="146"/>
                      <a:pt x="183" y="382"/>
                    </a:cubicBezTo>
                    <a:cubicBezTo>
                      <a:pt x="0" y="747"/>
                      <a:pt x="152" y="1142"/>
                      <a:pt x="487" y="1355"/>
                    </a:cubicBezTo>
                    <a:cubicBezTo>
                      <a:pt x="601" y="1423"/>
                      <a:pt x="847" y="1445"/>
                      <a:pt x="1111" y="1445"/>
                    </a:cubicBezTo>
                    <a:cubicBezTo>
                      <a:pt x="1550" y="1445"/>
                      <a:pt x="2037" y="1385"/>
                      <a:pt x="2037" y="1385"/>
                    </a:cubicBezTo>
                    <a:cubicBezTo>
                      <a:pt x="2037" y="1385"/>
                      <a:pt x="1490" y="261"/>
                      <a:pt x="1125" y="78"/>
                    </a:cubicBezTo>
                    <a:cubicBezTo>
                      <a:pt x="1027" y="25"/>
                      <a:pt x="922" y="0"/>
                      <a:pt x="81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1" name="Google Shape;1001;p16"/>
              <p:cNvSpPr/>
              <p:nvPr/>
            </p:nvSpPr>
            <p:spPr>
              <a:xfrm>
                <a:off x="3124950" y="1739675"/>
                <a:ext cx="48650" cy="38450"/>
              </a:xfrm>
              <a:custGeom>
                <a:rect b="b" l="l" r="r" t="t"/>
                <a:pathLst>
                  <a:path extrusionOk="0" h="1538" w="1946">
                    <a:moveTo>
                      <a:pt x="1946" y="1"/>
                    </a:moveTo>
                    <a:cubicBezTo>
                      <a:pt x="1945" y="1"/>
                      <a:pt x="669" y="1"/>
                      <a:pt x="365" y="274"/>
                    </a:cubicBezTo>
                    <a:cubicBezTo>
                      <a:pt x="61" y="487"/>
                      <a:pt x="0" y="943"/>
                      <a:pt x="213" y="1247"/>
                    </a:cubicBezTo>
                    <a:cubicBezTo>
                      <a:pt x="361" y="1432"/>
                      <a:pt x="588" y="1538"/>
                      <a:pt x="811" y="1538"/>
                    </a:cubicBezTo>
                    <a:cubicBezTo>
                      <a:pt x="955" y="1538"/>
                      <a:pt x="1097" y="1494"/>
                      <a:pt x="1216" y="1399"/>
                    </a:cubicBezTo>
                    <a:cubicBezTo>
                      <a:pt x="1520" y="1186"/>
                      <a:pt x="1946" y="1"/>
                      <a:pt x="194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2" name="Google Shape;1002;p16"/>
              <p:cNvSpPr/>
              <p:nvPr/>
            </p:nvSpPr>
            <p:spPr>
              <a:xfrm>
                <a:off x="3174325" y="1744225"/>
                <a:ext cx="39550" cy="52500"/>
              </a:xfrm>
              <a:custGeom>
                <a:rect b="b" l="l" r="r" t="t"/>
                <a:pathLst>
                  <a:path extrusionOk="0" h="2100" w="1582">
                    <a:moveTo>
                      <a:pt x="1186" y="1"/>
                    </a:moveTo>
                    <a:cubicBezTo>
                      <a:pt x="1186" y="1"/>
                      <a:pt x="183" y="791"/>
                      <a:pt x="92" y="1186"/>
                    </a:cubicBezTo>
                    <a:cubicBezTo>
                      <a:pt x="1" y="1551"/>
                      <a:pt x="214" y="1946"/>
                      <a:pt x="609" y="2068"/>
                    </a:cubicBezTo>
                    <a:cubicBezTo>
                      <a:pt x="673" y="2089"/>
                      <a:pt x="738" y="2099"/>
                      <a:pt x="802" y="2099"/>
                    </a:cubicBezTo>
                    <a:cubicBezTo>
                      <a:pt x="1104" y="2099"/>
                      <a:pt x="1390" y="1877"/>
                      <a:pt x="1490" y="1551"/>
                    </a:cubicBezTo>
                    <a:cubicBezTo>
                      <a:pt x="1582" y="1186"/>
                      <a:pt x="1186" y="1"/>
                      <a:pt x="118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3" name="Google Shape;1003;p16"/>
              <p:cNvSpPr/>
              <p:nvPr/>
            </p:nvSpPr>
            <p:spPr>
              <a:xfrm>
                <a:off x="3170550" y="1822500"/>
                <a:ext cx="48650" cy="39725"/>
              </a:xfrm>
              <a:custGeom>
                <a:rect b="b" l="l" r="r" t="t"/>
                <a:pathLst>
                  <a:path extrusionOk="0" h="1589" w="1946">
                    <a:moveTo>
                      <a:pt x="0" y="1"/>
                    </a:moveTo>
                    <a:cubicBezTo>
                      <a:pt x="0" y="1"/>
                      <a:pt x="365" y="1156"/>
                      <a:pt x="669" y="1429"/>
                    </a:cubicBezTo>
                    <a:cubicBezTo>
                      <a:pt x="801" y="1535"/>
                      <a:pt x="961" y="1589"/>
                      <a:pt x="1121" y="1589"/>
                    </a:cubicBezTo>
                    <a:cubicBezTo>
                      <a:pt x="1328" y="1589"/>
                      <a:pt x="1534" y="1497"/>
                      <a:pt x="1672" y="1308"/>
                    </a:cubicBezTo>
                    <a:cubicBezTo>
                      <a:pt x="1945" y="973"/>
                      <a:pt x="1885" y="517"/>
                      <a:pt x="1550" y="305"/>
                    </a:cubicBezTo>
                    <a:cubicBezTo>
                      <a:pt x="1246" y="62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4" name="Google Shape;1004;p16"/>
              <p:cNvSpPr/>
              <p:nvPr/>
            </p:nvSpPr>
            <p:spPr>
              <a:xfrm>
                <a:off x="3223725" y="1544675"/>
                <a:ext cx="38025" cy="52925"/>
              </a:xfrm>
              <a:custGeom>
                <a:rect b="b" l="l" r="r" t="t"/>
                <a:pathLst>
                  <a:path extrusionOk="0" h="2117" w="1521">
                    <a:moveTo>
                      <a:pt x="746" y="0"/>
                    </a:moveTo>
                    <a:cubicBezTo>
                      <a:pt x="419" y="0"/>
                      <a:pt x="140" y="223"/>
                      <a:pt x="62" y="536"/>
                    </a:cubicBezTo>
                    <a:cubicBezTo>
                      <a:pt x="1" y="931"/>
                      <a:pt x="457" y="2117"/>
                      <a:pt x="457" y="2117"/>
                    </a:cubicBezTo>
                    <a:cubicBezTo>
                      <a:pt x="457" y="2117"/>
                      <a:pt x="1369" y="1266"/>
                      <a:pt x="1429" y="840"/>
                    </a:cubicBezTo>
                    <a:cubicBezTo>
                      <a:pt x="1521" y="475"/>
                      <a:pt x="1277" y="80"/>
                      <a:pt x="913" y="19"/>
                    </a:cubicBezTo>
                    <a:cubicBezTo>
                      <a:pt x="856" y="6"/>
                      <a:pt x="800" y="0"/>
                      <a:pt x="74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5" name="Google Shape;1005;p16"/>
              <p:cNvSpPr/>
              <p:nvPr/>
            </p:nvSpPr>
            <p:spPr>
              <a:xfrm>
                <a:off x="3252600" y="1592450"/>
                <a:ext cx="40300" cy="49225"/>
              </a:xfrm>
              <a:custGeom>
                <a:rect b="b" l="l" r="r" t="t"/>
                <a:pathLst>
                  <a:path extrusionOk="0" h="1969" w="1612">
                    <a:moveTo>
                      <a:pt x="814" y="0"/>
                    </a:moveTo>
                    <a:cubicBezTo>
                      <a:pt x="703" y="0"/>
                      <a:pt x="591" y="28"/>
                      <a:pt x="487" y="84"/>
                    </a:cubicBezTo>
                    <a:cubicBezTo>
                      <a:pt x="122" y="236"/>
                      <a:pt x="1" y="692"/>
                      <a:pt x="183" y="1026"/>
                    </a:cubicBezTo>
                    <a:cubicBezTo>
                      <a:pt x="366" y="1361"/>
                      <a:pt x="1429" y="1969"/>
                      <a:pt x="1429" y="1969"/>
                    </a:cubicBezTo>
                    <a:cubicBezTo>
                      <a:pt x="1429" y="1969"/>
                      <a:pt x="1612" y="722"/>
                      <a:pt x="1429" y="388"/>
                    </a:cubicBezTo>
                    <a:cubicBezTo>
                      <a:pt x="1303" y="136"/>
                      <a:pt x="1062" y="0"/>
                      <a:pt x="81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6" name="Google Shape;1006;p16"/>
              <p:cNvSpPr/>
              <p:nvPr/>
            </p:nvSpPr>
            <p:spPr>
              <a:xfrm>
                <a:off x="3178125" y="1592050"/>
                <a:ext cx="54000" cy="36075"/>
              </a:xfrm>
              <a:custGeom>
                <a:rect b="b" l="l" r="r" t="t"/>
                <a:pathLst>
                  <a:path extrusionOk="0" h="1443" w="2160">
                    <a:moveTo>
                      <a:pt x="772" y="0"/>
                    </a:moveTo>
                    <a:cubicBezTo>
                      <a:pt x="421" y="0"/>
                      <a:pt x="114" y="256"/>
                      <a:pt x="31" y="586"/>
                    </a:cubicBezTo>
                    <a:cubicBezTo>
                      <a:pt x="1" y="1012"/>
                      <a:pt x="275" y="1377"/>
                      <a:pt x="639" y="1437"/>
                    </a:cubicBezTo>
                    <a:cubicBezTo>
                      <a:pt x="661" y="1441"/>
                      <a:pt x="685" y="1442"/>
                      <a:pt x="712" y="1442"/>
                    </a:cubicBezTo>
                    <a:cubicBezTo>
                      <a:pt x="1156" y="1442"/>
                      <a:pt x="2159" y="982"/>
                      <a:pt x="2159" y="982"/>
                    </a:cubicBezTo>
                    <a:cubicBezTo>
                      <a:pt x="2159" y="982"/>
                      <a:pt x="1278" y="100"/>
                      <a:pt x="882" y="9"/>
                    </a:cubicBezTo>
                    <a:cubicBezTo>
                      <a:pt x="845" y="3"/>
                      <a:pt x="808" y="0"/>
                      <a:pt x="77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7" name="Google Shape;1007;p16"/>
              <p:cNvSpPr/>
              <p:nvPr/>
            </p:nvSpPr>
            <p:spPr>
              <a:xfrm>
                <a:off x="3463850" y="1673600"/>
                <a:ext cx="53975" cy="36000"/>
              </a:xfrm>
              <a:custGeom>
                <a:rect b="b" l="l" r="r" t="t"/>
                <a:pathLst>
                  <a:path extrusionOk="0" h="1440" w="2159">
                    <a:moveTo>
                      <a:pt x="1405" y="1"/>
                    </a:moveTo>
                    <a:cubicBezTo>
                      <a:pt x="1344" y="1"/>
                      <a:pt x="1281" y="10"/>
                      <a:pt x="1217" y="30"/>
                    </a:cubicBezTo>
                    <a:cubicBezTo>
                      <a:pt x="852" y="90"/>
                      <a:pt x="1" y="1063"/>
                      <a:pt x="1" y="1063"/>
                    </a:cubicBezTo>
                    <a:cubicBezTo>
                      <a:pt x="1" y="1063"/>
                      <a:pt x="980" y="1440"/>
                      <a:pt x="1433" y="1440"/>
                    </a:cubicBezTo>
                    <a:cubicBezTo>
                      <a:pt x="1478" y="1440"/>
                      <a:pt x="1518" y="1436"/>
                      <a:pt x="1551" y="1428"/>
                    </a:cubicBezTo>
                    <a:cubicBezTo>
                      <a:pt x="1946" y="1367"/>
                      <a:pt x="2159" y="972"/>
                      <a:pt x="2098" y="607"/>
                    </a:cubicBezTo>
                    <a:cubicBezTo>
                      <a:pt x="1996" y="250"/>
                      <a:pt x="1723" y="1"/>
                      <a:pt x="140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8" name="Google Shape;1008;p16"/>
              <p:cNvSpPr/>
              <p:nvPr/>
            </p:nvSpPr>
            <p:spPr>
              <a:xfrm>
                <a:off x="3399275" y="1650600"/>
                <a:ext cx="53975" cy="35175"/>
              </a:xfrm>
              <a:custGeom>
                <a:rect b="b" l="l" r="r" t="t"/>
                <a:pathLst>
                  <a:path extrusionOk="0" h="1407" w="2159">
                    <a:moveTo>
                      <a:pt x="1309" y="0"/>
                    </a:moveTo>
                    <a:cubicBezTo>
                      <a:pt x="1229" y="0"/>
                      <a:pt x="1146" y="12"/>
                      <a:pt x="1064" y="38"/>
                    </a:cubicBezTo>
                    <a:cubicBezTo>
                      <a:pt x="699" y="190"/>
                      <a:pt x="0" y="1223"/>
                      <a:pt x="0" y="1223"/>
                    </a:cubicBezTo>
                    <a:cubicBezTo>
                      <a:pt x="0" y="1223"/>
                      <a:pt x="814" y="1406"/>
                      <a:pt x="1326" y="1406"/>
                    </a:cubicBezTo>
                    <a:cubicBezTo>
                      <a:pt x="1440" y="1406"/>
                      <a:pt x="1539" y="1397"/>
                      <a:pt x="1611" y="1375"/>
                    </a:cubicBezTo>
                    <a:cubicBezTo>
                      <a:pt x="1976" y="1223"/>
                      <a:pt x="2158" y="828"/>
                      <a:pt x="2006" y="463"/>
                    </a:cubicBezTo>
                    <a:cubicBezTo>
                      <a:pt x="1886" y="175"/>
                      <a:pt x="1613" y="0"/>
                      <a:pt x="130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2">
    <p:spTree>
      <p:nvGrpSpPr>
        <p:cNvPr id="1009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Google Shape;1010;p17"/>
          <p:cNvSpPr txBox="1"/>
          <p:nvPr>
            <p:ph idx="1" type="subTitle"/>
          </p:nvPr>
        </p:nvSpPr>
        <p:spPr>
          <a:xfrm>
            <a:off x="1495025" y="3304516"/>
            <a:ext cx="2130600" cy="44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tim"/>
              <a:buNone/>
              <a:defRPr sz="2400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tim"/>
              <a:buNone/>
              <a:defRPr sz="2400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tim"/>
              <a:buNone/>
              <a:defRPr sz="2400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tim"/>
              <a:buNone/>
              <a:defRPr sz="2400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tim"/>
              <a:buNone/>
              <a:defRPr sz="2400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tim"/>
              <a:buNone/>
              <a:defRPr sz="2400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tim"/>
              <a:buNone/>
              <a:defRPr sz="2400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tim"/>
              <a:buNone/>
              <a:defRPr sz="2400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tim"/>
              <a:buNone/>
              <a:defRPr sz="2400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9pPr>
          </a:lstStyle>
          <a:p/>
        </p:txBody>
      </p:sp>
      <p:sp>
        <p:nvSpPr>
          <p:cNvPr id="1011" name="Google Shape;1011;p17"/>
          <p:cNvSpPr txBox="1"/>
          <p:nvPr>
            <p:ph idx="2" type="subTitle"/>
          </p:nvPr>
        </p:nvSpPr>
        <p:spPr>
          <a:xfrm>
            <a:off x="5517565" y="3306891"/>
            <a:ext cx="2130600" cy="44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tim"/>
              <a:buNone/>
              <a:defRPr sz="2400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tim"/>
              <a:buNone/>
              <a:defRPr sz="2400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tim"/>
              <a:buNone/>
              <a:defRPr sz="2400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tim"/>
              <a:buNone/>
              <a:defRPr sz="2400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tim"/>
              <a:buNone/>
              <a:defRPr sz="2400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tim"/>
              <a:buNone/>
              <a:defRPr sz="2400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tim"/>
              <a:buNone/>
              <a:defRPr sz="2400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tim"/>
              <a:buNone/>
              <a:defRPr sz="2400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tim"/>
              <a:buNone/>
              <a:defRPr sz="2400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9pPr>
          </a:lstStyle>
          <a:p/>
        </p:txBody>
      </p:sp>
      <p:sp>
        <p:nvSpPr>
          <p:cNvPr id="1012" name="Google Shape;1012;p17"/>
          <p:cNvSpPr txBox="1"/>
          <p:nvPr>
            <p:ph idx="3" type="subTitle"/>
          </p:nvPr>
        </p:nvSpPr>
        <p:spPr>
          <a:xfrm>
            <a:off x="1420625" y="3690975"/>
            <a:ext cx="2279400" cy="8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13" name="Google Shape;1013;p17"/>
          <p:cNvSpPr txBox="1"/>
          <p:nvPr>
            <p:ph idx="4" type="subTitle"/>
          </p:nvPr>
        </p:nvSpPr>
        <p:spPr>
          <a:xfrm>
            <a:off x="5443979" y="3694049"/>
            <a:ext cx="2279400" cy="8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14" name="Google Shape;1014;p17"/>
          <p:cNvSpPr txBox="1"/>
          <p:nvPr>
            <p:ph type="title"/>
          </p:nvPr>
        </p:nvSpPr>
        <p:spPr>
          <a:xfrm>
            <a:off x="722375" y="387100"/>
            <a:ext cx="769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1015" name="Google Shape;1015;p17"/>
          <p:cNvGrpSpPr/>
          <p:nvPr/>
        </p:nvGrpSpPr>
        <p:grpSpPr>
          <a:xfrm>
            <a:off x="-386741" y="-163037"/>
            <a:ext cx="1889050" cy="1758163"/>
            <a:chOff x="-386741" y="-163037"/>
            <a:chExt cx="1889050" cy="1758163"/>
          </a:xfrm>
        </p:grpSpPr>
        <p:grpSp>
          <p:nvGrpSpPr>
            <p:cNvPr id="1016" name="Google Shape;1016;p17"/>
            <p:cNvGrpSpPr/>
            <p:nvPr/>
          </p:nvGrpSpPr>
          <p:grpSpPr>
            <a:xfrm flipH="1">
              <a:off x="-386741" y="1108375"/>
              <a:ext cx="916475" cy="486750"/>
              <a:chOff x="6457825" y="2667475"/>
              <a:chExt cx="916475" cy="486750"/>
            </a:xfrm>
          </p:grpSpPr>
          <p:sp>
            <p:nvSpPr>
              <p:cNvPr id="1017" name="Google Shape;1017;p17"/>
              <p:cNvSpPr/>
              <p:nvPr/>
            </p:nvSpPr>
            <p:spPr>
              <a:xfrm>
                <a:off x="6457825" y="2667475"/>
                <a:ext cx="916475" cy="486750"/>
              </a:xfrm>
              <a:custGeom>
                <a:rect b="b" l="l" r="r" t="t"/>
                <a:pathLst>
                  <a:path extrusionOk="0" h="19470" w="36659">
                    <a:moveTo>
                      <a:pt x="35285" y="4309"/>
                    </a:moveTo>
                    <a:cubicBezTo>
                      <a:pt x="35800" y="4309"/>
                      <a:pt x="35131" y="5419"/>
                      <a:pt x="34986" y="5564"/>
                    </a:cubicBezTo>
                    <a:cubicBezTo>
                      <a:pt x="34622" y="6020"/>
                      <a:pt x="34196" y="6385"/>
                      <a:pt x="33710" y="6749"/>
                    </a:cubicBezTo>
                    <a:cubicBezTo>
                      <a:pt x="32403" y="7601"/>
                      <a:pt x="30822" y="7965"/>
                      <a:pt x="29272" y="7965"/>
                    </a:cubicBezTo>
                    <a:lnTo>
                      <a:pt x="28846" y="7965"/>
                    </a:lnTo>
                    <a:cubicBezTo>
                      <a:pt x="28938" y="7965"/>
                      <a:pt x="29059" y="7904"/>
                      <a:pt x="29211" y="7904"/>
                    </a:cubicBezTo>
                    <a:cubicBezTo>
                      <a:pt x="30549" y="7752"/>
                      <a:pt x="31886" y="6993"/>
                      <a:pt x="32828" y="6142"/>
                    </a:cubicBezTo>
                    <a:cubicBezTo>
                      <a:pt x="33436" y="5564"/>
                      <a:pt x="34318" y="4470"/>
                      <a:pt x="35199" y="4318"/>
                    </a:cubicBezTo>
                    <a:cubicBezTo>
                      <a:pt x="35231" y="4312"/>
                      <a:pt x="35259" y="4309"/>
                      <a:pt x="35285" y="4309"/>
                    </a:cubicBezTo>
                    <a:close/>
                    <a:moveTo>
                      <a:pt x="21733" y="589"/>
                    </a:moveTo>
                    <a:cubicBezTo>
                      <a:pt x="23192" y="589"/>
                      <a:pt x="24705" y="854"/>
                      <a:pt x="25928" y="1765"/>
                    </a:cubicBezTo>
                    <a:cubicBezTo>
                      <a:pt x="27661" y="3041"/>
                      <a:pt x="28421" y="5230"/>
                      <a:pt x="28816" y="7266"/>
                    </a:cubicBezTo>
                    <a:cubicBezTo>
                      <a:pt x="28208" y="7297"/>
                      <a:pt x="27175" y="7418"/>
                      <a:pt x="27144" y="7996"/>
                    </a:cubicBezTo>
                    <a:cubicBezTo>
                      <a:pt x="27069" y="8520"/>
                      <a:pt x="27896" y="8613"/>
                      <a:pt x="28564" y="8613"/>
                    </a:cubicBezTo>
                    <a:cubicBezTo>
                      <a:pt x="28710" y="8613"/>
                      <a:pt x="28848" y="8609"/>
                      <a:pt x="28968" y="8604"/>
                    </a:cubicBezTo>
                    <a:lnTo>
                      <a:pt x="28968" y="8604"/>
                    </a:lnTo>
                    <a:cubicBezTo>
                      <a:pt x="29150" y="13528"/>
                      <a:pt x="25320" y="16932"/>
                      <a:pt x="20792" y="18087"/>
                    </a:cubicBezTo>
                    <a:cubicBezTo>
                      <a:pt x="19212" y="18496"/>
                      <a:pt x="17548" y="18706"/>
                      <a:pt x="15874" y="18706"/>
                    </a:cubicBezTo>
                    <a:cubicBezTo>
                      <a:pt x="12070" y="18706"/>
                      <a:pt x="8217" y="17622"/>
                      <a:pt x="5199" y="15321"/>
                    </a:cubicBezTo>
                    <a:cubicBezTo>
                      <a:pt x="3010" y="13619"/>
                      <a:pt x="183" y="10367"/>
                      <a:pt x="882" y="7388"/>
                    </a:cubicBezTo>
                    <a:cubicBezTo>
                      <a:pt x="1034" y="6719"/>
                      <a:pt x="1338" y="5929"/>
                      <a:pt x="1977" y="5655"/>
                    </a:cubicBezTo>
                    <a:cubicBezTo>
                      <a:pt x="2299" y="5511"/>
                      <a:pt x="2653" y="5464"/>
                      <a:pt x="3018" y="5464"/>
                    </a:cubicBezTo>
                    <a:cubicBezTo>
                      <a:pt x="3652" y="5464"/>
                      <a:pt x="4316" y="5606"/>
                      <a:pt x="4895" y="5625"/>
                    </a:cubicBezTo>
                    <a:cubicBezTo>
                      <a:pt x="5126" y="5646"/>
                      <a:pt x="5352" y="5656"/>
                      <a:pt x="5575" y="5656"/>
                    </a:cubicBezTo>
                    <a:cubicBezTo>
                      <a:pt x="7603" y="5656"/>
                      <a:pt x="9287" y="4821"/>
                      <a:pt x="11095" y="3862"/>
                    </a:cubicBezTo>
                    <a:cubicBezTo>
                      <a:pt x="14256" y="2433"/>
                      <a:pt x="17570" y="883"/>
                      <a:pt x="21004" y="610"/>
                    </a:cubicBezTo>
                    <a:cubicBezTo>
                      <a:pt x="21245" y="596"/>
                      <a:pt x="21488" y="589"/>
                      <a:pt x="21733" y="589"/>
                    </a:cubicBezTo>
                    <a:close/>
                    <a:moveTo>
                      <a:pt x="21787" y="0"/>
                    </a:moveTo>
                    <a:cubicBezTo>
                      <a:pt x="21729" y="0"/>
                      <a:pt x="21671" y="1"/>
                      <a:pt x="21612" y="2"/>
                    </a:cubicBezTo>
                    <a:cubicBezTo>
                      <a:pt x="17874" y="93"/>
                      <a:pt x="14256" y="1734"/>
                      <a:pt x="10822" y="3284"/>
                    </a:cubicBezTo>
                    <a:cubicBezTo>
                      <a:pt x="9302" y="4044"/>
                      <a:pt x="7843" y="4926"/>
                      <a:pt x="6110" y="5078"/>
                    </a:cubicBezTo>
                    <a:cubicBezTo>
                      <a:pt x="6004" y="5085"/>
                      <a:pt x="5897" y="5089"/>
                      <a:pt x="5789" y="5089"/>
                    </a:cubicBezTo>
                    <a:cubicBezTo>
                      <a:pt x="4925" y="5089"/>
                      <a:pt x="4015" y="4873"/>
                      <a:pt x="3123" y="4873"/>
                    </a:cubicBezTo>
                    <a:cubicBezTo>
                      <a:pt x="2788" y="4873"/>
                      <a:pt x="2455" y="4903"/>
                      <a:pt x="2129" y="4986"/>
                    </a:cubicBezTo>
                    <a:cubicBezTo>
                      <a:pt x="578" y="5412"/>
                      <a:pt x="1" y="7236"/>
                      <a:pt x="122" y="8725"/>
                    </a:cubicBezTo>
                    <a:cubicBezTo>
                      <a:pt x="457" y="12281"/>
                      <a:pt x="3527" y="15443"/>
                      <a:pt x="6536" y="17114"/>
                    </a:cubicBezTo>
                    <a:cubicBezTo>
                      <a:pt x="9364" y="18660"/>
                      <a:pt x="12660" y="19470"/>
                      <a:pt x="15937" y="19470"/>
                    </a:cubicBezTo>
                    <a:cubicBezTo>
                      <a:pt x="17944" y="19470"/>
                      <a:pt x="19944" y="19166"/>
                      <a:pt x="21825" y="18543"/>
                    </a:cubicBezTo>
                    <a:cubicBezTo>
                      <a:pt x="24013" y="17844"/>
                      <a:pt x="26141" y="16628"/>
                      <a:pt x="27631" y="14804"/>
                    </a:cubicBezTo>
                    <a:cubicBezTo>
                      <a:pt x="29029" y="13041"/>
                      <a:pt x="29637" y="10883"/>
                      <a:pt x="29576" y="8664"/>
                    </a:cubicBezTo>
                    <a:cubicBezTo>
                      <a:pt x="31248" y="8604"/>
                      <a:pt x="32919" y="8208"/>
                      <a:pt x="34226" y="7205"/>
                    </a:cubicBezTo>
                    <a:cubicBezTo>
                      <a:pt x="34956" y="6658"/>
                      <a:pt x="36658" y="5260"/>
                      <a:pt x="35989" y="4166"/>
                    </a:cubicBezTo>
                    <a:cubicBezTo>
                      <a:pt x="35791" y="3835"/>
                      <a:pt x="35531" y="3710"/>
                      <a:pt x="35248" y="3710"/>
                    </a:cubicBezTo>
                    <a:cubicBezTo>
                      <a:pt x="34619" y="3710"/>
                      <a:pt x="33876" y="4326"/>
                      <a:pt x="33436" y="4683"/>
                    </a:cubicBezTo>
                    <a:cubicBezTo>
                      <a:pt x="32220" y="5746"/>
                      <a:pt x="31035" y="6932"/>
                      <a:pt x="29363" y="7266"/>
                    </a:cubicBezTo>
                    <a:cubicBezTo>
                      <a:pt x="29029" y="5138"/>
                      <a:pt x="28178" y="2859"/>
                      <a:pt x="26475" y="1491"/>
                    </a:cubicBezTo>
                    <a:cubicBezTo>
                      <a:pt x="25153" y="433"/>
                      <a:pt x="23489" y="0"/>
                      <a:pt x="2178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8" name="Google Shape;1018;p17"/>
              <p:cNvSpPr/>
              <p:nvPr/>
            </p:nvSpPr>
            <p:spPr>
              <a:xfrm>
                <a:off x="6835200" y="2915100"/>
                <a:ext cx="330000" cy="196000"/>
              </a:xfrm>
              <a:custGeom>
                <a:rect b="b" l="l" r="r" t="t"/>
                <a:pathLst>
                  <a:path extrusionOk="0" h="7840" w="13200">
                    <a:moveTo>
                      <a:pt x="12727" y="0"/>
                    </a:moveTo>
                    <a:cubicBezTo>
                      <a:pt x="12643" y="0"/>
                      <a:pt x="12562" y="38"/>
                      <a:pt x="12505" y="127"/>
                    </a:cubicBezTo>
                    <a:cubicBezTo>
                      <a:pt x="11168" y="2224"/>
                      <a:pt x="9405" y="4200"/>
                      <a:pt x="7247" y="5446"/>
                    </a:cubicBezTo>
                    <a:cubicBezTo>
                      <a:pt x="5559" y="6459"/>
                      <a:pt x="3494" y="7183"/>
                      <a:pt x="1506" y="7183"/>
                    </a:cubicBezTo>
                    <a:cubicBezTo>
                      <a:pt x="1167" y="7183"/>
                      <a:pt x="831" y="7162"/>
                      <a:pt x="499" y="7118"/>
                    </a:cubicBezTo>
                    <a:cubicBezTo>
                      <a:pt x="479" y="7115"/>
                      <a:pt x="460" y="7114"/>
                      <a:pt x="442" y="7114"/>
                    </a:cubicBezTo>
                    <a:cubicBezTo>
                      <a:pt x="39" y="7114"/>
                      <a:pt x="1" y="7727"/>
                      <a:pt x="408" y="7756"/>
                    </a:cubicBezTo>
                    <a:cubicBezTo>
                      <a:pt x="786" y="7813"/>
                      <a:pt x="1174" y="7839"/>
                      <a:pt x="1566" y="7839"/>
                    </a:cubicBezTo>
                    <a:cubicBezTo>
                      <a:pt x="3721" y="7839"/>
                      <a:pt x="6010" y="7034"/>
                      <a:pt x="7733" y="5902"/>
                    </a:cubicBezTo>
                    <a:cubicBezTo>
                      <a:pt x="9861" y="4504"/>
                      <a:pt x="11624" y="2650"/>
                      <a:pt x="13022" y="522"/>
                    </a:cubicBezTo>
                    <a:cubicBezTo>
                      <a:pt x="13200" y="278"/>
                      <a:pt x="12954" y="0"/>
                      <a:pt x="1272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9" name="Google Shape;1019;p17"/>
              <p:cNvSpPr/>
              <p:nvPr/>
            </p:nvSpPr>
            <p:spPr>
              <a:xfrm>
                <a:off x="6547500" y="2975375"/>
                <a:ext cx="246550" cy="122350"/>
              </a:xfrm>
              <a:custGeom>
                <a:rect b="b" l="l" r="r" t="t"/>
                <a:pathLst>
                  <a:path extrusionOk="0" h="4894" w="9862">
                    <a:moveTo>
                      <a:pt x="484" y="0"/>
                    </a:moveTo>
                    <a:cubicBezTo>
                      <a:pt x="247" y="0"/>
                      <a:pt x="0" y="314"/>
                      <a:pt x="183" y="543"/>
                    </a:cubicBezTo>
                    <a:cubicBezTo>
                      <a:pt x="2341" y="3431"/>
                      <a:pt x="5867" y="4798"/>
                      <a:pt x="9362" y="4890"/>
                    </a:cubicBezTo>
                    <a:cubicBezTo>
                      <a:pt x="9381" y="4892"/>
                      <a:pt x="9400" y="4893"/>
                      <a:pt x="9417" y="4893"/>
                    </a:cubicBezTo>
                    <a:cubicBezTo>
                      <a:pt x="9823" y="4893"/>
                      <a:pt x="9861" y="4251"/>
                      <a:pt x="9454" y="4251"/>
                    </a:cubicBezTo>
                    <a:cubicBezTo>
                      <a:pt x="6110" y="4160"/>
                      <a:pt x="2767" y="2853"/>
                      <a:pt x="700" y="117"/>
                    </a:cubicBezTo>
                    <a:cubicBezTo>
                      <a:pt x="639" y="34"/>
                      <a:pt x="562" y="0"/>
                      <a:pt x="48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20" name="Google Shape;1020;p17"/>
            <p:cNvGrpSpPr/>
            <p:nvPr/>
          </p:nvGrpSpPr>
          <p:grpSpPr>
            <a:xfrm flipH="1">
              <a:off x="336096" y="483700"/>
              <a:ext cx="775875" cy="520750"/>
              <a:chOff x="6587025" y="4699175"/>
              <a:chExt cx="775875" cy="520750"/>
            </a:xfrm>
          </p:grpSpPr>
          <p:sp>
            <p:nvSpPr>
              <p:cNvPr id="1021" name="Google Shape;1021;p17"/>
              <p:cNvSpPr/>
              <p:nvPr/>
            </p:nvSpPr>
            <p:spPr>
              <a:xfrm>
                <a:off x="6587025" y="4699175"/>
                <a:ext cx="775875" cy="520750"/>
              </a:xfrm>
              <a:custGeom>
                <a:rect b="b" l="l" r="r" t="t"/>
                <a:pathLst>
                  <a:path extrusionOk="0" h="20830" w="31035">
                    <a:moveTo>
                      <a:pt x="3274" y="706"/>
                    </a:moveTo>
                    <a:cubicBezTo>
                      <a:pt x="3307" y="706"/>
                      <a:pt x="3340" y="708"/>
                      <a:pt x="3374" y="710"/>
                    </a:cubicBezTo>
                    <a:cubicBezTo>
                      <a:pt x="3496" y="710"/>
                      <a:pt x="3830" y="741"/>
                      <a:pt x="3860" y="771"/>
                    </a:cubicBezTo>
                    <a:cubicBezTo>
                      <a:pt x="3921" y="802"/>
                      <a:pt x="3952" y="954"/>
                      <a:pt x="3952" y="1075"/>
                    </a:cubicBezTo>
                    <a:cubicBezTo>
                      <a:pt x="4043" y="1379"/>
                      <a:pt x="4134" y="1835"/>
                      <a:pt x="4438" y="2534"/>
                    </a:cubicBezTo>
                    <a:cubicBezTo>
                      <a:pt x="4278" y="2466"/>
                      <a:pt x="4085" y="2432"/>
                      <a:pt x="3857" y="2432"/>
                    </a:cubicBezTo>
                    <a:cubicBezTo>
                      <a:pt x="3781" y="2432"/>
                      <a:pt x="3701" y="2435"/>
                      <a:pt x="3617" y="2443"/>
                    </a:cubicBezTo>
                    <a:cubicBezTo>
                      <a:pt x="2857" y="2473"/>
                      <a:pt x="2037" y="2899"/>
                      <a:pt x="1338" y="3689"/>
                    </a:cubicBezTo>
                    <a:cubicBezTo>
                      <a:pt x="1398" y="3324"/>
                      <a:pt x="1459" y="2990"/>
                      <a:pt x="1550" y="2717"/>
                    </a:cubicBezTo>
                    <a:cubicBezTo>
                      <a:pt x="1757" y="2097"/>
                      <a:pt x="2220" y="706"/>
                      <a:pt x="3274" y="706"/>
                    </a:cubicBezTo>
                    <a:close/>
                    <a:moveTo>
                      <a:pt x="28937" y="14290"/>
                    </a:moveTo>
                    <a:cubicBezTo>
                      <a:pt x="29689" y="14290"/>
                      <a:pt x="30289" y="14358"/>
                      <a:pt x="30335" y="14571"/>
                    </a:cubicBezTo>
                    <a:cubicBezTo>
                      <a:pt x="30365" y="14753"/>
                      <a:pt x="30365" y="14996"/>
                      <a:pt x="30274" y="15209"/>
                    </a:cubicBezTo>
                    <a:cubicBezTo>
                      <a:pt x="30031" y="16151"/>
                      <a:pt x="28998" y="17154"/>
                      <a:pt x="27478" y="17975"/>
                    </a:cubicBezTo>
                    <a:cubicBezTo>
                      <a:pt x="27751" y="17185"/>
                      <a:pt x="27782" y="16455"/>
                      <a:pt x="27539" y="15787"/>
                    </a:cubicBezTo>
                    <a:cubicBezTo>
                      <a:pt x="27356" y="15179"/>
                      <a:pt x="26991" y="14723"/>
                      <a:pt x="26627" y="14419"/>
                    </a:cubicBezTo>
                    <a:cubicBezTo>
                      <a:pt x="27280" y="14358"/>
                      <a:pt x="28185" y="14290"/>
                      <a:pt x="28937" y="14290"/>
                    </a:cubicBezTo>
                    <a:close/>
                    <a:moveTo>
                      <a:pt x="3725" y="3080"/>
                    </a:moveTo>
                    <a:cubicBezTo>
                      <a:pt x="4440" y="3080"/>
                      <a:pt x="4896" y="3478"/>
                      <a:pt x="4955" y="3507"/>
                    </a:cubicBezTo>
                    <a:cubicBezTo>
                      <a:pt x="5441" y="4419"/>
                      <a:pt x="6231" y="5635"/>
                      <a:pt x="7447" y="7185"/>
                    </a:cubicBezTo>
                    <a:cubicBezTo>
                      <a:pt x="12331" y="13493"/>
                      <a:pt x="21942" y="14547"/>
                      <a:pt x="24366" y="14547"/>
                    </a:cubicBezTo>
                    <a:cubicBezTo>
                      <a:pt x="24476" y="14547"/>
                      <a:pt x="24572" y="14544"/>
                      <a:pt x="24651" y="14540"/>
                    </a:cubicBezTo>
                    <a:cubicBezTo>
                      <a:pt x="24925" y="14540"/>
                      <a:pt x="25259" y="14480"/>
                      <a:pt x="25624" y="14449"/>
                    </a:cubicBezTo>
                    <a:cubicBezTo>
                      <a:pt x="25836" y="14571"/>
                      <a:pt x="26627" y="15057"/>
                      <a:pt x="26900" y="15939"/>
                    </a:cubicBezTo>
                    <a:cubicBezTo>
                      <a:pt x="27143" y="16638"/>
                      <a:pt x="27022" y="17458"/>
                      <a:pt x="26566" y="18370"/>
                    </a:cubicBezTo>
                    <a:cubicBezTo>
                      <a:pt x="25988" y="18613"/>
                      <a:pt x="25381" y="18857"/>
                      <a:pt x="24712" y="19069"/>
                    </a:cubicBezTo>
                    <a:cubicBezTo>
                      <a:pt x="22782" y="19736"/>
                      <a:pt x="20491" y="20155"/>
                      <a:pt x="18071" y="20155"/>
                    </a:cubicBezTo>
                    <a:cubicBezTo>
                      <a:pt x="14203" y="20155"/>
                      <a:pt x="10003" y="19085"/>
                      <a:pt x="6414" y="16243"/>
                    </a:cubicBezTo>
                    <a:cubicBezTo>
                      <a:pt x="2523" y="13112"/>
                      <a:pt x="1186" y="8218"/>
                      <a:pt x="1246" y="4783"/>
                    </a:cubicBezTo>
                    <a:cubicBezTo>
                      <a:pt x="1246" y="4783"/>
                      <a:pt x="1307" y="4783"/>
                      <a:pt x="1307" y="4753"/>
                    </a:cubicBezTo>
                    <a:cubicBezTo>
                      <a:pt x="2097" y="3720"/>
                      <a:pt x="2888" y="3173"/>
                      <a:pt x="3648" y="3081"/>
                    </a:cubicBezTo>
                    <a:cubicBezTo>
                      <a:pt x="3674" y="3080"/>
                      <a:pt x="3700" y="3080"/>
                      <a:pt x="3725" y="3080"/>
                    </a:cubicBezTo>
                    <a:close/>
                    <a:moveTo>
                      <a:pt x="3232" y="1"/>
                    </a:moveTo>
                    <a:cubicBezTo>
                      <a:pt x="2173" y="1"/>
                      <a:pt x="1341" y="904"/>
                      <a:pt x="912" y="2534"/>
                    </a:cubicBezTo>
                    <a:cubicBezTo>
                      <a:pt x="0" y="5878"/>
                      <a:pt x="1003" y="12717"/>
                      <a:pt x="6018" y="16729"/>
                    </a:cubicBezTo>
                    <a:cubicBezTo>
                      <a:pt x="9732" y="19726"/>
                      <a:pt x="14111" y="20829"/>
                      <a:pt x="18142" y="20829"/>
                    </a:cubicBezTo>
                    <a:cubicBezTo>
                      <a:pt x="20611" y="20829"/>
                      <a:pt x="22950" y="20415"/>
                      <a:pt x="24925" y="19769"/>
                    </a:cubicBezTo>
                    <a:cubicBezTo>
                      <a:pt x="28207" y="18705"/>
                      <a:pt x="30487" y="17033"/>
                      <a:pt x="30943" y="15361"/>
                    </a:cubicBezTo>
                    <a:cubicBezTo>
                      <a:pt x="31004" y="15057"/>
                      <a:pt x="31034" y="14723"/>
                      <a:pt x="30973" y="14419"/>
                    </a:cubicBezTo>
                    <a:cubicBezTo>
                      <a:pt x="30880" y="13800"/>
                      <a:pt x="30103" y="13598"/>
                      <a:pt x="28844" y="13598"/>
                    </a:cubicBezTo>
                    <a:cubicBezTo>
                      <a:pt x="28063" y="13598"/>
                      <a:pt x="27095" y="13676"/>
                      <a:pt x="25988" y="13781"/>
                    </a:cubicBezTo>
                    <a:cubicBezTo>
                      <a:pt x="25502" y="13811"/>
                      <a:pt x="25016" y="13841"/>
                      <a:pt x="24621" y="13872"/>
                    </a:cubicBezTo>
                    <a:cubicBezTo>
                      <a:pt x="24525" y="13878"/>
                      <a:pt x="24406" y="13882"/>
                      <a:pt x="24264" y="13882"/>
                    </a:cubicBezTo>
                    <a:cubicBezTo>
                      <a:pt x="21793" y="13882"/>
                      <a:pt x="12623" y="12770"/>
                      <a:pt x="7994" y="6790"/>
                    </a:cubicBezTo>
                    <a:cubicBezTo>
                      <a:pt x="5137" y="3142"/>
                      <a:pt x="4742" y="1531"/>
                      <a:pt x="4590" y="893"/>
                    </a:cubicBezTo>
                    <a:cubicBezTo>
                      <a:pt x="4438" y="194"/>
                      <a:pt x="4256" y="103"/>
                      <a:pt x="3435" y="11"/>
                    </a:cubicBezTo>
                    <a:cubicBezTo>
                      <a:pt x="3366" y="4"/>
                      <a:pt x="3299" y="1"/>
                      <a:pt x="32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2" name="Google Shape;1022;p17"/>
              <p:cNvSpPr/>
              <p:nvPr/>
            </p:nvSpPr>
            <p:spPr>
              <a:xfrm>
                <a:off x="6642475" y="4897775"/>
                <a:ext cx="572225" cy="268200"/>
              </a:xfrm>
              <a:custGeom>
                <a:rect b="b" l="l" r="r" t="t"/>
                <a:pathLst>
                  <a:path extrusionOk="0" h="10728" w="22889">
                    <a:moveTo>
                      <a:pt x="670" y="1"/>
                    </a:moveTo>
                    <a:cubicBezTo>
                      <a:pt x="518" y="1"/>
                      <a:pt x="366" y="92"/>
                      <a:pt x="335" y="244"/>
                    </a:cubicBezTo>
                    <a:lnTo>
                      <a:pt x="335" y="274"/>
                    </a:lnTo>
                    <a:cubicBezTo>
                      <a:pt x="335" y="426"/>
                      <a:pt x="1" y="3952"/>
                      <a:pt x="6475" y="8207"/>
                    </a:cubicBezTo>
                    <a:cubicBezTo>
                      <a:pt x="9430" y="10186"/>
                      <a:pt x="12985" y="10728"/>
                      <a:pt x="16010" y="10728"/>
                    </a:cubicBezTo>
                    <a:cubicBezTo>
                      <a:pt x="19583" y="10728"/>
                      <a:pt x="22415" y="9973"/>
                      <a:pt x="22646" y="9940"/>
                    </a:cubicBezTo>
                    <a:cubicBezTo>
                      <a:pt x="22828" y="9879"/>
                      <a:pt x="22889" y="9697"/>
                      <a:pt x="22859" y="9514"/>
                    </a:cubicBezTo>
                    <a:cubicBezTo>
                      <a:pt x="22832" y="9355"/>
                      <a:pt x="22690" y="9266"/>
                      <a:pt x="22512" y="9266"/>
                    </a:cubicBezTo>
                    <a:cubicBezTo>
                      <a:pt x="22487" y="9266"/>
                      <a:pt x="22460" y="9267"/>
                      <a:pt x="22433" y="9271"/>
                    </a:cubicBezTo>
                    <a:cubicBezTo>
                      <a:pt x="22400" y="9305"/>
                      <a:pt x="19555" y="10064"/>
                      <a:pt x="15975" y="10064"/>
                    </a:cubicBezTo>
                    <a:cubicBezTo>
                      <a:pt x="13043" y="10064"/>
                      <a:pt x="9618" y="9555"/>
                      <a:pt x="6840" y="7721"/>
                    </a:cubicBezTo>
                    <a:cubicBezTo>
                      <a:pt x="761" y="3678"/>
                      <a:pt x="974" y="426"/>
                      <a:pt x="974" y="396"/>
                    </a:cubicBezTo>
                    <a:cubicBezTo>
                      <a:pt x="1004" y="183"/>
                      <a:pt x="852" y="31"/>
                      <a:pt x="67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3" name="Google Shape;1023;p17"/>
              <p:cNvSpPr/>
              <p:nvPr/>
            </p:nvSpPr>
            <p:spPr>
              <a:xfrm>
                <a:off x="6693400" y="4910550"/>
                <a:ext cx="215075" cy="186450"/>
              </a:xfrm>
              <a:custGeom>
                <a:rect b="b" l="l" r="r" t="t"/>
                <a:pathLst>
                  <a:path extrusionOk="0" h="7458" w="8603">
                    <a:moveTo>
                      <a:pt x="392" y="0"/>
                    </a:moveTo>
                    <a:cubicBezTo>
                      <a:pt x="344" y="0"/>
                      <a:pt x="294" y="12"/>
                      <a:pt x="244" y="37"/>
                    </a:cubicBezTo>
                    <a:cubicBezTo>
                      <a:pt x="122" y="37"/>
                      <a:pt x="31" y="98"/>
                      <a:pt x="31" y="219"/>
                    </a:cubicBezTo>
                    <a:cubicBezTo>
                      <a:pt x="1" y="310"/>
                      <a:pt x="31" y="371"/>
                      <a:pt x="31" y="462"/>
                    </a:cubicBezTo>
                    <a:cubicBezTo>
                      <a:pt x="2463" y="5933"/>
                      <a:pt x="7903" y="7362"/>
                      <a:pt x="8147" y="7453"/>
                    </a:cubicBezTo>
                    <a:cubicBezTo>
                      <a:pt x="8166" y="7456"/>
                      <a:pt x="8184" y="7458"/>
                      <a:pt x="8203" y="7458"/>
                    </a:cubicBezTo>
                    <a:cubicBezTo>
                      <a:pt x="8360" y="7458"/>
                      <a:pt x="8487" y="7346"/>
                      <a:pt x="8542" y="7210"/>
                    </a:cubicBezTo>
                    <a:cubicBezTo>
                      <a:pt x="8602" y="7028"/>
                      <a:pt x="8481" y="6876"/>
                      <a:pt x="8329" y="6785"/>
                    </a:cubicBezTo>
                    <a:cubicBezTo>
                      <a:pt x="8299" y="6785"/>
                      <a:pt x="2979" y="5356"/>
                      <a:pt x="700" y="189"/>
                    </a:cubicBezTo>
                    <a:cubicBezTo>
                      <a:pt x="634" y="79"/>
                      <a:pt x="520" y="0"/>
                      <a:pt x="39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24" name="Google Shape;1024;p17"/>
            <p:cNvGrpSpPr/>
            <p:nvPr/>
          </p:nvGrpSpPr>
          <p:grpSpPr>
            <a:xfrm flipH="1">
              <a:off x="333709" y="52550"/>
              <a:ext cx="354150" cy="394425"/>
              <a:chOff x="7037625" y="1519300"/>
              <a:chExt cx="354150" cy="394425"/>
            </a:xfrm>
          </p:grpSpPr>
          <p:sp>
            <p:nvSpPr>
              <p:cNvPr id="1025" name="Google Shape;1025;p17"/>
              <p:cNvSpPr/>
              <p:nvPr/>
            </p:nvSpPr>
            <p:spPr>
              <a:xfrm>
                <a:off x="7037625" y="1519300"/>
                <a:ext cx="354150" cy="394425"/>
              </a:xfrm>
              <a:custGeom>
                <a:rect b="b" l="l" r="r" t="t"/>
                <a:pathLst>
                  <a:path extrusionOk="0" h="15777" w="14166">
                    <a:moveTo>
                      <a:pt x="1065" y="670"/>
                    </a:moveTo>
                    <a:cubicBezTo>
                      <a:pt x="1581" y="670"/>
                      <a:pt x="2280" y="2189"/>
                      <a:pt x="2767" y="3952"/>
                    </a:cubicBezTo>
                    <a:lnTo>
                      <a:pt x="2676" y="4013"/>
                    </a:lnTo>
                    <a:cubicBezTo>
                      <a:pt x="1703" y="3010"/>
                      <a:pt x="639" y="1794"/>
                      <a:pt x="669" y="1095"/>
                    </a:cubicBezTo>
                    <a:cubicBezTo>
                      <a:pt x="669" y="943"/>
                      <a:pt x="761" y="852"/>
                      <a:pt x="852" y="761"/>
                    </a:cubicBezTo>
                    <a:cubicBezTo>
                      <a:pt x="943" y="730"/>
                      <a:pt x="1004" y="670"/>
                      <a:pt x="1065" y="670"/>
                    </a:cubicBezTo>
                    <a:close/>
                    <a:moveTo>
                      <a:pt x="5685" y="3223"/>
                    </a:moveTo>
                    <a:cubicBezTo>
                      <a:pt x="5837" y="3253"/>
                      <a:pt x="6414" y="3436"/>
                      <a:pt x="6688" y="3800"/>
                    </a:cubicBezTo>
                    <a:cubicBezTo>
                      <a:pt x="6779" y="3983"/>
                      <a:pt x="6779" y="4256"/>
                      <a:pt x="6718" y="4560"/>
                    </a:cubicBezTo>
                    <a:cubicBezTo>
                      <a:pt x="6627" y="4834"/>
                      <a:pt x="6475" y="4986"/>
                      <a:pt x="6262" y="5047"/>
                    </a:cubicBezTo>
                    <a:cubicBezTo>
                      <a:pt x="6150" y="5084"/>
                      <a:pt x="6027" y="5100"/>
                      <a:pt x="5899" y="5100"/>
                    </a:cubicBezTo>
                    <a:cubicBezTo>
                      <a:pt x="5402" y="5100"/>
                      <a:pt x="4838" y="4863"/>
                      <a:pt x="4621" y="4743"/>
                    </a:cubicBezTo>
                    <a:cubicBezTo>
                      <a:pt x="4573" y="4723"/>
                      <a:pt x="4522" y="4713"/>
                      <a:pt x="4471" y="4713"/>
                    </a:cubicBezTo>
                    <a:cubicBezTo>
                      <a:pt x="4363" y="4713"/>
                      <a:pt x="4258" y="4760"/>
                      <a:pt x="4195" y="4864"/>
                    </a:cubicBezTo>
                    <a:cubicBezTo>
                      <a:pt x="4104" y="5016"/>
                      <a:pt x="4135" y="5199"/>
                      <a:pt x="4287" y="5320"/>
                    </a:cubicBezTo>
                    <a:cubicBezTo>
                      <a:pt x="4469" y="5502"/>
                      <a:pt x="4925" y="5958"/>
                      <a:pt x="4925" y="6262"/>
                    </a:cubicBezTo>
                    <a:cubicBezTo>
                      <a:pt x="4925" y="6354"/>
                      <a:pt x="4925" y="6414"/>
                      <a:pt x="4803" y="6506"/>
                    </a:cubicBezTo>
                    <a:cubicBezTo>
                      <a:pt x="4718" y="6580"/>
                      <a:pt x="4619" y="6611"/>
                      <a:pt x="4512" y="6611"/>
                    </a:cubicBezTo>
                    <a:cubicBezTo>
                      <a:pt x="4005" y="6611"/>
                      <a:pt x="3334" y="5923"/>
                      <a:pt x="3283" y="5898"/>
                    </a:cubicBezTo>
                    <a:cubicBezTo>
                      <a:pt x="3223" y="5817"/>
                      <a:pt x="3135" y="5776"/>
                      <a:pt x="3038" y="5776"/>
                    </a:cubicBezTo>
                    <a:cubicBezTo>
                      <a:pt x="2990" y="5776"/>
                      <a:pt x="2939" y="5786"/>
                      <a:pt x="2888" y="5806"/>
                    </a:cubicBezTo>
                    <a:cubicBezTo>
                      <a:pt x="2736" y="5898"/>
                      <a:pt x="2676" y="6050"/>
                      <a:pt x="2736" y="6202"/>
                    </a:cubicBezTo>
                    <a:cubicBezTo>
                      <a:pt x="2919" y="6749"/>
                      <a:pt x="3101" y="8086"/>
                      <a:pt x="2524" y="8329"/>
                    </a:cubicBezTo>
                    <a:cubicBezTo>
                      <a:pt x="2493" y="8344"/>
                      <a:pt x="2455" y="8352"/>
                      <a:pt x="2421" y="8352"/>
                    </a:cubicBezTo>
                    <a:cubicBezTo>
                      <a:pt x="2387" y="8352"/>
                      <a:pt x="2356" y="8344"/>
                      <a:pt x="2341" y="8329"/>
                    </a:cubicBezTo>
                    <a:cubicBezTo>
                      <a:pt x="2007" y="8117"/>
                      <a:pt x="1673" y="7296"/>
                      <a:pt x="1460" y="6688"/>
                    </a:cubicBezTo>
                    <a:cubicBezTo>
                      <a:pt x="1733" y="6080"/>
                      <a:pt x="2189" y="5472"/>
                      <a:pt x="2767" y="4864"/>
                    </a:cubicBezTo>
                    <a:cubicBezTo>
                      <a:pt x="2949" y="5107"/>
                      <a:pt x="3101" y="5259"/>
                      <a:pt x="3192" y="5290"/>
                    </a:cubicBezTo>
                    <a:cubicBezTo>
                      <a:pt x="3253" y="5320"/>
                      <a:pt x="3344" y="5351"/>
                      <a:pt x="3405" y="5351"/>
                    </a:cubicBezTo>
                    <a:cubicBezTo>
                      <a:pt x="3587" y="5351"/>
                      <a:pt x="3739" y="5199"/>
                      <a:pt x="3739" y="5016"/>
                    </a:cubicBezTo>
                    <a:cubicBezTo>
                      <a:pt x="3739" y="4986"/>
                      <a:pt x="3739" y="4955"/>
                      <a:pt x="3709" y="4895"/>
                    </a:cubicBezTo>
                    <a:cubicBezTo>
                      <a:pt x="3679" y="4712"/>
                      <a:pt x="3587" y="4439"/>
                      <a:pt x="3527" y="4135"/>
                    </a:cubicBezTo>
                    <a:cubicBezTo>
                      <a:pt x="4256" y="3618"/>
                      <a:pt x="4955" y="3314"/>
                      <a:pt x="5685" y="3223"/>
                    </a:cubicBezTo>
                    <a:close/>
                    <a:moveTo>
                      <a:pt x="7174" y="3344"/>
                    </a:moveTo>
                    <a:lnTo>
                      <a:pt x="7174" y="3344"/>
                    </a:lnTo>
                    <a:cubicBezTo>
                      <a:pt x="8268" y="3709"/>
                      <a:pt x="9332" y="4591"/>
                      <a:pt x="10214" y="5928"/>
                    </a:cubicBezTo>
                    <a:cubicBezTo>
                      <a:pt x="11916" y="8542"/>
                      <a:pt x="13223" y="13314"/>
                      <a:pt x="11551" y="14682"/>
                    </a:cubicBezTo>
                    <a:cubicBezTo>
                      <a:pt x="11186" y="14925"/>
                      <a:pt x="10700" y="15077"/>
                      <a:pt x="10062" y="15077"/>
                    </a:cubicBezTo>
                    <a:cubicBezTo>
                      <a:pt x="7964" y="15077"/>
                      <a:pt x="4955" y="13497"/>
                      <a:pt x="3527" y="12585"/>
                    </a:cubicBezTo>
                    <a:cubicBezTo>
                      <a:pt x="2463" y="11886"/>
                      <a:pt x="1156" y="10487"/>
                      <a:pt x="1004" y="8755"/>
                    </a:cubicBezTo>
                    <a:cubicBezTo>
                      <a:pt x="973" y="8451"/>
                      <a:pt x="1004" y="8086"/>
                      <a:pt x="1065" y="7782"/>
                    </a:cubicBezTo>
                    <a:cubicBezTo>
                      <a:pt x="1247" y="8238"/>
                      <a:pt x="1551" y="8755"/>
                      <a:pt x="1976" y="8937"/>
                    </a:cubicBezTo>
                    <a:cubicBezTo>
                      <a:pt x="2068" y="8998"/>
                      <a:pt x="2220" y="8998"/>
                      <a:pt x="2341" y="8998"/>
                    </a:cubicBezTo>
                    <a:cubicBezTo>
                      <a:pt x="2463" y="8998"/>
                      <a:pt x="2615" y="8968"/>
                      <a:pt x="2736" y="8937"/>
                    </a:cubicBezTo>
                    <a:cubicBezTo>
                      <a:pt x="3496" y="8603"/>
                      <a:pt x="3527" y="7630"/>
                      <a:pt x="3435" y="6931"/>
                    </a:cubicBezTo>
                    <a:lnTo>
                      <a:pt x="3435" y="6931"/>
                    </a:lnTo>
                    <a:cubicBezTo>
                      <a:pt x="3738" y="7099"/>
                      <a:pt x="4059" y="7211"/>
                      <a:pt x="4373" y="7211"/>
                    </a:cubicBezTo>
                    <a:cubicBezTo>
                      <a:pt x="4627" y="7211"/>
                      <a:pt x="4876" y="7138"/>
                      <a:pt x="5107" y="6961"/>
                    </a:cubicBezTo>
                    <a:cubicBezTo>
                      <a:pt x="5350" y="6749"/>
                      <a:pt x="5502" y="6506"/>
                      <a:pt x="5502" y="6202"/>
                    </a:cubicBezTo>
                    <a:cubicBezTo>
                      <a:pt x="5502" y="5989"/>
                      <a:pt x="5472" y="5837"/>
                      <a:pt x="5381" y="5715"/>
                    </a:cubicBezTo>
                    <a:lnTo>
                      <a:pt x="5381" y="5715"/>
                    </a:lnTo>
                    <a:cubicBezTo>
                      <a:pt x="5510" y="5739"/>
                      <a:pt x="5649" y="5753"/>
                      <a:pt x="5790" y="5753"/>
                    </a:cubicBezTo>
                    <a:cubicBezTo>
                      <a:pt x="6012" y="5753"/>
                      <a:pt x="6240" y="5717"/>
                      <a:pt x="6445" y="5624"/>
                    </a:cubicBezTo>
                    <a:cubicBezTo>
                      <a:pt x="6840" y="5472"/>
                      <a:pt x="7113" y="5168"/>
                      <a:pt x="7296" y="4712"/>
                    </a:cubicBezTo>
                    <a:cubicBezTo>
                      <a:pt x="7478" y="4226"/>
                      <a:pt x="7448" y="3770"/>
                      <a:pt x="7205" y="3375"/>
                    </a:cubicBezTo>
                    <a:lnTo>
                      <a:pt x="7174" y="3344"/>
                    </a:lnTo>
                    <a:close/>
                    <a:moveTo>
                      <a:pt x="1095" y="1"/>
                    </a:moveTo>
                    <a:cubicBezTo>
                      <a:pt x="913" y="1"/>
                      <a:pt x="669" y="92"/>
                      <a:pt x="487" y="183"/>
                    </a:cubicBezTo>
                    <a:cubicBezTo>
                      <a:pt x="183" y="426"/>
                      <a:pt x="31" y="730"/>
                      <a:pt x="31" y="1065"/>
                    </a:cubicBezTo>
                    <a:cubicBezTo>
                      <a:pt x="1" y="2098"/>
                      <a:pt x="1277" y="3527"/>
                      <a:pt x="2220" y="4439"/>
                    </a:cubicBezTo>
                    <a:cubicBezTo>
                      <a:pt x="913" y="5806"/>
                      <a:pt x="274" y="7296"/>
                      <a:pt x="396" y="8816"/>
                    </a:cubicBezTo>
                    <a:cubicBezTo>
                      <a:pt x="609" y="10791"/>
                      <a:pt x="1976" y="12342"/>
                      <a:pt x="3192" y="13162"/>
                    </a:cubicBezTo>
                    <a:cubicBezTo>
                      <a:pt x="3587" y="13405"/>
                      <a:pt x="7265" y="15776"/>
                      <a:pt x="10062" y="15776"/>
                    </a:cubicBezTo>
                    <a:cubicBezTo>
                      <a:pt x="10852" y="15776"/>
                      <a:pt x="11460" y="15594"/>
                      <a:pt x="11946" y="15199"/>
                    </a:cubicBezTo>
                    <a:cubicBezTo>
                      <a:pt x="14165" y="13405"/>
                      <a:pt x="12372" y="8025"/>
                      <a:pt x="10791" y="5624"/>
                    </a:cubicBezTo>
                    <a:cubicBezTo>
                      <a:pt x="9484" y="3679"/>
                      <a:pt x="7752" y="2554"/>
                      <a:pt x="6019" y="2554"/>
                    </a:cubicBezTo>
                    <a:cubicBezTo>
                      <a:pt x="5107" y="2554"/>
                      <a:pt x="4195" y="2858"/>
                      <a:pt x="3375" y="3466"/>
                    </a:cubicBezTo>
                    <a:cubicBezTo>
                      <a:pt x="2919" y="1946"/>
                      <a:pt x="2159" y="1"/>
                      <a:pt x="109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6" name="Google Shape;1026;p17"/>
              <p:cNvSpPr/>
              <p:nvPr/>
            </p:nvSpPr>
            <p:spPr>
              <a:xfrm>
                <a:off x="7112850" y="1768400"/>
                <a:ext cx="48675" cy="31325"/>
              </a:xfrm>
              <a:custGeom>
                <a:rect b="b" l="l" r="r" t="t"/>
                <a:pathLst>
                  <a:path extrusionOk="0" h="1253" w="1947">
                    <a:moveTo>
                      <a:pt x="413" y="1"/>
                    </a:moveTo>
                    <a:cubicBezTo>
                      <a:pt x="288" y="1"/>
                      <a:pt x="158" y="79"/>
                      <a:pt x="92" y="189"/>
                    </a:cubicBezTo>
                    <a:cubicBezTo>
                      <a:pt x="1" y="341"/>
                      <a:pt x="92" y="554"/>
                      <a:pt x="244" y="645"/>
                    </a:cubicBezTo>
                    <a:lnTo>
                      <a:pt x="1430" y="1192"/>
                    </a:lnTo>
                    <a:cubicBezTo>
                      <a:pt x="1460" y="1253"/>
                      <a:pt x="1490" y="1253"/>
                      <a:pt x="1582" y="1253"/>
                    </a:cubicBezTo>
                    <a:cubicBezTo>
                      <a:pt x="1673" y="1253"/>
                      <a:pt x="1794" y="1162"/>
                      <a:pt x="1885" y="1040"/>
                    </a:cubicBezTo>
                    <a:cubicBezTo>
                      <a:pt x="1946" y="919"/>
                      <a:pt x="1885" y="675"/>
                      <a:pt x="1733" y="584"/>
                    </a:cubicBezTo>
                    <a:lnTo>
                      <a:pt x="548" y="37"/>
                    </a:lnTo>
                    <a:cubicBezTo>
                      <a:pt x="506" y="12"/>
                      <a:pt x="460" y="1"/>
                      <a:pt x="41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7" name="Google Shape;1027;p17"/>
              <p:cNvSpPr/>
              <p:nvPr/>
            </p:nvSpPr>
            <p:spPr>
              <a:xfrm>
                <a:off x="7153900" y="1718500"/>
                <a:ext cx="43325" cy="44750"/>
              </a:xfrm>
              <a:custGeom>
                <a:rect b="b" l="l" r="r" t="t"/>
                <a:pathLst>
                  <a:path extrusionOk="0" h="1790" w="1733">
                    <a:moveTo>
                      <a:pt x="377" y="0"/>
                    </a:moveTo>
                    <a:cubicBezTo>
                      <a:pt x="294" y="0"/>
                      <a:pt x="210" y="30"/>
                      <a:pt x="152" y="88"/>
                    </a:cubicBezTo>
                    <a:cubicBezTo>
                      <a:pt x="0" y="209"/>
                      <a:pt x="0" y="422"/>
                      <a:pt x="122" y="544"/>
                    </a:cubicBezTo>
                    <a:lnTo>
                      <a:pt x="1125" y="1699"/>
                    </a:lnTo>
                    <a:cubicBezTo>
                      <a:pt x="1186" y="1759"/>
                      <a:pt x="1277" y="1790"/>
                      <a:pt x="1368" y="1790"/>
                    </a:cubicBezTo>
                    <a:cubicBezTo>
                      <a:pt x="1459" y="1790"/>
                      <a:pt x="1520" y="1759"/>
                      <a:pt x="1581" y="1729"/>
                    </a:cubicBezTo>
                    <a:cubicBezTo>
                      <a:pt x="1733" y="1608"/>
                      <a:pt x="1733" y="1395"/>
                      <a:pt x="1611" y="1273"/>
                    </a:cubicBezTo>
                    <a:lnTo>
                      <a:pt x="608" y="118"/>
                    </a:lnTo>
                    <a:cubicBezTo>
                      <a:pt x="560" y="38"/>
                      <a:pt x="470" y="0"/>
                      <a:pt x="37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8" name="Google Shape;1028;p17"/>
              <p:cNvSpPr/>
              <p:nvPr/>
            </p:nvSpPr>
            <p:spPr>
              <a:xfrm>
                <a:off x="7191900" y="1684650"/>
                <a:ext cx="31925" cy="38325"/>
              </a:xfrm>
              <a:custGeom>
                <a:rect b="b" l="l" r="r" t="t"/>
                <a:pathLst>
                  <a:path extrusionOk="0" h="1533" w="1277">
                    <a:moveTo>
                      <a:pt x="365" y="1"/>
                    </a:moveTo>
                    <a:cubicBezTo>
                      <a:pt x="313" y="1"/>
                      <a:pt x="262" y="14"/>
                      <a:pt x="213" y="44"/>
                    </a:cubicBezTo>
                    <a:cubicBezTo>
                      <a:pt x="61" y="165"/>
                      <a:pt x="0" y="347"/>
                      <a:pt x="91" y="499"/>
                    </a:cubicBezTo>
                    <a:lnTo>
                      <a:pt x="608" y="1381"/>
                    </a:lnTo>
                    <a:cubicBezTo>
                      <a:pt x="699" y="1472"/>
                      <a:pt x="821" y="1533"/>
                      <a:pt x="882" y="1533"/>
                    </a:cubicBezTo>
                    <a:cubicBezTo>
                      <a:pt x="973" y="1533"/>
                      <a:pt x="1003" y="1533"/>
                      <a:pt x="1064" y="1472"/>
                    </a:cubicBezTo>
                    <a:cubicBezTo>
                      <a:pt x="1216" y="1381"/>
                      <a:pt x="1277" y="1168"/>
                      <a:pt x="1186" y="1016"/>
                    </a:cubicBezTo>
                    <a:lnTo>
                      <a:pt x="669" y="165"/>
                    </a:lnTo>
                    <a:cubicBezTo>
                      <a:pt x="586" y="62"/>
                      <a:pt x="476" y="1"/>
                      <a:pt x="36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9" name="Google Shape;1029;p17"/>
              <p:cNvSpPr/>
              <p:nvPr/>
            </p:nvSpPr>
            <p:spPr>
              <a:xfrm>
                <a:off x="7235975" y="1652100"/>
                <a:ext cx="37250" cy="42775"/>
              </a:xfrm>
              <a:custGeom>
                <a:rect b="b" l="l" r="r" t="t"/>
                <a:pathLst>
                  <a:path extrusionOk="0" h="1711" w="1490">
                    <a:moveTo>
                      <a:pt x="337" y="1"/>
                    </a:moveTo>
                    <a:cubicBezTo>
                      <a:pt x="274" y="1"/>
                      <a:pt x="211" y="15"/>
                      <a:pt x="152" y="39"/>
                    </a:cubicBezTo>
                    <a:cubicBezTo>
                      <a:pt x="0" y="160"/>
                      <a:pt x="0" y="342"/>
                      <a:pt x="61" y="494"/>
                    </a:cubicBezTo>
                    <a:lnTo>
                      <a:pt x="882" y="1619"/>
                    </a:lnTo>
                    <a:cubicBezTo>
                      <a:pt x="942" y="1680"/>
                      <a:pt x="1033" y="1710"/>
                      <a:pt x="1125" y="1710"/>
                    </a:cubicBezTo>
                    <a:cubicBezTo>
                      <a:pt x="1216" y="1710"/>
                      <a:pt x="1277" y="1680"/>
                      <a:pt x="1337" y="1649"/>
                    </a:cubicBezTo>
                    <a:cubicBezTo>
                      <a:pt x="1489" y="1528"/>
                      <a:pt x="1489" y="1346"/>
                      <a:pt x="1398" y="1194"/>
                    </a:cubicBezTo>
                    <a:lnTo>
                      <a:pt x="608" y="130"/>
                    </a:lnTo>
                    <a:cubicBezTo>
                      <a:pt x="533" y="37"/>
                      <a:pt x="436" y="1"/>
                      <a:pt x="33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0" name="Google Shape;1030;p17"/>
              <p:cNvSpPr/>
              <p:nvPr/>
            </p:nvSpPr>
            <p:spPr>
              <a:xfrm>
                <a:off x="7185050" y="1798650"/>
                <a:ext cx="44100" cy="30875"/>
              </a:xfrm>
              <a:custGeom>
                <a:rect b="b" l="l" r="r" t="t"/>
                <a:pathLst>
                  <a:path extrusionOk="0" h="1235" w="1764">
                    <a:moveTo>
                      <a:pt x="389" y="0"/>
                    </a:moveTo>
                    <a:cubicBezTo>
                      <a:pt x="272" y="0"/>
                      <a:pt x="154" y="61"/>
                      <a:pt x="92" y="164"/>
                    </a:cubicBezTo>
                    <a:cubicBezTo>
                      <a:pt x="1" y="316"/>
                      <a:pt x="61" y="529"/>
                      <a:pt x="213" y="620"/>
                    </a:cubicBezTo>
                    <a:lnTo>
                      <a:pt x="1216" y="1168"/>
                    </a:lnTo>
                    <a:cubicBezTo>
                      <a:pt x="1277" y="1228"/>
                      <a:pt x="1338" y="1228"/>
                      <a:pt x="1368" y="1228"/>
                    </a:cubicBezTo>
                    <a:cubicBezTo>
                      <a:pt x="1385" y="1232"/>
                      <a:pt x="1401" y="1234"/>
                      <a:pt x="1417" y="1234"/>
                    </a:cubicBezTo>
                    <a:cubicBezTo>
                      <a:pt x="1522" y="1234"/>
                      <a:pt x="1624" y="1155"/>
                      <a:pt x="1703" y="1076"/>
                    </a:cubicBezTo>
                    <a:cubicBezTo>
                      <a:pt x="1763" y="894"/>
                      <a:pt x="1733" y="681"/>
                      <a:pt x="1581" y="620"/>
                    </a:cubicBezTo>
                    <a:lnTo>
                      <a:pt x="548" y="43"/>
                    </a:lnTo>
                    <a:cubicBezTo>
                      <a:pt x="499" y="14"/>
                      <a:pt x="444" y="0"/>
                      <a:pt x="38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1" name="Google Shape;1031;p17"/>
              <p:cNvSpPr/>
              <p:nvPr/>
            </p:nvSpPr>
            <p:spPr>
              <a:xfrm>
                <a:off x="7210875" y="1746375"/>
                <a:ext cx="41825" cy="42725"/>
              </a:xfrm>
              <a:custGeom>
                <a:rect b="b" l="l" r="r" t="t"/>
                <a:pathLst>
                  <a:path extrusionOk="0" h="1709" w="1673">
                    <a:moveTo>
                      <a:pt x="334" y="1"/>
                    </a:moveTo>
                    <a:cubicBezTo>
                      <a:pt x="264" y="1"/>
                      <a:pt x="199" y="21"/>
                      <a:pt x="153" y="67"/>
                    </a:cubicBezTo>
                    <a:cubicBezTo>
                      <a:pt x="1" y="189"/>
                      <a:pt x="1" y="432"/>
                      <a:pt x="123" y="523"/>
                    </a:cubicBezTo>
                    <a:lnTo>
                      <a:pt x="1034" y="1587"/>
                    </a:lnTo>
                    <a:cubicBezTo>
                      <a:pt x="1126" y="1678"/>
                      <a:pt x="1186" y="1708"/>
                      <a:pt x="1308" y="1708"/>
                    </a:cubicBezTo>
                    <a:cubicBezTo>
                      <a:pt x="1369" y="1708"/>
                      <a:pt x="1460" y="1678"/>
                      <a:pt x="1521" y="1648"/>
                    </a:cubicBezTo>
                    <a:cubicBezTo>
                      <a:pt x="1673" y="1526"/>
                      <a:pt x="1673" y="1283"/>
                      <a:pt x="1582" y="1192"/>
                    </a:cubicBezTo>
                    <a:lnTo>
                      <a:pt x="670" y="128"/>
                    </a:lnTo>
                    <a:cubicBezTo>
                      <a:pt x="576" y="53"/>
                      <a:pt x="447" y="1"/>
                      <a:pt x="33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2" name="Google Shape;1032;p17"/>
              <p:cNvSpPr/>
              <p:nvPr/>
            </p:nvSpPr>
            <p:spPr>
              <a:xfrm>
                <a:off x="7254950" y="1720775"/>
                <a:ext cx="31200" cy="32600"/>
              </a:xfrm>
              <a:custGeom>
                <a:rect b="b" l="l" r="r" t="t"/>
                <a:pathLst>
                  <a:path extrusionOk="0" h="1304" w="1248">
                    <a:moveTo>
                      <a:pt x="367" y="0"/>
                    </a:moveTo>
                    <a:cubicBezTo>
                      <a:pt x="288" y="0"/>
                      <a:pt x="210" y="31"/>
                      <a:pt x="153" y="88"/>
                    </a:cubicBezTo>
                    <a:cubicBezTo>
                      <a:pt x="1" y="179"/>
                      <a:pt x="1" y="422"/>
                      <a:pt x="123" y="544"/>
                    </a:cubicBezTo>
                    <a:lnTo>
                      <a:pt x="639" y="1182"/>
                    </a:lnTo>
                    <a:cubicBezTo>
                      <a:pt x="730" y="1243"/>
                      <a:pt x="791" y="1304"/>
                      <a:pt x="913" y="1304"/>
                    </a:cubicBezTo>
                    <a:cubicBezTo>
                      <a:pt x="974" y="1304"/>
                      <a:pt x="1065" y="1304"/>
                      <a:pt x="1095" y="1213"/>
                    </a:cubicBezTo>
                    <a:cubicBezTo>
                      <a:pt x="1247" y="1091"/>
                      <a:pt x="1247" y="878"/>
                      <a:pt x="1126" y="757"/>
                    </a:cubicBezTo>
                    <a:lnTo>
                      <a:pt x="609" y="118"/>
                    </a:lnTo>
                    <a:cubicBezTo>
                      <a:pt x="545" y="38"/>
                      <a:pt x="455" y="0"/>
                      <a:pt x="36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3" name="Google Shape;1033;p17"/>
              <p:cNvSpPr/>
              <p:nvPr/>
            </p:nvSpPr>
            <p:spPr>
              <a:xfrm>
                <a:off x="7222275" y="1841675"/>
                <a:ext cx="44875" cy="27975"/>
              </a:xfrm>
              <a:custGeom>
                <a:rect b="b" l="l" r="r" t="t"/>
                <a:pathLst>
                  <a:path extrusionOk="0" h="1119" w="1795">
                    <a:moveTo>
                      <a:pt x="417" y="1"/>
                    </a:moveTo>
                    <a:cubicBezTo>
                      <a:pt x="283" y="1"/>
                      <a:pt x="137" y="63"/>
                      <a:pt x="92" y="176"/>
                    </a:cubicBezTo>
                    <a:cubicBezTo>
                      <a:pt x="1" y="328"/>
                      <a:pt x="92" y="571"/>
                      <a:pt x="244" y="632"/>
                    </a:cubicBezTo>
                    <a:lnTo>
                      <a:pt x="1217" y="1088"/>
                    </a:lnTo>
                    <a:cubicBezTo>
                      <a:pt x="1247" y="1118"/>
                      <a:pt x="1308" y="1118"/>
                      <a:pt x="1369" y="1118"/>
                    </a:cubicBezTo>
                    <a:cubicBezTo>
                      <a:pt x="1490" y="1118"/>
                      <a:pt x="1612" y="1057"/>
                      <a:pt x="1673" y="936"/>
                    </a:cubicBezTo>
                    <a:cubicBezTo>
                      <a:pt x="1794" y="754"/>
                      <a:pt x="1733" y="571"/>
                      <a:pt x="1521" y="480"/>
                    </a:cubicBezTo>
                    <a:lnTo>
                      <a:pt x="548" y="24"/>
                    </a:lnTo>
                    <a:cubicBezTo>
                      <a:pt x="509" y="8"/>
                      <a:pt x="463" y="1"/>
                      <a:pt x="41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4" name="Google Shape;1034;p17"/>
              <p:cNvSpPr/>
              <p:nvPr/>
            </p:nvSpPr>
            <p:spPr>
              <a:xfrm>
                <a:off x="7280800" y="1786275"/>
                <a:ext cx="32700" cy="40050"/>
              </a:xfrm>
              <a:custGeom>
                <a:rect b="b" l="l" r="r" t="t"/>
                <a:pathLst>
                  <a:path extrusionOk="0" h="1602" w="1308">
                    <a:moveTo>
                      <a:pt x="362" y="0"/>
                    </a:moveTo>
                    <a:cubicBezTo>
                      <a:pt x="301" y="0"/>
                      <a:pt x="240" y="17"/>
                      <a:pt x="183" y="52"/>
                    </a:cubicBezTo>
                    <a:cubicBezTo>
                      <a:pt x="31" y="143"/>
                      <a:pt x="0" y="355"/>
                      <a:pt x="61" y="477"/>
                    </a:cubicBezTo>
                    <a:lnTo>
                      <a:pt x="669" y="1450"/>
                    </a:lnTo>
                    <a:cubicBezTo>
                      <a:pt x="760" y="1571"/>
                      <a:pt x="851" y="1602"/>
                      <a:pt x="943" y="1602"/>
                    </a:cubicBezTo>
                    <a:cubicBezTo>
                      <a:pt x="1003" y="1602"/>
                      <a:pt x="1064" y="1602"/>
                      <a:pt x="1125" y="1571"/>
                    </a:cubicBezTo>
                    <a:cubicBezTo>
                      <a:pt x="1277" y="1450"/>
                      <a:pt x="1307" y="1237"/>
                      <a:pt x="1247" y="1115"/>
                    </a:cubicBezTo>
                    <a:lnTo>
                      <a:pt x="639" y="143"/>
                    </a:lnTo>
                    <a:cubicBezTo>
                      <a:pt x="563" y="48"/>
                      <a:pt x="463" y="0"/>
                      <a:pt x="36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5" name="Google Shape;1035;p17"/>
              <p:cNvSpPr/>
              <p:nvPr/>
            </p:nvSpPr>
            <p:spPr>
              <a:xfrm>
                <a:off x="7274725" y="1830950"/>
                <a:ext cx="38775" cy="38700"/>
              </a:xfrm>
              <a:custGeom>
                <a:rect b="b" l="l" r="r" t="t"/>
                <a:pathLst>
                  <a:path extrusionOk="0" h="1548" w="1551">
                    <a:moveTo>
                      <a:pt x="366" y="1"/>
                    </a:moveTo>
                    <a:cubicBezTo>
                      <a:pt x="287" y="1"/>
                      <a:pt x="210" y="31"/>
                      <a:pt x="152" y="88"/>
                    </a:cubicBezTo>
                    <a:cubicBezTo>
                      <a:pt x="0" y="179"/>
                      <a:pt x="0" y="423"/>
                      <a:pt x="122" y="544"/>
                    </a:cubicBezTo>
                    <a:lnTo>
                      <a:pt x="942" y="1456"/>
                    </a:lnTo>
                    <a:cubicBezTo>
                      <a:pt x="1034" y="1517"/>
                      <a:pt x="1094" y="1547"/>
                      <a:pt x="1186" y="1547"/>
                    </a:cubicBezTo>
                    <a:cubicBezTo>
                      <a:pt x="1246" y="1547"/>
                      <a:pt x="1338" y="1517"/>
                      <a:pt x="1398" y="1486"/>
                    </a:cubicBezTo>
                    <a:cubicBezTo>
                      <a:pt x="1550" y="1365"/>
                      <a:pt x="1550" y="1152"/>
                      <a:pt x="1459" y="1031"/>
                    </a:cubicBezTo>
                    <a:lnTo>
                      <a:pt x="608" y="119"/>
                    </a:lnTo>
                    <a:cubicBezTo>
                      <a:pt x="544" y="38"/>
                      <a:pt x="454" y="1"/>
                      <a:pt x="36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36" name="Google Shape;1036;p17"/>
            <p:cNvGrpSpPr/>
            <p:nvPr/>
          </p:nvGrpSpPr>
          <p:grpSpPr>
            <a:xfrm flipH="1">
              <a:off x="-289641" y="483700"/>
              <a:ext cx="587425" cy="348600"/>
              <a:chOff x="1439500" y="3797725"/>
              <a:chExt cx="587425" cy="348600"/>
            </a:xfrm>
          </p:grpSpPr>
          <p:sp>
            <p:nvSpPr>
              <p:cNvPr id="1037" name="Google Shape;1037;p17"/>
              <p:cNvSpPr/>
              <p:nvPr/>
            </p:nvSpPr>
            <p:spPr>
              <a:xfrm>
                <a:off x="1643150" y="3909825"/>
                <a:ext cx="383775" cy="188675"/>
              </a:xfrm>
              <a:custGeom>
                <a:rect b="b" l="l" r="r" t="t"/>
                <a:pathLst>
                  <a:path extrusionOk="0" h="7547" w="15351">
                    <a:moveTo>
                      <a:pt x="14408" y="1342"/>
                    </a:moveTo>
                    <a:cubicBezTo>
                      <a:pt x="14287" y="1737"/>
                      <a:pt x="14135" y="2162"/>
                      <a:pt x="13891" y="2679"/>
                    </a:cubicBezTo>
                    <a:cubicBezTo>
                      <a:pt x="13071" y="4564"/>
                      <a:pt x="11521" y="6813"/>
                      <a:pt x="8663" y="6904"/>
                    </a:cubicBezTo>
                    <a:cubicBezTo>
                      <a:pt x="8580" y="6907"/>
                      <a:pt x="8498" y="6908"/>
                      <a:pt x="8415" y="6908"/>
                    </a:cubicBezTo>
                    <a:cubicBezTo>
                      <a:pt x="5375" y="6908"/>
                      <a:pt x="3035" y="5293"/>
                      <a:pt x="1733" y="4169"/>
                    </a:cubicBezTo>
                    <a:lnTo>
                      <a:pt x="1733" y="4169"/>
                    </a:lnTo>
                    <a:cubicBezTo>
                      <a:pt x="2723" y="4482"/>
                      <a:pt x="4120" y="4811"/>
                      <a:pt x="5765" y="4811"/>
                    </a:cubicBezTo>
                    <a:cubicBezTo>
                      <a:pt x="8262" y="4811"/>
                      <a:pt x="11329" y="4054"/>
                      <a:pt x="14408" y="1342"/>
                    </a:cubicBezTo>
                    <a:close/>
                    <a:moveTo>
                      <a:pt x="14985" y="0"/>
                    </a:moveTo>
                    <a:cubicBezTo>
                      <a:pt x="14912" y="0"/>
                      <a:pt x="14838" y="30"/>
                      <a:pt x="14773" y="96"/>
                    </a:cubicBezTo>
                    <a:cubicBezTo>
                      <a:pt x="11529" y="3284"/>
                      <a:pt x="8304" y="4155"/>
                      <a:pt x="5743" y="4155"/>
                    </a:cubicBezTo>
                    <a:cubicBezTo>
                      <a:pt x="2762" y="4155"/>
                      <a:pt x="681" y="2974"/>
                      <a:pt x="517" y="2892"/>
                    </a:cubicBezTo>
                    <a:cubicBezTo>
                      <a:pt x="467" y="2872"/>
                      <a:pt x="416" y="2862"/>
                      <a:pt x="367" y="2862"/>
                    </a:cubicBezTo>
                    <a:cubicBezTo>
                      <a:pt x="267" y="2862"/>
                      <a:pt x="173" y="2902"/>
                      <a:pt x="92" y="2983"/>
                    </a:cubicBezTo>
                    <a:cubicBezTo>
                      <a:pt x="31" y="3105"/>
                      <a:pt x="1" y="3287"/>
                      <a:pt x="92" y="3409"/>
                    </a:cubicBezTo>
                    <a:cubicBezTo>
                      <a:pt x="271" y="3558"/>
                      <a:pt x="3322" y="7547"/>
                      <a:pt x="8411" y="7547"/>
                    </a:cubicBezTo>
                    <a:cubicBezTo>
                      <a:pt x="8505" y="7547"/>
                      <a:pt x="8599" y="7545"/>
                      <a:pt x="8694" y="7542"/>
                    </a:cubicBezTo>
                    <a:cubicBezTo>
                      <a:pt x="11885" y="7451"/>
                      <a:pt x="13648" y="4989"/>
                      <a:pt x="14560" y="2953"/>
                    </a:cubicBezTo>
                    <a:cubicBezTo>
                      <a:pt x="15107" y="1585"/>
                      <a:pt x="15350" y="460"/>
                      <a:pt x="15350" y="400"/>
                    </a:cubicBezTo>
                    <a:cubicBezTo>
                      <a:pt x="15350" y="278"/>
                      <a:pt x="15259" y="126"/>
                      <a:pt x="15168" y="65"/>
                    </a:cubicBezTo>
                    <a:cubicBezTo>
                      <a:pt x="15112" y="23"/>
                      <a:pt x="15049" y="0"/>
                      <a:pt x="1498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8" name="Google Shape;1038;p17"/>
              <p:cNvSpPr/>
              <p:nvPr/>
            </p:nvSpPr>
            <p:spPr>
              <a:xfrm>
                <a:off x="1439500" y="3821500"/>
                <a:ext cx="329825" cy="324825"/>
              </a:xfrm>
              <a:custGeom>
                <a:rect b="b" l="l" r="r" t="t"/>
                <a:pathLst>
                  <a:path extrusionOk="0" h="12993" w="13193">
                    <a:moveTo>
                      <a:pt x="2706" y="1774"/>
                    </a:moveTo>
                    <a:lnTo>
                      <a:pt x="2706" y="1774"/>
                    </a:lnTo>
                    <a:cubicBezTo>
                      <a:pt x="3283" y="8796"/>
                      <a:pt x="8329" y="11410"/>
                      <a:pt x="11095" y="12291"/>
                    </a:cubicBezTo>
                    <a:cubicBezTo>
                      <a:pt x="10863" y="12306"/>
                      <a:pt x="10613" y="12315"/>
                      <a:pt x="10349" y="12315"/>
                    </a:cubicBezTo>
                    <a:cubicBezTo>
                      <a:pt x="8465" y="12315"/>
                      <a:pt x="5845" y="11859"/>
                      <a:pt x="3739" y="9860"/>
                    </a:cubicBezTo>
                    <a:cubicBezTo>
                      <a:pt x="1156" y="7428"/>
                      <a:pt x="1946" y="3781"/>
                      <a:pt x="2706" y="1774"/>
                    </a:cubicBezTo>
                    <a:close/>
                    <a:moveTo>
                      <a:pt x="2908" y="1"/>
                    </a:moveTo>
                    <a:cubicBezTo>
                      <a:pt x="2793" y="1"/>
                      <a:pt x="2685" y="46"/>
                      <a:pt x="2615" y="163"/>
                    </a:cubicBezTo>
                    <a:cubicBezTo>
                      <a:pt x="2615" y="163"/>
                      <a:pt x="2523" y="346"/>
                      <a:pt x="2371" y="741"/>
                    </a:cubicBezTo>
                    <a:cubicBezTo>
                      <a:pt x="1581" y="2595"/>
                      <a:pt x="1" y="7276"/>
                      <a:pt x="3253" y="10346"/>
                    </a:cubicBezTo>
                    <a:cubicBezTo>
                      <a:pt x="5527" y="12532"/>
                      <a:pt x="8373" y="12993"/>
                      <a:pt x="10387" y="12993"/>
                    </a:cubicBezTo>
                    <a:cubicBezTo>
                      <a:pt x="11819" y="12993"/>
                      <a:pt x="12830" y="12760"/>
                      <a:pt x="12919" y="12747"/>
                    </a:cubicBezTo>
                    <a:cubicBezTo>
                      <a:pt x="13040" y="12717"/>
                      <a:pt x="13132" y="12626"/>
                      <a:pt x="13162" y="12565"/>
                    </a:cubicBezTo>
                    <a:cubicBezTo>
                      <a:pt x="13192" y="12504"/>
                      <a:pt x="13192" y="12443"/>
                      <a:pt x="13192" y="12413"/>
                    </a:cubicBezTo>
                    <a:cubicBezTo>
                      <a:pt x="13162" y="12261"/>
                      <a:pt x="13040" y="12139"/>
                      <a:pt x="12888" y="12109"/>
                    </a:cubicBezTo>
                    <a:cubicBezTo>
                      <a:pt x="12767" y="12109"/>
                      <a:pt x="3223" y="10741"/>
                      <a:pt x="3283" y="315"/>
                    </a:cubicBezTo>
                    <a:cubicBezTo>
                      <a:pt x="3283" y="163"/>
                      <a:pt x="3162" y="42"/>
                      <a:pt x="3010" y="11"/>
                    </a:cubicBezTo>
                    <a:cubicBezTo>
                      <a:pt x="2976" y="5"/>
                      <a:pt x="2941" y="1"/>
                      <a:pt x="290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9" name="Google Shape;1039;p17"/>
              <p:cNvSpPr/>
              <p:nvPr/>
            </p:nvSpPr>
            <p:spPr>
              <a:xfrm>
                <a:off x="1574775" y="3797725"/>
                <a:ext cx="284225" cy="180750"/>
              </a:xfrm>
              <a:custGeom>
                <a:rect b="b" l="l" r="r" t="t"/>
                <a:pathLst>
                  <a:path extrusionOk="0" h="7230" w="11369">
                    <a:moveTo>
                      <a:pt x="912" y="1570"/>
                    </a:moveTo>
                    <a:lnTo>
                      <a:pt x="912" y="1570"/>
                    </a:lnTo>
                    <a:cubicBezTo>
                      <a:pt x="1672" y="2634"/>
                      <a:pt x="3040" y="4184"/>
                      <a:pt x="4772" y="4823"/>
                    </a:cubicBezTo>
                    <a:cubicBezTo>
                      <a:pt x="6444" y="5522"/>
                      <a:pt x="8359" y="5674"/>
                      <a:pt x="9605" y="5704"/>
                    </a:cubicBezTo>
                    <a:cubicBezTo>
                      <a:pt x="8735" y="6091"/>
                      <a:pt x="7496" y="6527"/>
                      <a:pt x="6169" y="6527"/>
                    </a:cubicBezTo>
                    <a:cubicBezTo>
                      <a:pt x="5411" y="6527"/>
                      <a:pt x="4623" y="6384"/>
                      <a:pt x="3860" y="6008"/>
                    </a:cubicBezTo>
                    <a:cubicBezTo>
                      <a:pt x="1793" y="5035"/>
                      <a:pt x="1125" y="2938"/>
                      <a:pt x="912" y="1570"/>
                    </a:cubicBezTo>
                    <a:close/>
                    <a:moveTo>
                      <a:pt x="498" y="1"/>
                    </a:moveTo>
                    <a:cubicBezTo>
                      <a:pt x="463" y="1"/>
                      <a:pt x="429" y="7"/>
                      <a:pt x="395" y="20"/>
                    </a:cubicBezTo>
                    <a:cubicBezTo>
                      <a:pt x="274" y="51"/>
                      <a:pt x="152" y="172"/>
                      <a:pt x="152" y="324"/>
                    </a:cubicBezTo>
                    <a:cubicBezTo>
                      <a:pt x="152" y="507"/>
                      <a:pt x="0" y="4914"/>
                      <a:pt x="3556" y="6616"/>
                    </a:cubicBezTo>
                    <a:cubicBezTo>
                      <a:pt x="4463" y="7062"/>
                      <a:pt x="5388" y="7230"/>
                      <a:pt x="6265" y="7230"/>
                    </a:cubicBezTo>
                    <a:cubicBezTo>
                      <a:pt x="8858" y="7230"/>
                      <a:pt x="11042" y="5765"/>
                      <a:pt x="11155" y="5674"/>
                    </a:cubicBezTo>
                    <a:cubicBezTo>
                      <a:pt x="11216" y="5643"/>
                      <a:pt x="11246" y="5613"/>
                      <a:pt x="11277" y="5522"/>
                    </a:cubicBezTo>
                    <a:cubicBezTo>
                      <a:pt x="11368" y="5370"/>
                      <a:pt x="11277" y="5157"/>
                      <a:pt x="11155" y="5066"/>
                    </a:cubicBezTo>
                    <a:lnTo>
                      <a:pt x="10942" y="5066"/>
                    </a:lnTo>
                    <a:cubicBezTo>
                      <a:pt x="10814" y="5074"/>
                      <a:pt x="10481" y="5093"/>
                      <a:pt x="10014" y="5093"/>
                    </a:cubicBezTo>
                    <a:cubicBezTo>
                      <a:pt x="8825" y="5093"/>
                      <a:pt x="6771" y="4974"/>
                      <a:pt x="5046" y="4276"/>
                    </a:cubicBezTo>
                    <a:cubicBezTo>
                      <a:pt x="2523" y="3242"/>
                      <a:pt x="790" y="203"/>
                      <a:pt x="790" y="172"/>
                    </a:cubicBezTo>
                    <a:cubicBezTo>
                      <a:pt x="743" y="77"/>
                      <a:pt x="621" y="1"/>
                      <a:pt x="4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40" name="Google Shape;1040;p17"/>
            <p:cNvGrpSpPr/>
            <p:nvPr/>
          </p:nvGrpSpPr>
          <p:grpSpPr>
            <a:xfrm flipH="1">
              <a:off x="907309" y="-163037"/>
              <a:ext cx="595000" cy="398975"/>
              <a:chOff x="6769400" y="3772725"/>
              <a:chExt cx="595000" cy="398975"/>
            </a:xfrm>
          </p:grpSpPr>
          <p:sp>
            <p:nvSpPr>
              <p:cNvPr id="1041" name="Google Shape;1041;p17"/>
              <p:cNvSpPr/>
              <p:nvPr/>
            </p:nvSpPr>
            <p:spPr>
              <a:xfrm>
                <a:off x="6769400" y="3772725"/>
                <a:ext cx="595000" cy="398975"/>
              </a:xfrm>
              <a:custGeom>
                <a:rect b="b" l="l" r="r" t="t"/>
                <a:pathLst>
                  <a:path extrusionOk="0" h="15959" w="23800">
                    <a:moveTo>
                      <a:pt x="19271" y="4485"/>
                    </a:moveTo>
                    <a:cubicBezTo>
                      <a:pt x="20760" y="4789"/>
                      <a:pt x="22523" y="5276"/>
                      <a:pt x="22949" y="5853"/>
                    </a:cubicBezTo>
                    <a:cubicBezTo>
                      <a:pt x="23070" y="5944"/>
                      <a:pt x="23040" y="6066"/>
                      <a:pt x="23040" y="6096"/>
                    </a:cubicBezTo>
                    <a:cubicBezTo>
                      <a:pt x="23040" y="6157"/>
                      <a:pt x="22979" y="6187"/>
                      <a:pt x="22979" y="6248"/>
                    </a:cubicBezTo>
                    <a:cubicBezTo>
                      <a:pt x="22918" y="6400"/>
                      <a:pt x="22797" y="6491"/>
                      <a:pt x="22645" y="6491"/>
                    </a:cubicBezTo>
                    <a:cubicBezTo>
                      <a:pt x="22607" y="6498"/>
                      <a:pt x="22567" y="6500"/>
                      <a:pt x="22525" y="6500"/>
                    </a:cubicBezTo>
                    <a:cubicBezTo>
                      <a:pt x="21736" y="6500"/>
                      <a:pt x="20339" y="5438"/>
                      <a:pt x="19271" y="4485"/>
                    </a:cubicBezTo>
                    <a:close/>
                    <a:moveTo>
                      <a:pt x="12196" y="644"/>
                    </a:moveTo>
                    <a:cubicBezTo>
                      <a:pt x="13108" y="644"/>
                      <a:pt x="14034" y="873"/>
                      <a:pt x="14833" y="1507"/>
                    </a:cubicBezTo>
                    <a:cubicBezTo>
                      <a:pt x="15745" y="2236"/>
                      <a:pt x="16079" y="3087"/>
                      <a:pt x="15897" y="4090"/>
                    </a:cubicBezTo>
                    <a:cubicBezTo>
                      <a:pt x="15654" y="5184"/>
                      <a:pt x="14864" y="6096"/>
                      <a:pt x="14864" y="6096"/>
                    </a:cubicBezTo>
                    <a:cubicBezTo>
                      <a:pt x="14803" y="6157"/>
                      <a:pt x="14803" y="6157"/>
                      <a:pt x="14803" y="6187"/>
                    </a:cubicBezTo>
                    <a:lnTo>
                      <a:pt x="14803" y="6218"/>
                    </a:lnTo>
                    <a:lnTo>
                      <a:pt x="14803" y="6248"/>
                    </a:lnTo>
                    <a:lnTo>
                      <a:pt x="14803" y="6309"/>
                    </a:lnTo>
                    <a:lnTo>
                      <a:pt x="14803" y="6370"/>
                    </a:lnTo>
                    <a:lnTo>
                      <a:pt x="14803" y="6400"/>
                    </a:lnTo>
                    <a:cubicBezTo>
                      <a:pt x="14803" y="6461"/>
                      <a:pt x="14803" y="6461"/>
                      <a:pt x="14864" y="6491"/>
                    </a:cubicBezTo>
                    <a:cubicBezTo>
                      <a:pt x="14864" y="6522"/>
                      <a:pt x="14894" y="6522"/>
                      <a:pt x="14894" y="6552"/>
                    </a:cubicBezTo>
                    <a:lnTo>
                      <a:pt x="14894" y="6613"/>
                    </a:lnTo>
                    <a:cubicBezTo>
                      <a:pt x="14924" y="6643"/>
                      <a:pt x="14924" y="6643"/>
                      <a:pt x="14985" y="6643"/>
                    </a:cubicBezTo>
                    <a:lnTo>
                      <a:pt x="15137" y="6643"/>
                    </a:lnTo>
                    <a:cubicBezTo>
                      <a:pt x="15328" y="6618"/>
                      <a:pt x="15516" y="6605"/>
                      <a:pt x="15700" y="6605"/>
                    </a:cubicBezTo>
                    <a:cubicBezTo>
                      <a:pt x="16601" y="6605"/>
                      <a:pt x="17403" y="6909"/>
                      <a:pt x="17934" y="7464"/>
                    </a:cubicBezTo>
                    <a:cubicBezTo>
                      <a:pt x="18572" y="8133"/>
                      <a:pt x="18815" y="9075"/>
                      <a:pt x="18633" y="10048"/>
                    </a:cubicBezTo>
                    <a:cubicBezTo>
                      <a:pt x="18389" y="11264"/>
                      <a:pt x="17508" y="12388"/>
                      <a:pt x="16201" y="13178"/>
                    </a:cubicBezTo>
                    <a:cubicBezTo>
                      <a:pt x="13751" y="14684"/>
                      <a:pt x="10069" y="15288"/>
                      <a:pt x="7036" y="15288"/>
                    </a:cubicBezTo>
                    <a:cubicBezTo>
                      <a:pt x="5477" y="15288"/>
                      <a:pt x="4090" y="15129"/>
                      <a:pt x="3131" y="14850"/>
                    </a:cubicBezTo>
                    <a:cubicBezTo>
                      <a:pt x="2158" y="14577"/>
                      <a:pt x="1945" y="14242"/>
                      <a:pt x="1854" y="14121"/>
                    </a:cubicBezTo>
                    <a:cubicBezTo>
                      <a:pt x="1672" y="13695"/>
                      <a:pt x="1611" y="13300"/>
                      <a:pt x="1672" y="12905"/>
                    </a:cubicBezTo>
                    <a:cubicBezTo>
                      <a:pt x="1824" y="12145"/>
                      <a:pt x="2462" y="11689"/>
                      <a:pt x="2462" y="11659"/>
                    </a:cubicBezTo>
                    <a:cubicBezTo>
                      <a:pt x="2584" y="11567"/>
                      <a:pt x="2675" y="11385"/>
                      <a:pt x="2584" y="11233"/>
                    </a:cubicBezTo>
                    <a:cubicBezTo>
                      <a:pt x="2533" y="11106"/>
                      <a:pt x="2419" y="11043"/>
                      <a:pt x="2295" y="11043"/>
                    </a:cubicBezTo>
                    <a:cubicBezTo>
                      <a:pt x="2270" y="11043"/>
                      <a:pt x="2244" y="11046"/>
                      <a:pt x="2219" y="11051"/>
                    </a:cubicBezTo>
                    <a:cubicBezTo>
                      <a:pt x="2219" y="11051"/>
                      <a:pt x="2017" y="11093"/>
                      <a:pt x="1759" y="11093"/>
                    </a:cubicBezTo>
                    <a:cubicBezTo>
                      <a:pt x="1527" y="11093"/>
                      <a:pt x="1250" y="11059"/>
                      <a:pt x="1034" y="10929"/>
                    </a:cubicBezTo>
                    <a:cubicBezTo>
                      <a:pt x="851" y="10808"/>
                      <a:pt x="760" y="10656"/>
                      <a:pt x="699" y="10443"/>
                    </a:cubicBezTo>
                    <a:cubicBezTo>
                      <a:pt x="638" y="10260"/>
                      <a:pt x="638" y="9987"/>
                      <a:pt x="699" y="9713"/>
                    </a:cubicBezTo>
                    <a:cubicBezTo>
                      <a:pt x="1155" y="7251"/>
                      <a:pt x="5441" y="2692"/>
                      <a:pt x="9605" y="1172"/>
                    </a:cubicBezTo>
                    <a:cubicBezTo>
                      <a:pt x="10356" y="881"/>
                      <a:pt x="11269" y="644"/>
                      <a:pt x="12196" y="644"/>
                    </a:cubicBezTo>
                    <a:close/>
                    <a:moveTo>
                      <a:pt x="12255" y="0"/>
                    </a:moveTo>
                    <a:cubicBezTo>
                      <a:pt x="11384" y="0"/>
                      <a:pt x="10434" y="188"/>
                      <a:pt x="9423" y="564"/>
                    </a:cubicBezTo>
                    <a:cubicBezTo>
                      <a:pt x="5015" y="2206"/>
                      <a:pt x="608" y="6887"/>
                      <a:pt x="91" y="9592"/>
                    </a:cubicBezTo>
                    <a:cubicBezTo>
                      <a:pt x="0" y="9926"/>
                      <a:pt x="0" y="10291"/>
                      <a:pt x="91" y="10595"/>
                    </a:cubicBezTo>
                    <a:cubicBezTo>
                      <a:pt x="152" y="11020"/>
                      <a:pt x="395" y="11324"/>
                      <a:pt x="730" y="11507"/>
                    </a:cubicBezTo>
                    <a:cubicBezTo>
                      <a:pt x="942" y="11659"/>
                      <a:pt x="1246" y="11719"/>
                      <a:pt x="1489" y="11780"/>
                    </a:cubicBezTo>
                    <a:cubicBezTo>
                      <a:pt x="1307" y="12023"/>
                      <a:pt x="1094" y="12388"/>
                      <a:pt x="1034" y="12783"/>
                    </a:cubicBezTo>
                    <a:cubicBezTo>
                      <a:pt x="912" y="13330"/>
                      <a:pt x="1034" y="13878"/>
                      <a:pt x="1307" y="14425"/>
                    </a:cubicBezTo>
                    <a:cubicBezTo>
                      <a:pt x="1520" y="14881"/>
                      <a:pt x="2067" y="15215"/>
                      <a:pt x="2918" y="15489"/>
                    </a:cubicBezTo>
                    <a:cubicBezTo>
                      <a:pt x="3932" y="15788"/>
                      <a:pt x="5389" y="15958"/>
                      <a:pt x="7026" y="15958"/>
                    </a:cubicBezTo>
                    <a:cubicBezTo>
                      <a:pt x="10199" y="15958"/>
                      <a:pt x="14050" y="15320"/>
                      <a:pt x="16657" y="13756"/>
                    </a:cubicBezTo>
                    <a:cubicBezTo>
                      <a:pt x="18116" y="12844"/>
                      <a:pt x="19119" y="11567"/>
                      <a:pt x="19393" y="10200"/>
                    </a:cubicBezTo>
                    <a:cubicBezTo>
                      <a:pt x="19605" y="9045"/>
                      <a:pt x="19301" y="7859"/>
                      <a:pt x="18511" y="7069"/>
                    </a:cubicBezTo>
                    <a:cubicBezTo>
                      <a:pt x="17873" y="6400"/>
                      <a:pt x="17022" y="6035"/>
                      <a:pt x="16049" y="6005"/>
                    </a:cubicBezTo>
                    <a:cubicBezTo>
                      <a:pt x="16535" y="5580"/>
                      <a:pt x="17295" y="4972"/>
                      <a:pt x="18238" y="4425"/>
                    </a:cubicBezTo>
                    <a:cubicBezTo>
                      <a:pt x="18938" y="5096"/>
                      <a:pt x="21182" y="7171"/>
                      <a:pt x="22597" y="7171"/>
                    </a:cubicBezTo>
                    <a:cubicBezTo>
                      <a:pt x="22655" y="7171"/>
                      <a:pt x="22712" y="7167"/>
                      <a:pt x="22766" y="7160"/>
                    </a:cubicBezTo>
                    <a:cubicBezTo>
                      <a:pt x="23101" y="7130"/>
                      <a:pt x="23405" y="6887"/>
                      <a:pt x="23587" y="6583"/>
                    </a:cubicBezTo>
                    <a:cubicBezTo>
                      <a:pt x="23800" y="6218"/>
                      <a:pt x="23800" y="5792"/>
                      <a:pt x="23526" y="5458"/>
                    </a:cubicBezTo>
                    <a:cubicBezTo>
                      <a:pt x="22888" y="4577"/>
                      <a:pt x="20791" y="4090"/>
                      <a:pt x="19453" y="3847"/>
                    </a:cubicBezTo>
                    <a:cubicBezTo>
                      <a:pt x="20458" y="3477"/>
                      <a:pt x="21555" y="3222"/>
                      <a:pt x="22784" y="3222"/>
                    </a:cubicBezTo>
                    <a:cubicBezTo>
                      <a:pt x="22968" y="3222"/>
                      <a:pt x="23154" y="3227"/>
                      <a:pt x="23344" y="3239"/>
                    </a:cubicBezTo>
                    <a:cubicBezTo>
                      <a:pt x="23526" y="3239"/>
                      <a:pt x="23678" y="3148"/>
                      <a:pt x="23678" y="2935"/>
                    </a:cubicBezTo>
                    <a:cubicBezTo>
                      <a:pt x="23678" y="2753"/>
                      <a:pt x="23557" y="2601"/>
                      <a:pt x="23374" y="2601"/>
                    </a:cubicBezTo>
                    <a:cubicBezTo>
                      <a:pt x="23155" y="2585"/>
                      <a:pt x="22938" y="2578"/>
                      <a:pt x="22724" y="2578"/>
                    </a:cubicBezTo>
                    <a:cubicBezTo>
                      <a:pt x="20011" y="2578"/>
                      <a:pt x="17794" y="3777"/>
                      <a:pt x="16414" y="4820"/>
                    </a:cubicBezTo>
                    <a:cubicBezTo>
                      <a:pt x="16505" y="4607"/>
                      <a:pt x="16535" y="4425"/>
                      <a:pt x="16566" y="4242"/>
                    </a:cubicBezTo>
                    <a:cubicBezTo>
                      <a:pt x="16809" y="2996"/>
                      <a:pt x="16353" y="1902"/>
                      <a:pt x="15289" y="1020"/>
                    </a:cubicBezTo>
                    <a:cubicBezTo>
                      <a:pt x="14452" y="340"/>
                      <a:pt x="13426" y="0"/>
                      <a:pt x="1225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2" name="Google Shape;1042;p17"/>
              <p:cNvSpPr/>
              <p:nvPr/>
            </p:nvSpPr>
            <p:spPr>
              <a:xfrm>
                <a:off x="6817850" y="3820425"/>
                <a:ext cx="346625" cy="187375"/>
              </a:xfrm>
              <a:custGeom>
                <a:rect b="b" l="l" r="r" t="t"/>
                <a:pathLst>
                  <a:path extrusionOk="0" h="7495" w="13865">
                    <a:moveTo>
                      <a:pt x="9414" y="0"/>
                    </a:moveTo>
                    <a:cubicBezTo>
                      <a:pt x="9168" y="0"/>
                      <a:pt x="8928" y="18"/>
                      <a:pt x="8701" y="54"/>
                    </a:cubicBezTo>
                    <a:cubicBezTo>
                      <a:pt x="7029" y="328"/>
                      <a:pt x="5387" y="1665"/>
                      <a:pt x="4111" y="2669"/>
                    </a:cubicBezTo>
                    <a:cubicBezTo>
                      <a:pt x="2591" y="3945"/>
                      <a:pt x="1254" y="5404"/>
                      <a:pt x="190" y="7045"/>
                    </a:cubicBezTo>
                    <a:cubicBezTo>
                      <a:pt x="0" y="7277"/>
                      <a:pt x="234" y="7494"/>
                      <a:pt x="477" y="7494"/>
                    </a:cubicBezTo>
                    <a:cubicBezTo>
                      <a:pt x="584" y="7494"/>
                      <a:pt x="693" y="7452"/>
                      <a:pt x="767" y="7349"/>
                    </a:cubicBezTo>
                    <a:cubicBezTo>
                      <a:pt x="2561" y="4705"/>
                      <a:pt x="5083" y="2304"/>
                      <a:pt x="8032" y="966"/>
                    </a:cubicBezTo>
                    <a:cubicBezTo>
                      <a:pt x="8413" y="799"/>
                      <a:pt x="8931" y="711"/>
                      <a:pt x="9478" y="711"/>
                    </a:cubicBezTo>
                    <a:cubicBezTo>
                      <a:pt x="11113" y="711"/>
                      <a:pt x="13001" y="1492"/>
                      <a:pt x="12226" y="3246"/>
                    </a:cubicBezTo>
                    <a:cubicBezTo>
                      <a:pt x="12104" y="3511"/>
                      <a:pt x="12337" y="3735"/>
                      <a:pt x="12559" y="3735"/>
                    </a:cubicBezTo>
                    <a:cubicBezTo>
                      <a:pt x="12668" y="3735"/>
                      <a:pt x="12774" y="3680"/>
                      <a:pt x="12834" y="3550"/>
                    </a:cubicBezTo>
                    <a:cubicBezTo>
                      <a:pt x="13864" y="1219"/>
                      <a:pt x="11439" y="0"/>
                      <a:pt x="941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043" name="Google Shape;1043;p17"/>
          <p:cNvGrpSpPr/>
          <p:nvPr/>
        </p:nvGrpSpPr>
        <p:grpSpPr>
          <a:xfrm>
            <a:off x="7641075" y="3548901"/>
            <a:ext cx="1889050" cy="1758163"/>
            <a:chOff x="7641075" y="3548901"/>
            <a:chExt cx="1889050" cy="1758163"/>
          </a:xfrm>
        </p:grpSpPr>
        <p:grpSp>
          <p:nvGrpSpPr>
            <p:cNvPr id="1044" name="Google Shape;1044;p17"/>
            <p:cNvGrpSpPr/>
            <p:nvPr/>
          </p:nvGrpSpPr>
          <p:grpSpPr>
            <a:xfrm flipH="1" rot="10800000">
              <a:off x="8613650" y="3548901"/>
              <a:ext cx="916475" cy="486750"/>
              <a:chOff x="6457825" y="2667475"/>
              <a:chExt cx="916475" cy="486750"/>
            </a:xfrm>
          </p:grpSpPr>
          <p:sp>
            <p:nvSpPr>
              <p:cNvPr id="1045" name="Google Shape;1045;p17"/>
              <p:cNvSpPr/>
              <p:nvPr/>
            </p:nvSpPr>
            <p:spPr>
              <a:xfrm>
                <a:off x="6457825" y="2667475"/>
                <a:ext cx="916475" cy="486750"/>
              </a:xfrm>
              <a:custGeom>
                <a:rect b="b" l="l" r="r" t="t"/>
                <a:pathLst>
                  <a:path extrusionOk="0" h="19470" w="36659">
                    <a:moveTo>
                      <a:pt x="35285" y="4309"/>
                    </a:moveTo>
                    <a:cubicBezTo>
                      <a:pt x="35800" y="4309"/>
                      <a:pt x="35131" y="5419"/>
                      <a:pt x="34986" y="5564"/>
                    </a:cubicBezTo>
                    <a:cubicBezTo>
                      <a:pt x="34622" y="6020"/>
                      <a:pt x="34196" y="6385"/>
                      <a:pt x="33710" y="6749"/>
                    </a:cubicBezTo>
                    <a:cubicBezTo>
                      <a:pt x="32403" y="7601"/>
                      <a:pt x="30822" y="7965"/>
                      <a:pt x="29272" y="7965"/>
                    </a:cubicBezTo>
                    <a:lnTo>
                      <a:pt x="28846" y="7965"/>
                    </a:lnTo>
                    <a:cubicBezTo>
                      <a:pt x="28938" y="7965"/>
                      <a:pt x="29059" y="7904"/>
                      <a:pt x="29211" y="7904"/>
                    </a:cubicBezTo>
                    <a:cubicBezTo>
                      <a:pt x="30549" y="7752"/>
                      <a:pt x="31886" y="6993"/>
                      <a:pt x="32828" y="6142"/>
                    </a:cubicBezTo>
                    <a:cubicBezTo>
                      <a:pt x="33436" y="5564"/>
                      <a:pt x="34318" y="4470"/>
                      <a:pt x="35199" y="4318"/>
                    </a:cubicBezTo>
                    <a:cubicBezTo>
                      <a:pt x="35231" y="4312"/>
                      <a:pt x="35259" y="4309"/>
                      <a:pt x="35285" y="4309"/>
                    </a:cubicBezTo>
                    <a:close/>
                    <a:moveTo>
                      <a:pt x="21733" y="589"/>
                    </a:moveTo>
                    <a:cubicBezTo>
                      <a:pt x="23192" y="589"/>
                      <a:pt x="24705" y="854"/>
                      <a:pt x="25928" y="1765"/>
                    </a:cubicBezTo>
                    <a:cubicBezTo>
                      <a:pt x="27661" y="3041"/>
                      <a:pt x="28421" y="5230"/>
                      <a:pt x="28816" y="7266"/>
                    </a:cubicBezTo>
                    <a:cubicBezTo>
                      <a:pt x="28208" y="7297"/>
                      <a:pt x="27175" y="7418"/>
                      <a:pt x="27144" y="7996"/>
                    </a:cubicBezTo>
                    <a:cubicBezTo>
                      <a:pt x="27069" y="8520"/>
                      <a:pt x="27896" y="8613"/>
                      <a:pt x="28564" y="8613"/>
                    </a:cubicBezTo>
                    <a:cubicBezTo>
                      <a:pt x="28710" y="8613"/>
                      <a:pt x="28848" y="8609"/>
                      <a:pt x="28968" y="8604"/>
                    </a:cubicBezTo>
                    <a:lnTo>
                      <a:pt x="28968" y="8604"/>
                    </a:lnTo>
                    <a:cubicBezTo>
                      <a:pt x="29150" y="13528"/>
                      <a:pt x="25320" y="16932"/>
                      <a:pt x="20792" y="18087"/>
                    </a:cubicBezTo>
                    <a:cubicBezTo>
                      <a:pt x="19212" y="18496"/>
                      <a:pt x="17548" y="18706"/>
                      <a:pt x="15874" y="18706"/>
                    </a:cubicBezTo>
                    <a:cubicBezTo>
                      <a:pt x="12070" y="18706"/>
                      <a:pt x="8217" y="17622"/>
                      <a:pt x="5199" y="15321"/>
                    </a:cubicBezTo>
                    <a:cubicBezTo>
                      <a:pt x="3010" y="13619"/>
                      <a:pt x="183" y="10367"/>
                      <a:pt x="882" y="7388"/>
                    </a:cubicBezTo>
                    <a:cubicBezTo>
                      <a:pt x="1034" y="6719"/>
                      <a:pt x="1338" y="5929"/>
                      <a:pt x="1977" y="5655"/>
                    </a:cubicBezTo>
                    <a:cubicBezTo>
                      <a:pt x="2299" y="5511"/>
                      <a:pt x="2653" y="5464"/>
                      <a:pt x="3018" y="5464"/>
                    </a:cubicBezTo>
                    <a:cubicBezTo>
                      <a:pt x="3652" y="5464"/>
                      <a:pt x="4316" y="5606"/>
                      <a:pt x="4895" y="5625"/>
                    </a:cubicBezTo>
                    <a:cubicBezTo>
                      <a:pt x="5126" y="5646"/>
                      <a:pt x="5352" y="5656"/>
                      <a:pt x="5575" y="5656"/>
                    </a:cubicBezTo>
                    <a:cubicBezTo>
                      <a:pt x="7603" y="5656"/>
                      <a:pt x="9287" y="4821"/>
                      <a:pt x="11095" y="3862"/>
                    </a:cubicBezTo>
                    <a:cubicBezTo>
                      <a:pt x="14256" y="2433"/>
                      <a:pt x="17570" y="883"/>
                      <a:pt x="21004" y="610"/>
                    </a:cubicBezTo>
                    <a:cubicBezTo>
                      <a:pt x="21245" y="596"/>
                      <a:pt x="21488" y="589"/>
                      <a:pt x="21733" y="589"/>
                    </a:cubicBezTo>
                    <a:close/>
                    <a:moveTo>
                      <a:pt x="21787" y="0"/>
                    </a:moveTo>
                    <a:cubicBezTo>
                      <a:pt x="21729" y="0"/>
                      <a:pt x="21671" y="1"/>
                      <a:pt x="21612" y="2"/>
                    </a:cubicBezTo>
                    <a:cubicBezTo>
                      <a:pt x="17874" y="93"/>
                      <a:pt x="14256" y="1734"/>
                      <a:pt x="10822" y="3284"/>
                    </a:cubicBezTo>
                    <a:cubicBezTo>
                      <a:pt x="9302" y="4044"/>
                      <a:pt x="7843" y="4926"/>
                      <a:pt x="6110" y="5078"/>
                    </a:cubicBezTo>
                    <a:cubicBezTo>
                      <a:pt x="6004" y="5085"/>
                      <a:pt x="5897" y="5089"/>
                      <a:pt x="5789" y="5089"/>
                    </a:cubicBezTo>
                    <a:cubicBezTo>
                      <a:pt x="4925" y="5089"/>
                      <a:pt x="4015" y="4873"/>
                      <a:pt x="3123" y="4873"/>
                    </a:cubicBezTo>
                    <a:cubicBezTo>
                      <a:pt x="2788" y="4873"/>
                      <a:pt x="2455" y="4903"/>
                      <a:pt x="2129" y="4986"/>
                    </a:cubicBezTo>
                    <a:cubicBezTo>
                      <a:pt x="578" y="5412"/>
                      <a:pt x="1" y="7236"/>
                      <a:pt x="122" y="8725"/>
                    </a:cubicBezTo>
                    <a:cubicBezTo>
                      <a:pt x="457" y="12281"/>
                      <a:pt x="3527" y="15443"/>
                      <a:pt x="6536" y="17114"/>
                    </a:cubicBezTo>
                    <a:cubicBezTo>
                      <a:pt x="9364" y="18660"/>
                      <a:pt x="12660" y="19470"/>
                      <a:pt x="15937" y="19470"/>
                    </a:cubicBezTo>
                    <a:cubicBezTo>
                      <a:pt x="17944" y="19470"/>
                      <a:pt x="19944" y="19166"/>
                      <a:pt x="21825" y="18543"/>
                    </a:cubicBezTo>
                    <a:cubicBezTo>
                      <a:pt x="24013" y="17844"/>
                      <a:pt x="26141" y="16628"/>
                      <a:pt x="27631" y="14804"/>
                    </a:cubicBezTo>
                    <a:cubicBezTo>
                      <a:pt x="29029" y="13041"/>
                      <a:pt x="29637" y="10883"/>
                      <a:pt x="29576" y="8664"/>
                    </a:cubicBezTo>
                    <a:cubicBezTo>
                      <a:pt x="31248" y="8604"/>
                      <a:pt x="32919" y="8208"/>
                      <a:pt x="34226" y="7205"/>
                    </a:cubicBezTo>
                    <a:cubicBezTo>
                      <a:pt x="34956" y="6658"/>
                      <a:pt x="36658" y="5260"/>
                      <a:pt x="35989" y="4166"/>
                    </a:cubicBezTo>
                    <a:cubicBezTo>
                      <a:pt x="35791" y="3835"/>
                      <a:pt x="35531" y="3710"/>
                      <a:pt x="35248" y="3710"/>
                    </a:cubicBezTo>
                    <a:cubicBezTo>
                      <a:pt x="34619" y="3710"/>
                      <a:pt x="33876" y="4326"/>
                      <a:pt x="33436" y="4683"/>
                    </a:cubicBezTo>
                    <a:cubicBezTo>
                      <a:pt x="32220" y="5746"/>
                      <a:pt x="31035" y="6932"/>
                      <a:pt x="29363" y="7266"/>
                    </a:cubicBezTo>
                    <a:cubicBezTo>
                      <a:pt x="29029" y="5138"/>
                      <a:pt x="28178" y="2859"/>
                      <a:pt x="26475" y="1491"/>
                    </a:cubicBezTo>
                    <a:cubicBezTo>
                      <a:pt x="25153" y="433"/>
                      <a:pt x="23489" y="0"/>
                      <a:pt x="2178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6" name="Google Shape;1046;p17"/>
              <p:cNvSpPr/>
              <p:nvPr/>
            </p:nvSpPr>
            <p:spPr>
              <a:xfrm>
                <a:off x="6835200" y="2915100"/>
                <a:ext cx="330000" cy="196000"/>
              </a:xfrm>
              <a:custGeom>
                <a:rect b="b" l="l" r="r" t="t"/>
                <a:pathLst>
                  <a:path extrusionOk="0" h="7840" w="13200">
                    <a:moveTo>
                      <a:pt x="12727" y="0"/>
                    </a:moveTo>
                    <a:cubicBezTo>
                      <a:pt x="12643" y="0"/>
                      <a:pt x="12562" y="38"/>
                      <a:pt x="12505" y="127"/>
                    </a:cubicBezTo>
                    <a:cubicBezTo>
                      <a:pt x="11168" y="2224"/>
                      <a:pt x="9405" y="4200"/>
                      <a:pt x="7247" y="5446"/>
                    </a:cubicBezTo>
                    <a:cubicBezTo>
                      <a:pt x="5559" y="6459"/>
                      <a:pt x="3494" y="7183"/>
                      <a:pt x="1506" y="7183"/>
                    </a:cubicBezTo>
                    <a:cubicBezTo>
                      <a:pt x="1167" y="7183"/>
                      <a:pt x="831" y="7162"/>
                      <a:pt x="499" y="7118"/>
                    </a:cubicBezTo>
                    <a:cubicBezTo>
                      <a:pt x="479" y="7115"/>
                      <a:pt x="460" y="7114"/>
                      <a:pt x="442" y="7114"/>
                    </a:cubicBezTo>
                    <a:cubicBezTo>
                      <a:pt x="39" y="7114"/>
                      <a:pt x="1" y="7727"/>
                      <a:pt x="408" y="7756"/>
                    </a:cubicBezTo>
                    <a:cubicBezTo>
                      <a:pt x="786" y="7813"/>
                      <a:pt x="1174" y="7839"/>
                      <a:pt x="1566" y="7839"/>
                    </a:cubicBezTo>
                    <a:cubicBezTo>
                      <a:pt x="3721" y="7839"/>
                      <a:pt x="6010" y="7034"/>
                      <a:pt x="7733" y="5902"/>
                    </a:cubicBezTo>
                    <a:cubicBezTo>
                      <a:pt x="9861" y="4504"/>
                      <a:pt x="11624" y="2650"/>
                      <a:pt x="13022" y="522"/>
                    </a:cubicBezTo>
                    <a:cubicBezTo>
                      <a:pt x="13200" y="278"/>
                      <a:pt x="12954" y="0"/>
                      <a:pt x="1272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7" name="Google Shape;1047;p17"/>
              <p:cNvSpPr/>
              <p:nvPr/>
            </p:nvSpPr>
            <p:spPr>
              <a:xfrm>
                <a:off x="6547500" y="2975375"/>
                <a:ext cx="246550" cy="122350"/>
              </a:xfrm>
              <a:custGeom>
                <a:rect b="b" l="l" r="r" t="t"/>
                <a:pathLst>
                  <a:path extrusionOk="0" h="4894" w="9862">
                    <a:moveTo>
                      <a:pt x="484" y="0"/>
                    </a:moveTo>
                    <a:cubicBezTo>
                      <a:pt x="247" y="0"/>
                      <a:pt x="0" y="314"/>
                      <a:pt x="183" y="543"/>
                    </a:cubicBezTo>
                    <a:cubicBezTo>
                      <a:pt x="2341" y="3431"/>
                      <a:pt x="5867" y="4798"/>
                      <a:pt x="9362" y="4890"/>
                    </a:cubicBezTo>
                    <a:cubicBezTo>
                      <a:pt x="9381" y="4892"/>
                      <a:pt x="9400" y="4893"/>
                      <a:pt x="9417" y="4893"/>
                    </a:cubicBezTo>
                    <a:cubicBezTo>
                      <a:pt x="9823" y="4893"/>
                      <a:pt x="9861" y="4251"/>
                      <a:pt x="9454" y="4251"/>
                    </a:cubicBezTo>
                    <a:cubicBezTo>
                      <a:pt x="6110" y="4160"/>
                      <a:pt x="2767" y="2853"/>
                      <a:pt x="700" y="117"/>
                    </a:cubicBezTo>
                    <a:cubicBezTo>
                      <a:pt x="639" y="34"/>
                      <a:pt x="562" y="0"/>
                      <a:pt x="48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48" name="Google Shape;1048;p17"/>
            <p:cNvGrpSpPr/>
            <p:nvPr/>
          </p:nvGrpSpPr>
          <p:grpSpPr>
            <a:xfrm flipH="1" rot="10800000">
              <a:off x="8031413" y="4139576"/>
              <a:ext cx="775875" cy="520750"/>
              <a:chOff x="6587025" y="4699175"/>
              <a:chExt cx="775875" cy="520750"/>
            </a:xfrm>
          </p:grpSpPr>
          <p:sp>
            <p:nvSpPr>
              <p:cNvPr id="1049" name="Google Shape;1049;p17"/>
              <p:cNvSpPr/>
              <p:nvPr/>
            </p:nvSpPr>
            <p:spPr>
              <a:xfrm>
                <a:off x="6587025" y="4699175"/>
                <a:ext cx="775875" cy="520750"/>
              </a:xfrm>
              <a:custGeom>
                <a:rect b="b" l="l" r="r" t="t"/>
                <a:pathLst>
                  <a:path extrusionOk="0" h="20830" w="31035">
                    <a:moveTo>
                      <a:pt x="3274" y="706"/>
                    </a:moveTo>
                    <a:cubicBezTo>
                      <a:pt x="3307" y="706"/>
                      <a:pt x="3340" y="708"/>
                      <a:pt x="3374" y="710"/>
                    </a:cubicBezTo>
                    <a:cubicBezTo>
                      <a:pt x="3496" y="710"/>
                      <a:pt x="3830" y="741"/>
                      <a:pt x="3860" y="771"/>
                    </a:cubicBezTo>
                    <a:cubicBezTo>
                      <a:pt x="3921" y="802"/>
                      <a:pt x="3952" y="954"/>
                      <a:pt x="3952" y="1075"/>
                    </a:cubicBezTo>
                    <a:cubicBezTo>
                      <a:pt x="4043" y="1379"/>
                      <a:pt x="4134" y="1835"/>
                      <a:pt x="4438" y="2534"/>
                    </a:cubicBezTo>
                    <a:cubicBezTo>
                      <a:pt x="4278" y="2466"/>
                      <a:pt x="4085" y="2432"/>
                      <a:pt x="3857" y="2432"/>
                    </a:cubicBezTo>
                    <a:cubicBezTo>
                      <a:pt x="3781" y="2432"/>
                      <a:pt x="3701" y="2435"/>
                      <a:pt x="3617" y="2443"/>
                    </a:cubicBezTo>
                    <a:cubicBezTo>
                      <a:pt x="2857" y="2473"/>
                      <a:pt x="2037" y="2899"/>
                      <a:pt x="1338" y="3689"/>
                    </a:cubicBezTo>
                    <a:cubicBezTo>
                      <a:pt x="1398" y="3324"/>
                      <a:pt x="1459" y="2990"/>
                      <a:pt x="1550" y="2717"/>
                    </a:cubicBezTo>
                    <a:cubicBezTo>
                      <a:pt x="1757" y="2097"/>
                      <a:pt x="2220" y="706"/>
                      <a:pt x="3274" y="706"/>
                    </a:cubicBezTo>
                    <a:close/>
                    <a:moveTo>
                      <a:pt x="28937" y="14290"/>
                    </a:moveTo>
                    <a:cubicBezTo>
                      <a:pt x="29689" y="14290"/>
                      <a:pt x="30289" y="14358"/>
                      <a:pt x="30335" y="14571"/>
                    </a:cubicBezTo>
                    <a:cubicBezTo>
                      <a:pt x="30365" y="14753"/>
                      <a:pt x="30365" y="14996"/>
                      <a:pt x="30274" y="15209"/>
                    </a:cubicBezTo>
                    <a:cubicBezTo>
                      <a:pt x="30031" y="16151"/>
                      <a:pt x="28998" y="17154"/>
                      <a:pt x="27478" y="17975"/>
                    </a:cubicBezTo>
                    <a:cubicBezTo>
                      <a:pt x="27751" y="17185"/>
                      <a:pt x="27782" y="16455"/>
                      <a:pt x="27539" y="15787"/>
                    </a:cubicBezTo>
                    <a:cubicBezTo>
                      <a:pt x="27356" y="15179"/>
                      <a:pt x="26991" y="14723"/>
                      <a:pt x="26627" y="14419"/>
                    </a:cubicBezTo>
                    <a:cubicBezTo>
                      <a:pt x="27280" y="14358"/>
                      <a:pt x="28185" y="14290"/>
                      <a:pt x="28937" y="14290"/>
                    </a:cubicBezTo>
                    <a:close/>
                    <a:moveTo>
                      <a:pt x="3725" y="3080"/>
                    </a:moveTo>
                    <a:cubicBezTo>
                      <a:pt x="4440" y="3080"/>
                      <a:pt x="4896" y="3478"/>
                      <a:pt x="4955" y="3507"/>
                    </a:cubicBezTo>
                    <a:cubicBezTo>
                      <a:pt x="5441" y="4419"/>
                      <a:pt x="6231" y="5635"/>
                      <a:pt x="7447" y="7185"/>
                    </a:cubicBezTo>
                    <a:cubicBezTo>
                      <a:pt x="12331" y="13493"/>
                      <a:pt x="21942" y="14547"/>
                      <a:pt x="24366" y="14547"/>
                    </a:cubicBezTo>
                    <a:cubicBezTo>
                      <a:pt x="24476" y="14547"/>
                      <a:pt x="24572" y="14544"/>
                      <a:pt x="24651" y="14540"/>
                    </a:cubicBezTo>
                    <a:cubicBezTo>
                      <a:pt x="24925" y="14540"/>
                      <a:pt x="25259" y="14480"/>
                      <a:pt x="25624" y="14449"/>
                    </a:cubicBezTo>
                    <a:cubicBezTo>
                      <a:pt x="25836" y="14571"/>
                      <a:pt x="26627" y="15057"/>
                      <a:pt x="26900" y="15939"/>
                    </a:cubicBezTo>
                    <a:cubicBezTo>
                      <a:pt x="27143" y="16638"/>
                      <a:pt x="27022" y="17458"/>
                      <a:pt x="26566" y="18370"/>
                    </a:cubicBezTo>
                    <a:cubicBezTo>
                      <a:pt x="25988" y="18613"/>
                      <a:pt x="25381" y="18857"/>
                      <a:pt x="24712" y="19069"/>
                    </a:cubicBezTo>
                    <a:cubicBezTo>
                      <a:pt x="22782" y="19736"/>
                      <a:pt x="20491" y="20155"/>
                      <a:pt x="18071" y="20155"/>
                    </a:cubicBezTo>
                    <a:cubicBezTo>
                      <a:pt x="14203" y="20155"/>
                      <a:pt x="10003" y="19085"/>
                      <a:pt x="6414" y="16243"/>
                    </a:cubicBezTo>
                    <a:cubicBezTo>
                      <a:pt x="2523" y="13112"/>
                      <a:pt x="1186" y="8218"/>
                      <a:pt x="1246" y="4783"/>
                    </a:cubicBezTo>
                    <a:cubicBezTo>
                      <a:pt x="1246" y="4783"/>
                      <a:pt x="1307" y="4783"/>
                      <a:pt x="1307" y="4753"/>
                    </a:cubicBezTo>
                    <a:cubicBezTo>
                      <a:pt x="2097" y="3720"/>
                      <a:pt x="2888" y="3173"/>
                      <a:pt x="3648" y="3081"/>
                    </a:cubicBezTo>
                    <a:cubicBezTo>
                      <a:pt x="3674" y="3080"/>
                      <a:pt x="3700" y="3080"/>
                      <a:pt x="3725" y="3080"/>
                    </a:cubicBezTo>
                    <a:close/>
                    <a:moveTo>
                      <a:pt x="3232" y="1"/>
                    </a:moveTo>
                    <a:cubicBezTo>
                      <a:pt x="2173" y="1"/>
                      <a:pt x="1341" y="904"/>
                      <a:pt x="912" y="2534"/>
                    </a:cubicBezTo>
                    <a:cubicBezTo>
                      <a:pt x="0" y="5878"/>
                      <a:pt x="1003" y="12717"/>
                      <a:pt x="6018" y="16729"/>
                    </a:cubicBezTo>
                    <a:cubicBezTo>
                      <a:pt x="9732" y="19726"/>
                      <a:pt x="14111" y="20829"/>
                      <a:pt x="18142" y="20829"/>
                    </a:cubicBezTo>
                    <a:cubicBezTo>
                      <a:pt x="20611" y="20829"/>
                      <a:pt x="22950" y="20415"/>
                      <a:pt x="24925" y="19769"/>
                    </a:cubicBezTo>
                    <a:cubicBezTo>
                      <a:pt x="28207" y="18705"/>
                      <a:pt x="30487" y="17033"/>
                      <a:pt x="30943" y="15361"/>
                    </a:cubicBezTo>
                    <a:cubicBezTo>
                      <a:pt x="31004" y="15057"/>
                      <a:pt x="31034" y="14723"/>
                      <a:pt x="30973" y="14419"/>
                    </a:cubicBezTo>
                    <a:cubicBezTo>
                      <a:pt x="30880" y="13800"/>
                      <a:pt x="30103" y="13598"/>
                      <a:pt x="28844" y="13598"/>
                    </a:cubicBezTo>
                    <a:cubicBezTo>
                      <a:pt x="28063" y="13598"/>
                      <a:pt x="27095" y="13676"/>
                      <a:pt x="25988" y="13781"/>
                    </a:cubicBezTo>
                    <a:cubicBezTo>
                      <a:pt x="25502" y="13811"/>
                      <a:pt x="25016" y="13841"/>
                      <a:pt x="24621" y="13872"/>
                    </a:cubicBezTo>
                    <a:cubicBezTo>
                      <a:pt x="24525" y="13878"/>
                      <a:pt x="24406" y="13882"/>
                      <a:pt x="24264" y="13882"/>
                    </a:cubicBezTo>
                    <a:cubicBezTo>
                      <a:pt x="21793" y="13882"/>
                      <a:pt x="12623" y="12770"/>
                      <a:pt x="7994" y="6790"/>
                    </a:cubicBezTo>
                    <a:cubicBezTo>
                      <a:pt x="5137" y="3142"/>
                      <a:pt x="4742" y="1531"/>
                      <a:pt x="4590" y="893"/>
                    </a:cubicBezTo>
                    <a:cubicBezTo>
                      <a:pt x="4438" y="194"/>
                      <a:pt x="4256" y="103"/>
                      <a:pt x="3435" y="11"/>
                    </a:cubicBezTo>
                    <a:cubicBezTo>
                      <a:pt x="3366" y="4"/>
                      <a:pt x="3299" y="1"/>
                      <a:pt x="32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0" name="Google Shape;1050;p17"/>
              <p:cNvSpPr/>
              <p:nvPr/>
            </p:nvSpPr>
            <p:spPr>
              <a:xfrm>
                <a:off x="6642475" y="4897775"/>
                <a:ext cx="572225" cy="268200"/>
              </a:xfrm>
              <a:custGeom>
                <a:rect b="b" l="l" r="r" t="t"/>
                <a:pathLst>
                  <a:path extrusionOk="0" h="10728" w="22889">
                    <a:moveTo>
                      <a:pt x="670" y="1"/>
                    </a:moveTo>
                    <a:cubicBezTo>
                      <a:pt x="518" y="1"/>
                      <a:pt x="366" y="92"/>
                      <a:pt x="335" y="244"/>
                    </a:cubicBezTo>
                    <a:lnTo>
                      <a:pt x="335" y="274"/>
                    </a:lnTo>
                    <a:cubicBezTo>
                      <a:pt x="335" y="426"/>
                      <a:pt x="1" y="3952"/>
                      <a:pt x="6475" y="8207"/>
                    </a:cubicBezTo>
                    <a:cubicBezTo>
                      <a:pt x="9430" y="10186"/>
                      <a:pt x="12985" y="10728"/>
                      <a:pt x="16010" y="10728"/>
                    </a:cubicBezTo>
                    <a:cubicBezTo>
                      <a:pt x="19583" y="10728"/>
                      <a:pt x="22415" y="9973"/>
                      <a:pt x="22646" y="9940"/>
                    </a:cubicBezTo>
                    <a:cubicBezTo>
                      <a:pt x="22828" y="9879"/>
                      <a:pt x="22889" y="9697"/>
                      <a:pt x="22859" y="9514"/>
                    </a:cubicBezTo>
                    <a:cubicBezTo>
                      <a:pt x="22832" y="9355"/>
                      <a:pt x="22690" y="9266"/>
                      <a:pt x="22512" y="9266"/>
                    </a:cubicBezTo>
                    <a:cubicBezTo>
                      <a:pt x="22487" y="9266"/>
                      <a:pt x="22460" y="9267"/>
                      <a:pt x="22433" y="9271"/>
                    </a:cubicBezTo>
                    <a:cubicBezTo>
                      <a:pt x="22400" y="9305"/>
                      <a:pt x="19555" y="10064"/>
                      <a:pt x="15975" y="10064"/>
                    </a:cubicBezTo>
                    <a:cubicBezTo>
                      <a:pt x="13043" y="10064"/>
                      <a:pt x="9618" y="9555"/>
                      <a:pt x="6840" y="7721"/>
                    </a:cubicBezTo>
                    <a:cubicBezTo>
                      <a:pt x="761" y="3678"/>
                      <a:pt x="974" y="426"/>
                      <a:pt x="974" y="396"/>
                    </a:cubicBezTo>
                    <a:cubicBezTo>
                      <a:pt x="1004" y="183"/>
                      <a:pt x="852" y="31"/>
                      <a:pt x="67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1" name="Google Shape;1051;p17"/>
              <p:cNvSpPr/>
              <p:nvPr/>
            </p:nvSpPr>
            <p:spPr>
              <a:xfrm>
                <a:off x="6693400" y="4910550"/>
                <a:ext cx="215075" cy="186450"/>
              </a:xfrm>
              <a:custGeom>
                <a:rect b="b" l="l" r="r" t="t"/>
                <a:pathLst>
                  <a:path extrusionOk="0" h="7458" w="8603">
                    <a:moveTo>
                      <a:pt x="392" y="0"/>
                    </a:moveTo>
                    <a:cubicBezTo>
                      <a:pt x="344" y="0"/>
                      <a:pt x="294" y="12"/>
                      <a:pt x="244" y="37"/>
                    </a:cubicBezTo>
                    <a:cubicBezTo>
                      <a:pt x="122" y="37"/>
                      <a:pt x="31" y="98"/>
                      <a:pt x="31" y="219"/>
                    </a:cubicBezTo>
                    <a:cubicBezTo>
                      <a:pt x="1" y="310"/>
                      <a:pt x="31" y="371"/>
                      <a:pt x="31" y="462"/>
                    </a:cubicBezTo>
                    <a:cubicBezTo>
                      <a:pt x="2463" y="5933"/>
                      <a:pt x="7903" y="7362"/>
                      <a:pt x="8147" y="7453"/>
                    </a:cubicBezTo>
                    <a:cubicBezTo>
                      <a:pt x="8166" y="7456"/>
                      <a:pt x="8184" y="7458"/>
                      <a:pt x="8203" y="7458"/>
                    </a:cubicBezTo>
                    <a:cubicBezTo>
                      <a:pt x="8360" y="7458"/>
                      <a:pt x="8487" y="7346"/>
                      <a:pt x="8542" y="7210"/>
                    </a:cubicBezTo>
                    <a:cubicBezTo>
                      <a:pt x="8602" y="7028"/>
                      <a:pt x="8481" y="6876"/>
                      <a:pt x="8329" y="6785"/>
                    </a:cubicBezTo>
                    <a:cubicBezTo>
                      <a:pt x="8299" y="6785"/>
                      <a:pt x="2979" y="5356"/>
                      <a:pt x="700" y="189"/>
                    </a:cubicBezTo>
                    <a:cubicBezTo>
                      <a:pt x="634" y="79"/>
                      <a:pt x="520" y="0"/>
                      <a:pt x="39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52" name="Google Shape;1052;p17"/>
            <p:cNvGrpSpPr/>
            <p:nvPr/>
          </p:nvGrpSpPr>
          <p:grpSpPr>
            <a:xfrm flipH="1" rot="10800000">
              <a:off x="8455525" y="4697051"/>
              <a:ext cx="354150" cy="394425"/>
              <a:chOff x="7037625" y="1519300"/>
              <a:chExt cx="354150" cy="394425"/>
            </a:xfrm>
          </p:grpSpPr>
          <p:sp>
            <p:nvSpPr>
              <p:cNvPr id="1053" name="Google Shape;1053;p17"/>
              <p:cNvSpPr/>
              <p:nvPr/>
            </p:nvSpPr>
            <p:spPr>
              <a:xfrm>
                <a:off x="7037625" y="1519300"/>
                <a:ext cx="354150" cy="394425"/>
              </a:xfrm>
              <a:custGeom>
                <a:rect b="b" l="l" r="r" t="t"/>
                <a:pathLst>
                  <a:path extrusionOk="0" h="15777" w="14166">
                    <a:moveTo>
                      <a:pt x="1065" y="670"/>
                    </a:moveTo>
                    <a:cubicBezTo>
                      <a:pt x="1581" y="670"/>
                      <a:pt x="2280" y="2189"/>
                      <a:pt x="2767" y="3952"/>
                    </a:cubicBezTo>
                    <a:lnTo>
                      <a:pt x="2676" y="4013"/>
                    </a:lnTo>
                    <a:cubicBezTo>
                      <a:pt x="1703" y="3010"/>
                      <a:pt x="639" y="1794"/>
                      <a:pt x="669" y="1095"/>
                    </a:cubicBezTo>
                    <a:cubicBezTo>
                      <a:pt x="669" y="943"/>
                      <a:pt x="761" y="852"/>
                      <a:pt x="852" y="761"/>
                    </a:cubicBezTo>
                    <a:cubicBezTo>
                      <a:pt x="943" y="730"/>
                      <a:pt x="1004" y="670"/>
                      <a:pt x="1065" y="670"/>
                    </a:cubicBezTo>
                    <a:close/>
                    <a:moveTo>
                      <a:pt x="5685" y="3223"/>
                    </a:moveTo>
                    <a:cubicBezTo>
                      <a:pt x="5837" y="3253"/>
                      <a:pt x="6414" y="3436"/>
                      <a:pt x="6688" y="3800"/>
                    </a:cubicBezTo>
                    <a:cubicBezTo>
                      <a:pt x="6779" y="3983"/>
                      <a:pt x="6779" y="4256"/>
                      <a:pt x="6718" y="4560"/>
                    </a:cubicBezTo>
                    <a:cubicBezTo>
                      <a:pt x="6627" y="4834"/>
                      <a:pt x="6475" y="4986"/>
                      <a:pt x="6262" y="5047"/>
                    </a:cubicBezTo>
                    <a:cubicBezTo>
                      <a:pt x="6150" y="5084"/>
                      <a:pt x="6027" y="5100"/>
                      <a:pt x="5899" y="5100"/>
                    </a:cubicBezTo>
                    <a:cubicBezTo>
                      <a:pt x="5402" y="5100"/>
                      <a:pt x="4838" y="4863"/>
                      <a:pt x="4621" y="4743"/>
                    </a:cubicBezTo>
                    <a:cubicBezTo>
                      <a:pt x="4573" y="4723"/>
                      <a:pt x="4522" y="4713"/>
                      <a:pt x="4471" y="4713"/>
                    </a:cubicBezTo>
                    <a:cubicBezTo>
                      <a:pt x="4363" y="4713"/>
                      <a:pt x="4258" y="4760"/>
                      <a:pt x="4195" y="4864"/>
                    </a:cubicBezTo>
                    <a:cubicBezTo>
                      <a:pt x="4104" y="5016"/>
                      <a:pt x="4135" y="5199"/>
                      <a:pt x="4287" y="5320"/>
                    </a:cubicBezTo>
                    <a:cubicBezTo>
                      <a:pt x="4469" y="5502"/>
                      <a:pt x="4925" y="5958"/>
                      <a:pt x="4925" y="6262"/>
                    </a:cubicBezTo>
                    <a:cubicBezTo>
                      <a:pt x="4925" y="6354"/>
                      <a:pt x="4925" y="6414"/>
                      <a:pt x="4803" y="6506"/>
                    </a:cubicBezTo>
                    <a:cubicBezTo>
                      <a:pt x="4718" y="6580"/>
                      <a:pt x="4619" y="6611"/>
                      <a:pt x="4512" y="6611"/>
                    </a:cubicBezTo>
                    <a:cubicBezTo>
                      <a:pt x="4005" y="6611"/>
                      <a:pt x="3334" y="5923"/>
                      <a:pt x="3283" y="5898"/>
                    </a:cubicBezTo>
                    <a:cubicBezTo>
                      <a:pt x="3223" y="5817"/>
                      <a:pt x="3135" y="5776"/>
                      <a:pt x="3038" y="5776"/>
                    </a:cubicBezTo>
                    <a:cubicBezTo>
                      <a:pt x="2990" y="5776"/>
                      <a:pt x="2939" y="5786"/>
                      <a:pt x="2888" y="5806"/>
                    </a:cubicBezTo>
                    <a:cubicBezTo>
                      <a:pt x="2736" y="5898"/>
                      <a:pt x="2676" y="6050"/>
                      <a:pt x="2736" y="6202"/>
                    </a:cubicBezTo>
                    <a:cubicBezTo>
                      <a:pt x="2919" y="6749"/>
                      <a:pt x="3101" y="8086"/>
                      <a:pt x="2524" y="8329"/>
                    </a:cubicBezTo>
                    <a:cubicBezTo>
                      <a:pt x="2493" y="8344"/>
                      <a:pt x="2455" y="8352"/>
                      <a:pt x="2421" y="8352"/>
                    </a:cubicBezTo>
                    <a:cubicBezTo>
                      <a:pt x="2387" y="8352"/>
                      <a:pt x="2356" y="8344"/>
                      <a:pt x="2341" y="8329"/>
                    </a:cubicBezTo>
                    <a:cubicBezTo>
                      <a:pt x="2007" y="8117"/>
                      <a:pt x="1673" y="7296"/>
                      <a:pt x="1460" y="6688"/>
                    </a:cubicBezTo>
                    <a:cubicBezTo>
                      <a:pt x="1733" y="6080"/>
                      <a:pt x="2189" y="5472"/>
                      <a:pt x="2767" y="4864"/>
                    </a:cubicBezTo>
                    <a:cubicBezTo>
                      <a:pt x="2949" y="5107"/>
                      <a:pt x="3101" y="5259"/>
                      <a:pt x="3192" y="5290"/>
                    </a:cubicBezTo>
                    <a:cubicBezTo>
                      <a:pt x="3253" y="5320"/>
                      <a:pt x="3344" y="5351"/>
                      <a:pt x="3405" y="5351"/>
                    </a:cubicBezTo>
                    <a:cubicBezTo>
                      <a:pt x="3587" y="5351"/>
                      <a:pt x="3739" y="5199"/>
                      <a:pt x="3739" y="5016"/>
                    </a:cubicBezTo>
                    <a:cubicBezTo>
                      <a:pt x="3739" y="4986"/>
                      <a:pt x="3739" y="4955"/>
                      <a:pt x="3709" y="4895"/>
                    </a:cubicBezTo>
                    <a:cubicBezTo>
                      <a:pt x="3679" y="4712"/>
                      <a:pt x="3587" y="4439"/>
                      <a:pt x="3527" y="4135"/>
                    </a:cubicBezTo>
                    <a:cubicBezTo>
                      <a:pt x="4256" y="3618"/>
                      <a:pt x="4955" y="3314"/>
                      <a:pt x="5685" y="3223"/>
                    </a:cubicBezTo>
                    <a:close/>
                    <a:moveTo>
                      <a:pt x="7174" y="3344"/>
                    </a:moveTo>
                    <a:lnTo>
                      <a:pt x="7174" y="3344"/>
                    </a:lnTo>
                    <a:cubicBezTo>
                      <a:pt x="8268" y="3709"/>
                      <a:pt x="9332" y="4591"/>
                      <a:pt x="10214" y="5928"/>
                    </a:cubicBezTo>
                    <a:cubicBezTo>
                      <a:pt x="11916" y="8542"/>
                      <a:pt x="13223" y="13314"/>
                      <a:pt x="11551" y="14682"/>
                    </a:cubicBezTo>
                    <a:cubicBezTo>
                      <a:pt x="11186" y="14925"/>
                      <a:pt x="10700" y="15077"/>
                      <a:pt x="10062" y="15077"/>
                    </a:cubicBezTo>
                    <a:cubicBezTo>
                      <a:pt x="7964" y="15077"/>
                      <a:pt x="4955" y="13497"/>
                      <a:pt x="3527" y="12585"/>
                    </a:cubicBezTo>
                    <a:cubicBezTo>
                      <a:pt x="2463" y="11886"/>
                      <a:pt x="1156" y="10487"/>
                      <a:pt x="1004" y="8755"/>
                    </a:cubicBezTo>
                    <a:cubicBezTo>
                      <a:pt x="973" y="8451"/>
                      <a:pt x="1004" y="8086"/>
                      <a:pt x="1065" y="7782"/>
                    </a:cubicBezTo>
                    <a:cubicBezTo>
                      <a:pt x="1247" y="8238"/>
                      <a:pt x="1551" y="8755"/>
                      <a:pt x="1976" y="8937"/>
                    </a:cubicBezTo>
                    <a:cubicBezTo>
                      <a:pt x="2068" y="8998"/>
                      <a:pt x="2220" y="8998"/>
                      <a:pt x="2341" y="8998"/>
                    </a:cubicBezTo>
                    <a:cubicBezTo>
                      <a:pt x="2463" y="8998"/>
                      <a:pt x="2615" y="8968"/>
                      <a:pt x="2736" y="8937"/>
                    </a:cubicBezTo>
                    <a:cubicBezTo>
                      <a:pt x="3496" y="8603"/>
                      <a:pt x="3527" y="7630"/>
                      <a:pt x="3435" y="6931"/>
                    </a:cubicBezTo>
                    <a:lnTo>
                      <a:pt x="3435" y="6931"/>
                    </a:lnTo>
                    <a:cubicBezTo>
                      <a:pt x="3738" y="7099"/>
                      <a:pt x="4059" y="7211"/>
                      <a:pt x="4373" y="7211"/>
                    </a:cubicBezTo>
                    <a:cubicBezTo>
                      <a:pt x="4627" y="7211"/>
                      <a:pt x="4876" y="7138"/>
                      <a:pt x="5107" y="6961"/>
                    </a:cubicBezTo>
                    <a:cubicBezTo>
                      <a:pt x="5350" y="6749"/>
                      <a:pt x="5502" y="6506"/>
                      <a:pt x="5502" y="6202"/>
                    </a:cubicBezTo>
                    <a:cubicBezTo>
                      <a:pt x="5502" y="5989"/>
                      <a:pt x="5472" y="5837"/>
                      <a:pt x="5381" y="5715"/>
                    </a:cubicBezTo>
                    <a:lnTo>
                      <a:pt x="5381" y="5715"/>
                    </a:lnTo>
                    <a:cubicBezTo>
                      <a:pt x="5510" y="5739"/>
                      <a:pt x="5649" y="5753"/>
                      <a:pt x="5790" y="5753"/>
                    </a:cubicBezTo>
                    <a:cubicBezTo>
                      <a:pt x="6012" y="5753"/>
                      <a:pt x="6240" y="5717"/>
                      <a:pt x="6445" y="5624"/>
                    </a:cubicBezTo>
                    <a:cubicBezTo>
                      <a:pt x="6840" y="5472"/>
                      <a:pt x="7113" y="5168"/>
                      <a:pt x="7296" y="4712"/>
                    </a:cubicBezTo>
                    <a:cubicBezTo>
                      <a:pt x="7478" y="4226"/>
                      <a:pt x="7448" y="3770"/>
                      <a:pt x="7205" y="3375"/>
                    </a:cubicBezTo>
                    <a:lnTo>
                      <a:pt x="7174" y="3344"/>
                    </a:lnTo>
                    <a:close/>
                    <a:moveTo>
                      <a:pt x="1095" y="1"/>
                    </a:moveTo>
                    <a:cubicBezTo>
                      <a:pt x="913" y="1"/>
                      <a:pt x="669" y="92"/>
                      <a:pt x="487" y="183"/>
                    </a:cubicBezTo>
                    <a:cubicBezTo>
                      <a:pt x="183" y="426"/>
                      <a:pt x="31" y="730"/>
                      <a:pt x="31" y="1065"/>
                    </a:cubicBezTo>
                    <a:cubicBezTo>
                      <a:pt x="1" y="2098"/>
                      <a:pt x="1277" y="3527"/>
                      <a:pt x="2220" y="4439"/>
                    </a:cubicBezTo>
                    <a:cubicBezTo>
                      <a:pt x="913" y="5806"/>
                      <a:pt x="274" y="7296"/>
                      <a:pt x="396" y="8816"/>
                    </a:cubicBezTo>
                    <a:cubicBezTo>
                      <a:pt x="609" y="10791"/>
                      <a:pt x="1976" y="12342"/>
                      <a:pt x="3192" y="13162"/>
                    </a:cubicBezTo>
                    <a:cubicBezTo>
                      <a:pt x="3587" y="13405"/>
                      <a:pt x="7265" y="15776"/>
                      <a:pt x="10062" y="15776"/>
                    </a:cubicBezTo>
                    <a:cubicBezTo>
                      <a:pt x="10852" y="15776"/>
                      <a:pt x="11460" y="15594"/>
                      <a:pt x="11946" y="15199"/>
                    </a:cubicBezTo>
                    <a:cubicBezTo>
                      <a:pt x="14165" y="13405"/>
                      <a:pt x="12372" y="8025"/>
                      <a:pt x="10791" y="5624"/>
                    </a:cubicBezTo>
                    <a:cubicBezTo>
                      <a:pt x="9484" y="3679"/>
                      <a:pt x="7752" y="2554"/>
                      <a:pt x="6019" y="2554"/>
                    </a:cubicBezTo>
                    <a:cubicBezTo>
                      <a:pt x="5107" y="2554"/>
                      <a:pt x="4195" y="2858"/>
                      <a:pt x="3375" y="3466"/>
                    </a:cubicBezTo>
                    <a:cubicBezTo>
                      <a:pt x="2919" y="1946"/>
                      <a:pt x="2159" y="1"/>
                      <a:pt x="109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4" name="Google Shape;1054;p17"/>
              <p:cNvSpPr/>
              <p:nvPr/>
            </p:nvSpPr>
            <p:spPr>
              <a:xfrm>
                <a:off x="7112850" y="1768400"/>
                <a:ext cx="48675" cy="31325"/>
              </a:xfrm>
              <a:custGeom>
                <a:rect b="b" l="l" r="r" t="t"/>
                <a:pathLst>
                  <a:path extrusionOk="0" h="1253" w="1947">
                    <a:moveTo>
                      <a:pt x="413" y="1"/>
                    </a:moveTo>
                    <a:cubicBezTo>
                      <a:pt x="288" y="1"/>
                      <a:pt x="158" y="79"/>
                      <a:pt x="92" y="189"/>
                    </a:cubicBezTo>
                    <a:cubicBezTo>
                      <a:pt x="1" y="341"/>
                      <a:pt x="92" y="554"/>
                      <a:pt x="244" y="645"/>
                    </a:cubicBezTo>
                    <a:lnTo>
                      <a:pt x="1430" y="1192"/>
                    </a:lnTo>
                    <a:cubicBezTo>
                      <a:pt x="1460" y="1253"/>
                      <a:pt x="1490" y="1253"/>
                      <a:pt x="1582" y="1253"/>
                    </a:cubicBezTo>
                    <a:cubicBezTo>
                      <a:pt x="1673" y="1253"/>
                      <a:pt x="1794" y="1162"/>
                      <a:pt x="1885" y="1040"/>
                    </a:cubicBezTo>
                    <a:cubicBezTo>
                      <a:pt x="1946" y="919"/>
                      <a:pt x="1885" y="675"/>
                      <a:pt x="1733" y="584"/>
                    </a:cubicBezTo>
                    <a:lnTo>
                      <a:pt x="548" y="37"/>
                    </a:lnTo>
                    <a:cubicBezTo>
                      <a:pt x="506" y="12"/>
                      <a:pt x="460" y="1"/>
                      <a:pt x="41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5" name="Google Shape;1055;p17"/>
              <p:cNvSpPr/>
              <p:nvPr/>
            </p:nvSpPr>
            <p:spPr>
              <a:xfrm>
                <a:off x="7153900" y="1718500"/>
                <a:ext cx="43325" cy="44750"/>
              </a:xfrm>
              <a:custGeom>
                <a:rect b="b" l="l" r="r" t="t"/>
                <a:pathLst>
                  <a:path extrusionOk="0" h="1790" w="1733">
                    <a:moveTo>
                      <a:pt x="377" y="0"/>
                    </a:moveTo>
                    <a:cubicBezTo>
                      <a:pt x="294" y="0"/>
                      <a:pt x="210" y="30"/>
                      <a:pt x="152" y="88"/>
                    </a:cubicBezTo>
                    <a:cubicBezTo>
                      <a:pt x="0" y="209"/>
                      <a:pt x="0" y="422"/>
                      <a:pt x="122" y="544"/>
                    </a:cubicBezTo>
                    <a:lnTo>
                      <a:pt x="1125" y="1699"/>
                    </a:lnTo>
                    <a:cubicBezTo>
                      <a:pt x="1186" y="1759"/>
                      <a:pt x="1277" y="1790"/>
                      <a:pt x="1368" y="1790"/>
                    </a:cubicBezTo>
                    <a:cubicBezTo>
                      <a:pt x="1459" y="1790"/>
                      <a:pt x="1520" y="1759"/>
                      <a:pt x="1581" y="1729"/>
                    </a:cubicBezTo>
                    <a:cubicBezTo>
                      <a:pt x="1733" y="1608"/>
                      <a:pt x="1733" y="1395"/>
                      <a:pt x="1611" y="1273"/>
                    </a:cubicBezTo>
                    <a:lnTo>
                      <a:pt x="608" y="118"/>
                    </a:lnTo>
                    <a:cubicBezTo>
                      <a:pt x="560" y="38"/>
                      <a:pt x="470" y="0"/>
                      <a:pt x="37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6" name="Google Shape;1056;p17"/>
              <p:cNvSpPr/>
              <p:nvPr/>
            </p:nvSpPr>
            <p:spPr>
              <a:xfrm>
                <a:off x="7191900" y="1684650"/>
                <a:ext cx="31925" cy="38325"/>
              </a:xfrm>
              <a:custGeom>
                <a:rect b="b" l="l" r="r" t="t"/>
                <a:pathLst>
                  <a:path extrusionOk="0" h="1533" w="1277">
                    <a:moveTo>
                      <a:pt x="365" y="1"/>
                    </a:moveTo>
                    <a:cubicBezTo>
                      <a:pt x="313" y="1"/>
                      <a:pt x="262" y="14"/>
                      <a:pt x="213" y="44"/>
                    </a:cubicBezTo>
                    <a:cubicBezTo>
                      <a:pt x="61" y="165"/>
                      <a:pt x="0" y="347"/>
                      <a:pt x="91" y="499"/>
                    </a:cubicBezTo>
                    <a:lnTo>
                      <a:pt x="608" y="1381"/>
                    </a:lnTo>
                    <a:cubicBezTo>
                      <a:pt x="699" y="1472"/>
                      <a:pt x="821" y="1533"/>
                      <a:pt x="882" y="1533"/>
                    </a:cubicBezTo>
                    <a:cubicBezTo>
                      <a:pt x="973" y="1533"/>
                      <a:pt x="1003" y="1533"/>
                      <a:pt x="1064" y="1472"/>
                    </a:cubicBezTo>
                    <a:cubicBezTo>
                      <a:pt x="1216" y="1381"/>
                      <a:pt x="1277" y="1168"/>
                      <a:pt x="1186" y="1016"/>
                    </a:cubicBezTo>
                    <a:lnTo>
                      <a:pt x="669" y="165"/>
                    </a:lnTo>
                    <a:cubicBezTo>
                      <a:pt x="586" y="62"/>
                      <a:pt x="476" y="1"/>
                      <a:pt x="36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7" name="Google Shape;1057;p17"/>
              <p:cNvSpPr/>
              <p:nvPr/>
            </p:nvSpPr>
            <p:spPr>
              <a:xfrm>
                <a:off x="7235975" y="1652100"/>
                <a:ext cx="37250" cy="42775"/>
              </a:xfrm>
              <a:custGeom>
                <a:rect b="b" l="l" r="r" t="t"/>
                <a:pathLst>
                  <a:path extrusionOk="0" h="1711" w="1490">
                    <a:moveTo>
                      <a:pt x="337" y="1"/>
                    </a:moveTo>
                    <a:cubicBezTo>
                      <a:pt x="274" y="1"/>
                      <a:pt x="211" y="15"/>
                      <a:pt x="152" y="39"/>
                    </a:cubicBezTo>
                    <a:cubicBezTo>
                      <a:pt x="0" y="160"/>
                      <a:pt x="0" y="342"/>
                      <a:pt x="61" y="494"/>
                    </a:cubicBezTo>
                    <a:lnTo>
                      <a:pt x="882" y="1619"/>
                    </a:lnTo>
                    <a:cubicBezTo>
                      <a:pt x="942" y="1680"/>
                      <a:pt x="1033" y="1710"/>
                      <a:pt x="1125" y="1710"/>
                    </a:cubicBezTo>
                    <a:cubicBezTo>
                      <a:pt x="1216" y="1710"/>
                      <a:pt x="1277" y="1680"/>
                      <a:pt x="1337" y="1649"/>
                    </a:cubicBezTo>
                    <a:cubicBezTo>
                      <a:pt x="1489" y="1528"/>
                      <a:pt x="1489" y="1346"/>
                      <a:pt x="1398" y="1194"/>
                    </a:cubicBezTo>
                    <a:lnTo>
                      <a:pt x="608" y="130"/>
                    </a:lnTo>
                    <a:cubicBezTo>
                      <a:pt x="533" y="37"/>
                      <a:pt x="436" y="1"/>
                      <a:pt x="33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8" name="Google Shape;1058;p17"/>
              <p:cNvSpPr/>
              <p:nvPr/>
            </p:nvSpPr>
            <p:spPr>
              <a:xfrm>
                <a:off x="7185050" y="1798650"/>
                <a:ext cx="44100" cy="30875"/>
              </a:xfrm>
              <a:custGeom>
                <a:rect b="b" l="l" r="r" t="t"/>
                <a:pathLst>
                  <a:path extrusionOk="0" h="1235" w="1764">
                    <a:moveTo>
                      <a:pt x="389" y="0"/>
                    </a:moveTo>
                    <a:cubicBezTo>
                      <a:pt x="272" y="0"/>
                      <a:pt x="154" y="61"/>
                      <a:pt x="92" y="164"/>
                    </a:cubicBezTo>
                    <a:cubicBezTo>
                      <a:pt x="1" y="316"/>
                      <a:pt x="61" y="529"/>
                      <a:pt x="213" y="620"/>
                    </a:cubicBezTo>
                    <a:lnTo>
                      <a:pt x="1216" y="1168"/>
                    </a:lnTo>
                    <a:cubicBezTo>
                      <a:pt x="1277" y="1228"/>
                      <a:pt x="1338" y="1228"/>
                      <a:pt x="1368" y="1228"/>
                    </a:cubicBezTo>
                    <a:cubicBezTo>
                      <a:pt x="1385" y="1232"/>
                      <a:pt x="1401" y="1234"/>
                      <a:pt x="1417" y="1234"/>
                    </a:cubicBezTo>
                    <a:cubicBezTo>
                      <a:pt x="1522" y="1234"/>
                      <a:pt x="1624" y="1155"/>
                      <a:pt x="1703" y="1076"/>
                    </a:cubicBezTo>
                    <a:cubicBezTo>
                      <a:pt x="1763" y="894"/>
                      <a:pt x="1733" y="681"/>
                      <a:pt x="1581" y="620"/>
                    </a:cubicBezTo>
                    <a:lnTo>
                      <a:pt x="548" y="43"/>
                    </a:lnTo>
                    <a:cubicBezTo>
                      <a:pt x="499" y="14"/>
                      <a:pt x="444" y="0"/>
                      <a:pt x="38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9" name="Google Shape;1059;p17"/>
              <p:cNvSpPr/>
              <p:nvPr/>
            </p:nvSpPr>
            <p:spPr>
              <a:xfrm>
                <a:off x="7210875" y="1746375"/>
                <a:ext cx="41825" cy="42725"/>
              </a:xfrm>
              <a:custGeom>
                <a:rect b="b" l="l" r="r" t="t"/>
                <a:pathLst>
                  <a:path extrusionOk="0" h="1709" w="1673">
                    <a:moveTo>
                      <a:pt x="334" y="1"/>
                    </a:moveTo>
                    <a:cubicBezTo>
                      <a:pt x="264" y="1"/>
                      <a:pt x="199" y="21"/>
                      <a:pt x="153" y="67"/>
                    </a:cubicBezTo>
                    <a:cubicBezTo>
                      <a:pt x="1" y="189"/>
                      <a:pt x="1" y="432"/>
                      <a:pt x="123" y="523"/>
                    </a:cubicBezTo>
                    <a:lnTo>
                      <a:pt x="1034" y="1587"/>
                    </a:lnTo>
                    <a:cubicBezTo>
                      <a:pt x="1126" y="1678"/>
                      <a:pt x="1186" y="1708"/>
                      <a:pt x="1308" y="1708"/>
                    </a:cubicBezTo>
                    <a:cubicBezTo>
                      <a:pt x="1369" y="1708"/>
                      <a:pt x="1460" y="1678"/>
                      <a:pt x="1521" y="1648"/>
                    </a:cubicBezTo>
                    <a:cubicBezTo>
                      <a:pt x="1673" y="1526"/>
                      <a:pt x="1673" y="1283"/>
                      <a:pt x="1582" y="1192"/>
                    </a:cubicBezTo>
                    <a:lnTo>
                      <a:pt x="670" y="128"/>
                    </a:lnTo>
                    <a:cubicBezTo>
                      <a:pt x="576" y="53"/>
                      <a:pt x="447" y="1"/>
                      <a:pt x="33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0" name="Google Shape;1060;p17"/>
              <p:cNvSpPr/>
              <p:nvPr/>
            </p:nvSpPr>
            <p:spPr>
              <a:xfrm>
                <a:off x="7254950" y="1720775"/>
                <a:ext cx="31200" cy="32600"/>
              </a:xfrm>
              <a:custGeom>
                <a:rect b="b" l="l" r="r" t="t"/>
                <a:pathLst>
                  <a:path extrusionOk="0" h="1304" w="1248">
                    <a:moveTo>
                      <a:pt x="367" y="0"/>
                    </a:moveTo>
                    <a:cubicBezTo>
                      <a:pt x="288" y="0"/>
                      <a:pt x="210" y="31"/>
                      <a:pt x="153" y="88"/>
                    </a:cubicBezTo>
                    <a:cubicBezTo>
                      <a:pt x="1" y="179"/>
                      <a:pt x="1" y="422"/>
                      <a:pt x="123" y="544"/>
                    </a:cubicBezTo>
                    <a:lnTo>
                      <a:pt x="639" y="1182"/>
                    </a:lnTo>
                    <a:cubicBezTo>
                      <a:pt x="730" y="1243"/>
                      <a:pt x="791" y="1304"/>
                      <a:pt x="913" y="1304"/>
                    </a:cubicBezTo>
                    <a:cubicBezTo>
                      <a:pt x="974" y="1304"/>
                      <a:pt x="1065" y="1304"/>
                      <a:pt x="1095" y="1213"/>
                    </a:cubicBezTo>
                    <a:cubicBezTo>
                      <a:pt x="1247" y="1091"/>
                      <a:pt x="1247" y="878"/>
                      <a:pt x="1126" y="757"/>
                    </a:cubicBezTo>
                    <a:lnTo>
                      <a:pt x="609" y="118"/>
                    </a:lnTo>
                    <a:cubicBezTo>
                      <a:pt x="545" y="38"/>
                      <a:pt x="455" y="0"/>
                      <a:pt x="36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1" name="Google Shape;1061;p17"/>
              <p:cNvSpPr/>
              <p:nvPr/>
            </p:nvSpPr>
            <p:spPr>
              <a:xfrm>
                <a:off x="7222275" y="1841675"/>
                <a:ext cx="44875" cy="27975"/>
              </a:xfrm>
              <a:custGeom>
                <a:rect b="b" l="l" r="r" t="t"/>
                <a:pathLst>
                  <a:path extrusionOk="0" h="1119" w="1795">
                    <a:moveTo>
                      <a:pt x="417" y="1"/>
                    </a:moveTo>
                    <a:cubicBezTo>
                      <a:pt x="283" y="1"/>
                      <a:pt x="137" y="63"/>
                      <a:pt x="92" y="176"/>
                    </a:cubicBezTo>
                    <a:cubicBezTo>
                      <a:pt x="1" y="328"/>
                      <a:pt x="92" y="571"/>
                      <a:pt x="244" y="632"/>
                    </a:cubicBezTo>
                    <a:lnTo>
                      <a:pt x="1217" y="1088"/>
                    </a:lnTo>
                    <a:cubicBezTo>
                      <a:pt x="1247" y="1118"/>
                      <a:pt x="1308" y="1118"/>
                      <a:pt x="1369" y="1118"/>
                    </a:cubicBezTo>
                    <a:cubicBezTo>
                      <a:pt x="1490" y="1118"/>
                      <a:pt x="1612" y="1057"/>
                      <a:pt x="1673" y="936"/>
                    </a:cubicBezTo>
                    <a:cubicBezTo>
                      <a:pt x="1794" y="754"/>
                      <a:pt x="1733" y="571"/>
                      <a:pt x="1521" y="480"/>
                    </a:cubicBezTo>
                    <a:lnTo>
                      <a:pt x="548" y="24"/>
                    </a:lnTo>
                    <a:cubicBezTo>
                      <a:pt x="509" y="8"/>
                      <a:pt x="463" y="1"/>
                      <a:pt x="41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2" name="Google Shape;1062;p17"/>
              <p:cNvSpPr/>
              <p:nvPr/>
            </p:nvSpPr>
            <p:spPr>
              <a:xfrm>
                <a:off x="7280800" y="1786275"/>
                <a:ext cx="32700" cy="40050"/>
              </a:xfrm>
              <a:custGeom>
                <a:rect b="b" l="l" r="r" t="t"/>
                <a:pathLst>
                  <a:path extrusionOk="0" h="1602" w="1308">
                    <a:moveTo>
                      <a:pt x="362" y="0"/>
                    </a:moveTo>
                    <a:cubicBezTo>
                      <a:pt x="301" y="0"/>
                      <a:pt x="240" y="17"/>
                      <a:pt x="183" y="52"/>
                    </a:cubicBezTo>
                    <a:cubicBezTo>
                      <a:pt x="31" y="143"/>
                      <a:pt x="0" y="355"/>
                      <a:pt x="61" y="477"/>
                    </a:cubicBezTo>
                    <a:lnTo>
                      <a:pt x="669" y="1450"/>
                    </a:lnTo>
                    <a:cubicBezTo>
                      <a:pt x="760" y="1571"/>
                      <a:pt x="851" y="1602"/>
                      <a:pt x="943" y="1602"/>
                    </a:cubicBezTo>
                    <a:cubicBezTo>
                      <a:pt x="1003" y="1602"/>
                      <a:pt x="1064" y="1602"/>
                      <a:pt x="1125" y="1571"/>
                    </a:cubicBezTo>
                    <a:cubicBezTo>
                      <a:pt x="1277" y="1450"/>
                      <a:pt x="1307" y="1237"/>
                      <a:pt x="1247" y="1115"/>
                    </a:cubicBezTo>
                    <a:lnTo>
                      <a:pt x="639" y="143"/>
                    </a:lnTo>
                    <a:cubicBezTo>
                      <a:pt x="563" y="48"/>
                      <a:pt x="463" y="0"/>
                      <a:pt x="36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3" name="Google Shape;1063;p17"/>
              <p:cNvSpPr/>
              <p:nvPr/>
            </p:nvSpPr>
            <p:spPr>
              <a:xfrm>
                <a:off x="7274725" y="1830950"/>
                <a:ext cx="38775" cy="38700"/>
              </a:xfrm>
              <a:custGeom>
                <a:rect b="b" l="l" r="r" t="t"/>
                <a:pathLst>
                  <a:path extrusionOk="0" h="1548" w="1551">
                    <a:moveTo>
                      <a:pt x="366" y="1"/>
                    </a:moveTo>
                    <a:cubicBezTo>
                      <a:pt x="287" y="1"/>
                      <a:pt x="210" y="31"/>
                      <a:pt x="152" y="88"/>
                    </a:cubicBezTo>
                    <a:cubicBezTo>
                      <a:pt x="0" y="179"/>
                      <a:pt x="0" y="423"/>
                      <a:pt x="122" y="544"/>
                    </a:cubicBezTo>
                    <a:lnTo>
                      <a:pt x="942" y="1456"/>
                    </a:lnTo>
                    <a:cubicBezTo>
                      <a:pt x="1034" y="1517"/>
                      <a:pt x="1094" y="1547"/>
                      <a:pt x="1186" y="1547"/>
                    </a:cubicBezTo>
                    <a:cubicBezTo>
                      <a:pt x="1246" y="1547"/>
                      <a:pt x="1338" y="1517"/>
                      <a:pt x="1398" y="1486"/>
                    </a:cubicBezTo>
                    <a:cubicBezTo>
                      <a:pt x="1550" y="1365"/>
                      <a:pt x="1550" y="1152"/>
                      <a:pt x="1459" y="1031"/>
                    </a:cubicBezTo>
                    <a:lnTo>
                      <a:pt x="608" y="119"/>
                    </a:lnTo>
                    <a:cubicBezTo>
                      <a:pt x="544" y="38"/>
                      <a:pt x="454" y="1"/>
                      <a:pt x="36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64" name="Google Shape;1064;p17"/>
            <p:cNvGrpSpPr/>
            <p:nvPr/>
          </p:nvGrpSpPr>
          <p:grpSpPr>
            <a:xfrm flipH="1" rot="10800000">
              <a:off x="8845600" y="4311726"/>
              <a:ext cx="587425" cy="348600"/>
              <a:chOff x="1439500" y="3797725"/>
              <a:chExt cx="587425" cy="348600"/>
            </a:xfrm>
          </p:grpSpPr>
          <p:sp>
            <p:nvSpPr>
              <p:cNvPr id="1065" name="Google Shape;1065;p17"/>
              <p:cNvSpPr/>
              <p:nvPr/>
            </p:nvSpPr>
            <p:spPr>
              <a:xfrm>
                <a:off x="1643150" y="3909825"/>
                <a:ext cx="383775" cy="188675"/>
              </a:xfrm>
              <a:custGeom>
                <a:rect b="b" l="l" r="r" t="t"/>
                <a:pathLst>
                  <a:path extrusionOk="0" h="7547" w="15351">
                    <a:moveTo>
                      <a:pt x="14408" y="1342"/>
                    </a:moveTo>
                    <a:cubicBezTo>
                      <a:pt x="14287" y="1737"/>
                      <a:pt x="14135" y="2162"/>
                      <a:pt x="13891" y="2679"/>
                    </a:cubicBezTo>
                    <a:cubicBezTo>
                      <a:pt x="13071" y="4564"/>
                      <a:pt x="11521" y="6813"/>
                      <a:pt x="8663" y="6904"/>
                    </a:cubicBezTo>
                    <a:cubicBezTo>
                      <a:pt x="8580" y="6907"/>
                      <a:pt x="8498" y="6908"/>
                      <a:pt x="8415" y="6908"/>
                    </a:cubicBezTo>
                    <a:cubicBezTo>
                      <a:pt x="5375" y="6908"/>
                      <a:pt x="3035" y="5293"/>
                      <a:pt x="1733" y="4169"/>
                    </a:cubicBezTo>
                    <a:lnTo>
                      <a:pt x="1733" y="4169"/>
                    </a:lnTo>
                    <a:cubicBezTo>
                      <a:pt x="2723" y="4482"/>
                      <a:pt x="4120" y="4811"/>
                      <a:pt x="5765" y="4811"/>
                    </a:cubicBezTo>
                    <a:cubicBezTo>
                      <a:pt x="8262" y="4811"/>
                      <a:pt x="11329" y="4054"/>
                      <a:pt x="14408" y="1342"/>
                    </a:cubicBezTo>
                    <a:close/>
                    <a:moveTo>
                      <a:pt x="14985" y="0"/>
                    </a:moveTo>
                    <a:cubicBezTo>
                      <a:pt x="14912" y="0"/>
                      <a:pt x="14838" y="30"/>
                      <a:pt x="14773" y="96"/>
                    </a:cubicBezTo>
                    <a:cubicBezTo>
                      <a:pt x="11529" y="3284"/>
                      <a:pt x="8304" y="4155"/>
                      <a:pt x="5743" y="4155"/>
                    </a:cubicBezTo>
                    <a:cubicBezTo>
                      <a:pt x="2762" y="4155"/>
                      <a:pt x="681" y="2974"/>
                      <a:pt x="517" y="2892"/>
                    </a:cubicBezTo>
                    <a:cubicBezTo>
                      <a:pt x="467" y="2872"/>
                      <a:pt x="416" y="2862"/>
                      <a:pt x="367" y="2862"/>
                    </a:cubicBezTo>
                    <a:cubicBezTo>
                      <a:pt x="267" y="2862"/>
                      <a:pt x="173" y="2902"/>
                      <a:pt x="92" y="2983"/>
                    </a:cubicBezTo>
                    <a:cubicBezTo>
                      <a:pt x="31" y="3105"/>
                      <a:pt x="1" y="3287"/>
                      <a:pt x="92" y="3409"/>
                    </a:cubicBezTo>
                    <a:cubicBezTo>
                      <a:pt x="271" y="3558"/>
                      <a:pt x="3322" y="7547"/>
                      <a:pt x="8411" y="7547"/>
                    </a:cubicBezTo>
                    <a:cubicBezTo>
                      <a:pt x="8505" y="7547"/>
                      <a:pt x="8599" y="7545"/>
                      <a:pt x="8694" y="7542"/>
                    </a:cubicBezTo>
                    <a:cubicBezTo>
                      <a:pt x="11885" y="7451"/>
                      <a:pt x="13648" y="4989"/>
                      <a:pt x="14560" y="2953"/>
                    </a:cubicBezTo>
                    <a:cubicBezTo>
                      <a:pt x="15107" y="1585"/>
                      <a:pt x="15350" y="460"/>
                      <a:pt x="15350" y="400"/>
                    </a:cubicBezTo>
                    <a:cubicBezTo>
                      <a:pt x="15350" y="278"/>
                      <a:pt x="15259" y="126"/>
                      <a:pt x="15168" y="65"/>
                    </a:cubicBezTo>
                    <a:cubicBezTo>
                      <a:pt x="15112" y="23"/>
                      <a:pt x="15049" y="0"/>
                      <a:pt x="1498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6" name="Google Shape;1066;p17"/>
              <p:cNvSpPr/>
              <p:nvPr/>
            </p:nvSpPr>
            <p:spPr>
              <a:xfrm>
                <a:off x="1439500" y="3821500"/>
                <a:ext cx="329825" cy="324825"/>
              </a:xfrm>
              <a:custGeom>
                <a:rect b="b" l="l" r="r" t="t"/>
                <a:pathLst>
                  <a:path extrusionOk="0" h="12993" w="13193">
                    <a:moveTo>
                      <a:pt x="2706" y="1774"/>
                    </a:moveTo>
                    <a:lnTo>
                      <a:pt x="2706" y="1774"/>
                    </a:lnTo>
                    <a:cubicBezTo>
                      <a:pt x="3283" y="8796"/>
                      <a:pt x="8329" y="11410"/>
                      <a:pt x="11095" y="12291"/>
                    </a:cubicBezTo>
                    <a:cubicBezTo>
                      <a:pt x="10863" y="12306"/>
                      <a:pt x="10613" y="12315"/>
                      <a:pt x="10349" y="12315"/>
                    </a:cubicBezTo>
                    <a:cubicBezTo>
                      <a:pt x="8465" y="12315"/>
                      <a:pt x="5845" y="11859"/>
                      <a:pt x="3739" y="9860"/>
                    </a:cubicBezTo>
                    <a:cubicBezTo>
                      <a:pt x="1156" y="7428"/>
                      <a:pt x="1946" y="3781"/>
                      <a:pt x="2706" y="1774"/>
                    </a:cubicBezTo>
                    <a:close/>
                    <a:moveTo>
                      <a:pt x="2908" y="1"/>
                    </a:moveTo>
                    <a:cubicBezTo>
                      <a:pt x="2793" y="1"/>
                      <a:pt x="2685" y="46"/>
                      <a:pt x="2615" y="163"/>
                    </a:cubicBezTo>
                    <a:cubicBezTo>
                      <a:pt x="2615" y="163"/>
                      <a:pt x="2523" y="346"/>
                      <a:pt x="2371" y="741"/>
                    </a:cubicBezTo>
                    <a:cubicBezTo>
                      <a:pt x="1581" y="2595"/>
                      <a:pt x="1" y="7276"/>
                      <a:pt x="3253" y="10346"/>
                    </a:cubicBezTo>
                    <a:cubicBezTo>
                      <a:pt x="5527" y="12532"/>
                      <a:pt x="8373" y="12993"/>
                      <a:pt x="10387" y="12993"/>
                    </a:cubicBezTo>
                    <a:cubicBezTo>
                      <a:pt x="11819" y="12993"/>
                      <a:pt x="12830" y="12760"/>
                      <a:pt x="12919" y="12747"/>
                    </a:cubicBezTo>
                    <a:cubicBezTo>
                      <a:pt x="13040" y="12717"/>
                      <a:pt x="13132" y="12626"/>
                      <a:pt x="13162" y="12565"/>
                    </a:cubicBezTo>
                    <a:cubicBezTo>
                      <a:pt x="13192" y="12504"/>
                      <a:pt x="13192" y="12443"/>
                      <a:pt x="13192" y="12413"/>
                    </a:cubicBezTo>
                    <a:cubicBezTo>
                      <a:pt x="13162" y="12261"/>
                      <a:pt x="13040" y="12139"/>
                      <a:pt x="12888" y="12109"/>
                    </a:cubicBezTo>
                    <a:cubicBezTo>
                      <a:pt x="12767" y="12109"/>
                      <a:pt x="3223" y="10741"/>
                      <a:pt x="3283" y="315"/>
                    </a:cubicBezTo>
                    <a:cubicBezTo>
                      <a:pt x="3283" y="163"/>
                      <a:pt x="3162" y="42"/>
                      <a:pt x="3010" y="11"/>
                    </a:cubicBezTo>
                    <a:cubicBezTo>
                      <a:pt x="2976" y="5"/>
                      <a:pt x="2941" y="1"/>
                      <a:pt x="290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7" name="Google Shape;1067;p17"/>
              <p:cNvSpPr/>
              <p:nvPr/>
            </p:nvSpPr>
            <p:spPr>
              <a:xfrm>
                <a:off x="1574775" y="3797725"/>
                <a:ext cx="284225" cy="180750"/>
              </a:xfrm>
              <a:custGeom>
                <a:rect b="b" l="l" r="r" t="t"/>
                <a:pathLst>
                  <a:path extrusionOk="0" h="7230" w="11369">
                    <a:moveTo>
                      <a:pt x="912" y="1570"/>
                    </a:moveTo>
                    <a:lnTo>
                      <a:pt x="912" y="1570"/>
                    </a:lnTo>
                    <a:cubicBezTo>
                      <a:pt x="1672" y="2634"/>
                      <a:pt x="3040" y="4184"/>
                      <a:pt x="4772" y="4823"/>
                    </a:cubicBezTo>
                    <a:cubicBezTo>
                      <a:pt x="6444" y="5522"/>
                      <a:pt x="8359" y="5674"/>
                      <a:pt x="9605" y="5704"/>
                    </a:cubicBezTo>
                    <a:cubicBezTo>
                      <a:pt x="8735" y="6091"/>
                      <a:pt x="7496" y="6527"/>
                      <a:pt x="6169" y="6527"/>
                    </a:cubicBezTo>
                    <a:cubicBezTo>
                      <a:pt x="5411" y="6527"/>
                      <a:pt x="4623" y="6384"/>
                      <a:pt x="3860" y="6008"/>
                    </a:cubicBezTo>
                    <a:cubicBezTo>
                      <a:pt x="1793" y="5035"/>
                      <a:pt x="1125" y="2938"/>
                      <a:pt x="912" y="1570"/>
                    </a:cubicBezTo>
                    <a:close/>
                    <a:moveTo>
                      <a:pt x="498" y="1"/>
                    </a:moveTo>
                    <a:cubicBezTo>
                      <a:pt x="463" y="1"/>
                      <a:pt x="429" y="7"/>
                      <a:pt x="395" y="20"/>
                    </a:cubicBezTo>
                    <a:cubicBezTo>
                      <a:pt x="274" y="51"/>
                      <a:pt x="152" y="172"/>
                      <a:pt x="152" y="324"/>
                    </a:cubicBezTo>
                    <a:cubicBezTo>
                      <a:pt x="152" y="507"/>
                      <a:pt x="0" y="4914"/>
                      <a:pt x="3556" y="6616"/>
                    </a:cubicBezTo>
                    <a:cubicBezTo>
                      <a:pt x="4463" y="7062"/>
                      <a:pt x="5388" y="7230"/>
                      <a:pt x="6265" y="7230"/>
                    </a:cubicBezTo>
                    <a:cubicBezTo>
                      <a:pt x="8858" y="7230"/>
                      <a:pt x="11042" y="5765"/>
                      <a:pt x="11155" y="5674"/>
                    </a:cubicBezTo>
                    <a:cubicBezTo>
                      <a:pt x="11216" y="5643"/>
                      <a:pt x="11246" y="5613"/>
                      <a:pt x="11277" y="5522"/>
                    </a:cubicBezTo>
                    <a:cubicBezTo>
                      <a:pt x="11368" y="5370"/>
                      <a:pt x="11277" y="5157"/>
                      <a:pt x="11155" y="5066"/>
                    </a:cubicBezTo>
                    <a:lnTo>
                      <a:pt x="10942" y="5066"/>
                    </a:lnTo>
                    <a:cubicBezTo>
                      <a:pt x="10814" y="5074"/>
                      <a:pt x="10481" y="5093"/>
                      <a:pt x="10014" y="5093"/>
                    </a:cubicBezTo>
                    <a:cubicBezTo>
                      <a:pt x="8825" y="5093"/>
                      <a:pt x="6771" y="4974"/>
                      <a:pt x="5046" y="4276"/>
                    </a:cubicBezTo>
                    <a:cubicBezTo>
                      <a:pt x="2523" y="3242"/>
                      <a:pt x="790" y="203"/>
                      <a:pt x="790" y="172"/>
                    </a:cubicBezTo>
                    <a:cubicBezTo>
                      <a:pt x="743" y="77"/>
                      <a:pt x="621" y="1"/>
                      <a:pt x="4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68" name="Google Shape;1068;p17"/>
            <p:cNvGrpSpPr/>
            <p:nvPr/>
          </p:nvGrpSpPr>
          <p:grpSpPr>
            <a:xfrm flipH="1" rot="10800000">
              <a:off x="7641075" y="4908088"/>
              <a:ext cx="595000" cy="398975"/>
              <a:chOff x="6769400" y="3772725"/>
              <a:chExt cx="595000" cy="398975"/>
            </a:xfrm>
          </p:grpSpPr>
          <p:sp>
            <p:nvSpPr>
              <p:cNvPr id="1069" name="Google Shape;1069;p17"/>
              <p:cNvSpPr/>
              <p:nvPr/>
            </p:nvSpPr>
            <p:spPr>
              <a:xfrm>
                <a:off x="6769400" y="3772725"/>
                <a:ext cx="595000" cy="398975"/>
              </a:xfrm>
              <a:custGeom>
                <a:rect b="b" l="l" r="r" t="t"/>
                <a:pathLst>
                  <a:path extrusionOk="0" h="15959" w="23800">
                    <a:moveTo>
                      <a:pt x="19271" y="4485"/>
                    </a:moveTo>
                    <a:cubicBezTo>
                      <a:pt x="20760" y="4789"/>
                      <a:pt x="22523" y="5276"/>
                      <a:pt x="22949" y="5853"/>
                    </a:cubicBezTo>
                    <a:cubicBezTo>
                      <a:pt x="23070" y="5944"/>
                      <a:pt x="23040" y="6066"/>
                      <a:pt x="23040" y="6096"/>
                    </a:cubicBezTo>
                    <a:cubicBezTo>
                      <a:pt x="23040" y="6157"/>
                      <a:pt x="22979" y="6187"/>
                      <a:pt x="22979" y="6248"/>
                    </a:cubicBezTo>
                    <a:cubicBezTo>
                      <a:pt x="22918" y="6400"/>
                      <a:pt x="22797" y="6491"/>
                      <a:pt x="22645" y="6491"/>
                    </a:cubicBezTo>
                    <a:cubicBezTo>
                      <a:pt x="22607" y="6498"/>
                      <a:pt x="22567" y="6500"/>
                      <a:pt x="22525" y="6500"/>
                    </a:cubicBezTo>
                    <a:cubicBezTo>
                      <a:pt x="21736" y="6500"/>
                      <a:pt x="20339" y="5438"/>
                      <a:pt x="19271" y="4485"/>
                    </a:cubicBezTo>
                    <a:close/>
                    <a:moveTo>
                      <a:pt x="12196" y="644"/>
                    </a:moveTo>
                    <a:cubicBezTo>
                      <a:pt x="13108" y="644"/>
                      <a:pt x="14034" y="873"/>
                      <a:pt x="14833" y="1507"/>
                    </a:cubicBezTo>
                    <a:cubicBezTo>
                      <a:pt x="15745" y="2236"/>
                      <a:pt x="16079" y="3087"/>
                      <a:pt x="15897" y="4090"/>
                    </a:cubicBezTo>
                    <a:cubicBezTo>
                      <a:pt x="15654" y="5184"/>
                      <a:pt x="14864" y="6096"/>
                      <a:pt x="14864" y="6096"/>
                    </a:cubicBezTo>
                    <a:cubicBezTo>
                      <a:pt x="14803" y="6157"/>
                      <a:pt x="14803" y="6157"/>
                      <a:pt x="14803" y="6187"/>
                    </a:cubicBezTo>
                    <a:lnTo>
                      <a:pt x="14803" y="6218"/>
                    </a:lnTo>
                    <a:lnTo>
                      <a:pt x="14803" y="6248"/>
                    </a:lnTo>
                    <a:lnTo>
                      <a:pt x="14803" y="6309"/>
                    </a:lnTo>
                    <a:lnTo>
                      <a:pt x="14803" y="6370"/>
                    </a:lnTo>
                    <a:lnTo>
                      <a:pt x="14803" y="6400"/>
                    </a:lnTo>
                    <a:cubicBezTo>
                      <a:pt x="14803" y="6461"/>
                      <a:pt x="14803" y="6461"/>
                      <a:pt x="14864" y="6491"/>
                    </a:cubicBezTo>
                    <a:cubicBezTo>
                      <a:pt x="14864" y="6522"/>
                      <a:pt x="14894" y="6522"/>
                      <a:pt x="14894" y="6552"/>
                    </a:cubicBezTo>
                    <a:lnTo>
                      <a:pt x="14894" y="6613"/>
                    </a:lnTo>
                    <a:cubicBezTo>
                      <a:pt x="14924" y="6643"/>
                      <a:pt x="14924" y="6643"/>
                      <a:pt x="14985" y="6643"/>
                    </a:cubicBezTo>
                    <a:lnTo>
                      <a:pt x="15137" y="6643"/>
                    </a:lnTo>
                    <a:cubicBezTo>
                      <a:pt x="15328" y="6618"/>
                      <a:pt x="15516" y="6605"/>
                      <a:pt x="15700" y="6605"/>
                    </a:cubicBezTo>
                    <a:cubicBezTo>
                      <a:pt x="16601" y="6605"/>
                      <a:pt x="17403" y="6909"/>
                      <a:pt x="17934" y="7464"/>
                    </a:cubicBezTo>
                    <a:cubicBezTo>
                      <a:pt x="18572" y="8133"/>
                      <a:pt x="18815" y="9075"/>
                      <a:pt x="18633" y="10048"/>
                    </a:cubicBezTo>
                    <a:cubicBezTo>
                      <a:pt x="18389" y="11264"/>
                      <a:pt x="17508" y="12388"/>
                      <a:pt x="16201" y="13178"/>
                    </a:cubicBezTo>
                    <a:cubicBezTo>
                      <a:pt x="13751" y="14684"/>
                      <a:pt x="10069" y="15288"/>
                      <a:pt x="7036" y="15288"/>
                    </a:cubicBezTo>
                    <a:cubicBezTo>
                      <a:pt x="5477" y="15288"/>
                      <a:pt x="4090" y="15129"/>
                      <a:pt x="3131" y="14850"/>
                    </a:cubicBezTo>
                    <a:cubicBezTo>
                      <a:pt x="2158" y="14577"/>
                      <a:pt x="1945" y="14242"/>
                      <a:pt x="1854" y="14121"/>
                    </a:cubicBezTo>
                    <a:cubicBezTo>
                      <a:pt x="1672" y="13695"/>
                      <a:pt x="1611" y="13300"/>
                      <a:pt x="1672" y="12905"/>
                    </a:cubicBezTo>
                    <a:cubicBezTo>
                      <a:pt x="1824" y="12145"/>
                      <a:pt x="2462" y="11689"/>
                      <a:pt x="2462" y="11659"/>
                    </a:cubicBezTo>
                    <a:cubicBezTo>
                      <a:pt x="2584" y="11567"/>
                      <a:pt x="2675" y="11385"/>
                      <a:pt x="2584" y="11233"/>
                    </a:cubicBezTo>
                    <a:cubicBezTo>
                      <a:pt x="2533" y="11106"/>
                      <a:pt x="2419" y="11043"/>
                      <a:pt x="2295" y="11043"/>
                    </a:cubicBezTo>
                    <a:cubicBezTo>
                      <a:pt x="2270" y="11043"/>
                      <a:pt x="2244" y="11046"/>
                      <a:pt x="2219" y="11051"/>
                    </a:cubicBezTo>
                    <a:cubicBezTo>
                      <a:pt x="2219" y="11051"/>
                      <a:pt x="2017" y="11093"/>
                      <a:pt x="1759" y="11093"/>
                    </a:cubicBezTo>
                    <a:cubicBezTo>
                      <a:pt x="1527" y="11093"/>
                      <a:pt x="1250" y="11059"/>
                      <a:pt x="1034" y="10929"/>
                    </a:cubicBezTo>
                    <a:cubicBezTo>
                      <a:pt x="851" y="10808"/>
                      <a:pt x="760" y="10656"/>
                      <a:pt x="699" y="10443"/>
                    </a:cubicBezTo>
                    <a:cubicBezTo>
                      <a:pt x="638" y="10260"/>
                      <a:pt x="638" y="9987"/>
                      <a:pt x="699" y="9713"/>
                    </a:cubicBezTo>
                    <a:cubicBezTo>
                      <a:pt x="1155" y="7251"/>
                      <a:pt x="5441" y="2692"/>
                      <a:pt x="9605" y="1172"/>
                    </a:cubicBezTo>
                    <a:cubicBezTo>
                      <a:pt x="10356" y="881"/>
                      <a:pt x="11269" y="644"/>
                      <a:pt x="12196" y="644"/>
                    </a:cubicBezTo>
                    <a:close/>
                    <a:moveTo>
                      <a:pt x="12255" y="0"/>
                    </a:moveTo>
                    <a:cubicBezTo>
                      <a:pt x="11384" y="0"/>
                      <a:pt x="10434" y="188"/>
                      <a:pt x="9423" y="564"/>
                    </a:cubicBezTo>
                    <a:cubicBezTo>
                      <a:pt x="5015" y="2206"/>
                      <a:pt x="608" y="6887"/>
                      <a:pt x="91" y="9592"/>
                    </a:cubicBezTo>
                    <a:cubicBezTo>
                      <a:pt x="0" y="9926"/>
                      <a:pt x="0" y="10291"/>
                      <a:pt x="91" y="10595"/>
                    </a:cubicBezTo>
                    <a:cubicBezTo>
                      <a:pt x="152" y="11020"/>
                      <a:pt x="395" y="11324"/>
                      <a:pt x="730" y="11507"/>
                    </a:cubicBezTo>
                    <a:cubicBezTo>
                      <a:pt x="942" y="11659"/>
                      <a:pt x="1246" y="11719"/>
                      <a:pt x="1489" y="11780"/>
                    </a:cubicBezTo>
                    <a:cubicBezTo>
                      <a:pt x="1307" y="12023"/>
                      <a:pt x="1094" y="12388"/>
                      <a:pt x="1034" y="12783"/>
                    </a:cubicBezTo>
                    <a:cubicBezTo>
                      <a:pt x="912" y="13330"/>
                      <a:pt x="1034" y="13878"/>
                      <a:pt x="1307" y="14425"/>
                    </a:cubicBezTo>
                    <a:cubicBezTo>
                      <a:pt x="1520" y="14881"/>
                      <a:pt x="2067" y="15215"/>
                      <a:pt x="2918" y="15489"/>
                    </a:cubicBezTo>
                    <a:cubicBezTo>
                      <a:pt x="3932" y="15788"/>
                      <a:pt x="5389" y="15958"/>
                      <a:pt x="7026" y="15958"/>
                    </a:cubicBezTo>
                    <a:cubicBezTo>
                      <a:pt x="10199" y="15958"/>
                      <a:pt x="14050" y="15320"/>
                      <a:pt x="16657" y="13756"/>
                    </a:cubicBezTo>
                    <a:cubicBezTo>
                      <a:pt x="18116" y="12844"/>
                      <a:pt x="19119" y="11567"/>
                      <a:pt x="19393" y="10200"/>
                    </a:cubicBezTo>
                    <a:cubicBezTo>
                      <a:pt x="19605" y="9045"/>
                      <a:pt x="19301" y="7859"/>
                      <a:pt x="18511" y="7069"/>
                    </a:cubicBezTo>
                    <a:cubicBezTo>
                      <a:pt x="17873" y="6400"/>
                      <a:pt x="17022" y="6035"/>
                      <a:pt x="16049" y="6005"/>
                    </a:cubicBezTo>
                    <a:cubicBezTo>
                      <a:pt x="16535" y="5580"/>
                      <a:pt x="17295" y="4972"/>
                      <a:pt x="18238" y="4425"/>
                    </a:cubicBezTo>
                    <a:cubicBezTo>
                      <a:pt x="18938" y="5096"/>
                      <a:pt x="21182" y="7171"/>
                      <a:pt x="22597" y="7171"/>
                    </a:cubicBezTo>
                    <a:cubicBezTo>
                      <a:pt x="22655" y="7171"/>
                      <a:pt x="22712" y="7167"/>
                      <a:pt x="22766" y="7160"/>
                    </a:cubicBezTo>
                    <a:cubicBezTo>
                      <a:pt x="23101" y="7130"/>
                      <a:pt x="23405" y="6887"/>
                      <a:pt x="23587" y="6583"/>
                    </a:cubicBezTo>
                    <a:cubicBezTo>
                      <a:pt x="23800" y="6218"/>
                      <a:pt x="23800" y="5792"/>
                      <a:pt x="23526" y="5458"/>
                    </a:cubicBezTo>
                    <a:cubicBezTo>
                      <a:pt x="22888" y="4577"/>
                      <a:pt x="20791" y="4090"/>
                      <a:pt x="19453" y="3847"/>
                    </a:cubicBezTo>
                    <a:cubicBezTo>
                      <a:pt x="20458" y="3477"/>
                      <a:pt x="21555" y="3222"/>
                      <a:pt x="22784" y="3222"/>
                    </a:cubicBezTo>
                    <a:cubicBezTo>
                      <a:pt x="22968" y="3222"/>
                      <a:pt x="23154" y="3227"/>
                      <a:pt x="23344" y="3239"/>
                    </a:cubicBezTo>
                    <a:cubicBezTo>
                      <a:pt x="23526" y="3239"/>
                      <a:pt x="23678" y="3148"/>
                      <a:pt x="23678" y="2935"/>
                    </a:cubicBezTo>
                    <a:cubicBezTo>
                      <a:pt x="23678" y="2753"/>
                      <a:pt x="23557" y="2601"/>
                      <a:pt x="23374" y="2601"/>
                    </a:cubicBezTo>
                    <a:cubicBezTo>
                      <a:pt x="23155" y="2585"/>
                      <a:pt x="22938" y="2578"/>
                      <a:pt x="22724" y="2578"/>
                    </a:cubicBezTo>
                    <a:cubicBezTo>
                      <a:pt x="20011" y="2578"/>
                      <a:pt x="17794" y="3777"/>
                      <a:pt x="16414" y="4820"/>
                    </a:cubicBezTo>
                    <a:cubicBezTo>
                      <a:pt x="16505" y="4607"/>
                      <a:pt x="16535" y="4425"/>
                      <a:pt x="16566" y="4242"/>
                    </a:cubicBezTo>
                    <a:cubicBezTo>
                      <a:pt x="16809" y="2996"/>
                      <a:pt x="16353" y="1902"/>
                      <a:pt x="15289" y="1020"/>
                    </a:cubicBezTo>
                    <a:cubicBezTo>
                      <a:pt x="14452" y="340"/>
                      <a:pt x="13426" y="0"/>
                      <a:pt x="1225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0" name="Google Shape;1070;p17"/>
              <p:cNvSpPr/>
              <p:nvPr/>
            </p:nvSpPr>
            <p:spPr>
              <a:xfrm>
                <a:off x="6817850" y="3820425"/>
                <a:ext cx="346625" cy="187375"/>
              </a:xfrm>
              <a:custGeom>
                <a:rect b="b" l="l" r="r" t="t"/>
                <a:pathLst>
                  <a:path extrusionOk="0" h="7495" w="13865">
                    <a:moveTo>
                      <a:pt x="9414" y="0"/>
                    </a:moveTo>
                    <a:cubicBezTo>
                      <a:pt x="9168" y="0"/>
                      <a:pt x="8928" y="18"/>
                      <a:pt x="8701" y="54"/>
                    </a:cubicBezTo>
                    <a:cubicBezTo>
                      <a:pt x="7029" y="328"/>
                      <a:pt x="5387" y="1665"/>
                      <a:pt x="4111" y="2669"/>
                    </a:cubicBezTo>
                    <a:cubicBezTo>
                      <a:pt x="2591" y="3945"/>
                      <a:pt x="1254" y="5404"/>
                      <a:pt x="190" y="7045"/>
                    </a:cubicBezTo>
                    <a:cubicBezTo>
                      <a:pt x="0" y="7277"/>
                      <a:pt x="234" y="7494"/>
                      <a:pt x="477" y="7494"/>
                    </a:cubicBezTo>
                    <a:cubicBezTo>
                      <a:pt x="584" y="7494"/>
                      <a:pt x="693" y="7452"/>
                      <a:pt x="767" y="7349"/>
                    </a:cubicBezTo>
                    <a:cubicBezTo>
                      <a:pt x="2561" y="4705"/>
                      <a:pt x="5083" y="2304"/>
                      <a:pt x="8032" y="966"/>
                    </a:cubicBezTo>
                    <a:cubicBezTo>
                      <a:pt x="8413" y="799"/>
                      <a:pt x="8931" y="711"/>
                      <a:pt x="9478" y="711"/>
                    </a:cubicBezTo>
                    <a:cubicBezTo>
                      <a:pt x="11113" y="711"/>
                      <a:pt x="13001" y="1492"/>
                      <a:pt x="12226" y="3246"/>
                    </a:cubicBezTo>
                    <a:cubicBezTo>
                      <a:pt x="12104" y="3511"/>
                      <a:pt x="12337" y="3735"/>
                      <a:pt x="12559" y="3735"/>
                    </a:cubicBezTo>
                    <a:cubicBezTo>
                      <a:pt x="12668" y="3735"/>
                      <a:pt x="12774" y="3680"/>
                      <a:pt x="12834" y="3550"/>
                    </a:cubicBezTo>
                    <a:cubicBezTo>
                      <a:pt x="13864" y="1219"/>
                      <a:pt x="11439" y="0"/>
                      <a:pt x="941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1_1_2"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p18"/>
          <p:cNvSpPr txBox="1"/>
          <p:nvPr>
            <p:ph idx="1" type="subTitle"/>
          </p:nvPr>
        </p:nvSpPr>
        <p:spPr>
          <a:xfrm>
            <a:off x="946380" y="2685070"/>
            <a:ext cx="2130600" cy="44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tim"/>
              <a:buNone/>
              <a:defRPr sz="2400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tim"/>
              <a:buNone/>
              <a:defRPr sz="2400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tim"/>
              <a:buNone/>
              <a:defRPr sz="2400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tim"/>
              <a:buNone/>
              <a:defRPr sz="2400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tim"/>
              <a:buNone/>
              <a:defRPr sz="2400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tim"/>
              <a:buNone/>
              <a:defRPr sz="2400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tim"/>
              <a:buNone/>
              <a:defRPr sz="2400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tim"/>
              <a:buNone/>
              <a:defRPr sz="2400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tim"/>
              <a:buNone/>
              <a:defRPr sz="2400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9pPr>
          </a:lstStyle>
          <a:p/>
        </p:txBody>
      </p:sp>
      <p:sp>
        <p:nvSpPr>
          <p:cNvPr id="1073" name="Google Shape;1073;p18"/>
          <p:cNvSpPr txBox="1"/>
          <p:nvPr>
            <p:ph idx="2" type="subTitle"/>
          </p:nvPr>
        </p:nvSpPr>
        <p:spPr>
          <a:xfrm>
            <a:off x="3506700" y="2687445"/>
            <a:ext cx="2130600" cy="44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tim"/>
              <a:buNone/>
              <a:defRPr sz="2400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tim"/>
              <a:buNone/>
              <a:defRPr sz="2400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tim"/>
              <a:buNone/>
              <a:defRPr sz="2400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tim"/>
              <a:buNone/>
              <a:defRPr sz="2400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tim"/>
              <a:buNone/>
              <a:defRPr sz="2400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tim"/>
              <a:buNone/>
              <a:defRPr sz="2400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tim"/>
              <a:buNone/>
              <a:defRPr sz="2400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tim"/>
              <a:buNone/>
              <a:defRPr sz="2400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tim"/>
              <a:buNone/>
              <a:defRPr sz="2400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9pPr>
          </a:lstStyle>
          <a:p/>
        </p:txBody>
      </p:sp>
      <p:sp>
        <p:nvSpPr>
          <p:cNvPr id="1074" name="Google Shape;1074;p18"/>
          <p:cNvSpPr txBox="1"/>
          <p:nvPr>
            <p:ph idx="3" type="subTitle"/>
          </p:nvPr>
        </p:nvSpPr>
        <p:spPr>
          <a:xfrm>
            <a:off x="6067020" y="2687454"/>
            <a:ext cx="2130600" cy="44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tim"/>
              <a:buNone/>
              <a:defRPr sz="2400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tim"/>
              <a:buNone/>
              <a:defRPr sz="2400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tim"/>
              <a:buNone/>
              <a:defRPr sz="2400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tim"/>
              <a:buNone/>
              <a:defRPr sz="2400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tim"/>
              <a:buNone/>
              <a:defRPr sz="2400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tim"/>
              <a:buNone/>
              <a:defRPr sz="2400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tim"/>
              <a:buNone/>
              <a:defRPr sz="2400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tim"/>
              <a:buNone/>
              <a:defRPr sz="2400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tim"/>
              <a:buNone/>
              <a:defRPr sz="2400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9pPr>
          </a:lstStyle>
          <a:p/>
        </p:txBody>
      </p:sp>
      <p:sp>
        <p:nvSpPr>
          <p:cNvPr id="1075" name="Google Shape;1075;p18"/>
          <p:cNvSpPr txBox="1"/>
          <p:nvPr>
            <p:ph idx="4" type="subTitle"/>
          </p:nvPr>
        </p:nvSpPr>
        <p:spPr>
          <a:xfrm>
            <a:off x="871975" y="3071528"/>
            <a:ext cx="2279400" cy="105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76" name="Google Shape;1076;p18"/>
          <p:cNvSpPr txBox="1"/>
          <p:nvPr>
            <p:ph idx="5" type="subTitle"/>
          </p:nvPr>
        </p:nvSpPr>
        <p:spPr>
          <a:xfrm>
            <a:off x="3433115" y="3075511"/>
            <a:ext cx="2279400" cy="105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77" name="Google Shape;1077;p18"/>
          <p:cNvSpPr txBox="1"/>
          <p:nvPr>
            <p:ph idx="6" type="subTitle"/>
          </p:nvPr>
        </p:nvSpPr>
        <p:spPr>
          <a:xfrm>
            <a:off x="5992622" y="3075511"/>
            <a:ext cx="2279400" cy="105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78" name="Google Shape;1078;p18"/>
          <p:cNvSpPr txBox="1"/>
          <p:nvPr>
            <p:ph type="title"/>
          </p:nvPr>
        </p:nvSpPr>
        <p:spPr>
          <a:xfrm>
            <a:off x="722375" y="387100"/>
            <a:ext cx="769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1079" name="Google Shape;1079;p18"/>
          <p:cNvGrpSpPr/>
          <p:nvPr/>
        </p:nvGrpSpPr>
        <p:grpSpPr>
          <a:xfrm>
            <a:off x="-438621" y="-293293"/>
            <a:ext cx="1946030" cy="2068368"/>
            <a:chOff x="-438621" y="-293293"/>
            <a:chExt cx="1946030" cy="2068368"/>
          </a:xfrm>
        </p:grpSpPr>
        <p:sp>
          <p:nvSpPr>
            <p:cNvPr id="1080" name="Google Shape;1080;p18"/>
            <p:cNvSpPr/>
            <p:nvPr/>
          </p:nvSpPr>
          <p:spPr>
            <a:xfrm flipH="1" rot="10158893">
              <a:off x="-396921" y="-42636"/>
              <a:ext cx="1069134" cy="549791"/>
            </a:xfrm>
            <a:custGeom>
              <a:rect b="b" l="l" r="r" t="t"/>
              <a:pathLst>
                <a:path extrusionOk="0" h="21993" w="42768">
                  <a:moveTo>
                    <a:pt x="41378" y="555"/>
                  </a:moveTo>
                  <a:cubicBezTo>
                    <a:pt x="41417" y="555"/>
                    <a:pt x="41454" y="558"/>
                    <a:pt x="41491" y="565"/>
                  </a:cubicBezTo>
                  <a:cubicBezTo>
                    <a:pt x="41613" y="961"/>
                    <a:pt x="41917" y="2328"/>
                    <a:pt x="41309" y="5003"/>
                  </a:cubicBezTo>
                  <a:cubicBezTo>
                    <a:pt x="40640" y="7830"/>
                    <a:pt x="37388" y="11326"/>
                    <a:pt x="32676" y="14395"/>
                  </a:cubicBezTo>
                  <a:cubicBezTo>
                    <a:pt x="28198" y="17332"/>
                    <a:pt x="23488" y="19110"/>
                    <a:pt x="20298" y="19110"/>
                  </a:cubicBezTo>
                  <a:cubicBezTo>
                    <a:pt x="20218" y="19110"/>
                    <a:pt x="20140" y="19109"/>
                    <a:pt x="20062" y="19107"/>
                  </a:cubicBezTo>
                  <a:cubicBezTo>
                    <a:pt x="17448" y="19046"/>
                    <a:pt x="15503" y="18195"/>
                    <a:pt x="14439" y="16675"/>
                  </a:cubicBezTo>
                  <a:cubicBezTo>
                    <a:pt x="14560" y="16554"/>
                    <a:pt x="14621" y="16493"/>
                    <a:pt x="14712" y="16371"/>
                  </a:cubicBezTo>
                  <a:cubicBezTo>
                    <a:pt x="16506" y="17557"/>
                    <a:pt x="18785" y="17921"/>
                    <a:pt x="20883" y="17921"/>
                  </a:cubicBezTo>
                  <a:cubicBezTo>
                    <a:pt x="23071" y="17921"/>
                    <a:pt x="25503" y="17405"/>
                    <a:pt x="27083" y="15794"/>
                  </a:cubicBezTo>
                  <a:cubicBezTo>
                    <a:pt x="27317" y="15560"/>
                    <a:pt x="27120" y="15237"/>
                    <a:pt x="26865" y="15237"/>
                  </a:cubicBezTo>
                  <a:cubicBezTo>
                    <a:pt x="26788" y="15237"/>
                    <a:pt x="26705" y="15267"/>
                    <a:pt x="26627" y="15338"/>
                  </a:cubicBezTo>
                  <a:cubicBezTo>
                    <a:pt x="25168" y="16827"/>
                    <a:pt x="22919" y="17253"/>
                    <a:pt x="20852" y="17283"/>
                  </a:cubicBezTo>
                  <a:cubicBezTo>
                    <a:pt x="20780" y="17284"/>
                    <a:pt x="20707" y="17285"/>
                    <a:pt x="20634" y="17285"/>
                  </a:cubicBezTo>
                  <a:cubicBezTo>
                    <a:pt x="18777" y="17285"/>
                    <a:pt x="16746" y="16908"/>
                    <a:pt x="15138" y="15885"/>
                  </a:cubicBezTo>
                  <a:cubicBezTo>
                    <a:pt x="15624" y="15277"/>
                    <a:pt x="15898" y="14730"/>
                    <a:pt x="15837" y="14395"/>
                  </a:cubicBezTo>
                  <a:cubicBezTo>
                    <a:pt x="15807" y="13788"/>
                    <a:pt x="15624" y="13362"/>
                    <a:pt x="15199" y="12997"/>
                  </a:cubicBezTo>
                  <a:cubicBezTo>
                    <a:pt x="14895" y="12693"/>
                    <a:pt x="14439" y="12389"/>
                    <a:pt x="13800" y="11994"/>
                  </a:cubicBezTo>
                  <a:cubicBezTo>
                    <a:pt x="13922" y="11690"/>
                    <a:pt x="14044" y="11386"/>
                    <a:pt x="14165" y="11143"/>
                  </a:cubicBezTo>
                  <a:cubicBezTo>
                    <a:pt x="14804" y="9988"/>
                    <a:pt x="15685" y="9259"/>
                    <a:pt x="17266" y="8863"/>
                  </a:cubicBezTo>
                  <a:lnTo>
                    <a:pt x="17266" y="8863"/>
                  </a:lnTo>
                  <a:cubicBezTo>
                    <a:pt x="16536" y="11356"/>
                    <a:pt x="17782" y="13909"/>
                    <a:pt x="17874" y="14031"/>
                  </a:cubicBezTo>
                  <a:cubicBezTo>
                    <a:pt x="17919" y="14143"/>
                    <a:pt x="18047" y="14206"/>
                    <a:pt x="18185" y="14206"/>
                  </a:cubicBezTo>
                  <a:cubicBezTo>
                    <a:pt x="18233" y="14206"/>
                    <a:pt x="18282" y="14198"/>
                    <a:pt x="18329" y="14183"/>
                  </a:cubicBezTo>
                  <a:cubicBezTo>
                    <a:pt x="18481" y="14092"/>
                    <a:pt x="18542" y="13909"/>
                    <a:pt x="18481" y="13727"/>
                  </a:cubicBezTo>
                  <a:cubicBezTo>
                    <a:pt x="18481" y="13666"/>
                    <a:pt x="17144" y="11052"/>
                    <a:pt x="18056" y="8711"/>
                  </a:cubicBezTo>
                  <a:cubicBezTo>
                    <a:pt x="18907" y="8560"/>
                    <a:pt x="19880" y="8438"/>
                    <a:pt x="21217" y="8347"/>
                  </a:cubicBezTo>
                  <a:lnTo>
                    <a:pt x="21217" y="8347"/>
                  </a:lnTo>
                  <a:cubicBezTo>
                    <a:pt x="20366" y="11629"/>
                    <a:pt x="21491" y="13818"/>
                    <a:pt x="21521" y="13909"/>
                  </a:cubicBezTo>
                  <a:cubicBezTo>
                    <a:pt x="21566" y="14022"/>
                    <a:pt x="21678" y="14084"/>
                    <a:pt x="21820" y="14084"/>
                  </a:cubicBezTo>
                  <a:cubicBezTo>
                    <a:pt x="21869" y="14084"/>
                    <a:pt x="21922" y="14077"/>
                    <a:pt x="21977" y="14061"/>
                  </a:cubicBezTo>
                  <a:cubicBezTo>
                    <a:pt x="22129" y="13970"/>
                    <a:pt x="22190" y="13788"/>
                    <a:pt x="22129" y="13605"/>
                  </a:cubicBezTo>
                  <a:cubicBezTo>
                    <a:pt x="22129" y="13575"/>
                    <a:pt x="21065" y="11447"/>
                    <a:pt x="21916" y="8286"/>
                  </a:cubicBezTo>
                  <a:cubicBezTo>
                    <a:pt x="22524" y="8256"/>
                    <a:pt x="23193" y="8256"/>
                    <a:pt x="23861" y="8195"/>
                  </a:cubicBezTo>
                  <a:lnTo>
                    <a:pt x="23861" y="8195"/>
                  </a:lnTo>
                  <a:cubicBezTo>
                    <a:pt x="23254" y="10870"/>
                    <a:pt x="24409" y="12754"/>
                    <a:pt x="24439" y="12845"/>
                  </a:cubicBezTo>
                  <a:cubicBezTo>
                    <a:pt x="24522" y="12949"/>
                    <a:pt x="24634" y="12996"/>
                    <a:pt x="24744" y="12996"/>
                  </a:cubicBezTo>
                  <a:cubicBezTo>
                    <a:pt x="24796" y="12996"/>
                    <a:pt x="24847" y="12986"/>
                    <a:pt x="24895" y="12967"/>
                  </a:cubicBezTo>
                  <a:cubicBezTo>
                    <a:pt x="25047" y="12876"/>
                    <a:pt x="25077" y="12663"/>
                    <a:pt x="25017" y="12511"/>
                  </a:cubicBezTo>
                  <a:cubicBezTo>
                    <a:pt x="25017" y="12511"/>
                    <a:pt x="23922" y="10626"/>
                    <a:pt x="24561" y="8164"/>
                  </a:cubicBezTo>
                  <a:cubicBezTo>
                    <a:pt x="25017" y="8164"/>
                    <a:pt x="25472" y="8134"/>
                    <a:pt x="25928" y="8134"/>
                  </a:cubicBezTo>
                  <a:lnTo>
                    <a:pt x="26324" y="8134"/>
                  </a:lnTo>
                  <a:cubicBezTo>
                    <a:pt x="26111" y="10991"/>
                    <a:pt x="27357" y="12420"/>
                    <a:pt x="27387" y="12511"/>
                  </a:cubicBezTo>
                  <a:cubicBezTo>
                    <a:pt x="27452" y="12591"/>
                    <a:pt x="27550" y="12629"/>
                    <a:pt x="27641" y="12629"/>
                  </a:cubicBezTo>
                  <a:cubicBezTo>
                    <a:pt x="27723" y="12629"/>
                    <a:pt x="27800" y="12599"/>
                    <a:pt x="27843" y="12541"/>
                  </a:cubicBezTo>
                  <a:cubicBezTo>
                    <a:pt x="27965" y="12420"/>
                    <a:pt x="27995" y="12207"/>
                    <a:pt x="27904" y="12085"/>
                  </a:cubicBezTo>
                  <a:cubicBezTo>
                    <a:pt x="27904" y="12085"/>
                    <a:pt x="26749" y="10748"/>
                    <a:pt x="26992" y="8134"/>
                  </a:cubicBezTo>
                  <a:cubicBezTo>
                    <a:pt x="27327" y="8134"/>
                    <a:pt x="27661" y="8134"/>
                    <a:pt x="28056" y="8104"/>
                  </a:cubicBezTo>
                  <a:cubicBezTo>
                    <a:pt x="28542" y="8104"/>
                    <a:pt x="29029" y="8012"/>
                    <a:pt x="29485" y="7982"/>
                  </a:cubicBezTo>
                  <a:cubicBezTo>
                    <a:pt x="29728" y="10140"/>
                    <a:pt x="30944" y="11447"/>
                    <a:pt x="30974" y="11508"/>
                  </a:cubicBezTo>
                  <a:cubicBezTo>
                    <a:pt x="31038" y="11572"/>
                    <a:pt x="31128" y="11611"/>
                    <a:pt x="31216" y="11611"/>
                  </a:cubicBezTo>
                  <a:cubicBezTo>
                    <a:pt x="31295" y="11611"/>
                    <a:pt x="31373" y="11580"/>
                    <a:pt x="31430" y="11508"/>
                  </a:cubicBezTo>
                  <a:cubicBezTo>
                    <a:pt x="31552" y="11386"/>
                    <a:pt x="31582" y="11174"/>
                    <a:pt x="31430" y="11052"/>
                  </a:cubicBezTo>
                  <a:cubicBezTo>
                    <a:pt x="31430" y="11052"/>
                    <a:pt x="30336" y="9867"/>
                    <a:pt x="30093" y="7891"/>
                  </a:cubicBezTo>
                  <a:cubicBezTo>
                    <a:pt x="31400" y="7678"/>
                    <a:pt x="32615" y="7222"/>
                    <a:pt x="33801" y="6584"/>
                  </a:cubicBezTo>
                  <a:cubicBezTo>
                    <a:pt x="34591" y="8468"/>
                    <a:pt x="36202" y="8803"/>
                    <a:pt x="36293" y="8803"/>
                  </a:cubicBezTo>
                  <a:cubicBezTo>
                    <a:pt x="36326" y="8813"/>
                    <a:pt x="36357" y="8818"/>
                    <a:pt x="36387" y="8818"/>
                  </a:cubicBezTo>
                  <a:cubicBezTo>
                    <a:pt x="36527" y="8818"/>
                    <a:pt x="36638" y="8710"/>
                    <a:pt x="36688" y="8560"/>
                  </a:cubicBezTo>
                  <a:cubicBezTo>
                    <a:pt x="36719" y="8347"/>
                    <a:pt x="36597" y="8195"/>
                    <a:pt x="36415" y="8164"/>
                  </a:cubicBezTo>
                  <a:cubicBezTo>
                    <a:pt x="36324" y="8164"/>
                    <a:pt x="34986" y="7860"/>
                    <a:pt x="34348" y="6219"/>
                  </a:cubicBezTo>
                  <a:cubicBezTo>
                    <a:pt x="35017" y="5854"/>
                    <a:pt x="35655" y="5398"/>
                    <a:pt x="36293" y="4851"/>
                  </a:cubicBezTo>
                  <a:cubicBezTo>
                    <a:pt x="37508" y="6273"/>
                    <a:pt x="38393" y="6442"/>
                    <a:pt x="38706" y="6442"/>
                  </a:cubicBezTo>
                  <a:cubicBezTo>
                    <a:pt x="38761" y="6442"/>
                    <a:pt x="38798" y="6436"/>
                    <a:pt x="38816" y="6432"/>
                  </a:cubicBezTo>
                  <a:cubicBezTo>
                    <a:pt x="38999" y="6371"/>
                    <a:pt x="39120" y="6219"/>
                    <a:pt x="39059" y="6037"/>
                  </a:cubicBezTo>
                  <a:cubicBezTo>
                    <a:pt x="39059" y="5976"/>
                    <a:pt x="39029" y="5885"/>
                    <a:pt x="38999" y="5854"/>
                  </a:cubicBezTo>
                  <a:cubicBezTo>
                    <a:pt x="38907" y="5763"/>
                    <a:pt x="38847" y="5733"/>
                    <a:pt x="38725" y="5733"/>
                  </a:cubicBezTo>
                  <a:cubicBezTo>
                    <a:pt x="38725" y="5733"/>
                    <a:pt x="38724" y="5733"/>
                    <a:pt x="38721" y="5733"/>
                  </a:cubicBezTo>
                  <a:cubicBezTo>
                    <a:pt x="38662" y="5733"/>
                    <a:pt x="37946" y="5705"/>
                    <a:pt x="36840" y="4395"/>
                  </a:cubicBezTo>
                  <a:cubicBezTo>
                    <a:pt x="37600" y="3757"/>
                    <a:pt x="38269" y="3088"/>
                    <a:pt x="38877" y="2480"/>
                  </a:cubicBezTo>
                  <a:cubicBezTo>
                    <a:pt x="39934" y="1424"/>
                    <a:pt x="40776" y="555"/>
                    <a:pt x="41378" y="555"/>
                  </a:cubicBezTo>
                  <a:close/>
                  <a:moveTo>
                    <a:pt x="5257" y="8961"/>
                  </a:moveTo>
                  <a:cubicBezTo>
                    <a:pt x="7027" y="8961"/>
                    <a:pt x="9621" y="10446"/>
                    <a:pt x="11673" y="11599"/>
                  </a:cubicBezTo>
                  <a:lnTo>
                    <a:pt x="12129" y="11842"/>
                  </a:lnTo>
                  <a:cubicBezTo>
                    <a:pt x="13497" y="12602"/>
                    <a:pt x="14348" y="13119"/>
                    <a:pt x="14743" y="13514"/>
                  </a:cubicBezTo>
                  <a:cubicBezTo>
                    <a:pt x="15016" y="13788"/>
                    <a:pt x="15168" y="14092"/>
                    <a:pt x="15199" y="14517"/>
                  </a:cubicBezTo>
                  <a:cubicBezTo>
                    <a:pt x="15290" y="15338"/>
                    <a:pt x="10913" y="19380"/>
                    <a:pt x="7661" y="20900"/>
                  </a:cubicBezTo>
                  <a:cubicBezTo>
                    <a:pt x="6936" y="21213"/>
                    <a:pt x="6464" y="21337"/>
                    <a:pt x="6171" y="21337"/>
                  </a:cubicBezTo>
                  <a:cubicBezTo>
                    <a:pt x="6009" y="21337"/>
                    <a:pt x="5902" y="21299"/>
                    <a:pt x="5837" y="21234"/>
                  </a:cubicBezTo>
                  <a:cubicBezTo>
                    <a:pt x="5715" y="21082"/>
                    <a:pt x="5715" y="20931"/>
                    <a:pt x="5746" y="20779"/>
                  </a:cubicBezTo>
                  <a:cubicBezTo>
                    <a:pt x="6019" y="19532"/>
                    <a:pt x="9059" y="17739"/>
                    <a:pt x="10183" y="17131"/>
                  </a:cubicBezTo>
                  <a:cubicBezTo>
                    <a:pt x="10335" y="17070"/>
                    <a:pt x="10427" y="16857"/>
                    <a:pt x="10335" y="16675"/>
                  </a:cubicBezTo>
                  <a:cubicBezTo>
                    <a:pt x="10290" y="16562"/>
                    <a:pt x="10178" y="16500"/>
                    <a:pt x="10037" y="16500"/>
                  </a:cubicBezTo>
                  <a:cubicBezTo>
                    <a:pt x="9987" y="16500"/>
                    <a:pt x="9934" y="16507"/>
                    <a:pt x="9879" y="16523"/>
                  </a:cubicBezTo>
                  <a:cubicBezTo>
                    <a:pt x="7724" y="17576"/>
                    <a:pt x="4305" y="18866"/>
                    <a:pt x="2582" y="18866"/>
                  </a:cubicBezTo>
                  <a:cubicBezTo>
                    <a:pt x="2167" y="18866"/>
                    <a:pt x="1850" y="18792"/>
                    <a:pt x="1673" y="18620"/>
                  </a:cubicBezTo>
                  <a:cubicBezTo>
                    <a:pt x="1612" y="18529"/>
                    <a:pt x="1581" y="18438"/>
                    <a:pt x="1521" y="18286"/>
                  </a:cubicBezTo>
                  <a:cubicBezTo>
                    <a:pt x="1490" y="16310"/>
                    <a:pt x="5685" y="15550"/>
                    <a:pt x="7296" y="15429"/>
                  </a:cubicBezTo>
                  <a:cubicBezTo>
                    <a:pt x="7509" y="15429"/>
                    <a:pt x="7600" y="15277"/>
                    <a:pt x="7600" y="15095"/>
                  </a:cubicBezTo>
                  <a:cubicBezTo>
                    <a:pt x="7600" y="14882"/>
                    <a:pt x="7448" y="14791"/>
                    <a:pt x="7265" y="14791"/>
                  </a:cubicBezTo>
                  <a:cubicBezTo>
                    <a:pt x="5867" y="14791"/>
                    <a:pt x="1946" y="14547"/>
                    <a:pt x="974" y="13575"/>
                  </a:cubicBezTo>
                  <a:cubicBezTo>
                    <a:pt x="761" y="13362"/>
                    <a:pt x="730" y="13180"/>
                    <a:pt x="822" y="12967"/>
                  </a:cubicBezTo>
                  <a:cubicBezTo>
                    <a:pt x="915" y="12687"/>
                    <a:pt x="2152" y="12533"/>
                    <a:pt x="3866" y="12533"/>
                  </a:cubicBezTo>
                  <a:cubicBezTo>
                    <a:pt x="4946" y="12533"/>
                    <a:pt x="6216" y="12594"/>
                    <a:pt x="7509" y="12724"/>
                  </a:cubicBezTo>
                  <a:cubicBezTo>
                    <a:pt x="7691" y="12724"/>
                    <a:pt x="7843" y="12602"/>
                    <a:pt x="7843" y="12450"/>
                  </a:cubicBezTo>
                  <a:cubicBezTo>
                    <a:pt x="7873" y="12298"/>
                    <a:pt x="7752" y="12116"/>
                    <a:pt x="7600" y="12085"/>
                  </a:cubicBezTo>
                  <a:cubicBezTo>
                    <a:pt x="7569" y="12085"/>
                    <a:pt x="4864" y="11295"/>
                    <a:pt x="3922" y="10322"/>
                  </a:cubicBezTo>
                  <a:cubicBezTo>
                    <a:pt x="3770" y="10170"/>
                    <a:pt x="3648" y="9988"/>
                    <a:pt x="3648" y="9867"/>
                  </a:cubicBezTo>
                  <a:cubicBezTo>
                    <a:pt x="3648" y="9836"/>
                    <a:pt x="3618" y="9684"/>
                    <a:pt x="3861" y="9471"/>
                  </a:cubicBezTo>
                  <a:cubicBezTo>
                    <a:pt x="4213" y="9112"/>
                    <a:pt x="4693" y="8961"/>
                    <a:pt x="5257" y="8961"/>
                  </a:cubicBezTo>
                  <a:close/>
                  <a:moveTo>
                    <a:pt x="41330" y="0"/>
                  </a:moveTo>
                  <a:cubicBezTo>
                    <a:pt x="40474" y="0"/>
                    <a:pt x="39551" y="915"/>
                    <a:pt x="38330" y="2085"/>
                  </a:cubicBezTo>
                  <a:cubicBezTo>
                    <a:pt x="37692" y="2724"/>
                    <a:pt x="36932" y="3453"/>
                    <a:pt x="36111" y="4183"/>
                  </a:cubicBezTo>
                  <a:cubicBezTo>
                    <a:pt x="35351" y="4821"/>
                    <a:pt x="34530" y="5368"/>
                    <a:pt x="33770" y="5824"/>
                  </a:cubicBezTo>
                  <a:cubicBezTo>
                    <a:pt x="32463" y="6584"/>
                    <a:pt x="31096" y="7070"/>
                    <a:pt x="29637" y="7283"/>
                  </a:cubicBezTo>
                  <a:cubicBezTo>
                    <a:pt x="29120" y="7374"/>
                    <a:pt x="28542" y="7435"/>
                    <a:pt x="27934" y="7435"/>
                  </a:cubicBezTo>
                  <a:cubicBezTo>
                    <a:pt x="27175" y="7496"/>
                    <a:pt x="26476" y="7496"/>
                    <a:pt x="25807" y="7496"/>
                  </a:cubicBezTo>
                  <a:cubicBezTo>
                    <a:pt x="25229" y="7496"/>
                    <a:pt x="24713" y="7526"/>
                    <a:pt x="24196" y="7526"/>
                  </a:cubicBezTo>
                  <a:lnTo>
                    <a:pt x="24165" y="7526"/>
                  </a:lnTo>
                  <a:cubicBezTo>
                    <a:pt x="23254" y="7556"/>
                    <a:pt x="22372" y="7556"/>
                    <a:pt x="21582" y="7587"/>
                  </a:cubicBezTo>
                  <a:cubicBezTo>
                    <a:pt x="19880" y="7678"/>
                    <a:pt x="18694" y="7830"/>
                    <a:pt x="17722" y="8012"/>
                  </a:cubicBezTo>
                  <a:cubicBezTo>
                    <a:pt x="15624" y="8468"/>
                    <a:pt x="14378" y="9319"/>
                    <a:pt x="13618" y="10778"/>
                  </a:cubicBezTo>
                  <a:cubicBezTo>
                    <a:pt x="13466" y="11052"/>
                    <a:pt x="13345" y="11356"/>
                    <a:pt x="13253" y="11660"/>
                  </a:cubicBezTo>
                  <a:cubicBezTo>
                    <a:pt x="13041" y="11508"/>
                    <a:pt x="12767" y="11386"/>
                    <a:pt x="12493" y="11204"/>
                  </a:cubicBezTo>
                  <a:lnTo>
                    <a:pt x="12038" y="10930"/>
                  </a:lnTo>
                  <a:cubicBezTo>
                    <a:pt x="9817" y="9687"/>
                    <a:pt x="7223" y="8200"/>
                    <a:pt x="5276" y="8200"/>
                  </a:cubicBezTo>
                  <a:cubicBezTo>
                    <a:pt x="4558" y="8200"/>
                    <a:pt x="3927" y="8402"/>
                    <a:pt x="3436" y="8894"/>
                  </a:cubicBezTo>
                  <a:cubicBezTo>
                    <a:pt x="3101" y="9228"/>
                    <a:pt x="2980" y="9563"/>
                    <a:pt x="3010" y="9927"/>
                  </a:cubicBezTo>
                  <a:cubicBezTo>
                    <a:pt x="3040" y="10231"/>
                    <a:pt x="3192" y="10474"/>
                    <a:pt x="3466" y="10748"/>
                  </a:cubicBezTo>
                  <a:cubicBezTo>
                    <a:pt x="3891" y="11174"/>
                    <a:pt x="4530" y="11508"/>
                    <a:pt x="5168" y="11812"/>
                  </a:cubicBezTo>
                  <a:cubicBezTo>
                    <a:pt x="4691" y="11785"/>
                    <a:pt x="4199" y="11769"/>
                    <a:pt x="3716" y="11769"/>
                  </a:cubicBezTo>
                  <a:cubicBezTo>
                    <a:pt x="1986" y="11769"/>
                    <a:pt x="391" y="11980"/>
                    <a:pt x="153" y="12693"/>
                  </a:cubicBezTo>
                  <a:cubicBezTo>
                    <a:pt x="1" y="13149"/>
                    <a:pt x="122" y="13605"/>
                    <a:pt x="487" y="13940"/>
                  </a:cubicBezTo>
                  <a:cubicBezTo>
                    <a:pt x="1217" y="14669"/>
                    <a:pt x="2919" y="15003"/>
                    <a:pt x="4439" y="15186"/>
                  </a:cubicBezTo>
                  <a:cubicBezTo>
                    <a:pt x="2706" y="15702"/>
                    <a:pt x="791" y="16554"/>
                    <a:pt x="852" y="18225"/>
                  </a:cubicBezTo>
                  <a:cubicBezTo>
                    <a:pt x="852" y="18590"/>
                    <a:pt x="943" y="18833"/>
                    <a:pt x="1186" y="19046"/>
                  </a:cubicBezTo>
                  <a:cubicBezTo>
                    <a:pt x="1490" y="19340"/>
                    <a:pt x="1983" y="19460"/>
                    <a:pt x="2585" y="19460"/>
                  </a:cubicBezTo>
                  <a:cubicBezTo>
                    <a:pt x="3730" y="19460"/>
                    <a:pt x="5274" y="19027"/>
                    <a:pt x="6688" y="18529"/>
                  </a:cubicBezTo>
                  <a:lnTo>
                    <a:pt x="6688" y="18529"/>
                  </a:lnTo>
                  <a:cubicBezTo>
                    <a:pt x="5898" y="19198"/>
                    <a:pt x="5199" y="19897"/>
                    <a:pt x="5047" y="20596"/>
                  </a:cubicBezTo>
                  <a:cubicBezTo>
                    <a:pt x="4986" y="20961"/>
                    <a:pt x="5047" y="21326"/>
                    <a:pt x="5259" y="21630"/>
                  </a:cubicBezTo>
                  <a:cubicBezTo>
                    <a:pt x="5444" y="21870"/>
                    <a:pt x="5733" y="21992"/>
                    <a:pt x="6129" y="21992"/>
                  </a:cubicBezTo>
                  <a:cubicBezTo>
                    <a:pt x="6582" y="21992"/>
                    <a:pt x="7174" y="21833"/>
                    <a:pt x="7904" y="21508"/>
                  </a:cubicBezTo>
                  <a:cubicBezTo>
                    <a:pt x="9606" y="20718"/>
                    <a:pt x="12159" y="18894"/>
                    <a:pt x="13922" y="17253"/>
                  </a:cubicBezTo>
                  <a:cubicBezTo>
                    <a:pt x="14773" y="18468"/>
                    <a:pt x="16536" y="19806"/>
                    <a:pt x="20001" y="19867"/>
                  </a:cubicBezTo>
                  <a:cubicBezTo>
                    <a:pt x="20075" y="19869"/>
                    <a:pt x="20150" y="19870"/>
                    <a:pt x="20225" y="19870"/>
                  </a:cubicBezTo>
                  <a:cubicBezTo>
                    <a:pt x="27074" y="19870"/>
                    <a:pt x="40383" y="11741"/>
                    <a:pt x="41917" y="5277"/>
                  </a:cubicBezTo>
                  <a:cubicBezTo>
                    <a:pt x="42768" y="1781"/>
                    <a:pt x="42068" y="353"/>
                    <a:pt x="42038" y="262"/>
                  </a:cubicBezTo>
                  <a:cubicBezTo>
                    <a:pt x="42038" y="231"/>
                    <a:pt x="41977" y="201"/>
                    <a:pt x="41947" y="201"/>
                  </a:cubicBezTo>
                  <a:cubicBezTo>
                    <a:pt x="41917" y="140"/>
                    <a:pt x="41886" y="140"/>
                    <a:pt x="41825" y="110"/>
                  </a:cubicBezTo>
                  <a:cubicBezTo>
                    <a:pt x="41662" y="35"/>
                    <a:pt x="41497" y="0"/>
                    <a:pt x="41330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1" name="Google Shape;1081;p18"/>
            <p:cNvSpPr/>
            <p:nvPr/>
          </p:nvSpPr>
          <p:spPr>
            <a:xfrm flipH="1" rot="-7192496">
              <a:off x="-305834" y="591837"/>
              <a:ext cx="617815" cy="530741"/>
            </a:xfrm>
            <a:custGeom>
              <a:rect b="b" l="l" r="r" t="t"/>
              <a:pathLst>
                <a:path extrusionOk="0" h="21230" w="24713">
                  <a:moveTo>
                    <a:pt x="9514" y="822"/>
                  </a:moveTo>
                  <a:lnTo>
                    <a:pt x="9514" y="822"/>
                  </a:lnTo>
                  <a:cubicBezTo>
                    <a:pt x="11976" y="1156"/>
                    <a:pt x="14530" y="2190"/>
                    <a:pt x="16384" y="3284"/>
                  </a:cubicBezTo>
                  <a:cubicBezTo>
                    <a:pt x="18359" y="4470"/>
                    <a:pt x="21642" y="6719"/>
                    <a:pt x="23040" y="9728"/>
                  </a:cubicBezTo>
                  <a:cubicBezTo>
                    <a:pt x="22652" y="9822"/>
                    <a:pt x="22001" y="9957"/>
                    <a:pt x="21294" y="9957"/>
                  </a:cubicBezTo>
                  <a:cubicBezTo>
                    <a:pt x="20175" y="9957"/>
                    <a:pt x="18919" y="9618"/>
                    <a:pt x="18359" y="8239"/>
                  </a:cubicBezTo>
                  <a:cubicBezTo>
                    <a:pt x="17004" y="4736"/>
                    <a:pt x="14467" y="4095"/>
                    <a:pt x="12895" y="4095"/>
                  </a:cubicBezTo>
                  <a:cubicBezTo>
                    <a:pt x="12775" y="4095"/>
                    <a:pt x="12661" y="4098"/>
                    <a:pt x="12554" y="4105"/>
                  </a:cubicBezTo>
                  <a:cubicBezTo>
                    <a:pt x="12545" y="4105"/>
                    <a:pt x="12536" y="4105"/>
                    <a:pt x="12527" y="4105"/>
                  </a:cubicBezTo>
                  <a:cubicBezTo>
                    <a:pt x="11290" y="4105"/>
                    <a:pt x="10088" y="2059"/>
                    <a:pt x="9514" y="822"/>
                  </a:cubicBezTo>
                  <a:close/>
                  <a:moveTo>
                    <a:pt x="7902" y="674"/>
                  </a:moveTo>
                  <a:cubicBezTo>
                    <a:pt x="8192" y="674"/>
                    <a:pt x="8486" y="683"/>
                    <a:pt x="8785" y="700"/>
                  </a:cubicBezTo>
                  <a:cubicBezTo>
                    <a:pt x="9176" y="1544"/>
                    <a:pt x="10612" y="4714"/>
                    <a:pt x="12589" y="4714"/>
                  </a:cubicBezTo>
                  <a:cubicBezTo>
                    <a:pt x="12608" y="4714"/>
                    <a:pt x="12626" y="4713"/>
                    <a:pt x="12645" y="4713"/>
                  </a:cubicBezTo>
                  <a:cubicBezTo>
                    <a:pt x="12720" y="4709"/>
                    <a:pt x="12799" y="4707"/>
                    <a:pt x="12880" y="4707"/>
                  </a:cubicBezTo>
                  <a:cubicBezTo>
                    <a:pt x="14280" y="4707"/>
                    <a:pt x="16548" y="5261"/>
                    <a:pt x="17812" y="8421"/>
                  </a:cubicBezTo>
                  <a:cubicBezTo>
                    <a:pt x="18454" y="10084"/>
                    <a:pt x="19940" y="10585"/>
                    <a:pt x="21349" y="10585"/>
                  </a:cubicBezTo>
                  <a:cubicBezTo>
                    <a:pt x="22078" y="10585"/>
                    <a:pt x="22785" y="10451"/>
                    <a:pt x="23344" y="10275"/>
                  </a:cubicBezTo>
                  <a:cubicBezTo>
                    <a:pt x="23436" y="10640"/>
                    <a:pt x="23496" y="10883"/>
                    <a:pt x="23588" y="11187"/>
                  </a:cubicBezTo>
                  <a:cubicBezTo>
                    <a:pt x="23740" y="11916"/>
                    <a:pt x="23800" y="12646"/>
                    <a:pt x="23740" y="13375"/>
                  </a:cubicBezTo>
                  <a:cubicBezTo>
                    <a:pt x="23119" y="13606"/>
                    <a:pt x="22524" y="13708"/>
                    <a:pt x="21960" y="13708"/>
                  </a:cubicBezTo>
                  <a:cubicBezTo>
                    <a:pt x="19846" y="13708"/>
                    <a:pt x="18171" y="12267"/>
                    <a:pt x="17235" y="10731"/>
                  </a:cubicBezTo>
                  <a:cubicBezTo>
                    <a:pt x="16900" y="10214"/>
                    <a:pt x="16657" y="9728"/>
                    <a:pt x="16414" y="9211"/>
                  </a:cubicBezTo>
                  <a:cubicBezTo>
                    <a:pt x="15740" y="7717"/>
                    <a:pt x="15179" y="6562"/>
                    <a:pt x="12827" y="6562"/>
                  </a:cubicBezTo>
                  <a:cubicBezTo>
                    <a:pt x="12738" y="6562"/>
                    <a:pt x="12647" y="6564"/>
                    <a:pt x="12554" y="6567"/>
                  </a:cubicBezTo>
                  <a:cubicBezTo>
                    <a:pt x="12487" y="6569"/>
                    <a:pt x="12423" y="6570"/>
                    <a:pt x="12360" y="6570"/>
                  </a:cubicBezTo>
                  <a:cubicBezTo>
                    <a:pt x="10551" y="6570"/>
                    <a:pt x="10165" y="5737"/>
                    <a:pt x="9636" y="4591"/>
                  </a:cubicBezTo>
                  <a:cubicBezTo>
                    <a:pt x="9393" y="4044"/>
                    <a:pt x="9119" y="3497"/>
                    <a:pt x="8724" y="2919"/>
                  </a:cubicBezTo>
                  <a:cubicBezTo>
                    <a:pt x="7873" y="1825"/>
                    <a:pt x="6627" y="1217"/>
                    <a:pt x="5745" y="913"/>
                  </a:cubicBezTo>
                  <a:cubicBezTo>
                    <a:pt x="6445" y="738"/>
                    <a:pt x="7160" y="674"/>
                    <a:pt x="7902" y="674"/>
                  </a:cubicBezTo>
                  <a:close/>
                  <a:moveTo>
                    <a:pt x="4590" y="1278"/>
                  </a:moveTo>
                  <a:cubicBezTo>
                    <a:pt x="5077" y="1400"/>
                    <a:pt x="7052" y="1886"/>
                    <a:pt x="8147" y="3345"/>
                  </a:cubicBezTo>
                  <a:cubicBezTo>
                    <a:pt x="8542" y="3831"/>
                    <a:pt x="8754" y="4348"/>
                    <a:pt x="8998" y="4865"/>
                  </a:cubicBezTo>
                  <a:cubicBezTo>
                    <a:pt x="9525" y="6095"/>
                    <a:pt x="10080" y="7240"/>
                    <a:pt x="12269" y="7240"/>
                  </a:cubicBezTo>
                  <a:cubicBezTo>
                    <a:pt x="12351" y="7240"/>
                    <a:pt x="12436" y="7239"/>
                    <a:pt x="12524" y="7236"/>
                  </a:cubicBezTo>
                  <a:cubicBezTo>
                    <a:pt x="12593" y="7234"/>
                    <a:pt x="12660" y="7233"/>
                    <a:pt x="12725" y="7233"/>
                  </a:cubicBezTo>
                  <a:cubicBezTo>
                    <a:pt x="14679" y="7233"/>
                    <a:pt x="15099" y="8104"/>
                    <a:pt x="15776" y="9515"/>
                  </a:cubicBezTo>
                  <a:cubicBezTo>
                    <a:pt x="16019" y="10032"/>
                    <a:pt x="16293" y="10549"/>
                    <a:pt x="16627" y="11126"/>
                  </a:cubicBezTo>
                  <a:cubicBezTo>
                    <a:pt x="17733" y="12896"/>
                    <a:pt x="19654" y="14368"/>
                    <a:pt x="21924" y="14368"/>
                  </a:cubicBezTo>
                  <a:cubicBezTo>
                    <a:pt x="22461" y="14368"/>
                    <a:pt x="23018" y="14285"/>
                    <a:pt x="23588" y="14105"/>
                  </a:cubicBezTo>
                  <a:lnTo>
                    <a:pt x="23588" y="14105"/>
                  </a:lnTo>
                  <a:cubicBezTo>
                    <a:pt x="23375" y="14986"/>
                    <a:pt x="23010" y="15959"/>
                    <a:pt x="22402" y="16871"/>
                  </a:cubicBezTo>
                  <a:cubicBezTo>
                    <a:pt x="22159" y="17205"/>
                    <a:pt x="21946" y="17540"/>
                    <a:pt x="21673" y="17813"/>
                  </a:cubicBezTo>
                  <a:cubicBezTo>
                    <a:pt x="21386" y="17867"/>
                    <a:pt x="21103" y="17893"/>
                    <a:pt x="20827" y="17893"/>
                  </a:cubicBezTo>
                  <a:cubicBezTo>
                    <a:pt x="18618" y="17893"/>
                    <a:pt x="16792" y="16260"/>
                    <a:pt x="15928" y="14530"/>
                  </a:cubicBezTo>
                  <a:cubicBezTo>
                    <a:pt x="15715" y="14075"/>
                    <a:pt x="15593" y="13679"/>
                    <a:pt x="15442" y="13254"/>
                  </a:cubicBezTo>
                  <a:cubicBezTo>
                    <a:pt x="15036" y="11979"/>
                    <a:pt x="14685" y="10814"/>
                    <a:pt x="12203" y="10814"/>
                  </a:cubicBezTo>
                  <a:cubicBezTo>
                    <a:pt x="12082" y="10814"/>
                    <a:pt x="11956" y="10817"/>
                    <a:pt x="11824" y="10822"/>
                  </a:cubicBezTo>
                  <a:cubicBezTo>
                    <a:pt x="11700" y="10828"/>
                    <a:pt x="11581" y="10831"/>
                    <a:pt x="11465" y="10831"/>
                  </a:cubicBezTo>
                  <a:cubicBezTo>
                    <a:pt x="9065" y="10831"/>
                    <a:pt x="8493" y="9635"/>
                    <a:pt x="7478" y="7691"/>
                  </a:cubicBezTo>
                  <a:cubicBezTo>
                    <a:pt x="7265" y="7357"/>
                    <a:pt x="7083" y="6992"/>
                    <a:pt x="6900" y="6628"/>
                  </a:cubicBezTo>
                  <a:cubicBezTo>
                    <a:pt x="5684" y="4470"/>
                    <a:pt x="3010" y="3801"/>
                    <a:pt x="1885" y="3588"/>
                  </a:cubicBezTo>
                  <a:cubicBezTo>
                    <a:pt x="2554" y="2524"/>
                    <a:pt x="3466" y="1764"/>
                    <a:pt x="4590" y="1278"/>
                  </a:cubicBezTo>
                  <a:close/>
                  <a:moveTo>
                    <a:pt x="1551" y="4166"/>
                  </a:moveTo>
                  <a:cubicBezTo>
                    <a:pt x="2341" y="4287"/>
                    <a:pt x="5198" y="4865"/>
                    <a:pt x="6323" y="6932"/>
                  </a:cubicBezTo>
                  <a:cubicBezTo>
                    <a:pt x="6505" y="7327"/>
                    <a:pt x="6718" y="7661"/>
                    <a:pt x="6900" y="7995"/>
                  </a:cubicBezTo>
                  <a:cubicBezTo>
                    <a:pt x="7896" y="9957"/>
                    <a:pt x="8694" y="11467"/>
                    <a:pt x="11548" y="11467"/>
                  </a:cubicBezTo>
                  <a:cubicBezTo>
                    <a:pt x="11658" y="11467"/>
                    <a:pt x="11770" y="11465"/>
                    <a:pt x="11885" y="11460"/>
                  </a:cubicBezTo>
                  <a:cubicBezTo>
                    <a:pt x="12037" y="11453"/>
                    <a:pt x="12179" y="11449"/>
                    <a:pt x="12314" y="11449"/>
                  </a:cubicBezTo>
                  <a:cubicBezTo>
                    <a:pt x="14224" y="11449"/>
                    <a:pt x="14434" y="12243"/>
                    <a:pt x="14803" y="13436"/>
                  </a:cubicBezTo>
                  <a:cubicBezTo>
                    <a:pt x="14925" y="13862"/>
                    <a:pt x="15077" y="14348"/>
                    <a:pt x="15320" y="14834"/>
                  </a:cubicBezTo>
                  <a:cubicBezTo>
                    <a:pt x="16277" y="16749"/>
                    <a:pt x="18294" y="18575"/>
                    <a:pt x="20791" y="18575"/>
                  </a:cubicBezTo>
                  <a:cubicBezTo>
                    <a:pt x="20831" y="18575"/>
                    <a:pt x="20872" y="18574"/>
                    <a:pt x="20913" y="18573"/>
                  </a:cubicBezTo>
                  <a:lnTo>
                    <a:pt x="20913" y="18573"/>
                  </a:lnTo>
                  <a:cubicBezTo>
                    <a:pt x="20183" y="19242"/>
                    <a:pt x="19363" y="19758"/>
                    <a:pt x="18420" y="20093"/>
                  </a:cubicBezTo>
                  <a:cubicBezTo>
                    <a:pt x="18056" y="20214"/>
                    <a:pt x="17752" y="20275"/>
                    <a:pt x="17417" y="20366"/>
                  </a:cubicBezTo>
                  <a:cubicBezTo>
                    <a:pt x="17283" y="20384"/>
                    <a:pt x="17146" y="20393"/>
                    <a:pt x="17007" y="20393"/>
                  </a:cubicBezTo>
                  <a:cubicBezTo>
                    <a:pt x="15255" y="20393"/>
                    <a:pt x="13176" y="19012"/>
                    <a:pt x="12584" y="17266"/>
                  </a:cubicBezTo>
                  <a:cubicBezTo>
                    <a:pt x="12463" y="16901"/>
                    <a:pt x="12372" y="16506"/>
                    <a:pt x="12250" y="16172"/>
                  </a:cubicBezTo>
                  <a:cubicBezTo>
                    <a:pt x="11934" y="14934"/>
                    <a:pt x="11595" y="13742"/>
                    <a:pt x="9929" y="13742"/>
                  </a:cubicBezTo>
                  <a:cubicBezTo>
                    <a:pt x="9672" y="13742"/>
                    <a:pt x="9383" y="13770"/>
                    <a:pt x="9058" y="13831"/>
                  </a:cubicBezTo>
                  <a:cubicBezTo>
                    <a:pt x="8655" y="13907"/>
                    <a:pt x="8297" y="13946"/>
                    <a:pt x="7976" y="13946"/>
                  </a:cubicBezTo>
                  <a:cubicBezTo>
                    <a:pt x="6357" y="13946"/>
                    <a:pt x="5660" y="12962"/>
                    <a:pt x="4773" y="10731"/>
                  </a:cubicBezTo>
                  <a:cubicBezTo>
                    <a:pt x="3830" y="8421"/>
                    <a:pt x="1733" y="7843"/>
                    <a:pt x="943" y="7752"/>
                  </a:cubicBezTo>
                  <a:cubicBezTo>
                    <a:pt x="852" y="6384"/>
                    <a:pt x="1064" y="5108"/>
                    <a:pt x="1551" y="4166"/>
                  </a:cubicBezTo>
                  <a:close/>
                  <a:moveTo>
                    <a:pt x="973" y="8421"/>
                  </a:moveTo>
                  <a:lnTo>
                    <a:pt x="973" y="8421"/>
                  </a:lnTo>
                  <a:cubicBezTo>
                    <a:pt x="1733" y="8573"/>
                    <a:pt x="3374" y="9120"/>
                    <a:pt x="4134" y="10974"/>
                  </a:cubicBezTo>
                  <a:cubicBezTo>
                    <a:pt x="5092" y="13331"/>
                    <a:pt x="5984" y="14584"/>
                    <a:pt x="8013" y="14584"/>
                  </a:cubicBezTo>
                  <a:cubicBezTo>
                    <a:pt x="8366" y="14584"/>
                    <a:pt x="8752" y="14546"/>
                    <a:pt x="9180" y="14470"/>
                  </a:cubicBezTo>
                  <a:cubicBezTo>
                    <a:pt x="9473" y="14411"/>
                    <a:pt x="9724" y="14383"/>
                    <a:pt x="9941" y="14383"/>
                  </a:cubicBezTo>
                  <a:cubicBezTo>
                    <a:pt x="11077" y="14383"/>
                    <a:pt x="11280" y="15150"/>
                    <a:pt x="11612" y="16324"/>
                  </a:cubicBezTo>
                  <a:cubicBezTo>
                    <a:pt x="11733" y="16689"/>
                    <a:pt x="11794" y="17084"/>
                    <a:pt x="11946" y="17448"/>
                  </a:cubicBezTo>
                  <a:cubicBezTo>
                    <a:pt x="12402" y="18786"/>
                    <a:pt x="13587" y="19880"/>
                    <a:pt x="14925" y="20488"/>
                  </a:cubicBezTo>
                  <a:cubicBezTo>
                    <a:pt x="14890" y="20488"/>
                    <a:pt x="14854" y="20488"/>
                    <a:pt x="14819" y="20488"/>
                  </a:cubicBezTo>
                  <a:cubicBezTo>
                    <a:pt x="11634" y="20488"/>
                    <a:pt x="8552" y="19140"/>
                    <a:pt x="6718" y="18148"/>
                  </a:cubicBezTo>
                  <a:cubicBezTo>
                    <a:pt x="4469" y="17023"/>
                    <a:pt x="2493" y="14287"/>
                    <a:pt x="1490" y="11005"/>
                  </a:cubicBezTo>
                  <a:cubicBezTo>
                    <a:pt x="1247" y="10123"/>
                    <a:pt x="1034" y="9242"/>
                    <a:pt x="973" y="8421"/>
                  </a:cubicBezTo>
                  <a:close/>
                  <a:moveTo>
                    <a:pt x="7821" y="0"/>
                  </a:moveTo>
                  <a:cubicBezTo>
                    <a:pt x="6765" y="0"/>
                    <a:pt x="5735" y="155"/>
                    <a:pt x="4803" y="488"/>
                  </a:cubicBezTo>
                  <a:cubicBezTo>
                    <a:pt x="4681" y="518"/>
                    <a:pt x="4621" y="548"/>
                    <a:pt x="4499" y="609"/>
                  </a:cubicBezTo>
                  <a:cubicBezTo>
                    <a:pt x="4438" y="609"/>
                    <a:pt x="4377" y="640"/>
                    <a:pt x="4347" y="670"/>
                  </a:cubicBezTo>
                  <a:cubicBezTo>
                    <a:pt x="2979" y="1278"/>
                    <a:pt x="1885" y="2281"/>
                    <a:pt x="1064" y="3679"/>
                  </a:cubicBezTo>
                  <a:cubicBezTo>
                    <a:pt x="92" y="5473"/>
                    <a:pt x="0" y="8299"/>
                    <a:pt x="882" y="11187"/>
                  </a:cubicBezTo>
                  <a:cubicBezTo>
                    <a:pt x="1915" y="14652"/>
                    <a:pt x="4013" y="17479"/>
                    <a:pt x="6384" y="18725"/>
                  </a:cubicBezTo>
                  <a:cubicBezTo>
                    <a:pt x="8423" y="19779"/>
                    <a:pt x="11860" y="21230"/>
                    <a:pt x="15304" y="21230"/>
                  </a:cubicBezTo>
                  <a:cubicBezTo>
                    <a:pt x="16429" y="21230"/>
                    <a:pt x="17555" y="21075"/>
                    <a:pt x="18633" y="20701"/>
                  </a:cubicBezTo>
                  <a:cubicBezTo>
                    <a:pt x="20426" y="20062"/>
                    <a:pt x="21855" y="18877"/>
                    <a:pt x="22949" y="17205"/>
                  </a:cubicBezTo>
                  <a:cubicBezTo>
                    <a:pt x="24287" y="15138"/>
                    <a:pt x="24712" y="13071"/>
                    <a:pt x="24226" y="11005"/>
                  </a:cubicBezTo>
                  <a:cubicBezTo>
                    <a:pt x="24104" y="10640"/>
                    <a:pt x="23983" y="10214"/>
                    <a:pt x="23831" y="9819"/>
                  </a:cubicBezTo>
                  <a:cubicBezTo>
                    <a:pt x="22433" y="6445"/>
                    <a:pt x="18907" y="3983"/>
                    <a:pt x="16779" y="2737"/>
                  </a:cubicBezTo>
                  <a:cubicBezTo>
                    <a:pt x="14621" y="1460"/>
                    <a:pt x="11764" y="336"/>
                    <a:pt x="9028" y="62"/>
                  </a:cubicBezTo>
                  <a:lnTo>
                    <a:pt x="8998" y="62"/>
                  </a:lnTo>
                  <a:cubicBezTo>
                    <a:pt x="8604" y="21"/>
                    <a:pt x="8211" y="0"/>
                    <a:pt x="7821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" name="Google Shape;1082;p18"/>
            <p:cNvSpPr/>
            <p:nvPr/>
          </p:nvSpPr>
          <p:spPr>
            <a:xfrm flipH="1">
              <a:off x="777134" y="-293293"/>
              <a:ext cx="730275" cy="894800"/>
            </a:xfrm>
            <a:custGeom>
              <a:rect b="b" l="l" r="r" t="t"/>
              <a:pathLst>
                <a:path extrusionOk="0" h="35792" w="29211">
                  <a:moveTo>
                    <a:pt x="20398" y="705"/>
                  </a:moveTo>
                  <a:cubicBezTo>
                    <a:pt x="20408" y="705"/>
                    <a:pt x="20417" y="706"/>
                    <a:pt x="20426" y="708"/>
                  </a:cubicBezTo>
                  <a:cubicBezTo>
                    <a:pt x="20457" y="708"/>
                    <a:pt x="20517" y="738"/>
                    <a:pt x="20609" y="860"/>
                  </a:cubicBezTo>
                  <a:cubicBezTo>
                    <a:pt x="20912" y="1285"/>
                    <a:pt x="20821" y="2501"/>
                    <a:pt x="20669" y="3139"/>
                  </a:cubicBezTo>
                  <a:cubicBezTo>
                    <a:pt x="20639" y="3291"/>
                    <a:pt x="20730" y="3443"/>
                    <a:pt x="20882" y="3504"/>
                  </a:cubicBezTo>
                  <a:cubicBezTo>
                    <a:pt x="20939" y="3538"/>
                    <a:pt x="20996" y="3556"/>
                    <a:pt x="21050" y="3556"/>
                  </a:cubicBezTo>
                  <a:cubicBezTo>
                    <a:pt x="21140" y="3556"/>
                    <a:pt x="21220" y="3508"/>
                    <a:pt x="21277" y="3413"/>
                  </a:cubicBezTo>
                  <a:cubicBezTo>
                    <a:pt x="22179" y="2211"/>
                    <a:pt x="23227" y="1279"/>
                    <a:pt x="23673" y="1279"/>
                  </a:cubicBezTo>
                  <a:cubicBezTo>
                    <a:pt x="23724" y="1279"/>
                    <a:pt x="23766" y="1291"/>
                    <a:pt x="23800" y="1316"/>
                  </a:cubicBezTo>
                  <a:cubicBezTo>
                    <a:pt x="24104" y="1498"/>
                    <a:pt x="23466" y="3048"/>
                    <a:pt x="22493" y="4477"/>
                  </a:cubicBezTo>
                  <a:cubicBezTo>
                    <a:pt x="22432" y="4629"/>
                    <a:pt x="22432" y="4781"/>
                    <a:pt x="22554" y="4872"/>
                  </a:cubicBezTo>
                  <a:cubicBezTo>
                    <a:pt x="22599" y="4933"/>
                    <a:pt x="22675" y="4963"/>
                    <a:pt x="22751" y="4963"/>
                  </a:cubicBezTo>
                  <a:cubicBezTo>
                    <a:pt x="22827" y="4963"/>
                    <a:pt x="22903" y="4933"/>
                    <a:pt x="22949" y="4872"/>
                  </a:cubicBezTo>
                  <a:cubicBezTo>
                    <a:pt x="23932" y="4086"/>
                    <a:pt x="25044" y="3430"/>
                    <a:pt x="25423" y="3430"/>
                  </a:cubicBezTo>
                  <a:cubicBezTo>
                    <a:pt x="25455" y="3430"/>
                    <a:pt x="25481" y="3434"/>
                    <a:pt x="25502" y="3443"/>
                  </a:cubicBezTo>
                  <a:cubicBezTo>
                    <a:pt x="25685" y="3717"/>
                    <a:pt x="25198" y="4963"/>
                    <a:pt x="24438" y="6088"/>
                  </a:cubicBezTo>
                  <a:cubicBezTo>
                    <a:pt x="24378" y="6209"/>
                    <a:pt x="24378" y="6392"/>
                    <a:pt x="24469" y="6513"/>
                  </a:cubicBezTo>
                  <a:cubicBezTo>
                    <a:pt x="24537" y="6582"/>
                    <a:pt x="24615" y="6621"/>
                    <a:pt x="24697" y="6621"/>
                  </a:cubicBezTo>
                  <a:cubicBezTo>
                    <a:pt x="24761" y="6621"/>
                    <a:pt x="24828" y="6597"/>
                    <a:pt x="24894" y="6544"/>
                  </a:cubicBezTo>
                  <a:cubicBezTo>
                    <a:pt x="25670" y="6100"/>
                    <a:pt x="27027" y="5430"/>
                    <a:pt x="27721" y="5430"/>
                  </a:cubicBezTo>
                  <a:cubicBezTo>
                    <a:pt x="27789" y="5430"/>
                    <a:pt x="27850" y="5436"/>
                    <a:pt x="27903" y="5450"/>
                  </a:cubicBezTo>
                  <a:cubicBezTo>
                    <a:pt x="27964" y="5480"/>
                    <a:pt x="28025" y="5541"/>
                    <a:pt x="28025" y="5541"/>
                  </a:cubicBezTo>
                  <a:cubicBezTo>
                    <a:pt x="28390" y="6209"/>
                    <a:pt x="27569" y="8064"/>
                    <a:pt x="26262" y="9523"/>
                  </a:cubicBezTo>
                  <a:cubicBezTo>
                    <a:pt x="26110" y="9523"/>
                    <a:pt x="25958" y="9492"/>
                    <a:pt x="25776" y="9492"/>
                  </a:cubicBezTo>
                  <a:cubicBezTo>
                    <a:pt x="26232" y="9036"/>
                    <a:pt x="26536" y="8459"/>
                    <a:pt x="26262" y="7851"/>
                  </a:cubicBezTo>
                  <a:cubicBezTo>
                    <a:pt x="26141" y="7577"/>
                    <a:pt x="25958" y="7425"/>
                    <a:pt x="25685" y="7364"/>
                  </a:cubicBezTo>
                  <a:cubicBezTo>
                    <a:pt x="25582" y="7332"/>
                    <a:pt x="25467" y="7318"/>
                    <a:pt x="25344" y="7318"/>
                  </a:cubicBezTo>
                  <a:cubicBezTo>
                    <a:pt x="24884" y="7318"/>
                    <a:pt x="24310" y="7520"/>
                    <a:pt x="23830" y="7760"/>
                  </a:cubicBezTo>
                  <a:cubicBezTo>
                    <a:pt x="24013" y="7304"/>
                    <a:pt x="24165" y="6817"/>
                    <a:pt x="24104" y="6392"/>
                  </a:cubicBezTo>
                  <a:cubicBezTo>
                    <a:pt x="24013" y="6088"/>
                    <a:pt x="23861" y="5845"/>
                    <a:pt x="23618" y="5632"/>
                  </a:cubicBezTo>
                  <a:cubicBezTo>
                    <a:pt x="23387" y="5488"/>
                    <a:pt x="23141" y="5429"/>
                    <a:pt x="22890" y="5429"/>
                  </a:cubicBezTo>
                  <a:cubicBezTo>
                    <a:pt x="22346" y="5429"/>
                    <a:pt x="21776" y="5706"/>
                    <a:pt x="21277" y="5997"/>
                  </a:cubicBezTo>
                  <a:cubicBezTo>
                    <a:pt x="21520" y="5389"/>
                    <a:pt x="21672" y="4690"/>
                    <a:pt x="21490" y="4325"/>
                  </a:cubicBezTo>
                  <a:cubicBezTo>
                    <a:pt x="21399" y="4112"/>
                    <a:pt x="21216" y="3960"/>
                    <a:pt x="21034" y="3930"/>
                  </a:cubicBezTo>
                  <a:cubicBezTo>
                    <a:pt x="20970" y="3914"/>
                    <a:pt x="20904" y="3906"/>
                    <a:pt x="20837" y="3906"/>
                  </a:cubicBezTo>
                  <a:cubicBezTo>
                    <a:pt x="20147" y="3906"/>
                    <a:pt x="19342" y="4718"/>
                    <a:pt x="18815" y="5328"/>
                  </a:cubicBezTo>
                  <a:cubicBezTo>
                    <a:pt x="18785" y="5146"/>
                    <a:pt x="18754" y="4963"/>
                    <a:pt x="18754" y="4811"/>
                  </a:cubicBezTo>
                  <a:cubicBezTo>
                    <a:pt x="18785" y="4781"/>
                    <a:pt x="18815" y="4720"/>
                    <a:pt x="18815" y="4659"/>
                  </a:cubicBezTo>
                  <a:cubicBezTo>
                    <a:pt x="19261" y="2580"/>
                    <a:pt x="19996" y="705"/>
                    <a:pt x="20398" y="705"/>
                  </a:cubicBezTo>
                  <a:close/>
                  <a:moveTo>
                    <a:pt x="17613" y="3654"/>
                  </a:moveTo>
                  <a:cubicBezTo>
                    <a:pt x="17880" y="3654"/>
                    <a:pt x="17948" y="3948"/>
                    <a:pt x="18207" y="5419"/>
                  </a:cubicBezTo>
                  <a:cubicBezTo>
                    <a:pt x="18238" y="5632"/>
                    <a:pt x="18298" y="5875"/>
                    <a:pt x="18329" y="6149"/>
                  </a:cubicBezTo>
                  <a:cubicBezTo>
                    <a:pt x="18359" y="6240"/>
                    <a:pt x="18450" y="6361"/>
                    <a:pt x="18602" y="6392"/>
                  </a:cubicBezTo>
                  <a:cubicBezTo>
                    <a:pt x="18622" y="6405"/>
                    <a:pt x="18645" y="6411"/>
                    <a:pt x="18670" y="6411"/>
                  </a:cubicBezTo>
                  <a:cubicBezTo>
                    <a:pt x="18757" y="6411"/>
                    <a:pt x="18866" y="6335"/>
                    <a:pt x="18937" y="6240"/>
                  </a:cubicBezTo>
                  <a:cubicBezTo>
                    <a:pt x="19537" y="5382"/>
                    <a:pt x="20407" y="4497"/>
                    <a:pt x="20837" y="4497"/>
                  </a:cubicBezTo>
                  <a:cubicBezTo>
                    <a:pt x="20864" y="4497"/>
                    <a:pt x="20889" y="4500"/>
                    <a:pt x="20912" y="4507"/>
                  </a:cubicBezTo>
                  <a:cubicBezTo>
                    <a:pt x="21064" y="4690"/>
                    <a:pt x="20700" y="5845"/>
                    <a:pt x="20183" y="6848"/>
                  </a:cubicBezTo>
                  <a:cubicBezTo>
                    <a:pt x="20122" y="7000"/>
                    <a:pt x="20153" y="7152"/>
                    <a:pt x="20305" y="7273"/>
                  </a:cubicBezTo>
                  <a:cubicBezTo>
                    <a:pt x="20358" y="7327"/>
                    <a:pt x="20423" y="7351"/>
                    <a:pt x="20489" y="7351"/>
                  </a:cubicBezTo>
                  <a:cubicBezTo>
                    <a:pt x="20574" y="7351"/>
                    <a:pt x="20662" y="7311"/>
                    <a:pt x="20730" y="7243"/>
                  </a:cubicBezTo>
                  <a:cubicBezTo>
                    <a:pt x="21111" y="6887"/>
                    <a:pt x="22152" y="6042"/>
                    <a:pt x="22909" y="6042"/>
                  </a:cubicBezTo>
                  <a:cubicBezTo>
                    <a:pt x="23057" y="6042"/>
                    <a:pt x="23194" y="6074"/>
                    <a:pt x="23314" y="6149"/>
                  </a:cubicBezTo>
                  <a:cubicBezTo>
                    <a:pt x="23405" y="6209"/>
                    <a:pt x="23496" y="6331"/>
                    <a:pt x="23496" y="6453"/>
                  </a:cubicBezTo>
                  <a:cubicBezTo>
                    <a:pt x="23618" y="7061"/>
                    <a:pt x="22949" y="8124"/>
                    <a:pt x="22706" y="8459"/>
                  </a:cubicBezTo>
                  <a:cubicBezTo>
                    <a:pt x="22584" y="8580"/>
                    <a:pt x="22615" y="8763"/>
                    <a:pt x="22736" y="8884"/>
                  </a:cubicBezTo>
                  <a:cubicBezTo>
                    <a:pt x="22809" y="8939"/>
                    <a:pt x="22904" y="8983"/>
                    <a:pt x="22994" y="8983"/>
                  </a:cubicBezTo>
                  <a:cubicBezTo>
                    <a:pt x="23055" y="8983"/>
                    <a:pt x="23113" y="8963"/>
                    <a:pt x="23162" y="8915"/>
                  </a:cubicBezTo>
                  <a:cubicBezTo>
                    <a:pt x="23802" y="8441"/>
                    <a:pt x="24876" y="7866"/>
                    <a:pt x="25449" y="7866"/>
                  </a:cubicBezTo>
                  <a:cubicBezTo>
                    <a:pt x="25502" y="7866"/>
                    <a:pt x="25550" y="7871"/>
                    <a:pt x="25593" y="7881"/>
                  </a:cubicBezTo>
                  <a:cubicBezTo>
                    <a:pt x="25654" y="7912"/>
                    <a:pt x="25685" y="7912"/>
                    <a:pt x="25745" y="8003"/>
                  </a:cubicBezTo>
                  <a:cubicBezTo>
                    <a:pt x="26049" y="8763"/>
                    <a:pt x="24530" y="9523"/>
                    <a:pt x="24469" y="9523"/>
                  </a:cubicBezTo>
                  <a:cubicBezTo>
                    <a:pt x="24317" y="9583"/>
                    <a:pt x="24256" y="9735"/>
                    <a:pt x="24286" y="9887"/>
                  </a:cubicBezTo>
                  <a:cubicBezTo>
                    <a:pt x="24314" y="10023"/>
                    <a:pt x="24438" y="10135"/>
                    <a:pt x="24617" y="10135"/>
                  </a:cubicBezTo>
                  <a:cubicBezTo>
                    <a:pt x="24638" y="10135"/>
                    <a:pt x="24659" y="10134"/>
                    <a:pt x="24682" y="10130"/>
                  </a:cubicBezTo>
                  <a:cubicBezTo>
                    <a:pt x="25094" y="10072"/>
                    <a:pt x="25506" y="10038"/>
                    <a:pt x="25861" y="10038"/>
                  </a:cubicBezTo>
                  <a:cubicBezTo>
                    <a:pt x="26056" y="10038"/>
                    <a:pt x="26233" y="10048"/>
                    <a:pt x="26384" y="10070"/>
                  </a:cubicBezTo>
                  <a:lnTo>
                    <a:pt x="26414" y="10070"/>
                  </a:lnTo>
                  <a:cubicBezTo>
                    <a:pt x="26657" y="10130"/>
                    <a:pt x="26809" y="10161"/>
                    <a:pt x="26840" y="10222"/>
                  </a:cubicBezTo>
                  <a:cubicBezTo>
                    <a:pt x="26840" y="10586"/>
                    <a:pt x="25745" y="11377"/>
                    <a:pt x="24682" y="11985"/>
                  </a:cubicBezTo>
                  <a:cubicBezTo>
                    <a:pt x="24590" y="11863"/>
                    <a:pt x="24438" y="11741"/>
                    <a:pt x="24286" y="11681"/>
                  </a:cubicBezTo>
                  <a:cubicBezTo>
                    <a:pt x="24077" y="11588"/>
                    <a:pt x="23851" y="11548"/>
                    <a:pt x="23606" y="11548"/>
                  </a:cubicBezTo>
                  <a:cubicBezTo>
                    <a:pt x="23531" y="11548"/>
                    <a:pt x="23453" y="11552"/>
                    <a:pt x="23375" y="11559"/>
                  </a:cubicBezTo>
                  <a:cubicBezTo>
                    <a:pt x="23922" y="11103"/>
                    <a:pt x="24286" y="10617"/>
                    <a:pt x="24256" y="10130"/>
                  </a:cubicBezTo>
                  <a:cubicBezTo>
                    <a:pt x="24226" y="9918"/>
                    <a:pt x="24104" y="9735"/>
                    <a:pt x="23922" y="9675"/>
                  </a:cubicBezTo>
                  <a:cubicBezTo>
                    <a:pt x="23811" y="9623"/>
                    <a:pt x="23679" y="9600"/>
                    <a:pt x="23530" y="9600"/>
                  </a:cubicBezTo>
                  <a:cubicBezTo>
                    <a:pt x="22981" y="9600"/>
                    <a:pt x="22207" y="9911"/>
                    <a:pt x="21490" y="10222"/>
                  </a:cubicBezTo>
                  <a:cubicBezTo>
                    <a:pt x="22098" y="9219"/>
                    <a:pt x="22736" y="7881"/>
                    <a:pt x="22037" y="7304"/>
                  </a:cubicBezTo>
                  <a:cubicBezTo>
                    <a:pt x="22007" y="7273"/>
                    <a:pt x="21946" y="7243"/>
                    <a:pt x="21885" y="7182"/>
                  </a:cubicBezTo>
                  <a:cubicBezTo>
                    <a:pt x="21796" y="7143"/>
                    <a:pt x="21703" y="7125"/>
                    <a:pt x="21608" y="7125"/>
                  </a:cubicBezTo>
                  <a:cubicBezTo>
                    <a:pt x="20893" y="7125"/>
                    <a:pt x="20033" y="8158"/>
                    <a:pt x="19362" y="9097"/>
                  </a:cubicBezTo>
                  <a:cubicBezTo>
                    <a:pt x="19423" y="7851"/>
                    <a:pt x="19302" y="6696"/>
                    <a:pt x="18785" y="6483"/>
                  </a:cubicBezTo>
                  <a:cubicBezTo>
                    <a:pt x="18754" y="6422"/>
                    <a:pt x="18663" y="6422"/>
                    <a:pt x="18633" y="6422"/>
                  </a:cubicBezTo>
                  <a:cubicBezTo>
                    <a:pt x="18615" y="6420"/>
                    <a:pt x="18597" y="6419"/>
                    <a:pt x="18579" y="6419"/>
                  </a:cubicBezTo>
                  <a:cubicBezTo>
                    <a:pt x="18108" y="6419"/>
                    <a:pt x="17613" y="7178"/>
                    <a:pt x="17174" y="8641"/>
                  </a:cubicBezTo>
                  <a:cubicBezTo>
                    <a:pt x="17113" y="8216"/>
                    <a:pt x="16991" y="7851"/>
                    <a:pt x="16870" y="7456"/>
                  </a:cubicBezTo>
                  <a:cubicBezTo>
                    <a:pt x="16809" y="5723"/>
                    <a:pt x="17083" y="3747"/>
                    <a:pt x="17569" y="3656"/>
                  </a:cubicBezTo>
                  <a:cubicBezTo>
                    <a:pt x="17584" y="3655"/>
                    <a:pt x="17599" y="3654"/>
                    <a:pt x="17613" y="3654"/>
                  </a:cubicBezTo>
                  <a:close/>
                  <a:moveTo>
                    <a:pt x="14560" y="12106"/>
                  </a:moveTo>
                  <a:cubicBezTo>
                    <a:pt x="14651" y="12988"/>
                    <a:pt x="14803" y="13839"/>
                    <a:pt x="14955" y="14538"/>
                  </a:cubicBezTo>
                  <a:cubicBezTo>
                    <a:pt x="14864" y="14568"/>
                    <a:pt x="14742" y="14659"/>
                    <a:pt x="14590" y="14720"/>
                  </a:cubicBezTo>
                  <a:cubicBezTo>
                    <a:pt x="14347" y="13504"/>
                    <a:pt x="14256" y="12593"/>
                    <a:pt x="14225" y="12137"/>
                  </a:cubicBezTo>
                  <a:cubicBezTo>
                    <a:pt x="14347" y="12137"/>
                    <a:pt x="14438" y="12106"/>
                    <a:pt x="14560" y="12106"/>
                  </a:cubicBezTo>
                  <a:close/>
                  <a:moveTo>
                    <a:pt x="15897" y="7061"/>
                  </a:moveTo>
                  <a:cubicBezTo>
                    <a:pt x="16049" y="7121"/>
                    <a:pt x="16171" y="7304"/>
                    <a:pt x="16262" y="7608"/>
                  </a:cubicBezTo>
                  <a:lnTo>
                    <a:pt x="16262" y="7638"/>
                  </a:lnTo>
                  <a:cubicBezTo>
                    <a:pt x="16536" y="8337"/>
                    <a:pt x="16687" y="9523"/>
                    <a:pt x="16718" y="10586"/>
                  </a:cubicBezTo>
                  <a:cubicBezTo>
                    <a:pt x="16718" y="10738"/>
                    <a:pt x="16870" y="10890"/>
                    <a:pt x="17022" y="10890"/>
                  </a:cubicBezTo>
                  <a:cubicBezTo>
                    <a:pt x="17174" y="10890"/>
                    <a:pt x="17326" y="10769"/>
                    <a:pt x="17387" y="10617"/>
                  </a:cubicBezTo>
                  <a:cubicBezTo>
                    <a:pt x="17721" y="8975"/>
                    <a:pt x="18207" y="7456"/>
                    <a:pt x="18511" y="7121"/>
                  </a:cubicBezTo>
                  <a:cubicBezTo>
                    <a:pt x="18694" y="7486"/>
                    <a:pt x="18694" y="8915"/>
                    <a:pt x="18542" y="10343"/>
                  </a:cubicBezTo>
                  <a:cubicBezTo>
                    <a:pt x="18542" y="10495"/>
                    <a:pt x="18633" y="10647"/>
                    <a:pt x="18785" y="10678"/>
                  </a:cubicBezTo>
                  <a:cubicBezTo>
                    <a:pt x="18824" y="10693"/>
                    <a:pt x="18863" y="10701"/>
                    <a:pt x="18901" y="10701"/>
                  </a:cubicBezTo>
                  <a:cubicBezTo>
                    <a:pt x="19009" y="10701"/>
                    <a:pt x="19104" y="10638"/>
                    <a:pt x="19150" y="10526"/>
                  </a:cubicBezTo>
                  <a:cubicBezTo>
                    <a:pt x="20124" y="8949"/>
                    <a:pt x="21208" y="7777"/>
                    <a:pt x="21531" y="7777"/>
                  </a:cubicBezTo>
                  <a:cubicBezTo>
                    <a:pt x="21551" y="7777"/>
                    <a:pt x="21567" y="7781"/>
                    <a:pt x="21581" y="7790"/>
                  </a:cubicBezTo>
                  <a:cubicBezTo>
                    <a:pt x="21946" y="8064"/>
                    <a:pt x="21125" y="9675"/>
                    <a:pt x="20183" y="10921"/>
                  </a:cubicBezTo>
                  <a:cubicBezTo>
                    <a:pt x="20122" y="11042"/>
                    <a:pt x="20122" y="11225"/>
                    <a:pt x="20183" y="11346"/>
                  </a:cubicBezTo>
                  <a:cubicBezTo>
                    <a:pt x="20262" y="11406"/>
                    <a:pt x="20354" y="11452"/>
                    <a:pt x="20451" y="11452"/>
                  </a:cubicBezTo>
                  <a:cubicBezTo>
                    <a:pt x="20503" y="11452"/>
                    <a:pt x="20556" y="11439"/>
                    <a:pt x="20609" y="11407"/>
                  </a:cubicBezTo>
                  <a:cubicBezTo>
                    <a:pt x="21788" y="10774"/>
                    <a:pt x="23049" y="10278"/>
                    <a:pt x="23464" y="10278"/>
                  </a:cubicBezTo>
                  <a:cubicBezTo>
                    <a:pt x="23488" y="10278"/>
                    <a:pt x="23509" y="10279"/>
                    <a:pt x="23527" y="10282"/>
                  </a:cubicBezTo>
                  <a:cubicBezTo>
                    <a:pt x="23496" y="10678"/>
                    <a:pt x="22432" y="11529"/>
                    <a:pt x="21399" y="12045"/>
                  </a:cubicBezTo>
                  <a:cubicBezTo>
                    <a:pt x="21247" y="12137"/>
                    <a:pt x="21186" y="12319"/>
                    <a:pt x="21247" y="12471"/>
                  </a:cubicBezTo>
                  <a:cubicBezTo>
                    <a:pt x="21313" y="12581"/>
                    <a:pt x="21427" y="12659"/>
                    <a:pt x="21543" y="12659"/>
                  </a:cubicBezTo>
                  <a:cubicBezTo>
                    <a:pt x="21586" y="12659"/>
                    <a:pt x="21631" y="12648"/>
                    <a:pt x="21672" y="12623"/>
                  </a:cubicBezTo>
                  <a:cubicBezTo>
                    <a:pt x="22124" y="12420"/>
                    <a:pt x="22894" y="12200"/>
                    <a:pt x="23448" y="12200"/>
                  </a:cubicBezTo>
                  <a:cubicBezTo>
                    <a:pt x="23639" y="12200"/>
                    <a:pt x="23804" y="12226"/>
                    <a:pt x="23922" y="12289"/>
                  </a:cubicBezTo>
                  <a:cubicBezTo>
                    <a:pt x="24013" y="12319"/>
                    <a:pt x="24074" y="12410"/>
                    <a:pt x="24074" y="12501"/>
                  </a:cubicBezTo>
                  <a:cubicBezTo>
                    <a:pt x="24074" y="12501"/>
                    <a:pt x="24013" y="12775"/>
                    <a:pt x="23101" y="13261"/>
                  </a:cubicBezTo>
                  <a:cubicBezTo>
                    <a:pt x="21180" y="14398"/>
                    <a:pt x="17548" y="15438"/>
                    <a:pt x="16302" y="15438"/>
                  </a:cubicBezTo>
                  <a:cubicBezTo>
                    <a:pt x="16149" y="15438"/>
                    <a:pt x="16031" y="15422"/>
                    <a:pt x="15958" y="15389"/>
                  </a:cubicBezTo>
                  <a:cubicBezTo>
                    <a:pt x="15867" y="15328"/>
                    <a:pt x="15715" y="14994"/>
                    <a:pt x="15593" y="14477"/>
                  </a:cubicBezTo>
                  <a:lnTo>
                    <a:pt x="15593" y="14447"/>
                  </a:lnTo>
                  <a:cubicBezTo>
                    <a:pt x="15198" y="12957"/>
                    <a:pt x="14955" y="10161"/>
                    <a:pt x="15198" y="8307"/>
                  </a:cubicBezTo>
                  <a:cubicBezTo>
                    <a:pt x="15411" y="7456"/>
                    <a:pt x="15624" y="7121"/>
                    <a:pt x="15776" y="7061"/>
                  </a:cubicBezTo>
                  <a:close/>
                  <a:moveTo>
                    <a:pt x="13587" y="12258"/>
                  </a:moveTo>
                  <a:cubicBezTo>
                    <a:pt x="13618" y="12744"/>
                    <a:pt x="13739" y="13748"/>
                    <a:pt x="13982" y="14994"/>
                  </a:cubicBezTo>
                  <a:cubicBezTo>
                    <a:pt x="13374" y="15207"/>
                    <a:pt x="12523" y="15450"/>
                    <a:pt x="11307" y="15602"/>
                  </a:cubicBezTo>
                  <a:cubicBezTo>
                    <a:pt x="11216" y="14295"/>
                    <a:pt x="11307" y="13352"/>
                    <a:pt x="11338" y="13018"/>
                  </a:cubicBezTo>
                  <a:cubicBezTo>
                    <a:pt x="12098" y="12623"/>
                    <a:pt x="12858" y="12410"/>
                    <a:pt x="13587" y="12258"/>
                  </a:cubicBezTo>
                  <a:close/>
                  <a:moveTo>
                    <a:pt x="10639" y="13322"/>
                  </a:moveTo>
                  <a:cubicBezTo>
                    <a:pt x="10608" y="13808"/>
                    <a:pt x="10608" y="14659"/>
                    <a:pt x="10639" y="15662"/>
                  </a:cubicBezTo>
                  <a:cubicBezTo>
                    <a:pt x="9909" y="15731"/>
                    <a:pt x="9043" y="15765"/>
                    <a:pt x="8066" y="15765"/>
                  </a:cubicBezTo>
                  <a:cubicBezTo>
                    <a:pt x="7740" y="15765"/>
                    <a:pt x="7402" y="15761"/>
                    <a:pt x="7052" y="15754"/>
                  </a:cubicBezTo>
                  <a:cubicBezTo>
                    <a:pt x="8268" y="14720"/>
                    <a:pt x="9484" y="13930"/>
                    <a:pt x="10639" y="13322"/>
                  </a:cubicBezTo>
                  <a:close/>
                  <a:moveTo>
                    <a:pt x="15137" y="15207"/>
                  </a:moveTo>
                  <a:cubicBezTo>
                    <a:pt x="15289" y="15632"/>
                    <a:pt x="15441" y="15936"/>
                    <a:pt x="15654" y="16058"/>
                  </a:cubicBezTo>
                  <a:cubicBezTo>
                    <a:pt x="15715" y="16058"/>
                    <a:pt x="15745" y="16088"/>
                    <a:pt x="15745" y="16088"/>
                  </a:cubicBezTo>
                  <a:cubicBezTo>
                    <a:pt x="15884" y="16154"/>
                    <a:pt x="16087" y="16184"/>
                    <a:pt x="16340" y="16184"/>
                  </a:cubicBezTo>
                  <a:cubicBezTo>
                    <a:pt x="17245" y="16184"/>
                    <a:pt x="18790" y="15797"/>
                    <a:pt x="20335" y="15298"/>
                  </a:cubicBezTo>
                  <a:cubicBezTo>
                    <a:pt x="20517" y="15632"/>
                    <a:pt x="20639" y="16027"/>
                    <a:pt x="20761" y="16422"/>
                  </a:cubicBezTo>
                  <a:cubicBezTo>
                    <a:pt x="20274" y="16818"/>
                    <a:pt x="18694" y="17912"/>
                    <a:pt x="16049" y="19006"/>
                  </a:cubicBezTo>
                  <a:cubicBezTo>
                    <a:pt x="15441" y="17729"/>
                    <a:pt x="15046" y="16483"/>
                    <a:pt x="14742" y="15419"/>
                  </a:cubicBezTo>
                  <a:cubicBezTo>
                    <a:pt x="14894" y="15328"/>
                    <a:pt x="15016" y="15237"/>
                    <a:pt x="15137" y="15207"/>
                  </a:cubicBezTo>
                  <a:close/>
                  <a:moveTo>
                    <a:pt x="14195" y="15632"/>
                  </a:moveTo>
                  <a:cubicBezTo>
                    <a:pt x="14438" y="16696"/>
                    <a:pt x="14864" y="17942"/>
                    <a:pt x="15472" y="19249"/>
                  </a:cubicBezTo>
                  <a:cubicBezTo>
                    <a:pt x="14499" y="19614"/>
                    <a:pt x="13344" y="20009"/>
                    <a:pt x="12067" y="20313"/>
                  </a:cubicBezTo>
                  <a:cubicBezTo>
                    <a:pt x="11672" y="18793"/>
                    <a:pt x="11459" y="17425"/>
                    <a:pt x="11368" y="16270"/>
                  </a:cubicBezTo>
                  <a:cubicBezTo>
                    <a:pt x="12614" y="16088"/>
                    <a:pt x="13526" y="15875"/>
                    <a:pt x="14195" y="15632"/>
                  </a:cubicBezTo>
                  <a:close/>
                  <a:moveTo>
                    <a:pt x="10669" y="16331"/>
                  </a:moveTo>
                  <a:cubicBezTo>
                    <a:pt x="10760" y="17486"/>
                    <a:pt x="11003" y="18915"/>
                    <a:pt x="11368" y="20465"/>
                  </a:cubicBezTo>
                  <a:cubicBezTo>
                    <a:pt x="10304" y="20678"/>
                    <a:pt x="9180" y="20921"/>
                    <a:pt x="7903" y="21073"/>
                  </a:cubicBezTo>
                  <a:cubicBezTo>
                    <a:pt x="7447" y="19036"/>
                    <a:pt x="7234" y="17395"/>
                    <a:pt x="7113" y="16392"/>
                  </a:cubicBezTo>
                  <a:lnTo>
                    <a:pt x="7113" y="16392"/>
                  </a:lnTo>
                  <a:cubicBezTo>
                    <a:pt x="7487" y="16400"/>
                    <a:pt x="7847" y="16404"/>
                    <a:pt x="8191" y="16404"/>
                  </a:cubicBezTo>
                  <a:cubicBezTo>
                    <a:pt x="9131" y="16404"/>
                    <a:pt x="9957" y="16376"/>
                    <a:pt x="10669" y="16331"/>
                  </a:cubicBezTo>
                  <a:close/>
                  <a:moveTo>
                    <a:pt x="6444" y="16362"/>
                  </a:moveTo>
                  <a:cubicBezTo>
                    <a:pt x="6535" y="17304"/>
                    <a:pt x="6778" y="19036"/>
                    <a:pt x="7234" y="21103"/>
                  </a:cubicBezTo>
                  <a:cubicBezTo>
                    <a:pt x="6140" y="21225"/>
                    <a:pt x="4985" y="21286"/>
                    <a:pt x="3769" y="21286"/>
                  </a:cubicBezTo>
                  <a:cubicBezTo>
                    <a:pt x="3769" y="19918"/>
                    <a:pt x="3860" y="18945"/>
                    <a:pt x="3891" y="18641"/>
                  </a:cubicBezTo>
                  <a:cubicBezTo>
                    <a:pt x="4651" y="17851"/>
                    <a:pt x="5441" y="17091"/>
                    <a:pt x="6292" y="16362"/>
                  </a:cubicBezTo>
                  <a:close/>
                  <a:moveTo>
                    <a:pt x="3131" y="19584"/>
                  </a:moveTo>
                  <a:lnTo>
                    <a:pt x="3131" y="19584"/>
                  </a:lnTo>
                  <a:cubicBezTo>
                    <a:pt x="3101" y="20039"/>
                    <a:pt x="3101" y="20647"/>
                    <a:pt x="3101" y="21377"/>
                  </a:cubicBezTo>
                  <a:lnTo>
                    <a:pt x="2098" y="21377"/>
                  </a:lnTo>
                  <a:cubicBezTo>
                    <a:pt x="2402" y="20678"/>
                    <a:pt x="2736" y="20070"/>
                    <a:pt x="3131" y="19584"/>
                  </a:cubicBezTo>
                  <a:close/>
                  <a:moveTo>
                    <a:pt x="20912" y="17152"/>
                  </a:moveTo>
                  <a:cubicBezTo>
                    <a:pt x="21186" y="18337"/>
                    <a:pt x="21186" y="19705"/>
                    <a:pt x="20973" y="21225"/>
                  </a:cubicBezTo>
                  <a:cubicBezTo>
                    <a:pt x="20730" y="21438"/>
                    <a:pt x="19879" y="22106"/>
                    <a:pt x="18450" y="22866"/>
                  </a:cubicBezTo>
                  <a:cubicBezTo>
                    <a:pt x="17569" y="21802"/>
                    <a:pt x="16870" y="20678"/>
                    <a:pt x="16353" y="19614"/>
                  </a:cubicBezTo>
                  <a:cubicBezTo>
                    <a:pt x="18694" y="18672"/>
                    <a:pt x="20213" y="17638"/>
                    <a:pt x="20912" y="17152"/>
                  </a:cubicBezTo>
                  <a:close/>
                  <a:moveTo>
                    <a:pt x="20821" y="22167"/>
                  </a:moveTo>
                  <a:cubicBezTo>
                    <a:pt x="20669" y="22957"/>
                    <a:pt x="20457" y="23808"/>
                    <a:pt x="20183" y="24690"/>
                  </a:cubicBezTo>
                  <a:cubicBezTo>
                    <a:pt x="19727" y="24264"/>
                    <a:pt x="19302" y="23839"/>
                    <a:pt x="18906" y="23383"/>
                  </a:cubicBezTo>
                  <a:cubicBezTo>
                    <a:pt x="19727" y="22927"/>
                    <a:pt x="20365" y="22501"/>
                    <a:pt x="20821" y="22167"/>
                  </a:cubicBezTo>
                  <a:close/>
                  <a:moveTo>
                    <a:pt x="15776" y="19887"/>
                  </a:moveTo>
                  <a:cubicBezTo>
                    <a:pt x="16323" y="20951"/>
                    <a:pt x="16991" y="22046"/>
                    <a:pt x="17873" y="23170"/>
                  </a:cubicBezTo>
                  <a:cubicBezTo>
                    <a:pt x="16809" y="23687"/>
                    <a:pt x="15411" y="24295"/>
                    <a:pt x="13769" y="24842"/>
                  </a:cubicBezTo>
                  <a:cubicBezTo>
                    <a:pt x="13070" y="23505"/>
                    <a:pt x="12584" y="22198"/>
                    <a:pt x="12250" y="20982"/>
                  </a:cubicBezTo>
                  <a:cubicBezTo>
                    <a:pt x="13587" y="20647"/>
                    <a:pt x="14742" y="20283"/>
                    <a:pt x="15776" y="19887"/>
                  </a:cubicBezTo>
                  <a:close/>
                  <a:moveTo>
                    <a:pt x="11551" y="21103"/>
                  </a:moveTo>
                  <a:cubicBezTo>
                    <a:pt x="11946" y="22350"/>
                    <a:pt x="12432" y="23657"/>
                    <a:pt x="13070" y="25024"/>
                  </a:cubicBezTo>
                  <a:cubicBezTo>
                    <a:pt x="11946" y="25359"/>
                    <a:pt x="10730" y="25663"/>
                    <a:pt x="9332" y="25936"/>
                  </a:cubicBezTo>
                  <a:cubicBezTo>
                    <a:pt x="8815" y="24447"/>
                    <a:pt x="8420" y="23049"/>
                    <a:pt x="8055" y="21711"/>
                  </a:cubicBezTo>
                  <a:cubicBezTo>
                    <a:pt x="9332" y="21559"/>
                    <a:pt x="10487" y="21316"/>
                    <a:pt x="11551" y="21103"/>
                  </a:cubicBezTo>
                  <a:close/>
                  <a:moveTo>
                    <a:pt x="7386" y="21802"/>
                  </a:moveTo>
                  <a:cubicBezTo>
                    <a:pt x="7690" y="23109"/>
                    <a:pt x="8116" y="24568"/>
                    <a:pt x="8663" y="25997"/>
                  </a:cubicBezTo>
                  <a:cubicBezTo>
                    <a:pt x="7295" y="26240"/>
                    <a:pt x="5775" y="26423"/>
                    <a:pt x="4164" y="26544"/>
                  </a:cubicBezTo>
                  <a:cubicBezTo>
                    <a:pt x="3891" y="24903"/>
                    <a:pt x="3769" y="23322"/>
                    <a:pt x="3769" y="22015"/>
                  </a:cubicBezTo>
                  <a:cubicBezTo>
                    <a:pt x="5076" y="22015"/>
                    <a:pt x="6231" y="21954"/>
                    <a:pt x="7386" y="21802"/>
                  </a:cubicBezTo>
                  <a:close/>
                  <a:moveTo>
                    <a:pt x="1794" y="21985"/>
                  </a:moveTo>
                  <a:cubicBezTo>
                    <a:pt x="2250" y="21985"/>
                    <a:pt x="2675" y="22015"/>
                    <a:pt x="3101" y="22015"/>
                  </a:cubicBezTo>
                  <a:cubicBezTo>
                    <a:pt x="3131" y="23353"/>
                    <a:pt x="3192" y="24933"/>
                    <a:pt x="3465" y="26574"/>
                  </a:cubicBezTo>
                  <a:cubicBezTo>
                    <a:pt x="2584" y="26605"/>
                    <a:pt x="1642" y="26635"/>
                    <a:pt x="699" y="26635"/>
                  </a:cubicBezTo>
                  <a:cubicBezTo>
                    <a:pt x="730" y="24812"/>
                    <a:pt x="1277" y="23170"/>
                    <a:pt x="1794" y="21985"/>
                  </a:cubicBezTo>
                  <a:close/>
                  <a:moveTo>
                    <a:pt x="18298" y="23657"/>
                  </a:moveTo>
                  <a:cubicBezTo>
                    <a:pt x="18785" y="24204"/>
                    <a:pt x="19362" y="24781"/>
                    <a:pt x="19940" y="25328"/>
                  </a:cubicBezTo>
                  <a:cubicBezTo>
                    <a:pt x="19757" y="25936"/>
                    <a:pt x="19545" y="26453"/>
                    <a:pt x="19271" y="27030"/>
                  </a:cubicBezTo>
                  <a:cubicBezTo>
                    <a:pt x="18967" y="27213"/>
                    <a:pt x="17873" y="27851"/>
                    <a:pt x="16201" y="28611"/>
                  </a:cubicBezTo>
                  <a:cubicBezTo>
                    <a:pt x="15320" y="27547"/>
                    <a:pt x="14590" y="26483"/>
                    <a:pt x="14043" y="25389"/>
                  </a:cubicBezTo>
                  <a:cubicBezTo>
                    <a:pt x="15776" y="24812"/>
                    <a:pt x="17174" y="24204"/>
                    <a:pt x="18298" y="23657"/>
                  </a:cubicBezTo>
                  <a:close/>
                  <a:moveTo>
                    <a:pt x="18785" y="28064"/>
                  </a:moveTo>
                  <a:cubicBezTo>
                    <a:pt x="18450" y="28854"/>
                    <a:pt x="18055" y="29584"/>
                    <a:pt x="17630" y="30222"/>
                  </a:cubicBezTo>
                  <a:cubicBezTo>
                    <a:pt x="17295" y="29888"/>
                    <a:pt x="16961" y="29523"/>
                    <a:pt x="16657" y="29158"/>
                  </a:cubicBezTo>
                  <a:cubicBezTo>
                    <a:pt x="17539" y="28733"/>
                    <a:pt x="18298" y="28368"/>
                    <a:pt x="18785" y="28064"/>
                  </a:cubicBezTo>
                  <a:close/>
                  <a:moveTo>
                    <a:pt x="13435" y="25632"/>
                  </a:moveTo>
                  <a:cubicBezTo>
                    <a:pt x="14043" y="26726"/>
                    <a:pt x="14742" y="27821"/>
                    <a:pt x="15624" y="28915"/>
                  </a:cubicBezTo>
                  <a:cubicBezTo>
                    <a:pt x="14438" y="29462"/>
                    <a:pt x="13040" y="30009"/>
                    <a:pt x="11520" y="30465"/>
                  </a:cubicBezTo>
                  <a:cubicBezTo>
                    <a:pt x="10730" y="29189"/>
                    <a:pt x="10122" y="27881"/>
                    <a:pt x="9575" y="26544"/>
                  </a:cubicBezTo>
                  <a:cubicBezTo>
                    <a:pt x="11003" y="26271"/>
                    <a:pt x="12280" y="25967"/>
                    <a:pt x="13435" y="25632"/>
                  </a:cubicBezTo>
                  <a:close/>
                  <a:moveTo>
                    <a:pt x="8906" y="26635"/>
                  </a:moveTo>
                  <a:cubicBezTo>
                    <a:pt x="9423" y="27973"/>
                    <a:pt x="10031" y="29340"/>
                    <a:pt x="10791" y="30617"/>
                  </a:cubicBezTo>
                  <a:cubicBezTo>
                    <a:pt x="9180" y="31073"/>
                    <a:pt x="7386" y="31407"/>
                    <a:pt x="5532" y="31529"/>
                  </a:cubicBezTo>
                  <a:cubicBezTo>
                    <a:pt x="4924" y="30161"/>
                    <a:pt x="4499" y="28641"/>
                    <a:pt x="4225" y="27182"/>
                  </a:cubicBezTo>
                  <a:cubicBezTo>
                    <a:pt x="5927" y="27122"/>
                    <a:pt x="7508" y="26909"/>
                    <a:pt x="8906" y="26635"/>
                  </a:cubicBezTo>
                  <a:close/>
                  <a:moveTo>
                    <a:pt x="3587" y="27213"/>
                  </a:moveTo>
                  <a:cubicBezTo>
                    <a:pt x="3860" y="28672"/>
                    <a:pt x="4256" y="30161"/>
                    <a:pt x="4833" y="31559"/>
                  </a:cubicBezTo>
                  <a:cubicBezTo>
                    <a:pt x="4593" y="31568"/>
                    <a:pt x="4347" y="31572"/>
                    <a:pt x="4098" y="31572"/>
                  </a:cubicBezTo>
                  <a:cubicBezTo>
                    <a:pt x="3496" y="31572"/>
                    <a:pt x="2873" y="31550"/>
                    <a:pt x="2250" y="31529"/>
                  </a:cubicBezTo>
                  <a:cubicBezTo>
                    <a:pt x="1307" y="30374"/>
                    <a:pt x="760" y="28976"/>
                    <a:pt x="699" y="27304"/>
                  </a:cubicBezTo>
                  <a:cubicBezTo>
                    <a:pt x="1672" y="27304"/>
                    <a:pt x="2675" y="27274"/>
                    <a:pt x="3587" y="27213"/>
                  </a:cubicBezTo>
                  <a:close/>
                  <a:moveTo>
                    <a:pt x="16049" y="29462"/>
                  </a:moveTo>
                  <a:cubicBezTo>
                    <a:pt x="16414" y="29918"/>
                    <a:pt x="16839" y="30374"/>
                    <a:pt x="17295" y="30799"/>
                  </a:cubicBezTo>
                  <a:cubicBezTo>
                    <a:pt x="16353" y="32198"/>
                    <a:pt x="15350" y="33231"/>
                    <a:pt x="14256" y="33961"/>
                  </a:cubicBezTo>
                  <a:cubicBezTo>
                    <a:pt x="13344" y="33079"/>
                    <a:pt x="12554" y="32076"/>
                    <a:pt x="11855" y="31012"/>
                  </a:cubicBezTo>
                  <a:cubicBezTo>
                    <a:pt x="13466" y="30526"/>
                    <a:pt x="14864" y="30009"/>
                    <a:pt x="16049" y="29462"/>
                  </a:cubicBezTo>
                  <a:close/>
                  <a:moveTo>
                    <a:pt x="5107" y="32228"/>
                  </a:moveTo>
                  <a:cubicBezTo>
                    <a:pt x="5441" y="32927"/>
                    <a:pt x="5836" y="33565"/>
                    <a:pt x="6231" y="34173"/>
                  </a:cubicBezTo>
                  <a:cubicBezTo>
                    <a:pt x="5745" y="33991"/>
                    <a:pt x="5228" y="33717"/>
                    <a:pt x="4681" y="33444"/>
                  </a:cubicBezTo>
                  <a:cubicBezTo>
                    <a:pt x="4043" y="33110"/>
                    <a:pt x="3435" y="32684"/>
                    <a:pt x="2949" y="32228"/>
                  </a:cubicBezTo>
                  <a:lnTo>
                    <a:pt x="2949" y="32228"/>
                  </a:lnTo>
                  <a:cubicBezTo>
                    <a:pt x="3298" y="32258"/>
                    <a:pt x="3663" y="32274"/>
                    <a:pt x="4028" y="32274"/>
                  </a:cubicBezTo>
                  <a:cubicBezTo>
                    <a:pt x="4392" y="32274"/>
                    <a:pt x="4757" y="32258"/>
                    <a:pt x="5107" y="32228"/>
                  </a:cubicBezTo>
                  <a:close/>
                  <a:moveTo>
                    <a:pt x="11155" y="31164"/>
                  </a:moveTo>
                  <a:cubicBezTo>
                    <a:pt x="11855" y="32289"/>
                    <a:pt x="12706" y="33353"/>
                    <a:pt x="13618" y="34265"/>
                  </a:cubicBezTo>
                  <a:cubicBezTo>
                    <a:pt x="12620" y="34815"/>
                    <a:pt x="11535" y="35093"/>
                    <a:pt x="10346" y="35093"/>
                  </a:cubicBezTo>
                  <a:cubicBezTo>
                    <a:pt x="9434" y="35093"/>
                    <a:pt x="8460" y="34929"/>
                    <a:pt x="7417" y="34599"/>
                  </a:cubicBezTo>
                  <a:cubicBezTo>
                    <a:pt x="6778" y="33869"/>
                    <a:pt x="6292" y="33049"/>
                    <a:pt x="5836" y="32167"/>
                  </a:cubicBezTo>
                  <a:cubicBezTo>
                    <a:pt x="7690" y="32015"/>
                    <a:pt x="9514" y="31620"/>
                    <a:pt x="11155" y="31164"/>
                  </a:cubicBezTo>
                  <a:close/>
                  <a:moveTo>
                    <a:pt x="20414" y="1"/>
                  </a:moveTo>
                  <a:cubicBezTo>
                    <a:pt x="19464" y="1"/>
                    <a:pt x="18771" y="2007"/>
                    <a:pt x="18390" y="3474"/>
                  </a:cubicBezTo>
                  <a:cubicBezTo>
                    <a:pt x="18236" y="3166"/>
                    <a:pt x="17995" y="2966"/>
                    <a:pt x="17650" y="2966"/>
                  </a:cubicBezTo>
                  <a:cubicBezTo>
                    <a:pt x="17586" y="2966"/>
                    <a:pt x="17519" y="2973"/>
                    <a:pt x="17447" y="2988"/>
                  </a:cubicBezTo>
                  <a:cubicBezTo>
                    <a:pt x="16444" y="3139"/>
                    <a:pt x="16232" y="5115"/>
                    <a:pt x="16201" y="6483"/>
                  </a:cubicBezTo>
                  <a:cubicBezTo>
                    <a:pt x="16140" y="6483"/>
                    <a:pt x="16140" y="6453"/>
                    <a:pt x="16110" y="6453"/>
                  </a:cubicBezTo>
                  <a:cubicBezTo>
                    <a:pt x="15992" y="6394"/>
                    <a:pt x="15874" y="6360"/>
                    <a:pt x="15748" y="6360"/>
                  </a:cubicBezTo>
                  <a:cubicBezTo>
                    <a:pt x="15679" y="6360"/>
                    <a:pt x="15608" y="6370"/>
                    <a:pt x="15532" y="6392"/>
                  </a:cubicBezTo>
                  <a:cubicBezTo>
                    <a:pt x="15046" y="6544"/>
                    <a:pt x="14742" y="7152"/>
                    <a:pt x="14560" y="8276"/>
                  </a:cubicBezTo>
                  <a:cubicBezTo>
                    <a:pt x="14438" y="9067"/>
                    <a:pt x="14408" y="10252"/>
                    <a:pt x="14469" y="11407"/>
                  </a:cubicBezTo>
                  <a:cubicBezTo>
                    <a:pt x="14256" y="11407"/>
                    <a:pt x="14013" y="11468"/>
                    <a:pt x="13800" y="11498"/>
                  </a:cubicBezTo>
                  <a:cubicBezTo>
                    <a:pt x="12858" y="11650"/>
                    <a:pt x="11855" y="11954"/>
                    <a:pt x="10821" y="12441"/>
                  </a:cubicBezTo>
                  <a:cubicBezTo>
                    <a:pt x="9423" y="13079"/>
                    <a:pt x="7934" y="14052"/>
                    <a:pt x="6414" y="15298"/>
                  </a:cubicBezTo>
                  <a:cubicBezTo>
                    <a:pt x="6231" y="15450"/>
                    <a:pt x="6049" y="15602"/>
                    <a:pt x="5897" y="15754"/>
                  </a:cubicBezTo>
                  <a:cubicBezTo>
                    <a:pt x="4985" y="16514"/>
                    <a:pt x="4104" y="17395"/>
                    <a:pt x="3283" y="18307"/>
                  </a:cubicBezTo>
                  <a:cubicBezTo>
                    <a:pt x="2553" y="19067"/>
                    <a:pt x="1824" y="20222"/>
                    <a:pt x="1246" y="21498"/>
                  </a:cubicBezTo>
                  <a:lnTo>
                    <a:pt x="1246" y="21529"/>
                  </a:lnTo>
                  <a:cubicBezTo>
                    <a:pt x="699" y="22805"/>
                    <a:pt x="0" y="24781"/>
                    <a:pt x="0" y="27000"/>
                  </a:cubicBezTo>
                  <a:cubicBezTo>
                    <a:pt x="31" y="28976"/>
                    <a:pt x="639" y="30678"/>
                    <a:pt x="1824" y="32046"/>
                  </a:cubicBezTo>
                  <a:lnTo>
                    <a:pt x="1854" y="32076"/>
                  </a:lnTo>
                  <a:cubicBezTo>
                    <a:pt x="2523" y="32836"/>
                    <a:pt x="3344" y="33505"/>
                    <a:pt x="4347" y="34021"/>
                  </a:cubicBezTo>
                  <a:lnTo>
                    <a:pt x="5259" y="34477"/>
                  </a:lnTo>
                  <a:cubicBezTo>
                    <a:pt x="5897" y="34781"/>
                    <a:pt x="6535" y="35055"/>
                    <a:pt x="7113" y="35237"/>
                  </a:cubicBezTo>
                  <a:cubicBezTo>
                    <a:pt x="8229" y="35609"/>
                    <a:pt x="9296" y="35792"/>
                    <a:pt x="10309" y="35792"/>
                  </a:cubicBezTo>
                  <a:cubicBezTo>
                    <a:pt x="11698" y="35792"/>
                    <a:pt x="12987" y="35449"/>
                    <a:pt x="14165" y="34781"/>
                  </a:cubicBezTo>
                  <a:cubicBezTo>
                    <a:pt x="14197" y="34789"/>
                    <a:pt x="14232" y="34793"/>
                    <a:pt x="14267" y="34793"/>
                  </a:cubicBezTo>
                  <a:cubicBezTo>
                    <a:pt x="14363" y="34793"/>
                    <a:pt x="14463" y="34765"/>
                    <a:pt x="14529" y="34720"/>
                  </a:cubicBezTo>
                  <a:cubicBezTo>
                    <a:pt x="14560" y="34660"/>
                    <a:pt x="14590" y="34599"/>
                    <a:pt x="14590" y="34569"/>
                  </a:cubicBezTo>
                  <a:cubicBezTo>
                    <a:pt x="16475" y="33292"/>
                    <a:pt x="18055" y="31255"/>
                    <a:pt x="19453" y="28277"/>
                  </a:cubicBezTo>
                  <a:cubicBezTo>
                    <a:pt x="19575" y="28033"/>
                    <a:pt x="19727" y="27730"/>
                    <a:pt x="19849" y="27456"/>
                  </a:cubicBezTo>
                  <a:cubicBezTo>
                    <a:pt x="19879" y="27426"/>
                    <a:pt x="19879" y="27365"/>
                    <a:pt x="19909" y="27334"/>
                  </a:cubicBezTo>
                  <a:cubicBezTo>
                    <a:pt x="20791" y="25328"/>
                    <a:pt x="21368" y="23322"/>
                    <a:pt x="21642" y="21498"/>
                  </a:cubicBezTo>
                  <a:lnTo>
                    <a:pt x="21642" y="21407"/>
                  </a:lnTo>
                  <a:cubicBezTo>
                    <a:pt x="21885" y="19584"/>
                    <a:pt x="21824" y="17942"/>
                    <a:pt x="21490" y="16514"/>
                  </a:cubicBezTo>
                  <a:lnTo>
                    <a:pt x="21490" y="16483"/>
                  </a:lnTo>
                  <a:cubicBezTo>
                    <a:pt x="21368" y="15966"/>
                    <a:pt x="21186" y="15510"/>
                    <a:pt x="20973" y="15115"/>
                  </a:cubicBezTo>
                  <a:cubicBezTo>
                    <a:pt x="22311" y="14599"/>
                    <a:pt x="23527" y="14052"/>
                    <a:pt x="24165" y="13535"/>
                  </a:cubicBezTo>
                  <a:cubicBezTo>
                    <a:pt x="24560" y="13292"/>
                    <a:pt x="24742" y="13018"/>
                    <a:pt x="24834" y="12744"/>
                  </a:cubicBezTo>
                  <a:cubicBezTo>
                    <a:pt x="25624" y="12319"/>
                    <a:pt x="27448" y="11225"/>
                    <a:pt x="27478" y="10343"/>
                  </a:cubicBezTo>
                  <a:cubicBezTo>
                    <a:pt x="27478" y="10161"/>
                    <a:pt x="27417" y="9978"/>
                    <a:pt x="27235" y="9827"/>
                  </a:cubicBezTo>
                  <a:cubicBezTo>
                    <a:pt x="27174" y="9735"/>
                    <a:pt x="27113" y="9705"/>
                    <a:pt x="27022" y="9675"/>
                  </a:cubicBezTo>
                  <a:cubicBezTo>
                    <a:pt x="28116" y="8337"/>
                    <a:pt x="29211" y="6301"/>
                    <a:pt x="28603" y="5176"/>
                  </a:cubicBezTo>
                  <a:cubicBezTo>
                    <a:pt x="28511" y="4994"/>
                    <a:pt x="28299" y="4842"/>
                    <a:pt x="28086" y="4781"/>
                  </a:cubicBezTo>
                  <a:cubicBezTo>
                    <a:pt x="27974" y="4742"/>
                    <a:pt x="27846" y="4724"/>
                    <a:pt x="27707" y="4724"/>
                  </a:cubicBezTo>
                  <a:cubicBezTo>
                    <a:pt x="27095" y="4724"/>
                    <a:pt x="26268" y="5067"/>
                    <a:pt x="25624" y="5389"/>
                  </a:cubicBezTo>
                  <a:cubicBezTo>
                    <a:pt x="26019" y="4538"/>
                    <a:pt x="26445" y="3504"/>
                    <a:pt x="26019" y="2988"/>
                  </a:cubicBezTo>
                  <a:cubicBezTo>
                    <a:pt x="25958" y="2866"/>
                    <a:pt x="25806" y="2744"/>
                    <a:pt x="25533" y="2714"/>
                  </a:cubicBezTo>
                  <a:cubicBezTo>
                    <a:pt x="25512" y="2713"/>
                    <a:pt x="25490" y="2712"/>
                    <a:pt x="25468" y="2712"/>
                  </a:cubicBezTo>
                  <a:cubicBezTo>
                    <a:pt x="25018" y="2712"/>
                    <a:pt x="24412" y="3004"/>
                    <a:pt x="23861" y="3352"/>
                  </a:cubicBezTo>
                  <a:cubicBezTo>
                    <a:pt x="24408" y="2349"/>
                    <a:pt x="24773" y="1164"/>
                    <a:pt x="24134" y="708"/>
                  </a:cubicBezTo>
                  <a:cubicBezTo>
                    <a:pt x="23987" y="602"/>
                    <a:pt x="23825" y="555"/>
                    <a:pt x="23654" y="555"/>
                  </a:cubicBezTo>
                  <a:cubicBezTo>
                    <a:pt x="22942" y="555"/>
                    <a:pt x="22072" y="1365"/>
                    <a:pt x="21460" y="2076"/>
                  </a:cubicBezTo>
                  <a:cubicBezTo>
                    <a:pt x="21520" y="1498"/>
                    <a:pt x="21429" y="860"/>
                    <a:pt x="21156" y="434"/>
                  </a:cubicBezTo>
                  <a:cubicBezTo>
                    <a:pt x="21034" y="222"/>
                    <a:pt x="20791" y="70"/>
                    <a:pt x="20517" y="9"/>
                  </a:cubicBezTo>
                  <a:cubicBezTo>
                    <a:pt x="20483" y="4"/>
                    <a:pt x="20448" y="1"/>
                    <a:pt x="20414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" name="Google Shape;1083;p18"/>
            <p:cNvSpPr/>
            <p:nvPr/>
          </p:nvSpPr>
          <p:spPr>
            <a:xfrm>
              <a:off x="208688" y="1257250"/>
              <a:ext cx="568425" cy="517825"/>
            </a:xfrm>
            <a:custGeom>
              <a:rect b="b" l="l" r="r" t="t"/>
              <a:pathLst>
                <a:path extrusionOk="0" h="20713" w="22737">
                  <a:moveTo>
                    <a:pt x="8510" y="637"/>
                  </a:moveTo>
                  <a:cubicBezTo>
                    <a:pt x="9285" y="637"/>
                    <a:pt x="10048" y="753"/>
                    <a:pt x="10760" y="920"/>
                  </a:cubicBezTo>
                  <a:cubicBezTo>
                    <a:pt x="8329" y="1710"/>
                    <a:pt x="3192" y="4294"/>
                    <a:pt x="2858" y="12045"/>
                  </a:cubicBezTo>
                  <a:cubicBezTo>
                    <a:pt x="699" y="9309"/>
                    <a:pt x="882" y="6756"/>
                    <a:pt x="3466" y="3230"/>
                  </a:cubicBezTo>
                  <a:cubicBezTo>
                    <a:pt x="4903" y="1242"/>
                    <a:pt x="6738" y="637"/>
                    <a:pt x="8510" y="637"/>
                  </a:cubicBezTo>
                  <a:close/>
                  <a:moveTo>
                    <a:pt x="12007" y="1285"/>
                  </a:moveTo>
                  <a:cubicBezTo>
                    <a:pt x="12371" y="1345"/>
                    <a:pt x="12675" y="1437"/>
                    <a:pt x="12919" y="1528"/>
                  </a:cubicBezTo>
                  <a:cubicBezTo>
                    <a:pt x="13162" y="1589"/>
                    <a:pt x="13344" y="1649"/>
                    <a:pt x="13526" y="1710"/>
                  </a:cubicBezTo>
                  <a:cubicBezTo>
                    <a:pt x="13618" y="1741"/>
                    <a:pt x="13739" y="1741"/>
                    <a:pt x="13800" y="1801"/>
                  </a:cubicBezTo>
                  <a:cubicBezTo>
                    <a:pt x="7174" y="5054"/>
                    <a:pt x="5624" y="10829"/>
                    <a:pt x="4742" y="14659"/>
                  </a:cubicBezTo>
                  <a:cubicBezTo>
                    <a:pt x="4499" y="14142"/>
                    <a:pt x="4073" y="13534"/>
                    <a:pt x="3466" y="12835"/>
                  </a:cubicBezTo>
                  <a:cubicBezTo>
                    <a:pt x="3496" y="2956"/>
                    <a:pt x="11186" y="1437"/>
                    <a:pt x="12007" y="1285"/>
                  </a:cubicBezTo>
                  <a:close/>
                  <a:moveTo>
                    <a:pt x="18179" y="995"/>
                  </a:moveTo>
                  <a:cubicBezTo>
                    <a:pt x="18338" y="995"/>
                    <a:pt x="18479" y="1026"/>
                    <a:pt x="18603" y="1102"/>
                  </a:cubicBezTo>
                  <a:lnTo>
                    <a:pt x="18694" y="1224"/>
                  </a:lnTo>
                  <a:cubicBezTo>
                    <a:pt x="19059" y="1558"/>
                    <a:pt x="18967" y="1771"/>
                    <a:pt x="18785" y="2348"/>
                  </a:cubicBezTo>
                  <a:cubicBezTo>
                    <a:pt x="18603" y="2896"/>
                    <a:pt x="18359" y="3595"/>
                    <a:pt x="18511" y="4719"/>
                  </a:cubicBezTo>
                  <a:cubicBezTo>
                    <a:pt x="18481" y="4932"/>
                    <a:pt x="18451" y="5206"/>
                    <a:pt x="18451" y="5479"/>
                  </a:cubicBezTo>
                  <a:cubicBezTo>
                    <a:pt x="18055" y="8762"/>
                    <a:pt x="17569" y="13291"/>
                    <a:pt x="9241" y="18306"/>
                  </a:cubicBezTo>
                  <a:cubicBezTo>
                    <a:pt x="8922" y="18276"/>
                    <a:pt x="8610" y="18268"/>
                    <a:pt x="8314" y="18268"/>
                  </a:cubicBezTo>
                  <a:cubicBezTo>
                    <a:pt x="8017" y="18268"/>
                    <a:pt x="7736" y="18276"/>
                    <a:pt x="7478" y="18276"/>
                  </a:cubicBezTo>
                  <a:cubicBezTo>
                    <a:pt x="7311" y="18284"/>
                    <a:pt x="7151" y="18290"/>
                    <a:pt x="6997" y="18290"/>
                  </a:cubicBezTo>
                  <a:cubicBezTo>
                    <a:pt x="6564" y="18290"/>
                    <a:pt x="6189" y="18243"/>
                    <a:pt x="5897" y="18063"/>
                  </a:cubicBezTo>
                  <a:cubicBezTo>
                    <a:pt x="5867" y="18002"/>
                    <a:pt x="5836" y="18002"/>
                    <a:pt x="5836" y="17972"/>
                  </a:cubicBezTo>
                  <a:cubicBezTo>
                    <a:pt x="5532" y="17698"/>
                    <a:pt x="5472" y="17455"/>
                    <a:pt x="5411" y="16847"/>
                  </a:cubicBezTo>
                  <a:cubicBezTo>
                    <a:pt x="5380" y="16543"/>
                    <a:pt x="5320" y="16178"/>
                    <a:pt x="5228" y="15783"/>
                  </a:cubicBezTo>
                  <a:lnTo>
                    <a:pt x="5320" y="15358"/>
                  </a:lnTo>
                  <a:cubicBezTo>
                    <a:pt x="6232" y="11224"/>
                    <a:pt x="7660" y="4902"/>
                    <a:pt x="15472" y="1741"/>
                  </a:cubicBezTo>
                  <a:cubicBezTo>
                    <a:pt x="15958" y="1619"/>
                    <a:pt x="16475" y="1497"/>
                    <a:pt x="16870" y="1315"/>
                  </a:cubicBezTo>
                  <a:cubicBezTo>
                    <a:pt x="17393" y="1148"/>
                    <a:pt x="17829" y="995"/>
                    <a:pt x="18179" y="995"/>
                  </a:cubicBezTo>
                  <a:close/>
                  <a:moveTo>
                    <a:pt x="18967" y="6421"/>
                  </a:moveTo>
                  <a:lnTo>
                    <a:pt x="19423" y="7576"/>
                  </a:lnTo>
                  <a:cubicBezTo>
                    <a:pt x="19727" y="8276"/>
                    <a:pt x="20031" y="9035"/>
                    <a:pt x="20305" y="9856"/>
                  </a:cubicBezTo>
                  <a:cubicBezTo>
                    <a:pt x="20305" y="10494"/>
                    <a:pt x="19940" y="17060"/>
                    <a:pt x="11946" y="19583"/>
                  </a:cubicBezTo>
                  <a:cubicBezTo>
                    <a:pt x="11368" y="19340"/>
                    <a:pt x="10852" y="19066"/>
                    <a:pt x="10335" y="18762"/>
                  </a:cubicBezTo>
                  <a:cubicBezTo>
                    <a:pt x="10213" y="18701"/>
                    <a:pt x="10153" y="18671"/>
                    <a:pt x="10031" y="18610"/>
                  </a:cubicBezTo>
                  <a:cubicBezTo>
                    <a:pt x="17508" y="13960"/>
                    <a:pt x="18542" y="9704"/>
                    <a:pt x="18967" y="6421"/>
                  </a:cubicBezTo>
                  <a:close/>
                  <a:moveTo>
                    <a:pt x="20669" y="11558"/>
                  </a:moveTo>
                  <a:lnTo>
                    <a:pt x="20669" y="11558"/>
                  </a:lnTo>
                  <a:cubicBezTo>
                    <a:pt x="20973" y="13382"/>
                    <a:pt x="20761" y="15327"/>
                    <a:pt x="19119" y="17364"/>
                  </a:cubicBezTo>
                  <a:cubicBezTo>
                    <a:pt x="17490" y="19394"/>
                    <a:pt x="15824" y="20068"/>
                    <a:pt x="14293" y="20068"/>
                  </a:cubicBezTo>
                  <a:cubicBezTo>
                    <a:pt x="13853" y="20068"/>
                    <a:pt x="13424" y="20012"/>
                    <a:pt x="13010" y="19917"/>
                  </a:cubicBezTo>
                  <a:cubicBezTo>
                    <a:pt x="18451" y="17850"/>
                    <a:pt x="20153" y="13838"/>
                    <a:pt x="20669" y="11558"/>
                  </a:cubicBezTo>
                  <a:close/>
                  <a:moveTo>
                    <a:pt x="8504" y="0"/>
                  </a:moveTo>
                  <a:cubicBezTo>
                    <a:pt x="6566" y="0"/>
                    <a:pt x="4544" y="641"/>
                    <a:pt x="2979" y="2835"/>
                  </a:cubicBezTo>
                  <a:cubicBezTo>
                    <a:pt x="0" y="6938"/>
                    <a:pt x="0" y="9947"/>
                    <a:pt x="2979" y="13169"/>
                  </a:cubicBezTo>
                  <a:cubicBezTo>
                    <a:pt x="4529" y="14902"/>
                    <a:pt x="4681" y="16057"/>
                    <a:pt x="4773" y="16938"/>
                  </a:cubicBezTo>
                  <a:cubicBezTo>
                    <a:pt x="4833" y="17546"/>
                    <a:pt x="4924" y="18124"/>
                    <a:pt x="5411" y="18549"/>
                  </a:cubicBezTo>
                  <a:cubicBezTo>
                    <a:pt x="5441" y="18580"/>
                    <a:pt x="5532" y="18610"/>
                    <a:pt x="5563" y="18640"/>
                  </a:cubicBezTo>
                  <a:cubicBezTo>
                    <a:pt x="5954" y="18908"/>
                    <a:pt x="6387" y="18980"/>
                    <a:pt x="6862" y="18980"/>
                  </a:cubicBezTo>
                  <a:cubicBezTo>
                    <a:pt x="7088" y="18980"/>
                    <a:pt x="7324" y="18964"/>
                    <a:pt x="7569" y="18944"/>
                  </a:cubicBezTo>
                  <a:cubicBezTo>
                    <a:pt x="7761" y="18937"/>
                    <a:pt x="7956" y="18930"/>
                    <a:pt x="8154" y="18930"/>
                  </a:cubicBezTo>
                  <a:cubicBezTo>
                    <a:pt x="8774" y="18930"/>
                    <a:pt x="9424" y="19002"/>
                    <a:pt x="10092" y="19370"/>
                  </a:cubicBezTo>
                  <a:cubicBezTo>
                    <a:pt x="10844" y="19795"/>
                    <a:pt x="12441" y="20713"/>
                    <a:pt x="14362" y="20713"/>
                  </a:cubicBezTo>
                  <a:cubicBezTo>
                    <a:pt x="16011" y="20713"/>
                    <a:pt x="17899" y="20036"/>
                    <a:pt x="19697" y="17789"/>
                  </a:cubicBezTo>
                  <a:cubicBezTo>
                    <a:pt x="22736" y="13868"/>
                    <a:pt x="21247" y="10251"/>
                    <a:pt x="20031" y="7333"/>
                  </a:cubicBezTo>
                  <a:cubicBezTo>
                    <a:pt x="19818" y="6756"/>
                    <a:pt x="19575" y="6269"/>
                    <a:pt x="19423" y="5783"/>
                  </a:cubicBezTo>
                  <a:cubicBezTo>
                    <a:pt x="18846" y="4172"/>
                    <a:pt x="19150" y="3321"/>
                    <a:pt x="19393" y="2622"/>
                  </a:cubicBezTo>
                  <a:cubicBezTo>
                    <a:pt x="19575" y="2014"/>
                    <a:pt x="19758" y="1437"/>
                    <a:pt x="19150" y="798"/>
                  </a:cubicBezTo>
                  <a:cubicBezTo>
                    <a:pt x="19089" y="737"/>
                    <a:pt x="18998" y="646"/>
                    <a:pt x="18937" y="616"/>
                  </a:cubicBezTo>
                  <a:cubicBezTo>
                    <a:pt x="18702" y="448"/>
                    <a:pt x="18443" y="383"/>
                    <a:pt x="18167" y="383"/>
                  </a:cubicBezTo>
                  <a:cubicBezTo>
                    <a:pt x="17691" y="383"/>
                    <a:pt x="17165" y="576"/>
                    <a:pt x="16627" y="768"/>
                  </a:cubicBezTo>
                  <a:cubicBezTo>
                    <a:pt x="15991" y="987"/>
                    <a:pt x="15292" y="1222"/>
                    <a:pt x="14576" y="1222"/>
                  </a:cubicBezTo>
                  <a:cubicBezTo>
                    <a:pt x="14299" y="1222"/>
                    <a:pt x="14019" y="1187"/>
                    <a:pt x="13739" y="1102"/>
                  </a:cubicBezTo>
                  <a:cubicBezTo>
                    <a:pt x="13526" y="1072"/>
                    <a:pt x="13344" y="981"/>
                    <a:pt x="13162" y="920"/>
                  </a:cubicBezTo>
                  <a:cubicBezTo>
                    <a:pt x="12858" y="829"/>
                    <a:pt x="12554" y="707"/>
                    <a:pt x="12219" y="616"/>
                  </a:cubicBezTo>
                  <a:cubicBezTo>
                    <a:pt x="11140" y="306"/>
                    <a:pt x="9842" y="0"/>
                    <a:pt x="8504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084" name="Google Shape;1084;p18"/>
            <p:cNvGrpSpPr/>
            <p:nvPr/>
          </p:nvGrpSpPr>
          <p:grpSpPr>
            <a:xfrm rot="2422095">
              <a:off x="436988" y="610389"/>
              <a:ext cx="652777" cy="541677"/>
              <a:chOff x="3635600" y="469075"/>
              <a:chExt cx="652775" cy="541675"/>
            </a:xfrm>
          </p:grpSpPr>
          <p:sp>
            <p:nvSpPr>
              <p:cNvPr id="1085" name="Google Shape;1085;p18"/>
              <p:cNvSpPr/>
              <p:nvPr/>
            </p:nvSpPr>
            <p:spPr>
              <a:xfrm>
                <a:off x="3635600" y="469075"/>
                <a:ext cx="652775" cy="541675"/>
              </a:xfrm>
              <a:custGeom>
                <a:rect b="b" l="l" r="r" t="t"/>
                <a:pathLst>
                  <a:path extrusionOk="0" h="21667" w="26111">
                    <a:moveTo>
                      <a:pt x="12309" y="4536"/>
                    </a:moveTo>
                    <a:cubicBezTo>
                      <a:pt x="13987" y="4536"/>
                      <a:pt x="14482" y="4794"/>
                      <a:pt x="14560" y="4897"/>
                    </a:cubicBezTo>
                    <a:cubicBezTo>
                      <a:pt x="14590" y="4958"/>
                      <a:pt x="14347" y="5414"/>
                      <a:pt x="12766" y="6143"/>
                    </a:cubicBezTo>
                    <a:cubicBezTo>
                      <a:pt x="12250" y="5809"/>
                      <a:pt x="11703" y="5718"/>
                      <a:pt x="11338" y="5718"/>
                    </a:cubicBezTo>
                    <a:cubicBezTo>
                      <a:pt x="11368" y="5414"/>
                      <a:pt x="11399" y="4958"/>
                      <a:pt x="11307" y="4563"/>
                    </a:cubicBezTo>
                    <a:cubicBezTo>
                      <a:pt x="11681" y="4544"/>
                      <a:pt x="12013" y="4536"/>
                      <a:pt x="12309" y="4536"/>
                    </a:cubicBezTo>
                    <a:close/>
                    <a:moveTo>
                      <a:pt x="16406" y="7717"/>
                    </a:moveTo>
                    <a:cubicBezTo>
                      <a:pt x="16573" y="7717"/>
                      <a:pt x="16647" y="7754"/>
                      <a:pt x="16657" y="7784"/>
                    </a:cubicBezTo>
                    <a:cubicBezTo>
                      <a:pt x="16718" y="7936"/>
                      <a:pt x="16535" y="8575"/>
                      <a:pt x="15472" y="9943"/>
                    </a:cubicBezTo>
                    <a:cubicBezTo>
                      <a:pt x="14985" y="9426"/>
                      <a:pt x="14347" y="9304"/>
                      <a:pt x="13891" y="9274"/>
                    </a:cubicBezTo>
                    <a:cubicBezTo>
                      <a:pt x="13952" y="9031"/>
                      <a:pt x="14043" y="8757"/>
                      <a:pt x="14073" y="8514"/>
                    </a:cubicBezTo>
                    <a:cubicBezTo>
                      <a:pt x="15370" y="7866"/>
                      <a:pt x="16073" y="7717"/>
                      <a:pt x="16406" y="7717"/>
                    </a:cubicBezTo>
                    <a:close/>
                    <a:moveTo>
                      <a:pt x="22474" y="1279"/>
                    </a:moveTo>
                    <a:cubicBezTo>
                      <a:pt x="23101" y="1279"/>
                      <a:pt x="23624" y="1808"/>
                      <a:pt x="24621" y="3164"/>
                    </a:cubicBezTo>
                    <a:cubicBezTo>
                      <a:pt x="25198" y="3985"/>
                      <a:pt x="25441" y="4593"/>
                      <a:pt x="25320" y="5079"/>
                    </a:cubicBezTo>
                    <a:cubicBezTo>
                      <a:pt x="25229" y="5474"/>
                      <a:pt x="24925" y="5778"/>
                      <a:pt x="24378" y="6082"/>
                    </a:cubicBezTo>
                    <a:cubicBezTo>
                      <a:pt x="23982" y="6265"/>
                      <a:pt x="23314" y="6477"/>
                      <a:pt x="22584" y="6721"/>
                    </a:cubicBezTo>
                    <a:cubicBezTo>
                      <a:pt x="21368" y="7085"/>
                      <a:pt x="20001" y="7511"/>
                      <a:pt x="19241" y="8088"/>
                    </a:cubicBezTo>
                    <a:cubicBezTo>
                      <a:pt x="18207" y="8818"/>
                      <a:pt x="16779" y="11614"/>
                      <a:pt x="16231" y="13286"/>
                    </a:cubicBezTo>
                    <a:cubicBezTo>
                      <a:pt x="15958" y="13104"/>
                      <a:pt x="15654" y="12952"/>
                      <a:pt x="15441" y="12861"/>
                    </a:cubicBezTo>
                    <a:cubicBezTo>
                      <a:pt x="15867" y="12344"/>
                      <a:pt x="16201" y="11493"/>
                      <a:pt x="15806" y="10581"/>
                    </a:cubicBezTo>
                    <a:cubicBezTo>
                      <a:pt x="17447" y="8605"/>
                      <a:pt x="17387" y="7876"/>
                      <a:pt x="17174" y="7511"/>
                    </a:cubicBezTo>
                    <a:cubicBezTo>
                      <a:pt x="17174" y="7481"/>
                      <a:pt x="17143" y="7481"/>
                      <a:pt x="17143" y="7420"/>
                    </a:cubicBezTo>
                    <a:cubicBezTo>
                      <a:pt x="17040" y="7243"/>
                      <a:pt x="16831" y="7081"/>
                      <a:pt x="16380" y="7081"/>
                    </a:cubicBezTo>
                    <a:cubicBezTo>
                      <a:pt x="15899" y="7081"/>
                      <a:pt x="15144" y="7266"/>
                      <a:pt x="13952" y="7815"/>
                    </a:cubicBezTo>
                    <a:cubicBezTo>
                      <a:pt x="13891" y="7541"/>
                      <a:pt x="13800" y="7329"/>
                      <a:pt x="13648" y="7055"/>
                    </a:cubicBezTo>
                    <a:cubicBezTo>
                      <a:pt x="13587" y="6933"/>
                      <a:pt x="13496" y="6873"/>
                      <a:pt x="13435" y="6751"/>
                    </a:cubicBezTo>
                    <a:lnTo>
                      <a:pt x="13314" y="6629"/>
                    </a:lnTo>
                    <a:cubicBezTo>
                      <a:pt x="14742" y="5961"/>
                      <a:pt x="15350" y="5353"/>
                      <a:pt x="15198" y="4745"/>
                    </a:cubicBezTo>
                    <a:cubicBezTo>
                      <a:pt x="15198" y="4654"/>
                      <a:pt x="15168" y="4593"/>
                      <a:pt x="15137" y="4502"/>
                    </a:cubicBezTo>
                    <a:cubicBezTo>
                      <a:pt x="14923" y="4207"/>
                      <a:pt x="14355" y="3842"/>
                      <a:pt x="12065" y="3842"/>
                    </a:cubicBezTo>
                    <a:cubicBezTo>
                      <a:pt x="11754" y="3842"/>
                      <a:pt x="11411" y="3849"/>
                      <a:pt x="11034" y="3863"/>
                    </a:cubicBezTo>
                    <a:cubicBezTo>
                      <a:pt x="10882" y="3590"/>
                      <a:pt x="10699" y="3377"/>
                      <a:pt x="10456" y="3164"/>
                    </a:cubicBezTo>
                    <a:cubicBezTo>
                      <a:pt x="9931" y="2744"/>
                      <a:pt x="9493" y="2614"/>
                      <a:pt x="9152" y="2614"/>
                    </a:cubicBezTo>
                    <a:cubicBezTo>
                      <a:pt x="9000" y="2614"/>
                      <a:pt x="8867" y="2640"/>
                      <a:pt x="8754" y="2678"/>
                    </a:cubicBezTo>
                    <a:lnTo>
                      <a:pt x="8754" y="2040"/>
                    </a:lnTo>
                    <a:cubicBezTo>
                      <a:pt x="9575" y="2070"/>
                      <a:pt x="10730" y="2192"/>
                      <a:pt x="11915" y="2465"/>
                    </a:cubicBezTo>
                    <a:cubicBezTo>
                      <a:pt x="12614" y="2617"/>
                      <a:pt x="13344" y="2891"/>
                      <a:pt x="14043" y="3104"/>
                    </a:cubicBezTo>
                    <a:cubicBezTo>
                      <a:pt x="15087" y="3438"/>
                      <a:pt x="16016" y="3757"/>
                      <a:pt x="16850" y="3757"/>
                    </a:cubicBezTo>
                    <a:cubicBezTo>
                      <a:pt x="17231" y="3757"/>
                      <a:pt x="17591" y="3691"/>
                      <a:pt x="17934" y="3529"/>
                    </a:cubicBezTo>
                    <a:cubicBezTo>
                      <a:pt x="18511" y="3256"/>
                      <a:pt x="18998" y="2952"/>
                      <a:pt x="19545" y="2648"/>
                    </a:cubicBezTo>
                    <a:cubicBezTo>
                      <a:pt x="20153" y="2283"/>
                      <a:pt x="20791" y="1888"/>
                      <a:pt x="21551" y="1553"/>
                    </a:cubicBezTo>
                    <a:cubicBezTo>
                      <a:pt x="21910" y="1379"/>
                      <a:pt x="22201" y="1279"/>
                      <a:pt x="22474" y="1279"/>
                    </a:cubicBezTo>
                    <a:close/>
                    <a:moveTo>
                      <a:pt x="6657" y="832"/>
                    </a:moveTo>
                    <a:cubicBezTo>
                      <a:pt x="6824" y="832"/>
                      <a:pt x="7006" y="866"/>
                      <a:pt x="7204" y="945"/>
                    </a:cubicBezTo>
                    <a:cubicBezTo>
                      <a:pt x="7660" y="1097"/>
                      <a:pt x="7903" y="1401"/>
                      <a:pt x="8025" y="1857"/>
                    </a:cubicBezTo>
                    <a:cubicBezTo>
                      <a:pt x="8116" y="2131"/>
                      <a:pt x="8146" y="2465"/>
                      <a:pt x="8116" y="2800"/>
                    </a:cubicBezTo>
                    <a:cubicBezTo>
                      <a:pt x="8055" y="3073"/>
                      <a:pt x="8025" y="3256"/>
                      <a:pt x="8025" y="3347"/>
                    </a:cubicBezTo>
                    <a:lnTo>
                      <a:pt x="8025" y="3377"/>
                    </a:lnTo>
                    <a:cubicBezTo>
                      <a:pt x="7994" y="3529"/>
                      <a:pt x="8055" y="3681"/>
                      <a:pt x="8207" y="3742"/>
                    </a:cubicBezTo>
                    <a:cubicBezTo>
                      <a:pt x="8250" y="3768"/>
                      <a:pt x="8293" y="3779"/>
                      <a:pt x="8336" y="3779"/>
                    </a:cubicBezTo>
                    <a:cubicBezTo>
                      <a:pt x="8443" y="3779"/>
                      <a:pt x="8545" y="3707"/>
                      <a:pt x="8633" y="3620"/>
                    </a:cubicBezTo>
                    <a:cubicBezTo>
                      <a:pt x="8633" y="3620"/>
                      <a:pt x="8724" y="3529"/>
                      <a:pt x="8906" y="3408"/>
                    </a:cubicBezTo>
                    <a:cubicBezTo>
                      <a:pt x="9022" y="3341"/>
                      <a:pt x="9140" y="3313"/>
                      <a:pt x="9258" y="3313"/>
                    </a:cubicBezTo>
                    <a:cubicBezTo>
                      <a:pt x="9571" y="3313"/>
                      <a:pt x="9879" y="3512"/>
                      <a:pt x="10122" y="3711"/>
                    </a:cubicBezTo>
                    <a:cubicBezTo>
                      <a:pt x="10335" y="3894"/>
                      <a:pt x="10487" y="4137"/>
                      <a:pt x="10608" y="4350"/>
                    </a:cubicBezTo>
                    <a:cubicBezTo>
                      <a:pt x="10943" y="5140"/>
                      <a:pt x="10639" y="6022"/>
                      <a:pt x="10639" y="6022"/>
                    </a:cubicBezTo>
                    <a:cubicBezTo>
                      <a:pt x="10608" y="6143"/>
                      <a:pt x="10639" y="6295"/>
                      <a:pt x="10730" y="6356"/>
                    </a:cubicBezTo>
                    <a:cubicBezTo>
                      <a:pt x="10775" y="6424"/>
                      <a:pt x="10872" y="6458"/>
                      <a:pt x="10969" y="6458"/>
                    </a:cubicBezTo>
                    <a:cubicBezTo>
                      <a:pt x="11002" y="6458"/>
                      <a:pt x="11034" y="6455"/>
                      <a:pt x="11064" y="6447"/>
                    </a:cubicBezTo>
                    <a:cubicBezTo>
                      <a:pt x="11079" y="6447"/>
                      <a:pt x="11243" y="6386"/>
                      <a:pt x="11496" y="6386"/>
                    </a:cubicBezTo>
                    <a:cubicBezTo>
                      <a:pt x="11777" y="6386"/>
                      <a:pt x="12168" y="6461"/>
                      <a:pt x="12584" y="6781"/>
                    </a:cubicBezTo>
                    <a:cubicBezTo>
                      <a:pt x="12736" y="6903"/>
                      <a:pt x="12858" y="7025"/>
                      <a:pt x="13010" y="7177"/>
                    </a:cubicBezTo>
                    <a:cubicBezTo>
                      <a:pt x="13314" y="7511"/>
                      <a:pt x="13435" y="7876"/>
                      <a:pt x="13435" y="8271"/>
                    </a:cubicBezTo>
                    <a:cubicBezTo>
                      <a:pt x="13435" y="8909"/>
                      <a:pt x="13040" y="9395"/>
                      <a:pt x="13040" y="9456"/>
                    </a:cubicBezTo>
                    <a:cubicBezTo>
                      <a:pt x="12979" y="9547"/>
                      <a:pt x="12979" y="9699"/>
                      <a:pt x="13040" y="9821"/>
                    </a:cubicBezTo>
                    <a:cubicBezTo>
                      <a:pt x="13115" y="9922"/>
                      <a:pt x="13233" y="9981"/>
                      <a:pt x="13323" y="9981"/>
                    </a:cubicBezTo>
                    <a:cubicBezTo>
                      <a:pt x="13341" y="9981"/>
                      <a:pt x="13359" y="9978"/>
                      <a:pt x="13374" y="9973"/>
                    </a:cubicBezTo>
                    <a:cubicBezTo>
                      <a:pt x="13374" y="9973"/>
                      <a:pt x="13553" y="9933"/>
                      <a:pt x="13805" y="9933"/>
                    </a:cubicBezTo>
                    <a:cubicBezTo>
                      <a:pt x="14212" y="9933"/>
                      <a:pt x="14811" y="10037"/>
                      <a:pt x="15168" y="10581"/>
                    </a:cubicBezTo>
                    <a:lnTo>
                      <a:pt x="15259" y="10733"/>
                    </a:lnTo>
                    <a:cubicBezTo>
                      <a:pt x="15745" y="11766"/>
                      <a:pt x="14742" y="12648"/>
                      <a:pt x="14712" y="12678"/>
                    </a:cubicBezTo>
                    <a:cubicBezTo>
                      <a:pt x="14651" y="12769"/>
                      <a:pt x="14560" y="12861"/>
                      <a:pt x="14590" y="12982"/>
                    </a:cubicBezTo>
                    <a:cubicBezTo>
                      <a:pt x="14651" y="13104"/>
                      <a:pt x="14712" y="13195"/>
                      <a:pt x="14833" y="13256"/>
                    </a:cubicBezTo>
                    <a:cubicBezTo>
                      <a:pt x="14833" y="13256"/>
                      <a:pt x="15654" y="13529"/>
                      <a:pt x="16262" y="14046"/>
                    </a:cubicBezTo>
                    <a:cubicBezTo>
                      <a:pt x="16687" y="14380"/>
                      <a:pt x="16931" y="14775"/>
                      <a:pt x="16931" y="15140"/>
                    </a:cubicBezTo>
                    <a:cubicBezTo>
                      <a:pt x="16931" y="16326"/>
                      <a:pt x="15289" y="16660"/>
                      <a:pt x="15289" y="16660"/>
                    </a:cubicBezTo>
                    <a:cubicBezTo>
                      <a:pt x="15168" y="16721"/>
                      <a:pt x="15046" y="16782"/>
                      <a:pt x="15016" y="16903"/>
                    </a:cubicBezTo>
                    <a:cubicBezTo>
                      <a:pt x="14985" y="16994"/>
                      <a:pt x="15016" y="17116"/>
                      <a:pt x="15107" y="17238"/>
                    </a:cubicBezTo>
                    <a:cubicBezTo>
                      <a:pt x="15107" y="17238"/>
                      <a:pt x="15289" y="17420"/>
                      <a:pt x="15472" y="17693"/>
                    </a:cubicBezTo>
                    <a:cubicBezTo>
                      <a:pt x="15776" y="18149"/>
                      <a:pt x="16049" y="18848"/>
                      <a:pt x="15654" y="19396"/>
                    </a:cubicBezTo>
                    <a:cubicBezTo>
                      <a:pt x="15472" y="19700"/>
                      <a:pt x="15259" y="19852"/>
                      <a:pt x="14955" y="19943"/>
                    </a:cubicBezTo>
                    <a:cubicBezTo>
                      <a:pt x="14849" y="19965"/>
                      <a:pt x="14740" y="19974"/>
                      <a:pt x="14631" y="19974"/>
                    </a:cubicBezTo>
                    <a:cubicBezTo>
                      <a:pt x="13827" y="19974"/>
                      <a:pt x="12979" y="19456"/>
                      <a:pt x="12979" y="19456"/>
                    </a:cubicBezTo>
                    <a:cubicBezTo>
                      <a:pt x="12918" y="19411"/>
                      <a:pt x="12858" y="19388"/>
                      <a:pt x="12797" y="19388"/>
                    </a:cubicBezTo>
                    <a:cubicBezTo>
                      <a:pt x="12736" y="19388"/>
                      <a:pt x="12675" y="19411"/>
                      <a:pt x="12614" y="19456"/>
                    </a:cubicBezTo>
                    <a:cubicBezTo>
                      <a:pt x="12523" y="19517"/>
                      <a:pt x="12462" y="19639"/>
                      <a:pt x="12462" y="19760"/>
                    </a:cubicBezTo>
                    <a:cubicBezTo>
                      <a:pt x="12462" y="19852"/>
                      <a:pt x="12523" y="20763"/>
                      <a:pt x="11611" y="21007"/>
                    </a:cubicBezTo>
                    <a:cubicBezTo>
                      <a:pt x="11566" y="21016"/>
                      <a:pt x="11495" y="21033"/>
                      <a:pt x="11407" y="21033"/>
                    </a:cubicBezTo>
                    <a:cubicBezTo>
                      <a:pt x="11201" y="21033"/>
                      <a:pt x="10897" y="20939"/>
                      <a:pt x="10578" y="20429"/>
                    </a:cubicBezTo>
                    <a:cubicBezTo>
                      <a:pt x="10335" y="20095"/>
                      <a:pt x="10274" y="19760"/>
                      <a:pt x="10274" y="19760"/>
                    </a:cubicBezTo>
                    <a:cubicBezTo>
                      <a:pt x="10244" y="19639"/>
                      <a:pt x="10122" y="19548"/>
                      <a:pt x="10000" y="19517"/>
                    </a:cubicBezTo>
                    <a:cubicBezTo>
                      <a:pt x="9979" y="19512"/>
                      <a:pt x="9958" y="19509"/>
                      <a:pt x="9938" y="19509"/>
                    </a:cubicBezTo>
                    <a:cubicBezTo>
                      <a:pt x="9846" y="19509"/>
                      <a:pt x="9766" y="19564"/>
                      <a:pt x="9666" y="19639"/>
                    </a:cubicBezTo>
                    <a:cubicBezTo>
                      <a:pt x="9642" y="19662"/>
                      <a:pt x="9325" y="20016"/>
                      <a:pt x="8715" y="20016"/>
                    </a:cubicBezTo>
                    <a:cubicBezTo>
                      <a:pt x="8539" y="20016"/>
                      <a:pt x="8340" y="19987"/>
                      <a:pt x="8116" y="19912"/>
                    </a:cubicBezTo>
                    <a:cubicBezTo>
                      <a:pt x="7964" y="19821"/>
                      <a:pt x="7842" y="19760"/>
                      <a:pt x="7751" y="19639"/>
                    </a:cubicBezTo>
                    <a:cubicBezTo>
                      <a:pt x="7447" y="19183"/>
                      <a:pt x="7751" y="18271"/>
                      <a:pt x="7873" y="17967"/>
                    </a:cubicBezTo>
                    <a:cubicBezTo>
                      <a:pt x="7964" y="17815"/>
                      <a:pt x="7873" y="17663"/>
                      <a:pt x="7751" y="17541"/>
                    </a:cubicBezTo>
                    <a:cubicBezTo>
                      <a:pt x="7706" y="17496"/>
                      <a:pt x="7630" y="17473"/>
                      <a:pt x="7554" y="17473"/>
                    </a:cubicBezTo>
                    <a:cubicBezTo>
                      <a:pt x="7478" y="17473"/>
                      <a:pt x="7402" y="17496"/>
                      <a:pt x="7356" y="17541"/>
                    </a:cubicBezTo>
                    <a:cubicBezTo>
                      <a:pt x="7356" y="17541"/>
                      <a:pt x="6813" y="18005"/>
                      <a:pt x="6178" y="18005"/>
                    </a:cubicBezTo>
                    <a:cubicBezTo>
                      <a:pt x="5937" y="18005"/>
                      <a:pt x="5683" y="17938"/>
                      <a:pt x="5441" y="17754"/>
                    </a:cubicBezTo>
                    <a:cubicBezTo>
                      <a:pt x="5319" y="17693"/>
                      <a:pt x="5228" y="17572"/>
                      <a:pt x="5137" y="17481"/>
                    </a:cubicBezTo>
                    <a:cubicBezTo>
                      <a:pt x="4681" y="16751"/>
                      <a:pt x="5076" y="15535"/>
                      <a:pt x="5076" y="15535"/>
                    </a:cubicBezTo>
                    <a:cubicBezTo>
                      <a:pt x="5107" y="15383"/>
                      <a:pt x="5076" y="15231"/>
                      <a:pt x="4955" y="15140"/>
                    </a:cubicBezTo>
                    <a:cubicBezTo>
                      <a:pt x="4894" y="15110"/>
                      <a:pt x="4826" y="15095"/>
                      <a:pt x="4757" y="15095"/>
                    </a:cubicBezTo>
                    <a:cubicBezTo>
                      <a:pt x="4689" y="15095"/>
                      <a:pt x="4620" y="15110"/>
                      <a:pt x="4560" y="15140"/>
                    </a:cubicBezTo>
                    <a:cubicBezTo>
                      <a:pt x="4474" y="15226"/>
                      <a:pt x="4091" y="15447"/>
                      <a:pt x="3768" y="15447"/>
                    </a:cubicBezTo>
                    <a:cubicBezTo>
                      <a:pt x="3748" y="15447"/>
                      <a:pt x="3728" y="15446"/>
                      <a:pt x="3708" y="15444"/>
                    </a:cubicBezTo>
                    <a:cubicBezTo>
                      <a:pt x="3556" y="15414"/>
                      <a:pt x="3435" y="15323"/>
                      <a:pt x="3313" y="15171"/>
                    </a:cubicBezTo>
                    <a:cubicBezTo>
                      <a:pt x="2827" y="14532"/>
                      <a:pt x="3405" y="13712"/>
                      <a:pt x="3405" y="13712"/>
                    </a:cubicBezTo>
                    <a:cubicBezTo>
                      <a:pt x="3465" y="13590"/>
                      <a:pt x="3465" y="13408"/>
                      <a:pt x="3344" y="13286"/>
                    </a:cubicBezTo>
                    <a:cubicBezTo>
                      <a:pt x="3283" y="13205"/>
                      <a:pt x="3195" y="13164"/>
                      <a:pt x="3107" y="13164"/>
                    </a:cubicBezTo>
                    <a:cubicBezTo>
                      <a:pt x="3063" y="13164"/>
                      <a:pt x="3020" y="13175"/>
                      <a:pt x="2979" y="13195"/>
                    </a:cubicBezTo>
                    <a:cubicBezTo>
                      <a:pt x="2979" y="13195"/>
                      <a:pt x="2711" y="13307"/>
                      <a:pt x="2439" y="13307"/>
                    </a:cubicBezTo>
                    <a:cubicBezTo>
                      <a:pt x="2262" y="13307"/>
                      <a:pt x="2084" y="13259"/>
                      <a:pt x="1976" y="13104"/>
                    </a:cubicBezTo>
                    <a:cubicBezTo>
                      <a:pt x="1946" y="13043"/>
                      <a:pt x="1946" y="13013"/>
                      <a:pt x="1915" y="12982"/>
                    </a:cubicBezTo>
                    <a:cubicBezTo>
                      <a:pt x="1672" y="12405"/>
                      <a:pt x="2584" y="11614"/>
                      <a:pt x="2949" y="11371"/>
                    </a:cubicBezTo>
                    <a:cubicBezTo>
                      <a:pt x="3040" y="11310"/>
                      <a:pt x="3131" y="11128"/>
                      <a:pt x="3040" y="10976"/>
                    </a:cubicBezTo>
                    <a:cubicBezTo>
                      <a:pt x="2987" y="10844"/>
                      <a:pt x="2865" y="10757"/>
                      <a:pt x="2734" y="10757"/>
                    </a:cubicBezTo>
                    <a:cubicBezTo>
                      <a:pt x="2714" y="10757"/>
                      <a:pt x="2695" y="10759"/>
                      <a:pt x="2675" y="10763"/>
                    </a:cubicBezTo>
                    <a:cubicBezTo>
                      <a:pt x="2675" y="10763"/>
                      <a:pt x="2500" y="10802"/>
                      <a:pt x="2261" y="10802"/>
                    </a:cubicBezTo>
                    <a:cubicBezTo>
                      <a:pt x="1902" y="10802"/>
                      <a:pt x="1398" y="10715"/>
                      <a:pt x="1125" y="10277"/>
                    </a:cubicBezTo>
                    <a:cubicBezTo>
                      <a:pt x="1034" y="10125"/>
                      <a:pt x="973" y="9943"/>
                      <a:pt x="912" y="9760"/>
                    </a:cubicBezTo>
                    <a:cubicBezTo>
                      <a:pt x="699" y="8332"/>
                      <a:pt x="2371" y="7663"/>
                      <a:pt x="2432" y="7632"/>
                    </a:cubicBezTo>
                    <a:cubicBezTo>
                      <a:pt x="2584" y="7541"/>
                      <a:pt x="2675" y="7389"/>
                      <a:pt x="2645" y="7237"/>
                    </a:cubicBezTo>
                    <a:cubicBezTo>
                      <a:pt x="2584" y="7085"/>
                      <a:pt x="2432" y="6964"/>
                      <a:pt x="2280" y="6964"/>
                    </a:cubicBezTo>
                    <a:cubicBezTo>
                      <a:pt x="2280" y="6964"/>
                      <a:pt x="2253" y="6966"/>
                      <a:pt x="2206" y="6966"/>
                    </a:cubicBezTo>
                    <a:cubicBezTo>
                      <a:pt x="1998" y="6966"/>
                      <a:pt x="1398" y="6925"/>
                      <a:pt x="1125" y="6477"/>
                    </a:cubicBezTo>
                    <a:cubicBezTo>
                      <a:pt x="1003" y="6295"/>
                      <a:pt x="973" y="6022"/>
                      <a:pt x="973" y="5718"/>
                    </a:cubicBezTo>
                    <a:cubicBezTo>
                      <a:pt x="1034" y="4441"/>
                      <a:pt x="2401" y="4198"/>
                      <a:pt x="2675" y="4167"/>
                    </a:cubicBezTo>
                    <a:cubicBezTo>
                      <a:pt x="2827" y="4167"/>
                      <a:pt x="2888" y="4046"/>
                      <a:pt x="2949" y="3924"/>
                    </a:cubicBezTo>
                    <a:cubicBezTo>
                      <a:pt x="2979" y="3833"/>
                      <a:pt x="2949" y="3681"/>
                      <a:pt x="2827" y="3590"/>
                    </a:cubicBezTo>
                    <a:cubicBezTo>
                      <a:pt x="2736" y="3529"/>
                      <a:pt x="2493" y="3316"/>
                      <a:pt x="2280" y="3012"/>
                    </a:cubicBezTo>
                    <a:cubicBezTo>
                      <a:pt x="2037" y="2556"/>
                      <a:pt x="2037" y="2192"/>
                      <a:pt x="2401" y="1766"/>
                    </a:cubicBezTo>
                    <a:cubicBezTo>
                      <a:pt x="2594" y="1550"/>
                      <a:pt x="2832" y="1469"/>
                      <a:pt x="3080" y="1469"/>
                    </a:cubicBezTo>
                    <a:cubicBezTo>
                      <a:pt x="3810" y="1469"/>
                      <a:pt x="4628" y="2169"/>
                      <a:pt x="4651" y="2192"/>
                    </a:cubicBezTo>
                    <a:cubicBezTo>
                      <a:pt x="4696" y="2260"/>
                      <a:pt x="4776" y="2294"/>
                      <a:pt x="4864" y="2294"/>
                    </a:cubicBezTo>
                    <a:cubicBezTo>
                      <a:pt x="4894" y="2294"/>
                      <a:pt x="4924" y="2290"/>
                      <a:pt x="4955" y="2283"/>
                    </a:cubicBezTo>
                    <a:cubicBezTo>
                      <a:pt x="5076" y="2222"/>
                      <a:pt x="5137" y="2161"/>
                      <a:pt x="5167" y="2070"/>
                    </a:cubicBezTo>
                    <a:cubicBezTo>
                      <a:pt x="5219" y="2018"/>
                      <a:pt x="5672" y="832"/>
                      <a:pt x="6657" y="832"/>
                    </a:cubicBezTo>
                    <a:close/>
                    <a:moveTo>
                      <a:pt x="6637" y="1"/>
                    </a:moveTo>
                    <a:cubicBezTo>
                      <a:pt x="5722" y="1"/>
                      <a:pt x="5085" y="678"/>
                      <a:pt x="4772" y="1280"/>
                    </a:cubicBezTo>
                    <a:cubicBezTo>
                      <a:pt x="4318" y="1078"/>
                      <a:pt x="3733" y="848"/>
                      <a:pt x="3147" y="848"/>
                    </a:cubicBezTo>
                    <a:cubicBezTo>
                      <a:pt x="2674" y="848"/>
                      <a:pt x="2201" y="998"/>
                      <a:pt x="1794" y="1432"/>
                    </a:cubicBezTo>
                    <a:cubicBezTo>
                      <a:pt x="1277" y="2040"/>
                      <a:pt x="1186" y="2769"/>
                      <a:pt x="1642" y="3499"/>
                    </a:cubicBezTo>
                    <a:cubicBezTo>
                      <a:pt x="1733" y="3590"/>
                      <a:pt x="1794" y="3711"/>
                      <a:pt x="1885" y="3803"/>
                    </a:cubicBezTo>
                    <a:cubicBezTo>
                      <a:pt x="1064" y="4046"/>
                      <a:pt x="274" y="4715"/>
                      <a:pt x="213" y="5809"/>
                    </a:cubicBezTo>
                    <a:cubicBezTo>
                      <a:pt x="152" y="6265"/>
                      <a:pt x="243" y="6629"/>
                      <a:pt x="456" y="6933"/>
                    </a:cubicBezTo>
                    <a:cubicBezTo>
                      <a:pt x="699" y="7298"/>
                      <a:pt x="973" y="7481"/>
                      <a:pt x="1277" y="7602"/>
                    </a:cubicBezTo>
                    <a:cubicBezTo>
                      <a:pt x="608" y="8088"/>
                      <a:pt x="0" y="8879"/>
                      <a:pt x="152" y="9943"/>
                    </a:cubicBezTo>
                    <a:cubicBezTo>
                      <a:pt x="213" y="10247"/>
                      <a:pt x="304" y="10520"/>
                      <a:pt x="426" y="10733"/>
                    </a:cubicBezTo>
                    <a:cubicBezTo>
                      <a:pt x="760" y="11280"/>
                      <a:pt x="1307" y="11462"/>
                      <a:pt x="1763" y="11554"/>
                    </a:cubicBezTo>
                    <a:cubicBezTo>
                      <a:pt x="1338" y="12009"/>
                      <a:pt x="912" y="12648"/>
                      <a:pt x="1186" y="13316"/>
                    </a:cubicBezTo>
                    <a:lnTo>
                      <a:pt x="1307" y="13560"/>
                    </a:lnTo>
                    <a:cubicBezTo>
                      <a:pt x="1581" y="13985"/>
                      <a:pt x="2037" y="14076"/>
                      <a:pt x="2401" y="14076"/>
                    </a:cubicBezTo>
                    <a:cubicBezTo>
                      <a:pt x="2280" y="14532"/>
                      <a:pt x="2249" y="15140"/>
                      <a:pt x="2675" y="15687"/>
                    </a:cubicBezTo>
                    <a:cubicBezTo>
                      <a:pt x="2888" y="15991"/>
                      <a:pt x="3161" y="16143"/>
                      <a:pt x="3496" y="16174"/>
                    </a:cubicBezTo>
                    <a:cubicBezTo>
                      <a:pt x="3561" y="16182"/>
                      <a:pt x="3628" y="16186"/>
                      <a:pt x="3695" y="16186"/>
                    </a:cubicBezTo>
                    <a:cubicBezTo>
                      <a:pt x="3879" y="16186"/>
                      <a:pt x="4061" y="16157"/>
                      <a:pt x="4195" y="16113"/>
                    </a:cubicBezTo>
                    <a:lnTo>
                      <a:pt x="4195" y="16113"/>
                    </a:lnTo>
                    <a:cubicBezTo>
                      <a:pt x="4104" y="16630"/>
                      <a:pt x="4104" y="17329"/>
                      <a:pt x="4499" y="17876"/>
                    </a:cubicBezTo>
                    <a:cubicBezTo>
                      <a:pt x="4620" y="18089"/>
                      <a:pt x="4772" y="18241"/>
                      <a:pt x="4955" y="18393"/>
                    </a:cubicBezTo>
                    <a:cubicBezTo>
                      <a:pt x="5297" y="18637"/>
                      <a:pt x="5666" y="18724"/>
                      <a:pt x="6024" y="18724"/>
                    </a:cubicBezTo>
                    <a:cubicBezTo>
                      <a:pt x="6332" y="18724"/>
                      <a:pt x="6632" y="18659"/>
                      <a:pt x="6900" y="18575"/>
                    </a:cubicBezTo>
                    <a:lnTo>
                      <a:pt x="6900" y="18575"/>
                    </a:lnTo>
                    <a:cubicBezTo>
                      <a:pt x="6809" y="19031"/>
                      <a:pt x="6809" y="19608"/>
                      <a:pt x="7082" y="20003"/>
                    </a:cubicBezTo>
                    <a:cubicBezTo>
                      <a:pt x="7234" y="20277"/>
                      <a:pt x="7447" y="20429"/>
                      <a:pt x="7751" y="20551"/>
                    </a:cubicBezTo>
                    <a:cubicBezTo>
                      <a:pt x="8075" y="20662"/>
                      <a:pt x="8366" y="20708"/>
                      <a:pt x="8624" y="20708"/>
                    </a:cubicBezTo>
                    <a:cubicBezTo>
                      <a:pt x="9069" y="20708"/>
                      <a:pt x="9416" y="20572"/>
                      <a:pt x="9666" y="20399"/>
                    </a:cubicBezTo>
                    <a:cubicBezTo>
                      <a:pt x="9727" y="20520"/>
                      <a:pt x="9788" y="20672"/>
                      <a:pt x="9879" y="20763"/>
                    </a:cubicBezTo>
                    <a:cubicBezTo>
                      <a:pt x="10248" y="21354"/>
                      <a:pt x="10717" y="21666"/>
                      <a:pt x="11254" y="21666"/>
                    </a:cubicBezTo>
                    <a:cubicBezTo>
                      <a:pt x="11380" y="21666"/>
                      <a:pt x="11509" y="21649"/>
                      <a:pt x="11642" y="21614"/>
                    </a:cubicBezTo>
                    <a:cubicBezTo>
                      <a:pt x="12523" y="21371"/>
                      <a:pt x="12858" y="20733"/>
                      <a:pt x="12979" y="20216"/>
                    </a:cubicBezTo>
                    <a:cubicBezTo>
                      <a:pt x="13367" y="20386"/>
                      <a:pt x="13949" y="20595"/>
                      <a:pt x="14539" y="20595"/>
                    </a:cubicBezTo>
                    <a:cubicBezTo>
                      <a:pt x="14688" y="20595"/>
                      <a:pt x="14838" y="20581"/>
                      <a:pt x="14985" y="20551"/>
                    </a:cubicBezTo>
                    <a:cubicBezTo>
                      <a:pt x="15472" y="20429"/>
                      <a:pt x="15867" y="20155"/>
                      <a:pt x="16110" y="19700"/>
                    </a:cubicBezTo>
                    <a:cubicBezTo>
                      <a:pt x="16535" y="19031"/>
                      <a:pt x="16505" y="18149"/>
                      <a:pt x="15928" y="17268"/>
                    </a:cubicBezTo>
                    <a:cubicBezTo>
                      <a:pt x="15897" y="17207"/>
                      <a:pt x="15867" y="17177"/>
                      <a:pt x="15806" y="17086"/>
                    </a:cubicBezTo>
                    <a:cubicBezTo>
                      <a:pt x="16475" y="16873"/>
                      <a:pt x="17478" y="16234"/>
                      <a:pt x="17478" y="15049"/>
                    </a:cubicBezTo>
                    <a:cubicBezTo>
                      <a:pt x="17478" y="14502"/>
                      <a:pt x="17235" y="14016"/>
                      <a:pt x="16779" y="13560"/>
                    </a:cubicBezTo>
                    <a:cubicBezTo>
                      <a:pt x="17174" y="11949"/>
                      <a:pt x="18694" y="9061"/>
                      <a:pt x="19605" y="8453"/>
                    </a:cubicBezTo>
                    <a:cubicBezTo>
                      <a:pt x="20305" y="7967"/>
                      <a:pt x="21642" y="7541"/>
                      <a:pt x="22767" y="7177"/>
                    </a:cubicBezTo>
                    <a:cubicBezTo>
                      <a:pt x="23557" y="6903"/>
                      <a:pt x="24256" y="6721"/>
                      <a:pt x="24682" y="6477"/>
                    </a:cubicBezTo>
                    <a:cubicBezTo>
                      <a:pt x="25137" y="6265"/>
                      <a:pt x="25776" y="5839"/>
                      <a:pt x="25958" y="5079"/>
                    </a:cubicBezTo>
                    <a:cubicBezTo>
                      <a:pt x="26110" y="4502"/>
                      <a:pt x="25928" y="3833"/>
                      <a:pt x="25441" y="3043"/>
                    </a:cubicBezTo>
                    <a:cubicBezTo>
                      <a:pt x="25350" y="2921"/>
                      <a:pt x="25229" y="2769"/>
                      <a:pt x="25168" y="2617"/>
                    </a:cubicBezTo>
                    <a:cubicBezTo>
                      <a:pt x="24107" y="1202"/>
                      <a:pt x="23415" y="431"/>
                      <a:pt x="22463" y="431"/>
                    </a:cubicBezTo>
                    <a:cubicBezTo>
                      <a:pt x="22105" y="431"/>
                      <a:pt x="21711" y="539"/>
                      <a:pt x="21247" y="763"/>
                    </a:cubicBezTo>
                    <a:cubicBezTo>
                      <a:pt x="20457" y="1128"/>
                      <a:pt x="19818" y="1523"/>
                      <a:pt x="19149" y="1888"/>
                    </a:cubicBezTo>
                    <a:cubicBezTo>
                      <a:pt x="18633" y="2192"/>
                      <a:pt x="18146" y="2496"/>
                      <a:pt x="17599" y="2769"/>
                    </a:cubicBezTo>
                    <a:cubicBezTo>
                      <a:pt x="17361" y="2893"/>
                      <a:pt x="17091" y="2945"/>
                      <a:pt x="16795" y="2945"/>
                    </a:cubicBezTo>
                    <a:cubicBezTo>
                      <a:pt x="16074" y="2945"/>
                      <a:pt x="15195" y="2637"/>
                      <a:pt x="14225" y="2313"/>
                    </a:cubicBezTo>
                    <a:cubicBezTo>
                      <a:pt x="13526" y="2070"/>
                      <a:pt x="12827" y="1857"/>
                      <a:pt x="12067" y="1675"/>
                    </a:cubicBezTo>
                    <a:cubicBezTo>
                      <a:pt x="10730" y="1371"/>
                      <a:pt x="9484" y="1280"/>
                      <a:pt x="8602" y="1280"/>
                    </a:cubicBezTo>
                    <a:cubicBezTo>
                      <a:pt x="8359" y="763"/>
                      <a:pt x="7994" y="368"/>
                      <a:pt x="7417" y="155"/>
                    </a:cubicBezTo>
                    <a:cubicBezTo>
                      <a:pt x="7138" y="48"/>
                      <a:pt x="6878" y="1"/>
                      <a:pt x="663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6" name="Google Shape;1086;p18"/>
              <p:cNvSpPr/>
              <p:nvPr/>
            </p:nvSpPr>
            <p:spPr>
              <a:xfrm>
                <a:off x="3832700" y="896425"/>
                <a:ext cx="172050" cy="51750"/>
              </a:xfrm>
              <a:custGeom>
                <a:rect b="b" l="l" r="r" t="t"/>
                <a:pathLst>
                  <a:path extrusionOk="0" h="2070" w="6882">
                    <a:moveTo>
                      <a:pt x="445" y="0"/>
                    </a:moveTo>
                    <a:cubicBezTo>
                      <a:pt x="174" y="0"/>
                      <a:pt x="0" y="338"/>
                      <a:pt x="232" y="569"/>
                    </a:cubicBezTo>
                    <a:cubicBezTo>
                      <a:pt x="512" y="826"/>
                      <a:pt x="829" y="975"/>
                      <a:pt x="1167" y="975"/>
                    </a:cubicBezTo>
                    <a:cubicBezTo>
                      <a:pt x="1269" y="975"/>
                      <a:pt x="1373" y="962"/>
                      <a:pt x="1478" y="934"/>
                    </a:cubicBezTo>
                    <a:cubicBezTo>
                      <a:pt x="1804" y="1585"/>
                      <a:pt x="2491" y="1983"/>
                      <a:pt x="3168" y="1983"/>
                    </a:cubicBezTo>
                    <a:cubicBezTo>
                      <a:pt x="3566" y="1983"/>
                      <a:pt x="3960" y="1845"/>
                      <a:pt x="4274" y="1542"/>
                    </a:cubicBezTo>
                    <a:cubicBezTo>
                      <a:pt x="4658" y="1848"/>
                      <a:pt x="5250" y="2070"/>
                      <a:pt x="5770" y="2070"/>
                    </a:cubicBezTo>
                    <a:cubicBezTo>
                      <a:pt x="6281" y="2070"/>
                      <a:pt x="6722" y="1856"/>
                      <a:pt x="6828" y="1299"/>
                    </a:cubicBezTo>
                    <a:cubicBezTo>
                      <a:pt x="6881" y="1049"/>
                      <a:pt x="6673" y="893"/>
                      <a:pt x="6480" y="893"/>
                    </a:cubicBezTo>
                    <a:cubicBezTo>
                      <a:pt x="6344" y="893"/>
                      <a:pt x="6215" y="971"/>
                      <a:pt x="6189" y="1147"/>
                    </a:cubicBezTo>
                    <a:cubicBezTo>
                      <a:pt x="6150" y="1342"/>
                      <a:pt x="5986" y="1415"/>
                      <a:pt x="5774" y="1415"/>
                    </a:cubicBezTo>
                    <a:cubicBezTo>
                      <a:pt x="5328" y="1415"/>
                      <a:pt x="4672" y="1089"/>
                      <a:pt x="4548" y="903"/>
                    </a:cubicBezTo>
                    <a:cubicBezTo>
                      <a:pt x="4478" y="815"/>
                      <a:pt x="4366" y="748"/>
                      <a:pt x="4256" y="748"/>
                    </a:cubicBezTo>
                    <a:cubicBezTo>
                      <a:pt x="4175" y="748"/>
                      <a:pt x="4095" y="783"/>
                      <a:pt x="4031" y="873"/>
                    </a:cubicBezTo>
                    <a:cubicBezTo>
                      <a:pt x="3789" y="1201"/>
                      <a:pt x="3454" y="1349"/>
                      <a:pt x="3123" y="1349"/>
                    </a:cubicBezTo>
                    <a:cubicBezTo>
                      <a:pt x="2627" y="1349"/>
                      <a:pt x="2141" y="1013"/>
                      <a:pt x="1995" y="447"/>
                    </a:cubicBezTo>
                    <a:cubicBezTo>
                      <a:pt x="1954" y="285"/>
                      <a:pt x="1833" y="204"/>
                      <a:pt x="1702" y="204"/>
                    </a:cubicBezTo>
                    <a:cubicBezTo>
                      <a:pt x="1637" y="204"/>
                      <a:pt x="1569" y="225"/>
                      <a:pt x="1508" y="265"/>
                    </a:cubicBezTo>
                    <a:cubicBezTo>
                      <a:pt x="1394" y="317"/>
                      <a:pt x="1287" y="341"/>
                      <a:pt x="1188" y="341"/>
                    </a:cubicBezTo>
                    <a:cubicBezTo>
                      <a:pt x="998" y="341"/>
                      <a:pt x="838" y="253"/>
                      <a:pt x="718" y="113"/>
                    </a:cubicBezTo>
                    <a:cubicBezTo>
                      <a:pt x="624" y="33"/>
                      <a:pt x="530" y="0"/>
                      <a:pt x="44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7" name="Google Shape;1087;p18"/>
              <p:cNvSpPr/>
              <p:nvPr/>
            </p:nvSpPr>
            <p:spPr>
              <a:xfrm>
                <a:off x="3756325" y="561625"/>
                <a:ext cx="106500" cy="96050"/>
              </a:xfrm>
              <a:custGeom>
                <a:rect b="b" l="l" r="r" t="t"/>
                <a:pathLst>
                  <a:path extrusionOk="0" h="3842" w="4260">
                    <a:moveTo>
                      <a:pt x="1133" y="0"/>
                    </a:moveTo>
                    <a:cubicBezTo>
                      <a:pt x="818" y="0"/>
                      <a:pt x="486" y="147"/>
                      <a:pt x="186" y="496"/>
                    </a:cubicBezTo>
                    <a:cubicBezTo>
                      <a:pt x="0" y="705"/>
                      <a:pt x="242" y="1022"/>
                      <a:pt x="488" y="1022"/>
                    </a:cubicBezTo>
                    <a:cubicBezTo>
                      <a:pt x="564" y="1022"/>
                      <a:pt x="639" y="992"/>
                      <a:pt x="703" y="921"/>
                    </a:cubicBezTo>
                    <a:cubicBezTo>
                      <a:pt x="840" y="759"/>
                      <a:pt x="991" y="690"/>
                      <a:pt x="1136" y="690"/>
                    </a:cubicBezTo>
                    <a:cubicBezTo>
                      <a:pt x="1508" y="690"/>
                      <a:pt x="1841" y="1140"/>
                      <a:pt x="1797" y="1620"/>
                    </a:cubicBezTo>
                    <a:cubicBezTo>
                      <a:pt x="1742" y="1843"/>
                      <a:pt x="1915" y="1989"/>
                      <a:pt x="2155" y="1989"/>
                    </a:cubicBezTo>
                    <a:cubicBezTo>
                      <a:pt x="2177" y="1989"/>
                      <a:pt x="2200" y="1988"/>
                      <a:pt x="2223" y="1985"/>
                    </a:cubicBezTo>
                    <a:cubicBezTo>
                      <a:pt x="2266" y="1978"/>
                      <a:pt x="2308" y="1974"/>
                      <a:pt x="2350" y="1974"/>
                    </a:cubicBezTo>
                    <a:cubicBezTo>
                      <a:pt x="2986" y="1974"/>
                      <a:pt x="3449" y="2811"/>
                      <a:pt x="3135" y="3353"/>
                    </a:cubicBezTo>
                    <a:cubicBezTo>
                      <a:pt x="2992" y="3618"/>
                      <a:pt x="3205" y="3842"/>
                      <a:pt x="3433" y="3842"/>
                    </a:cubicBezTo>
                    <a:cubicBezTo>
                      <a:pt x="3546" y="3842"/>
                      <a:pt x="3663" y="3787"/>
                      <a:pt x="3743" y="3657"/>
                    </a:cubicBezTo>
                    <a:cubicBezTo>
                      <a:pt x="4260" y="2684"/>
                      <a:pt x="3469" y="1468"/>
                      <a:pt x="2436" y="1347"/>
                    </a:cubicBezTo>
                    <a:cubicBezTo>
                      <a:pt x="2354" y="612"/>
                      <a:pt x="1779" y="0"/>
                      <a:pt x="113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088" name="Google Shape;1088;p18"/>
          <p:cNvGrpSpPr/>
          <p:nvPr/>
        </p:nvGrpSpPr>
        <p:grpSpPr>
          <a:xfrm rot="10800000">
            <a:off x="7640633" y="3366366"/>
            <a:ext cx="1946030" cy="2068368"/>
            <a:chOff x="-438621" y="-293293"/>
            <a:chExt cx="1946030" cy="2068368"/>
          </a:xfrm>
        </p:grpSpPr>
        <p:sp>
          <p:nvSpPr>
            <p:cNvPr id="1089" name="Google Shape;1089;p18"/>
            <p:cNvSpPr/>
            <p:nvPr/>
          </p:nvSpPr>
          <p:spPr>
            <a:xfrm flipH="1" rot="10158893">
              <a:off x="-396921" y="-42636"/>
              <a:ext cx="1069134" cy="549791"/>
            </a:xfrm>
            <a:custGeom>
              <a:rect b="b" l="l" r="r" t="t"/>
              <a:pathLst>
                <a:path extrusionOk="0" h="21993" w="42768">
                  <a:moveTo>
                    <a:pt x="41378" y="555"/>
                  </a:moveTo>
                  <a:cubicBezTo>
                    <a:pt x="41417" y="555"/>
                    <a:pt x="41454" y="558"/>
                    <a:pt x="41491" y="565"/>
                  </a:cubicBezTo>
                  <a:cubicBezTo>
                    <a:pt x="41613" y="961"/>
                    <a:pt x="41917" y="2328"/>
                    <a:pt x="41309" y="5003"/>
                  </a:cubicBezTo>
                  <a:cubicBezTo>
                    <a:pt x="40640" y="7830"/>
                    <a:pt x="37388" y="11326"/>
                    <a:pt x="32676" y="14395"/>
                  </a:cubicBezTo>
                  <a:cubicBezTo>
                    <a:pt x="28198" y="17332"/>
                    <a:pt x="23488" y="19110"/>
                    <a:pt x="20298" y="19110"/>
                  </a:cubicBezTo>
                  <a:cubicBezTo>
                    <a:pt x="20218" y="19110"/>
                    <a:pt x="20140" y="19109"/>
                    <a:pt x="20062" y="19107"/>
                  </a:cubicBezTo>
                  <a:cubicBezTo>
                    <a:pt x="17448" y="19046"/>
                    <a:pt x="15503" y="18195"/>
                    <a:pt x="14439" y="16675"/>
                  </a:cubicBezTo>
                  <a:cubicBezTo>
                    <a:pt x="14560" y="16554"/>
                    <a:pt x="14621" y="16493"/>
                    <a:pt x="14712" y="16371"/>
                  </a:cubicBezTo>
                  <a:cubicBezTo>
                    <a:pt x="16506" y="17557"/>
                    <a:pt x="18785" y="17921"/>
                    <a:pt x="20883" y="17921"/>
                  </a:cubicBezTo>
                  <a:cubicBezTo>
                    <a:pt x="23071" y="17921"/>
                    <a:pt x="25503" y="17405"/>
                    <a:pt x="27083" y="15794"/>
                  </a:cubicBezTo>
                  <a:cubicBezTo>
                    <a:pt x="27317" y="15560"/>
                    <a:pt x="27120" y="15237"/>
                    <a:pt x="26865" y="15237"/>
                  </a:cubicBezTo>
                  <a:cubicBezTo>
                    <a:pt x="26788" y="15237"/>
                    <a:pt x="26705" y="15267"/>
                    <a:pt x="26627" y="15338"/>
                  </a:cubicBezTo>
                  <a:cubicBezTo>
                    <a:pt x="25168" y="16827"/>
                    <a:pt x="22919" y="17253"/>
                    <a:pt x="20852" y="17283"/>
                  </a:cubicBezTo>
                  <a:cubicBezTo>
                    <a:pt x="20780" y="17284"/>
                    <a:pt x="20707" y="17285"/>
                    <a:pt x="20634" y="17285"/>
                  </a:cubicBezTo>
                  <a:cubicBezTo>
                    <a:pt x="18777" y="17285"/>
                    <a:pt x="16746" y="16908"/>
                    <a:pt x="15138" y="15885"/>
                  </a:cubicBezTo>
                  <a:cubicBezTo>
                    <a:pt x="15624" y="15277"/>
                    <a:pt x="15898" y="14730"/>
                    <a:pt x="15837" y="14395"/>
                  </a:cubicBezTo>
                  <a:cubicBezTo>
                    <a:pt x="15807" y="13788"/>
                    <a:pt x="15624" y="13362"/>
                    <a:pt x="15199" y="12997"/>
                  </a:cubicBezTo>
                  <a:cubicBezTo>
                    <a:pt x="14895" y="12693"/>
                    <a:pt x="14439" y="12389"/>
                    <a:pt x="13800" y="11994"/>
                  </a:cubicBezTo>
                  <a:cubicBezTo>
                    <a:pt x="13922" y="11690"/>
                    <a:pt x="14044" y="11386"/>
                    <a:pt x="14165" y="11143"/>
                  </a:cubicBezTo>
                  <a:cubicBezTo>
                    <a:pt x="14804" y="9988"/>
                    <a:pt x="15685" y="9259"/>
                    <a:pt x="17266" y="8863"/>
                  </a:cubicBezTo>
                  <a:lnTo>
                    <a:pt x="17266" y="8863"/>
                  </a:lnTo>
                  <a:cubicBezTo>
                    <a:pt x="16536" y="11356"/>
                    <a:pt x="17782" y="13909"/>
                    <a:pt x="17874" y="14031"/>
                  </a:cubicBezTo>
                  <a:cubicBezTo>
                    <a:pt x="17919" y="14143"/>
                    <a:pt x="18047" y="14206"/>
                    <a:pt x="18185" y="14206"/>
                  </a:cubicBezTo>
                  <a:cubicBezTo>
                    <a:pt x="18233" y="14206"/>
                    <a:pt x="18282" y="14198"/>
                    <a:pt x="18329" y="14183"/>
                  </a:cubicBezTo>
                  <a:cubicBezTo>
                    <a:pt x="18481" y="14092"/>
                    <a:pt x="18542" y="13909"/>
                    <a:pt x="18481" y="13727"/>
                  </a:cubicBezTo>
                  <a:cubicBezTo>
                    <a:pt x="18481" y="13666"/>
                    <a:pt x="17144" y="11052"/>
                    <a:pt x="18056" y="8711"/>
                  </a:cubicBezTo>
                  <a:cubicBezTo>
                    <a:pt x="18907" y="8560"/>
                    <a:pt x="19880" y="8438"/>
                    <a:pt x="21217" y="8347"/>
                  </a:cubicBezTo>
                  <a:lnTo>
                    <a:pt x="21217" y="8347"/>
                  </a:lnTo>
                  <a:cubicBezTo>
                    <a:pt x="20366" y="11629"/>
                    <a:pt x="21491" y="13818"/>
                    <a:pt x="21521" y="13909"/>
                  </a:cubicBezTo>
                  <a:cubicBezTo>
                    <a:pt x="21566" y="14022"/>
                    <a:pt x="21678" y="14084"/>
                    <a:pt x="21820" y="14084"/>
                  </a:cubicBezTo>
                  <a:cubicBezTo>
                    <a:pt x="21869" y="14084"/>
                    <a:pt x="21922" y="14077"/>
                    <a:pt x="21977" y="14061"/>
                  </a:cubicBezTo>
                  <a:cubicBezTo>
                    <a:pt x="22129" y="13970"/>
                    <a:pt x="22190" y="13788"/>
                    <a:pt x="22129" y="13605"/>
                  </a:cubicBezTo>
                  <a:cubicBezTo>
                    <a:pt x="22129" y="13575"/>
                    <a:pt x="21065" y="11447"/>
                    <a:pt x="21916" y="8286"/>
                  </a:cubicBezTo>
                  <a:cubicBezTo>
                    <a:pt x="22524" y="8256"/>
                    <a:pt x="23193" y="8256"/>
                    <a:pt x="23861" y="8195"/>
                  </a:cubicBezTo>
                  <a:lnTo>
                    <a:pt x="23861" y="8195"/>
                  </a:lnTo>
                  <a:cubicBezTo>
                    <a:pt x="23254" y="10870"/>
                    <a:pt x="24409" y="12754"/>
                    <a:pt x="24439" y="12845"/>
                  </a:cubicBezTo>
                  <a:cubicBezTo>
                    <a:pt x="24522" y="12949"/>
                    <a:pt x="24634" y="12996"/>
                    <a:pt x="24744" y="12996"/>
                  </a:cubicBezTo>
                  <a:cubicBezTo>
                    <a:pt x="24796" y="12996"/>
                    <a:pt x="24847" y="12986"/>
                    <a:pt x="24895" y="12967"/>
                  </a:cubicBezTo>
                  <a:cubicBezTo>
                    <a:pt x="25047" y="12876"/>
                    <a:pt x="25077" y="12663"/>
                    <a:pt x="25017" y="12511"/>
                  </a:cubicBezTo>
                  <a:cubicBezTo>
                    <a:pt x="25017" y="12511"/>
                    <a:pt x="23922" y="10626"/>
                    <a:pt x="24561" y="8164"/>
                  </a:cubicBezTo>
                  <a:cubicBezTo>
                    <a:pt x="25017" y="8164"/>
                    <a:pt x="25472" y="8134"/>
                    <a:pt x="25928" y="8134"/>
                  </a:cubicBezTo>
                  <a:lnTo>
                    <a:pt x="26324" y="8134"/>
                  </a:lnTo>
                  <a:cubicBezTo>
                    <a:pt x="26111" y="10991"/>
                    <a:pt x="27357" y="12420"/>
                    <a:pt x="27387" y="12511"/>
                  </a:cubicBezTo>
                  <a:cubicBezTo>
                    <a:pt x="27452" y="12591"/>
                    <a:pt x="27550" y="12629"/>
                    <a:pt x="27641" y="12629"/>
                  </a:cubicBezTo>
                  <a:cubicBezTo>
                    <a:pt x="27723" y="12629"/>
                    <a:pt x="27800" y="12599"/>
                    <a:pt x="27843" y="12541"/>
                  </a:cubicBezTo>
                  <a:cubicBezTo>
                    <a:pt x="27965" y="12420"/>
                    <a:pt x="27995" y="12207"/>
                    <a:pt x="27904" y="12085"/>
                  </a:cubicBezTo>
                  <a:cubicBezTo>
                    <a:pt x="27904" y="12085"/>
                    <a:pt x="26749" y="10748"/>
                    <a:pt x="26992" y="8134"/>
                  </a:cubicBezTo>
                  <a:cubicBezTo>
                    <a:pt x="27327" y="8134"/>
                    <a:pt x="27661" y="8134"/>
                    <a:pt x="28056" y="8104"/>
                  </a:cubicBezTo>
                  <a:cubicBezTo>
                    <a:pt x="28542" y="8104"/>
                    <a:pt x="29029" y="8012"/>
                    <a:pt x="29485" y="7982"/>
                  </a:cubicBezTo>
                  <a:cubicBezTo>
                    <a:pt x="29728" y="10140"/>
                    <a:pt x="30944" y="11447"/>
                    <a:pt x="30974" y="11508"/>
                  </a:cubicBezTo>
                  <a:cubicBezTo>
                    <a:pt x="31038" y="11572"/>
                    <a:pt x="31128" y="11611"/>
                    <a:pt x="31216" y="11611"/>
                  </a:cubicBezTo>
                  <a:cubicBezTo>
                    <a:pt x="31295" y="11611"/>
                    <a:pt x="31373" y="11580"/>
                    <a:pt x="31430" y="11508"/>
                  </a:cubicBezTo>
                  <a:cubicBezTo>
                    <a:pt x="31552" y="11386"/>
                    <a:pt x="31582" y="11174"/>
                    <a:pt x="31430" y="11052"/>
                  </a:cubicBezTo>
                  <a:cubicBezTo>
                    <a:pt x="31430" y="11052"/>
                    <a:pt x="30336" y="9867"/>
                    <a:pt x="30093" y="7891"/>
                  </a:cubicBezTo>
                  <a:cubicBezTo>
                    <a:pt x="31400" y="7678"/>
                    <a:pt x="32615" y="7222"/>
                    <a:pt x="33801" y="6584"/>
                  </a:cubicBezTo>
                  <a:cubicBezTo>
                    <a:pt x="34591" y="8468"/>
                    <a:pt x="36202" y="8803"/>
                    <a:pt x="36293" y="8803"/>
                  </a:cubicBezTo>
                  <a:cubicBezTo>
                    <a:pt x="36326" y="8813"/>
                    <a:pt x="36357" y="8818"/>
                    <a:pt x="36387" y="8818"/>
                  </a:cubicBezTo>
                  <a:cubicBezTo>
                    <a:pt x="36527" y="8818"/>
                    <a:pt x="36638" y="8710"/>
                    <a:pt x="36688" y="8560"/>
                  </a:cubicBezTo>
                  <a:cubicBezTo>
                    <a:pt x="36719" y="8347"/>
                    <a:pt x="36597" y="8195"/>
                    <a:pt x="36415" y="8164"/>
                  </a:cubicBezTo>
                  <a:cubicBezTo>
                    <a:pt x="36324" y="8164"/>
                    <a:pt x="34986" y="7860"/>
                    <a:pt x="34348" y="6219"/>
                  </a:cubicBezTo>
                  <a:cubicBezTo>
                    <a:pt x="35017" y="5854"/>
                    <a:pt x="35655" y="5398"/>
                    <a:pt x="36293" y="4851"/>
                  </a:cubicBezTo>
                  <a:cubicBezTo>
                    <a:pt x="37508" y="6273"/>
                    <a:pt x="38393" y="6442"/>
                    <a:pt x="38706" y="6442"/>
                  </a:cubicBezTo>
                  <a:cubicBezTo>
                    <a:pt x="38761" y="6442"/>
                    <a:pt x="38798" y="6436"/>
                    <a:pt x="38816" y="6432"/>
                  </a:cubicBezTo>
                  <a:cubicBezTo>
                    <a:pt x="38999" y="6371"/>
                    <a:pt x="39120" y="6219"/>
                    <a:pt x="39059" y="6037"/>
                  </a:cubicBezTo>
                  <a:cubicBezTo>
                    <a:pt x="39059" y="5976"/>
                    <a:pt x="39029" y="5885"/>
                    <a:pt x="38999" y="5854"/>
                  </a:cubicBezTo>
                  <a:cubicBezTo>
                    <a:pt x="38907" y="5763"/>
                    <a:pt x="38847" y="5733"/>
                    <a:pt x="38725" y="5733"/>
                  </a:cubicBezTo>
                  <a:cubicBezTo>
                    <a:pt x="38725" y="5733"/>
                    <a:pt x="38724" y="5733"/>
                    <a:pt x="38721" y="5733"/>
                  </a:cubicBezTo>
                  <a:cubicBezTo>
                    <a:pt x="38662" y="5733"/>
                    <a:pt x="37946" y="5705"/>
                    <a:pt x="36840" y="4395"/>
                  </a:cubicBezTo>
                  <a:cubicBezTo>
                    <a:pt x="37600" y="3757"/>
                    <a:pt x="38269" y="3088"/>
                    <a:pt x="38877" y="2480"/>
                  </a:cubicBezTo>
                  <a:cubicBezTo>
                    <a:pt x="39934" y="1424"/>
                    <a:pt x="40776" y="555"/>
                    <a:pt x="41378" y="555"/>
                  </a:cubicBezTo>
                  <a:close/>
                  <a:moveTo>
                    <a:pt x="5257" y="8961"/>
                  </a:moveTo>
                  <a:cubicBezTo>
                    <a:pt x="7027" y="8961"/>
                    <a:pt x="9621" y="10446"/>
                    <a:pt x="11673" y="11599"/>
                  </a:cubicBezTo>
                  <a:lnTo>
                    <a:pt x="12129" y="11842"/>
                  </a:lnTo>
                  <a:cubicBezTo>
                    <a:pt x="13497" y="12602"/>
                    <a:pt x="14348" y="13119"/>
                    <a:pt x="14743" y="13514"/>
                  </a:cubicBezTo>
                  <a:cubicBezTo>
                    <a:pt x="15016" y="13788"/>
                    <a:pt x="15168" y="14092"/>
                    <a:pt x="15199" y="14517"/>
                  </a:cubicBezTo>
                  <a:cubicBezTo>
                    <a:pt x="15290" y="15338"/>
                    <a:pt x="10913" y="19380"/>
                    <a:pt x="7661" y="20900"/>
                  </a:cubicBezTo>
                  <a:cubicBezTo>
                    <a:pt x="6936" y="21213"/>
                    <a:pt x="6464" y="21337"/>
                    <a:pt x="6171" y="21337"/>
                  </a:cubicBezTo>
                  <a:cubicBezTo>
                    <a:pt x="6009" y="21337"/>
                    <a:pt x="5902" y="21299"/>
                    <a:pt x="5837" y="21234"/>
                  </a:cubicBezTo>
                  <a:cubicBezTo>
                    <a:pt x="5715" y="21082"/>
                    <a:pt x="5715" y="20931"/>
                    <a:pt x="5746" y="20779"/>
                  </a:cubicBezTo>
                  <a:cubicBezTo>
                    <a:pt x="6019" y="19532"/>
                    <a:pt x="9059" y="17739"/>
                    <a:pt x="10183" y="17131"/>
                  </a:cubicBezTo>
                  <a:cubicBezTo>
                    <a:pt x="10335" y="17070"/>
                    <a:pt x="10427" y="16857"/>
                    <a:pt x="10335" y="16675"/>
                  </a:cubicBezTo>
                  <a:cubicBezTo>
                    <a:pt x="10290" y="16562"/>
                    <a:pt x="10178" y="16500"/>
                    <a:pt x="10037" y="16500"/>
                  </a:cubicBezTo>
                  <a:cubicBezTo>
                    <a:pt x="9987" y="16500"/>
                    <a:pt x="9934" y="16507"/>
                    <a:pt x="9879" y="16523"/>
                  </a:cubicBezTo>
                  <a:cubicBezTo>
                    <a:pt x="7724" y="17576"/>
                    <a:pt x="4305" y="18866"/>
                    <a:pt x="2582" y="18866"/>
                  </a:cubicBezTo>
                  <a:cubicBezTo>
                    <a:pt x="2167" y="18866"/>
                    <a:pt x="1850" y="18792"/>
                    <a:pt x="1673" y="18620"/>
                  </a:cubicBezTo>
                  <a:cubicBezTo>
                    <a:pt x="1612" y="18529"/>
                    <a:pt x="1581" y="18438"/>
                    <a:pt x="1521" y="18286"/>
                  </a:cubicBezTo>
                  <a:cubicBezTo>
                    <a:pt x="1490" y="16310"/>
                    <a:pt x="5685" y="15550"/>
                    <a:pt x="7296" y="15429"/>
                  </a:cubicBezTo>
                  <a:cubicBezTo>
                    <a:pt x="7509" y="15429"/>
                    <a:pt x="7600" y="15277"/>
                    <a:pt x="7600" y="15095"/>
                  </a:cubicBezTo>
                  <a:cubicBezTo>
                    <a:pt x="7600" y="14882"/>
                    <a:pt x="7448" y="14791"/>
                    <a:pt x="7265" y="14791"/>
                  </a:cubicBezTo>
                  <a:cubicBezTo>
                    <a:pt x="5867" y="14791"/>
                    <a:pt x="1946" y="14547"/>
                    <a:pt x="974" y="13575"/>
                  </a:cubicBezTo>
                  <a:cubicBezTo>
                    <a:pt x="761" y="13362"/>
                    <a:pt x="730" y="13180"/>
                    <a:pt x="822" y="12967"/>
                  </a:cubicBezTo>
                  <a:cubicBezTo>
                    <a:pt x="915" y="12687"/>
                    <a:pt x="2152" y="12533"/>
                    <a:pt x="3866" y="12533"/>
                  </a:cubicBezTo>
                  <a:cubicBezTo>
                    <a:pt x="4946" y="12533"/>
                    <a:pt x="6216" y="12594"/>
                    <a:pt x="7509" y="12724"/>
                  </a:cubicBezTo>
                  <a:cubicBezTo>
                    <a:pt x="7691" y="12724"/>
                    <a:pt x="7843" y="12602"/>
                    <a:pt x="7843" y="12450"/>
                  </a:cubicBezTo>
                  <a:cubicBezTo>
                    <a:pt x="7873" y="12298"/>
                    <a:pt x="7752" y="12116"/>
                    <a:pt x="7600" y="12085"/>
                  </a:cubicBezTo>
                  <a:cubicBezTo>
                    <a:pt x="7569" y="12085"/>
                    <a:pt x="4864" y="11295"/>
                    <a:pt x="3922" y="10322"/>
                  </a:cubicBezTo>
                  <a:cubicBezTo>
                    <a:pt x="3770" y="10170"/>
                    <a:pt x="3648" y="9988"/>
                    <a:pt x="3648" y="9867"/>
                  </a:cubicBezTo>
                  <a:cubicBezTo>
                    <a:pt x="3648" y="9836"/>
                    <a:pt x="3618" y="9684"/>
                    <a:pt x="3861" y="9471"/>
                  </a:cubicBezTo>
                  <a:cubicBezTo>
                    <a:pt x="4213" y="9112"/>
                    <a:pt x="4693" y="8961"/>
                    <a:pt x="5257" y="8961"/>
                  </a:cubicBezTo>
                  <a:close/>
                  <a:moveTo>
                    <a:pt x="41330" y="0"/>
                  </a:moveTo>
                  <a:cubicBezTo>
                    <a:pt x="40474" y="0"/>
                    <a:pt x="39551" y="915"/>
                    <a:pt x="38330" y="2085"/>
                  </a:cubicBezTo>
                  <a:cubicBezTo>
                    <a:pt x="37692" y="2724"/>
                    <a:pt x="36932" y="3453"/>
                    <a:pt x="36111" y="4183"/>
                  </a:cubicBezTo>
                  <a:cubicBezTo>
                    <a:pt x="35351" y="4821"/>
                    <a:pt x="34530" y="5368"/>
                    <a:pt x="33770" y="5824"/>
                  </a:cubicBezTo>
                  <a:cubicBezTo>
                    <a:pt x="32463" y="6584"/>
                    <a:pt x="31096" y="7070"/>
                    <a:pt x="29637" y="7283"/>
                  </a:cubicBezTo>
                  <a:cubicBezTo>
                    <a:pt x="29120" y="7374"/>
                    <a:pt x="28542" y="7435"/>
                    <a:pt x="27934" y="7435"/>
                  </a:cubicBezTo>
                  <a:cubicBezTo>
                    <a:pt x="27175" y="7496"/>
                    <a:pt x="26476" y="7496"/>
                    <a:pt x="25807" y="7496"/>
                  </a:cubicBezTo>
                  <a:cubicBezTo>
                    <a:pt x="25229" y="7496"/>
                    <a:pt x="24713" y="7526"/>
                    <a:pt x="24196" y="7526"/>
                  </a:cubicBezTo>
                  <a:lnTo>
                    <a:pt x="24165" y="7526"/>
                  </a:lnTo>
                  <a:cubicBezTo>
                    <a:pt x="23254" y="7556"/>
                    <a:pt x="22372" y="7556"/>
                    <a:pt x="21582" y="7587"/>
                  </a:cubicBezTo>
                  <a:cubicBezTo>
                    <a:pt x="19880" y="7678"/>
                    <a:pt x="18694" y="7830"/>
                    <a:pt x="17722" y="8012"/>
                  </a:cubicBezTo>
                  <a:cubicBezTo>
                    <a:pt x="15624" y="8468"/>
                    <a:pt x="14378" y="9319"/>
                    <a:pt x="13618" y="10778"/>
                  </a:cubicBezTo>
                  <a:cubicBezTo>
                    <a:pt x="13466" y="11052"/>
                    <a:pt x="13345" y="11356"/>
                    <a:pt x="13253" y="11660"/>
                  </a:cubicBezTo>
                  <a:cubicBezTo>
                    <a:pt x="13041" y="11508"/>
                    <a:pt x="12767" y="11386"/>
                    <a:pt x="12493" y="11204"/>
                  </a:cubicBezTo>
                  <a:lnTo>
                    <a:pt x="12038" y="10930"/>
                  </a:lnTo>
                  <a:cubicBezTo>
                    <a:pt x="9817" y="9687"/>
                    <a:pt x="7223" y="8200"/>
                    <a:pt x="5276" y="8200"/>
                  </a:cubicBezTo>
                  <a:cubicBezTo>
                    <a:pt x="4558" y="8200"/>
                    <a:pt x="3927" y="8402"/>
                    <a:pt x="3436" y="8894"/>
                  </a:cubicBezTo>
                  <a:cubicBezTo>
                    <a:pt x="3101" y="9228"/>
                    <a:pt x="2980" y="9563"/>
                    <a:pt x="3010" y="9927"/>
                  </a:cubicBezTo>
                  <a:cubicBezTo>
                    <a:pt x="3040" y="10231"/>
                    <a:pt x="3192" y="10474"/>
                    <a:pt x="3466" y="10748"/>
                  </a:cubicBezTo>
                  <a:cubicBezTo>
                    <a:pt x="3891" y="11174"/>
                    <a:pt x="4530" y="11508"/>
                    <a:pt x="5168" y="11812"/>
                  </a:cubicBezTo>
                  <a:cubicBezTo>
                    <a:pt x="4691" y="11785"/>
                    <a:pt x="4199" y="11769"/>
                    <a:pt x="3716" y="11769"/>
                  </a:cubicBezTo>
                  <a:cubicBezTo>
                    <a:pt x="1986" y="11769"/>
                    <a:pt x="391" y="11980"/>
                    <a:pt x="153" y="12693"/>
                  </a:cubicBezTo>
                  <a:cubicBezTo>
                    <a:pt x="1" y="13149"/>
                    <a:pt x="122" y="13605"/>
                    <a:pt x="487" y="13940"/>
                  </a:cubicBezTo>
                  <a:cubicBezTo>
                    <a:pt x="1217" y="14669"/>
                    <a:pt x="2919" y="15003"/>
                    <a:pt x="4439" y="15186"/>
                  </a:cubicBezTo>
                  <a:cubicBezTo>
                    <a:pt x="2706" y="15702"/>
                    <a:pt x="791" y="16554"/>
                    <a:pt x="852" y="18225"/>
                  </a:cubicBezTo>
                  <a:cubicBezTo>
                    <a:pt x="852" y="18590"/>
                    <a:pt x="943" y="18833"/>
                    <a:pt x="1186" y="19046"/>
                  </a:cubicBezTo>
                  <a:cubicBezTo>
                    <a:pt x="1490" y="19340"/>
                    <a:pt x="1983" y="19460"/>
                    <a:pt x="2585" y="19460"/>
                  </a:cubicBezTo>
                  <a:cubicBezTo>
                    <a:pt x="3730" y="19460"/>
                    <a:pt x="5274" y="19027"/>
                    <a:pt x="6688" y="18529"/>
                  </a:cubicBezTo>
                  <a:lnTo>
                    <a:pt x="6688" y="18529"/>
                  </a:lnTo>
                  <a:cubicBezTo>
                    <a:pt x="5898" y="19198"/>
                    <a:pt x="5199" y="19897"/>
                    <a:pt x="5047" y="20596"/>
                  </a:cubicBezTo>
                  <a:cubicBezTo>
                    <a:pt x="4986" y="20961"/>
                    <a:pt x="5047" y="21326"/>
                    <a:pt x="5259" y="21630"/>
                  </a:cubicBezTo>
                  <a:cubicBezTo>
                    <a:pt x="5444" y="21870"/>
                    <a:pt x="5733" y="21992"/>
                    <a:pt x="6129" y="21992"/>
                  </a:cubicBezTo>
                  <a:cubicBezTo>
                    <a:pt x="6582" y="21992"/>
                    <a:pt x="7174" y="21833"/>
                    <a:pt x="7904" y="21508"/>
                  </a:cubicBezTo>
                  <a:cubicBezTo>
                    <a:pt x="9606" y="20718"/>
                    <a:pt x="12159" y="18894"/>
                    <a:pt x="13922" y="17253"/>
                  </a:cubicBezTo>
                  <a:cubicBezTo>
                    <a:pt x="14773" y="18468"/>
                    <a:pt x="16536" y="19806"/>
                    <a:pt x="20001" y="19867"/>
                  </a:cubicBezTo>
                  <a:cubicBezTo>
                    <a:pt x="20075" y="19869"/>
                    <a:pt x="20150" y="19870"/>
                    <a:pt x="20225" y="19870"/>
                  </a:cubicBezTo>
                  <a:cubicBezTo>
                    <a:pt x="27074" y="19870"/>
                    <a:pt x="40383" y="11741"/>
                    <a:pt x="41917" y="5277"/>
                  </a:cubicBezTo>
                  <a:cubicBezTo>
                    <a:pt x="42768" y="1781"/>
                    <a:pt x="42068" y="353"/>
                    <a:pt x="42038" y="262"/>
                  </a:cubicBezTo>
                  <a:cubicBezTo>
                    <a:pt x="42038" y="231"/>
                    <a:pt x="41977" y="201"/>
                    <a:pt x="41947" y="201"/>
                  </a:cubicBezTo>
                  <a:cubicBezTo>
                    <a:pt x="41917" y="140"/>
                    <a:pt x="41886" y="140"/>
                    <a:pt x="41825" y="110"/>
                  </a:cubicBezTo>
                  <a:cubicBezTo>
                    <a:pt x="41662" y="35"/>
                    <a:pt x="41497" y="0"/>
                    <a:pt x="41330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" name="Google Shape;1090;p18"/>
            <p:cNvSpPr/>
            <p:nvPr/>
          </p:nvSpPr>
          <p:spPr>
            <a:xfrm flipH="1" rot="-7192496">
              <a:off x="-305834" y="591837"/>
              <a:ext cx="617815" cy="530741"/>
            </a:xfrm>
            <a:custGeom>
              <a:rect b="b" l="l" r="r" t="t"/>
              <a:pathLst>
                <a:path extrusionOk="0" h="21230" w="24713">
                  <a:moveTo>
                    <a:pt x="9514" y="822"/>
                  </a:moveTo>
                  <a:lnTo>
                    <a:pt x="9514" y="822"/>
                  </a:lnTo>
                  <a:cubicBezTo>
                    <a:pt x="11976" y="1156"/>
                    <a:pt x="14530" y="2190"/>
                    <a:pt x="16384" y="3284"/>
                  </a:cubicBezTo>
                  <a:cubicBezTo>
                    <a:pt x="18359" y="4470"/>
                    <a:pt x="21642" y="6719"/>
                    <a:pt x="23040" y="9728"/>
                  </a:cubicBezTo>
                  <a:cubicBezTo>
                    <a:pt x="22652" y="9822"/>
                    <a:pt x="22001" y="9957"/>
                    <a:pt x="21294" y="9957"/>
                  </a:cubicBezTo>
                  <a:cubicBezTo>
                    <a:pt x="20175" y="9957"/>
                    <a:pt x="18919" y="9618"/>
                    <a:pt x="18359" y="8239"/>
                  </a:cubicBezTo>
                  <a:cubicBezTo>
                    <a:pt x="17004" y="4736"/>
                    <a:pt x="14467" y="4095"/>
                    <a:pt x="12895" y="4095"/>
                  </a:cubicBezTo>
                  <a:cubicBezTo>
                    <a:pt x="12775" y="4095"/>
                    <a:pt x="12661" y="4098"/>
                    <a:pt x="12554" y="4105"/>
                  </a:cubicBezTo>
                  <a:cubicBezTo>
                    <a:pt x="12545" y="4105"/>
                    <a:pt x="12536" y="4105"/>
                    <a:pt x="12527" y="4105"/>
                  </a:cubicBezTo>
                  <a:cubicBezTo>
                    <a:pt x="11290" y="4105"/>
                    <a:pt x="10088" y="2059"/>
                    <a:pt x="9514" y="822"/>
                  </a:cubicBezTo>
                  <a:close/>
                  <a:moveTo>
                    <a:pt x="7902" y="674"/>
                  </a:moveTo>
                  <a:cubicBezTo>
                    <a:pt x="8192" y="674"/>
                    <a:pt x="8486" y="683"/>
                    <a:pt x="8785" y="700"/>
                  </a:cubicBezTo>
                  <a:cubicBezTo>
                    <a:pt x="9176" y="1544"/>
                    <a:pt x="10612" y="4714"/>
                    <a:pt x="12589" y="4714"/>
                  </a:cubicBezTo>
                  <a:cubicBezTo>
                    <a:pt x="12608" y="4714"/>
                    <a:pt x="12626" y="4713"/>
                    <a:pt x="12645" y="4713"/>
                  </a:cubicBezTo>
                  <a:cubicBezTo>
                    <a:pt x="12720" y="4709"/>
                    <a:pt x="12799" y="4707"/>
                    <a:pt x="12880" y="4707"/>
                  </a:cubicBezTo>
                  <a:cubicBezTo>
                    <a:pt x="14280" y="4707"/>
                    <a:pt x="16548" y="5261"/>
                    <a:pt x="17812" y="8421"/>
                  </a:cubicBezTo>
                  <a:cubicBezTo>
                    <a:pt x="18454" y="10084"/>
                    <a:pt x="19940" y="10585"/>
                    <a:pt x="21349" y="10585"/>
                  </a:cubicBezTo>
                  <a:cubicBezTo>
                    <a:pt x="22078" y="10585"/>
                    <a:pt x="22785" y="10451"/>
                    <a:pt x="23344" y="10275"/>
                  </a:cubicBezTo>
                  <a:cubicBezTo>
                    <a:pt x="23436" y="10640"/>
                    <a:pt x="23496" y="10883"/>
                    <a:pt x="23588" y="11187"/>
                  </a:cubicBezTo>
                  <a:cubicBezTo>
                    <a:pt x="23740" y="11916"/>
                    <a:pt x="23800" y="12646"/>
                    <a:pt x="23740" y="13375"/>
                  </a:cubicBezTo>
                  <a:cubicBezTo>
                    <a:pt x="23119" y="13606"/>
                    <a:pt x="22524" y="13708"/>
                    <a:pt x="21960" y="13708"/>
                  </a:cubicBezTo>
                  <a:cubicBezTo>
                    <a:pt x="19846" y="13708"/>
                    <a:pt x="18171" y="12267"/>
                    <a:pt x="17235" y="10731"/>
                  </a:cubicBezTo>
                  <a:cubicBezTo>
                    <a:pt x="16900" y="10214"/>
                    <a:pt x="16657" y="9728"/>
                    <a:pt x="16414" y="9211"/>
                  </a:cubicBezTo>
                  <a:cubicBezTo>
                    <a:pt x="15740" y="7717"/>
                    <a:pt x="15179" y="6562"/>
                    <a:pt x="12827" y="6562"/>
                  </a:cubicBezTo>
                  <a:cubicBezTo>
                    <a:pt x="12738" y="6562"/>
                    <a:pt x="12647" y="6564"/>
                    <a:pt x="12554" y="6567"/>
                  </a:cubicBezTo>
                  <a:cubicBezTo>
                    <a:pt x="12487" y="6569"/>
                    <a:pt x="12423" y="6570"/>
                    <a:pt x="12360" y="6570"/>
                  </a:cubicBezTo>
                  <a:cubicBezTo>
                    <a:pt x="10551" y="6570"/>
                    <a:pt x="10165" y="5737"/>
                    <a:pt x="9636" y="4591"/>
                  </a:cubicBezTo>
                  <a:cubicBezTo>
                    <a:pt x="9393" y="4044"/>
                    <a:pt x="9119" y="3497"/>
                    <a:pt x="8724" y="2919"/>
                  </a:cubicBezTo>
                  <a:cubicBezTo>
                    <a:pt x="7873" y="1825"/>
                    <a:pt x="6627" y="1217"/>
                    <a:pt x="5745" y="913"/>
                  </a:cubicBezTo>
                  <a:cubicBezTo>
                    <a:pt x="6445" y="738"/>
                    <a:pt x="7160" y="674"/>
                    <a:pt x="7902" y="674"/>
                  </a:cubicBezTo>
                  <a:close/>
                  <a:moveTo>
                    <a:pt x="4590" y="1278"/>
                  </a:moveTo>
                  <a:cubicBezTo>
                    <a:pt x="5077" y="1400"/>
                    <a:pt x="7052" y="1886"/>
                    <a:pt x="8147" y="3345"/>
                  </a:cubicBezTo>
                  <a:cubicBezTo>
                    <a:pt x="8542" y="3831"/>
                    <a:pt x="8754" y="4348"/>
                    <a:pt x="8998" y="4865"/>
                  </a:cubicBezTo>
                  <a:cubicBezTo>
                    <a:pt x="9525" y="6095"/>
                    <a:pt x="10080" y="7240"/>
                    <a:pt x="12269" y="7240"/>
                  </a:cubicBezTo>
                  <a:cubicBezTo>
                    <a:pt x="12351" y="7240"/>
                    <a:pt x="12436" y="7239"/>
                    <a:pt x="12524" y="7236"/>
                  </a:cubicBezTo>
                  <a:cubicBezTo>
                    <a:pt x="12593" y="7234"/>
                    <a:pt x="12660" y="7233"/>
                    <a:pt x="12725" y="7233"/>
                  </a:cubicBezTo>
                  <a:cubicBezTo>
                    <a:pt x="14679" y="7233"/>
                    <a:pt x="15099" y="8104"/>
                    <a:pt x="15776" y="9515"/>
                  </a:cubicBezTo>
                  <a:cubicBezTo>
                    <a:pt x="16019" y="10032"/>
                    <a:pt x="16293" y="10549"/>
                    <a:pt x="16627" y="11126"/>
                  </a:cubicBezTo>
                  <a:cubicBezTo>
                    <a:pt x="17733" y="12896"/>
                    <a:pt x="19654" y="14368"/>
                    <a:pt x="21924" y="14368"/>
                  </a:cubicBezTo>
                  <a:cubicBezTo>
                    <a:pt x="22461" y="14368"/>
                    <a:pt x="23018" y="14285"/>
                    <a:pt x="23588" y="14105"/>
                  </a:cubicBezTo>
                  <a:lnTo>
                    <a:pt x="23588" y="14105"/>
                  </a:lnTo>
                  <a:cubicBezTo>
                    <a:pt x="23375" y="14986"/>
                    <a:pt x="23010" y="15959"/>
                    <a:pt x="22402" y="16871"/>
                  </a:cubicBezTo>
                  <a:cubicBezTo>
                    <a:pt x="22159" y="17205"/>
                    <a:pt x="21946" y="17540"/>
                    <a:pt x="21673" y="17813"/>
                  </a:cubicBezTo>
                  <a:cubicBezTo>
                    <a:pt x="21386" y="17867"/>
                    <a:pt x="21103" y="17893"/>
                    <a:pt x="20827" y="17893"/>
                  </a:cubicBezTo>
                  <a:cubicBezTo>
                    <a:pt x="18618" y="17893"/>
                    <a:pt x="16792" y="16260"/>
                    <a:pt x="15928" y="14530"/>
                  </a:cubicBezTo>
                  <a:cubicBezTo>
                    <a:pt x="15715" y="14075"/>
                    <a:pt x="15593" y="13679"/>
                    <a:pt x="15442" y="13254"/>
                  </a:cubicBezTo>
                  <a:cubicBezTo>
                    <a:pt x="15036" y="11979"/>
                    <a:pt x="14685" y="10814"/>
                    <a:pt x="12203" y="10814"/>
                  </a:cubicBezTo>
                  <a:cubicBezTo>
                    <a:pt x="12082" y="10814"/>
                    <a:pt x="11956" y="10817"/>
                    <a:pt x="11824" y="10822"/>
                  </a:cubicBezTo>
                  <a:cubicBezTo>
                    <a:pt x="11700" y="10828"/>
                    <a:pt x="11581" y="10831"/>
                    <a:pt x="11465" y="10831"/>
                  </a:cubicBezTo>
                  <a:cubicBezTo>
                    <a:pt x="9065" y="10831"/>
                    <a:pt x="8493" y="9635"/>
                    <a:pt x="7478" y="7691"/>
                  </a:cubicBezTo>
                  <a:cubicBezTo>
                    <a:pt x="7265" y="7357"/>
                    <a:pt x="7083" y="6992"/>
                    <a:pt x="6900" y="6628"/>
                  </a:cubicBezTo>
                  <a:cubicBezTo>
                    <a:pt x="5684" y="4470"/>
                    <a:pt x="3010" y="3801"/>
                    <a:pt x="1885" y="3588"/>
                  </a:cubicBezTo>
                  <a:cubicBezTo>
                    <a:pt x="2554" y="2524"/>
                    <a:pt x="3466" y="1764"/>
                    <a:pt x="4590" y="1278"/>
                  </a:cubicBezTo>
                  <a:close/>
                  <a:moveTo>
                    <a:pt x="1551" y="4166"/>
                  </a:moveTo>
                  <a:cubicBezTo>
                    <a:pt x="2341" y="4287"/>
                    <a:pt x="5198" y="4865"/>
                    <a:pt x="6323" y="6932"/>
                  </a:cubicBezTo>
                  <a:cubicBezTo>
                    <a:pt x="6505" y="7327"/>
                    <a:pt x="6718" y="7661"/>
                    <a:pt x="6900" y="7995"/>
                  </a:cubicBezTo>
                  <a:cubicBezTo>
                    <a:pt x="7896" y="9957"/>
                    <a:pt x="8694" y="11467"/>
                    <a:pt x="11548" y="11467"/>
                  </a:cubicBezTo>
                  <a:cubicBezTo>
                    <a:pt x="11658" y="11467"/>
                    <a:pt x="11770" y="11465"/>
                    <a:pt x="11885" y="11460"/>
                  </a:cubicBezTo>
                  <a:cubicBezTo>
                    <a:pt x="12037" y="11453"/>
                    <a:pt x="12179" y="11449"/>
                    <a:pt x="12314" y="11449"/>
                  </a:cubicBezTo>
                  <a:cubicBezTo>
                    <a:pt x="14224" y="11449"/>
                    <a:pt x="14434" y="12243"/>
                    <a:pt x="14803" y="13436"/>
                  </a:cubicBezTo>
                  <a:cubicBezTo>
                    <a:pt x="14925" y="13862"/>
                    <a:pt x="15077" y="14348"/>
                    <a:pt x="15320" y="14834"/>
                  </a:cubicBezTo>
                  <a:cubicBezTo>
                    <a:pt x="16277" y="16749"/>
                    <a:pt x="18294" y="18575"/>
                    <a:pt x="20791" y="18575"/>
                  </a:cubicBezTo>
                  <a:cubicBezTo>
                    <a:pt x="20831" y="18575"/>
                    <a:pt x="20872" y="18574"/>
                    <a:pt x="20913" y="18573"/>
                  </a:cubicBezTo>
                  <a:lnTo>
                    <a:pt x="20913" y="18573"/>
                  </a:lnTo>
                  <a:cubicBezTo>
                    <a:pt x="20183" y="19242"/>
                    <a:pt x="19363" y="19758"/>
                    <a:pt x="18420" y="20093"/>
                  </a:cubicBezTo>
                  <a:cubicBezTo>
                    <a:pt x="18056" y="20214"/>
                    <a:pt x="17752" y="20275"/>
                    <a:pt x="17417" y="20366"/>
                  </a:cubicBezTo>
                  <a:cubicBezTo>
                    <a:pt x="17283" y="20384"/>
                    <a:pt x="17146" y="20393"/>
                    <a:pt x="17007" y="20393"/>
                  </a:cubicBezTo>
                  <a:cubicBezTo>
                    <a:pt x="15255" y="20393"/>
                    <a:pt x="13176" y="19012"/>
                    <a:pt x="12584" y="17266"/>
                  </a:cubicBezTo>
                  <a:cubicBezTo>
                    <a:pt x="12463" y="16901"/>
                    <a:pt x="12372" y="16506"/>
                    <a:pt x="12250" y="16172"/>
                  </a:cubicBezTo>
                  <a:cubicBezTo>
                    <a:pt x="11934" y="14934"/>
                    <a:pt x="11595" y="13742"/>
                    <a:pt x="9929" y="13742"/>
                  </a:cubicBezTo>
                  <a:cubicBezTo>
                    <a:pt x="9672" y="13742"/>
                    <a:pt x="9383" y="13770"/>
                    <a:pt x="9058" y="13831"/>
                  </a:cubicBezTo>
                  <a:cubicBezTo>
                    <a:pt x="8655" y="13907"/>
                    <a:pt x="8297" y="13946"/>
                    <a:pt x="7976" y="13946"/>
                  </a:cubicBezTo>
                  <a:cubicBezTo>
                    <a:pt x="6357" y="13946"/>
                    <a:pt x="5660" y="12962"/>
                    <a:pt x="4773" y="10731"/>
                  </a:cubicBezTo>
                  <a:cubicBezTo>
                    <a:pt x="3830" y="8421"/>
                    <a:pt x="1733" y="7843"/>
                    <a:pt x="943" y="7752"/>
                  </a:cubicBezTo>
                  <a:cubicBezTo>
                    <a:pt x="852" y="6384"/>
                    <a:pt x="1064" y="5108"/>
                    <a:pt x="1551" y="4166"/>
                  </a:cubicBezTo>
                  <a:close/>
                  <a:moveTo>
                    <a:pt x="973" y="8421"/>
                  </a:moveTo>
                  <a:lnTo>
                    <a:pt x="973" y="8421"/>
                  </a:lnTo>
                  <a:cubicBezTo>
                    <a:pt x="1733" y="8573"/>
                    <a:pt x="3374" y="9120"/>
                    <a:pt x="4134" y="10974"/>
                  </a:cubicBezTo>
                  <a:cubicBezTo>
                    <a:pt x="5092" y="13331"/>
                    <a:pt x="5984" y="14584"/>
                    <a:pt x="8013" y="14584"/>
                  </a:cubicBezTo>
                  <a:cubicBezTo>
                    <a:pt x="8366" y="14584"/>
                    <a:pt x="8752" y="14546"/>
                    <a:pt x="9180" y="14470"/>
                  </a:cubicBezTo>
                  <a:cubicBezTo>
                    <a:pt x="9473" y="14411"/>
                    <a:pt x="9724" y="14383"/>
                    <a:pt x="9941" y="14383"/>
                  </a:cubicBezTo>
                  <a:cubicBezTo>
                    <a:pt x="11077" y="14383"/>
                    <a:pt x="11280" y="15150"/>
                    <a:pt x="11612" y="16324"/>
                  </a:cubicBezTo>
                  <a:cubicBezTo>
                    <a:pt x="11733" y="16689"/>
                    <a:pt x="11794" y="17084"/>
                    <a:pt x="11946" y="17448"/>
                  </a:cubicBezTo>
                  <a:cubicBezTo>
                    <a:pt x="12402" y="18786"/>
                    <a:pt x="13587" y="19880"/>
                    <a:pt x="14925" y="20488"/>
                  </a:cubicBezTo>
                  <a:cubicBezTo>
                    <a:pt x="14890" y="20488"/>
                    <a:pt x="14854" y="20488"/>
                    <a:pt x="14819" y="20488"/>
                  </a:cubicBezTo>
                  <a:cubicBezTo>
                    <a:pt x="11634" y="20488"/>
                    <a:pt x="8552" y="19140"/>
                    <a:pt x="6718" y="18148"/>
                  </a:cubicBezTo>
                  <a:cubicBezTo>
                    <a:pt x="4469" y="17023"/>
                    <a:pt x="2493" y="14287"/>
                    <a:pt x="1490" y="11005"/>
                  </a:cubicBezTo>
                  <a:cubicBezTo>
                    <a:pt x="1247" y="10123"/>
                    <a:pt x="1034" y="9242"/>
                    <a:pt x="973" y="8421"/>
                  </a:cubicBezTo>
                  <a:close/>
                  <a:moveTo>
                    <a:pt x="7821" y="0"/>
                  </a:moveTo>
                  <a:cubicBezTo>
                    <a:pt x="6765" y="0"/>
                    <a:pt x="5735" y="155"/>
                    <a:pt x="4803" y="488"/>
                  </a:cubicBezTo>
                  <a:cubicBezTo>
                    <a:pt x="4681" y="518"/>
                    <a:pt x="4621" y="548"/>
                    <a:pt x="4499" y="609"/>
                  </a:cubicBezTo>
                  <a:cubicBezTo>
                    <a:pt x="4438" y="609"/>
                    <a:pt x="4377" y="640"/>
                    <a:pt x="4347" y="670"/>
                  </a:cubicBezTo>
                  <a:cubicBezTo>
                    <a:pt x="2979" y="1278"/>
                    <a:pt x="1885" y="2281"/>
                    <a:pt x="1064" y="3679"/>
                  </a:cubicBezTo>
                  <a:cubicBezTo>
                    <a:pt x="92" y="5473"/>
                    <a:pt x="0" y="8299"/>
                    <a:pt x="882" y="11187"/>
                  </a:cubicBezTo>
                  <a:cubicBezTo>
                    <a:pt x="1915" y="14652"/>
                    <a:pt x="4013" y="17479"/>
                    <a:pt x="6384" y="18725"/>
                  </a:cubicBezTo>
                  <a:cubicBezTo>
                    <a:pt x="8423" y="19779"/>
                    <a:pt x="11860" y="21230"/>
                    <a:pt x="15304" y="21230"/>
                  </a:cubicBezTo>
                  <a:cubicBezTo>
                    <a:pt x="16429" y="21230"/>
                    <a:pt x="17555" y="21075"/>
                    <a:pt x="18633" y="20701"/>
                  </a:cubicBezTo>
                  <a:cubicBezTo>
                    <a:pt x="20426" y="20062"/>
                    <a:pt x="21855" y="18877"/>
                    <a:pt x="22949" y="17205"/>
                  </a:cubicBezTo>
                  <a:cubicBezTo>
                    <a:pt x="24287" y="15138"/>
                    <a:pt x="24712" y="13071"/>
                    <a:pt x="24226" y="11005"/>
                  </a:cubicBezTo>
                  <a:cubicBezTo>
                    <a:pt x="24104" y="10640"/>
                    <a:pt x="23983" y="10214"/>
                    <a:pt x="23831" y="9819"/>
                  </a:cubicBezTo>
                  <a:cubicBezTo>
                    <a:pt x="22433" y="6445"/>
                    <a:pt x="18907" y="3983"/>
                    <a:pt x="16779" y="2737"/>
                  </a:cubicBezTo>
                  <a:cubicBezTo>
                    <a:pt x="14621" y="1460"/>
                    <a:pt x="11764" y="336"/>
                    <a:pt x="9028" y="62"/>
                  </a:cubicBezTo>
                  <a:lnTo>
                    <a:pt x="8998" y="62"/>
                  </a:lnTo>
                  <a:cubicBezTo>
                    <a:pt x="8604" y="21"/>
                    <a:pt x="8211" y="0"/>
                    <a:pt x="7821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" name="Google Shape;1091;p18"/>
            <p:cNvSpPr/>
            <p:nvPr/>
          </p:nvSpPr>
          <p:spPr>
            <a:xfrm flipH="1">
              <a:off x="777134" y="-293293"/>
              <a:ext cx="730275" cy="894800"/>
            </a:xfrm>
            <a:custGeom>
              <a:rect b="b" l="l" r="r" t="t"/>
              <a:pathLst>
                <a:path extrusionOk="0" h="35792" w="29211">
                  <a:moveTo>
                    <a:pt x="20398" y="705"/>
                  </a:moveTo>
                  <a:cubicBezTo>
                    <a:pt x="20408" y="705"/>
                    <a:pt x="20417" y="706"/>
                    <a:pt x="20426" y="708"/>
                  </a:cubicBezTo>
                  <a:cubicBezTo>
                    <a:pt x="20457" y="708"/>
                    <a:pt x="20517" y="738"/>
                    <a:pt x="20609" y="860"/>
                  </a:cubicBezTo>
                  <a:cubicBezTo>
                    <a:pt x="20912" y="1285"/>
                    <a:pt x="20821" y="2501"/>
                    <a:pt x="20669" y="3139"/>
                  </a:cubicBezTo>
                  <a:cubicBezTo>
                    <a:pt x="20639" y="3291"/>
                    <a:pt x="20730" y="3443"/>
                    <a:pt x="20882" y="3504"/>
                  </a:cubicBezTo>
                  <a:cubicBezTo>
                    <a:pt x="20939" y="3538"/>
                    <a:pt x="20996" y="3556"/>
                    <a:pt x="21050" y="3556"/>
                  </a:cubicBezTo>
                  <a:cubicBezTo>
                    <a:pt x="21140" y="3556"/>
                    <a:pt x="21220" y="3508"/>
                    <a:pt x="21277" y="3413"/>
                  </a:cubicBezTo>
                  <a:cubicBezTo>
                    <a:pt x="22179" y="2211"/>
                    <a:pt x="23227" y="1279"/>
                    <a:pt x="23673" y="1279"/>
                  </a:cubicBezTo>
                  <a:cubicBezTo>
                    <a:pt x="23724" y="1279"/>
                    <a:pt x="23766" y="1291"/>
                    <a:pt x="23800" y="1316"/>
                  </a:cubicBezTo>
                  <a:cubicBezTo>
                    <a:pt x="24104" y="1498"/>
                    <a:pt x="23466" y="3048"/>
                    <a:pt x="22493" y="4477"/>
                  </a:cubicBezTo>
                  <a:cubicBezTo>
                    <a:pt x="22432" y="4629"/>
                    <a:pt x="22432" y="4781"/>
                    <a:pt x="22554" y="4872"/>
                  </a:cubicBezTo>
                  <a:cubicBezTo>
                    <a:pt x="22599" y="4933"/>
                    <a:pt x="22675" y="4963"/>
                    <a:pt x="22751" y="4963"/>
                  </a:cubicBezTo>
                  <a:cubicBezTo>
                    <a:pt x="22827" y="4963"/>
                    <a:pt x="22903" y="4933"/>
                    <a:pt x="22949" y="4872"/>
                  </a:cubicBezTo>
                  <a:cubicBezTo>
                    <a:pt x="23932" y="4086"/>
                    <a:pt x="25044" y="3430"/>
                    <a:pt x="25423" y="3430"/>
                  </a:cubicBezTo>
                  <a:cubicBezTo>
                    <a:pt x="25455" y="3430"/>
                    <a:pt x="25481" y="3434"/>
                    <a:pt x="25502" y="3443"/>
                  </a:cubicBezTo>
                  <a:cubicBezTo>
                    <a:pt x="25685" y="3717"/>
                    <a:pt x="25198" y="4963"/>
                    <a:pt x="24438" y="6088"/>
                  </a:cubicBezTo>
                  <a:cubicBezTo>
                    <a:pt x="24378" y="6209"/>
                    <a:pt x="24378" y="6392"/>
                    <a:pt x="24469" y="6513"/>
                  </a:cubicBezTo>
                  <a:cubicBezTo>
                    <a:pt x="24537" y="6582"/>
                    <a:pt x="24615" y="6621"/>
                    <a:pt x="24697" y="6621"/>
                  </a:cubicBezTo>
                  <a:cubicBezTo>
                    <a:pt x="24761" y="6621"/>
                    <a:pt x="24828" y="6597"/>
                    <a:pt x="24894" y="6544"/>
                  </a:cubicBezTo>
                  <a:cubicBezTo>
                    <a:pt x="25670" y="6100"/>
                    <a:pt x="27027" y="5430"/>
                    <a:pt x="27721" y="5430"/>
                  </a:cubicBezTo>
                  <a:cubicBezTo>
                    <a:pt x="27789" y="5430"/>
                    <a:pt x="27850" y="5436"/>
                    <a:pt x="27903" y="5450"/>
                  </a:cubicBezTo>
                  <a:cubicBezTo>
                    <a:pt x="27964" y="5480"/>
                    <a:pt x="28025" y="5541"/>
                    <a:pt x="28025" y="5541"/>
                  </a:cubicBezTo>
                  <a:cubicBezTo>
                    <a:pt x="28390" y="6209"/>
                    <a:pt x="27569" y="8064"/>
                    <a:pt x="26262" y="9523"/>
                  </a:cubicBezTo>
                  <a:cubicBezTo>
                    <a:pt x="26110" y="9523"/>
                    <a:pt x="25958" y="9492"/>
                    <a:pt x="25776" y="9492"/>
                  </a:cubicBezTo>
                  <a:cubicBezTo>
                    <a:pt x="26232" y="9036"/>
                    <a:pt x="26536" y="8459"/>
                    <a:pt x="26262" y="7851"/>
                  </a:cubicBezTo>
                  <a:cubicBezTo>
                    <a:pt x="26141" y="7577"/>
                    <a:pt x="25958" y="7425"/>
                    <a:pt x="25685" y="7364"/>
                  </a:cubicBezTo>
                  <a:cubicBezTo>
                    <a:pt x="25582" y="7332"/>
                    <a:pt x="25467" y="7318"/>
                    <a:pt x="25344" y="7318"/>
                  </a:cubicBezTo>
                  <a:cubicBezTo>
                    <a:pt x="24884" y="7318"/>
                    <a:pt x="24310" y="7520"/>
                    <a:pt x="23830" y="7760"/>
                  </a:cubicBezTo>
                  <a:cubicBezTo>
                    <a:pt x="24013" y="7304"/>
                    <a:pt x="24165" y="6817"/>
                    <a:pt x="24104" y="6392"/>
                  </a:cubicBezTo>
                  <a:cubicBezTo>
                    <a:pt x="24013" y="6088"/>
                    <a:pt x="23861" y="5845"/>
                    <a:pt x="23618" y="5632"/>
                  </a:cubicBezTo>
                  <a:cubicBezTo>
                    <a:pt x="23387" y="5488"/>
                    <a:pt x="23141" y="5429"/>
                    <a:pt x="22890" y="5429"/>
                  </a:cubicBezTo>
                  <a:cubicBezTo>
                    <a:pt x="22346" y="5429"/>
                    <a:pt x="21776" y="5706"/>
                    <a:pt x="21277" y="5997"/>
                  </a:cubicBezTo>
                  <a:cubicBezTo>
                    <a:pt x="21520" y="5389"/>
                    <a:pt x="21672" y="4690"/>
                    <a:pt x="21490" y="4325"/>
                  </a:cubicBezTo>
                  <a:cubicBezTo>
                    <a:pt x="21399" y="4112"/>
                    <a:pt x="21216" y="3960"/>
                    <a:pt x="21034" y="3930"/>
                  </a:cubicBezTo>
                  <a:cubicBezTo>
                    <a:pt x="20970" y="3914"/>
                    <a:pt x="20904" y="3906"/>
                    <a:pt x="20837" y="3906"/>
                  </a:cubicBezTo>
                  <a:cubicBezTo>
                    <a:pt x="20147" y="3906"/>
                    <a:pt x="19342" y="4718"/>
                    <a:pt x="18815" y="5328"/>
                  </a:cubicBezTo>
                  <a:cubicBezTo>
                    <a:pt x="18785" y="5146"/>
                    <a:pt x="18754" y="4963"/>
                    <a:pt x="18754" y="4811"/>
                  </a:cubicBezTo>
                  <a:cubicBezTo>
                    <a:pt x="18785" y="4781"/>
                    <a:pt x="18815" y="4720"/>
                    <a:pt x="18815" y="4659"/>
                  </a:cubicBezTo>
                  <a:cubicBezTo>
                    <a:pt x="19261" y="2580"/>
                    <a:pt x="19996" y="705"/>
                    <a:pt x="20398" y="705"/>
                  </a:cubicBezTo>
                  <a:close/>
                  <a:moveTo>
                    <a:pt x="17613" y="3654"/>
                  </a:moveTo>
                  <a:cubicBezTo>
                    <a:pt x="17880" y="3654"/>
                    <a:pt x="17948" y="3948"/>
                    <a:pt x="18207" y="5419"/>
                  </a:cubicBezTo>
                  <a:cubicBezTo>
                    <a:pt x="18238" y="5632"/>
                    <a:pt x="18298" y="5875"/>
                    <a:pt x="18329" y="6149"/>
                  </a:cubicBezTo>
                  <a:cubicBezTo>
                    <a:pt x="18359" y="6240"/>
                    <a:pt x="18450" y="6361"/>
                    <a:pt x="18602" y="6392"/>
                  </a:cubicBezTo>
                  <a:cubicBezTo>
                    <a:pt x="18622" y="6405"/>
                    <a:pt x="18645" y="6411"/>
                    <a:pt x="18670" y="6411"/>
                  </a:cubicBezTo>
                  <a:cubicBezTo>
                    <a:pt x="18757" y="6411"/>
                    <a:pt x="18866" y="6335"/>
                    <a:pt x="18937" y="6240"/>
                  </a:cubicBezTo>
                  <a:cubicBezTo>
                    <a:pt x="19537" y="5382"/>
                    <a:pt x="20407" y="4497"/>
                    <a:pt x="20837" y="4497"/>
                  </a:cubicBezTo>
                  <a:cubicBezTo>
                    <a:pt x="20864" y="4497"/>
                    <a:pt x="20889" y="4500"/>
                    <a:pt x="20912" y="4507"/>
                  </a:cubicBezTo>
                  <a:cubicBezTo>
                    <a:pt x="21064" y="4690"/>
                    <a:pt x="20700" y="5845"/>
                    <a:pt x="20183" y="6848"/>
                  </a:cubicBezTo>
                  <a:cubicBezTo>
                    <a:pt x="20122" y="7000"/>
                    <a:pt x="20153" y="7152"/>
                    <a:pt x="20305" y="7273"/>
                  </a:cubicBezTo>
                  <a:cubicBezTo>
                    <a:pt x="20358" y="7327"/>
                    <a:pt x="20423" y="7351"/>
                    <a:pt x="20489" y="7351"/>
                  </a:cubicBezTo>
                  <a:cubicBezTo>
                    <a:pt x="20574" y="7351"/>
                    <a:pt x="20662" y="7311"/>
                    <a:pt x="20730" y="7243"/>
                  </a:cubicBezTo>
                  <a:cubicBezTo>
                    <a:pt x="21111" y="6887"/>
                    <a:pt x="22152" y="6042"/>
                    <a:pt x="22909" y="6042"/>
                  </a:cubicBezTo>
                  <a:cubicBezTo>
                    <a:pt x="23057" y="6042"/>
                    <a:pt x="23194" y="6074"/>
                    <a:pt x="23314" y="6149"/>
                  </a:cubicBezTo>
                  <a:cubicBezTo>
                    <a:pt x="23405" y="6209"/>
                    <a:pt x="23496" y="6331"/>
                    <a:pt x="23496" y="6453"/>
                  </a:cubicBezTo>
                  <a:cubicBezTo>
                    <a:pt x="23618" y="7061"/>
                    <a:pt x="22949" y="8124"/>
                    <a:pt x="22706" y="8459"/>
                  </a:cubicBezTo>
                  <a:cubicBezTo>
                    <a:pt x="22584" y="8580"/>
                    <a:pt x="22615" y="8763"/>
                    <a:pt x="22736" y="8884"/>
                  </a:cubicBezTo>
                  <a:cubicBezTo>
                    <a:pt x="22809" y="8939"/>
                    <a:pt x="22904" y="8983"/>
                    <a:pt x="22994" y="8983"/>
                  </a:cubicBezTo>
                  <a:cubicBezTo>
                    <a:pt x="23055" y="8983"/>
                    <a:pt x="23113" y="8963"/>
                    <a:pt x="23162" y="8915"/>
                  </a:cubicBezTo>
                  <a:cubicBezTo>
                    <a:pt x="23802" y="8441"/>
                    <a:pt x="24876" y="7866"/>
                    <a:pt x="25449" y="7866"/>
                  </a:cubicBezTo>
                  <a:cubicBezTo>
                    <a:pt x="25502" y="7866"/>
                    <a:pt x="25550" y="7871"/>
                    <a:pt x="25593" y="7881"/>
                  </a:cubicBezTo>
                  <a:cubicBezTo>
                    <a:pt x="25654" y="7912"/>
                    <a:pt x="25685" y="7912"/>
                    <a:pt x="25745" y="8003"/>
                  </a:cubicBezTo>
                  <a:cubicBezTo>
                    <a:pt x="26049" y="8763"/>
                    <a:pt x="24530" y="9523"/>
                    <a:pt x="24469" y="9523"/>
                  </a:cubicBezTo>
                  <a:cubicBezTo>
                    <a:pt x="24317" y="9583"/>
                    <a:pt x="24256" y="9735"/>
                    <a:pt x="24286" y="9887"/>
                  </a:cubicBezTo>
                  <a:cubicBezTo>
                    <a:pt x="24314" y="10023"/>
                    <a:pt x="24438" y="10135"/>
                    <a:pt x="24617" y="10135"/>
                  </a:cubicBezTo>
                  <a:cubicBezTo>
                    <a:pt x="24638" y="10135"/>
                    <a:pt x="24659" y="10134"/>
                    <a:pt x="24682" y="10130"/>
                  </a:cubicBezTo>
                  <a:cubicBezTo>
                    <a:pt x="25094" y="10072"/>
                    <a:pt x="25506" y="10038"/>
                    <a:pt x="25861" y="10038"/>
                  </a:cubicBezTo>
                  <a:cubicBezTo>
                    <a:pt x="26056" y="10038"/>
                    <a:pt x="26233" y="10048"/>
                    <a:pt x="26384" y="10070"/>
                  </a:cubicBezTo>
                  <a:lnTo>
                    <a:pt x="26414" y="10070"/>
                  </a:lnTo>
                  <a:cubicBezTo>
                    <a:pt x="26657" y="10130"/>
                    <a:pt x="26809" y="10161"/>
                    <a:pt x="26840" y="10222"/>
                  </a:cubicBezTo>
                  <a:cubicBezTo>
                    <a:pt x="26840" y="10586"/>
                    <a:pt x="25745" y="11377"/>
                    <a:pt x="24682" y="11985"/>
                  </a:cubicBezTo>
                  <a:cubicBezTo>
                    <a:pt x="24590" y="11863"/>
                    <a:pt x="24438" y="11741"/>
                    <a:pt x="24286" y="11681"/>
                  </a:cubicBezTo>
                  <a:cubicBezTo>
                    <a:pt x="24077" y="11588"/>
                    <a:pt x="23851" y="11548"/>
                    <a:pt x="23606" y="11548"/>
                  </a:cubicBezTo>
                  <a:cubicBezTo>
                    <a:pt x="23531" y="11548"/>
                    <a:pt x="23453" y="11552"/>
                    <a:pt x="23375" y="11559"/>
                  </a:cubicBezTo>
                  <a:cubicBezTo>
                    <a:pt x="23922" y="11103"/>
                    <a:pt x="24286" y="10617"/>
                    <a:pt x="24256" y="10130"/>
                  </a:cubicBezTo>
                  <a:cubicBezTo>
                    <a:pt x="24226" y="9918"/>
                    <a:pt x="24104" y="9735"/>
                    <a:pt x="23922" y="9675"/>
                  </a:cubicBezTo>
                  <a:cubicBezTo>
                    <a:pt x="23811" y="9623"/>
                    <a:pt x="23679" y="9600"/>
                    <a:pt x="23530" y="9600"/>
                  </a:cubicBezTo>
                  <a:cubicBezTo>
                    <a:pt x="22981" y="9600"/>
                    <a:pt x="22207" y="9911"/>
                    <a:pt x="21490" y="10222"/>
                  </a:cubicBezTo>
                  <a:cubicBezTo>
                    <a:pt x="22098" y="9219"/>
                    <a:pt x="22736" y="7881"/>
                    <a:pt x="22037" y="7304"/>
                  </a:cubicBezTo>
                  <a:cubicBezTo>
                    <a:pt x="22007" y="7273"/>
                    <a:pt x="21946" y="7243"/>
                    <a:pt x="21885" y="7182"/>
                  </a:cubicBezTo>
                  <a:cubicBezTo>
                    <a:pt x="21796" y="7143"/>
                    <a:pt x="21703" y="7125"/>
                    <a:pt x="21608" y="7125"/>
                  </a:cubicBezTo>
                  <a:cubicBezTo>
                    <a:pt x="20893" y="7125"/>
                    <a:pt x="20033" y="8158"/>
                    <a:pt x="19362" y="9097"/>
                  </a:cubicBezTo>
                  <a:cubicBezTo>
                    <a:pt x="19423" y="7851"/>
                    <a:pt x="19302" y="6696"/>
                    <a:pt x="18785" y="6483"/>
                  </a:cubicBezTo>
                  <a:cubicBezTo>
                    <a:pt x="18754" y="6422"/>
                    <a:pt x="18663" y="6422"/>
                    <a:pt x="18633" y="6422"/>
                  </a:cubicBezTo>
                  <a:cubicBezTo>
                    <a:pt x="18615" y="6420"/>
                    <a:pt x="18597" y="6419"/>
                    <a:pt x="18579" y="6419"/>
                  </a:cubicBezTo>
                  <a:cubicBezTo>
                    <a:pt x="18108" y="6419"/>
                    <a:pt x="17613" y="7178"/>
                    <a:pt x="17174" y="8641"/>
                  </a:cubicBezTo>
                  <a:cubicBezTo>
                    <a:pt x="17113" y="8216"/>
                    <a:pt x="16991" y="7851"/>
                    <a:pt x="16870" y="7456"/>
                  </a:cubicBezTo>
                  <a:cubicBezTo>
                    <a:pt x="16809" y="5723"/>
                    <a:pt x="17083" y="3747"/>
                    <a:pt x="17569" y="3656"/>
                  </a:cubicBezTo>
                  <a:cubicBezTo>
                    <a:pt x="17584" y="3655"/>
                    <a:pt x="17599" y="3654"/>
                    <a:pt x="17613" y="3654"/>
                  </a:cubicBezTo>
                  <a:close/>
                  <a:moveTo>
                    <a:pt x="14560" y="12106"/>
                  </a:moveTo>
                  <a:cubicBezTo>
                    <a:pt x="14651" y="12988"/>
                    <a:pt x="14803" y="13839"/>
                    <a:pt x="14955" y="14538"/>
                  </a:cubicBezTo>
                  <a:cubicBezTo>
                    <a:pt x="14864" y="14568"/>
                    <a:pt x="14742" y="14659"/>
                    <a:pt x="14590" y="14720"/>
                  </a:cubicBezTo>
                  <a:cubicBezTo>
                    <a:pt x="14347" y="13504"/>
                    <a:pt x="14256" y="12593"/>
                    <a:pt x="14225" y="12137"/>
                  </a:cubicBezTo>
                  <a:cubicBezTo>
                    <a:pt x="14347" y="12137"/>
                    <a:pt x="14438" y="12106"/>
                    <a:pt x="14560" y="12106"/>
                  </a:cubicBezTo>
                  <a:close/>
                  <a:moveTo>
                    <a:pt x="15897" y="7061"/>
                  </a:moveTo>
                  <a:cubicBezTo>
                    <a:pt x="16049" y="7121"/>
                    <a:pt x="16171" y="7304"/>
                    <a:pt x="16262" y="7608"/>
                  </a:cubicBezTo>
                  <a:lnTo>
                    <a:pt x="16262" y="7638"/>
                  </a:lnTo>
                  <a:cubicBezTo>
                    <a:pt x="16536" y="8337"/>
                    <a:pt x="16687" y="9523"/>
                    <a:pt x="16718" y="10586"/>
                  </a:cubicBezTo>
                  <a:cubicBezTo>
                    <a:pt x="16718" y="10738"/>
                    <a:pt x="16870" y="10890"/>
                    <a:pt x="17022" y="10890"/>
                  </a:cubicBezTo>
                  <a:cubicBezTo>
                    <a:pt x="17174" y="10890"/>
                    <a:pt x="17326" y="10769"/>
                    <a:pt x="17387" y="10617"/>
                  </a:cubicBezTo>
                  <a:cubicBezTo>
                    <a:pt x="17721" y="8975"/>
                    <a:pt x="18207" y="7456"/>
                    <a:pt x="18511" y="7121"/>
                  </a:cubicBezTo>
                  <a:cubicBezTo>
                    <a:pt x="18694" y="7486"/>
                    <a:pt x="18694" y="8915"/>
                    <a:pt x="18542" y="10343"/>
                  </a:cubicBezTo>
                  <a:cubicBezTo>
                    <a:pt x="18542" y="10495"/>
                    <a:pt x="18633" y="10647"/>
                    <a:pt x="18785" y="10678"/>
                  </a:cubicBezTo>
                  <a:cubicBezTo>
                    <a:pt x="18824" y="10693"/>
                    <a:pt x="18863" y="10701"/>
                    <a:pt x="18901" y="10701"/>
                  </a:cubicBezTo>
                  <a:cubicBezTo>
                    <a:pt x="19009" y="10701"/>
                    <a:pt x="19104" y="10638"/>
                    <a:pt x="19150" y="10526"/>
                  </a:cubicBezTo>
                  <a:cubicBezTo>
                    <a:pt x="20124" y="8949"/>
                    <a:pt x="21208" y="7777"/>
                    <a:pt x="21531" y="7777"/>
                  </a:cubicBezTo>
                  <a:cubicBezTo>
                    <a:pt x="21551" y="7777"/>
                    <a:pt x="21567" y="7781"/>
                    <a:pt x="21581" y="7790"/>
                  </a:cubicBezTo>
                  <a:cubicBezTo>
                    <a:pt x="21946" y="8064"/>
                    <a:pt x="21125" y="9675"/>
                    <a:pt x="20183" y="10921"/>
                  </a:cubicBezTo>
                  <a:cubicBezTo>
                    <a:pt x="20122" y="11042"/>
                    <a:pt x="20122" y="11225"/>
                    <a:pt x="20183" y="11346"/>
                  </a:cubicBezTo>
                  <a:cubicBezTo>
                    <a:pt x="20262" y="11406"/>
                    <a:pt x="20354" y="11452"/>
                    <a:pt x="20451" y="11452"/>
                  </a:cubicBezTo>
                  <a:cubicBezTo>
                    <a:pt x="20503" y="11452"/>
                    <a:pt x="20556" y="11439"/>
                    <a:pt x="20609" y="11407"/>
                  </a:cubicBezTo>
                  <a:cubicBezTo>
                    <a:pt x="21788" y="10774"/>
                    <a:pt x="23049" y="10278"/>
                    <a:pt x="23464" y="10278"/>
                  </a:cubicBezTo>
                  <a:cubicBezTo>
                    <a:pt x="23488" y="10278"/>
                    <a:pt x="23509" y="10279"/>
                    <a:pt x="23527" y="10282"/>
                  </a:cubicBezTo>
                  <a:cubicBezTo>
                    <a:pt x="23496" y="10678"/>
                    <a:pt x="22432" y="11529"/>
                    <a:pt x="21399" y="12045"/>
                  </a:cubicBezTo>
                  <a:cubicBezTo>
                    <a:pt x="21247" y="12137"/>
                    <a:pt x="21186" y="12319"/>
                    <a:pt x="21247" y="12471"/>
                  </a:cubicBezTo>
                  <a:cubicBezTo>
                    <a:pt x="21313" y="12581"/>
                    <a:pt x="21427" y="12659"/>
                    <a:pt x="21543" y="12659"/>
                  </a:cubicBezTo>
                  <a:cubicBezTo>
                    <a:pt x="21586" y="12659"/>
                    <a:pt x="21631" y="12648"/>
                    <a:pt x="21672" y="12623"/>
                  </a:cubicBezTo>
                  <a:cubicBezTo>
                    <a:pt x="22124" y="12420"/>
                    <a:pt x="22894" y="12200"/>
                    <a:pt x="23448" y="12200"/>
                  </a:cubicBezTo>
                  <a:cubicBezTo>
                    <a:pt x="23639" y="12200"/>
                    <a:pt x="23804" y="12226"/>
                    <a:pt x="23922" y="12289"/>
                  </a:cubicBezTo>
                  <a:cubicBezTo>
                    <a:pt x="24013" y="12319"/>
                    <a:pt x="24074" y="12410"/>
                    <a:pt x="24074" y="12501"/>
                  </a:cubicBezTo>
                  <a:cubicBezTo>
                    <a:pt x="24074" y="12501"/>
                    <a:pt x="24013" y="12775"/>
                    <a:pt x="23101" y="13261"/>
                  </a:cubicBezTo>
                  <a:cubicBezTo>
                    <a:pt x="21180" y="14398"/>
                    <a:pt x="17548" y="15438"/>
                    <a:pt x="16302" y="15438"/>
                  </a:cubicBezTo>
                  <a:cubicBezTo>
                    <a:pt x="16149" y="15438"/>
                    <a:pt x="16031" y="15422"/>
                    <a:pt x="15958" y="15389"/>
                  </a:cubicBezTo>
                  <a:cubicBezTo>
                    <a:pt x="15867" y="15328"/>
                    <a:pt x="15715" y="14994"/>
                    <a:pt x="15593" y="14477"/>
                  </a:cubicBezTo>
                  <a:lnTo>
                    <a:pt x="15593" y="14447"/>
                  </a:lnTo>
                  <a:cubicBezTo>
                    <a:pt x="15198" y="12957"/>
                    <a:pt x="14955" y="10161"/>
                    <a:pt x="15198" y="8307"/>
                  </a:cubicBezTo>
                  <a:cubicBezTo>
                    <a:pt x="15411" y="7456"/>
                    <a:pt x="15624" y="7121"/>
                    <a:pt x="15776" y="7061"/>
                  </a:cubicBezTo>
                  <a:close/>
                  <a:moveTo>
                    <a:pt x="13587" y="12258"/>
                  </a:moveTo>
                  <a:cubicBezTo>
                    <a:pt x="13618" y="12744"/>
                    <a:pt x="13739" y="13748"/>
                    <a:pt x="13982" y="14994"/>
                  </a:cubicBezTo>
                  <a:cubicBezTo>
                    <a:pt x="13374" y="15207"/>
                    <a:pt x="12523" y="15450"/>
                    <a:pt x="11307" y="15602"/>
                  </a:cubicBezTo>
                  <a:cubicBezTo>
                    <a:pt x="11216" y="14295"/>
                    <a:pt x="11307" y="13352"/>
                    <a:pt x="11338" y="13018"/>
                  </a:cubicBezTo>
                  <a:cubicBezTo>
                    <a:pt x="12098" y="12623"/>
                    <a:pt x="12858" y="12410"/>
                    <a:pt x="13587" y="12258"/>
                  </a:cubicBezTo>
                  <a:close/>
                  <a:moveTo>
                    <a:pt x="10639" y="13322"/>
                  </a:moveTo>
                  <a:cubicBezTo>
                    <a:pt x="10608" y="13808"/>
                    <a:pt x="10608" y="14659"/>
                    <a:pt x="10639" y="15662"/>
                  </a:cubicBezTo>
                  <a:cubicBezTo>
                    <a:pt x="9909" y="15731"/>
                    <a:pt x="9043" y="15765"/>
                    <a:pt x="8066" y="15765"/>
                  </a:cubicBezTo>
                  <a:cubicBezTo>
                    <a:pt x="7740" y="15765"/>
                    <a:pt x="7402" y="15761"/>
                    <a:pt x="7052" y="15754"/>
                  </a:cubicBezTo>
                  <a:cubicBezTo>
                    <a:pt x="8268" y="14720"/>
                    <a:pt x="9484" y="13930"/>
                    <a:pt x="10639" y="13322"/>
                  </a:cubicBezTo>
                  <a:close/>
                  <a:moveTo>
                    <a:pt x="15137" y="15207"/>
                  </a:moveTo>
                  <a:cubicBezTo>
                    <a:pt x="15289" y="15632"/>
                    <a:pt x="15441" y="15936"/>
                    <a:pt x="15654" y="16058"/>
                  </a:cubicBezTo>
                  <a:cubicBezTo>
                    <a:pt x="15715" y="16058"/>
                    <a:pt x="15745" y="16088"/>
                    <a:pt x="15745" y="16088"/>
                  </a:cubicBezTo>
                  <a:cubicBezTo>
                    <a:pt x="15884" y="16154"/>
                    <a:pt x="16087" y="16184"/>
                    <a:pt x="16340" y="16184"/>
                  </a:cubicBezTo>
                  <a:cubicBezTo>
                    <a:pt x="17245" y="16184"/>
                    <a:pt x="18790" y="15797"/>
                    <a:pt x="20335" y="15298"/>
                  </a:cubicBezTo>
                  <a:cubicBezTo>
                    <a:pt x="20517" y="15632"/>
                    <a:pt x="20639" y="16027"/>
                    <a:pt x="20761" y="16422"/>
                  </a:cubicBezTo>
                  <a:cubicBezTo>
                    <a:pt x="20274" y="16818"/>
                    <a:pt x="18694" y="17912"/>
                    <a:pt x="16049" y="19006"/>
                  </a:cubicBezTo>
                  <a:cubicBezTo>
                    <a:pt x="15441" y="17729"/>
                    <a:pt x="15046" y="16483"/>
                    <a:pt x="14742" y="15419"/>
                  </a:cubicBezTo>
                  <a:cubicBezTo>
                    <a:pt x="14894" y="15328"/>
                    <a:pt x="15016" y="15237"/>
                    <a:pt x="15137" y="15207"/>
                  </a:cubicBezTo>
                  <a:close/>
                  <a:moveTo>
                    <a:pt x="14195" y="15632"/>
                  </a:moveTo>
                  <a:cubicBezTo>
                    <a:pt x="14438" y="16696"/>
                    <a:pt x="14864" y="17942"/>
                    <a:pt x="15472" y="19249"/>
                  </a:cubicBezTo>
                  <a:cubicBezTo>
                    <a:pt x="14499" y="19614"/>
                    <a:pt x="13344" y="20009"/>
                    <a:pt x="12067" y="20313"/>
                  </a:cubicBezTo>
                  <a:cubicBezTo>
                    <a:pt x="11672" y="18793"/>
                    <a:pt x="11459" y="17425"/>
                    <a:pt x="11368" y="16270"/>
                  </a:cubicBezTo>
                  <a:cubicBezTo>
                    <a:pt x="12614" y="16088"/>
                    <a:pt x="13526" y="15875"/>
                    <a:pt x="14195" y="15632"/>
                  </a:cubicBezTo>
                  <a:close/>
                  <a:moveTo>
                    <a:pt x="10669" y="16331"/>
                  </a:moveTo>
                  <a:cubicBezTo>
                    <a:pt x="10760" y="17486"/>
                    <a:pt x="11003" y="18915"/>
                    <a:pt x="11368" y="20465"/>
                  </a:cubicBezTo>
                  <a:cubicBezTo>
                    <a:pt x="10304" y="20678"/>
                    <a:pt x="9180" y="20921"/>
                    <a:pt x="7903" y="21073"/>
                  </a:cubicBezTo>
                  <a:cubicBezTo>
                    <a:pt x="7447" y="19036"/>
                    <a:pt x="7234" y="17395"/>
                    <a:pt x="7113" y="16392"/>
                  </a:cubicBezTo>
                  <a:lnTo>
                    <a:pt x="7113" y="16392"/>
                  </a:lnTo>
                  <a:cubicBezTo>
                    <a:pt x="7487" y="16400"/>
                    <a:pt x="7847" y="16404"/>
                    <a:pt x="8191" y="16404"/>
                  </a:cubicBezTo>
                  <a:cubicBezTo>
                    <a:pt x="9131" y="16404"/>
                    <a:pt x="9957" y="16376"/>
                    <a:pt x="10669" y="16331"/>
                  </a:cubicBezTo>
                  <a:close/>
                  <a:moveTo>
                    <a:pt x="6444" y="16362"/>
                  </a:moveTo>
                  <a:cubicBezTo>
                    <a:pt x="6535" y="17304"/>
                    <a:pt x="6778" y="19036"/>
                    <a:pt x="7234" y="21103"/>
                  </a:cubicBezTo>
                  <a:cubicBezTo>
                    <a:pt x="6140" y="21225"/>
                    <a:pt x="4985" y="21286"/>
                    <a:pt x="3769" y="21286"/>
                  </a:cubicBezTo>
                  <a:cubicBezTo>
                    <a:pt x="3769" y="19918"/>
                    <a:pt x="3860" y="18945"/>
                    <a:pt x="3891" y="18641"/>
                  </a:cubicBezTo>
                  <a:cubicBezTo>
                    <a:pt x="4651" y="17851"/>
                    <a:pt x="5441" y="17091"/>
                    <a:pt x="6292" y="16362"/>
                  </a:cubicBezTo>
                  <a:close/>
                  <a:moveTo>
                    <a:pt x="3131" y="19584"/>
                  </a:moveTo>
                  <a:lnTo>
                    <a:pt x="3131" y="19584"/>
                  </a:lnTo>
                  <a:cubicBezTo>
                    <a:pt x="3101" y="20039"/>
                    <a:pt x="3101" y="20647"/>
                    <a:pt x="3101" y="21377"/>
                  </a:cubicBezTo>
                  <a:lnTo>
                    <a:pt x="2098" y="21377"/>
                  </a:lnTo>
                  <a:cubicBezTo>
                    <a:pt x="2402" y="20678"/>
                    <a:pt x="2736" y="20070"/>
                    <a:pt x="3131" y="19584"/>
                  </a:cubicBezTo>
                  <a:close/>
                  <a:moveTo>
                    <a:pt x="20912" y="17152"/>
                  </a:moveTo>
                  <a:cubicBezTo>
                    <a:pt x="21186" y="18337"/>
                    <a:pt x="21186" y="19705"/>
                    <a:pt x="20973" y="21225"/>
                  </a:cubicBezTo>
                  <a:cubicBezTo>
                    <a:pt x="20730" y="21438"/>
                    <a:pt x="19879" y="22106"/>
                    <a:pt x="18450" y="22866"/>
                  </a:cubicBezTo>
                  <a:cubicBezTo>
                    <a:pt x="17569" y="21802"/>
                    <a:pt x="16870" y="20678"/>
                    <a:pt x="16353" y="19614"/>
                  </a:cubicBezTo>
                  <a:cubicBezTo>
                    <a:pt x="18694" y="18672"/>
                    <a:pt x="20213" y="17638"/>
                    <a:pt x="20912" y="17152"/>
                  </a:cubicBezTo>
                  <a:close/>
                  <a:moveTo>
                    <a:pt x="20821" y="22167"/>
                  </a:moveTo>
                  <a:cubicBezTo>
                    <a:pt x="20669" y="22957"/>
                    <a:pt x="20457" y="23808"/>
                    <a:pt x="20183" y="24690"/>
                  </a:cubicBezTo>
                  <a:cubicBezTo>
                    <a:pt x="19727" y="24264"/>
                    <a:pt x="19302" y="23839"/>
                    <a:pt x="18906" y="23383"/>
                  </a:cubicBezTo>
                  <a:cubicBezTo>
                    <a:pt x="19727" y="22927"/>
                    <a:pt x="20365" y="22501"/>
                    <a:pt x="20821" y="22167"/>
                  </a:cubicBezTo>
                  <a:close/>
                  <a:moveTo>
                    <a:pt x="15776" y="19887"/>
                  </a:moveTo>
                  <a:cubicBezTo>
                    <a:pt x="16323" y="20951"/>
                    <a:pt x="16991" y="22046"/>
                    <a:pt x="17873" y="23170"/>
                  </a:cubicBezTo>
                  <a:cubicBezTo>
                    <a:pt x="16809" y="23687"/>
                    <a:pt x="15411" y="24295"/>
                    <a:pt x="13769" y="24842"/>
                  </a:cubicBezTo>
                  <a:cubicBezTo>
                    <a:pt x="13070" y="23505"/>
                    <a:pt x="12584" y="22198"/>
                    <a:pt x="12250" y="20982"/>
                  </a:cubicBezTo>
                  <a:cubicBezTo>
                    <a:pt x="13587" y="20647"/>
                    <a:pt x="14742" y="20283"/>
                    <a:pt x="15776" y="19887"/>
                  </a:cubicBezTo>
                  <a:close/>
                  <a:moveTo>
                    <a:pt x="11551" y="21103"/>
                  </a:moveTo>
                  <a:cubicBezTo>
                    <a:pt x="11946" y="22350"/>
                    <a:pt x="12432" y="23657"/>
                    <a:pt x="13070" y="25024"/>
                  </a:cubicBezTo>
                  <a:cubicBezTo>
                    <a:pt x="11946" y="25359"/>
                    <a:pt x="10730" y="25663"/>
                    <a:pt x="9332" y="25936"/>
                  </a:cubicBezTo>
                  <a:cubicBezTo>
                    <a:pt x="8815" y="24447"/>
                    <a:pt x="8420" y="23049"/>
                    <a:pt x="8055" y="21711"/>
                  </a:cubicBezTo>
                  <a:cubicBezTo>
                    <a:pt x="9332" y="21559"/>
                    <a:pt x="10487" y="21316"/>
                    <a:pt x="11551" y="21103"/>
                  </a:cubicBezTo>
                  <a:close/>
                  <a:moveTo>
                    <a:pt x="7386" y="21802"/>
                  </a:moveTo>
                  <a:cubicBezTo>
                    <a:pt x="7690" y="23109"/>
                    <a:pt x="8116" y="24568"/>
                    <a:pt x="8663" y="25997"/>
                  </a:cubicBezTo>
                  <a:cubicBezTo>
                    <a:pt x="7295" y="26240"/>
                    <a:pt x="5775" y="26423"/>
                    <a:pt x="4164" y="26544"/>
                  </a:cubicBezTo>
                  <a:cubicBezTo>
                    <a:pt x="3891" y="24903"/>
                    <a:pt x="3769" y="23322"/>
                    <a:pt x="3769" y="22015"/>
                  </a:cubicBezTo>
                  <a:cubicBezTo>
                    <a:pt x="5076" y="22015"/>
                    <a:pt x="6231" y="21954"/>
                    <a:pt x="7386" y="21802"/>
                  </a:cubicBezTo>
                  <a:close/>
                  <a:moveTo>
                    <a:pt x="1794" y="21985"/>
                  </a:moveTo>
                  <a:cubicBezTo>
                    <a:pt x="2250" y="21985"/>
                    <a:pt x="2675" y="22015"/>
                    <a:pt x="3101" y="22015"/>
                  </a:cubicBezTo>
                  <a:cubicBezTo>
                    <a:pt x="3131" y="23353"/>
                    <a:pt x="3192" y="24933"/>
                    <a:pt x="3465" y="26574"/>
                  </a:cubicBezTo>
                  <a:cubicBezTo>
                    <a:pt x="2584" y="26605"/>
                    <a:pt x="1642" y="26635"/>
                    <a:pt x="699" y="26635"/>
                  </a:cubicBezTo>
                  <a:cubicBezTo>
                    <a:pt x="730" y="24812"/>
                    <a:pt x="1277" y="23170"/>
                    <a:pt x="1794" y="21985"/>
                  </a:cubicBezTo>
                  <a:close/>
                  <a:moveTo>
                    <a:pt x="18298" y="23657"/>
                  </a:moveTo>
                  <a:cubicBezTo>
                    <a:pt x="18785" y="24204"/>
                    <a:pt x="19362" y="24781"/>
                    <a:pt x="19940" y="25328"/>
                  </a:cubicBezTo>
                  <a:cubicBezTo>
                    <a:pt x="19757" y="25936"/>
                    <a:pt x="19545" y="26453"/>
                    <a:pt x="19271" y="27030"/>
                  </a:cubicBezTo>
                  <a:cubicBezTo>
                    <a:pt x="18967" y="27213"/>
                    <a:pt x="17873" y="27851"/>
                    <a:pt x="16201" y="28611"/>
                  </a:cubicBezTo>
                  <a:cubicBezTo>
                    <a:pt x="15320" y="27547"/>
                    <a:pt x="14590" y="26483"/>
                    <a:pt x="14043" y="25389"/>
                  </a:cubicBezTo>
                  <a:cubicBezTo>
                    <a:pt x="15776" y="24812"/>
                    <a:pt x="17174" y="24204"/>
                    <a:pt x="18298" y="23657"/>
                  </a:cubicBezTo>
                  <a:close/>
                  <a:moveTo>
                    <a:pt x="18785" y="28064"/>
                  </a:moveTo>
                  <a:cubicBezTo>
                    <a:pt x="18450" y="28854"/>
                    <a:pt x="18055" y="29584"/>
                    <a:pt x="17630" y="30222"/>
                  </a:cubicBezTo>
                  <a:cubicBezTo>
                    <a:pt x="17295" y="29888"/>
                    <a:pt x="16961" y="29523"/>
                    <a:pt x="16657" y="29158"/>
                  </a:cubicBezTo>
                  <a:cubicBezTo>
                    <a:pt x="17539" y="28733"/>
                    <a:pt x="18298" y="28368"/>
                    <a:pt x="18785" y="28064"/>
                  </a:cubicBezTo>
                  <a:close/>
                  <a:moveTo>
                    <a:pt x="13435" y="25632"/>
                  </a:moveTo>
                  <a:cubicBezTo>
                    <a:pt x="14043" y="26726"/>
                    <a:pt x="14742" y="27821"/>
                    <a:pt x="15624" y="28915"/>
                  </a:cubicBezTo>
                  <a:cubicBezTo>
                    <a:pt x="14438" y="29462"/>
                    <a:pt x="13040" y="30009"/>
                    <a:pt x="11520" y="30465"/>
                  </a:cubicBezTo>
                  <a:cubicBezTo>
                    <a:pt x="10730" y="29189"/>
                    <a:pt x="10122" y="27881"/>
                    <a:pt x="9575" y="26544"/>
                  </a:cubicBezTo>
                  <a:cubicBezTo>
                    <a:pt x="11003" y="26271"/>
                    <a:pt x="12280" y="25967"/>
                    <a:pt x="13435" y="25632"/>
                  </a:cubicBezTo>
                  <a:close/>
                  <a:moveTo>
                    <a:pt x="8906" y="26635"/>
                  </a:moveTo>
                  <a:cubicBezTo>
                    <a:pt x="9423" y="27973"/>
                    <a:pt x="10031" y="29340"/>
                    <a:pt x="10791" y="30617"/>
                  </a:cubicBezTo>
                  <a:cubicBezTo>
                    <a:pt x="9180" y="31073"/>
                    <a:pt x="7386" y="31407"/>
                    <a:pt x="5532" y="31529"/>
                  </a:cubicBezTo>
                  <a:cubicBezTo>
                    <a:pt x="4924" y="30161"/>
                    <a:pt x="4499" y="28641"/>
                    <a:pt x="4225" y="27182"/>
                  </a:cubicBezTo>
                  <a:cubicBezTo>
                    <a:pt x="5927" y="27122"/>
                    <a:pt x="7508" y="26909"/>
                    <a:pt x="8906" y="26635"/>
                  </a:cubicBezTo>
                  <a:close/>
                  <a:moveTo>
                    <a:pt x="3587" y="27213"/>
                  </a:moveTo>
                  <a:cubicBezTo>
                    <a:pt x="3860" y="28672"/>
                    <a:pt x="4256" y="30161"/>
                    <a:pt x="4833" y="31559"/>
                  </a:cubicBezTo>
                  <a:cubicBezTo>
                    <a:pt x="4593" y="31568"/>
                    <a:pt x="4347" y="31572"/>
                    <a:pt x="4098" y="31572"/>
                  </a:cubicBezTo>
                  <a:cubicBezTo>
                    <a:pt x="3496" y="31572"/>
                    <a:pt x="2873" y="31550"/>
                    <a:pt x="2250" y="31529"/>
                  </a:cubicBezTo>
                  <a:cubicBezTo>
                    <a:pt x="1307" y="30374"/>
                    <a:pt x="760" y="28976"/>
                    <a:pt x="699" y="27304"/>
                  </a:cubicBezTo>
                  <a:cubicBezTo>
                    <a:pt x="1672" y="27304"/>
                    <a:pt x="2675" y="27274"/>
                    <a:pt x="3587" y="27213"/>
                  </a:cubicBezTo>
                  <a:close/>
                  <a:moveTo>
                    <a:pt x="16049" y="29462"/>
                  </a:moveTo>
                  <a:cubicBezTo>
                    <a:pt x="16414" y="29918"/>
                    <a:pt x="16839" y="30374"/>
                    <a:pt x="17295" y="30799"/>
                  </a:cubicBezTo>
                  <a:cubicBezTo>
                    <a:pt x="16353" y="32198"/>
                    <a:pt x="15350" y="33231"/>
                    <a:pt x="14256" y="33961"/>
                  </a:cubicBezTo>
                  <a:cubicBezTo>
                    <a:pt x="13344" y="33079"/>
                    <a:pt x="12554" y="32076"/>
                    <a:pt x="11855" y="31012"/>
                  </a:cubicBezTo>
                  <a:cubicBezTo>
                    <a:pt x="13466" y="30526"/>
                    <a:pt x="14864" y="30009"/>
                    <a:pt x="16049" y="29462"/>
                  </a:cubicBezTo>
                  <a:close/>
                  <a:moveTo>
                    <a:pt x="5107" y="32228"/>
                  </a:moveTo>
                  <a:cubicBezTo>
                    <a:pt x="5441" y="32927"/>
                    <a:pt x="5836" y="33565"/>
                    <a:pt x="6231" y="34173"/>
                  </a:cubicBezTo>
                  <a:cubicBezTo>
                    <a:pt x="5745" y="33991"/>
                    <a:pt x="5228" y="33717"/>
                    <a:pt x="4681" y="33444"/>
                  </a:cubicBezTo>
                  <a:cubicBezTo>
                    <a:pt x="4043" y="33110"/>
                    <a:pt x="3435" y="32684"/>
                    <a:pt x="2949" y="32228"/>
                  </a:cubicBezTo>
                  <a:lnTo>
                    <a:pt x="2949" y="32228"/>
                  </a:lnTo>
                  <a:cubicBezTo>
                    <a:pt x="3298" y="32258"/>
                    <a:pt x="3663" y="32274"/>
                    <a:pt x="4028" y="32274"/>
                  </a:cubicBezTo>
                  <a:cubicBezTo>
                    <a:pt x="4392" y="32274"/>
                    <a:pt x="4757" y="32258"/>
                    <a:pt x="5107" y="32228"/>
                  </a:cubicBezTo>
                  <a:close/>
                  <a:moveTo>
                    <a:pt x="11155" y="31164"/>
                  </a:moveTo>
                  <a:cubicBezTo>
                    <a:pt x="11855" y="32289"/>
                    <a:pt x="12706" y="33353"/>
                    <a:pt x="13618" y="34265"/>
                  </a:cubicBezTo>
                  <a:cubicBezTo>
                    <a:pt x="12620" y="34815"/>
                    <a:pt x="11535" y="35093"/>
                    <a:pt x="10346" y="35093"/>
                  </a:cubicBezTo>
                  <a:cubicBezTo>
                    <a:pt x="9434" y="35093"/>
                    <a:pt x="8460" y="34929"/>
                    <a:pt x="7417" y="34599"/>
                  </a:cubicBezTo>
                  <a:cubicBezTo>
                    <a:pt x="6778" y="33869"/>
                    <a:pt x="6292" y="33049"/>
                    <a:pt x="5836" y="32167"/>
                  </a:cubicBezTo>
                  <a:cubicBezTo>
                    <a:pt x="7690" y="32015"/>
                    <a:pt x="9514" y="31620"/>
                    <a:pt x="11155" y="31164"/>
                  </a:cubicBezTo>
                  <a:close/>
                  <a:moveTo>
                    <a:pt x="20414" y="1"/>
                  </a:moveTo>
                  <a:cubicBezTo>
                    <a:pt x="19464" y="1"/>
                    <a:pt x="18771" y="2007"/>
                    <a:pt x="18390" y="3474"/>
                  </a:cubicBezTo>
                  <a:cubicBezTo>
                    <a:pt x="18236" y="3166"/>
                    <a:pt x="17995" y="2966"/>
                    <a:pt x="17650" y="2966"/>
                  </a:cubicBezTo>
                  <a:cubicBezTo>
                    <a:pt x="17586" y="2966"/>
                    <a:pt x="17519" y="2973"/>
                    <a:pt x="17447" y="2988"/>
                  </a:cubicBezTo>
                  <a:cubicBezTo>
                    <a:pt x="16444" y="3139"/>
                    <a:pt x="16232" y="5115"/>
                    <a:pt x="16201" y="6483"/>
                  </a:cubicBezTo>
                  <a:cubicBezTo>
                    <a:pt x="16140" y="6483"/>
                    <a:pt x="16140" y="6453"/>
                    <a:pt x="16110" y="6453"/>
                  </a:cubicBezTo>
                  <a:cubicBezTo>
                    <a:pt x="15992" y="6394"/>
                    <a:pt x="15874" y="6360"/>
                    <a:pt x="15748" y="6360"/>
                  </a:cubicBezTo>
                  <a:cubicBezTo>
                    <a:pt x="15679" y="6360"/>
                    <a:pt x="15608" y="6370"/>
                    <a:pt x="15532" y="6392"/>
                  </a:cubicBezTo>
                  <a:cubicBezTo>
                    <a:pt x="15046" y="6544"/>
                    <a:pt x="14742" y="7152"/>
                    <a:pt x="14560" y="8276"/>
                  </a:cubicBezTo>
                  <a:cubicBezTo>
                    <a:pt x="14438" y="9067"/>
                    <a:pt x="14408" y="10252"/>
                    <a:pt x="14469" y="11407"/>
                  </a:cubicBezTo>
                  <a:cubicBezTo>
                    <a:pt x="14256" y="11407"/>
                    <a:pt x="14013" y="11468"/>
                    <a:pt x="13800" y="11498"/>
                  </a:cubicBezTo>
                  <a:cubicBezTo>
                    <a:pt x="12858" y="11650"/>
                    <a:pt x="11855" y="11954"/>
                    <a:pt x="10821" y="12441"/>
                  </a:cubicBezTo>
                  <a:cubicBezTo>
                    <a:pt x="9423" y="13079"/>
                    <a:pt x="7934" y="14052"/>
                    <a:pt x="6414" y="15298"/>
                  </a:cubicBezTo>
                  <a:cubicBezTo>
                    <a:pt x="6231" y="15450"/>
                    <a:pt x="6049" y="15602"/>
                    <a:pt x="5897" y="15754"/>
                  </a:cubicBezTo>
                  <a:cubicBezTo>
                    <a:pt x="4985" y="16514"/>
                    <a:pt x="4104" y="17395"/>
                    <a:pt x="3283" y="18307"/>
                  </a:cubicBezTo>
                  <a:cubicBezTo>
                    <a:pt x="2553" y="19067"/>
                    <a:pt x="1824" y="20222"/>
                    <a:pt x="1246" y="21498"/>
                  </a:cubicBezTo>
                  <a:lnTo>
                    <a:pt x="1246" y="21529"/>
                  </a:lnTo>
                  <a:cubicBezTo>
                    <a:pt x="699" y="22805"/>
                    <a:pt x="0" y="24781"/>
                    <a:pt x="0" y="27000"/>
                  </a:cubicBezTo>
                  <a:cubicBezTo>
                    <a:pt x="31" y="28976"/>
                    <a:pt x="639" y="30678"/>
                    <a:pt x="1824" y="32046"/>
                  </a:cubicBezTo>
                  <a:lnTo>
                    <a:pt x="1854" y="32076"/>
                  </a:lnTo>
                  <a:cubicBezTo>
                    <a:pt x="2523" y="32836"/>
                    <a:pt x="3344" y="33505"/>
                    <a:pt x="4347" y="34021"/>
                  </a:cubicBezTo>
                  <a:lnTo>
                    <a:pt x="5259" y="34477"/>
                  </a:lnTo>
                  <a:cubicBezTo>
                    <a:pt x="5897" y="34781"/>
                    <a:pt x="6535" y="35055"/>
                    <a:pt x="7113" y="35237"/>
                  </a:cubicBezTo>
                  <a:cubicBezTo>
                    <a:pt x="8229" y="35609"/>
                    <a:pt x="9296" y="35792"/>
                    <a:pt x="10309" y="35792"/>
                  </a:cubicBezTo>
                  <a:cubicBezTo>
                    <a:pt x="11698" y="35792"/>
                    <a:pt x="12987" y="35449"/>
                    <a:pt x="14165" y="34781"/>
                  </a:cubicBezTo>
                  <a:cubicBezTo>
                    <a:pt x="14197" y="34789"/>
                    <a:pt x="14232" y="34793"/>
                    <a:pt x="14267" y="34793"/>
                  </a:cubicBezTo>
                  <a:cubicBezTo>
                    <a:pt x="14363" y="34793"/>
                    <a:pt x="14463" y="34765"/>
                    <a:pt x="14529" y="34720"/>
                  </a:cubicBezTo>
                  <a:cubicBezTo>
                    <a:pt x="14560" y="34660"/>
                    <a:pt x="14590" y="34599"/>
                    <a:pt x="14590" y="34569"/>
                  </a:cubicBezTo>
                  <a:cubicBezTo>
                    <a:pt x="16475" y="33292"/>
                    <a:pt x="18055" y="31255"/>
                    <a:pt x="19453" y="28277"/>
                  </a:cubicBezTo>
                  <a:cubicBezTo>
                    <a:pt x="19575" y="28033"/>
                    <a:pt x="19727" y="27730"/>
                    <a:pt x="19849" y="27456"/>
                  </a:cubicBezTo>
                  <a:cubicBezTo>
                    <a:pt x="19879" y="27426"/>
                    <a:pt x="19879" y="27365"/>
                    <a:pt x="19909" y="27334"/>
                  </a:cubicBezTo>
                  <a:cubicBezTo>
                    <a:pt x="20791" y="25328"/>
                    <a:pt x="21368" y="23322"/>
                    <a:pt x="21642" y="21498"/>
                  </a:cubicBezTo>
                  <a:lnTo>
                    <a:pt x="21642" y="21407"/>
                  </a:lnTo>
                  <a:cubicBezTo>
                    <a:pt x="21885" y="19584"/>
                    <a:pt x="21824" y="17942"/>
                    <a:pt x="21490" y="16514"/>
                  </a:cubicBezTo>
                  <a:lnTo>
                    <a:pt x="21490" y="16483"/>
                  </a:lnTo>
                  <a:cubicBezTo>
                    <a:pt x="21368" y="15966"/>
                    <a:pt x="21186" y="15510"/>
                    <a:pt x="20973" y="15115"/>
                  </a:cubicBezTo>
                  <a:cubicBezTo>
                    <a:pt x="22311" y="14599"/>
                    <a:pt x="23527" y="14052"/>
                    <a:pt x="24165" y="13535"/>
                  </a:cubicBezTo>
                  <a:cubicBezTo>
                    <a:pt x="24560" y="13292"/>
                    <a:pt x="24742" y="13018"/>
                    <a:pt x="24834" y="12744"/>
                  </a:cubicBezTo>
                  <a:cubicBezTo>
                    <a:pt x="25624" y="12319"/>
                    <a:pt x="27448" y="11225"/>
                    <a:pt x="27478" y="10343"/>
                  </a:cubicBezTo>
                  <a:cubicBezTo>
                    <a:pt x="27478" y="10161"/>
                    <a:pt x="27417" y="9978"/>
                    <a:pt x="27235" y="9827"/>
                  </a:cubicBezTo>
                  <a:cubicBezTo>
                    <a:pt x="27174" y="9735"/>
                    <a:pt x="27113" y="9705"/>
                    <a:pt x="27022" y="9675"/>
                  </a:cubicBezTo>
                  <a:cubicBezTo>
                    <a:pt x="28116" y="8337"/>
                    <a:pt x="29211" y="6301"/>
                    <a:pt x="28603" y="5176"/>
                  </a:cubicBezTo>
                  <a:cubicBezTo>
                    <a:pt x="28511" y="4994"/>
                    <a:pt x="28299" y="4842"/>
                    <a:pt x="28086" y="4781"/>
                  </a:cubicBezTo>
                  <a:cubicBezTo>
                    <a:pt x="27974" y="4742"/>
                    <a:pt x="27846" y="4724"/>
                    <a:pt x="27707" y="4724"/>
                  </a:cubicBezTo>
                  <a:cubicBezTo>
                    <a:pt x="27095" y="4724"/>
                    <a:pt x="26268" y="5067"/>
                    <a:pt x="25624" y="5389"/>
                  </a:cubicBezTo>
                  <a:cubicBezTo>
                    <a:pt x="26019" y="4538"/>
                    <a:pt x="26445" y="3504"/>
                    <a:pt x="26019" y="2988"/>
                  </a:cubicBezTo>
                  <a:cubicBezTo>
                    <a:pt x="25958" y="2866"/>
                    <a:pt x="25806" y="2744"/>
                    <a:pt x="25533" y="2714"/>
                  </a:cubicBezTo>
                  <a:cubicBezTo>
                    <a:pt x="25512" y="2713"/>
                    <a:pt x="25490" y="2712"/>
                    <a:pt x="25468" y="2712"/>
                  </a:cubicBezTo>
                  <a:cubicBezTo>
                    <a:pt x="25018" y="2712"/>
                    <a:pt x="24412" y="3004"/>
                    <a:pt x="23861" y="3352"/>
                  </a:cubicBezTo>
                  <a:cubicBezTo>
                    <a:pt x="24408" y="2349"/>
                    <a:pt x="24773" y="1164"/>
                    <a:pt x="24134" y="708"/>
                  </a:cubicBezTo>
                  <a:cubicBezTo>
                    <a:pt x="23987" y="602"/>
                    <a:pt x="23825" y="555"/>
                    <a:pt x="23654" y="555"/>
                  </a:cubicBezTo>
                  <a:cubicBezTo>
                    <a:pt x="22942" y="555"/>
                    <a:pt x="22072" y="1365"/>
                    <a:pt x="21460" y="2076"/>
                  </a:cubicBezTo>
                  <a:cubicBezTo>
                    <a:pt x="21520" y="1498"/>
                    <a:pt x="21429" y="860"/>
                    <a:pt x="21156" y="434"/>
                  </a:cubicBezTo>
                  <a:cubicBezTo>
                    <a:pt x="21034" y="222"/>
                    <a:pt x="20791" y="70"/>
                    <a:pt x="20517" y="9"/>
                  </a:cubicBezTo>
                  <a:cubicBezTo>
                    <a:pt x="20483" y="4"/>
                    <a:pt x="20448" y="1"/>
                    <a:pt x="20414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2" name="Google Shape;1092;p18"/>
            <p:cNvSpPr/>
            <p:nvPr/>
          </p:nvSpPr>
          <p:spPr>
            <a:xfrm>
              <a:off x="208688" y="1257250"/>
              <a:ext cx="568425" cy="517825"/>
            </a:xfrm>
            <a:custGeom>
              <a:rect b="b" l="l" r="r" t="t"/>
              <a:pathLst>
                <a:path extrusionOk="0" h="20713" w="22737">
                  <a:moveTo>
                    <a:pt x="8510" y="637"/>
                  </a:moveTo>
                  <a:cubicBezTo>
                    <a:pt x="9285" y="637"/>
                    <a:pt x="10048" y="753"/>
                    <a:pt x="10760" y="920"/>
                  </a:cubicBezTo>
                  <a:cubicBezTo>
                    <a:pt x="8329" y="1710"/>
                    <a:pt x="3192" y="4294"/>
                    <a:pt x="2858" y="12045"/>
                  </a:cubicBezTo>
                  <a:cubicBezTo>
                    <a:pt x="699" y="9309"/>
                    <a:pt x="882" y="6756"/>
                    <a:pt x="3466" y="3230"/>
                  </a:cubicBezTo>
                  <a:cubicBezTo>
                    <a:pt x="4903" y="1242"/>
                    <a:pt x="6738" y="637"/>
                    <a:pt x="8510" y="637"/>
                  </a:cubicBezTo>
                  <a:close/>
                  <a:moveTo>
                    <a:pt x="12007" y="1285"/>
                  </a:moveTo>
                  <a:cubicBezTo>
                    <a:pt x="12371" y="1345"/>
                    <a:pt x="12675" y="1437"/>
                    <a:pt x="12919" y="1528"/>
                  </a:cubicBezTo>
                  <a:cubicBezTo>
                    <a:pt x="13162" y="1589"/>
                    <a:pt x="13344" y="1649"/>
                    <a:pt x="13526" y="1710"/>
                  </a:cubicBezTo>
                  <a:cubicBezTo>
                    <a:pt x="13618" y="1741"/>
                    <a:pt x="13739" y="1741"/>
                    <a:pt x="13800" y="1801"/>
                  </a:cubicBezTo>
                  <a:cubicBezTo>
                    <a:pt x="7174" y="5054"/>
                    <a:pt x="5624" y="10829"/>
                    <a:pt x="4742" y="14659"/>
                  </a:cubicBezTo>
                  <a:cubicBezTo>
                    <a:pt x="4499" y="14142"/>
                    <a:pt x="4073" y="13534"/>
                    <a:pt x="3466" y="12835"/>
                  </a:cubicBezTo>
                  <a:cubicBezTo>
                    <a:pt x="3496" y="2956"/>
                    <a:pt x="11186" y="1437"/>
                    <a:pt x="12007" y="1285"/>
                  </a:cubicBezTo>
                  <a:close/>
                  <a:moveTo>
                    <a:pt x="18179" y="995"/>
                  </a:moveTo>
                  <a:cubicBezTo>
                    <a:pt x="18338" y="995"/>
                    <a:pt x="18479" y="1026"/>
                    <a:pt x="18603" y="1102"/>
                  </a:cubicBezTo>
                  <a:lnTo>
                    <a:pt x="18694" y="1224"/>
                  </a:lnTo>
                  <a:cubicBezTo>
                    <a:pt x="19059" y="1558"/>
                    <a:pt x="18967" y="1771"/>
                    <a:pt x="18785" y="2348"/>
                  </a:cubicBezTo>
                  <a:cubicBezTo>
                    <a:pt x="18603" y="2896"/>
                    <a:pt x="18359" y="3595"/>
                    <a:pt x="18511" y="4719"/>
                  </a:cubicBezTo>
                  <a:cubicBezTo>
                    <a:pt x="18481" y="4932"/>
                    <a:pt x="18451" y="5206"/>
                    <a:pt x="18451" y="5479"/>
                  </a:cubicBezTo>
                  <a:cubicBezTo>
                    <a:pt x="18055" y="8762"/>
                    <a:pt x="17569" y="13291"/>
                    <a:pt x="9241" y="18306"/>
                  </a:cubicBezTo>
                  <a:cubicBezTo>
                    <a:pt x="8922" y="18276"/>
                    <a:pt x="8610" y="18268"/>
                    <a:pt x="8314" y="18268"/>
                  </a:cubicBezTo>
                  <a:cubicBezTo>
                    <a:pt x="8017" y="18268"/>
                    <a:pt x="7736" y="18276"/>
                    <a:pt x="7478" y="18276"/>
                  </a:cubicBezTo>
                  <a:cubicBezTo>
                    <a:pt x="7311" y="18284"/>
                    <a:pt x="7151" y="18290"/>
                    <a:pt x="6997" y="18290"/>
                  </a:cubicBezTo>
                  <a:cubicBezTo>
                    <a:pt x="6564" y="18290"/>
                    <a:pt x="6189" y="18243"/>
                    <a:pt x="5897" y="18063"/>
                  </a:cubicBezTo>
                  <a:cubicBezTo>
                    <a:pt x="5867" y="18002"/>
                    <a:pt x="5836" y="18002"/>
                    <a:pt x="5836" y="17972"/>
                  </a:cubicBezTo>
                  <a:cubicBezTo>
                    <a:pt x="5532" y="17698"/>
                    <a:pt x="5472" y="17455"/>
                    <a:pt x="5411" y="16847"/>
                  </a:cubicBezTo>
                  <a:cubicBezTo>
                    <a:pt x="5380" y="16543"/>
                    <a:pt x="5320" y="16178"/>
                    <a:pt x="5228" y="15783"/>
                  </a:cubicBezTo>
                  <a:lnTo>
                    <a:pt x="5320" y="15358"/>
                  </a:lnTo>
                  <a:cubicBezTo>
                    <a:pt x="6232" y="11224"/>
                    <a:pt x="7660" y="4902"/>
                    <a:pt x="15472" y="1741"/>
                  </a:cubicBezTo>
                  <a:cubicBezTo>
                    <a:pt x="15958" y="1619"/>
                    <a:pt x="16475" y="1497"/>
                    <a:pt x="16870" y="1315"/>
                  </a:cubicBezTo>
                  <a:cubicBezTo>
                    <a:pt x="17393" y="1148"/>
                    <a:pt x="17829" y="995"/>
                    <a:pt x="18179" y="995"/>
                  </a:cubicBezTo>
                  <a:close/>
                  <a:moveTo>
                    <a:pt x="18967" y="6421"/>
                  </a:moveTo>
                  <a:lnTo>
                    <a:pt x="19423" y="7576"/>
                  </a:lnTo>
                  <a:cubicBezTo>
                    <a:pt x="19727" y="8276"/>
                    <a:pt x="20031" y="9035"/>
                    <a:pt x="20305" y="9856"/>
                  </a:cubicBezTo>
                  <a:cubicBezTo>
                    <a:pt x="20305" y="10494"/>
                    <a:pt x="19940" y="17060"/>
                    <a:pt x="11946" y="19583"/>
                  </a:cubicBezTo>
                  <a:cubicBezTo>
                    <a:pt x="11368" y="19340"/>
                    <a:pt x="10852" y="19066"/>
                    <a:pt x="10335" y="18762"/>
                  </a:cubicBezTo>
                  <a:cubicBezTo>
                    <a:pt x="10213" y="18701"/>
                    <a:pt x="10153" y="18671"/>
                    <a:pt x="10031" y="18610"/>
                  </a:cubicBezTo>
                  <a:cubicBezTo>
                    <a:pt x="17508" y="13960"/>
                    <a:pt x="18542" y="9704"/>
                    <a:pt x="18967" y="6421"/>
                  </a:cubicBezTo>
                  <a:close/>
                  <a:moveTo>
                    <a:pt x="20669" y="11558"/>
                  </a:moveTo>
                  <a:lnTo>
                    <a:pt x="20669" y="11558"/>
                  </a:lnTo>
                  <a:cubicBezTo>
                    <a:pt x="20973" y="13382"/>
                    <a:pt x="20761" y="15327"/>
                    <a:pt x="19119" y="17364"/>
                  </a:cubicBezTo>
                  <a:cubicBezTo>
                    <a:pt x="17490" y="19394"/>
                    <a:pt x="15824" y="20068"/>
                    <a:pt x="14293" y="20068"/>
                  </a:cubicBezTo>
                  <a:cubicBezTo>
                    <a:pt x="13853" y="20068"/>
                    <a:pt x="13424" y="20012"/>
                    <a:pt x="13010" y="19917"/>
                  </a:cubicBezTo>
                  <a:cubicBezTo>
                    <a:pt x="18451" y="17850"/>
                    <a:pt x="20153" y="13838"/>
                    <a:pt x="20669" y="11558"/>
                  </a:cubicBezTo>
                  <a:close/>
                  <a:moveTo>
                    <a:pt x="8504" y="0"/>
                  </a:moveTo>
                  <a:cubicBezTo>
                    <a:pt x="6566" y="0"/>
                    <a:pt x="4544" y="641"/>
                    <a:pt x="2979" y="2835"/>
                  </a:cubicBezTo>
                  <a:cubicBezTo>
                    <a:pt x="0" y="6938"/>
                    <a:pt x="0" y="9947"/>
                    <a:pt x="2979" y="13169"/>
                  </a:cubicBezTo>
                  <a:cubicBezTo>
                    <a:pt x="4529" y="14902"/>
                    <a:pt x="4681" y="16057"/>
                    <a:pt x="4773" y="16938"/>
                  </a:cubicBezTo>
                  <a:cubicBezTo>
                    <a:pt x="4833" y="17546"/>
                    <a:pt x="4924" y="18124"/>
                    <a:pt x="5411" y="18549"/>
                  </a:cubicBezTo>
                  <a:cubicBezTo>
                    <a:pt x="5441" y="18580"/>
                    <a:pt x="5532" y="18610"/>
                    <a:pt x="5563" y="18640"/>
                  </a:cubicBezTo>
                  <a:cubicBezTo>
                    <a:pt x="5954" y="18908"/>
                    <a:pt x="6387" y="18980"/>
                    <a:pt x="6862" y="18980"/>
                  </a:cubicBezTo>
                  <a:cubicBezTo>
                    <a:pt x="7088" y="18980"/>
                    <a:pt x="7324" y="18964"/>
                    <a:pt x="7569" y="18944"/>
                  </a:cubicBezTo>
                  <a:cubicBezTo>
                    <a:pt x="7761" y="18937"/>
                    <a:pt x="7956" y="18930"/>
                    <a:pt x="8154" y="18930"/>
                  </a:cubicBezTo>
                  <a:cubicBezTo>
                    <a:pt x="8774" y="18930"/>
                    <a:pt x="9424" y="19002"/>
                    <a:pt x="10092" y="19370"/>
                  </a:cubicBezTo>
                  <a:cubicBezTo>
                    <a:pt x="10844" y="19795"/>
                    <a:pt x="12441" y="20713"/>
                    <a:pt x="14362" y="20713"/>
                  </a:cubicBezTo>
                  <a:cubicBezTo>
                    <a:pt x="16011" y="20713"/>
                    <a:pt x="17899" y="20036"/>
                    <a:pt x="19697" y="17789"/>
                  </a:cubicBezTo>
                  <a:cubicBezTo>
                    <a:pt x="22736" y="13868"/>
                    <a:pt x="21247" y="10251"/>
                    <a:pt x="20031" y="7333"/>
                  </a:cubicBezTo>
                  <a:cubicBezTo>
                    <a:pt x="19818" y="6756"/>
                    <a:pt x="19575" y="6269"/>
                    <a:pt x="19423" y="5783"/>
                  </a:cubicBezTo>
                  <a:cubicBezTo>
                    <a:pt x="18846" y="4172"/>
                    <a:pt x="19150" y="3321"/>
                    <a:pt x="19393" y="2622"/>
                  </a:cubicBezTo>
                  <a:cubicBezTo>
                    <a:pt x="19575" y="2014"/>
                    <a:pt x="19758" y="1437"/>
                    <a:pt x="19150" y="798"/>
                  </a:cubicBezTo>
                  <a:cubicBezTo>
                    <a:pt x="19089" y="737"/>
                    <a:pt x="18998" y="646"/>
                    <a:pt x="18937" y="616"/>
                  </a:cubicBezTo>
                  <a:cubicBezTo>
                    <a:pt x="18702" y="448"/>
                    <a:pt x="18443" y="383"/>
                    <a:pt x="18167" y="383"/>
                  </a:cubicBezTo>
                  <a:cubicBezTo>
                    <a:pt x="17691" y="383"/>
                    <a:pt x="17165" y="576"/>
                    <a:pt x="16627" y="768"/>
                  </a:cubicBezTo>
                  <a:cubicBezTo>
                    <a:pt x="15991" y="987"/>
                    <a:pt x="15292" y="1222"/>
                    <a:pt x="14576" y="1222"/>
                  </a:cubicBezTo>
                  <a:cubicBezTo>
                    <a:pt x="14299" y="1222"/>
                    <a:pt x="14019" y="1187"/>
                    <a:pt x="13739" y="1102"/>
                  </a:cubicBezTo>
                  <a:cubicBezTo>
                    <a:pt x="13526" y="1072"/>
                    <a:pt x="13344" y="981"/>
                    <a:pt x="13162" y="920"/>
                  </a:cubicBezTo>
                  <a:cubicBezTo>
                    <a:pt x="12858" y="829"/>
                    <a:pt x="12554" y="707"/>
                    <a:pt x="12219" y="616"/>
                  </a:cubicBezTo>
                  <a:cubicBezTo>
                    <a:pt x="11140" y="306"/>
                    <a:pt x="9842" y="0"/>
                    <a:pt x="8504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093" name="Google Shape;1093;p18"/>
            <p:cNvGrpSpPr/>
            <p:nvPr/>
          </p:nvGrpSpPr>
          <p:grpSpPr>
            <a:xfrm rot="2422095">
              <a:off x="436988" y="610389"/>
              <a:ext cx="652777" cy="541677"/>
              <a:chOff x="3635600" y="469075"/>
              <a:chExt cx="652775" cy="541675"/>
            </a:xfrm>
          </p:grpSpPr>
          <p:sp>
            <p:nvSpPr>
              <p:cNvPr id="1094" name="Google Shape;1094;p18"/>
              <p:cNvSpPr/>
              <p:nvPr/>
            </p:nvSpPr>
            <p:spPr>
              <a:xfrm>
                <a:off x="3635600" y="469075"/>
                <a:ext cx="652775" cy="541675"/>
              </a:xfrm>
              <a:custGeom>
                <a:rect b="b" l="l" r="r" t="t"/>
                <a:pathLst>
                  <a:path extrusionOk="0" h="21667" w="26111">
                    <a:moveTo>
                      <a:pt x="12309" y="4536"/>
                    </a:moveTo>
                    <a:cubicBezTo>
                      <a:pt x="13987" y="4536"/>
                      <a:pt x="14482" y="4794"/>
                      <a:pt x="14560" y="4897"/>
                    </a:cubicBezTo>
                    <a:cubicBezTo>
                      <a:pt x="14590" y="4958"/>
                      <a:pt x="14347" y="5414"/>
                      <a:pt x="12766" y="6143"/>
                    </a:cubicBezTo>
                    <a:cubicBezTo>
                      <a:pt x="12250" y="5809"/>
                      <a:pt x="11703" y="5718"/>
                      <a:pt x="11338" y="5718"/>
                    </a:cubicBezTo>
                    <a:cubicBezTo>
                      <a:pt x="11368" y="5414"/>
                      <a:pt x="11399" y="4958"/>
                      <a:pt x="11307" y="4563"/>
                    </a:cubicBezTo>
                    <a:cubicBezTo>
                      <a:pt x="11681" y="4544"/>
                      <a:pt x="12013" y="4536"/>
                      <a:pt x="12309" y="4536"/>
                    </a:cubicBezTo>
                    <a:close/>
                    <a:moveTo>
                      <a:pt x="16406" y="7717"/>
                    </a:moveTo>
                    <a:cubicBezTo>
                      <a:pt x="16573" y="7717"/>
                      <a:pt x="16647" y="7754"/>
                      <a:pt x="16657" y="7784"/>
                    </a:cubicBezTo>
                    <a:cubicBezTo>
                      <a:pt x="16718" y="7936"/>
                      <a:pt x="16535" y="8575"/>
                      <a:pt x="15472" y="9943"/>
                    </a:cubicBezTo>
                    <a:cubicBezTo>
                      <a:pt x="14985" y="9426"/>
                      <a:pt x="14347" y="9304"/>
                      <a:pt x="13891" y="9274"/>
                    </a:cubicBezTo>
                    <a:cubicBezTo>
                      <a:pt x="13952" y="9031"/>
                      <a:pt x="14043" y="8757"/>
                      <a:pt x="14073" y="8514"/>
                    </a:cubicBezTo>
                    <a:cubicBezTo>
                      <a:pt x="15370" y="7866"/>
                      <a:pt x="16073" y="7717"/>
                      <a:pt x="16406" y="7717"/>
                    </a:cubicBezTo>
                    <a:close/>
                    <a:moveTo>
                      <a:pt x="22474" y="1279"/>
                    </a:moveTo>
                    <a:cubicBezTo>
                      <a:pt x="23101" y="1279"/>
                      <a:pt x="23624" y="1808"/>
                      <a:pt x="24621" y="3164"/>
                    </a:cubicBezTo>
                    <a:cubicBezTo>
                      <a:pt x="25198" y="3985"/>
                      <a:pt x="25441" y="4593"/>
                      <a:pt x="25320" y="5079"/>
                    </a:cubicBezTo>
                    <a:cubicBezTo>
                      <a:pt x="25229" y="5474"/>
                      <a:pt x="24925" y="5778"/>
                      <a:pt x="24378" y="6082"/>
                    </a:cubicBezTo>
                    <a:cubicBezTo>
                      <a:pt x="23982" y="6265"/>
                      <a:pt x="23314" y="6477"/>
                      <a:pt x="22584" y="6721"/>
                    </a:cubicBezTo>
                    <a:cubicBezTo>
                      <a:pt x="21368" y="7085"/>
                      <a:pt x="20001" y="7511"/>
                      <a:pt x="19241" y="8088"/>
                    </a:cubicBezTo>
                    <a:cubicBezTo>
                      <a:pt x="18207" y="8818"/>
                      <a:pt x="16779" y="11614"/>
                      <a:pt x="16231" y="13286"/>
                    </a:cubicBezTo>
                    <a:cubicBezTo>
                      <a:pt x="15958" y="13104"/>
                      <a:pt x="15654" y="12952"/>
                      <a:pt x="15441" y="12861"/>
                    </a:cubicBezTo>
                    <a:cubicBezTo>
                      <a:pt x="15867" y="12344"/>
                      <a:pt x="16201" y="11493"/>
                      <a:pt x="15806" y="10581"/>
                    </a:cubicBezTo>
                    <a:cubicBezTo>
                      <a:pt x="17447" y="8605"/>
                      <a:pt x="17387" y="7876"/>
                      <a:pt x="17174" y="7511"/>
                    </a:cubicBezTo>
                    <a:cubicBezTo>
                      <a:pt x="17174" y="7481"/>
                      <a:pt x="17143" y="7481"/>
                      <a:pt x="17143" y="7420"/>
                    </a:cubicBezTo>
                    <a:cubicBezTo>
                      <a:pt x="17040" y="7243"/>
                      <a:pt x="16831" y="7081"/>
                      <a:pt x="16380" y="7081"/>
                    </a:cubicBezTo>
                    <a:cubicBezTo>
                      <a:pt x="15899" y="7081"/>
                      <a:pt x="15144" y="7266"/>
                      <a:pt x="13952" y="7815"/>
                    </a:cubicBezTo>
                    <a:cubicBezTo>
                      <a:pt x="13891" y="7541"/>
                      <a:pt x="13800" y="7329"/>
                      <a:pt x="13648" y="7055"/>
                    </a:cubicBezTo>
                    <a:cubicBezTo>
                      <a:pt x="13587" y="6933"/>
                      <a:pt x="13496" y="6873"/>
                      <a:pt x="13435" y="6751"/>
                    </a:cubicBezTo>
                    <a:lnTo>
                      <a:pt x="13314" y="6629"/>
                    </a:lnTo>
                    <a:cubicBezTo>
                      <a:pt x="14742" y="5961"/>
                      <a:pt x="15350" y="5353"/>
                      <a:pt x="15198" y="4745"/>
                    </a:cubicBezTo>
                    <a:cubicBezTo>
                      <a:pt x="15198" y="4654"/>
                      <a:pt x="15168" y="4593"/>
                      <a:pt x="15137" y="4502"/>
                    </a:cubicBezTo>
                    <a:cubicBezTo>
                      <a:pt x="14923" y="4207"/>
                      <a:pt x="14355" y="3842"/>
                      <a:pt x="12065" y="3842"/>
                    </a:cubicBezTo>
                    <a:cubicBezTo>
                      <a:pt x="11754" y="3842"/>
                      <a:pt x="11411" y="3849"/>
                      <a:pt x="11034" y="3863"/>
                    </a:cubicBezTo>
                    <a:cubicBezTo>
                      <a:pt x="10882" y="3590"/>
                      <a:pt x="10699" y="3377"/>
                      <a:pt x="10456" y="3164"/>
                    </a:cubicBezTo>
                    <a:cubicBezTo>
                      <a:pt x="9931" y="2744"/>
                      <a:pt x="9493" y="2614"/>
                      <a:pt x="9152" y="2614"/>
                    </a:cubicBezTo>
                    <a:cubicBezTo>
                      <a:pt x="9000" y="2614"/>
                      <a:pt x="8867" y="2640"/>
                      <a:pt x="8754" y="2678"/>
                    </a:cubicBezTo>
                    <a:lnTo>
                      <a:pt x="8754" y="2040"/>
                    </a:lnTo>
                    <a:cubicBezTo>
                      <a:pt x="9575" y="2070"/>
                      <a:pt x="10730" y="2192"/>
                      <a:pt x="11915" y="2465"/>
                    </a:cubicBezTo>
                    <a:cubicBezTo>
                      <a:pt x="12614" y="2617"/>
                      <a:pt x="13344" y="2891"/>
                      <a:pt x="14043" y="3104"/>
                    </a:cubicBezTo>
                    <a:cubicBezTo>
                      <a:pt x="15087" y="3438"/>
                      <a:pt x="16016" y="3757"/>
                      <a:pt x="16850" y="3757"/>
                    </a:cubicBezTo>
                    <a:cubicBezTo>
                      <a:pt x="17231" y="3757"/>
                      <a:pt x="17591" y="3691"/>
                      <a:pt x="17934" y="3529"/>
                    </a:cubicBezTo>
                    <a:cubicBezTo>
                      <a:pt x="18511" y="3256"/>
                      <a:pt x="18998" y="2952"/>
                      <a:pt x="19545" y="2648"/>
                    </a:cubicBezTo>
                    <a:cubicBezTo>
                      <a:pt x="20153" y="2283"/>
                      <a:pt x="20791" y="1888"/>
                      <a:pt x="21551" y="1553"/>
                    </a:cubicBezTo>
                    <a:cubicBezTo>
                      <a:pt x="21910" y="1379"/>
                      <a:pt x="22201" y="1279"/>
                      <a:pt x="22474" y="1279"/>
                    </a:cubicBezTo>
                    <a:close/>
                    <a:moveTo>
                      <a:pt x="6657" y="832"/>
                    </a:moveTo>
                    <a:cubicBezTo>
                      <a:pt x="6824" y="832"/>
                      <a:pt x="7006" y="866"/>
                      <a:pt x="7204" y="945"/>
                    </a:cubicBezTo>
                    <a:cubicBezTo>
                      <a:pt x="7660" y="1097"/>
                      <a:pt x="7903" y="1401"/>
                      <a:pt x="8025" y="1857"/>
                    </a:cubicBezTo>
                    <a:cubicBezTo>
                      <a:pt x="8116" y="2131"/>
                      <a:pt x="8146" y="2465"/>
                      <a:pt x="8116" y="2800"/>
                    </a:cubicBezTo>
                    <a:cubicBezTo>
                      <a:pt x="8055" y="3073"/>
                      <a:pt x="8025" y="3256"/>
                      <a:pt x="8025" y="3347"/>
                    </a:cubicBezTo>
                    <a:lnTo>
                      <a:pt x="8025" y="3377"/>
                    </a:lnTo>
                    <a:cubicBezTo>
                      <a:pt x="7994" y="3529"/>
                      <a:pt x="8055" y="3681"/>
                      <a:pt x="8207" y="3742"/>
                    </a:cubicBezTo>
                    <a:cubicBezTo>
                      <a:pt x="8250" y="3768"/>
                      <a:pt x="8293" y="3779"/>
                      <a:pt x="8336" y="3779"/>
                    </a:cubicBezTo>
                    <a:cubicBezTo>
                      <a:pt x="8443" y="3779"/>
                      <a:pt x="8545" y="3707"/>
                      <a:pt x="8633" y="3620"/>
                    </a:cubicBezTo>
                    <a:cubicBezTo>
                      <a:pt x="8633" y="3620"/>
                      <a:pt x="8724" y="3529"/>
                      <a:pt x="8906" y="3408"/>
                    </a:cubicBezTo>
                    <a:cubicBezTo>
                      <a:pt x="9022" y="3341"/>
                      <a:pt x="9140" y="3313"/>
                      <a:pt x="9258" y="3313"/>
                    </a:cubicBezTo>
                    <a:cubicBezTo>
                      <a:pt x="9571" y="3313"/>
                      <a:pt x="9879" y="3512"/>
                      <a:pt x="10122" y="3711"/>
                    </a:cubicBezTo>
                    <a:cubicBezTo>
                      <a:pt x="10335" y="3894"/>
                      <a:pt x="10487" y="4137"/>
                      <a:pt x="10608" y="4350"/>
                    </a:cubicBezTo>
                    <a:cubicBezTo>
                      <a:pt x="10943" y="5140"/>
                      <a:pt x="10639" y="6022"/>
                      <a:pt x="10639" y="6022"/>
                    </a:cubicBezTo>
                    <a:cubicBezTo>
                      <a:pt x="10608" y="6143"/>
                      <a:pt x="10639" y="6295"/>
                      <a:pt x="10730" y="6356"/>
                    </a:cubicBezTo>
                    <a:cubicBezTo>
                      <a:pt x="10775" y="6424"/>
                      <a:pt x="10872" y="6458"/>
                      <a:pt x="10969" y="6458"/>
                    </a:cubicBezTo>
                    <a:cubicBezTo>
                      <a:pt x="11002" y="6458"/>
                      <a:pt x="11034" y="6455"/>
                      <a:pt x="11064" y="6447"/>
                    </a:cubicBezTo>
                    <a:cubicBezTo>
                      <a:pt x="11079" y="6447"/>
                      <a:pt x="11243" y="6386"/>
                      <a:pt x="11496" y="6386"/>
                    </a:cubicBezTo>
                    <a:cubicBezTo>
                      <a:pt x="11777" y="6386"/>
                      <a:pt x="12168" y="6461"/>
                      <a:pt x="12584" y="6781"/>
                    </a:cubicBezTo>
                    <a:cubicBezTo>
                      <a:pt x="12736" y="6903"/>
                      <a:pt x="12858" y="7025"/>
                      <a:pt x="13010" y="7177"/>
                    </a:cubicBezTo>
                    <a:cubicBezTo>
                      <a:pt x="13314" y="7511"/>
                      <a:pt x="13435" y="7876"/>
                      <a:pt x="13435" y="8271"/>
                    </a:cubicBezTo>
                    <a:cubicBezTo>
                      <a:pt x="13435" y="8909"/>
                      <a:pt x="13040" y="9395"/>
                      <a:pt x="13040" y="9456"/>
                    </a:cubicBezTo>
                    <a:cubicBezTo>
                      <a:pt x="12979" y="9547"/>
                      <a:pt x="12979" y="9699"/>
                      <a:pt x="13040" y="9821"/>
                    </a:cubicBezTo>
                    <a:cubicBezTo>
                      <a:pt x="13115" y="9922"/>
                      <a:pt x="13233" y="9981"/>
                      <a:pt x="13323" y="9981"/>
                    </a:cubicBezTo>
                    <a:cubicBezTo>
                      <a:pt x="13341" y="9981"/>
                      <a:pt x="13359" y="9978"/>
                      <a:pt x="13374" y="9973"/>
                    </a:cubicBezTo>
                    <a:cubicBezTo>
                      <a:pt x="13374" y="9973"/>
                      <a:pt x="13553" y="9933"/>
                      <a:pt x="13805" y="9933"/>
                    </a:cubicBezTo>
                    <a:cubicBezTo>
                      <a:pt x="14212" y="9933"/>
                      <a:pt x="14811" y="10037"/>
                      <a:pt x="15168" y="10581"/>
                    </a:cubicBezTo>
                    <a:lnTo>
                      <a:pt x="15259" y="10733"/>
                    </a:lnTo>
                    <a:cubicBezTo>
                      <a:pt x="15745" y="11766"/>
                      <a:pt x="14742" y="12648"/>
                      <a:pt x="14712" y="12678"/>
                    </a:cubicBezTo>
                    <a:cubicBezTo>
                      <a:pt x="14651" y="12769"/>
                      <a:pt x="14560" y="12861"/>
                      <a:pt x="14590" y="12982"/>
                    </a:cubicBezTo>
                    <a:cubicBezTo>
                      <a:pt x="14651" y="13104"/>
                      <a:pt x="14712" y="13195"/>
                      <a:pt x="14833" y="13256"/>
                    </a:cubicBezTo>
                    <a:cubicBezTo>
                      <a:pt x="14833" y="13256"/>
                      <a:pt x="15654" y="13529"/>
                      <a:pt x="16262" y="14046"/>
                    </a:cubicBezTo>
                    <a:cubicBezTo>
                      <a:pt x="16687" y="14380"/>
                      <a:pt x="16931" y="14775"/>
                      <a:pt x="16931" y="15140"/>
                    </a:cubicBezTo>
                    <a:cubicBezTo>
                      <a:pt x="16931" y="16326"/>
                      <a:pt x="15289" y="16660"/>
                      <a:pt x="15289" y="16660"/>
                    </a:cubicBezTo>
                    <a:cubicBezTo>
                      <a:pt x="15168" y="16721"/>
                      <a:pt x="15046" y="16782"/>
                      <a:pt x="15016" y="16903"/>
                    </a:cubicBezTo>
                    <a:cubicBezTo>
                      <a:pt x="14985" y="16994"/>
                      <a:pt x="15016" y="17116"/>
                      <a:pt x="15107" y="17238"/>
                    </a:cubicBezTo>
                    <a:cubicBezTo>
                      <a:pt x="15107" y="17238"/>
                      <a:pt x="15289" y="17420"/>
                      <a:pt x="15472" y="17693"/>
                    </a:cubicBezTo>
                    <a:cubicBezTo>
                      <a:pt x="15776" y="18149"/>
                      <a:pt x="16049" y="18848"/>
                      <a:pt x="15654" y="19396"/>
                    </a:cubicBezTo>
                    <a:cubicBezTo>
                      <a:pt x="15472" y="19700"/>
                      <a:pt x="15259" y="19852"/>
                      <a:pt x="14955" y="19943"/>
                    </a:cubicBezTo>
                    <a:cubicBezTo>
                      <a:pt x="14849" y="19965"/>
                      <a:pt x="14740" y="19974"/>
                      <a:pt x="14631" y="19974"/>
                    </a:cubicBezTo>
                    <a:cubicBezTo>
                      <a:pt x="13827" y="19974"/>
                      <a:pt x="12979" y="19456"/>
                      <a:pt x="12979" y="19456"/>
                    </a:cubicBezTo>
                    <a:cubicBezTo>
                      <a:pt x="12918" y="19411"/>
                      <a:pt x="12858" y="19388"/>
                      <a:pt x="12797" y="19388"/>
                    </a:cubicBezTo>
                    <a:cubicBezTo>
                      <a:pt x="12736" y="19388"/>
                      <a:pt x="12675" y="19411"/>
                      <a:pt x="12614" y="19456"/>
                    </a:cubicBezTo>
                    <a:cubicBezTo>
                      <a:pt x="12523" y="19517"/>
                      <a:pt x="12462" y="19639"/>
                      <a:pt x="12462" y="19760"/>
                    </a:cubicBezTo>
                    <a:cubicBezTo>
                      <a:pt x="12462" y="19852"/>
                      <a:pt x="12523" y="20763"/>
                      <a:pt x="11611" y="21007"/>
                    </a:cubicBezTo>
                    <a:cubicBezTo>
                      <a:pt x="11566" y="21016"/>
                      <a:pt x="11495" y="21033"/>
                      <a:pt x="11407" y="21033"/>
                    </a:cubicBezTo>
                    <a:cubicBezTo>
                      <a:pt x="11201" y="21033"/>
                      <a:pt x="10897" y="20939"/>
                      <a:pt x="10578" y="20429"/>
                    </a:cubicBezTo>
                    <a:cubicBezTo>
                      <a:pt x="10335" y="20095"/>
                      <a:pt x="10274" y="19760"/>
                      <a:pt x="10274" y="19760"/>
                    </a:cubicBezTo>
                    <a:cubicBezTo>
                      <a:pt x="10244" y="19639"/>
                      <a:pt x="10122" y="19548"/>
                      <a:pt x="10000" y="19517"/>
                    </a:cubicBezTo>
                    <a:cubicBezTo>
                      <a:pt x="9979" y="19512"/>
                      <a:pt x="9958" y="19509"/>
                      <a:pt x="9938" y="19509"/>
                    </a:cubicBezTo>
                    <a:cubicBezTo>
                      <a:pt x="9846" y="19509"/>
                      <a:pt x="9766" y="19564"/>
                      <a:pt x="9666" y="19639"/>
                    </a:cubicBezTo>
                    <a:cubicBezTo>
                      <a:pt x="9642" y="19662"/>
                      <a:pt x="9325" y="20016"/>
                      <a:pt x="8715" y="20016"/>
                    </a:cubicBezTo>
                    <a:cubicBezTo>
                      <a:pt x="8539" y="20016"/>
                      <a:pt x="8340" y="19987"/>
                      <a:pt x="8116" y="19912"/>
                    </a:cubicBezTo>
                    <a:cubicBezTo>
                      <a:pt x="7964" y="19821"/>
                      <a:pt x="7842" y="19760"/>
                      <a:pt x="7751" y="19639"/>
                    </a:cubicBezTo>
                    <a:cubicBezTo>
                      <a:pt x="7447" y="19183"/>
                      <a:pt x="7751" y="18271"/>
                      <a:pt x="7873" y="17967"/>
                    </a:cubicBezTo>
                    <a:cubicBezTo>
                      <a:pt x="7964" y="17815"/>
                      <a:pt x="7873" y="17663"/>
                      <a:pt x="7751" y="17541"/>
                    </a:cubicBezTo>
                    <a:cubicBezTo>
                      <a:pt x="7706" y="17496"/>
                      <a:pt x="7630" y="17473"/>
                      <a:pt x="7554" y="17473"/>
                    </a:cubicBezTo>
                    <a:cubicBezTo>
                      <a:pt x="7478" y="17473"/>
                      <a:pt x="7402" y="17496"/>
                      <a:pt x="7356" y="17541"/>
                    </a:cubicBezTo>
                    <a:cubicBezTo>
                      <a:pt x="7356" y="17541"/>
                      <a:pt x="6813" y="18005"/>
                      <a:pt x="6178" y="18005"/>
                    </a:cubicBezTo>
                    <a:cubicBezTo>
                      <a:pt x="5937" y="18005"/>
                      <a:pt x="5683" y="17938"/>
                      <a:pt x="5441" y="17754"/>
                    </a:cubicBezTo>
                    <a:cubicBezTo>
                      <a:pt x="5319" y="17693"/>
                      <a:pt x="5228" y="17572"/>
                      <a:pt x="5137" y="17481"/>
                    </a:cubicBezTo>
                    <a:cubicBezTo>
                      <a:pt x="4681" y="16751"/>
                      <a:pt x="5076" y="15535"/>
                      <a:pt x="5076" y="15535"/>
                    </a:cubicBezTo>
                    <a:cubicBezTo>
                      <a:pt x="5107" y="15383"/>
                      <a:pt x="5076" y="15231"/>
                      <a:pt x="4955" y="15140"/>
                    </a:cubicBezTo>
                    <a:cubicBezTo>
                      <a:pt x="4894" y="15110"/>
                      <a:pt x="4826" y="15095"/>
                      <a:pt x="4757" y="15095"/>
                    </a:cubicBezTo>
                    <a:cubicBezTo>
                      <a:pt x="4689" y="15095"/>
                      <a:pt x="4620" y="15110"/>
                      <a:pt x="4560" y="15140"/>
                    </a:cubicBezTo>
                    <a:cubicBezTo>
                      <a:pt x="4474" y="15226"/>
                      <a:pt x="4091" y="15447"/>
                      <a:pt x="3768" y="15447"/>
                    </a:cubicBezTo>
                    <a:cubicBezTo>
                      <a:pt x="3748" y="15447"/>
                      <a:pt x="3728" y="15446"/>
                      <a:pt x="3708" y="15444"/>
                    </a:cubicBezTo>
                    <a:cubicBezTo>
                      <a:pt x="3556" y="15414"/>
                      <a:pt x="3435" y="15323"/>
                      <a:pt x="3313" y="15171"/>
                    </a:cubicBezTo>
                    <a:cubicBezTo>
                      <a:pt x="2827" y="14532"/>
                      <a:pt x="3405" y="13712"/>
                      <a:pt x="3405" y="13712"/>
                    </a:cubicBezTo>
                    <a:cubicBezTo>
                      <a:pt x="3465" y="13590"/>
                      <a:pt x="3465" y="13408"/>
                      <a:pt x="3344" y="13286"/>
                    </a:cubicBezTo>
                    <a:cubicBezTo>
                      <a:pt x="3283" y="13205"/>
                      <a:pt x="3195" y="13164"/>
                      <a:pt x="3107" y="13164"/>
                    </a:cubicBezTo>
                    <a:cubicBezTo>
                      <a:pt x="3063" y="13164"/>
                      <a:pt x="3020" y="13175"/>
                      <a:pt x="2979" y="13195"/>
                    </a:cubicBezTo>
                    <a:cubicBezTo>
                      <a:pt x="2979" y="13195"/>
                      <a:pt x="2711" y="13307"/>
                      <a:pt x="2439" y="13307"/>
                    </a:cubicBezTo>
                    <a:cubicBezTo>
                      <a:pt x="2262" y="13307"/>
                      <a:pt x="2084" y="13259"/>
                      <a:pt x="1976" y="13104"/>
                    </a:cubicBezTo>
                    <a:cubicBezTo>
                      <a:pt x="1946" y="13043"/>
                      <a:pt x="1946" y="13013"/>
                      <a:pt x="1915" y="12982"/>
                    </a:cubicBezTo>
                    <a:cubicBezTo>
                      <a:pt x="1672" y="12405"/>
                      <a:pt x="2584" y="11614"/>
                      <a:pt x="2949" y="11371"/>
                    </a:cubicBezTo>
                    <a:cubicBezTo>
                      <a:pt x="3040" y="11310"/>
                      <a:pt x="3131" y="11128"/>
                      <a:pt x="3040" y="10976"/>
                    </a:cubicBezTo>
                    <a:cubicBezTo>
                      <a:pt x="2987" y="10844"/>
                      <a:pt x="2865" y="10757"/>
                      <a:pt x="2734" y="10757"/>
                    </a:cubicBezTo>
                    <a:cubicBezTo>
                      <a:pt x="2714" y="10757"/>
                      <a:pt x="2695" y="10759"/>
                      <a:pt x="2675" y="10763"/>
                    </a:cubicBezTo>
                    <a:cubicBezTo>
                      <a:pt x="2675" y="10763"/>
                      <a:pt x="2500" y="10802"/>
                      <a:pt x="2261" y="10802"/>
                    </a:cubicBezTo>
                    <a:cubicBezTo>
                      <a:pt x="1902" y="10802"/>
                      <a:pt x="1398" y="10715"/>
                      <a:pt x="1125" y="10277"/>
                    </a:cubicBezTo>
                    <a:cubicBezTo>
                      <a:pt x="1034" y="10125"/>
                      <a:pt x="973" y="9943"/>
                      <a:pt x="912" y="9760"/>
                    </a:cubicBezTo>
                    <a:cubicBezTo>
                      <a:pt x="699" y="8332"/>
                      <a:pt x="2371" y="7663"/>
                      <a:pt x="2432" y="7632"/>
                    </a:cubicBezTo>
                    <a:cubicBezTo>
                      <a:pt x="2584" y="7541"/>
                      <a:pt x="2675" y="7389"/>
                      <a:pt x="2645" y="7237"/>
                    </a:cubicBezTo>
                    <a:cubicBezTo>
                      <a:pt x="2584" y="7085"/>
                      <a:pt x="2432" y="6964"/>
                      <a:pt x="2280" y="6964"/>
                    </a:cubicBezTo>
                    <a:cubicBezTo>
                      <a:pt x="2280" y="6964"/>
                      <a:pt x="2253" y="6966"/>
                      <a:pt x="2206" y="6966"/>
                    </a:cubicBezTo>
                    <a:cubicBezTo>
                      <a:pt x="1998" y="6966"/>
                      <a:pt x="1398" y="6925"/>
                      <a:pt x="1125" y="6477"/>
                    </a:cubicBezTo>
                    <a:cubicBezTo>
                      <a:pt x="1003" y="6295"/>
                      <a:pt x="973" y="6022"/>
                      <a:pt x="973" y="5718"/>
                    </a:cubicBezTo>
                    <a:cubicBezTo>
                      <a:pt x="1034" y="4441"/>
                      <a:pt x="2401" y="4198"/>
                      <a:pt x="2675" y="4167"/>
                    </a:cubicBezTo>
                    <a:cubicBezTo>
                      <a:pt x="2827" y="4167"/>
                      <a:pt x="2888" y="4046"/>
                      <a:pt x="2949" y="3924"/>
                    </a:cubicBezTo>
                    <a:cubicBezTo>
                      <a:pt x="2979" y="3833"/>
                      <a:pt x="2949" y="3681"/>
                      <a:pt x="2827" y="3590"/>
                    </a:cubicBezTo>
                    <a:cubicBezTo>
                      <a:pt x="2736" y="3529"/>
                      <a:pt x="2493" y="3316"/>
                      <a:pt x="2280" y="3012"/>
                    </a:cubicBezTo>
                    <a:cubicBezTo>
                      <a:pt x="2037" y="2556"/>
                      <a:pt x="2037" y="2192"/>
                      <a:pt x="2401" y="1766"/>
                    </a:cubicBezTo>
                    <a:cubicBezTo>
                      <a:pt x="2594" y="1550"/>
                      <a:pt x="2832" y="1469"/>
                      <a:pt x="3080" y="1469"/>
                    </a:cubicBezTo>
                    <a:cubicBezTo>
                      <a:pt x="3810" y="1469"/>
                      <a:pt x="4628" y="2169"/>
                      <a:pt x="4651" y="2192"/>
                    </a:cubicBezTo>
                    <a:cubicBezTo>
                      <a:pt x="4696" y="2260"/>
                      <a:pt x="4776" y="2294"/>
                      <a:pt x="4864" y="2294"/>
                    </a:cubicBezTo>
                    <a:cubicBezTo>
                      <a:pt x="4894" y="2294"/>
                      <a:pt x="4924" y="2290"/>
                      <a:pt x="4955" y="2283"/>
                    </a:cubicBezTo>
                    <a:cubicBezTo>
                      <a:pt x="5076" y="2222"/>
                      <a:pt x="5137" y="2161"/>
                      <a:pt x="5167" y="2070"/>
                    </a:cubicBezTo>
                    <a:cubicBezTo>
                      <a:pt x="5219" y="2018"/>
                      <a:pt x="5672" y="832"/>
                      <a:pt x="6657" y="832"/>
                    </a:cubicBezTo>
                    <a:close/>
                    <a:moveTo>
                      <a:pt x="6637" y="1"/>
                    </a:moveTo>
                    <a:cubicBezTo>
                      <a:pt x="5722" y="1"/>
                      <a:pt x="5085" y="678"/>
                      <a:pt x="4772" y="1280"/>
                    </a:cubicBezTo>
                    <a:cubicBezTo>
                      <a:pt x="4318" y="1078"/>
                      <a:pt x="3733" y="848"/>
                      <a:pt x="3147" y="848"/>
                    </a:cubicBezTo>
                    <a:cubicBezTo>
                      <a:pt x="2674" y="848"/>
                      <a:pt x="2201" y="998"/>
                      <a:pt x="1794" y="1432"/>
                    </a:cubicBezTo>
                    <a:cubicBezTo>
                      <a:pt x="1277" y="2040"/>
                      <a:pt x="1186" y="2769"/>
                      <a:pt x="1642" y="3499"/>
                    </a:cubicBezTo>
                    <a:cubicBezTo>
                      <a:pt x="1733" y="3590"/>
                      <a:pt x="1794" y="3711"/>
                      <a:pt x="1885" y="3803"/>
                    </a:cubicBezTo>
                    <a:cubicBezTo>
                      <a:pt x="1064" y="4046"/>
                      <a:pt x="274" y="4715"/>
                      <a:pt x="213" y="5809"/>
                    </a:cubicBezTo>
                    <a:cubicBezTo>
                      <a:pt x="152" y="6265"/>
                      <a:pt x="243" y="6629"/>
                      <a:pt x="456" y="6933"/>
                    </a:cubicBezTo>
                    <a:cubicBezTo>
                      <a:pt x="699" y="7298"/>
                      <a:pt x="973" y="7481"/>
                      <a:pt x="1277" y="7602"/>
                    </a:cubicBezTo>
                    <a:cubicBezTo>
                      <a:pt x="608" y="8088"/>
                      <a:pt x="0" y="8879"/>
                      <a:pt x="152" y="9943"/>
                    </a:cubicBezTo>
                    <a:cubicBezTo>
                      <a:pt x="213" y="10247"/>
                      <a:pt x="304" y="10520"/>
                      <a:pt x="426" y="10733"/>
                    </a:cubicBezTo>
                    <a:cubicBezTo>
                      <a:pt x="760" y="11280"/>
                      <a:pt x="1307" y="11462"/>
                      <a:pt x="1763" y="11554"/>
                    </a:cubicBezTo>
                    <a:cubicBezTo>
                      <a:pt x="1338" y="12009"/>
                      <a:pt x="912" y="12648"/>
                      <a:pt x="1186" y="13316"/>
                    </a:cubicBezTo>
                    <a:lnTo>
                      <a:pt x="1307" y="13560"/>
                    </a:lnTo>
                    <a:cubicBezTo>
                      <a:pt x="1581" y="13985"/>
                      <a:pt x="2037" y="14076"/>
                      <a:pt x="2401" y="14076"/>
                    </a:cubicBezTo>
                    <a:cubicBezTo>
                      <a:pt x="2280" y="14532"/>
                      <a:pt x="2249" y="15140"/>
                      <a:pt x="2675" y="15687"/>
                    </a:cubicBezTo>
                    <a:cubicBezTo>
                      <a:pt x="2888" y="15991"/>
                      <a:pt x="3161" y="16143"/>
                      <a:pt x="3496" y="16174"/>
                    </a:cubicBezTo>
                    <a:cubicBezTo>
                      <a:pt x="3561" y="16182"/>
                      <a:pt x="3628" y="16186"/>
                      <a:pt x="3695" y="16186"/>
                    </a:cubicBezTo>
                    <a:cubicBezTo>
                      <a:pt x="3879" y="16186"/>
                      <a:pt x="4061" y="16157"/>
                      <a:pt x="4195" y="16113"/>
                    </a:cubicBezTo>
                    <a:lnTo>
                      <a:pt x="4195" y="16113"/>
                    </a:lnTo>
                    <a:cubicBezTo>
                      <a:pt x="4104" y="16630"/>
                      <a:pt x="4104" y="17329"/>
                      <a:pt x="4499" y="17876"/>
                    </a:cubicBezTo>
                    <a:cubicBezTo>
                      <a:pt x="4620" y="18089"/>
                      <a:pt x="4772" y="18241"/>
                      <a:pt x="4955" y="18393"/>
                    </a:cubicBezTo>
                    <a:cubicBezTo>
                      <a:pt x="5297" y="18637"/>
                      <a:pt x="5666" y="18724"/>
                      <a:pt x="6024" y="18724"/>
                    </a:cubicBezTo>
                    <a:cubicBezTo>
                      <a:pt x="6332" y="18724"/>
                      <a:pt x="6632" y="18659"/>
                      <a:pt x="6900" y="18575"/>
                    </a:cubicBezTo>
                    <a:lnTo>
                      <a:pt x="6900" y="18575"/>
                    </a:lnTo>
                    <a:cubicBezTo>
                      <a:pt x="6809" y="19031"/>
                      <a:pt x="6809" y="19608"/>
                      <a:pt x="7082" y="20003"/>
                    </a:cubicBezTo>
                    <a:cubicBezTo>
                      <a:pt x="7234" y="20277"/>
                      <a:pt x="7447" y="20429"/>
                      <a:pt x="7751" y="20551"/>
                    </a:cubicBezTo>
                    <a:cubicBezTo>
                      <a:pt x="8075" y="20662"/>
                      <a:pt x="8366" y="20708"/>
                      <a:pt x="8624" y="20708"/>
                    </a:cubicBezTo>
                    <a:cubicBezTo>
                      <a:pt x="9069" y="20708"/>
                      <a:pt x="9416" y="20572"/>
                      <a:pt x="9666" y="20399"/>
                    </a:cubicBezTo>
                    <a:cubicBezTo>
                      <a:pt x="9727" y="20520"/>
                      <a:pt x="9788" y="20672"/>
                      <a:pt x="9879" y="20763"/>
                    </a:cubicBezTo>
                    <a:cubicBezTo>
                      <a:pt x="10248" y="21354"/>
                      <a:pt x="10717" y="21666"/>
                      <a:pt x="11254" y="21666"/>
                    </a:cubicBezTo>
                    <a:cubicBezTo>
                      <a:pt x="11380" y="21666"/>
                      <a:pt x="11509" y="21649"/>
                      <a:pt x="11642" y="21614"/>
                    </a:cubicBezTo>
                    <a:cubicBezTo>
                      <a:pt x="12523" y="21371"/>
                      <a:pt x="12858" y="20733"/>
                      <a:pt x="12979" y="20216"/>
                    </a:cubicBezTo>
                    <a:cubicBezTo>
                      <a:pt x="13367" y="20386"/>
                      <a:pt x="13949" y="20595"/>
                      <a:pt x="14539" y="20595"/>
                    </a:cubicBezTo>
                    <a:cubicBezTo>
                      <a:pt x="14688" y="20595"/>
                      <a:pt x="14838" y="20581"/>
                      <a:pt x="14985" y="20551"/>
                    </a:cubicBezTo>
                    <a:cubicBezTo>
                      <a:pt x="15472" y="20429"/>
                      <a:pt x="15867" y="20155"/>
                      <a:pt x="16110" y="19700"/>
                    </a:cubicBezTo>
                    <a:cubicBezTo>
                      <a:pt x="16535" y="19031"/>
                      <a:pt x="16505" y="18149"/>
                      <a:pt x="15928" y="17268"/>
                    </a:cubicBezTo>
                    <a:cubicBezTo>
                      <a:pt x="15897" y="17207"/>
                      <a:pt x="15867" y="17177"/>
                      <a:pt x="15806" y="17086"/>
                    </a:cubicBezTo>
                    <a:cubicBezTo>
                      <a:pt x="16475" y="16873"/>
                      <a:pt x="17478" y="16234"/>
                      <a:pt x="17478" y="15049"/>
                    </a:cubicBezTo>
                    <a:cubicBezTo>
                      <a:pt x="17478" y="14502"/>
                      <a:pt x="17235" y="14016"/>
                      <a:pt x="16779" y="13560"/>
                    </a:cubicBezTo>
                    <a:cubicBezTo>
                      <a:pt x="17174" y="11949"/>
                      <a:pt x="18694" y="9061"/>
                      <a:pt x="19605" y="8453"/>
                    </a:cubicBezTo>
                    <a:cubicBezTo>
                      <a:pt x="20305" y="7967"/>
                      <a:pt x="21642" y="7541"/>
                      <a:pt x="22767" y="7177"/>
                    </a:cubicBezTo>
                    <a:cubicBezTo>
                      <a:pt x="23557" y="6903"/>
                      <a:pt x="24256" y="6721"/>
                      <a:pt x="24682" y="6477"/>
                    </a:cubicBezTo>
                    <a:cubicBezTo>
                      <a:pt x="25137" y="6265"/>
                      <a:pt x="25776" y="5839"/>
                      <a:pt x="25958" y="5079"/>
                    </a:cubicBezTo>
                    <a:cubicBezTo>
                      <a:pt x="26110" y="4502"/>
                      <a:pt x="25928" y="3833"/>
                      <a:pt x="25441" y="3043"/>
                    </a:cubicBezTo>
                    <a:cubicBezTo>
                      <a:pt x="25350" y="2921"/>
                      <a:pt x="25229" y="2769"/>
                      <a:pt x="25168" y="2617"/>
                    </a:cubicBezTo>
                    <a:cubicBezTo>
                      <a:pt x="24107" y="1202"/>
                      <a:pt x="23415" y="431"/>
                      <a:pt x="22463" y="431"/>
                    </a:cubicBezTo>
                    <a:cubicBezTo>
                      <a:pt x="22105" y="431"/>
                      <a:pt x="21711" y="539"/>
                      <a:pt x="21247" y="763"/>
                    </a:cubicBezTo>
                    <a:cubicBezTo>
                      <a:pt x="20457" y="1128"/>
                      <a:pt x="19818" y="1523"/>
                      <a:pt x="19149" y="1888"/>
                    </a:cubicBezTo>
                    <a:cubicBezTo>
                      <a:pt x="18633" y="2192"/>
                      <a:pt x="18146" y="2496"/>
                      <a:pt x="17599" y="2769"/>
                    </a:cubicBezTo>
                    <a:cubicBezTo>
                      <a:pt x="17361" y="2893"/>
                      <a:pt x="17091" y="2945"/>
                      <a:pt x="16795" y="2945"/>
                    </a:cubicBezTo>
                    <a:cubicBezTo>
                      <a:pt x="16074" y="2945"/>
                      <a:pt x="15195" y="2637"/>
                      <a:pt x="14225" y="2313"/>
                    </a:cubicBezTo>
                    <a:cubicBezTo>
                      <a:pt x="13526" y="2070"/>
                      <a:pt x="12827" y="1857"/>
                      <a:pt x="12067" y="1675"/>
                    </a:cubicBezTo>
                    <a:cubicBezTo>
                      <a:pt x="10730" y="1371"/>
                      <a:pt x="9484" y="1280"/>
                      <a:pt x="8602" y="1280"/>
                    </a:cubicBezTo>
                    <a:cubicBezTo>
                      <a:pt x="8359" y="763"/>
                      <a:pt x="7994" y="368"/>
                      <a:pt x="7417" y="155"/>
                    </a:cubicBezTo>
                    <a:cubicBezTo>
                      <a:pt x="7138" y="48"/>
                      <a:pt x="6878" y="1"/>
                      <a:pt x="663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5" name="Google Shape;1095;p18"/>
              <p:cNvSpPr/>
              <p:nvPr/>
            </p:nvSpPr>
            <p:spPr>
              <a:xfrm>
                <a:off x="3832700" y="896425"/>
                <a:ext cx="172050" cy="51750"/>
              </a:xfrm>
              <a:custGeom>
                <a:rect b="b" l="l" r="r" t="t"/>
                <a:pathLst>
                  <a:path extrusionOk="0" h="2070" w="6882">
                    <a:moveTo>
                      <a:pt x="445" y="0"/>
                    </a:moveTo>
                    <a:cubicBezTo>
                      <a:pt x="174" y="0"/>
                      <a:pt x="0" y="338"/>
                      <a:pt x="232" y="569"/>
                    </a:cubicBezTo>
                    <a:cubicBezTo>
                      <a:pt x="512" y="826"/>
                      <a:pt x="829" y="975"/>
                      <a:pt x="1167" y="975"/>
                    </a:cubicBezTo>
                    <a:cubicBezTo>
                      <a:pt x="1269" y="975"/>
                      <a:pt x="1373" y="962"/>
                      <a:pt x="1478" y="934"/>
                    </a:cubicBezTo>
                    <a:cubicBezTo>
                      <a:pt x="1804" y="1585"/>
                      <a:pt x="2491" y="1983"/>
                      <a:pt x="3168" y="1983"/>
                    </a:cubicBezTo>
                    <a:cubicBezTo>
                      <a:pt x="3566" y="1983"/>
                      <a:pt x="3960" y="1845"/>
                      <a:pt x="4274" y="1542"/>
                    </a:cubicBezTo>
                    <a:cubicBezTo>
                      <a:pt x="4658" y="1848"/>
                      <a:pt x="5250" y="2070"/>
                      <a:pt x="5770" y="2070"/>
                    </a:cubicBezTo>
                    <a:cubicBezTo>
                      <a:pt x="6281" y="2070"/>
                      <a:pt x="6722" y="1856"/>
                      <a:pt x="6828" y="1299"/>
                    </a:cubicBezTo>
                    <a:cubicBezTo>
                      <a:pt x="6881" y="1049"/>
                      <a:pt x="6673" y="893"/>
                      <a:pt x="6480" y="893"/>
                    </a:cubicBezTo>
                    <a:cubicBezTo>
                      <a:pt x="6344" y="893"/>
                      <a:pt x="6215" y="971"/>
                      <a:pt x="6189" y="1147"/>
                    </a:cubicBezTo>
                    <a:cubicBezTo>
                      <a:pt x="6150" y="1342"/>
                      <a:pt x="5986" y="1415"/>
                      <a:pt x="5774" y="1415"/>
                    </a:cubicBezTo>
                    <a:cubicBezTo>
                      <a:pt x="5328" y="1415"/>
                      <a:pt x="4672" y="1089"/>
                      <a:pt x="4548" y="903"/>
                    </a:cubicBezTo>
                    <a:cubicBezTo>
                      <a:pt x="4478" y="815"/>
                      <a:pt x="4366" y="748"/>
                      <a:pt x="4256" y="748"/>
                    </a:cubicBezTo>
                    <a:cubicBezTo>
                      <a:pt x="4175" y="748"/>
                      <a:pt x="4095" y="783"/>
                      <a:pt x="4031" y="873"/>
                    </a:cubicBezTo>
                    <a:cubicBezTo>
                      <a:pt x="3789" y="1201"/>
                      <a:pt x="3454" y="1349"/>
                      <a:pt x="3123" y="1349"/>
                    </a:cubicBezTo>
                    <a:cubicBezTo>
                      <a:pt x="2627" y="1349"/>
                      <a:pt x="2141" y="1013"/>
                      <a:pt x="1995" y="447"/>
                    </a:cubicBezTo>
                    <a:cubicBezTo>
                      <a:pt x="1954" y="285"/>
                      <a:pt x="1833" y="204"/>
                      <a:pt x="1702" y="204"/>
                    </a:cubicBezTo>
                    <a:cubicBezTo>
                      <a:pt x="1637" y="204"/>
                      <a:pt x="1569" y="225"/>
                      <a:pt x="1508" y="265"/>
                    </a:cubicBezTo>
                    <a:cubicBezTo>
                      <a:pt x="1394" y="317"/>
                      <a:pt x="1287" y="341"/>
                      <a:pt x="1188" y="341"/>
                    </a:cubicBezTo>
                    <a:cubicBezTo>
                      <a:pt x="998" y="341"/>
                      <a:pt x="838" y="253"/>
                      <a:pt x="718" y="113"/>
                    </a:cubicBezTo>
                    <a:cubicBezTo>
                      <a:pt x="624" y="33"/>
                      <a:pt x="530" y="0"/>
                      <a:pt x="44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6" name="Google Shape;1096;p18"/>
              <p:cNvSpPr/>
              <p:nvPr/>
            </p:nvSpPr>
            <p:spPr>
              <a:xfrm>
                <a:off x="3756325" y="561625"/>
                <a:ext cx="106500" cy="96050"/>
              </a:xfrm>
              <a:custGeom>
                <a:rect b="b" l="l" r="r" t="t"/>
                <a:pathLst>
                  <a:path extrusionOk="0" h="3842" w="4260">
                    <a:moveTo>
                      <a:pt x="1133" y="0"/>
                    </a:moveTo>
                    <a:cubicBezTo>
                      <a:pt x="818" y="0"/>
                      <a:pt x="486" y="147"/>
                      <a:pt x="186" y="496"/>
                    </a:cubicBezTo>
                    <a:cubicBezTo>
                      <a:pt x="0" y="705"/>
                      <a:pt x="242" y="1022"/>
                      <a:pt x="488" y="1022"/>
                    </a:cubicBezTo>
                    <a:cubicBezTo>
                      <a:pt x="564" y="1022"/>
                      <a:pt x="639" y="992"/>
                      <a:pt x="703" y="921"/>
                    </a:cubicBezTo>
                    <a:cubicBezTo>
                      <a:pt x="840" y="759"/>
                      <a:pt x="991" y="690"/>
                      <a:pt x="1136" y="690"/>
                    </a:cubicBezTo>
                    <a:cubicBezTo>
                      <a:pt x="1508" y="690"/>
                      <a:pt x="1841" y="1140"/>
                      <a:pt x="1797" y="1620"/>
                    </a:cubicBezTo>
                    <a:cubicBezTo>
                      <a:pt x="1742" y="1843"/>
                      <a:pt x="1915" y="1989"/>
                      <a:pt x="2155" y="1989"/>
                    </a:cubicBezTo>
                    <a:cubicBezTo>
                      <a:pt x="2177" y="1989"/>
                      <a:pt x="2200" y="1988"/>
                      <a:pt x="2223" y="1985"/>
                    </a:cubicBezTo>
                    <a:cubicBezTo>
                      <a:pt x="2266" y="1978"/>
                      <a:pt x="2308" y="1974"/>
                      <a:pt x="2350" y="1974"/>
                    </a:cubicBezTo>
                    <a:cubicBezTo>
                      <a:pt x="2986" y="1974"/>
                      <a:pt x="3449" y="2811"/>
                      <a:pt x="3135" y="3353"/>
                    </a:cubicBezTo>
                    <a:cubicBezTo>
                      <a:pt x="2992" y="3618"/>
                      <a:pt x="3205" y="3842"/>
                      <a:pt x="3433" y="3842"/>
                    </a:cubicBezTo>
                    <a:cubicBezTo>
                      <a:pt x="3546" y="3842"/>
                      <a:pt x="3663" y="3787"/>
                      <a:pt x="3743" y="3657"/>
                    </a:cubicBezTo>
                    <a:cubicBezTo>
                      <a:pt x="4260" y="2684"/>
                      <a:pt x="3469" y="1468"/>
                      <a:pt x="2436" y="1347"/>
                    </a:cubicBezTo>
                    <a:cubicBezTo>
                      <a:pt x="2354" y="612"/>
                      <a:pt x="1779" y="0"/>
                      <a:pt x="113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1_1_2_1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9"/>
          <p:cNvSpPr txBox="1"/>
          <p:nvPr>
            <p:ph idx="1" type="subTitle"/>
          </p:nvPr>
        </p:nvSpPr>
        <p:spPr>
          <a:xfrm>
            <a:off x="1729721" y="1474368"/>
            <a:ext cx="2130600" cy="44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tim"/>
              <a:buNone/>
              <a:defRPr sz="2400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tim"/>
              <a:buNone/>
              <a:defRPr sz="2400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tim"/>
              <a:buNone/>
              <a:defRPr sz="2400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tim"/>
              <a:buNone/>
              <a:defRPr sz="2400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tim"/>
              <a:buNone/>
              <a:defRPr sz="2400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tim"/>
              <a:buNone/>
              <a:defRPr sz="2400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tim"/>
              <a:buNone/>
              <a:defRPr sz="2400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tim"/>
              <a:buNone/>
              <a:defRPr sz="2400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tim"/>
              <a:buNone/>
              <a:defRPr sz="2400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9pPr>
          </a:lstStyle>
          <a:p/>
        </p:txBody>
      </p:sp>
      <p:sp>
        <p:nvSpPr>
          <p:cNvPr id="1099" name="Google Shape;1099;p19"/>
          <p:cNvSpPr txBox="1"/>
          <p:nvPr>
            <p:ph idx="2" type="subTitle"/>
          </p:nvPr>
        </p:nvSpPr>
        <p:spPr>
          <a:xfrm>
            <a:off x="1728900" y="3140918"/>
            <a:ext cx="2130600" cy="44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tim"/>
              <a:buNone/>
              <a:defRPr sz="2400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tim"/>
              <a:buNone/>
              <a:defRPr sz="2400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tim"/>
              <a:buNone/>
              <a:defRPr sz="2400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tim"/>
              <a:buNone/>
              <a:defRPr sz="2400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tim"/>
              <a:buNone/>
              <a:defRPr sz="2400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tim"/>
              <a:buNone/>
              <a:defRPr sz="2400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tim"/>
              <a:buNone/>
              <a:defRPr sz="2400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tim"/>
              <a:buNone/>
              <a:defRPr sz="2400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tim"/>
              <a:buNone/>
              <a:defRPr sz="2400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9pPr>
          </a:lstStyle>
          <a:p/>
        </p:txBody>
      </p:sp>
      <p:sp>
        <p:nvSpPr>
          <p:cNvPr id="1100" name="Google Shape;1100;p19"/>
          <p:cNvSpPr txBox="1"/>
          <p:nvPr>
            <p:ph idx="3" type="subTitle"/>
          </p:nvPr>
        </p:nvSpPr>
        <p:spPr>
          <a:xfrm>
            <a:off x="1655316" y="1860826"/>
            <a:ext cx="2279400" cy="105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01" name="Google Shape;1101;p19"/>
          <p:cNvSpPr txBox="1"/>
          <p:nvPr>
            <p:ph idx="4" type="subTitle"/>
          </p:nvPr>
        </p:nvSpPr>
        <p:spPr>
          <a:xfrm>
            <a:off x="1655315" y="3528984"/>
            <a:ext cx="2279400" cy="105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02" name="Google Shape;1102;p19"/>
          <p:cNvSpPr txBox="1"/>
          <p:nvPr>
            <p:ph type="title"/>
          </p:nvPr>
        </p:nvSpPr>
        <p:spPr>
          <a:xfrm>
            <a:off x="722375" y="387100"/>
            <a:ext cx="769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03" name="Google Shape;1103;p19"/>
          <p:cNvSpPr txBox="1"/>
          <p:nvPr>
            <p:ph idx="5" type="subTitle"/>
          </p:nvPr>
        </p:nvSpPr>
        <p:spPr>
          <a:xfrm>
            <a:off x="5283671" y="1471841"/>
            <a:ext cx="2130600" cy="44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tim"/>
              <a:buNone/>
              <a:defRPr sz="2400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tim"/>
              <a:buNone/>
              <a:defRPr sz="2400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tim"/>
              <a:buNone/>
              <a:defRPr sz="2400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tim"/>
              <a:buNone/>
              <a:defRPr sz="2400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tim"/>
              <a:buNone/>
              <a:defRPr sz="2400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tim"/>
              <a:buNone/>
              <a:defRPr sz="2400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tim"/>
              <a:buNone/>
              <a:defRPr sz="2400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tim"/>
              <a:buNone/>
              <a:defRPr sz="2400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tim"/>
              <a:buNone/>
              <a:defRPr sz="2400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9pPr>
          </a:lstStyle>
          <a:p/>
        </p:txBody>
      </p:sp>
      <p:sp>
        <p:nvSpPr>
          <p:cNvPr id="1104" name="Google Shape;1104;p19"/>
          <p:cNvSpPr txBox="1"/>
          <p:nvPr>
            <p:ph idx="6" type="subTitle"/>
          </p:nvPr>
        </p:nvSpPr>
        <p:spPr>
          <a:xfrm>
            <a:off x="5282850" y="3138391"/>
            <a:ext cx="2130600" cy="44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tim"/>
              <a:buNone/>
              <a:defRPr sz="2400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tim"/>
              <a:buNone/>
              <a:defRPr sz="2400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tim"/>
              <a:buNone/>
              <a:defRPr sz="2400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tim"/>
              <a:buNone/>
              <a:defRPr sz="2400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tim"/>
              <a:buNone/>
              <a:defRPr sz="2400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tim"/>
              <a:buNone/>
              <a:defRPr sz="2400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tim"/>
              <a:buNone/>
              <a:defRPr sz="2400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tim"/>
              <a:buNone/>
              <a:defRPr sz="2400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tim"/>
              <a:buNone/>
              <a:defRPr sz="2400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9pPr>
          </a:lstStyle>
          <a:p/>
        </p:txBody>
      </p:sp>
      <p:sp>
        <p:nvSpPr>
          <p:cNvPr id="1105" name="Google Shape;1105;p19"/>
          <p:cNvSpPr txBox="1"/>
          <p:nvPr>
            <p:ph idx="7" type="subTitle"/>
          </p:nvPr>
        </p:nvSpPr>
        <p:spPr>
          <a:xfrm>
            <a:off x="5209266" y="1858299"/>
            <a:ext cx="2279400" cy="105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06" name="Google Shape;1106;p19"/>
          <p:cNvSpPr txBox="1"/>
          <p:nvPr>
            <p:ph idx="8" type="subTitle"/>
          </p:nvPr>
        </p:nvSpPr>
        <p:spPr>
          <a:xfrm>
            <a:off x="5209265" y="3526457"/>
            <a:ext cx="2279400" cy="105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grpSp>
        <p:nvGrpSpPr>
          <p:cNvPr id="1107" name="Google Shape;1107;p19"/>
          <p:cNvGrpSpPr/>
          <p:nvPr/>
        </p:nvGrpSpPr>
        <p:grpSpPr>
          <a:xfrm>
            <a:off x="7641075" y="-163037"/>
            <a:ext cx="1889050" cy="1758163"/>
            <a:chOff x="7641075" y="-163037"/>
            <a:chExt cx="1889050" cy="1758163"/>
          </a:xfrm>
        </p:grpSpPr>
        <p:grpSp>
          <p:nvGrpSpPr>
            <p:cNvPr id="1108" name="Google Shape;1108;p19"/>
            <p:cNvGrpSpPr/>
            <p:nvPr/>
          </p:nvGrpSpPr>
          <p:grpSpPr>
            <a:xfrm>
              <a:off x="8613650" y="1108375"/>
              <a:ext cx="916475" cy="486750"/>
              <a:chOff x="6457825" y="2667475"/>
              <a:chExt cx="916475" cy="486750"/>
            </a:xfrm>
          </p:grpSpPr>
          <p:sp>
            <p:nvSpPr>
              <p:cNvPr id="1109" name="Google Shape;1109;p19"/>
              <p:cNvSpPr/>
              <p:nvPr/>
            </p:nvSpPr>
            <p:spPr>
              <a:xfrm>
                <a:off x="6457825" y="2667475"/>
                <a:ext cx="916475" cy="486750"/>
              </a:xfrm>
              <a:custGeom>
                <a:rect b="b" l="l" r="r" t="t"/>
                <a:pathLst>
                  <a:path extrusionOk="0" h="19470" w="36659">
                    <a:moveTo>
                      <a:pt x="35285" y="4309"/>
                    </a:moveTo>
                    <a:cubicBezTo>
                      <a:pt x="35800" y="4309"/>
                      <a:pt x="35131" y="5419"/>
                      <a:pt x="34986" y="5564"/>
                    </a:cubicBezTo>
                    <a:cubicBezTo>
                      <a:pt x="34622" y="6020"/>
                      <a:pt x="34196" y="6385"/>
                      <a:pt x="33710" y="6749"/>
                    </a:cubicBezTo>
                    <a:cubicBezTo>
                      <a:pt x="32403" y="7601"/>
                      <a:pt x="30822" y="7965"/>
                      <a:pt x="29272" y="7965"/>
                    </a:cubicBezTo>
                    <a:lnTo>
                      <a:pt x="28846" y="7965"/>
                    </a:lnTo>
                    <a:cubicBezTo>
                      <a:pt x="28938" y="7965"/>
                      <a:pt x="29059" y="7904"/>
                      <a:pt x="29211" y="7904"/>
                    </a:cubicBezTo>
                    <a:cubicBezTo>
                      <a:pt x="30549" y="7752"/>
                      <a:pt x="31886" y="6993"/>
                      <a:pt x="32828" y="6142"/>
                    </a:cubicBezTo>
                    <a:cubicBezTo>
                      <a:pt x="33436" y="5564"/>
                      <a:pt x="34318" y="4470"/>
                      <a:pt x="35199" y="4318"/>
                    </a:cubicBezTo>
                    <a:cubicBezTo>
                      <a:pt x="35231" y="4312"/>
                      <a:pt x="35259" y="4309"/>
                      <a:pt x="35285" y="4309"/>
                    </a:cubicBezTo>
                    <a:close/>
                    <a:moveTo>
                      <a:pt x="21733" y="589"/>
                    </a:moveTo>
                    <a:cubicBezTo>
                      <a:pt x="23192" y="589"/>
                      <a:pt x="24705" y="854"/>
                      <a:pt x="25928" y="1765"/>
                    </a:cubicBezTo>
                    <a:cubicBezTo>
                      <a:pt x="27661" y="3041"/>
                      <a:pt x="28421" y="5230"/>
                      <a:pt x="28816" y="7266"/>
                    </a:cubicBezTo>
                    <a:cubicBezTo>
                      <a:pt x="28208" y="7297"/>
                      <a:pt x="27175" y="7418"/>
                      <a:pt x="27144" y="7996"/>
                    </a:cubicBezTo>
                    <a:cubicBezTo>
                      <a:pt x="27069" y="8520"/>
                      <a:pt x="27896" y="8613"/>
                      <a:pt x="28564" y="8613"/>
                    </a:cubicBezTo>
                    <a:cubicBezTo>
                      <a:pt x="28710" y="8613"/>
                      <a:pt x="28848" y="8609"/>
                      <a:pt x="28968" y="8604"/>
                    </a:cubicBezTo>
                    <a:lnTo>
                      <a:pt x="28968" y="8604"/>
                    </a:lnTo>
                    <a:cubicBezTo>
                      <a:pt x="29150" y="13528"/>
                      <a:pt x="25320" y="16932"/>
                      <a:pt x="20792" y="18087"/>
                    </a:cubicBezTo>
                    <a:cubicBezTo>
                      <a:pt x="19212" y="18496"/>
                      <a:pt x="17548" y="18706"/>
                      <a:pt x="15874" y="18706"/>
                    </a:cubicBezTo>
                    <a:cubicBezTo>
                      <a:pt x="12070" y="18706"/>
                      <a:pt x="8217" y="17622"/>
                      <a:pt x="5199" y="15321"/>
                    </a:cubicBezTo>
                    <a:cubicBezTo>
                      <a:pt x="3010" y="13619"/>
                      <a:pt x="183" y="10367"/>
                      <a:pt x="882" y="7388"/>
                    </a:cubicBezTo>
                    <a:cubicBezTo>
                      <a:pt x="1034" y="6719"/>
                      <a:pt x="1338" y="5929"/>
                      <a:pt x="1977" y="5655"/>
                    </a:cubicBezTo>
                    <a:cubicBezTo>
                      <a:pt x="2299" y="5511"/>
                      <a:pt x="2653" y="5464"/>
                      <a:pt x="3018" y="5464"/>
                    </a:cubicBezTo>
                    <a:cubicBezTo>
                      <a:pt x="3652" y="5464"/>
                      <a:pt x="4316" y="5606"/>
                      <a:pt x="4895" y="5625"/>
                    </a:cubicBezTo>
                    <a:cubicBezTo>
                      <a:pt x="5126" y="5646"/>
                      <a:pt x="5352" y="5656"/>
                      <a:pt x="5575" y="5656"/>
                    </a:cubicBezTo>
                    <a:cubicBezTo>
                      <a:pt x="7603" y="5656"/>
                      <a:pt x="9287" y="4821"/>
                      <a:pt x="11095" y="3862"/>
                    </a:cubicBezTo>
                    <a:cubicBezTo>
                      <a:pt x="14256" y="2433"/>
                      <a:pt x="17570" y="883"/>
                      <a:pt x="21004" y="610"/>
                    </a:cubicBezTo>
                    <a:cubicBezTo>
                      <a:pt x="21245" y="596"/>
                      <a:pt x="21488" y="589"/>
                      <a:pt x="21733" y="589"/>
                    </a:cubicBezTo>
                    <a:close/>
                    <a:moveTo>
                      <a:pt x="21787" y="0"/>
                    </a:moveTo>
                    <a:cubicBezTo>
                      <a:pt x="21729" y="0"/>
                      <a:pt x="21671" y="1"/>
                      <a:pt x="21612" y="2"/>
                    </a:cubicBezTo>
                    <a:cubicBezTo>
                      <a:pt x="17874" y="93"/>
                      <a:pt x="14256" y="1734"/>
                      <a:pt x="10822" y="3284"/>
                    </a:cubicBezTo>
                    <a:cubicBezTo>
                      <a:pt x="9302" y="4044"/>
                      <a:pt x="7843" y="4926"/>
                      <a:pt x="6110" y="5078"/>
                    </a:cubicBezTo>
                    <a:cubicBezTo>
                      <a:pt x="6004" y="5085"/>
                      <a:pt x="5897" y="5089"/>
                      <a:pt x="5789" y="5089"/>
                    </a:cubicBezTo>
                    <a:cubicBezTo>
                      <a:pt x="4925" y="5089"/>
                      <a:pt x="4015" y="4873"/>
                      <a:pt x="3123" y="4873"/>
                    </a:cubicBezTo>
                    <a:cubicBezTo>
                      <a:pt x="2788" y="4873"/>
                      <a:pt x="2455" y="4903"/>
                      <a:pt x="2129" y="4986"/>
                    </a:cubicBezTo>
                    <a:cubicBezTo>
                      <a:pt x="578" y="5412"/>
                      <a:pt x="1" y="7236"/>
                      <a:pt x="122" y="8725"/>
                    </a:cubicBezTo>
                    <a:cubicBezTo>
                      <a:pt x="457" y="12281"/>
                      <a:pt x="3527" y="15443"/>
                      <a:pt x="6536" y="17114"/>
                    </a:cubicBezTo>
                    <a:cubicBezTo>
                      <a:pt x="9364" y="18660"/>
                      <a:pt x="12660" y="19470"/>
                      <a:pt x="15937" y="19470"/>
                    </a:cubicBezTo>
                    <a:cubicBezTo>
                      <a:pt x="17944" y="19470"/>
                      <a:pt x="19944" y="19166"/>
                      <a:pt x="21825" y="18543"/>
                    </a:cubicBezTo>
                    <a:cubicBezTo>
                      <a:pt x="24013" y="17844"/>
                      <a:pt x="26141" y="16628"/>
                      <a:pt x="27631" y="14804"/>
                    </a:cubicBezTo>
                    <a:cubicBezTo>
                      <a:pt x="29029" y="13041"/>
                      <a:pt x="29637" y="10883"/>
                      <a:pt x="29576" y="8664"/>
                    </a:cubicBezTo>
                    <a:cubicBezTo>
                      <a:pt x="31248" y="8604"/>
                      <a:pt x="32919" y="8208"/>
                      <a:pt x="34226" y="7205"/>
                    </a:cubicBezTo>
                    <a:cubicBezTo>
                      <a:pt x="34956" y="6658"/>
                      <a:pt x="36658" y="5260"/>
                      <a:pt x="35989" y="4166"/>
                    </a:cubicBezTo>
                    <a:cubicBezTo>
                      <a:pt x="35791" y="3835"/>
                      <a:pt x="35531" y="3710"/>
                      <a:pt x="35248" y="3710"/>
                    </a:cubicBezTo>
                    <a:cubicBezTo>
                      <a:pt x="34619" y="3710"/>
                      <a:pt x="33876" y="4326"/>
                      <a:pt x="33436" y="4683"/>
                    </a:cubicBezTo>
                    <a:cubicBezTo>
                      <a:pt x="32220" y="5746"/>
                      <a:pt x="31035" y="6932"/>
                      <a:pt x="29363" y="7266"/>
                    </a:cubicBezTo>
                    <a:cubicBezTo>
                      <a:pt x="29029" y="5138"/>
                      <a:pt x="28178" y="2859"/>
                      <a:pt x="26475" y="1491"/>
                    </a:cubicBezTo>
                    <a:cubicBezTo>
                      <a:pt x="25153" y="433"/>
                      <a:pt x="23489" y="0"/>
                      <a:pt x="2178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0" name="Google Shape;1110;p19"/>
              <p:cNvSpPr/>
              <p:nvPr/>
            </p:nvSpPr>
            <p:spPr>
              <a:xfrm>
                <a:off x="6835200" y="2915100"/>
                <a:ext cx="330000" cy="196000"/>
              </a:xfrm>
              <a:custGeom>
                <a:rect b="b" l="l" r="r" t="t"/>
                <a:pathLst>
                  <a:path extrusionOk="0" h="7840" w="13200">
                    <a:moveTo>
                      <a:pt x="12727" y="0"/>
                    </a:moveTo>
                    <a:cubicBezTo>
                      <a:pt x="12643" y="0"/>
                      <a:pt x="12562" y="38"/>
                      <a:pt x="12505" y="127"/>
                    </a:cubicBezTo>
                    <a:cubicBezTo>
                      <a:pt x="11168" y="2224"/>
                      <a:pt x="9405" y="4200"/>
                      <a:pt x="7247" y="5446"/>
                    </a:cubicBezTo>
                    <a:cubicBezTo>
                      <a:pt x="5559" y="6459"/>
                      <a:pt x="3494" y="7183"/>
                      <a:pt x="1506" y="7183"/>
                    </a:cubicBezTo>
                    <a:cubicBezTo>
                      <a:pt x="1167" y="7183"/>
                      <a:pt x="831" y="7162"/>
                      <a:pt x="499" y="7118"/>
                    </a:cubicBezTo>
                    <a:cubicBezTo>
                      <a:pt x="479" y="7115"/>
                      <a:pt x="460" y="7114"/>
                      <a:pt x="442" y="7114"/>
                    </a:cubicBezTo>
                    <a:cubicBezTo>
                      <a:pt x="39" y="7114"/>
                      <a:pt x="1" y="7727"/>
                      <a:pt x="408" y="7756"/>
                    </a:cubicBezTo>
                    <a:cubicBezTo>
                      <a:pt x="786" y="7813"/>
                      <a:pt x="1174" y="7839"/>
                      <a:pt x="1566" y="7839"/>
                    </a:cubicBezTo>
                    <a:cubicBezTo>
                      <a:pt x="3721" y="7839"/>
                      <a:pt x="6010" y="7034"/>
                      <a:pt x="7733" y="5902"/>
                    </a:cubicBezTo>
                    <a:cubicBezTo>
                      <a:pt x="9861" y="4504"/>
                      <a:pt x="11624" y="2650"/>
                      <a:pt x="13022" y="522"/>
                    </a:cubicBezTo>
                    <a:cubicBezTo>
                      <a:pt x="13200" y="278"/>
                      <a:pt x="12954" y="0"/>
                      <a:pt x="1272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1" name="Google Shape;1111;p19"/>
              <p:cNvSpPr/>
              <p:nvPr/>
            </p:nvSpPr>
            <p:spPr>
              <a:xfrm>
                <a:off x="6547500" y="2975375"/>
                <a:ext cx="246550" cy="122350"/>
              </a:xfrm>
              <a:custGeom>
                <a:rect b="b" l="l" r="r" t="t"/>
                <a:pathLst>
                  <a:path extrusionOk="0" h="4894" w="9862">
                    <a:moveTo>
                      <a:pt x="484" y="0"/>
                    </a:moveTo>
                    <a:cubicBezTo>
                      <a:pt x="247" y="0"/>
                      <a:pt x="0" y="314"/>
                      <a:pt x="183" y="543"/>
                    </a:cubicBezTo>
                    <a:cubicBezTo>
                      <a:pt x="2341" y="3431"/>
                      <a:pt x="5867" y="4798"/>
                      <a:pt x="9362" y="4890"/>
                    </a:cubicBezTo>
                    <a:cubicBezTo>
                      <a:pt x="9381" y="4892"/>
                      <a:pt x="9400" y="4893"/>
                      <a:pt x="9417" y="4893"/>
                    </a:cubicBezTo>
                    <a:cubicBezTo>
                      <a:pt x="9823" y="4893"/>
                      <a:pt x="9861" y="4251"/>
                      <a:pt x="9454" y="4251"/>
                    </a:cubicBezTo>
                    <a:cubicBezTo>
                      <a:pt x="6110" y="4160"/>
                      <a:pt x="2767" y="2853"/>
                      <a:pt x="700" y="117"/>
                    </a:cubicBezTo>
                    <a:cubicBezTo>
                      <a:pt x="639" y="34"/>
                      <a:pt x="562" y="0"/>
                      <a:pt x="48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12" name="Google Shape;1112;p19"/>
            <p:cNvGrpSpPr/>
            <p:nvPr/>
          </p:nvGrpSpPr>
          <p:grpSpPr>
            <a:xfrm>
              <a:off x="8031413" y="483700"/>
              <a:ext cx="775875" cy="520750"/>
              <a:chOff x="6587025" y="4699175"/>
              <a:chExt cx="775875" cy="520750"/>
            </a:xfrm>
          </p:grpSpPr>
          <p:sp>
            <p:nvSpPr>
              <p:cNvPr id="1113" name="Google Shape;1113;p19"/>
              <p:cNvSpPr/>
              <p:nvPr/>
            </p:nvSpPr>
            <p:spPr>
              <a:xfrm>
                <a:off x="6587025" y="4699175"/>
                <a:ext cx="775875" cy="520750"/>
              </a:xfrm>
              <a:custGeom>
                <a:rect b="b" l="l" r="r" t="t"/>
                <a:pathLst>
                  <a:path extrusionOk="0" h="20830" w="31035">
                    <a:moveTo>
                      <a:pt x="3274" y="706"/>
                    </a:moveTo>
                    <a:cubicBezTo>
                      <a:pt x="3307" y="706"/>
                      <a:pt x="3340" y="708"/>
                      <a:pt x="3374" y="710"/>
                    </a:cubicBezTo>
                    <a:cubicBezTo>
                      <a:pt x="3496" y="710"/>
                      <a:pt x="3830" y="741"/>
                      <a:pt x="3860" y="771"/>
                    </a:cubicBezTo>
                    <a:cubicBezTo>
                      <a:pt x="3921" y="802"/>
                      <a:pt x="3952" y="954"/>
                      <a:pt x="3952" y="1075"/>
                    </a:cubicBezTo>
                    <a:cubicBezTo>
                      <a:pt x="4043" y="1379"/>
                      <a:pt x="4134" y="1835"/>
                      <a:pt x="4438" y="2534"/>
                    </a:cubicBezTo>
                    <a:cubicBezTo>
                      <a:pt x="4278" y="2466"/>
                      <a:pt x="4085" y="2432"/>
                      <a:pt x="3857" y="2432"/>
                    </a:cubicBezTo>
                    <a:cubicBezTo>
                      <a:pt x="3781" y="2432"/>
                      <a:pt x="3701" y="2435"/>
                      <a:pt x="3617" y="2443"/>
                    </a:cubicBezTo>
                    <a:cubicBezTo>
                      <a:pt x="2857" y="2473"/>
                      <a:pt x="2037" y="2899"/>
                      <a:pt x="1338" y="3689"/>
                    </a:cubicBezTo>
                    <a:cubicBezTo>
                      <a:pt x="1398" y="3324"/>
                      <a:pt x="1459" y="2990"/>
                      <a:pt x="1550" y="2717"/>
                    </a:cubicBezTo>
                    <a:cubicBezTo>
                      <a:pt x="1757" y="2097"/>
                      <a:pt x="2220" y="706"/>
                      <a:pt x="3274" y="706"/>
                    </a:cubicBezTo>
                    <a:close/>
                    <a:moveTo>
                      <a:pt x="28937" y="14290"/>
                    </a:moveTo>
                    <a:cubicBezTo>
                      <a:pt x="29689" y="14290"/>
                      <a:pt x="30289" y="14358"/>
                      <a:pt x="30335" y="14571"/>
                    </a:cubicBezTo>
                    <a:cubicBezTo>
                      <a:pt x="30365" y="14753"/>
                      <a:pt x="30365" y="14996"/>
                      <a:pt x="30274" y="15209"/>
                    </a:cubicBezTo>
                    <a:cubicBezTo>
                      <a:pt x="30031" y="16151"/>
                      <a:pt x="28998" y="17154"/>
                      <a:pt x="27478" y="17975"/>
                    </a:cubicBezTo>
                    <a:cubicBezTo>
                      <a:pt x="27751" y="17185"/>
                      <a:pt x="27782" y="16455"/>
                      <a:pt x="27539" y="15787"/>
                    </a:cubicBezTo>
                    <a:cubicBezTo>
                      <a:pt x="27356" y="15179"/>
                      <a:pt x="26991" y="14723"/>
                      <a:pt x="26627" y="14419"/>
                    </a:cubicBezTo>
                    <a:cubicBezTo>
                      <a:pt x="27280" y="14358"/>
                      <a:pt x="28185" y="14290"/>
                      <a:pt x="28937" y="14290"/>
                    </a:cubicBezTo>
                    <a:close/>
                    <a:moveTo>
                      <a:pt x="3725" y="3080"/>
                    </a:moveTo>
                    <a:cubicBezTo>
                      <a:pt x="4440" y="3080"/>
                      <a:pt x="4896" y="3478"/>
                      <a:pt x="4955" y="3507"/>
                    </a:cubicBezTo>
                    <a:cubicBezTo>
                      <a:pt x="5441" y="4419"/>
                      <a:pt x="6231" y="5635"/>
                      <a:pt x="7447" y="7185"/>
                    </a:cubicBezTo>
                    <a:cubicBezTo>
                      <a:pt x="12331" y="13493"/>
                      <a:pt x="21942" y="14547"/>
                      <a:pt x="24366" y="14547"/>
                    </a:cubicBezTo>
                    <a:cubicBezTo>
                      <a:pt x="24476" y="14547"/>
                      <a:pt x="24572" y="14544"/>
                      <a:pt x="24651" y="14540"/>
                    </a:cubicBezTo>
                    <a:cubicBezTo>
                      <a:pt x="24925" y="14540"/>
                      <a:pt x="25259" y="14480"/>
                      <a:pt x="25624" y="14449"/>
                    </a:cubicBezTo>
                    <a:cubicBezTo>
                      <a:pt x="25836" y="14571"/>
                      <a:pt x="26627" y="15057"/>
                      <a:pt x="26900" y="15939"/>
                    </a:cubicBezTo>
                    <a:cubicBezTo>
                      <a:pt x="27143" y="16638"/>
                      <a:pt x="27022" y="17458"/>
                      <a:pt x="26566" y="18370"/>
                    </a:cubicBezTo>
                    <a:cubicBezTo>
                      <a:pt x="25988" y="18613"/>
                      <a:pt x="25381" y="18857"/>
                      <a:pt x="24712" y="19069"/>
                    </a:cubicBezTo>
                    <a:cubicBezTo>
                      <a:pt x="22782" y="19736"/>
                      <a:pt x="20491" y="20155"/>
                      <a:pt x="18071" y="20155"/>
                    </a:cubicBezTo>
                    <a:cubicBezTo>
                      <a:pt x="14203" y="20155"/>
                      <a:pt x="10003" y="19085"/>
                      <a:pt x="6414" y="16243"/>
                    </a:cubicBezTo>
                    <a:cubicBezTo>
                      <a:pt x="2523" y="13112"/>
                      <a:pt x="1186" y="8218"/>
                      <a:pt x="1246" y="4783"/>
                    </a:cubicBezTo>
                    <a:cubicBezTo>
                      <a:pt x="1246" y="4783"/>
                      <a:pt x="1307" y="4783"/>
                      <a:pt x="1307" y="4753"/>
                    </a:cubicBezTo>
                    <a:cubicBezTo>
                      <a:pt x="2097" y="3720"/>
                      <a:pt x="2888" y="3173"/>
                      <a:pt x="3648" y="3081"/>
                    </a:cubicBezTo>
                    <a:cubicBezTo>
                      <a:pt x="3674" y="3080"/>
                      <a:pt x="3700" y="3080"/>
                      <a:pt x="3725" y="3080"/>
                    </a:cubicBezTo>
                    <a:close/>
                    <a:moveTo>
                      <a:pt x="3232" y="1"/>
                    </a:moveTo>
                    <a:cubicBezTo>
                      <a:pt x="2173" y="1"/>
                      <a:pt x="1341" y="904"/>
                      <a:pt x="912" y="2534"/>
                    </a:cubicBezTo>
                    <a:cubicBezTo>
                      <a:pt x="0" y="5878"/>
                      <a:pt x="1003" y="12717"/>
                      <a:pt x="6018" y="16729"/>
                    </a:cubicBezTo>
                    <a:cubicBezTo>
                      <a:pt x="9732" y="19726"/>
                      <a:pt x="14111" y="20829"/>
                      <a:pt x="18142" y="20829"/>
                    </a:cubicBezTo>
                    <a:cubicBezTo>
                      <a:pt x="20611" y="20829"/>
                      <a:pt x="22950" y="20415"/>
                      <a:pt x="24925" y="19769"/>
                    </a:cubicBezTo>
                    <a:cubicBezTo>
                      <a:pt x="28207" y="18705"/>
                      <a:pt x="30487" y="17033"/>
                      <a:pt x="30943" y="15361"/>
                    </a:cubicBezTo>
                    <a:cubicBezTo>
                      <a:pt x="31004" y="15057"/>
                      <a:pt x="31034" y="14723"/>
                      <a:pt x="30973" y="14419"/>
                    </a:cubicBezTo>
                    <a:cubicBezTo>
                      <a:pt x="30880" y="13800"/>
                      <a:pt x="30103" y="13598"/>
                      <a:pt x="28844" y="13598"/>
                    </a:cubicBezTo>
                    <a:cubicBezTo>
                      <a:pt x="28063" y="13598"/>
                      <a:pt x="27095" y="13676"/>
                      <a:pt x="25988" y="13781"/>
                    </a:cubicBezTo>
                    <a:cubicBezTo>
                      <a:pt x="25502" y="13811"/>
                      <a:pt x="25016" y="13841"/>
                      <a:pt x="24621" y="13872"/>
                    </a:cubicBezTo>
                    <a:cubicBezTo>
                      <a:pt x="24525" y="13878"/>
                      <a:pt x="24406" y="13882"/>
                      <a:pt x="24264" y="13882"/>
                    </a:cubicBezTo>
                    <a:cubicBezTo>
                      <a:pt x="21793" y="13882"/>
                      <a:pt x="12623" y="12770"/>
                      <a:pt x="7994" y="6790"/>
                    </a:cubicBezTo>
                    <a:cubicBezTo>
                      <a:pt x="5137" y="3142"/>
                      <a:pt x="4742" y="1531"/>
                      <a:pt x="4590" y="893"/>
                    </a:cubicBezTo>
                    <a:cubicBezTo>
                      <a:pt x="4438" y="194"/>
                      <a:pt x="4256" y="103"/>
                      <a:pt x="3435" y="11"/>
                    </a:cubicBezTo>
                    <a:cubicBezTo>
                      <a:pt x="3366" y="4"/>
                      <a:pt x="3299" y="1"/>
                      <a:pt x="323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4" name="Google Shape;1114;p19"/>
              <p:cNvSpPr/>
              <p:nvPr/>
            </p:nvSpPr>
            <p:spPr>
              <a:xfrm>
                <a:off x="6642475" y="4897775"/>
                <a:ext cx="572225" cy="268200"/>
              </a:xfrm>
              <a:custGeom>
                <a:rect b="b" l="l" r="r" t="t"/>
                <a:pathLst>
                  <a:path extrusionOk="0" h="10728" w="22889">
                    <a:moveTo>
                      <a:pt x="670" y="1"/>
                    </a:moveTo>
                    <a:cubicBezTo>
                      <a:pt x="518" y="1"/>
                      <a:pt x="366" y="92"/>
                      <a:pt x="335" y="244"/>
                    </a:cubicBezTo>
                    <a:lnTo>
                      <a:pt x="335" y="274"/>
                    </a:lnTo>
                    <a:cubicBezTo>
                      <a:pt x="335" y="426"/>
                      <a:pt x="1" y="3952"/>
                      <a:pt x="6475" y="8207"/>
                    </a:cubicBezTo>
                    <a:cubicBezTo>
                      <a:pt x="9430" y="10186"/>
                      <a:pt x="12985" y="10728"/>
                      <a:pt x="16010" y="10728"/>
                    </a:cubicBezTo>
                    <a:cubicBezTo>
                      <a:pt x="19583" y="10728"/>
                      <a:pt x="22415" y="9973"/>
                      <a:pt x="22646" y="9940"/>
                    </a:cubicBezTo>
                    <a:cubicBezTo>
                      <a:pt x="22828" y="9879"/>
                      <a:pt x="22889" y="9697"/>
                      <a:pt x="22859" y="9514"/>
                    </a:cubicBezTo>
                    <a:cubicBezTo>
                      <a:pt x="22832" y="9355"/>
                      <a:pt x="22690" y="9266"/>
                      <a:pt x="22512" y="9266"/>
                    </a:cubicBezTo>
                    <a:cubicBezTo>
                      <a:pt x="22487" y="9266"/>
                      <a:pt x="22460" y="9267"/>
                      <a:pt x="22433" y="9271"/>
                    </a:cubicBezTo>
                    <a:cubicBezTo>
                      <a:pt x="22400" y="9305"/>
                      <a:pt x="19555" y="10064"/>
                      <a:pt x="15975" y="10064"/>
                    </a:cubicBezTo>
                    <a:cubicBezTo>
                      <a:pt x="13043" y="10064"/>
                      <a:pt x="9618" y="9555"/>
                      <a:pt x="6840" y="7721"/>
                    </a:cubicBezTo>
                    <a:cubicBezTo>
                      <a:pt x="761" y="3678"/>
                      <a:pt x="974" y="426"/>
                      <a:pt x="974" y="396"/>
                    </a:cubicBezTo>
                    <a:cubicBezTo>
                      <a:pt x="1004" y="183"/>
                      <a:pt x="852" y="31"/>
                      <a:pt x="67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5" name="Google Shape;1115;p19"/>
              <p:cNvSpPr/>
              <p:nvPr/>
            </p:nvSpPr>
            <p:spPr>
              <a:xfrm>
                <a:off x="6693400" y="4910550"/>
                <a:ext cx="215075" cy="186450"/>
              </a:xfrm>
              <a:custGeom>
                <a:rect b="b" l="l" r="r" t="t"/>
                <a:pathLst>
                  <a:path extrusionOk="0" h="7458" w="8603">
                    <a:moveTo>
                      <a:pt x="392" y="0"/>
                    </a:moveTo>
                    <a:cubicBezTo>
                      <a:pt x="344" y="0"/>
                      <a:pt x="294" y="12"/>
                      <a:pt x="244" y="37"/>
                    </a:cubicBezTo>
                    <a:cubicBezTo>
                      <a:pt x="122" y="37"/>
                      <a:pt x="31" y="98"/>
                      <a:pt x="31" y="219"/>
                    </a:cubicBezTo>
                    <a:cubicBezTo>
                      <a:pt x="1" y="310"/>
                      <a:pt x="31" y="371"/>
                      <a:pt x="31" y="462"/>
                    </a:cubicBezTo>
                    <a:cubicBezTo>
                      <a:pt x="2463" y="5933"/>
                      <a:pt x="7903" y="7362"/>
                      <a:pt x="8147" y="7453"/>
                    </a:cubicBezTo>
                    <a:cubicBezTo>
                      <a:pt x="8166" y="7456"/>
                      <a:pt x="8184" y="7458"/>
                      <a:pt x="8203" y="7458"/>
                    </a:cubicBezTo>
                    <a:cubicBezTo>
                      <a:pt x="8360" y="7458"/>
                      <a:pt x="8487" y="7346"/>
                      <a:pt x="8542" y="7210"/>
                    </a:cubicBezTo>
                    <a:cubicBezTo>
                      <a:pt x="8602" y="7028"/>
                      <a:pt x="8481" y="6876"/>
                      <a:pt x="8329" y="6785"/>
                    </a:cubicBezTo>
                    <a:cubicBezTo>
                      <a:pt x="8299" y="6785"/>
                      <a:pt x="2979" y="5356"/>
                      <a:pt x="700" y="189"/>
                    </a:cubicBezTo>
                    <a:cubicBezTo>
                      <a:pt x="634" y="79"/>
                      <a:pt x="520" y="0"/>
                      <a:pt x="39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16" name="Google Shape;1116;p19"/>
            <p:cNvGrpSpPr/>
            <p:nvPr/>
          </p:nvGrpSpPr>
          <p:grpSpPr>
            <a:xfrm>
              <a:off x="8455525" y="52550"/>
              <a:ext cx="354150" cy="394425"/>
              <a:chOff x="7037625" y="1519300"/>
              <a:chExt cx="354150" cy="394425"/>
            </a:xfrm>
          </p:grpSpPr>
          <p:sp>
            <p:nvSpPr>
              <p:cNvPr id="1117" name="Google Shape;1117;p19"/>
              <p:cNvSpPr/>
              <p:nvPr/>
            </p:nvSpPr>
            <p:spPr>
              <a:xfrm>
                <a:off x="7037625" y="1519300"/>
                <a:ext cx="354150" cy="394425"/>
              </a:xfrm>
              <a:custGeom>
                <a:rect b="b" l="l" r="r" t="t"/>
                <a:pathLst>
                  <a:path extrusionOk="0" h="15777" w="14166">
                    <a:moveTo>
                      <a:pt x="1065" y="670"/>
                    </a:moveTo>
                    <a:cubicBezTo>
                      <a:pt x="1581" y="670"/>
                      <a:pt x="2280" y="2189"/>
                      <a:pt x="2767" y="3952"/>
                    </a:cubicBezTo>
                    <a:lnTo>
                      <a:pt x="2676" y="4013"/>
                    </a:lnTo>
                    <a:cubicBezTo>
                      <a:pt x="1703" y="3010"/>
                      <a:pt x="639" y="1794"/>
                      <a:pt x="669" y="1095"/>
                    </a:cubicBezTo>
                    <a:cubicBezTo>
                      <a:pt x="669" y="943"/>
                      <a:pt x="761" y="852"/>
                      <a:pt x="852" y="761"/>
                    </a:cubicBezTo>
                    <a:cubicBezTo>
                      <a:pt x="943" y="730"/>
                      <a:pt x="1004" y="670"/>
                      <a:pt x="1065" y="670"/>
                    </a:cubicBezTo>
                    <a:close/>
                    <a:moveTo>
                      <a:pt x="5685" y="3223"/>
                    </a:moveTo>
                    <a:cubicBezTo>
                      <a:pt x="5837" y="3253"/>
                      <a:pt x="6414" y="3436"/>
                      <a:pt x="6688" y="3800"/>
                    </a:cubicBezTo>
                    <a:cubicBezTo>
                      <a:pt x="6779" y="3983"/>
                      <a:pt x="6779" y="4256"/>
                      <a:pt x="6718" y="4560"/>
                    </a:cubicBezTo>
                    <a:cubicBezTo>
                      <a:pt x="6627" y="4834"/>
                      <a:pt x="6475" y="4986"/>
                      <a:pt x="6262" y="5047"/>
                    </a:cubicBezTo>
                    <a:cubicBezTo>
                      <a:pt x="6150" y="5084"/>
                      <a:pt x="6027" y="5100"/>
                      <a:pt x="5899" y="5100"/>
                    </a:cubicBezTo>
                    <a:cubicBezTo>
                      <a:pt x="5402" y="5100"/>
                      <a:pt x="4838" y="4863"/>
                      <a:pt x="4621" y="4743"/>
                    </a:cubicBezTo>
                    <a:cubicBezTo>
                      <a:pt x="4573" y="4723"/>
                      <a:pt x="4522" y="4713"/>
                      <a:pt x="4471" y="4713"/>
                    </a:cubicBezTo>
                    <a:cubicBezTo>
                      <a:pt x="4363" y="4713"/>
                      <a:pt x="4258" y="4760"/>
                      <a:pt x="4195" y="4864"/>
                    </a:cubicBezTo>
                    <a:cubicBezTo>
                      <a:pt x="4104" y="5016"/>
                      <a:pt x="4135" y="5199"/>
                      <a:pt x="4287" y="5320"/>
                    </a:cubicBezTo>
                    <a:cubicBezTo>
                      <a:pt x="4469" y="5502"/>
                      <a:pt x="4925" y="5958"/>
                      <a:pt x="4925" y="6262"/>
                    </a:cubicBezTo>
                    <a:cubicBezTo>
                      <a:pt x="4925" y="6354"/>
                      <a:pt x="4925" y="6414"/>
                      <a:pt x="4803" y="6506"/>
                    </a:cubicBezTo>
                    <a:cubicBezTo>
                      <a:pt x="4718" y="6580"/>
                      <a:pt x="4619" y="6611"/>
                      <a:pt x="4512" y="6611"/>
                    </a:cubicBezTo>
                    <a:cubicBezTo>
                      <a:pt x="4005" y="6611"/>
                      <a:pt x="3334" y="5923"/>
                      <a:pt x="3283" y="5898"/>
                    </a:cubicBezTo>
                    <a:cubicBezTo>
                      <a:pt x="3223" y="5817"/>
                      <a:pt x="3135" y="5776"/>
                      <a:pt x="3038" y="5776"/>
                    </a:cubicBezTo>
                    <a:cubicBezTo>
                      <a:pt x="2990" y="5776"/>
                      <a:pt x="2939" y="5786"/>
                      <a:pt x="2888" y="5806"/>
                    </a:cubicBezTo>
                    <a:cubicBezTo>
                      <a:pt x="2736" y="5898"/>
                      <a:pt x="2676" y="6050"/>
                      <a:pt x="2736" y="6202"/>
                    </a:cubicBezTo>
                    <a:cubicBezTo>
                      <a:pt x="2919" y="6749"/>
                      <a:pt x="3101" y="8086"/>
                      <a:pt x="2524" y="8329"/>
                    </a:cubicBezTo>
                    <a:cubicBezTo>
                      <a:pt x="2493" y="8344"/>
                      <a:pt x="2455" y="8352"/>
                      <a:pt x="2421" y="8352"/>
                    </a:cubicBezTo>
                    <a:cubicBezTo>
                      <a:pt x="2387" y="8352"/>
                      <a:pt x="2356" y="8344"/>
                      <a:pt x="2341" y="8329"/>
                    </a:cubicBezTo>
                    <a:cubicBezTo>
                      <a:pt x="2007" y="8117"/>
                      <a:pt x="1673" y="7296"/>
                      <a:pt x="1460" y="6688"/>
                    </a:cubicBezTo>
                    <a:cubicBezTo>
                      <a:pt x="1733" y="6080"/>
                      <a:pt x="2189" y="5472"/>
                      <a:pt x="2767" y="4864"/>
                    </a:cubicBezTo>
                    <a:cubicBezTo>
                      <a:pt x="2949" y="5107"/>
                      <a:pt x="3101" y="5259"/>
                      <a:pt x="3192" y="5290"/>
                    </a:cubicBezTo>
                    <a:cubicBezTo>
                      <a:pt x="3253" y="5320"/>
                      <a:pt x="3344" y="5351"/>
                      <a:pt x="3405" y="5351"/>
                    </a:cubicBezTo>
                    <a:cubicBezTo>
                      <a:pt x="3587" y="5351"/>
                      <a:pt x="3739" y="5199"/>
                      <a:pt x="3739" y="5016"/>
                    </a:cubicBezTo>
                    <a:cubicBezTo>
                      <a:pt x="3739" y="4986"/>
                      <a:pt x="3739" y="4955"/>
                      <a:pt x="3709" y="4895"/>
                    </a:cubicBezTo>
                    <a:cubicBezTo>
                      <a:pt x="3679" y="4712"/>
                      <a:pt x="3587" y="4439"/>
                      <a:pt x="3527" y="4135"/>
                    </a:cubicBezTo>
                    <a:cubicBezTo>
                      <a:pt x="4256" y="3618"/>
                      <a:pt x="4955" y="3314"/>
                      <a:pt x="5685" y="3223"/>
                    </a:cubicBezTo>
                    <a:close/>
                    <a:moveTo>
                      <a:pt x="7174" y="3344"/>
                    </a:moveTo>
                    <a:lnTo>
                      <a:pt x="7174" y="3344"/>
                    </a:lnTo>
                    <a:cubicBezTo>
                      <a:pt x="8268" y="3709"/>
                      <a:pt x="9332" y="4591"/>
                      <a:pt x="10214" y="5928"/>
                    </a:cubicBezTo>
                    <a:cubicBezTo>
                      <a:pt x="11916" y="8542"/>
                      <a:pt x="13223" y="13314"/>
                      <a:pt x="11551" y="14682"/>
                    </a:cubicBezTo>
                    <a:cubicBezTo>
                      <a:pt x="11186" y="14925"/>
                      <a:pt x="10700" y="15077"/>
                      <a:pt x="10062" y="15077"/>
                    </a:cubicBezTo>
                    <a:cubicBezTo>
                      <a:pt x="7964" y="15077"/>
                      <a:pt x="4955" y="13497"/>
                      <a:pt x="3527" y="12585"/>
                    </a:cubicBezTo>
                    <a:cubicBezTo>
                      <a:pt x="2463" y="11886"/>
                      <a:pt x="1156" y="10487"/>
                      <a:pt x="1004" y="8755"/>
                    </a:cubicBezTo>
                    <a:cubicBezTo>
                      <a:pt x="973" y="8451"/>
                      <a:pt x="1004" y="8086"/>
                      <a:pt x="1065" y="7782"/>
                    </a:cubicBezTo>
                    <a:cubicBezTo>
                      <a:pt x="1247" y="8238"/>
                      <a:pt x="1551" y="8755"/>
                      <a:pt x="1976" y="8937"/>
                    </a:cubicBezTo>
                    <a:cubicBezTo>
                      <a:pt x="2068" y="8998"/>
                      <a:pt x="2220" y="8998"/>
                      <a:pt x="2341" y="8998"/>
                    </a:cubicBezTo>
                    <a:cubicBezTo>
                      <a:pt x="2463" y="8998"/>
                      <a:pt x="2615" y="8968"/>
                      <a:pt x="2736" y="8937"/>
                    </a:cubicBezTo>
                    <a:cubicBezTo>
                      <a:pt x="3496" y="8603"/>
                      <a:pt x="3527" y="7630"/>
                      <a:pt x="3435" y="6931"/>
                    </a:cubicBezTo>
                    <a:lnTo>
                      <a:pt x="3435" y="6931"/>
                    </a:lnTo>
                    <a:cubicBezTo>
                      <a:pt x="3738" y="7099"/>
                      <a:pt x="4059" y="7211"/>
                      <a:pt x="4373" y="7211"/>
                    </a:cubicBezTo>
                    <a:cubicBezTo>
                      <a:pt x="4627" y="7211"/>
                      <a:pt x="4876" y="7138"/>
                      <a:pt x="5107" y="6961"/>
                    </a:cubicBezTo>
                    <a:cubicBezTo>
                      <a:pt x="5350" y="6749"/>
                      <a:pt x="5502" y="6506"/>
                      <a:pt x="5502" y="6202"/>
                    </a:cubicBezTo>
                    <a:cubicBezTo>
                      <a:pt x="5502" y="5989"/>
                      <a:pt x="5472" y="5837"/>
                      <a:pt x="5381" y="5715"/>
                    </a:cubicBezTo>
                    <a:lnTo>
                      <a:pt x="5381" y="5715"/>
                    </a:lnTo>
                    <a:cubicBezTo>
                      <a:pt x="5510" y="5739"/>
                      <a:pt x="5649" y="5753"/>
                      <a:pt x="5790" y="5753"/>
                    </a:cubicBezTo>
                    <a:cubicBezTo>
                      <a:pt x="6012" y="5753"/>
                      <a:pt x="6240" y="5717"/>
                      <a:pt x="6445" y="5624"/>
                    </a:cubicBezTo>
                    <a:cubicBezTo>
                      <a:pt x="6840" y="5472"/>
                      <a:pt x="7113" y="5168"/>
                      <a:pt x="7296" y="4712"/>
                    </a:cubicBezTo>
                    <a:cubicBezTo>
                      <a:pt x="7478" y="4226"/>
                      <a:pt x="7448" y="3770"/>
                      <a:pt x="7205" y="3375"/>
                    </a:cubicBezTo>
                    <a:lnTo>
                      <a:pt x="7174" y="3344"/>
                    </a:lnTo>
                    <a:close/>
                    <a:moveTo>
                      <a:pt x="1095" y="1"/>
                    </a:moveTo>
                    <a:cubicBezTo>
                      <a:pt x="913" y="1"/>
                      <a:pt x="669" y="92"/>
                      <a:pt x="487" y="183"/>
                    </a:cubicBezTo>
                    <a:cubicBezTo>
                      <a:pt x="183" y="426"/>
                      <a:pt x="31" y="730"/>
                      <a:pt x="31" y="1065"/>
                    </a:cubicBezTo>
                    <a:cubicBezTo>
                      <a:pt x="1" y="2098"/>
                      <a:pt x="1277" y="3527"/>
                      <a:pt x="2220" y="4439"/>
                    </a:cubicBezTo>
                    <a:cubicBezTo>
                      <a:pt x="913" y="5806"/>
                      <a:pt x="274" y="7296"/>
                      <a:pt x="396" y="8816"/>
                    </a:cubicBezTo>
                    <a:cubicBezTo>
                      <a:pt x="609" y="10791"/>
                      <a:pt x="1976" y="12342"/>
                      <a:pt x="3192" y="13162"/>
                    </a:cubicBezTo>
                    <a:cubicBezTo>
                      <a:pt x="3587" y="13405"/>
                      <a:pt x="7265" y="15776"/>
                      <a:pt x="10062" y="15776"/>
                    </a:cubicBezTo>
                    <a:cubicBezTo>
                      <a:pt x="10852" y="15776"/>
                      <a:pt x="11460" y="15594"/>
                      <a:pt x="11946" y="15199"/>
                    </a:cubicBezTo>
                    <a:cubicBezTo>
                      <a:pt x="14165" y="13405"/>
                      <a:pt x="12372" y="8025"/>
                      <a:pt x="10791" y="5624"/>
                    </a:cubicBezTo>
                    <a:cubicBezTo>
                      <a:pt x="9484" y="3679"/>
                      <a:pt x="7752" y="2554"/>
                      <a:pt x="6019" y="2554"/>
                    </a:cubicBezTo>
                    <a:cubicBezTo>
                      <a:pt x="5107" y="2554"/>
                      <a:pt x="4195" y="2858"/>
                      <a:pt x="3375" y="3466"/>
                    </a:cubicBezTo>
                    <a:cubicBezTo>
                      <a:pt x="2919" y="1946"/>
                      <a:pt x="2159" y="1"/>
                      <a:pt x="10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8" name="Google Shape;1118;p19"/>
              <p:cNvSpPr/>
              <p:nvPr/>
            </p:nvSpPr>
            <p:spPr>
              <a:xfrm>
                <a:off x="7112850" y="1768400"/>
                <a:ext cx="48675" cy="31325"/>
              </a:xfrm>
              <a:custGeom>
                <a:rect b="b" l="l" r="r" t="t"/>
                <a:pathLst>
                  <a:path extrusionOk="0" h="1253" w="1947">
                    <a:moveTo>
                      <a:pt x="413" y="1"/>
                    </a:moveTo>
                    <a:cubicBezTo>
                      <a:pt x="288" y="1"/>
                      <a:pt x="158" y="79"/>
                      <a:pt x="92" y="189"/>
                    </a:cubicBezTo>
                    <a:cubicBezTo>
                      <a:pt x="1" y="341"/>
                      <a:pt x="92" y="554"/>
                      <a:pt x="244" y="645"/>
                    </a:cubicBezTo>
                    <a:lnTo>
                      <a:pt x="1430" y="1192"/>
                    </a:lnTo>
                    <a:cubicBezTo>
                      <a:pt x="1460" y="1253"/>
                      <a:pt x="1490" y="1253"/>
                      <a:pt x="1582" y="1253"/>
                    </a:cubicBezTo>
                    <a:cubicBezTo>
                      <a:pt x="1673" y="1253"/>
                      <a:pt x="1794" y="1162"/>
                      <a:pt x="1885" y="1040"/>
                    </a:cubicBezTo>
                    <a:cubicBezTo>
                      <a:pt x="1946" y="919"/>
                      <a:pt x="1885" y="675"/>
                      <a:pt x="1733" y="584"/>
                    </a:cubicBezTo>
                    <a:lnTo>
                      <a:pt x="548" y="37"/>
                    </a:lnTo>
                    <a:cubicBezTo>
                      <a:pt x="506" y="12"/>
                      <a:pt x="460" y="1"/>
                      <a:pt x="4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9" name="Google Shape;1119;p19"/>
              <p:cNvSpPr/>
              <p:nvPr/>
            </p:nvSpPr>
            <p:spPr>
              <a:xfrm>
                <a:off x="7153900" y="1718500"/>
                <a:ext cx="43325" cy="44750"/>
              </a:xfrm>
              <a:custGeom>
                <a:rect b="b" l="l" r="r" t="t"/>
                <a:pathLst>
                  <a:path extrusionOk="0" h="1790" w="1733">
                    <a:moveTo>
                      <a:pt x="377" y="0"/>
                    </a:moveTo>
                    <a:cubicBezTo>
                      <a:pt x="294" y="0"/>
                      <a:pt x="210" y="30"/>
                      <a:pt x="152" y="88"/>
                    </a:cubicBezTo>
                    <a:cubicBezTo>
                      <a:pt x="0" y="209"/>
                      <a:pt x="0" y="422"/>
                      <a:pt x="122" y="544"/>
                    </a:cubicBezTo>
                    <a:lnTo>
                      <a:pt x="1125" y="1699"/>
                    </a:lnTo>
                    <a:cubicBezTo>
                      <a:pt x="1186" y="1759"/>
                      <a:pt x="1277" y="1790"/>
                      <a:pt x="1368" y="1790"/>
                    </a:cubicBezTo>
                    <a:cubicBezTo>
                      <a:pt x="1459" y="1790"/>
                      <a:pt x="1520" y="1759"/>
                      <a:pt x="1581" y="1729"/>
                    </a:cubicBezTo>
                    <a:cubicBezTo>
                      <a:pt x="1733" y="1608"/>
                      <a:pt x="1733" y="1395"/>
                      <a:pt x="1611" y="1273"/>
                    </a:cubicBezTo>
                    <a:lnTo>
                      <a:pt x="608" y="118"/>
                    </a:lnTo>
                    <a:cubicBezTo>
                      <a:pt x="560" y="38"/>
                      <a:pt x="470" y="0"/>
                      <a:pt x="3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0" name="Google Shape;1120;p19"/>
              <p:cNvSpPr/>
              <p:nvPr/>
            </p:nvSpPr>
            <p:spPr>
              <a:xfrm>
                <a:off x="7191900" y="1684650"/>
                <a:ext cx="31925" cy="38325"/>
              </a:xfrm>
              <a:custGeom>
                <a:rect b="b" l="l" r="r" t="t"/>
                <a:pathLst>
                  <a:path extrusionOk="0" h="1533" w="1277">
                    <a:moveTo>
                      <a:pt x="365" y="1"/>
                    </a:moveTo>
                    <a:cubicBezTo>
                      <a:pt x="313" y="1"/>
                      <a:pt x="262" y="14"/>
                      <a:pt x="213" y="44"/>
                    </a:cubicBezTo>
                    <a:cubicBezTo>
                      <a:pt x="61" y="165"/>
                      <a:pt x="0" y="347"/>
                      <a:pt x="91" y="499"/>
                    </a:cubicBezTo>
                    <a:lnTo>
                      <a:pt x="608" y="1381"/>
                    </a:lnTo>
                    <a:cubicBezTo>
                      <a:pt x="699" y="1472"/>
                      <a:pt x="821" y="1533"/>
                      <a:pt x="882" y="1533"/>
                    </a:cubicBezTo>
                    <a:cubicBezTo>
                      <a:pt x="973" y="1533"/>
                      <a:pt x="1003" y="1533"/>
                      <a:pt x="1064" y="1472"/>
                    </a:cubicBezTo>
                    <a:cubicBezTo>
                      <a:pt x="1216" y="1381"/>
                      <a:pt x="1277" y="1168"/>
                      <a:pt x="1186" y="1016"/>
                    </a:cubicBezTo>
                    <a:lnTo>
                      <a:pt x="669" y="165"/>
                    </a:lnTo>
                    <a:cubicBezTo>
                      <a:pt x="586" y="62"/>
                      <a:pt x="476" y="1"/>
                      <a:pt x="36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1" name="Google Shape;1121;p19"/>
              <p:cNvSpPr/>
              <p:nvPr/>
            </p:nvSpPr>
            <p:spPr>
              <a:xfrm>
                <a:off x="7235975" y="1652100"/>
                <a:ext cx="37250" cy="42775"/>
              </a:xfrm>
              <a:custGeom>
                <a:rect b="b" l="l" r="r" t="t"/>
                <a:pathLst>
                  <a:path extrusionOk="0" h="1711" w="1490">
                    <a:moveTo>
                      <a:pt x="337" y="1"/>
                    </a:moveTo>
                    <a:cubicBezTo>
                      <a:pt x="274" y="1"/>
                      <a:pt x="211" y="15"/>
                      <a:pt x="152" y="39"/>
                    </a:cubicBezTo>
                    <a:cubicBezTo>
                      <a:pt x="0" y="160"/>
                      <a:pt x="0" y="342"/>
                      <a:pt x="61" y="494"/>
                    </a:cubicBezTo>
                    <a:lnTo>
                      <a:pt x="882" y="1619"/>
                    </a:lnTo>
                    <a:cubicBezTo>
                      <a:pt x="942" y="1680"/>
                      <a:pt x="1033" y="1710"/>
                      <a:pt x="1125" y="1710"/>
                    </a:cubicBezTo>
                    <a:cubicBezTo>
                      <a:pt x="1216" y="1710"/>
                      <a:pt x="1277" y="1680"/>
                      <a:pt x="1337" y="1649"/>
                    </a:cubicBezTo>
                    <a:cubicBezTo>
                      <a:pt x="1489" y="1528"/>
                      <a:pt x="1489" y="1346"/>
                      <a:pt x="1398" y="1194"/>
                    </a:cubicBezTo>
                    <a:lnTo>
                      <a:pt x="608" y="130"/>
                    </a:lnTo>
                    <a:cubicBezTo>
                      <a:pt x="533" y="37"/>
                      <a:pt x="436" y="1"/>
                      <a:pt x="33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2" name="Google Shape;1122;p19"/>
              <p:cNvSpPr/>
              <p:nvPr/>
            </p:nvSpPr>
            <p:spPr>
              <a:xfrm>
                <a:off x="7185050" y="1798650"/>
                <a:ext cx="44100" cy="30875"/>
              </a:xfrm>
              <a:custGeom>
                <a:rect b="b" l="l" r="r" t="t"/>
                <a:pathLst>
                  <a:path extrusionOk="0" h="1235" w="1764">
                    <a:moveTo>
                      <a:pt x="389" y="0"/>
                    </a:moveTo>
                    <a:cubicBezTo>
                      <a:pt x="272" y="0"/>
                      <a:pt x="154" y="61"/>
                      <a:pt x="92" y="164"/>
                    </a:cubicBezTo>
                    <a:cubicBezTo>
                      <a:pt x="1" y="316"/>
                      <a:pt x="61" y="529"/>
                      <a:pt x="213" y="620"/>
                    </a:cubicBezTo>
                    <a:lnTo>
                      <a:pt x="1216" y="1168"/>
                    </a:lnTo>
                    <a:cubicBezTo>
                      <a:pt x="1277" y="1228"/>
                      <a:pt x="1338" y="1228"/>
                      <a:pt x="1368" y="1228"/>
                    </a:cubicBezTo>
                    <a:cubicBezTo>
                      <a:pt x="1385" y="1232"/>
                      <a:pt x="1401" y="1234"/>
                      <a:pt x="1417" y="1234"/>
                    </a:cubicBezTo>
                    <a:cubicBezTo>
                      <a:pt x="1522" y="1234"/>
                      <a:pt x="1624" y="1155"/>
                      <a:pt x="1703" y="1076"/>
                    </a:cubicBezTo>
                    <a:cubicBezTo>
                      <a:pt x="1763" y="894"/>
                      <a:pt x="1733" y="681"/>
                      <a:pt x="1581" y="620"/>
                    </a:cubicBezTo>
                    <a:lnTo>
                      <a:pt x="548" y="43"/>
                    </a:lnTo>
                    <a:cubicBezTo>
                      <a:pt x="499" y="14"/>
                      <a:pt x="444" y="0"/>
                      <a:pt x="38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3" name="Google Shape;1123;p19"/>
              <p:cNvSpPr/>
              <p:nvPr/>
            </p:nvSpPr>
            <p:spPr>
              <a:xfrm>
                <a:off x="7210875" y="1746375"/>
                <a:ext cx="41825" cy="42725"/>
              </a:xfrm>
              <a:custGeom>
                <a:rect b="b" l="l" r="r" t="t"/>
                <a:pathLst>
                  <a:path extrusionOk="0" h="1709" w="1673">
                    <a:moveTo>
                      <a:pt x="334" y="1"/>
                    </a:moveTo>
                    <a:cubicBezTo>
                      <a:pt x="264" y="1"/>
                      <a:pt x="199" y="21"/>
                      <a:pt x="153" y="67"/>
                    </a:cubicBezTo>
                    <a:cubicBezTo>
                      <a:pt x="1" y="189"/>
                      <a:pt x="1" y="432"/>
                      <a:pt x="123" y="523"/>
                    </a:cubicBezTo>
                    <a:lnTo>
                      <a:pt x="1034" y="1587"/>
                    </a:lnTo>
                    <a:cubicBezTo>
                      <a:pt x="1126" y="1678"/>
                      <a:pt x="1186" y="1708"/>
                      <a:pt x="1308" y="1708"/>
                    </a:cubicBezTo>
                    <a:cubicBezTo>
                      <a:pt x="1369" y="1708"/>
                      <a:pt x="1460" y="1678"/>
                      <a:pt x="1521" y="1648"/>
                    </a:cubicBezTo>
                    <a:cubicBezTo>
                      <a:pt x="1673" y="1526"/>
                      <a:pt x="1673" y="1283"/>
                      <a:pt x="1582" y="1192"/>
                    </a:cubicBezTo>
                    <a:lnTo>
                      <a:pt x="670" y="128"/>
                    </a:lnTo>
                    <a:cubicBezTo>
                      <a:pt x="576" y="53"/>
                      <a:pt x="447" y="1"/>
                      <a:pt x="33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4" name="Google Shape;1124;p19"/>
              <p:cNvSpPr/>
              <p:nvPr/>
            </p:nvSpPr>
            <p:spPr>
              <a:xfrm>
                <a:off x="7254950" y="1720775"/>
                <a:ext cx="31200" cy="32600"/>
              </a:xfrm>
              <a:custGeom>
                <a:rect b="b" l="l" r="r" t="t"/>
                <a:pathLst>
                  <a:path extrusionOk="0" h="1304" w="1248">
                    <a:moveTo>
                      <a:pt x="367" y="0"/>
                    </a:moveTo>
                    <a:cubicBezTo>
                      <a:pt x="288" y="0"/>
                      <a:pt x="210" y="31"/>
                      <a:pt x="153" y="88"/>
                    </a:cubicBezTo>
                    <a:cubicBezTo>
                      <a:pt x="1" y="179"/>
                      <a:pt x="1" y="422"/>
                      <a:pt x="123" y="544"/>
                    </a:cubicBezTo>
                    <a:lnTo>
                      <a:pt x="639" y="1182"/>
                    </a:lnTo>
                    <a:cubicBezTo>
                      <a:pt x="730" y="1243"/>
                      <a:pt x="791" y="1304"/>
                      <a:pt x="913" y="1304"/>
                    </a:cubicBezTo>
                    <a:cubicBezTo>
                      <a:pt x="974" y="1304"/>
                      <a:pt x="1065" y="1304"/>
                      <a:pt x="1095" y="1213"/>
                    </a:cubicBezTo>
                    <a:cubicBezTo>
                      <a:pt x="1247" y="1091"/>
                      <a:pt x="1247" y="878"/>
                      <a:pt x="1126" y="757"/>
                    </a:cubicBezTo>
                    <a:lnTo>
                      <a:pt x="609" y="118"/>
                    </a:lnTo>
                    <a:cubicBezTo>
                      <a:pt x="545" y="38"/>
                      <a:pt x="455" y="0"/>
                      <a:pt x="36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5" name="Google Shape;1125;p19"/>
              <p:cNvSpPr/>
              <p:nvPr/>
            </p:nvSpPr>
            <p:spPr>
              <a:xfrm>
                <a:off x="7222275" y="1841675"/>
                <a:ext cx="44875" cy="27975"/>
              </a:xfrm>
              <a:custGeom>
                <a:rect b="b" l="l" r="r" t="t"/>
                <a:pathLst>
                  <a:path extrusionOk="0" h="1119" w="1795">
                    <a:moveTo>
                      <a:pt x="417" y="1"/>
                    </a:moveTo>
                    <a:cubicBezTo>
                      <a:pt x="283" y="1"/>
                      <a:pt x="137" y="63"/>
                      <a:pt x="92" y="176"/>
                    </a:cubicBezTo>
                    <a:cubicBezTo>
                      <a:pt x="1" y="328"/>
                      <a:pt x="92" y="571"/>
                      <a:pt x="244" y="632"/>
                    </a:cubicBezTo>
                    <a:lnTo>
                      <a:pt x="1217" y="1088"/>
                    </a:lnTo>
                    <a:cubicBezTo>
                      <a:pt x="1247" y="1118"/>
                      <a:pt x="1308" y="1118"/>
                      <a:pt x="1369" y="1118"/>
                    </a:cubicBezTo>
                    <a:cubicBezTo>
                      <a:pt x="1490" y="1118"/>
                      <a:pt x="1612" y="1057"/>
                      <a:pt x="1673" y="936"/>
                    </a:cubicBezTo>
                    <a:cubicBezTo>
                      <a:pt x="1794" y="754"/>
                      <a:pt x="1733" y="571"/>
                      <a:pt x="1521" y="480"/>
                    </a:cubicBezTo>
                    <a:lnTo>
                      <a:pt x="548" y="24"/>
                    </a:lnTo>
                    <a:cubicBezTo>
                      <a:pt x="509" y="8"/>
                      <a:pt x="463" y="1"/>
                      <a:pt x="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6" name="Google Shape;1126;p19"/>
              <p:cNvSpPr/>
              <p:nvPr/>
            </p:nvSpPr>
            <p:spPr>
              <a:xfrm>
                <a:off x="7280800" y="1786275"/>
                <a:ext cx="32700" cy="40050"/>
              </a:xfrm>
              <a:custGeom>
                <a:rect b="b" l="l" r="r" t="t"/>
                <a:pathLst>
                  <a:path extrusionOk="0" h="1602" w="1308">
                    <a:moveTo>
                      <a:pt x="362" y="0"/>
                    </a:moveTo>
                    <a:cubicBezTo>
                      <a:pt x="301" y="0"/>
                      <a:pt x="240" y="17"/>
                      <a:pt x="183" y="52"/>
                    </a:cubicBezTo>
                    <a:cubicBezTo>
                      <a:pt x="31" y="143"/>
                      <a:pt x="0" y="355"/>
                      <a:pt x="61" y="477"/>
                    </a:cubicBezTo>
                    <a:lnTo>
                      <a:pt x="669" y="1450"/>
                    </a:lnTo>
                    <a:cubicBezTo>
                      <a:pt x="760" y="1571"/>
                      <a:pt x="851" y="1602"/>
                      <a:pt x="943" y="1602"/>
                    </a:cubicBezTo>
                    <a:cubicBezTo>
                      <a:pt x="1003" y="1602"/>
                      <a:pt x="1064" y="1602"/>
                      <a:pt x="1125" y="1571"/>
                    </a:cubicBezTo>
                    <a:cubicBezTo>
                      <a:pt x="1277" y="1450"/>
                      <a:pt x="1307" y="1237"/>
                      <a:pt x="1247" y="1115"/>
                    </a:cubicBezTo>
                    <a:lnTo>
                      <a:pt x="639" y="143"/>
                    </a:lnTo>
                    <a:cubicBezTo>
                      <a:pt x="563" y="48"/>
                      <a:pt x="463" y="0"/>
                      <a:pt x="3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7" name="Google Shape;1127;p19"/>
              <p:cNvSpPr/>
              <p:nvPr/>
            </p:nvSpPr>
            <p:spPr>
              <a:xfrm>
                <a:off x="7274725" y="1830950"/>
                <a:ext cx="38775" cy="38700"/>
              </a:xfrm>
              <a:custGeom>
                <a:rect b="b" l="l" r="r" t="t"/>
                <a:pathLst>
                  <a:path extrusionOk="0" h="1548" w="1551">
                    <a:moveTo>
                      <a:pt x="366" y="1"/>
                    </a:moveTo>
                    <a:cubicBezTo>
                      <a:pt x="287" y="1"/>
                      <a:pt x="210" y="31"/>
                      <a:pt x="152" y="88"/>
                    </a:cubicBezTo>
                    <a:cubicBezTo>
                      <a:pt x="0" y="179"/>
                      <a:pt x="0" y="423"/>
                      <a:pt x="122" y="544"/>
                    </a:cubicBezTo>
                    <a:lnTo>
                      <a:pt x="942" y="1456"/>
                    </a:lnTo>
                    <a:cubicBezTo>
                      <a:pt x="1034" y="1517"/>
                      <a:pt x="1094" y="1547"/>
                      <a:pt x="1186" y="1547"/>
                    </a:cubicBezTo>
                    <a:cubicBezTo>
                      <a:pt x="1246" y="1547"/>
                      <a:pt x="1338" y="1517"/>
                      <a:pt x="1398" y="1486"/>
                    </a:cubicBezTo>
                    <a:cubicBezTo>
                      <a:pt x="1550" y="1365"/>
                      <a:pt x="1550" y="1152"/>
                      <a:pt x="1459" y="1031"/>
                    </a:cubicBezTo>
                    <a:lnTo>
                      <a:pt x="608" y="119"/>
                    </a:lnTo>
                    <a:cubicBezTo>
                      <a:pt x="544" y="38"/>
                      <a:pt x="454" y="1"/>
                      <a:pt x="3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28" name="Google Shape;1128;p19"/>
            <p:cNvGrpSpPr/>
            <p:nvPr/>
          </p:nvGrpSpPr>
          <p:grpSpPr>
            <a:xfrm>
              <a:off x="8845600" y="483700"/>
              <a:ext cx="587425" cy="348600"/>
              <a:chOff x="1439500" y="3797725"/>
              <a:chExt cx="587425" cy="348600"/>
            </a:xfrm>
          </p:grpSpPr>
          <p:sp>
            <p:nvSpPr>
              <p:cNvPr id="1129" name="Google Shape;1129;p19"/>
              <p:cNvSpPr/>
              <p:nvPr/>
            </p:nvSpPr>
            <p:spPr>
              <a:xfrm>
                <a:off x="1643150" y="3909825"/>
                <a:ext cx="383775" cy="188675"/>
              </a:xfrm>
              <a:custGeom>
                <a:rect b="b" l="l" r="r" t="t"/>
                <a:pathLst>
                  <a:path extrusionOk="0" h="7547" w="15351">
                    <a:moveTo>
                      <a:pt x="14408" y="1342"/>
                    </a:moveTo>
                    <a:cubicBezTo>
                      <a:pt x="14287" y="1737"/>
                      <a:pt x="14135" y="2162"/>
                      <a:pt x="13891" y="2679"/>
                    </a:cubicBezTo>
                    <a:cubicBezTo>
                      <a:pt x="13071" y="4564"/>
                      <a:pt x="11521" y="6813"/>
                      <a:pt x="8663" y="6904"/>
                    </a:cubicBezTo>
                    <a:cubicBezTo>
                      <a:pt x="8580" y="6907"/>
                      <a:pt x="8498" y="6908"/>
                      <a:pt x="8415" y="6908"/>
                    </a:cubicBezTo>
                    <a:cubicBezTo>
                      <a:pt x="5375" y="6908"/>
                      <a:pt x="3035" y="5293"/>
                      <a:pt x="1733" y="4169"/>
                    </a:cubicBezTo>
                    <a:lnTo>
                      <a:pt x="1733" y="4169"/>
                    </a:lnTo>
                    <a:cubicBezTo>
                      <a:pt x="2723" y="4482"/>
                      <a:pt x="4120" y="4811"/>
                      <a:pt x="5765" y="4811"/>
                    </a:cubicBezTo>
                    <a:cubicBezTo>
                      <a:pt x="8262" y="4811"/>
                      <a:pt x="11329" y="4054"/>
                      <a:pt x="14408" y="1342"/>
                    </a:cubicBezTo>
                    <a:close/>
                    <a:moveTo>
                      <a:pt x="14985" y="0"/>
                    </a:moveTo>
                    <a:cubicBezTo>
                      <a:pt x="14912" y="0"/>
                      <a:pt x="14838" y="30"/>
                      <a:pt x="14773" y="96"/>
                    </a:cubicBezTo>
                    <a:cubicBezTo>
                      <a:pt x="11529" y="3284"/>
                      <a:pt x="8304" y="4155"/>
                      <a:pt x="5743" y="4155"/>
                    </a:cubicBezTo>
                    <a:cubicBezTo>
                      <a:pt x="2762" y="4155"/>
                      <a:pt x="681" y="2974"/>
                      <a:pt x="517" y="2892"/>
                    </a:cubicBezTo>
                    <a:cubicBezTo>
                      <a:pt x="467" y="2872"/>
                      <a:pt x="416" y="2862"/>
                      <a:pt x="367" y="2862"/>
                    </a:cubicBezTo>
                    <a:cubicBezTo>
                      <a:pt x="267" y="2862"/>
                      <a:pt x="173" y="2902"/>
                      <a:pt x="92" y="2983"/>
                    </a:cubicBezTo>
                    <a:cubicBezTo>
                      <a:pt x="31" y="3105"/>
                      <a:pt x="1" y="3287"/>
                      <a:pt x="92" y="3409"/>
                    </a:cubicBezTo>
                    <a:cubicBezTo>
                      <a:pt x="271" y="3558"/>
                      <a:pt x="3322" y="7547"/>
                      <a:pt x="8411" y="7547"/>
                    </a:cubicBezTo>
                    <a:cubicBezTo>
                      <a:pt x="8505" y="7547"/>
                      <a:pt x="8599" y="7545"/>
                      <a:pt x="8694" y="7542"/>
                    </a:cubicBezTo>
                    <a:cubicBezTo>
                      <a:pt x="11885" y="7451"/>
                      <a:pt x="13648" y="4989"/>
                      <a:pt x="14560" y="2953"/>
                    </a:cubicBezTo>
                    <a:cubicBezTo>
                      <a:pt x="15107" y="1585"/>
                      <a:pt x="15350" y="460"/>
                      <a:pt x="15350" y="400"/>
                    </a:cubicBezTo>
                    <a:cubicBezTo>
                      <a:pt x="15350" y="278"/>
                      <a:pt x="15259" y="126"/>
                      <a:pt x="15168" y="65"/>
                    </a:cubicBezTo>
                    <a:cubicBezTo>
                      <a:pt x="15112" y="23"/>
                      <a:pt x="15049" y="0"/>
                      <a:pt x="1498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0" name="Google Shape;1130;p19"/>
              <p:cNvSpPr/>
              <p:nvPr/>
            </p:nvSpPr>
            <p:spPr>
              <a:xfrm>
                <a:off x="1439500" y="3821500"/>
                <a:ext cx="329825" cy="324825"/>
              </a:xfrm>
              <a:custGeom>
                <a:rect b="b" l="l" r="r" t="t"/>
                <a:pathLst>
                  <a:path extrusionOk="0" h="12993" w="13193">
                    <a:moveTo>
                      <a:pt x="2706" y="1774"/>
                    </a:moveTo>
                    <a:lnTo>
                      <a:pt x="2706" y="1774"/>
                    </a:lnTo>
                    <a:cubicBezTo>
                      <a:pt x="3283" y="8796"/>
                      <a:pt x="8329" y="11410"/>
                      <a:pt x="11095" y="12291"/>
                    </a:cubicBezTo>
                    <a:cubicBezTo>
                      <a:pt x="10863" y="12306"/>
                      <a:pt x="10613" y="12315"/>
                      <a:pt x="10349" y="12315"/>
                    </a:cubicBezTo>
                    <a:cubicBezTo>
                      <a:pt x="8465" y="12315"/>
                      <a:pt x="5845" y="11859"/>
                      <a:pt x="3739" y="9860"/>
                    </a:cubicBezTo>
                    <a:cubicBezTo>
                      <a:pt x="1156" y="7428"/>
                      <a:pt x="1946" y="3781"/>
                      <a:pt x="2706" y="1774"/>
                    </a:cubicBezTo>
                    <a:close/>
                    <a:moveTo>
                      <a:pt x="2908" y="1"/>
                    </a:moveTo>
                    <a:cubicBezTo>
                      <a:pt x="2793" y="1"/>
                      <a:pt x="2685" y="46"/>
                      <a:pt x="2615" y="163"/>
                    </a:cubicBezTo>
                    <a:cubicBezTo>
                      <a:pt x="2615" y="163"/>
                      <a:pt x="2523" y="346"/>
                      <a:pt x="2371" y="741"/>
                    </a:cubicBezTo>
                    <a:cubicBezTo>
                      <a:pt x="1581" y="2595"/>
                      <a:pt x="1" y="7276"/>
                      <a:pt x="3253" y="10346"/>
                    </a:cubicBezTo>
                    <a:cubicBezTo>
                      <a:pt x="5527" y="12532"/>
                      <a:pt x="8373" y="12993"/>
                      <a:pt x="10387" y="12993"/>
                    </a:cubicBezTo>
                    <a:cubicBezTo>
                      <a:pt x="11819" y="12993"/>
                      <a:pt x="12830" y="12760"/>
                      <a:pt x="12919" y="12747"/>
                    </a:cubicBezTo>
                    <a:cubicBezTo>
                      <a:pt x="13040" y="12717"/>
                      <a:pt x="13132" y="12626"/>
                      <a:pt x="13162" y="12565"/>
                    </a:cubicBezTo>
                    <a:cubicBezTo>
                      <a:pt x="13192" y="12504"/>
                      <a:pt x="13192" y="12443"/>
                      <a:pt x="13192" y="12413"/>
                    </a:cubicBezTo>
                    <a:cubicBezTo>
                      <a:pt x="13162" y="12261"/>
                      <a:pt x="13040" y="12139"/>
                      <a:pt x="12888" y="12109"/>
                    </a:cubicBezTo>
                    <a:cubicBezTo>
                      <a:pt x="12767" y="12109"/>
                      <a:pt x="3223" y="10741"/>
                      <a:pt x="3283" y="315"/>
                    </a:cubicBezTo>
                    <a:cubicBezTo>
                      <a:pt x="3283" y="163"/>
                      <a:pt x="3162" y="42"/>
                      <a:pt x="3010" y="11"/>
                    </a:cubicBezTo>
                    <a:cubicBezTo>
                      <a:pt x="2976" y="5"/>
                      <a:pt x="2941" y="1"/>
                      <a:pt x="290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1" name="Google Shape;1131;p19"/>
              <p:cNvSpPr/>
              <p:nvPr/>
            </p:nvSpPr>
            <p:spPr>
              <a:xfrm>
                <a:off x="1574775" y="3797725"/>
                <a:ext cx="284225" cy="180750"/>
              </a:xfrm>
              <a:custGeom>
                <a:rect b="b" l="l" r="r" t="t"/>
                <a:pathLst>
                  <a:path extrusionOk="0" h="7230" w="11369">
                    <a:moveTo>
                      <a:pt x="912" y="1570"/>
                    </a:moveTo>
                    <a:lnTo>
                      <a:pt x="912" y="1570"/>
                    </a:lnTo>
                    <a:cubicBezTo>
                      <a:pt x="1672" y="2634"/>
                      <a:pt x="3040" y="4184"/>
                      <a:pt x="4772" y="4823"/>
                    </a:cubicBezTo>
                    <a:cubicBezTo>
                      <a:pt x="6444" y="5522"/>
                      <a:pt x="8359" y="5674"/>
                      <a:pt x="9605" y="5704"/>
                    </a:cubicBezTo>
                    <a:cubicBezTo>
                      <a:pt x="8735" y="6091"/>
                      <a:pt x="7496" y="6527"/>
                      <a:pt x="6169" y="6527"/>
                    </a:cubicBezTo>
                    <a:cubicBezTo>
                      <a:pt x="5411" y="6527"/>
                      <a:pt x="4623" y="6384"/>
                      <a:pt x="3860" y="6008"/>
                    </a:cubicBezTo>
                    <a:cubicBezTo>
                      <a:pt x="1793" y="5035"/>
                      <a:pt x="1125" y="2938"/>
                      <a:pt x="912" y="1570"/>
                    </a:cubicBezTo>
                    <a:close/>
                    <a:moveTo>
                      <a:pt x="498" y="1"/>
                    </a:moveTo>
                    <a:cubicBezTo>
                      <a:pt x="463" y="1"/>
                      <a:pt x="429" y="7"/>
                      <a:pt x="395" y="20"/>
                    </a:cubicBezTo>
                    <a:cubicBezTo>
                      <a:pt x="274" y="51"/>
                      <a:pt x="152" y="172"/>
                      <a:pt x="152" y="324"/>
                    </a:cubicBezTo>
                    <a:cubicBezTo>
                      <a:pt x="152" y="507"/>
                      <a:pt x="0" y="4914"/>
                      <a:pt x="3556" y="6616"/>
                    </a:cubicBezTo>
                    <a:cubicBezTo>
                      <a:pt x="4463" y="7062"/>
                      <a:pt x="5388" y="7230"/>
                      <a:pt x="6265" y="7230"/>
                    </a:cubicBezTo>
                    <a:cubicBezTo>
                      <a:pt x="8858" y="7230"/>
                      <a:pt x="11042" y="5765"/>
                      <a:pt x="11155" y="5674"/>
                    </a:cubicBezTo>
                    <a:cubicBezTo>
                      <a:pt x="11216" y="5643"/>
                      <a:pt x="11246" y="5613"/>
                      <a:pt x="11277" y="5522"/>
                    </a:cubicBezTo>
                    <a:cubicBezTo>
                      <a:pt x="11368" y="5370"/>
                      <a:pt x="11277" y="5157"/>
                      <a:pt x="11155" y="5066"/>
                    </a:cubicBezTo>
                    <a:lnTo>
                      <a:pt x="10942" y="5066"/>
                    </a:lnTo>
                    <a:cubicBezTo>
                      <a:pt x="10814" y="5074"/>
                      <a:pt x="10481" y="5093"/>
                      <a:pt x="10014" y="5093"/>
                    </a:cubicBezTo>
                    <a:cubicBezTo>
                      <a:pt x="8825" y="5093"/>
                      <a:pt x="6771" y="4974"/>
                      <a:pt x="5046" y="4276"/>
                    </a:cubicBezTo>
                    <a:cubicBezTo>
                      <a:pt x="2523" y="3242"/>
                      <a:pt x="790" y="203"/>
                      <a:pt x="790" y="172"/>
                    </a:cubicBezTo>
                    <a:cubicBezTo>
                      <a:pt x="743" y="77"/>
                      <a:pt x="621" y="1"/>
                      <a:pt x="4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32" name="Google Shape;1132;p19"/>
            <p:cNvGrpSpPr/>
            <p:nvPr/>
          </p:nvGrpSpPr>
          <p:grpSpPr>
            <a:xfrm>
              <a:off x="7641075" y="-163037"/>
              <a:ext cx="595000" cy="398975"/>
              <a:chOff x="6769400" y="3772725"/>
              <a:chExt cx="595000" cy="398975"/>
            </a:xfrm>
          </p:grpSpPr>
          <p:sp>
            <p:nvSpPr>
              <p:cNvPr id="1133" name="Google Shape;1133;p19"/>
              <p:cNvSpPr/>
              <p:nvPr/>
            </p:nvSpPr>
            <p:spPr>
              <a:xfrm>
                <a:off x="6769400" y="3772725"/>
                <a:ext cx="595000" cy="398975"/>
              </a:xfrm>
              <a:custGeom>
                <a:rect b="b" l="l" r="r" t="t"/>
                <a:pathLst>
                  <a:path extrusionOk="0" h="15959" w="23800">
                    <a:moveTo>
                      <a:pt x="19271" y="4485"/>
                    </a:moveTo>
                    <a:cubicBezTo>
                      <a:pt x="20760" y="4789"/>
                      <a:pt x="22523" y="5276"/>
                      <a:pt x="22949" y="5853"/>
                    </a:cubicBezTo>
                    <a:cubicBezTo>
                      <a:pt x="23070" y="5944"/>
                      <a:pt x="23040" y="6066"/>
                      <a:pt x="23040" y="6096"/>
                    </a:cubicBezTo>
                    <a:cubicBezTo>
                      <a:pt x="23040" y="6157"/>
                      <a:pt x="22979" y="6187"/>
                      <a:pt x="22979" y="6248"/>
                    </a:cubicBezTo>
                    <a:cubicBezTo>
                      <a:pt x="22918" y="6400"/>
                      <a:pt x="22797" y="6491"/>
                      <a:pt x="22645" y="6491"/>
                    </a:cubicBezTo>
                    <a:cubicBezTo>
                      <a:pt x="22607" y="6498"/>
                      <a:pt x="22567" y="6500"/>
                      <a:pt x="22525" y="6500"/>
                    </a:cubicBezTo>
                    <a:cubicBezTo>
                      <a:pt x="21736" y="6500"/>
                      <a:pt x="20339" y="5438"/>
                      <a:pt x="19271" y="4485"/>
                    </a:cubicBezTo>
                    <a:close/>
                    <a:moveTo>
                      <a:pt x="12196" y="644"/>
                    </a:moveTo>
                    <a:cubicBezTo>
                      <a:pt x="13108" y="644"/>
                      <a:pt x="14034" y="873"/>
                      <a:pt x="14833" y="1507"/>
                    </a:cubicBezTo>
                    <a:cubicBezTo>
                      <a:pt x="15745" y="2236"/>
                      <a:pt x="16079" y="3087"/>
                      <a:pt x="15897" y="4090"/>
                    </a:cubicBezTo>
                    <a:cubicBezTo>
                      <a:pt x="15654" y="5184"/>
                      <a:pt x="14864" y="6096"/>
                      <a:pt x="14864" y="6096"/>
                    </a:cubicBezTo>
                    <a:cubicBezTo>
                      <a:pt x="14803" y="6157"/>
                      <a:pt x="14803" y="6157"/>
                      <a:pt x="14803" y="6187"/>
                    </a:cubicBezTo>
                    <a:lnTo>
                      <a:pt x="14803" y="6218"/>
                    </a:lnTo>
                    <a:lnTo>
                      <a:pt x="14803" y="6248"/>
                    </a:lnTo>
                    <a:lnTo>
                      <a:pt x="14803" y="6309"/>
                    </a:lnTo>
                    <a:lnTo>
                      <a:pt x="14803" y="6370"/>
                    </a:lnTo>
                    <a:lnTo>
                      <a:pt x="14803" y="6400"/>
                    </a:lnTo>
                    <a:cubicBezTo>
                      <a:pt x="14803" y="6461"/>
                      <a:pt x="14803" y="6461"/>
                      <a:pt x="14864" y="6491"/>
                    </a:cubicBezTo>
                    <a:cubicBezTo>
                      <a:pt x="14864" y="6522"/>
                      <a:pt x="14894" y="6522"/>
                      <a:pt x="14894" y="6552"/>
                    </a:cubicBezTo>
                    <a:lnTo>
                      <a:pt x="14894" y="6613"/>
                    </a:lnTo>
                    <a:cubicBezTo>
                      <a:pt x="14924" y="6643"/>
                      <a:pt x="14924" y="6643"/>
                      <a:pt x="14985" y="6643"/>
                    </a:cubicBezTo>
                    <a:lnTo>
                      <a:pt x="15137" y="6643"/>
                    </a:lnTo>
                    <a:cubicBezTo>
                      <a:pt x="15328" y="6618"/>
                      <a:pt x="15516" y="6605"/>
                      <a:pt x="15700" y="6605"/>
                    </a:cubicBezTo>
                    <a:cubicBezTo>
                      <a:pt x="16601" y="6605"/>
                      <a:pt x="17403" y="6909"/>
                      <a:pt x="17934" y="7464"/>
                    </a:cubicBezTo>
                    <a:cubicBezTo>
                      <a:pt x="18572" y="8133"/>
                      <a:pt x="18815" y="9075"/>
                      <a:pt x="18633" y="10048"/>
                    </a:cubicBezTo>
                    <a:cubicBezTo>
                      <a:pt x="18389" y="11264"/>
                      <a:pt x="17508" y="12388"/>
                      <a:pt x="16201" y="13178"/>
                    </a:cubicBezTo>
                    <a:cubicBezTo>
                      <a:pt x="13751" y="14684"/>
                      <a:pt x="10069" y="15288"/>
                      <a:pt x="7036" y="15288"/>
                    </a:cubicBezTo>
                    <a:cubicBezTo>
                      <a:pt x="5477" y="15288"/>
                      <a:pt x="4090" y="15129"/>
                      <a:pt x="3131" y="14850"/>
                    </a:cubicBezTo>
                    <a:cubicBezTo>
                      <a:pt x="2158" y="14577"/>
                      <a:pt x="1945" y="14242"/>
                      <a:pt x="1854" y="14121"/>
                    </a:cubicBezTo>
                    <a:cubicBezTo>
                      <a:pt x="1672" y="13695"/>
                      <a:pt x="1611" y="13300"/>
                      <a:pt x="1672" y="12905"/>
                    </a:cubicBezTo>
                    <a:cubicBezTo>
                      <a:pt x="1824" y="12145"/>
                      <a:pt x="2462" y="11689"/>
                      <a:pt x="2462" y="11659"/>
                    </a:cubicBezTo>
                    <a:cubicBezTo>
                      <a:pt x="2584" y="11567"/>
                      <a:pt x="2675" y="11385"/>
                      <a:pt x="2584" y="11233"/>
                    </a:cubicBezTo>
                    <a:cubicBezTo>
                      <a:pt x="2533" y="11106"/>
                      <a:pt x="2419" y="11043"/>
                      <a:pt x="2295" y="11043"/>
                    </a:cubicBezTo>
                    <a:cubicBezTo>
                      <a:pt x="2270" y="11043"/>
                      <a:pt x="2244" y="11046"/>
                      <a:pt x="2219" y="11051"/>
                    </a:cubicBezTo>
                    <a:cubicBezTo>
                      <a:pt x="2219" y="11051"/>
                      <a:pt x="2017" y="11093"/>
                      <a:pt x="1759" y="11093"/>
                    </a:cubicBezTo>
                    <a:cubicBezTo>
                      <a:pt x="1527" y="11093"/>
                      <a:pt x="1250" y="11059"/>
                      <a:pt x="1034" y="10929"/>
                    </a:cubicBezTo>
                    <a:cubicBezTo>
                      <a:pt x="851" y="10808"/>
                      <a:pt x="760" y="10656"/>
                      <a:pt x="699" y="10443"/>
                    </a:cubicBezTo>
                    <a:cubicBezTo>
                      <a:pt x="638" y="10260"/>
                      <a:pt x="638" y="9987"/>
                      <a:pt x="699" y="9713"/>
                    </a:cubicBezTo>
                    <a:cubicBezTo>
                      <a:pt x="1155" y="7251"/>
                      <a:pt x="5441" y="2692"/>
                      <a:pt x="9605" y="1172"/>
                    </a:cubicBezTo>
                    <a:cubicBezTo>
                      <a:pt x="10356" y="881"/>
                      <a:pt x="11269" y="644"/>
                      <a:pt x="12196" y="644"/>
                    </a:cubicBezTo>
                    <a:close/>
                    <a:moveTo>
                      <a:pt x="12255" y="0"/>
                    </a:moveTo>
                    <a:cubicBezTo>
                      <a:pt x="11384" y="0"/>
                      <a:pt x="10434" y="188"/>
                      <a:pt x="9423" y="564"/>
                    </a:cubicBezTo>
                    <a:cubicBezTo>
                      <a:pt x="5015" y="2206"/>
                      <a:pt x="608" y="6887"/>
                      <a:pt x="91" y="9592"/>
                    </a:cubicBezTo>
                    <a:cubicBezTo>
                      <a:pt x="0" y="9926"/>
                      <a:pt x="0" y="10291"/>
                      <a:pt x="91" y="10595"/>
                    </a:cubicBezTo>
                    <a:cubicBezTo>
                      <a:pt x="152" y="11020"/>
                      <a:pt x="395" y="11324"/>
                      <a:pt x="730" y="11507"/>
                    </a:cubicBezTo>
                    <a:cubicBezTo>
                      <a:pt x="942" y="11659"/>
                      <a:pt x="1246" y="11719"/>
                      <a:pt x="1489" y="11780"/>
                    </a:cubicBezTo>
                    <a:cubicBezTo>
                      <a:pt x="1307" y="12023"/>
                      <a:pt x="1094" y="12388"/>
                      <a:pt x="1034" y="12783"/>
                    </a:cubicBezTo>
                    <a:cubicBezTo>
                      <a:pt x="912" y="13330"/>
                      <a:pt x="1034" y="13878"/>
                      <a:pt x="1307" y="14425"/>
                    </a:cubicBezTo>
                    <a:cubicBezTo>
                      <a:pt x="1520" y="14881"/>
                      <a:pt x="2067" y="15215"/>
                      <a:pt x="2918" y="15489"/>
                    </a:cubicBezTo>
                    <a:cubicBezTo>
                      <a:pt x="3932" y="15788"/>
                      <a:pt x="5389" y="15958"/>
                      <a:pt x="7026" y="15958"/>
                    </a:cubicBezTo>
                    <a:cubicBezTo>
                      <a:pt x="10199" y="15958"/>
                      <a:pt x="14050" y="15320"/>
                      <a:pt x="16657" y="13756"/>
                    </a:cubicBezTo>
                    <a:cubicBezTo>
                      <a:pt x="18116" y="12844"/>
                      <a:pt x="19119" y="11567"/>
                      <a:pt x="19393" y="10200"/>
                    </a:cubicBezTo>
                    <a:cubicBezTo>
                      <a:pt x="19605" y="9045"/>
                      <a:pt x="19301" y="7859"/>
                      <a:pt x="18511" y="7069"/>
                    </a:cubicBezTo>
                    <a:cubicBezTo>
                      <a:pt x="17873" y="6400"/>
                      <a:pt x="17022" y="6035"/>
                      <a:pt x="16049" y="6005"/>
                    </a:cubicBezTo>
                    <a:cubicBezTo>
                      <a:pt x="16535" y="5580"/>
                      <a:pt x="17295" y="4972"/>
                      <a:pt x="18238" y="4425"/>
                    </a:cubicBezTo>
                    <a:cubicBezTo>
                      <a:pt x="18938" y="5096"/>
                      <a:pt x="21182" y="7171"/>
                      <a:pt x="22597" y="7171"/>
                    </a:cubicBezTo>
                    <a:cubicBezTo>
                      <a:pt x="22655" y="7171"/>
                      <a:pt x="22712" y="7167"/>
                      <a:pt x="22766" y="7160"/>
                    </a:cubicBezTo>
                    <a:cubicBezTo>
                      <a:pt x="23101" y="7130"/>
                      <a:pt x="23405" y="6887"/>
                      <a:pt x="23587" y="6583"/>
                    </a:cubicBezTo>
                    <a:cubicBezTo>
                      <a:pt x="23800" y="6218"/>
                      <a:pt x="23800" y="5792"/>
                      <a:pt x="23526" y="5458"/>
                    </a:cubicBezTo>
                    <a:cubicBezTo>
                      <a:pt x="22888" y="4577"/>
                      <a:pt x="20791" y="4090"/>
                      <a:pt x="19453" y="3847"/>
                    </a:cubicBezTo>
                    <a:cubicBezTo>
                      <a:pt x="20458" y="3477"/>
                      <a:pt x="21555" y="3222"/>
                      <a:pt x="22784" y="3222"/>
                    </a:cubicBezTo>
                    <a:cubicBezTo>
                      <a:pt x="22968" y="3222"/>
                      <a:pt x="23154" y="3227"/>
                      <a:pt x="23344" y="3239"/>
                    </a:cubicBezTo>
                    <a:cubicBezTo>
                      <a:pt x="23526" y="3239"/>
                      <a:pt x="23678" y="3148"/>
                      <a:pt x="23678" y="2935"/>
                    </a:cubicBezTo>
                    <a:cubicBezTo>
                      <a:pt x="23678" y="2753"/>
                      <a:pt x="23557" y="2601"/>
                      <a:pt x="23374" y="2601"/>
                    </a:cubicBezTo>
                    <a:cubicBezTo>
                      <a:pt x="23155" y="2585"/>
                      <a:pt x="22938" y="2578"/>
                      <a:pt x="22724" y="2578"/>
                    </a:cubicBezTo>
                    <a:cubicBezTo>
                      <a:pt x="20011" y="2578"/>
                      <a:pt x="17794" y="3777"/>
                      <a:pt x="16414" y="4820"/>
                    </a:cubicBezTo>
                    <a:cubicBezTo>
                      <a:pt x="16505" y="4607"/>
                      <a:pt x="16535" y="4425"/>
                      <a:pt x="16566" y="4242"/>
                    </a:cubicBezTo>
                    <a:cubicBezTo>
                      <a:pt x="16809" y="2996"/>
                      <a:pt x="16353" y="1902"/>
                      <a:pt x="15289" y="1020"/>
                    </a:cubicBezTo>
                    <a:cubicBezTo>
                      <a:pt x="14452" y="340"/>
                      <a:pt x="13426" y="0"/>
                      <a:pt x="1225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4" name="Google Shape;1134;p19"/>
              <p:cNvSpPr/>
              <p:nvPr/>
            </p:nvSpPr>
            <p:spPr>
              <a:xfrm>
                <a:off x="6817850" y="3820425"/>
                <a:ext cx="346625" cy="187375"/>
              </a:xfrm>
              <a:custGeom>
                <a:rect b="b" l="l" r="r" t="t"/>
                <a:pathLst>
                  <a:path extrusionOk="0" h="7495" w="13865">
                    <a:moveTo>
                      <a:pt x="9414" y="0"/>
                    </a:moveTo>
                    <a:cubicBezTo>
                      <a:pt x="9168" y="0"/>
                      <a:pt x="8928" y="18"/>
                      <a:pt x="8701" y="54"/>
                    </a:cubicBezTo>
                    <a:cubicBezTo>
                      <a:pt x="7029" y="328"/>
                      <a:pt x="5387" y="1665"/>
                      <a:pt x="4111" y="2669"/>
                    </a:cubicBezTo>
                    <a:cubicBezTo>
                      <a:pt x="2591" y="3945"/>
                      <a:pt x="1254" y="5404"/>
                      <a:pt x="190" y="7045"/>
                    </a:cubicBezTo>
                    <a:cubicBezTo>
                      <a:pt x="0" y="7277"/>
                      <a:pt x="234" y="7494"/>
                      <a:pt x="477" y="7494"/>
                    </a:cubicBezTo>
                    <a:cubicBezTo>
                      <a:pt x="584" y="7494"/>
                      <a:pt x="693" y="7452"/>
                      <a:pt x="767" y="7349"/>
                    </a:cubicBezTo>
                    <a:cubicBezTo>
                      <a:pt x="2561" y="4705"/>
                      <a:pt x="5083" y="2304"/>
                      <a:pt x="8032" y="966"/>
                    </a:cubicBezTo>
                    <a:cubicBezTo>
                      <a:pt x="8413" y="799"/>
                      <a:pt x="8931" y="711"/>
                      <a:pt x="9478" y="711"/>
                    </a:cubicBezTo>
                    <a:cubicBezTo>
                      <a:pt x="11113" y="711"/>
                      <a:pt x="13001" y="1492"/>
                      <a:pt x="12226" y="3246"/>
                    </a:cubicBezTo>
                    <a:cubicBezTo>
                      <a:pt x="12104" y="3511"/>
                      <a:pt x="12337" y="3735"/>
                      <a:pt x="12559" y="3735"/>
                    </a:cubicBezTo>
                    <a:cubicBezTo>
                      <a:pt x="12668" y="3735"/>
                      <a:pt x="12774" y="3680"/>
                      <a:pt x="12834" y="3550"/>
                    </a:cubicBezTo>
                    <a:cubicBezTo>
                      <a:pt x="13864" y="1219"/>
                      <a:pt x="11439" y="0"/>
                      <a:pt x="941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135" name="Google Shape;1135;p19"/>
          <p:cNvGrpSpPr/>
          <p:nvPr/>
        </p:nvGrpSpPr>
        <p:grpSpPr>
          <a:xfrm rot="10800000">
            <a:off x="-386741" y="3548901"/>
            <a:ext cx="1889050" cy="1758163"/>
            <a:chOff x="7641075" y="-163037"/>
            <a:chExt cx="1889050" cy="1758163"/>
          </a:xfrm>
        </p:grpSpPr>
        <p:grpSp>
          <p:nvGrpSpPr>
            <p:cNvPr id="1136" name="Google Shape;1136;p19"/>
            <p:cNvGrpSpPr/>
            <p:nvPr/>
          </p:nvGrpSpPr>
          <p:grpSpPr>
            <a:xfrm>
              <a:off x="8613650" y="1108375"/>
              <a:ext cx="916475" cy="486750"/>
              <a:chOff x="6457825" y="2667475"/>
              <a:chExt cx="916475" cy="486750"/>
            </a:xfrm>
          </p:grpSpPr>
          <p:sp>
            <p:nvSpPr>
              <p:cNvPr id="1137" name="Google Shape;1137;p19"/>
              <p:cNvSpPr/>
              <p:nvPr/>
            </p:nvSpPr>
            <p:spPr>
              <a:xfrm>
                <a:off x="6457825" y="2667475"/>
                <a:ext cx="916475" cy="486750"/>
              </a:xfrm>
              <a:custGeom>
                <a:rect b="b" l="l" r="r" t="t"/>
                <a:pathLst>
                  <a:path extrusionOk="0" h="19470" w="36659">
                    <a:moveTo>
                      <a:pt x="35285" y="4309"/>
                    </a:moveTo>
                    <a:cubicBezTo>
                      <a:pt x="35800" y="4309"/>
                      <a:pt x="35131" y="5419"/>
                      <a:pt x="34986" y="5564"/>
                    </a:cubicBezTo>
                    <a:cubicBezTo>
                      <a:pt x="34622" y="6020"/>
                      <a:pt x="34196" y="6385"/>
                      <a:pt x="33710" y="6749"/>
                    </a:cubicBezTo>
                    <a:cubicBezTo>
                      <a:pt x="32403" y="7601"/>
                      <a:pt x="30822" y="7965"/>
                      <a:pt x="29272" y="7965"/>
                    </a:cubicBezTo>
                    <a:lnTo>
                      <a:pt x="28846" y="7965"/>
                    </a:lnTo>
                    <a:cubicBezTo>
                      <a:pt x="28938" y="7965"/>
                      <a:pt x="29059" y="7904"/>
                      <a:pt x="29211" y="7904"/>
                    </a:cubicBezTo>
                    <a:cubicBezTo>
                      <a:pt x="30549" y="7752"/>
                      <a:pt x="31886" y="6993"/>
                      <a:pt x="32828" y="6142"/>
                    </a:cubicBezTo>
                    <a:cubicBezTo>
                      <a:pt x="33436" y="5564"/>
                      <a:pt x="34318" y="4470"/>
                      <a:pt x="35199" y="4318"/>
                    </a:cubicBezTo>
                    <a:cubicBezTo>
                      <a:pt x="35231" y="4312"/>
                      <a:pt x="35259" y="4309"/>
                      <a:pt x="35285" y="4309"/>
                    </a:cubicBezTo>
                    <a:close/>
                    <a:moveTo>
                      <a:pt x="21733" y="589"/>
                    </a:moveTo>
                    <a:cubicBezTo>
                      <a:pt x="23192" y="589"/>
                      <a:pt x="24705" y="854"/>
                      <a:pt x="25928" y="1765"/>
                    </a:cubicBezTo>
                    <a:cubicBezTo>
                      <a:pt x="27661" y="3041"/>
                      <a:pt x="28421" y="5230"/>
                      <a:pt x="28816" y="7266"/>
                    </a:cubicBezTo>
                    <a:cubicBezTo>
                      <a:pt x="28208" y="7297"/>
                      <a:pt x="27175" y="7418"/>
                      <a:pt x="27144" y="7996"/>
                    </a:cubicBezTo>
                    <a:cubicBezTo>
                      <a:pt x="27069" y="8520"/>
                      <a:pt x="27896" y="8613"/>
                      <a:pt x="28564" y="8613"/>
                    </a:cubicBezTo>
                    <a:cubicBezTo>
                      <a:pt x="28710" y="8613"/>
                      <a:pt x="28848" y="8609"/>
                      <a:pt x="28968" y="8604"/>
                    </a:cubicBezTo>
                    <a:lnTo>
                      <a:pt x="28968" y="8604"/>
                    </a:lnTo>
                    <a:cubicBezTo>
                      <a:pt x="29150" y="13528"/>
                      <a:pt x="25320" y="16932"/>
                      <a:pt x="20792" y="18087"/>
                    </a:cubicBezTo>
                    <a:cubicBezTo>
                      <a:pt x="19212" y="18496"/>
                      <a:pt x="17548" y="18706"/>
                      <a:pt x="15874" y="18706"/>
                    </a:cubicBezTo>
                    <a:cubicBezTo>
                      <a:pt x="12070" y="18706"/>
                      <a:pt x="8217" y="17622"/>
                      <a:pt x="5199" y="15321"/>
                    </a:cubicBezTo>
                    <a:cubicBezTo>
                      <a:pt x="3010" y="13619"/>
                      <a:pt x="183" y="10367"/>
                      <a:pt x="882" y="7388"/>
                    </a:cubicBezTo>
                    <a:cubicBezTo>
                      <a:pt x="1034" y="6719"/>
                      <a:pt x="1338" y="5929"/>
                      <a:pt x="1977" y="5655"/>
                    </a:cubicBezTo>
                    <a:cubicBezTo>
                      <a:pt x="2299" y="5511"/>
                      <a:pt x="2653" y="5464"/>
                      <a:pt x="3018" y="5464"/>
                    </a:cubicBezTo>
                    <a:cubicBezTo>
                      <a:pt x="3652" y="5464"/>
                      <a:pt x="4316" y="5606"/>
                      <a:pt x="4895" y="5625"/>
                    </a:cubicBezTo>
                    <a:cubicBezTo>
                      <a:pt x="5126" y="5646"/>
                      <a:pt x="5352" y="5656"/>
                      <a:pt x="5575" y="5656"/>
                    </a:cubicBezTo>
                    <a:cubicBezTo>
                      <a:pt x="7603" y="5656"/>
                      <a:pt x="9287" y="4821"/>
                      <a:pt x="11095" y="3862"/>
                    </a:cubicBezTo>
                    <a:cubicBezTo>
                      <a:pt x="14256" y="2433"/>
                      <a:pt x="17570" y="883"/>
                      <a:pt x="21004" y="610"/>
                    </a:cubicBezTo>
                    <a:cubicBezTo>
                      <a:pt x="21245" y="596"/>
                      <a:pt x="21488" y="589"/>
                      <a:pt x="21733" y="589"/>
                    </a:cubicBezTo>
                    <a:close/>
                    <a:moveTo>
                      <a:pt x="21787" y="0"/>
                    </a:moveTo>
                    <a:cubicBezTo>
                      <a:pt x="21729" y="0"/>
                      <a:pt x="21671" y="1"/>
                      <a:pt x="21612" y="2"/>
                    </a:cubicBezTo>
                    <a:cubicBezTo>
                      <a:pt x="17874" y="93"/>
                      <a:pt x="14256" y="1734"/>
                      <a:pt x="10822" y="3284"/>
                    </a:cubicBezTo>
                    <a:cubicBezTo>
                      <a:pt x="9302" y="4044"/>
                      <a:pt x="7843" y="4926"/>
                      <a:pt x="6110" y="5078"/>
                    </a:cubicBezTo>
                    <a:cubicBezTo>
                      <a:pt x="6004" y="5085"/>
                      <a:pt x="5897" y="5089"/>
                      <a:pt x="5789" y="5089"/>
                    </a:cubicBezTo>
                    <a:cubicBezTo>
                      <a:pt x="4925" y="5089"/>
                      <a:pt x="4015" y="4873"/>
                      <a:pt x="3123" y="4873"/>
                    </a:cubicBezTo>
                    <a:cubicBezTo>
                      <a:pt x="2788" y="4873"/>
                      <a:pt x="2455" y="4903"/>
                      <a:pt x="2129" y="4986"/>
                    </a:cubicBezTo>
                    <a:cubicBezTo>
                      <a:pt x="578" y="5412"/>
                      <a:pt x="1" y="7236"/>
                      <a:pt x="122" y="8725"/>
                    </a:cubicBezTo>
                    <a:cubicBezTo>
                      <a:pt x="457" y="12281"/>
                      <a:pt x="3527" y="15443"/>
                      <a:pt x="6536" y="17114"/>
                    </a:cubicBezTo>
                    <a:cubicBezTo>
                      <a:pt x="9364" y="18660"/>
                      <a:pt x="12660" y="19470"/>
                      <a:pt x="15937" y="19470"/>
                    </a:cubicBezTo>
                    <a:cubicBezTo>
                      <a:pt x="17944" y="19470"/>
                      <a:pt x="19944" y="19166"/>
                      <a:pt x="21825" y="18543"/>
                    </a:cubicBezTo>
                    <a:cubicBezTo>
                      <a:pt x="24013" y="17844"/>
                      <a:pt x="26141" y="16628"/>
                      <a:pt x="27631" y="14804"/>
                    </a:cubicBezTo>
                    <a:cubicBezTo>
                      <a:pt x="29029" y="13041"/>
                      <a:pt x="29637" y="10883"/>
                      <a:pt x="29576" y="8664"/>
                    </a:cubicBezTo>
                    <a:cubicBezTo>
                      <a:pt x="31248" y="8604"/>
                      <a:pt x="32919" y="8208"/>
                      <a:pt x="34226" y="7205"/>
                    </a:cubicBezTo>
                    <a:cubicBezTo>
                      <a:pt x="34956" y="6658"/>
                      <a:pt x="36658" y="5260"/>
                      <a:pt x="35989" y="4166"/>
                    </a:cubicBezTo>
                    <a:cubicBezTo>
                      <a:pt x="35791" y="3835"/>
                      <a:pt x="35531" y="3710"/>
                      <a:pt x="35248" y="3710"/>
                    </a:cubicBezTo>
                    <a:cubicBezTo>
                      <a:pt x="34619" y="3710"/>
                      <a:pt x="33876" y="4326"/>
                      <a:pt x="33436" y="4683"/>
                    </a:cubicBezTo>
                    <a:cubicBezTo>
                      <a:pt x="32220" y="5746"/>
                      <a:pt x="31035" y="6932"/>
                      <a:pt x="29363" y="7266"/>
                    </a:cubicBezTo>
                    <a:cubicBezTo>
                      <a:pt x="29029" y="5138"/>
                      <a:pt x="28178" y="2859"/>
                      <a:pt x="26475" y="1491"/>
                    </a:cubicBezTo>
                    <a:cubicBezTo>
                      <a:pt x="25153" y="433"/>
                      <a:pt x="23489" y="0"/>
                      <a:pt x="2178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8" name="Google Shape;1138;p19"/>
              <p:cNvSpPr/>
              <p:nvPr/>
            </p:nvSpPr>
            <p:spPr>
              <a:xfrm>
                <a:off x="6835200" y="2915100"/>
                <a:ext cx="330000" cy="196000"/>
              </a:xfrm>
              <a:custGeom>
                <a:rect b="b" l="l" r="r" t="t"/>
                <a:pathLst>
                  <a:path extrusionOk="0" h="7840" w="13200">
                    <a:moveTo>
                      <a:pt x="12727" y="0"/>
                    </a:moveTo>
                    <a:cubicBezTo>
                      <a:pt x="12643" y="0"/>
                      <a:pt x="12562" y="38"/>
                      <a:pt x="12505" y="127"/>
                    </a:cubicBezTo>
                    <a:cubicBezTo>
                      <a:pt x="11168" y="2224"/>
                      <a:pt x="9405" y="4200"/>
                      <a:pt x="7247" y="5446"/>
                    </a:cubicBezTo>
                    <a:cubicBezTo>
                      <a:pt x="5559" y="6459"/>
                      <a:pt x="3494" y="7183"/>
                      <a:pt x="1506" y="7183"/>
                    </a:cubicBezTo>
                    <a:cubicBezTo>
                      <a:pt x="1167" y="7183"/>
                      <a:pt x="831" y="7162"/>
                      <a:pt x="499" y="7118"/>
                    </a:cubicBezTo>
                    <a:cubicBezTo>
                      <a:pt x="479" y="7115"/>
                      <a:pt x="460" y="7114"/>
                      <a:pt x="442" y="7114"/>
                    </a:cubicBezTo>
                    <a:cubicBezTo>
                      <a:pt x="39" y="7114"/>
                      <a:pt x="1" y="7727"/>
                      <a:pt x="408" y="7756"/>
                    </a:cubicBezTo>
                    <a:cubicBezTo>
                      <a:pt x="786" y="7813"/>
                      <a:pt x="1174" y="7839"/>
                      <a:pt x="1566" y="7839"/>
                    </a:cubicBezTo>
                    <a:cubicBezTo>
                      <a:pt x="3721" y="7839"/>
                      <a:pt x="6010" y="7034"/>
                      <a:pt x="7733" y="5902"/>
                    </a:cubicBezTo>
                    <a:cubicBezTo>
                      <a:pt x="9861" y="4504"/>
                      <a:pt x="11624" y="2650"/>
                      <a:pt x="13022" y="522"/>
                    </a:cubicBezTo>
                    <a:cubicBezTo>
                      <a:pt x="13200" y="278"/>
                      <a:pt x="12954" y="0"/>
                      <a:pt x="1272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9" name="Google Shape;1139;p19"/>
              <p:cNvSpPr/>
              <p:nvPr/>
            </p:nvSpPr>
            <p:spPr>
              <a:xfrm>
                <a:off x="6547500" y="2975375"/>
                <a:ext cx="246550" cy="122350"/>
              </a:xfrm>
              <a:custGeom>
                <a:rect b="b" l="l" r="r" t="t"/>
                <a:pathLst>
                  <a:path extrusionOk="0" h="4894" w="9862">
                    <a:moveTo>
                      <a:pt x="484" y="0"/>
                    </a:moveTo>
                    <a:cubicBezTo>
                      <a:pt x="247" y="0"/>
                      <a:pt x="0" y="314"/>
                      <a:pt x="183" y="543"/>
                    </a:cubicBezTo>
                    <a:cubicBezTo>
                      <a:pt x="2341" y="3431"/>
                      <a:pt x="5867" y="4798"/>
                      <a:pt x="9362" y="4890"/>
                    </a:cubicBezTo>
                    <a:cubicBezTo>
                      <a:pt x="9381" y="4892"/>
                      <a:pt x="9400" y="4893"/>
                      <a:pt x="9417" y="4893"/>
                    </a:cubicBezTo>
                    <a:cubicBezTo>
                      <a:pt x="9823" y="4893"/>
                      <a:pt x="9861" y="4251"/>
                      <a:pt x="9454" y="4251"/>
                    </a:cubicBezTo>
                    <a:cubicBezTo>
                      <a:pt x="6110" y="4160"/>
                      <a:pt x="2767" y="2853"/>
                      <a:pt x="700" y="117"/>
                    </a:cubicBezTo>
                    <a:cubicBezTo>
                      <a:pt x="639" y="34"/>
                      <a:pt x="562" y="0"/>
                      <a:pt x="48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40" name="Google Shape;1140;p19"/>
            <p:cNvGrpSpPr/>
            <p:nvPr/>
          </p:nvGrpSpPr>
          <p:grpSpPr>
            <a:xfrm>
              <a:off x="8031413" y="483700"/>
              <a:ext cx="775875" cy="520750"/>
              <a:chOff x="6587025" y="4699175"/>
              <a:chExt cx="775875" cy="520750"/>
            </a:xfrm>
          </p:grpSpPr>
          <p:sp>
            <p:nvSpPr>
              <p:cNvPr id="1141" name="Google Shape;1141;p19"/>
              <p:cNvSpPr/>
              <p:nvPr/>
            </p:nvSpPr>
            <p:spPr>
              <a:xfrm>
                <a:off x="6587025" y="4699175"/>
                <a:ext cx="775875" cy="520750"/>
              </a:xfrm>
              <a:custGeom>
                <a:rect b="b" l="l" r="r" t="t"/>
                <a:pathLst>
                  <a:path extrusionOk="0" h="20830" w="31035">
                    <a:moveTo>
                      <a:pt x="3274" y="706"/>
                    </a:moveTo>
                    <a:cubicBezTo>
                      <a:pt x="3307" y="706"/>
                      <a:pt x="3340" y="708"/>
                      <a:pt x="3374" y="710"/>
                    </a:cubicBezTo>
                    <a:cubicBezTo>
                      <a:pt x="3496" y="710"/>
                      <a:pt x="3830" y="741"/>
                      <a:pt x="3860" y="771"/>
                    </a:cubicBezTo>
                    <a:cubicBezTo>
                      <a:pt x="3921" y="802"/>
                      <a:pt x="3952" y="954"/>
                      <a:pt x="3952" y="1075"/>
                    </a:cubicBezTo>
                    <a:cubicBezTo>
                      <a:pt x="4043" y="1379"/>
                      <a:pt x="4134" y="1835"/>
                      <a:pt x="4438" y="2534"/>
                    </a:cubicBezTo>
                    <a:cubicBezTo>
                      <a:pt x="4278" y="2466"/>
                      <a:pt x="4085" y="2432"/>
                      <a:pt x="3857" y="2432"/>
                    </a:cubicBezTo>
                    <a:cubicBezTo>
                      <a:pt x="3781" y="2432"/>
                      <a:pt x="3701" y="2435"/>
                      <a:pt x="3617" y="2443"/>
                    </a:cubicBezTo>
                    <a:cubicBezTo>
                      <a:pt x="2857" y="2473"/>
                      <a:pt x="2037" y="2899"/>
                      <a:pt x="1338" y="3689"/>
                    </a:cubicBezTo>
                    <a:cubicBezTo>
                      <a:pt x="1398" y="3324"/>
                      <a:pt x="1459" y="2990"/>
                      <a:pt x="1550" y="2717"/>
                    </a:cubicBezTo>
                    <a:cubicBezTo>
                      <a:pt x="1757" y="2097"/>
                      <a:pt x="2220" y="706"/>
                      <a:pt x="3274" y="706"/>
                    </a:cubicBezTo>
                    <a:close/>
                    <a:moveTo>
                      <a:pt x="28937" y="14290"/>
                    </a:moveTo>
                    <a:cubicBezTo>
                      <a:pt x="29689" y="14290"/>
                      <a:pt x="30289" y="14358"/>
                      <a:pt x="30335" y="14571"/>
                    </a:cubicBezTo>
                    <a:cubicBezTo>
                      <a:pt x="30365" y="14753"/>
                      <a:pt x="30365" y="14996"/>
                      <a:pt x="30274" y="15209"/>
                    </a:cubicBezTo>
                    <a:cubicBezTo>
                      <a:pt x="30031" y="16151"/>
                      <a:pt x="28998" y="17154"/>
                      <a:pt x="27478" y="17975"/>
                    </a:cubicBezTo>
                    <a:cubicBezTo>
                      <a:pt x="27751" y="17185"/>
                      <a:pt x="27782" y="16455"/>
                      <a:pt x="27539" y="15787"/>
                    </a:cubicBezTo>
                    <a:cubicBezTo>
                      <a:pt x="27356" y="15179"/>
                      <a:pt x="26991" y="14723"/>
                      <a:pt x="26627" y="14419"/>
                    </a:cubicBezTo>
                    <a:cubicBezTo>
                      <a:pt x="27280" y="14358"/>
                      <a:pt x="28185" y="14290"/>
                      <a:pt x="28937" y="14290"/>
                    </a:cubicBezTo>
                    <a:close/>
                    <a:moveTo>
                      <a:pt x="3725" y="3080"/>
                    </a:moveTo>
                    <a:cubicBezTo>
                      <a:pt x="4440" y="3080"/>
                      <a:pt x="4896" y="3478"/>
                      <a:pt x="4955" y="3507"/>
                    </a:cubicBezTo>
                    <a:cubicBezTo>
                      <a:pt x="5441" y="4419"/>
                      <a:pt x="6231" y="5635"/>
                      <a:pt x="7447" y="7185"/>
                    </a:cubicBezTo>
                    <a:cubicBezTo>
                      <a:pt x="12331" y="13493"/>
                      <a:pt x="21942" y="14547"/>
                      <a:pt x="24366" y="14547"/>
                    </a:cubicBezTo>
                    <a:cubicBezTo>
                      <a:pt x="24476" y="14547"/>
                      <a:pt x="24572" y="14544"/>
                      <a:pt x="24651" y="14540"/>
                    </a:cubicBezTo>
                    <a:cubicBezTo>
                      <a:pt x="24925" y="14540"/>
                      <a:pt x="25259" y="14480"/>
                      <a:pt x="25624" y="14449"/>
                    </a:cubicBezTo>
                    <a:cubicBezTo>
                      <a:pt x="25836" y="14571"/>
                      <a:pt x="26627" y="15057"/>
                      <a:pt x="26900" y="15939"/>
                    </a:cubicBezTo>
                    <a:cubicBezTo>
                      <a:pt x="27143" y="16638"/>
                      <a:pt x="27022" y="17458"/>
                      <a:pt x="26566" y="18370"/>
                    </a:cubicBezTo>
                    <a:cubicBezTo>
                      <a:pt x="25988" y="18613"/>
                      <a:pt x="25381" y="18857"/>
                      <a:pt x="24712" y="19069"/>
                    </a:cubicBezTo>
                    <a:cubicBezTo>
                      <a:pt x="22782" y="19736"/>
                      <a:pt x="20491" y="20155"/>
                      <a:pt x="18071" y="20155"/>
                    </a:cubicBezTo>
                    <a:cubicBezTo>
                      <a:pt x="14203" y="20155"/>
                      <a:pt x="10003" y="19085"/>
                      <a:pt x="6414" y="16243"/>
                    </a:cubicBezTo>
                    <a:cubicBezTo>
                      <a:pt x="2523" y="13112"/>
                      <a:pt x="1186" y="8218"/>
                      <a:pt x="1246" y="4783"/>
                    </a:cubicBezTo>
                    <a:cubicBezTo>
                      <a:pt x="1246" y="4783"/>
                      <a:pt x="1307" y="4783"/>
                      <a:pt x="1307" y="4753"/>
                    </a:cubicBezTo>
                    <a:cubicBezTo>
                      <a:pt x="2097" y="3720"/>
                      <a:pt x="2888" y="3173"/>
                      <a:pt x="3648" y="3081"/>
                    </a:cubicBezTo>
                    <a:cubicBezTo>
                      <a:pt x="3674" y="3080"/>
                      <a:pt x="3700" y="3080"/>
                      <a:pt x="3725" y="3080"/>
                    </a:cubicBezTo>
                    <a:close/>
                    <a:moveTo>
                      <a:pt x="3232" y="1"/>
                    </a:moveTo>
                    <a:cubicBezTo>
                      <a:pt x="2173" y="1"/>
                      <a:pt x="1341" y="904"/>
                      <a:pt x="912" y="2534"/>
                    </a:cubicBezTo>
                    <a:cubicBezTo>
                      <a:pt x="0" y="5878"/>
                      <a:pt x="1003" y="12717"/>
                      <a:pt x="6018" y="16729"/>
                    </a:cubicBezTo>
                    <a:cubicBezTo>
                      <a:pt x="9732" y="19726"/>
                      <a:pt x="14111" y="20829"/>
                      <a:pt x="18142" y="20829"/>
                    </a:cubicBezTo>
                    <a:cubicBezTo>
                      <a:pt x="20611" y="20829"/>
                      <a:pt x="22950" y="20415"/>
                      <a:pt x="24925" y="19769"/>
                    </a:cubicBezTo>
                    <a:cubicBezTo>
                      <a:pt x="28207" y="18705"/>
                      <a:pt x="30487" y="17033"/>
                      <a:pt x="30943" y="15361"/>
                    </a:cubicBezTo>
                    <a:cubicBezTo>
                      <a:pt x="31004" y="15057"/>
                      <a:pt x="31034" y="14723"/>
                      <a:pt x="30973" y="14419"/>
                    </a:cubicBezTo>
                    <a:cubicBezTo>
                      <a:pt x="30880" y="13800"/>
                      <a:pt x="30103" y="13598"/>
                      <a:pt x="28844" y="13598"/>
                    </a:cubicBezTo>
                    <a:cubicBezTo>
                      <a:pt x="28063" y="13598"/>
                      <a:pt x="27095" y="13676"/>
                      <a:pt x="25988" y="13781"/>
                    </a:cubicBezTo>
                    <a:cubicBezTo>
                      <a:pt x="25502" y="13811"/>
                      <a:pt x="25016" y="13841"/>
                      <a:pt x="24621" y="13872"/>
                    </a:cubicBezTo>
                    <a:cubicBezTo>
                      <a:pt x="24525" y="13878"/>
                      <a:pt x="24406" y="13882"/>
                      <a:pt x="24264" y="13882"/>
                    </a:cubicBezTo>
                    <a:cubicBezTo>
                      <a:pt x="21793" y="13882"/>
                      <a:pt x="12623" y="12770"/>
                      <a:pt x="7994" y="6790"/>
                    </a:cubicBezTo>
                    <a:cubicBezTo>
                      <a:pt x="5137" y="3142"/>
                      <a:pt x="4742" y="1531"/>
                      <a:pt x="4590" y="893"/>
                    </a:cubicBezTo>
                    <a:cubicBezTo>
                      <a:pt x="4438" y="194"/>
                      <a:pt x="4256" y="103"/>
                      <a:pt x="3435" y="11"/>
                    </a:cubicBezTo>
                    <a:cubicBezTo>
                      <a:pt x="3366" y="4"/>
                      <a:pt x="3299" y="1"/>
                      <a:pt x="323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2" name="Google Shape;1142;p19"/>
              <p:cNvSpPr/>
              <p:nvPr/>
            </p:nvSpPr>
            <p:spPr>
              <a:xfrm>
                <a:off x="6642475" y="4897775"/>
                <a:ext cx="572225" cy="268200"/>
              </a:xfrm>
              <a:custGeom>
                <a:rect b="b" l="l" r="r" t="t"/>
                <a:pathLst>
                  <a:path extrusionOk="0" h="10728" w="22889">
                    <a:moveTo>
                      <a:pt x="670" y="1"/>
                    </a:moveTo>
                    <a:cubicBezTo>
                      <a:pt x="518" y="1"/>
                      <a:pt x="366" y="92"/>
                      <a:pt x="335" y="244"/>
                    </a:cubicBezTo>
                    <a:lnTo>
                      <a:pt x="335" y="274"/>
                    </a:lnTo>
                    <a:cubicBezTo>
                      <a:pt x="335" y="426"/>
                      <a:pt x="1" y="3952"/>
                      <a:pt x="6475" y="8207"/>
                    </a:cubicBezTo>
                    <a:cubicBezTo>
                      <a:pt x="9430" y="10186"/>
                      <a:pt x="12985" y="10728"/>
                      <a:pt x="16010" y="10728"/>
                    </a:cubicBezTo>
                    <a:cubicBezTo>
                      <a:pt x="19583" y="10728"/>
                      <a:pt x="22415" y="9973"/>
                      <a:pt x="22646" y="9940"/>
                    </a:cubicBezTo>
                    <a:cubicBezTo>
                      <a:pt x="22828" y="9879"/>
                      <a:pt x="22889" y="9697"/>
                      <a:pt x="22859" y="9514"/>
                    </a:cubicBezTo>
                    <a:cubicBezTo>
                      <a:pt x="22832" y="9355"/>
                      <a:pt x="22690" y="9266"/>
                      <a:pt x="22512" y="9266"/>
                    </a:cubicBezTo>
                    <a:cubicBezTo>
                      <a:pt x="22487" y="9266"/>
                      <a:pt x="22460" y="9267"/>
                      <a:pt x="22433" y="9271"/>
                    </a:cubicBezTo>
                    <a:cubicBezTo>
                      <a:pt x="22400" y="9305"/>
                      <a:pt x="19555" y="10064"/>
                      <a:pt x="15975" y="10064"/>
                    </a:cubicBezTo>
                    <a:cubicBezTo>
                      <a:pt x="13043" y="10064"/>
                      <a:pt x="9618" y="9555"/>
                      <a:pt x="6840" y="7721"/>
                    </a:cubicBezTo>
                    <a:cubicBezTo>
                      <a:pt x="761" y="3678"/>
                      <a:pt x="974" y="426"/>
                      <a:pt x="974" y="396"/>
                    </a:cubicBezTo>
                    <a:cubicBezTo>
                      <a:pt x="1004" y="183"/>
                      <a:pt x="852" y="31"/>
                      <a:pt x="67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3" name="Google Shape;1143;p19"/>
              <p:cNvSpPr/>
              <p:nvPr/>
            </p:nvSpPr>
            <p:spPr>
              <a:xfrm>
                <a:off x="6693400" y="4910550"/>
                <a:ext cx="215075" cy="186450"/>
              </a:xfrm>
              <a:custGeom>
                <a:rect b="b" l="l" r="r" t="t"/>
                <a:pathLst>
                  <a:path extrusionOk="0" h="7458" w="8603">
                    <a:moveTo>
                      <a:pt x="392" y="0"/>
                    </a:moveTo>
                    <a:cubicBezTo>
                      <a:pt x="344" y="0"/>
                      <a:pt x="294" y="12"/>
                      <a:pt x="244" y="37"/>
                    </a:cubicBezTo>
                    <a:cubicBezTo>
                      <a:pt x="122" y="37"/>
                      <a:pt x="31" y="98"/>
                      <a:pt x="31" y="219"/>
                    </a:cubicBezTo>
                    <a:cubicBezTo>
                      <a:pt x="1" y="310"/>
                      <a:pt x="31" y="371"/>
                      <a:pt x="31" y="462"/>
                    </a:cubicBezTo>
                    <a:cubicBezTo>
                      <a:pt x="2463" y="5933"/>
                      <a:pt x="7903" y="7362"/>
                      <a:pt x="8147" y="7453"/>
                    </a:cubicBezTo>
                    <a:cubicBezTo>
                      <a:pt x="8166" y="7456"/>
                      <a:pt x="8184" y="7458"/>
                      <a:pt x="8203" y="7458"/>
                    </a:cubicBezTo>
                    <a:cubicBezTo>
                      <a:pt x="8360" y="7458"/>
                      <a:pt x="8487" y="7346"/>
                      <a:pt x="8542" y="7210"/>
                    </a:cubicBezTo>
                    <a:cubicBezTo>
                      <a:pt x="8602" y="7028"/>
                      <a:pt x="8481" y="6876"/>
                      <a:pt x="8329" y="6785"/>
                    </a:cubicBezTo>
                    <a:cubicBezTo>
                      <a:pt x="8299" y="6785"/>
                      <a:pt x="2979" y="5356"/>
                      <a:pt x="700" y="189"/>
                    </a:cubicBezTo>
                    <a:cubicBezTo>
                      <a:pt x="634" y="79"/>
                      <a:pt x="520" y="0"/>
                      <a:pt x="39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44" name="Google Shape;1144;p19"/>
            <p:cNvGrpSpPr/>
            <p:nvPr/>
          </p:nvGrpSpPr>
          <p:grpSpPr>
            <a:xfrm>
              <a:off x="8455525" y="52550"/>
              <a:ext cx="354150" cy="394425"/>
              <a:chOff x="7037625" y="1519300"/>
              <a:chExt cx="354150" cy="394425"/>
            </a:xfrm>
          </p:grpSpPr>
          <p:sp>
            <p:nvSpPr>
              <p:cNvPr id="1145" name="Google Shape;1145;p19"/>
              <p:cNvSpPr/>
              <p:nvPr/>
            </p:nvSpPr>
            <p:spPr>
              <a:xfrm>
                <a:off x="7037625" y="1519300"/>
                <a:ext cx="354150" cy="394425"/>
              </a:xfrm>
              <a:custGeom>
                <a:rect b="b" l="l" r="r" t="t"/>
                <a:pathLst>
                  <a:path extrusionOk="0" h="15777" w="14166">
                    <a:moveTo>
                      <a:pt x="1065" y="670"/>
                    </a:moveTo>
                    <a:cubicBezTo>
                      <a:pt x="1581" y="670"/>
                      <a:pt x="2280" y="2189"/>
                      <a:pt x="2767" y="3952"/>
                    </a:cubicBezTo>
                    <a:lnTo>
                      <a:pt x="2676" y="4013"/>
                    </a:lnTo>
                    <a:cubicBezTo>
                      <a:pt x="1703" y="3010"/>
                      <a:pt x="639" y="1794"/>
                      <a:pt x="669" y="1095"/>
                    </a:cubicBezTo>
                    <a:cubicBezTo>
                      <a:pt x="669" y="943"/>
                      <a:pt x="761" y="852"/>
                      <a:pt x="852" y="761"/>
                    </a:cubicBezTo>
                    <a:cubicBezTo>
                      <a:pt x="943" y="730"/>
                      <a:pt x="1004" y="670"/>
                      <a:pt x="1065" y="670"/>
                    </a:cubicBezTo>
                    <a:close/>
                    <a:moveTo>
                      <a:pt x="5685" y="3223"/>
                    </a:moveTo>
                    <a:cubicBezTo>
                      <a:pt x="5837" y="3253"/>
                      <a:pt x="6414" y="3436"/>
                      <a:pt x="6688" y="3800"/>
                    </a:cubicBezTo>
                    <a:cubicBezTo>
                      <a:pt x="6779" y="3983"/>
                      <a:pt x="6779" y="4256"/>
                      <a:pt x="6718" y="4560"/>
                    </a:cubicBezTo>
                    <a:cubicBezTo>
                      <a:pt x="6627" y="4834"/>
                      <a:pt x="6475" y="4986"/>
                      <a:pt x="6262" y="5047"/>
                    </a:cubicBezTo>
                    <a:cubicBezTo>
                      <a:pt x="6150" y="5084"/>
                      <a:pt x="6027" y="5100"/>
                      <a:pt x="5899" y="5100"/>
                    </a:cubicBezTo>
                    <a:cubicBezTo>
                      <a:pt x="5402" y="5100"/>
                      <a:pt x="4838" y="4863"/>
                      <a:pt x="4621" y="4743"/>
                    </a:cubicBezTo>
                    <a:cubicBezTo>
                      <a:pt x="4573" y="4723"/>
                      <a:pt x="4522" y="4713"/>
                      <a:pt x="4471" y="4713"/>
                    </a:cubicBezTo>
                    <a:cubicBezTo>
                      <a:pt x="4363" y="4713"/>
                      <a:pt x="4258" y="4760"/>
                      <a:pt x="4195" y="4864"/>
                    </a:cubicBezTo>
                    <a:cubicBezTo>
                      <a:pt x="4104" y="5016"/>
                      <a:pt x="4135" y="5199"/>
                      <a:pt x="4287" y="5320"/>
                    </a:cubicBezTo>
                    <a:cubicBezTo>
                      <a:pt x="4469" y="5502"/>
                      <a:pt x="4925" y="5958"/>
                      <a:pt x="4925" y="6262"/>
                    </a:cubicBezTo>
                    <a:cubicBezTo>
                      <a:pt x="4925" y="6354"/>
                      <a:pt x="4925" y="6414"/>
                      <a:pt x="4803" y="6506"/>
                    </a:cubicBezTo>
                    <a:cubicBezTo>
                      <a:pt x="4718" y="6580"/>
                      <a:pt x="4619" y="6611"/>
                      <a:pt x="4512" y="6611"/>
                    </a:cubicBezTo>
                    <a:cubicBezTo>
                      <a:pt x="4005" y="6611"/>
                      <a:pt x="3334" y="5923"/>
                      <a:pt x="3283" y="5898"/>
                    </a:cubicBezTo>
                    <a:cubicBezTo>
                      <a:pt x="3223" y="5817"/>
                      <a:pt x="3135" y="5776"/>
                      <a:pt x="3038" y="5776"/>
                    </a:cubicBezTo>
                    <a:cubicBezTo>
                      <a:pt x="2990" y="5776"/>
                      <a:pt x="2939" y="5786"/>
                      <a:pt x="2888" y="5806"/>
                    </a:cubicBezTo>
                    <a:cubicBezTo>
                      <a:pt x="2736" y="5898"/>
                      <a:pt x="2676" y="6050"/>
                      <a:pt x="2736" y="6202"/>
                    </a:cubicBezTo>
                    <a:cubicBezTo>
                      <a:pt x="2919" y="6749"/>
                      <a:pt x="3101" y="8086"/>
                      <a:pt x="2524" y="8329"/>
                    </a:cubicBezTo>
                    <a:cubicBezTo>
                      <a:pt x="2493" y="8344"/>
                      <a:pt x="2455" y="8352"/>
                      <a:pt x="2421" y="8352"/>
                    </a:cubicBezTo>
                    <a:cubicBezTo>
                      <a:pt x="2387" y="8352"/>
                      <a:pt x="2356" y="8344"/>
                      <a:pt x="2341" y="8329"/>
                    </a:cubicBezTo>
                    <a:cubicBezTo>
                      <a:pt x="2007" y="8117"/>
                      <a:pt x="1673" y="7296"/>
                      <a:pt x="1460" y="6688"/>
                    </a:cubicBezTo>
                    <a:cubicBezTo>
                      <a:pt x="1733" y="6080"/>
                      <a:pt x="2189" y="5472"/>
                      <a:pt x="2767" y="4864"/>
                    </a:cubicBezTo>
                    <a:cubicBezTo>
                      <a:pt x="2949" y="5107"/>
                      <a:pt x="3101" y="5259"/>
                      <a:pt x="3192" y="5290"/>
                    </a:cubicBezTo>
                    <a:cubicBezTo>
                      <a:pt x="3253" y="5320"/>
                      <a:pt x="3344" y="5351"/>
                      <a:pt x="3405" y="5351"/>
                    </a:cubicBezTo>
                    <a:cubicBezTo>
                      <a:pt x="3587" y="5351"/>
                      <a:pt x="3739" y="5199"/>
                      <a:pt x="3739" y="5016"/>
                    </a:cubicBezTo>
                    <a:cubicBezTo>
                      <a:pt x="3739" y="4986"/>
                      <a:pt x="3739" y="4955"/>
                      <a:pt x="3709" y="4895"/>
                    </a:cubicBezTo>
                    <a:cubicBezTo>
                      <a:pt x="3679" y="4712"/>
                      <a:pt x="3587" y="4439"/>
                      <a:pt x="3527" y="4135"/>
                    </a:cubicBezTo>
                    <a:cubicBezTo>
                      <a:pt x="4256" y="3618"/>
                      <a:pt x="4955" y="3314"/>
                      <a:pt x="5685" y="3223"/>
                    </a:cubicBezTo>
                    <a:close/>
                    <a:moveTo>
                      <a:pt x="7174" y="3344"/>
                    </a:moveTo>
                    <a:lnTo>
                      <a:pt x="7174" y="3344"/>
                    </a:lnTo>
                    <a:cubicBezTo>
                      <a:pt x="8268" y="3709"/>
                      <a:pt x="9332" y="4591"/>
                      <a:pt x="10214" y="5928"/>
                    </a:cubicBezTo>
                    <a:cubicBezTo>
                      <a:pt x="11916" y="8542"/>
                      <a:pt x="13223" y="13314"/>
                      <a:pt x="11551" y="14682"/>
                    </a:cubicBezTo>
                    <a:cubicBezTo>
                      <a:pt x="11186" y="14925"/>
                      <a:pt x="10700" y="15077"/>
                      <a:pt x="10062" y="15077"/>
                    </a:cubicBezTo>
                    <a:cubicBezTo>
                      <a:pt x="7964" y="15077"/>
                      <a:pt x="4955" y="13497"/>
                      <a:pt x="3527" y="12585"/>
                    </a:cubicBezTo>
                    <a:cubicBezTo>
                      <a:pt x="2463" y="11886"/>
                      <a:pt x="1156" y="10487"/>
                      <a:pt x="1004" y="8755"/>
                    </a:cubicBezTo>
                    <a:cubicBezTo>
                      <a:pt x="973" y="8451"/>
                      <a:pt x="1004" y="8086"/>
                      <a:pt x="1065" y="7782"/>
                    </a:cubicBezTo>
                    <a:cubicBezTo>
                      <a:pt x="1247" y="8238"/>
                      <a:pt x="1551" y="8755"/>
                      <a:pt x="1976" y="8937"/>
                    </a:cubicBezTo>
                    <a:cubicBezTo>
                      <a:pt x="2068" y="8998"/>
                      <a:pt x="2220" y="8998"/>
                      <a:pt x="2341" y="8998"/>
                    </a:cubicBezTo>
                    <a:cubicBezTo>
                      <a:pt x="2463" y="8998"/>
                      <a:pt x="2615" y="8968"/>
                      <a:pt x="2736" y="8937"/>
                    </a:cubicBezTo>
                    <a:cubicBezTo>
                      <a:pt x="3496" y="8603"/>
                      <a:pt x="3527" y="7630"/>
                      <a:pt x="3435" y="6931"/>
                    </a:cubicBezTo>
                    <a:lnTo>
                      <a:pt x="3435" y="6931"/>
                    </a:lnTo>
                    <a:cubicBezTo>
                      <a:pt x="3738" y="7099"/>
                      <a:pt x="4059" y="7211"/>
                      <a:pt x="4373" y="7211"/>
                    </a:cubicBezTo>
                    <a:cubicBezTo>
                      <a:pt x="4627" y="7211"/>
                      <a:pt x="4876" y="7138"/>
                      <a:pt x="5107" y="6961"/>
                    </a:cubicBezTo>
                    <a:cubicBezTo>
                      <a:pt x="5350" y="6749"/>
                      <a:pt x="5502" y="6506"/>
                      <a:pt x="5502" y="6202"/>
                    </a:cubicBezTo>
                    <a:cubicBezTo>
                      <a:pt x="5502" y="5989"/>
                      <a:pt x="5472" y="5837"/>
                      <a:pt x="5381" y="5715"/>
                    </a:cubicBezTo>
                    <a:lnTo>
                      <a:pt x="5381" y="5715"/>
                    </a:lnTo>
                    <a:cubicBezTo>
                      <a:pt x="5510" y="5739"/>
                      <a:pt x="5649" y="5753"/>
                      <a:pt x="5790" y="5753"/>
                    </a:cubicBezTo>
                    <a:cubicBezTo>
                      <a:pt x="6012" y="5753"/>
                      <a:pt x="6240" y="5717"/>
                      <a:pt x="6445" y="5624"/>
                    </a:cubicBezTo>
                    <a:cubicBezTo>
                      <a:pt x="6840" y="5472"/>
                      <a:pt x="7113" y="5168"/>
                      <a:pt x="7296" y="4712"/>
                    </a:cubicBezTo>
                    <a:cubicBezTo>
                      <a:pt x="7478" y="4226"/>
                      <a:pt x="7448" y="3770"/>
                      <a:pt x="7205" y="3375"/>
                    </a:cubicBezTo>
                    <a:lnTo>
                      <a:pt x="7174" y="3344"/>
                    </a:lnTo>
                    <a:close/>
                    <a:moveTo>
                      <a:pt x="1095" y="1"/>
                    </a:moveTo>
                    <a:cubicBezTo>
                      <a:pt x="913" y="1"/>
                      <a:pt x="669" y="92"/>
                      <a:pt x="487" y="183"/>
                    </a:cubicBezTo>
                    <a:cubicBezTo>
                      <a:pt x="183" y="426"/>
                      <a:pt x="31" y="730"/>
                      <a:pt x="31" y="1065"/>
                    </a:cubicBezTo>
                    <a:cubicBezTo>
                      <a:pt x="1" y="2098"/>
                      <a:pt x="1277" y="3527"/>
                      <a:pt x="2220" y="4439"/>
                    </a:cubicBezTo>
                    <a:cubicBezTo>
                      <a:pt x="913" y="5806"/>
                      <a:pt x="274" y="7296"/>
                      <a:pt x="396" y="8816"/>
                    </a:cubicBezTo>
                    <a:cubicBezTo>
                      <a:pt x="609" y="10791"/>
                      <a:pt x="1976" y="12342"/>
                      <a:pt x="3192" y="13162"/>
                    </a:cubicBezTo>
                    <a:cubicBezTo>
                      <a:pt x="3587" y="13405"/>
                      <a:pt x="7265" y="15776"/>
                      <a:pt x="10062" y="15776"/>
                    </a:cubicBezTo>
                    <a:cubicBezTo>
                      <a:pt x="10852" y="15776"/>
                      <a:pt x="11460" y="15594"/>
                      <a:pt x="11946" y="15199"/>
                    </a:cubicBezTo>
                    <a:cubicBezTo>
                      <a:pt x="14165" y="13405"/>
                      <a:pt x="12372" y="8025"/>
                      <a:pt x="10791" y="5624"/>
                    </a:cubicBezTo>
                    <a:cubicBezTo>
                      <a:pt x="9484" y="3679"/>
                      <a:pt x="7752" y="2554"/>
                      <a:pt x="6019" y="2554"/>
                    </a:cubicBezTo>
                    <a:cubicBezTo>
                      <a:pt x="5107" y="2554"/>
                      <a:pt x="4195" y="2858"/>
                      <a:pt x="3375" y="3466"/>
                    </a:cubicBezTo>
                    <a:cubicBezTo>
                      <a:pt x="2919" y="1946"/>
                      <a:pt x="2159" y="1"/>
                      <a:pt x="10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6" name="Google Shape;1146;p19"/>
              <p:cNvSpPr/>
              <p:nvPr/>
            </p:nvSpPr>
            <p:spPr>
              <a:xfrm>
                <a:off x="7112850" y="1768400"/>
                <a:ext cx="48675" cy="31325"/>
              </a:xfrm>
              <a:custGeom>
                <a:rect b="b" l="l" r="r" t="t"/>
                <a:pathLst>
                  <a:path extrusionOk="0" h="1253" w="1947">
                    <a:moveTo>
                      <a:pt x="413" y="1"/>
                    </a:moveTo>
                    <a:cubicBezTo>
                      <a:pt x="288" y="1"/>
                      <a:pt x="158" y="79"/>
                      <a:pt x="92" y="189"/>
                    </a:cubicBezTo>
                    <a:cubicBezTo>
                      <a:pt x="1" y="341"/>
                      <a:pt x="92" y="554"/>
                      <a:pt x="244" y="645"/>
                    </a:cubicBezTo>
                    <a:lnTo>
                      <a:pt x="1430" y="1192"/>
                    </a:lnTo>
                    <a:cubicBezTo>
                      <a:pt x="1460" y="1253"/>
                      <a:pt x="1490" y="1253"/>
                      <a:pt x="1582" y="1253"/>
                    </a:cubicBezTo>
                    <a:cubicBezTo>
                      <a:pt x="1673" y="1253"/>
                      <a:pt x="1794" y="1162"/>
                      <a:pt x="1885" y="1040"/>
                    </a:cubicBezTo>
                    <a:cubicBezTo>
                      <a:pt x="1946" y="919"/>
                      <a:pt x="1885" y="675"/>
                      <a:pt x="1733" y="584"/>
                    </a:cubicBezTo>
                    <a:lnTo>
                      <a:pt x="548" y="37"/>
                    </a:lnTo>
                    <a:cubicBezTo>
                      <a:pt x="506" y="12"/>
                      <a:pt x="460" y="1"/>
                      <a:pt x="4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7" name="Google Shape;1147;p19"/>
              <p:cNvSpPr/>
              <p:nvPr/>
            </p:nvSpPr>
            <p:spPr>
              <a:xfrm>
                <a:off x="7153900" y="1718500"/>
                <a:ext cx="43325" cy="44750"/>
              </a:xfrm>
              <a:custGeom>
                <a:rect b="b" l="l" r="r" t="t"/>
                <a:pathLst>
                  <a:path extrusionOk="0" h="1790" w="1733">
                    <a:moveTo>
                      <a:pt x="377" y="0"/>
                    </a:moveTo>
                    <a:cubicBezTo>
                      <a:pt x="294" y="0"/>
                      <a:pt x="210" y="30"/>
                      <a:pt x="152" y="88"/>
                    </a:cubicBezTo>
                    <a:cubicBezTo>
                      <a:pt x="0" y="209"/>
                      <a:pt x="0" y="422"/>
                      <a:pt x="122" y="544"/>
                    </a:cubicBezTo>
                    <a:lnTo>
                      <a:pt x="1125" y="1699"/>
                    </a:lnTo>
                    <a:cubicBezTo>
                      <a:pt x="1186" y="1759"/>
                      <a:pt x="1277" y="1790"/>
                      <a:pt x="1368" y="1790"/>
                    </a:cubicBezTo>
                    <a:cubicBezTo>
                      <a:pt x="1459" y="1790"/>
                      <a:pt x="1520" y="1759"/>
                      <a:pt x="1581" y="1729"/>
                    </a:cubicBezTo>
                    <a:cubicBezTo>
                      <a:pt x="1733" y="1608"/>
                      <a:pt x="1733" y="1395"/>
                      <a:pt x="1611" y="1273"/>
                    </a:cubicBezTo>
                    <a:lnTo>
                      <a:pt x="608" y="118"/>
                    </a:lnTo>
                    <a:cubicBezTo>
                      <a:pt x="560" y="38"/>
                      <a:pt x="470" y="0"/>
                      <a:pt x="3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8" name="Google Shape;1148;p19"/>
              <p:cNvSpPr/>
              <p:nvPr/>
            </p:nvSpPr>
            <p:spPr>
              <a:xfrm>
                <a:off x="7191900" y="1684650"/>
                <a:ext cx="31925" cy="38325"/>
              </a:xfrm>
              <a:custGeom>
                <a:rect b="b" l="l" r="r" t="t"/>
                <a:pathLst>
                  <a:path extrusionOk="0" h="1533" w="1277">
                    <a:moveTo>
                      <a:pt x="365" y="1"/>
                    </a:moveTo>
                    <a:cubicBezTo>
                      <a:pt x="313" y="1"/>
                      <a:pt x="262" y="14"/>
                      <a:pt x="213" y="44"/>
                    </a:cubicBezTo>
                    <a:cubicBezTo>
                      <a:pt x="61" y="165"/>
                      <a:pt x="0" y="347"/>
                      <a:pt x="91" y="499"/>
                    </a:cubicBezTo>
                    <a:lnTo>
                      <a:pt x="608" y="1381"/>
                    </a:lnTo>
                    <a:cubicBezTo>
                      <a:pt x="699" y="1472"/>
                      <a:pt x="821" y="1533"/>
                      <a:pt x="882" y="1533"/>
                    </a:cubicBezTo>
                    <a:cubicBezTo>
                      <a:pt x="973" y="1533"/>
                      <a:pt x="1003" y="1533"/>
                      <a:pt x="1064" y="1472"/>
                    </a:cubicBezTo>
                    <a:cubicBezTo>
                      <a:pt x="1216" y="1381"/>
                      <a:pt x="1277" y="1168"/>
                      <a:pt x="1186" y="1016"/>
                    </a:cubicBezTo>
                    <a:lnTo>
                      <a:pt x="669" y="165"/>
                    </a:lnTo>
                    <a:cubicBezTo>
                      <a:pt x="586" y="62"/>
                      <a:pt x="476" y="1"/>
                      <a:pt x="36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9" name="Google Shape;1149;p19"/>
              <p:cNvSpPr/>
              <p:nvPr/>
            </p:nvSpPr>
            <p:spPr>
              <a:xfrm>
                <a:off x="7235975" y="1652100"/>
                <a:ext cx="37250" cy="42775"/>
              </a:xfrm>
              <a:custGeom>
                <a:rect b="b" l="l" r="r" t="t"/>
                <a:pathLst>
                  <a:path extrusionOk="0" h="1711" w="1490">
                    <a:moveTo>
                      <a:pt x="337" y="1"/>
                    </a:moveTo>
                    <a:cubicBezTo>
                      <a:pt x="274" y="1"/>
                      <a:pt x="211" y="15"/>
                      <a:pt x="152" y="39"/>
                    </a:cubicBezTo>
                    <a:cubicBezTo>
                      <a:pt x="0" y="160"/>
                      <a:pt x="0" y="342"/>
                      <a:pt x="61" y="494"/>
                    </a:cubicBezTo>
                    <a:lnTo>
                      <a:pt x="882" y="1619"/>
                    </a:lnTo>
                    <a:cubicBezTo>
                      <a:pt x="942" y="1680"/>
                      <a:pt x="1033" y="1710"/>
                      <a:pt x="1125" y="1710"/>
                    </a:cubicBezTo>
                    <a:cubicBezTo>
                      <a:pt x="1216" y="1710"/>
                      <a:pt x="1277" y="1680"/>
                      <a:pt x="1337" y="1649"/>
                    </a:cubicBezTo>
                    <a:cubicBezTo>
                      <a:pt x="1489" y="1528"/>
                      <a:pt x="1489" y="1346"/>
                      <a:pt x="1398" y="1194"/>
                    </a:cubicBezTo>
                    <a:lnTo>
                      <a:pt x="608" y="130"/>
                    </a:lnTo>
                    <a:cubicBezTo>
                      <a:pt x="533" y="37"/>
                      <a:pt x="436" y="1"/>
                      <a:pt x="33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0" name="Google Shape;1150;p19"/>
              <p:cNvSpPr/>
              <p:nvPr/>
            </p:nvSpPr>
            <p:spPr>
              <a:xfrm>
                <a:off x="7185050" y="1798650"/>
                <a:ext cx="44100" cy="30875"/>
              </a:xfrm>
              <a:custGeom>
                <a:rect b="b" l="l" r="r" t="t"/>
                <a:pathLst>
                  <a:path extrusionOk="0" h="1235" w="1764">
                    <a:moveTo>
                      <a:pt x="389" y="0"/>
                    </a:moveTo>
                    <a:cubicBezTo>
                      <a:pt x="272" y="0"/>
                      <a:pt x="154" y="61"/>
                      <a:pt x="92" y="164"/>
                    </a:cubicBezTo>
                    <a:cubicBezTo>
                      <a:pt x="1" y="316"/>
                      <a:pt x="61" y="529"/>
                      <a:pt x="213" y="620"/>
                    </a:cubicBezTo>
                    <a:lnTo>
                      <a:pt x="1216" y="1168"/>
                    </a:lnTo>
                    <a:cubicBezTo>
                      <a:pt x="1277" y="1228"/>
                      <a:pt x="1338" y="1228"/>
                      <a:pt x="1368" y="1228"/>
                    </a:cubicBezTo>
                    <a:cubicBezTo>
                      <a:pt x="1385" y="1232"/>
                      <a:pt x="1401" y="1234"/>
                      <a:pt x="1417" y="1234"/>
                    </a:cubicBezTo>
                    <a:cubicBezTo>
                      <a:pt x="1522" y="1234"/>
                      <a:pt x="1624" y="1155"/>
                      <a:pt x="1703" y="1076"/>
                    </a:cubicBezTo>
                    <a:cubicBezTo>
                      <a:pt x="1763" y="894"/>
                      <a:pt x="1733" y="681"/>
                      <a:pt x="1581" y="620"/>
                    </a:cubicBezTo>
                    <a:lnTo>
                      <a:pt x="548" y="43"/>
                    </a:lnTo>
                    <a:cubicBezTo>
                      <a:pt x="499" y="14"/>
                      <a:pt x="444" y="0"/>
                      <a:pt x="38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1" name="Google Shape;1151;p19"/>
              <p:cNvSpPr/>
              <p:nvPr/>
            </p:nvSpPr>
            <p:spPr>
              <a:xfrm>
                <a:off x="7210875" y="1746375"/>
                <a:ext cx="41825" cy="42725"/>
              </a:xfrm>
              <a:custGeom>
                <a:rect b="b" l="l" r="r" t="t"/>
                <a:pathLst>
                  <a:path extrusionOk="0" h="1709" w="1673">
                    <a:moveTo>
                      <a:pt x="334" y="1"/>
                    </a:moveTo>
                    <a:cubicBezTo>
                      <a:pt x="264" y="1"/>
                      <a:pt x="199" y="21"/>
                      <a:pt x="153" y="67"/>
                    </a:cubicBezTo>
                    <a:cubicBezTo>
                      <a:pt x="1" y="189"/>
                      <a:pt x="1" y="432"/>
                      <a:pt x="123" y="523"/>
                    </a:cubicBezTo>
                    <a:lnTo>
                      <a:pt x="1034" y="1587"/>
                    </a:lnTo>
                    <a:cubicBezTo>
                      <a:pt x="1126" y="1678"/>
                      <a:pt x="1186" y="1708"/>
                      <a:pt x="1308" y="1708"/>
                    </a:cubicBezTo>
                    <a:cubicBezTo>
                      <a:pt x="1369" y="1708"/>
                      <a:pt x="1460" y="1678"/>
                      <a:pt x="1521" y="1648"/>
                    </a:cubicBezTo>
                    <a:cubicBezTo>
                      <a:pt x="1673" y="1526"/>
                      <a:pt x="1673" y="1283"/>
                      <a:pt x="1582" y="1192"/>
                    </a:cubicBezTo>
                    <a:lnTo>
                      <a:pt x="670" y="128"/>
                    </a:lnTo>
                    <a:cubicBezTo>
                      <a:pt x="576" y="53"/>
                      <a:pt x="447" y="1"/>
                      <a:pt x="33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2" name="Google Shape;1152;p19"/>
              <p:cNvSpPr/>
              <p:nvPr/>
            </p:nvSpPr>
            <p:spPr>
              <a:xfrm>
                <a:off x="7254950" y="1720775"/>
                <a:ext cx="31200" cy="32600"/>
              </a:xfrm>
              <a:custGeom>
                <a:rect b="b" l="l" r="r" t="t"/>
                <a:pathLst>
                  <a:path extrusionOk="0" h="1304" w="1248">
                    <a:moveTo>
                      <a:pt x="367" y="0"/>
                    </a:moveTo>
                    <a:cubicBezTo>
                      <a:pt x="288" y="0"/>
                      <a:pt x="210" y="31"/>
                      <a:pt x="153" y="88"/>
                    </a:cubicBezTo>
                    <a:cubicBezTo>
                      <a:pt x="1" y="179"/>
                      <a:pt x="1" y="422"/>
                      <a:pt x="123" y="544"/>
                    </a:cubicBezTo>
                    <a:lnTo>
                      <a:pt x="639" y="1182"/>
                    </a:lnTo>
                    <a:cubicBezTo>
                      <a:pt x="730" y="1243"/>
                      <a:pt x="791" y="1304"/>
                      <a:pt x="913" y="1304"/>
                    </a:cubicBezTo>
                    <a:cubicBezTo>
                      <a:pt x="974" y="1304"/>
                      <a:pt x="1065" y="1304"/>
                      <a:pt x="1095" y="1213"/>
                    </a:cubicBezTo>
                    <a:cubicBezTo>
                      <a:pt x="1247" y="1091"/>
                      <a:pt x="1247" y="878"/>
                      <a:pt x="1126" y="757"/>
                    </a:cubicBezTo>
                    <a:lnTo>
                      <a:pt x="609" y="118"/>
                    </a:lnTo>
                    <a:cubicBezTo>
                      <a:pt x="545" y="38"/>
                      <a:pt x="455" y="0"/>
                      <a:pt x="36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3" name="Google Shape;1153;p19"/>
              <p:cNvSpPr/>
              <p:nvPr/>
            </p:nvSpPr>
            <p:spPr>
              <a:xfrm>
                <a:off x="7222275" y="1841675"/>
                <a:ext cx="44875" cy="27975"/>
              </a:xfrm>
              <a:custGeom>
                <a:rect b="b" l="l" r="r" t="t"/>
                <a:pathLst>
                  <a:path extrusionOk="0" h="1119" w="1795">
                    <a:moveTo>
                      <a:pt x="417" y="1"/>
                    </a:moveTo>
                    <a:cubicBezTo>
                      <a:pt x="283" y="1"/>
                      <a:pt x="137" y="63"/>
                      <a:pt x="92" y="176"/>
                    </a:cubicBezTo>
                    <a:cubicBezTo>
                      <a:pt x="1" y="328"/>
                      <a:pt x="92" y="571"/>
                      <a:pt x="244" y="632"/>
                    </a:cubicBezTo>
                    <a:lnTo>
                      <a:pt x="1217" y="1088"/>
                    </a:lnTo>
                    <a:cubicBezTo>
                      <a:pt x="1247" y="1118"/>
                      <a:pt x="1308" y="1118"/>
                      <a:pt x="1369" y="1118"/>
                    </a:cubicBezTo>
                    <a:cubicBezTo>
                      <a:pt x="1490" y="1118"/>
                      <a:pt x="1612" y="1057"/>
                      <a:pt x="1673" y="936"/>
                    </a:cubicBezTo>
                    <a:cubicBezTo>
                      <a:pt x="1794" y="754"/>
                      <a:pt x="1733" y="571"/>
                      <a:pt x="1521" y="480"/>
                    </a:cubicBezTo>
                    <a:lnTo>
                      <a:pt x="548" y="24"/>
                    </a:lnTo>
                    <a:cubicBezTo>
                      <a:pt x="509" y="8"/>
                      <a:pt x="463" y="1"/>
                      <a:pt x="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4" name="Google Shape;1154;p19"/>
              <p:cNvSpPr/>
              <p:nvPr/>
            </p:nvSpPr>
            <p:spPr>
              <a:xfrm>
                <a:off x="7280800" y="1786275"/>
                <a:ext cx="32700" cy="40050"/>
              </a:xfrm>
              <a:custGeom>
                <a:rect b="b" l="l" r="r" t="t"/>
                <a:pathLst>
                  <a:path extrusionOk="0" h="1602" w="1308">
                    <a:moveTo>
                      <a:pt x="362" y="0"/>
                    </a:moveTo>
                    <a:cubicBezTo>
                      <a:pt x="301" y="0"/>
                      <a:pt x="240" y="17"/>
                      <a:pt x="183" y="52"/>
                    </a:cubicBezTo>
                    <a:cubicBezTo>
                      <a:pt x="31" y="143"/>
                      <a:pt x="0" y="355"/>
                      <a:pt x="61" y="477"/>
                    </a:cubicBezTo>
                    <a:lnTo>
                      <a:pt x="669" y="1450"/>
                    </a:lnTo>
                    <a:cubicBezTo>
                      <a:pt x="760" y="1571"/>
                      <a:pt x="851" y="1602"/>
                      <a:pt x="943" y="1602"/>
                    </a:cubicBezTo>
                    <a:cubicBezTo>
                      <a:pt x="1003" y="1602"/>
                      <a:pt x="1064" y="1602"/>
                      <a:pt x="1125" y="1571"/>
                    </a:cubicBezTo>
                    <a:cubicBezTo>
                      <a:pt x="1277" y="1450"/>
                      <a:pt x="1307" y="1237"/>
                      <a:pt x="1247" y="1115"/>
                    </a:cubicBezTo>
                    <a:lnTo>
                      <a:pt x="639" y="143"/>
                    </a:lnTo>
                    <a:cubicBezTo>
                      <a:pt x="563" y="48"/>
                      <a:pt x="463" y="0"/>
                      <a:pt x="3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5" name="Google Shape;1155;p19"/>
              <p:cNvSpPr/>
              <p:nvPr/>
            </p:nvSpPr>
            <p:spPr>
              <a:xfrm>
                <a:off x="7274725" y="1830950"/>
                <a:ext cx="38775" cy="38700"/>
              </a:xfrm>
              <a:custGeom>
                <a:rect b="b" l="l" r="r" t="t"/>
                <a:pathLst>
                  <a:path extrusionOk="0" h="1548" w="1551">
                    <a:moveTo>
                      <a:pt x="366" y="1"/>
                    </a:moveTo>
                    <a:cubicBezTo>
                      <a:pt x="287" y="1"/>
                      <a:pt x="210" y="31"/>
                      <a:pt x="152" y="88"/>
                    </a:cubicBezTo>
                    <a:cubicBezTo>
                      <a:pt x="0" y="179"/>
                      <a:pt x="0" y="423"/>
                      <a:pt x="122" y="544"/>
                    </a:cubicBezTo>
                    <a:lnTo>
                      <a:pt x="942" y="1456"/>
                    </a:lnTo>
                    <a:cubicBezTo>
                      <a:pt x="1034" y="1517"/>
                      <a:pt x="1094" y="1547"/>
                      <a:pt x="1186" y="1547"/>
                    </a:cubicBezTo>
                    <a:cubicBezTo>
                      <a:pt x="1246" y="1547"/>
                      <a:pt x="1338" y="1517"/>
                      <a:pt x="1398" y="1486"/>
                    </a:cubicBezTo>
                    <a:cubicBezTo>
                      <a:pt x="1550" y="1365"/>
                      <a:pt x="1550" y="1152"/>
                      <a:pt x="1459" y="1031"/>
                    </a:cubicBezTo>
                    <a:lnTo>
                      <a:pt x="608" y="119"/>
                    </a:lnTo>
                    <a:cubicBezTo>
                      <a:pt x="544" y="38"/>
                      <a:pt x="454" y="1"/>
                      <a:pt x="3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56" name="Google Shape;1156;p19"/>
            <p:cNvGrpSpPr/>
            <p:nvPr/>
          </p:nvGrpSpPr>
          <p:grpSpPr>
            <a:xfrm>
              <a:off x="8845600" y="483700"/>
              <a:ext cx="587425" cy="348600"/>
              <a:chOff x="1439500" y="3797725"/>
              <a:chExt cx="587425" cy="348600"/>
            </a:xfrm>
          </p:grpSpPr>
          <p:sp>
            <p:nvSpPr>
              <p:cNvPr id="1157" name="Google Shape;1157;p19"/>
              <p:cNvSpPr/>
              <p:nvPr/>
            </p:nvSpPr>
            <p:spPr>
              <a:xfrm>
                <a:off x="1643150" y="3909825"/>
                <a:ext cx="383775" cy="188675"/>
              </a:xfrm>
              <a:custGeom>
                <a:rect b="b" l="l" r="r" t="t"/>
                <a:pathLst>
                  <a:path extrusionOk="0" h="7547" w="15351">
                    <a:moveTo>
                      <a:pt x="14408" y="1342"/>
                    </a:moveTo>
                    <a:cubicBezTo>
                      <a:pt x="14287" y="1737"/>
                      <a:pt x="14135" y="2162"/>
                      <a:pt x="13891" y="2679"/>
                    </a:cubicBezTo>
                    <a:cubicBezTo>
                      <a:pt x="13071" y="4564"/>
                      <a:pt x="11521" y="6813"/>
                      <a:pt x="8663" y="6904"/>
                    </a:cubicBezTo>
                    <a:cubicBezTo>
                      <a:pt x="8580" y="6907"/>
                      <a:pt x="8498" y="6908"/>
                      <a:pt x="8415" y="6908"/>
                    </a:cubicBezTo>
                    <a:cubicBezTo>
                      <a:pt x="5375" y="6908"/>
                      <a:pt x="3035" y="5293"/>
                      <a:pt x="1733" y="4169"/>
                    </a:cubicBezTo>
                    <a:lnTo>
                      <a:pt x="1733" y="4169"/>
                    </a:lnTo>
                    <a:cubicBezTo>
                      <a:pt x="2723" y="4482"/>
                      <a:pt x="4120" y="4811"/>
                      <a:pt x="5765" y="4811"/>
                    </a:cubicBezTo>
                    <a:cubicBezTo>
                      <a:pt x="8262" y="4811"/>
                      <a:pt x="11329" y="4054"/>
                      <a:pt x="14408" y="1342"/>
                    </a:cubicBezTo>
                    <a:close/>
                    <a:moveTo>
                      <a:pt x="14985" y="0"/>
                    </a:moveTo>
                    <a:cubicBezTo>
                      <a:pt x="14912" y="0"/>
                      <a:pt x="14838" y="30"/>
                      <a:pt x="14773" y="96"/>
                    </a:cubicBezTo>
                    <a:cubicBezTo>
                      <a:pt x="11529" y="3284"/>
                      <a:pt x="8304" y="4155"/>
                      <a:pt x="5743" y="4155"/>
                    </a:cubicBezTo>
                    <a:cubicBezTo>
                      <a:pt x="2762" y="4155"/>
                      <a:pt x="681" y="2974"/>
                      <a:pt x="517" y="2892"/>
                    </a:cubicBezTo>
                    <a:cubicBezTo>
                      <a:pt x="467" y="2872"/>
                      <a:pt x="416" y="2862"/>
                      <a:pt x="367" y="2862"/>
                    </a:cubicBezTo>
                    <a:cubicBezTo>
                      <a:pt x="267" y="2862"/>
                      <a:pt x="173" y="2902"/>
                      <a:pt x="92" y="2983"/>
                    </a:cubicBezTo>
                    <a:cubicBezTo>
                      <a:pt x="31" y="3105"/>
                      <a:pt x="1" y="3287"/>
                      <a:pt x="92" y="3409"/>
                    </a:cubicBezTo>
                    <a:cubicBezTo>
                      <a:pt x="271" y="3558"/>
                      <a:pt x="3322" y="7547"/>
                      <a:pt x="8411" y="7547"/>
                    </a:cubicBezTo>
                    <a:cubicBezTo>
                      <a:pt x="8505" y="7547"/>
                      <a:pt x="8599" y="7545"/>
                      <a:pt x="8694" y="7542"/>
                    </a:cubicBezTo>
                    <a:cubicBezTo>
                      <a:pt x="11885" y="7451"/>
                      <a:pt x="13648" y="4989"/>
                      <a:pt x="14560" y="2953"/>
                    </a:cubicBezTo>
                    <a:cubicBezTo>
                      <a:pt x="15107" y="1585"/>
                      <a:pt x="15350" y="460"/>
                      <a:pt x="15350" y="400"/>
                    </a:cubicBezTo>
                    <a:cubicBezTo>
                      <a:pt x="15350" y="278"/>
                      <a:pt x="15259" y="126"/>
                      <a:pt x="15168" y="65"/>
                    </a:cubicBezTo>
                    <a:cubicBezTo>
                      <a:pt x="15112" y="23"/>
                      <a:pt x="15049" y="0"/>
                      <a:pt x="1498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8" name="Google Shape;1158;p19"/>
              <p:cNvSpPr/>
              <p:nvPr/>
            </p:nvSpPr>
            <p:spPr>
              <a:xfrm>
                <a:off x="1439500" y="3821500"/>
                <a:ext cx="329825" cy="324825"/>
              </a:xfrm>
              <a:custGeom>
                <a:rect b="b" l="l" r="r" t="t"/>
                <a:pathLst>
                  <a:path extrusionOk="0" h="12993" w="13193">
                    <a:moveTo>
                      <a:pt x="2706" y="1774"/>
                    </a:moveTo>
                    <a:lnTo>
                      <a:pt x="2706" y="1774"/>
                    </a:lnTo>
                    <a:cubicBezTo>
                      <a:pt x="3283" y="8796"/>
                      <a:pt x="8329" y="11410"/>
                      <a:pt x="11095" y="12291"/>
                    </a:cubicBezTo>
                    <a:cubicBezTo>
                      <a:pt x="10863" y="12306"/>
                      <a:pt x="10613" y="12315"/>
                      <a:pt x="10349" y="12315"/>
                    </a:cubicBezTo>
                    <a:cubicBezTo>
                      <a:pt x="8465" y="12315"/>
                      <a:pt x="5845" y="11859"/>
                      <a:pt x="3739" y="9860"/>
                    </a:cubicBezTo>
                    <a:cubicBezTo>
                      <a:pt x="1156" y="7428"/>
                      <a:pt x="1946" y="3781"/>
                      <a:pt x="2706" y="1774"/>
                    </a:cubicBezTo>
                    <a:close/>
                    <a:moveTo>
                      <a:pt x="2908" y="1"/>
                    </a:moveTo>
                    <a:cubicBezTo>
                      <a:pt x="2793" y="1"/>
                      <a:pt x="2685" y="46"/>
                      <a:pt x="2615" y="163"/>
                    </a:cubicBezTo>
                    <a:cubicBezTo>
                      <a:pt x="2615" y="163"/>
                      <a:pt x="2523" y="346"/>
                      <a:pt x="2371" y="741"/>
                    </a:cubicBezTo>
                    <a:cubicBezTo>
                      <a:pt x="1581" y="2595"/>
                      <a:pt x="1" y="7276"/>
                      <a:pt x="3253" y="10346"/>
                    </a:cubicBezTo>
                    <a:cubicBezTo>
                      <a:pt x="5527" y="12532"/>
                      <a:pt x="8373" y="12993"/>
                      <a:pt x="10387" y="12993"/>
                    </a:cubicBezTo>
                    <a:cubicBezTo>
                      <a:pt x="11819" y="12993"/>
                      <a:pt x="12830" y="12760"/>
                      <a:pt x="12919" y="12747"/>
                    </a:cubicBezTo>
                    <a:cubicBezTo>
                      <a:pt x="13040" y="12717"/>
                      <a:pt x="13132" y="12626"/>
                      <a:pt x="13162" y="12565"/>
                    </a:cubicBezTo>
                    <a:cubicBezTo>
                      <a:pt x="13192" y="12504"/>
                      <a:pt x="13192" y="12443"/>
                      <a:pt x="13192" y="12413"/>
                    </a:cubicBezTo>
                    <a:cubicBezTo>
                      <a:pt x="13162" y="12261"/>
                      <a:pt x="13040" y="12139"/>
                      <a:pt x="12888" y="12109"/>
                    </a:cubicBezTo>
                    <a:cubicBezTo>
                      <a:pt x="12767" y="12109"/>
                      <a:pt x="3223" y="10741"/>
                      <a:pt x="3283" y="315"/>
                    </a:cubicBezTo>
                    <a:cubicBezTo>
                      <a:pt x="3283" y="163"/>
                      <a:pt x="3162" y="42"/>
                      <a:pt x="3010" y="11"/>
                    </a:cubicBezTo>
                    <a:cubicBezTo>
                      <a:pt x="2976" y="5"/>
                      <a:pt x="2941" y="1"/>
                      <a:pt x="290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9" name="Google Shape;1159;p19"/>
              <p:cNvSpPr/>
              <p:nvPr/>
            </p:nvSpPr>
            <p:spPr>
              <a:xfrm>
                <a:off x="1574775" y="3797725"/>
                <a:ext cx="284225" cy="180750"/>
              </a:xfrm>
              <a:custGeom>
                <a:rect b="b" l="l" r="r" t="t"/>
                <a:pathLst>
                  <a:path extrusionOk="0" h="7230" w="11369">
                    <a:moveTo>
                      <a:pt x="912" y="1570"/>
                    </a:moveTo>
                    <a:lnTo>
                      <a:pt x="912" y="1570"/>
                    </a:lnTo>
                    <a:cubicBezTo>
                      <a:pt x="1672" y="2634"/>
                      <a:pt x="3040" y="4184"/>
                      <a:pt x="4772" y="4823"/>
                    </a:cubicBezTo>
                    <a:cubicBezTo>
                      <a:pt x="6444" y="5522"/>
                      <a:pt x="8359" y="5674"/>
                      <a:pt x="9605" y="5704"/>
                    </a:cubicBezTo>
                    <a:cubicBezTo>
                      <a:pt x="8735" y="6091"/>
                      <a:pt x="7496" y="6527"/>
                      <a:pt x="6169" y="6527"/>
                    </a:cubicBezTo>
                    <a:cubicBezTo>
                      <a:pt x="5411" y="6527"/>
                      <a:pt x="4623" y="6384"/>
                      <a:pt x="3860" y="6008"/>
                    </a:cubicBezTo>
                    <a:cubicBezTo>
                      <a:pt x="1793" y="5035"/>
                      <a:pt x="1125" y="2938"/>
                      <a:pt x="912" y="1570"/>
                    </a:cubicBezTo>
                    <a:close/>
                    <a:moveTo>
                      <a:pt x="498" y="1"/>
                    </a:moveTo>
                    <a:cubicBezTo>
                      <a:pt x="463" y="1"/>
                      <a:pt x="429" y="7"/>
                      <a:pt x="395" y="20"/>
                    </a:cubicBezTo>
                    <a:cubicBezTo>
                      <a:pt x="274" y="51"/>
                      <a:pt x="152" y="172"/>
                      <a:pt x="152" y="324"/>
                    </a:cubicBezTo>
                    <a:cubicBezTo>
                      <a:pt x="152" y="507"/>
                      <a:pt x="0" y="4914"/>
                      <a:pt x="3556" y="6616"/>
                    </a:cubicBezTo>
                    <a:cubicBezTo>
                      <a:pt x="4463" y="7062"/>
                      <a:pt x="5388" y="7230"/>
                      <a:pt x="6265" y="7230"/>
                    </a:cubicBezTo>
                    <a:cubicBezTo>
                      <a:pt x="8858" y="7230"/>
                      <a:pt x="11042" y="5765"/>
                      <a:pt x="11155" y="5674"/>
                    </a:cubicBezTo>
                    <a:cubicBezTo>
                      <a:pt x="11216" y="5643"/>
                      <a:pt x="11246" y="5613"/>
                      <a:pt x="11277" y="5522"/>
                    </a:cubicBezTo>
                    <a:cubicBezTo>
                      <a:pt x="11368" y="5370"/>
                      <a:pt x="11277" y="5157"/>
                      <a:pt x="11155" y="5066"/>
                    </a:cubicBezTo>
                    <a:lnTo>
                      <a:pt x="10942" y="5066"/>
                    </a:lnTo>
                    <a:cubicBezTo>
                      <a:pt x="10814" y="5074"/>
                      <a:pt x="10481" y="5093"/>
                      <a:pt x="10014" y="5093"/>
                    </a:cubicBezTo>
                    <a:cubicBezTo>
                      <a:pt x="8825" y="5093"/>
                      <a:pt x="6771" y="4974"/>
                      <a:pt x="5046" y="4276"/>
                    </a:cubicBezTo>
                    <a:cubicBezTo>
                      <a:pt x="2523" y="3242"/>
                      <a:pt x="790" y="203"/>
                      <a:pt x="790" y="172"/>
                    </a:cubicBezTo>
                    <a:cubicBezTo>
                      <a:pt x="743" y="77"/>
                      <a:pt x="621" y="1"/>
                      <a:pt x="4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60" name="Google Shape;1160;p19"/>
            <p:cNvGrpSpPr/>
            <p:nvPr/>
          </p:nvGrpSpPr>
          <p:grpSpPr>
            <a:xfrm>
              <a:off x="7641075" y="-163037"/>
              <a:ext cx="595000" cy="398975"/>
              <a:chOff x="6769400" y="3772725"/>
              <a:chExt cx="595000" cy="398975"/>
            </a:xfrm>
          </p:grpSpPr>
          <p:sp>
            <p:nvSpPr>
              <p:cNvPr id="1161" name="Google Shape;1161;p19"/>
              <p:cNvSpPr/>
              <p:nvPr/>
            </p:nvSpPr>
            <p:spPr>
              <a:xfrm>
                <a:off x="6769400" y="3772725"/>
                <a:ext cx="595000" cy="398975"/>
              </a:xfrm>
              <a:custGeom>
                <a:rect b="b" l="l" r="r" t="t"/>
                <a:pathLst>
                  <a:path extrusionOk="0" h="15959" w="23800">
                    <a:moveTo>
                      <a:pt x="19271" y="4485"/>
                    </a:moveTo>
                    <a:cubicBezTo>
                      <a:pt x="20760" y="4789"/>
                      <a:pt x="22523" y="5276"/>
                      <a:pt x="22949" y="5853"/>
                    </a:cubicBezTo>
                    <a:cubicBezTo>
                      <a:pt x="23070" y="5944"/>
                      <a:pt x="23040" y="6066"/>
                      <a:pt x="23040" y="6096"/>
                    </a:cubicBezTo>
                    <a:cubicBezTo>
                      <a:pt x="23040" y="6157"/>
                      <a:pt x="22979" y="6187"/>
                      <a:pt x="22979" y="6248"/>
                    </a:cubicBezTo>
                    <a:cubicBezTo>
                      <a:pt x="22918" y="6400"/>
                      <a:pt x="22797" y="6491"/>
                      <a:pt x="22645" y="6491"/>
                    </a:cubicBezTo>
                    <a:cubicBezTo>
                      <a:pt x="22607" y="6498"/>
                      <a:pt x="22567" y="6500"/>
                      <a:pt x="22525" y="6500"/>
                    </a:cubicBezTo>
                    <a:cubicBezTo>
                      <a:pt x="21736" y="6500"/>
                      <a:pt x="20339" y="5438"/>
                      <a:pt x="19271" y="4485"/>
                    </a:cubicBezTo>
                    <a:close/>
                    <a:moveTo>
                      <a:pt x="12196" y="644"/>
                    </a:moveTo>
                    <a:cubicBezTo>
                      <a:pt x="13108" y="644"/>
                      <a:pt x="14034" y="873"/>
                      <a:pt x="14833" y="1507"/>
                    </a:cubicBezTo>
                    <a:cubicBezTo>
                      <a:pt x="15745" y="2236"/>
                      <a:pt x="16079" y="3087"/>
                      <a:pt x="15897" y="4090"/>
                    </a:cubicBezTo>
                    <a:cubicBezTo>
                      <a:pt x="15654" y="5184"/>
                      <a:pt x="14864" y="6096"/>
                      <a:pt x="14864" y="6096"/>
                    </a:cubicBezTo>
                    <a:cubicBezTo>
                      <a:pt x="14803" y="6157"/>
                      <a:pt x="14803" y="6157"/>
                      <a:pt x="14803" y="6187"/>
                    </a:cubicBezTo>
                    <a:lnTo>
                      <a:pt x="14803" y="6218"/>
                    </a:lnTo>
                    <a:lnTo>
                      <a:pt x="14803" y="6248"/>
                    </a:lnTo>
                    <a:lnTo>
                      <a:pt x="14803" y="6309"/>
                    </a:lnTo>
                    <a:lnTo>
                      <a:pt x="14803" y="6370"/>
                    </a:lnTo>
                    <a:lnTo>
                      <a:pt x="14803" y="6400"/>
                    </a:lnTo>
                    <a:cubicBezTo>
                      <a:pt x="14803" y="6461"/>
                      <a:pt x="14803" y="6461"/>
                      <a:pt x="14864" y="6491"/>
                    </a:cubicBezTo>
                    <a:cubicBezTo>
                      <a:pt x="14864" y="6522"/>
                      <a:pt x="14894" y="6522"/>
                      <a:pt x="14894" y="6552"/>
                    </a:cubicBezTo>
                    <a:lnTo>
                      <a:pt x="14894" y="6613"/>
                    </a:lnTo>
                    <a:cubicBezTo>
                      <a:pt x="14924" y="6643"/>
                      <a:pt x="14924" y="6643"/>
                      <a:pt x="14985" y="6643"/>
                    </a:cubicBezTo>
                    <a:lnTo>
                      <a:pt x="15137" y="6643"/>
                    </a:lnTo>
                    <a:cubicBezTo>
                      <a:pt x="15328" y="6618"/>
                      <a:pt x="15516" y="6605"/>
                      <a:pt x="15700" y="6605"/>
                    </a:cubicBezTo>
                    <a:cubicBezTo>
                      <a:pt x="16601" y="6605"/>
                      <a:pt x="17403" y="6909"/>
                      <a:pt x="17934" y="7464"/>
                    </a:cubicBezTo>
                    <a:cubicBezTo>
                      <a:pt x="18572" y="8133"/>
                      <a:pt x="18815" y="9075"/>
                      <a:pt x="18633" y="10048"/>
                    </a:cubicBezTo>
                    <a:cubicBezTo>
                      <a:pt x="18389" y="11264"/>
                      <a:pt x="17508" y="12388"/>
                      <a:pt x="16201" y="13178"/>
                    </a:cubicBezTo>
                    <a:cubicBezTo>
                      <a:pt x="13751" y="14684"/>
                      <a:pt x="10069" y="15288"/>
                      <a:pt x="7036" y="15288"/>
                    </a:cubicBezTo>
                    <a:cubicBezTo>
                      <a:pt x="5477" y="15288"/>
                      <a:pt x="4090" y="15129"/>
                      <a:pt x="3131" y="14850"/>
                    </a:cubicBezTo>
                    <a:cubicBezTo>
                      <a:pt x="2158" y="14577"/>
                      <a:pt x="1945" y="14242"/>
                      <a:pt x="1854" y="14121"/>
                    </a:cubicBezTo>
                    <a:cubicBezTo>
                      <a:pt x="1672" y="13695"/>
                      <a:pt x="1611" y="13300"/>
                      <a:pt x="1672" y="12905"/>
                    </a:cubicBezTo>
                    <a:cubicBezTo>
                      <a:pt x="1824" y="12145"/>
                      <a:pt x="2462" y="11689"/>
                      <a:pt x="2462" y="11659"/>
                    </a:cubicBezTo>
                    <a:cubicBezTo>
                      <a:pt x="2584" y="11567"/>
                      <a:pt x="2675" y="11385"/>
                      <a:pt x="2584" y="11233"/>
                    </a:cubicBezTo>
                    <a:cubicBezTo>
                      <a:pt x="2533" y="11106"/>
                      <a:pt x="2419" y="11043"/>
                      <a:pt x="2295" y="11043"/>
                    </a:cubicBezTo>
                    <a:cubicBezTo>
                      <a:pt x="2270" y="11043"/>
                      <a:pt x="2244" y="11046"/>
                      <a:pt x="2219" y="11051"/>
                    </a:cubicBezTo>
                    <a:cubicBezTo>
                      <a:pt x="2219" y="11051"/>
                      <a:pt x="2017" y="11093"/>
                      <a:pt x="1759" y="11093"/>
                    </a:cubicBezTo>
                    <a:cubicBezTo>
                      <a:pt x="1527" y="11093"/>
                      <a:pt x="1250" y="11059"/>
                      <a:pt x="1034" y="10929"/>
                    </a:cubicBezTo>
                    <a:cubicBezTo>
                      <a:pt x="851" y="10808"/>
                      <a:pt x="760" y="10656"/>
                      <a:pt x="699" y="10443"/>
                    </a:cubicBezTo>
                    <a:cubicBezTo>
                      <a:pt x="638" y="10260"/>
                      <a:pt x="638" y="9987"/>
                      <a:pt x="699" y="9713"/>
                    </a:cubicBezTo>
                    <a:cubicBezTo>
                      <a:pt x="1155" y="7251"/>
                      <a:pt x="5441" y="2692"/>
                      <a:pt x="9605" y="1172"/>
                    </a:cubicBezTo>
                    <a:cubicBezTo>
                      <a:pt x="10356" y="881"/>
                      <a:pt x="11269" y="644"/>
                      <a:pt x="12196" y="644"/>
                    </a:cubicBezTo>
                    <a:close/>
                    <a:moveTo>
                      <a:pt x="12255" y="0"/>
                    </a:moveTo>
                    <a:cubicBezTo>
                      <a:pt x="11384" y="0"/>
                      <a:pt x="10434" y="188"/>
                      <a:pt x="9423" y="564"/>
                    </a:cubicBezTo>
                    <a:cubicBezTo>
                      <a:pt x="5015" y="2206"/>
                      <a:pt x="608" y="6887"/>
                      <a:pt x="91" y="9592"/>
                    </a:cubicBezTo>
                    <a:cubicBezTo>
                      <a:pt x="0" y="9926"/>
                      <a:pt x="0" y="10291"/>
                      <a:pt x="91" y="10595"/>
                    </a:cubicBezTo>
                    <a:cubicBezTo>
                      <a:pt x="152" y="11020"/>
                      <a:pt x="395" y="11324"/>
                      <a:pt x="730" y="11507"/>
                    </a:cubicBezTo>
                    <a:cubicBezTo>
                      <a:pt x="942" y="11659"/>
                      <a:pt x="1246" y="11719"/>
                      <a:pt x="1489" y="11780"/>
                    </a:cubicBezTo>
                    <a:cubicBezTo>
                      <a:pt x="1307" y="12023"/>
                      <a:pt x="1094" y="12388"/>
                      <a:pt x="1034" y="12783"/>
                    </a:cubicBezTo>
                    <a:cubicBezTo>
                      <a:pt x="912" y="13330"/>
                      <a:pt x="1034" y="13878"/>
                      <a:pt x="1307" y="14425"/>
                    </a:cubicBezTo>
                    <a:cubicBezTo>
                      <a:pt x="1520" y="14881"/>
                      <a:pt x="2067" y="15215"/>
                      <a:pt x="2918" y="15489"/>
                    </a:cubicBezTo>
                    <a:cubicBezTo>
                      <a:pt x="3932" y="15788"/>
                      <a:pt x="5389" y="15958"/>
                      <a:pt x="7026" y="15958"/>
                    </a:cubicBezTo>
                    <a:cubicBezTo>
                      <a:pt x="10199" y="15958"/>
                      <a:pt x="14050" y="15320"/>
                      <a:pt x="16657" y="13756"/>
                    </a:cubicBezTo>
                    <a:cubicBezTo>
                      <a:pt x="18116" y="12844"/>
                      <a:pt x="19119" y="11567"/>
                      <a:pt x="19393" y="10200"/>
                    </a:cubicBezTo>
                    <a:cubicBezTo>
                      <a:pt x="19605" y="9045"/>
                      <a:pt x="19301" y="7859"/>
                      <a:pt x="18511" y="7069"/>
                    </a:cubicBezTo>
                    <a:cubicBezTo>
                      <a:pt x="17873" y="6400"/>
                      <a:pt x="17022" y="6035"/>
                      <a:pt x="16049" y="6005"/>
                    </a:cubicBezTo>
                    <a:cubicBezTo>
                      <a:pt x="16535" y="5580"/>
                      <a:pt x="17295" y="4972"/>
                      <a:pt x="18238" y="4425"/>
                    </a:cubicBezTo>
                    <a:cubicBezTo>
                      <a:pt x="18938" y="5096"/>
                      <a:pt x="21182" y="7171"/>
                      <a:pt x="22597" y="7171"/>
                    </a:cubicBezTo>
                    <a:cubicBezTo>
                      <a:pt x="22655" y="7171"/>
                      <a:pt x="22712" y="7167"/>
                      <a:pt x="22766" y="7160"/>
                    </a:cubicBezTo>
                    <a:cubicBezTo>
                      <a:pt x="23101" y="7130"/>
                      <a:pt x="23405" y="6887"/>
                      <a:pt x="23587" y="6583"/>
                    </a:cubicBezTo>
                    <a:cubicBezTo>
                      <a:pt x="23800" y="6218"/>
                      <a:pt x="23800" y="5792"/>
                      <a:pt x="23526" y="5458"/>
                    </a:cubicBezTo>
                    <a:cubicBezTo>
                      <a:pt x="22888" y="4577"/>
                      <a:pt x="20791" y="4090"/>
                      <a:pt x="19453" y="3847"/>
                    </a:cubicBezTo>
                    <a:cubicBezTo>
                      <a:pt x="20458" y="3477"/>
                      <a:pt x="21555" y="3222"/>
                      <a:pt x="22784" y="3222"/>
                    </a:cubicBezTo>
                    <a:cubicBezTo>
                      <a:pt x="22968" y="3222"/>
                      <a:pt x="23154" y="3227"/>
                      <a:pt x="23344" y="3239"/>
                    </a:cubicBezTo>
                    <a:cubicBezTo>
                      <a:pt x="23526" y="3239"/>
                      <a:pt x="23678" y="3148"/>
                      <a:pt x="23678" y="2935"/>
                    </a:cubicBezTo>
                    <a:cubicBezTo>
                      <a:pt x="23678" y="2753"/>
                      <a:pt x="23557" y="2601"/>
                      <a:pt x="23374" y="2601"/>
                    </a:cubicBezTo>
                    <a:cubicBezTo>
                      <a:pt x="23155" y="2585"/>
                      <a:pt x="22938" y="2578"/>
                      <a:pt x="22724" y="2578"/>
                    </a:cubicBezTo>
                    <a:cubicBezTo>
                      <a:pt x="20011" y="2578"/>
                      <a:pt x="17794" y="3777"/>
                      <a:pt x="16414" y="4820"/>
                    </a:cubicBezTo>
                    <a:cubicBezTo>
                      <a:pt x="16505" y="4607"/>
                      <a:pt x="16535" y="4425"/>
                      <a:pt x="16566" y="4242"/>
                    </a:cubicBezTo>
                    <a:cubicBezTo>
                      <a:pt x="16809" y="2996"/>
                      <a:pt x="16353" y="1902"/>
                      <a:pt x="15289" y="1020"/>
                    </a:cubicBezTo>
                    <a:cubicBezTo>
                      <a:pt x="14452" y="340"/>
                      <a:pt x="13426" y="0"/>
                      <a:pt x="1225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2" name="Google Shape;1162;p19"/>
              <p:cNvSpPr/>
              <p:nvPr/>
            </p:nvSpPr>
            <p:spPr>
              <a:xfrm>
                <a:off x="6817850" y="3820425"/>
                <a:ext cx="346625" cy="187375"/>
              </a:xfrm>
              <a:custGeom>
                <a:rect b="b" l="l" r="r" t="t"/>
                <a:pathLst>
                  <a:path extrusionOk="0" h="7495" w="13865">
                    <a:moveTo>
                      <a:pt x="9414" y="0"/>
                    </a:moveTo>
                    <a:cubicBezTo>
                      <a:pt x="9168" y="0"/>
                      <a:pt x="8928" y="18"/>
                      <a:pt x="8701" y="54"/>
                    </a:cubicBezTo>
                    <a:cubicBezTo>
                      <a:pt x="7029" y="328"/>
                      <a:pt x="5387" y="1665"/>
                      <a:pt x="4111" y="2669"/>
                    </a:cubicBezTo>
                    <a:cubicBezTo>
                      <a:pt x="2591" y="3945"/>
                      <a:pt x="1254" y="5404"/>
                      <a:pt x="190" y="7045"/>
                    </a:cubicBezTo>
                    <a:cubicBezTo>
                      <a:pt x="0" y="7277"/>
                      <a:pt x="234" y="7494"/>
                      <a:pt x="477" y="7494"/>
                    </a:cubicBezTo>
                    <a:cubicBezTo>
                      <a:pt x="584" y="7494"/>
                      <a:pt x="693" y="7452"/>
                      <a:pt x="767" y="7349"/>
                    </a:cubicBezTo>
                    <a:cubicBezTo>
                      <a:pt x="2561" y="4705"/>
                      <a:pt x="5083" y="2304"/>
                      <a:pt x="8032" y="966"/>
                    </a:cubicBezTo>
                    <a:cubicBezTo>
                      <a:pt x="8413" y="799"/>
                      <a:pt x="8931" y="711"/>
                      <a:pt x="9478" y="711"/>
                    </a:cubicBezTo>
                    <a:cubicBezTo>
                      <a:pt x="11113" y="711"/>
                      <a:pt x="13001" y="1492"/>
                      <a:pt x="12226" y="3246"/>
                    </a:cubicBezTo>
                    <a:cubicBezTo>
                      <a:pt x="12104" y="3511"/>
                      <a:pt x="12337" y="3735"/>
                      <a:pt x="12559" y="3735"/>
                    </a:cubicBezTo>
                    <a:cubicBezTo>
                      <a:pt x="12668" y="3735"/>
                      <a:pt x="12774" y="3680"/>
                      <a:pt x="12834" y="3550"/>
                    </a:cubicBezTo>
                    <a:cubicBezTo>
                      <a:pt x="13864" y="1219"/>
                      <a:pt x="11439" y="0"/>
                      <a:pt x="941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3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20"/>
          <p:cNvSpPr txBox="1"/>
          <p:nvPr>
            <p:ph idx="1" type="subTitle"/>
          </p:nvPr>
        </p:nvSpPr>
        <p:spPr>
          <a:xfrm>
            <a:off x="946380" y="1699391"/>
            <a:ext cx="2130600" cy="44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tim"/>
              <a:buNone/>
              <a:defRPr sz="2400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tim"/>
              <a:buNone/>
              <a:defRPr sz="2400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tim"/>
              <a:buNone/>
              <a:defRPr sz="2400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tim"/>
              <a:buNone/>
              <a:defRPr sz="2400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tim"/>
              <a:buNone/>
              <a:defRPr sz="2400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tim"/>
              <a:buNone/>
              <a:defRPr sz="2400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tim"/>
              <a:buNone/>
              <a:defRPr sz="2400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tim"/>
              <a:buNone/>
              <a:defRPr sz="2400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tim"/>
              <a:buNone/>
              <a:defRPr sz="2400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9pPr>
          </a:lstStyle>
          <a:p/>
        </p:txBody>
      </p:sp>
      <p:sp>
        <p:nvSpPr>
          <p:cNvPr id="1165" name="Google Shape;1165;p20"/>
          <p:cNvSpPr txBox="1"/>
          <p:nvPr>
            <p:ph idx="2" type="subTitle"/>
          </p:nvPr>
        </p:nvSpPr>
        <p:spPr>
          <a:xfrm>
            <a:off x="3506700" y="1701766"/>
            <a:ext cx="2130600" cy="44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tim"/>
              <a:buNone/>
              <a:defRPr sz="2400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tim"/>
              <a:buNone/>
              <a:defRPr sz="2400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tim"/>
              <a:buNone/>
              <a:defRPr sz="2400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tim"/>
              <a:buNone/>
              <a:defRPr sz="2400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tim"/>
              <a:buNone/>
              <a:defRPr sz="2400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tim"/>
              <a:buNone/>
              <a:defRPr sz="2400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tim"/>
              <a:buNone/>
              <a:defRPr sz="2400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tim"/>
              <a:buNone/>
              <a:defRPr sz="2400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tim"/>
              <a:buNone/>
              <a:defRPr sz="2400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9pPr>
          </a:lstStyle>
          <a:p/>
        </p:txBody>
      </p:sp>
      <p:sp>
        <p:nvSpPr>
          <p:cNvPr id="1166" name="Google Shape;1166;p20"/>
          <p:cNvSpPr txBox="1"/>
          <p:nvPr>
            <p:ph idx="3" type="subTitle"/>
          </p:nvPr>
        </p:nvSpPr>
        <p:spPr>
          <a:xfrm>
            <a:off x="6067020" y="1701775"/>
            <a:ext cx="2130600" cy="44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tim"/>
              <a:buNone/>
              <a:defRPr sz="2400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tim"/>
              <a:buNone/>
              <a:defRPr sz="2400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tim"/>
              <a:buNone/>
              <a:defRPr sz="2400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tim"/>
              <a:buNone/>
              <a:defRPr sz="2400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tim"/>
              <a:buNone/>
              <a:defRPr sz="2400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tim"/>
              <a:buNone/>
              <a:defRPr sz="2400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tim"/>
              <a:buNone/>
              <a:defRPr sz="2400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tim"/>
              <a:buNone/>
              <a:defRPr sz="2400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tim"/>
              <a:buNone/>
              <a:defRPr sz="2400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9pPr>
          </a:lstStyle>
          <a:p/>
        </p:txBody>
      </p:sp>
      <p:sp>
        <p:nvSpPr>
          <p:cNvPr id="1167" name="Google Shape;1167;p20"/>
          <p:cNvSpPr txBox="1"/>
          <p:nvPr>
            <p:ph idx="4" type="subTitle"/>
          </p:nvPr>
        </p:nvSpPr>
        <p:spPr>
          <a:xfrm>
            <a:off x="871975" y="2085849"/>
            <a:ext cx="2279400" cy="105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68" name="Google Shape;1168;p20"/>
          <p:cNvSpPr txBox="1"/>
          <p:nvPr>
            <p:ph idx="5" type="subTitle"/>
          </p:nvPr>
        </p:nvSpPr>
        <p:spPr>
          <a:xfrm>
            <a:off x="3433115" y="2089832"/>
            <a:ext cx="2279400" cy="105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69" name="Google Shape;1169;p20"/>
          <p:cNvSpPr txBox="1"/>
          <p:nvPr>
            <p:ph idx="6" type="subTitle"/>
          </p:nvPr>
        </p:nvSpPr>
        <p:spPr>
          <a:xfrm>
            <a:off x="5992622" y="2089832"/>
            <a:ext cx="2279400" cy="105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70" name="Google Shape;1170;p20"/>
          <p:cNvSpPr txBox="1"/>
          <p:nvPr>
            <p:ph type="title"/>
          </p:nvPr>
        </p:nvSpPr>
        <p:spPr>
          <a:xfrm>
            <a:off x="722375" y="387100"/>
            <a:ext cx="769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71" name="Google Shape;1171;p20"/>
          <p:cNvSpPr txBox="1"/>
          <p:nvPr>
            <p:ph idx="7" type="subTitle"/>
          </p:nvPr>
        </p:nvSpPr>
        <p:spPr>
          <a:xfrm>
            <a:off x="947205" y="3466253"/>
            <a:ext cx="2130600" cy="44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tim"/>
              <a:buNone/>
              <a:defRPr sz="2400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tim"/>
              <a:buNone/>
              <a:defRPr sz="2400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tim"/>
              <a:buNone/>
              <a:defRPr sz="2400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tim"/>
              <a:buNone/>
              <a:defRPr sz="2400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tim"/>
              <a:buNone/>
              <a:defRPr sz="2400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tim"/>
              <a:buNone/>
              <a:defRPr sz="2400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tim"/>
              <a:buNone/>
              <a:defRPr sz="2400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tim"/>
              <a:buNone/>
              <a:defRPr sz="2400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tim"/>
              <a:buNone/>
              <a:defRPr sz="2400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9pPr>
          </a:lstStyle>
          <a:p/>
        </p:txBody>
      </p:sp>
      <p:sp>
        <p:nvSpPr>
          <p:cNvPr id="1172" name="Google Shape;1172;p20"/>
          <p:cNvSpPr txBox="1"/>
          <p:nvPr>
            <p:ph idx="8" type="subTitle"/>
          </p:nvPr>
        </p:nvSpPr>
        <p:spPr>
          <a:xfrm>
            <a:off x="3507525" y="3468628"/>
            <a:ext cx="2130600" cy="44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tim"/>
              <a:buNone/>
              <a:defRPr sz="2400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tim"/>
              <a:buNone/>
              <a:defRPr sz="2400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tim"/>
              <a:buNone/>
              <a:defRPr sz="2400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tim"/>
              <a:buNone/>
              <a:defRPr sz="2400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tim"/>
              <a:buNone/>
              <a:defRPr sz="2400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tim"/>
              <a:buNone/>
              <a:defRPr sz="2400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tim"/>
              <a:buNone/>
              <a:defRPr sz="2400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tim"/>
              <a:buNone/>
              <a:defRPr sz="2400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tim"/>
              <a:buNone/>
              <a:defRPr sz="2400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9pPr>
          </a:lstStyle>
          <a:p/>
        </p:txBody>
      </p:sp>
      <p:sp>
        <p:nvSpPr>
          <p:cNvPr id="1173" name="Google Shape;1173;p20"/>
          <p:cNvSpPr txBox="1"/>
          <p:nvPr>
            <p:ph idx="9" type="subTitle"/>
          </p:nvPr>
        </p:nvSpPr>
        <p:spPr>
          <a:xfrm>
            <a:off x="6067845" y="3468637"/>
            <a:ext cx="2130600" cy="44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tim"/>
              <a:buNone/>
              <a:defRPr sz="2400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tim"/>
              <a:buNone/>
              <a:defRPr sz="2400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tim"/>
              <a:buNone/>
              <a:defRPr sz="2400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tim"/>
              <a:buNone/>
              <a:defRPr sz="2400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tim"/>
              <a:buNone/>
              <a:defRPr sz="2400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tim"/>
              <a:buNone/>
              <a:defRPr sz="2400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tim"/>
              <a:buNone/>
              <a:defRPr sz="2400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tim"/>
              <a:buNone/>
              <a:defRPr sz="2400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tim"/>
              <a:buNone/>
              <a:defRPr sz="2400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9pPr>
          </a:lstStyle>
          <a:p/>
        </p:txBody>
      </p:sp>
      <p:sp>
        <p:nvSpPr>
          <p:cNvPr id="1174" name="Google Shape;1174;p20"/>
          <p:cNvSpPr txBox="1"/>
          <p:nvPr>
            <p:ph idx="13" type="subTitle"/>
          </p:nvPr>
        </p:nvSpPr>
        <p:spPr>
          <a:xfrm>
            <a:off x="872800" y="3852711"/>
            <a:ext cx="2279400" cy="105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75" name="Google Shape;1175;p20"/>
          <p:cNvSpPr txBox="1"/>
          <p:nvPr>
            <p:ph idx="14" type="subTitle"/>
          </p:nvPr>
        </p:nvSpPr>
        <p:spPr>
          <a:xfrm>
            <a:off x="3433940" y="3856694"/>
            <a:ext cx="2279400" cy="105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76" name="Google Shape;1176;p20"/>
          <p:cNvSpPr txBox="1"/>
          <p:nvPr>
            <p:ph idx="15" type="subTitle"/>
          </p:nvPr>
        </p:nvSpPr>
        <p:spPr>
          <a:xfrm>
            <a:off x="5993447" y="3856694"/>
            <a:ext cx="2279400" cy="105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grpSp>
        <p:nvGrpSpPr>
          <p:cNvPr id="1177" name="Google Shape;1177;p20"/>
          <p:cNvGrpSpPr/>
          <p:nvPr/>
        </p:nvGrpSpPr>
        <p:grpSpPr>
          <a:xfrm>
            <a:off x="7945092" y="4242017"/>
            <a:ext cx="1580400" cy="1280161"/>
            <a:chOff x="7945092" y="4242017"/>
            <a:chExt cx="1580400" cy="1280161"/>
          </a:xfrm>
        </p:grpSpPr>
        <p:grpSp>
          <p:nvGrpSpPr>
            <p:cNvPr id="1178" name="Google Shape;1178;p20"/>
            <p:cNvGrpSpPr/>
            <p:nvPr/>
          </p:nvGrpSpPr>
          <p:grpSpPr>
            <a:xfrm flipH="1" rot="10800000">
              <a:off x="8609017" y="4242017"/>
              <a:ext cx="916475" cy="486750"/>
              <a:chOff x="6457825" y="2667475"/>
              <a:chExt cx="916475" cy="486750"/>
            </a:xfrm>
          </p:grpSpPr>
          <p:sp>
            <p:nvSpPr>
              <p:cNvPr id="1179" name="Google Shape;1179;p20"/>
              <p:cNvSpPr/>
              <p:nvPr/>
            </p:nvSpPr>
            <p:spPr>
              <a:xfrm>
                <a:off x="6457825" y="2667475"/>
                <a:ext cx="916475" cy="486750"/>
              </a:xfrm>
              <a:custGeom>
                <a:rect b="b" l="l" r="r" t="t"/>
                <a:pathLst>
                  <a:path extrusionOk="0" h="19470" w="36659">
                    <a:moveTo>
                      <a:pt x="35285" y="4309"/>
                    </a:moveTo>
                    <a:cubicBezTo>
                      <a:pt x="35800" y="4309"/>
                      <a:pt x="35131" y="5419"/>
                      <a:pt x="34986" y="5564"/>
                    </a:cubicBezTo>
                    <a:cubicBezTo>
                      <a:pt x="34622" y="6020"/>
                      <a:pt x="34196" y="6385"/>
                      <a:pt x="33710" y="6749"/>
                    </a:cubicBezTo>
                    <a:cubicBezTo>
                      <a:pt x="32403" y="7601"/>
                      <a:pt x="30822" y="7965"/>
                      <a:pt x="29272" y="7965"/>
                    </a:cubicBezTo>
                    <a:lnTo>
                      <a:pt x="28846" y="7965"/>
                    </a:lnTo>
                    <a:cubicBezTo>
                      <a:pt x="28938" y="7965"/>
                      <a:pt x="29059" y="7904"/>
                      <a:pt x="29211" y="7904"/>
                    </a:cubicBezTo>
                    <a:cubicBezTo>
                      <a:pt x="30549" y="7752"/>
                      <a:pt x="31886" y="6993"/>
                      <a:pt x="32828" y="6142"/>
                    </a:cubicBezTo>
                    <a:cubicBezTo>
                      <a:pt x="33436" y="5564"/>
                      <a:pt x="34318" y="4470"/>
                      <a:pt x="35199" y="4318"/>
                    </a:cubicBezTo>
                    <a:cubicBezTo>
                      <a:pt x="35231" y="4312"/>
                      <a:pt x="35259" y="4309"/>
                      <a:pt x="35285" y="4309"/>
                    </a:cubicBezTo>
                    <a:close/>
                    <a:moveTo>
                      <a:pt x="21733" y="589"/>
                    </a:moveTo>
                    <a:cubicBezTo>
                      <a:pt x="23192" y="589"/>
                      <a:pt x="24705" y="854"/>
                      <a:pt x="25928" y="1765"/>
                    </a:cubicBezTo>
                    <a:cubicBezTo>
                      <a:pt x="27661" y="3041"/>
                      <a:pt x="28421" y="5230"/>
                      <a:pt x="28816" y="7266"/>
                    </a:cubicBezTo>
                    <a:cubicBezTo>
                      <a:pt x="28208" y="7297"/>
                      <a:pt x="27175" y="7418"/>
                      <a:pt x="27144" y="7996"/>
                    </a:cubicBezTo>
                    <a:cubicBezTo>
                      <a:pt x="27069" y="8520"/>
                      <a:pt x="27896" y="8613"/>
                      <a:pt x="28564" y="8613"/>
                    </a:cubicBezTo>
                    <a:cubicBezTo>
                      <a:pt x="28710" y="8613"/>
                      <a:pt x="28848" y="8609"/>
                      <a:pt x="28968" y="8604"/>
                    </a:cubicBezTo>
                    <a:lnTo>
                      <a:pt x="28968" y="8604"/>
                    </a:lnTo>
                    <a:cubicBezTo>
                      <a:pt x="29150" y="13528"/>
                      <a:pt x="25320" y="16932"/>
                      <a:pt x="20792" y="18087"/>
                    </a:cubicBezTo>
                    <a:cubicBezTo>
                      <a:pt x="19212" y="18496"/>
                      <a:pt x="17548" y="18706"/>
                      <a:pt x="15874" y="18706"/>
                    </a:cubicBezTo>
                    <a:cubicBezTo>
                      <a:pt x="12070" y="18706"/>
                      <a:pt x="8217" y="17622"/>
                      <a:pt x="5199" y="15321"/>
                    </a:cubicBezTo>
                    <a:cubicBezTo>
                      <a:pt x="3010" y="13619"/>
                      <a:pt x="183" y="10367"/>
                      <a:pt x="882" y="7388"/>
                    </a:cubicBezTo>
                    <a:cubicBezTo>
                      <a:pt x="1034" y="6719"/>
                      <a:pt x="1338" y="5929"/>
                      <a:pt x="1977" y="5655"/>
                    </a:cubicBezTo>
                    <a:cubicBezTo>
                      <a:pt x="2299" y="5511"/>
                      <a:pt x="2653" y="5464"/>
                      <a:pt x="3018" y="5464"/>
                    </a:cubicBezTo>
                    <a:cubicBezTo>
                      <a:pt x="3652" y="5464"/>
                      <a:pt x="4316" y="5606"/>
                      <a:pt x="4895" y="5625"/>
                    </a:cubicBezTo>
                    <a:cubicBezTo>
                      <a:pt x="5126" y="5646"/>
                      <a:pt x="5352" y="5656"/>
                      <a:pt x="5575" y="5656"/>
                    </a:cubicBezTo>
                    <a:cubicBezTo>
                      <a:pt x="7603" y="5656"/>
                      <a:pt x="9287" y="4821"/>
                      <a:pt x="11095" y="3862"/>
                    </a:cubicBezTo>
                    <a:cubicBezTo>
                      <a:pt x="14256" y="2433"/>
                      <a:pt x="17570" y="883"/>
                      <a:pt x="21004" y="610"/>
                    </a:cubicBezTo>
                    <a:cubicBezTo>
                      <a:pt x="21245" y="596"/>
                      <a:pt x="21488" y="589"/>
                      <a:pt x="21733" y="589"/>
                    </a:cubicBezTo>
                    <a:close/>
                    <a:moveTo>
                      <a:pt x="21787" y="0"/>
                    </a:moveTo>
                    <a:cubicBezTo>
                      <a:pt x="21729" y="0"/>
                      <a:pt x="21671" y="1"/>
                      <a:pt x="21612" y="2"/>
                    </a:cubicBezTo>
                    <a:cubicBezTo>
                      <a:pt x="17874" y="93"/>
                      <a:pt x="14256" y="1734"/>
                      <a:pt x="10822" y="3284"/>
                    </a:cubicBezTo>
                    <a:cubicBezTo>
                      <a:pt x="9302" y="4044"/>
                      <a:pt x="7843" y="4926"/>
                      <a:pt x="6110" y="5078"/>
                    </a:cubicBezTo>
                    <a:cubicBezTo>
                      <a:pt x="6004" y="5085"/>
                      <a:pt x="5897" y="5089"/>
                      <a:pt x="5789" y="5089"/>
                    </a:cubicBezTo>
                    <a:cubicBezTo>
                      <a:pt x="4925" y="5089"/>
                      <a:pt x="4015" y="4873"/>
                      <a:pt x="3123" y="4873"/>
                    </a:cubicBezTo>
                    <a:cubicBezTo>
                      <a:pt x="2788" y="4873"/>
                      <a:pt x="2455" y="4903"/>
                      <a:pt x="2129" y="4986"/>
                    </a:cubicBezTo>
                    <a:cubicBezTo>
                      <a:pt x="578" y="5412"/>
                      <a:pt x="1" y="7236"/>
                      <a:pt x="122" y="8725"/>
                    </a:cubicBezTo>
                    <a:cubicBezTo>
                      <a:pt x="457" y="12281"/>
                      <a:pt x="3527" y="15443"/>
                      <a:pt x="6536" y="17114"/>
                    </a:cubicBezTo>
                    <a:cubicBezTo>
                      <a:pt x="9364" y="18660"/>
                      <a:pt x="12660" y="19470"/>
                      <a:pt x="15937" y="19470"/>
                    </a:cubicBezTo>
                    <a:cubicBezTo>
                      <a:pt x="17944" y="19470"/>
                      <a:pt x="19944" y="19166"/>
                      <a:pt x="21825" y="18543"/>
                    </a:cubicBezTo>
                    <a:cubicBezTo>
                      <a:pt x="24013" y="17844"/>
                      <a:pt x="26141" y="16628"/>
                      <a:pt x="27631" y="14804"/>
                    </a:cubicBezTo>
                    <a:cubicBezTo>
                      <a:pt x="29029" y="13041"/>
                      <a:pt x="29637" y="10883"/>
                      <a:pt x="29576" y="8664"/>
                    </a:cubicBezTo>
                    <a:cubicBezTo>
                      <a:pt x="31248" y="8604"/>
                      <a:pt x="32919" y="8208"/>
                      <a:pt x="34226" y="7205"/>
                    </a:cubicBezTo>
                    <a:cubicBezTo>
                      <a:pt x="34956" y="6658"/>
                      <a:pt x="36658" y="5260"/>
                      <a:pt x="35989" y="4166"/>
                    </a:cubicBezTo>
                    <a:cubicBezTo>
                      <a:pt x="35791" y="3835"/>
                      <a:pt x="35531" y="3710"/>
                      <a:pt x="35248" y="3710"/>
                    </a:cubicBezTo>
                    <a:cubicBezTo>
                      <a:pt x="34619" y="3710"/>
                      <a:pt x="33876" y="4326"/>
                      <a:pt x="33436" y="4683"/>
                    </a:cubicBezTo>
                    <a:cubicBezTo>
                      <a:pt x="32220" y="5746"/>
                      <a:pt x="31035" y="6932"/>
                      <a:pt x="29363" y="7266"/>
                    </a:cubicBezTo>
                    <a:cubicBezTo>
                      <a:pt x="29029" y="5138"/>
                      <a:pt x="28178" y="2859"/>
                      <a:pt x="26475" y="1491"/>
                    </a:cubicBezTo>
                    <a:cubicBezTo>
                      <a:pt x="25153" y="433"/>
                      <a:pt x="23489" y="0"/>
                      <a:pt x="2178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0" name="Google Shape;1180;p20"/>
              <p:cNvSpPr/>
              <p:nvPr/>
            </p:nvSpPr>
            <p:spPr>
              <a:xfrm>
                <a:off x="6835200" y="2915100"/>
                <a:ext cx="330000" cy="196000"/>
              </a:xfrm>
              <a:custGeom>
                <a:rect b="b" l="l" r="r" t="t"/>
                <a:pathLst>
                  <a:path extrusionOk="0" h="7840" w="13200">
                    <a:moveTo>
                      <a:pt x="12727" y="0"/>
                    </a:moveTo>
                    <a:cubicBezTo>
                      <a:pt x="12643" y="0"/>
                      <a:pt x="12562" y="38"/>
                      <a:pt x="12505" y="127"/>
                    </a:cubicBezTo>
                    <a:cubicBezTo>
                      <a:pt x="11168" y="2224"/>
                      <a:pt x="9405" y="4200"/>
                      <a:pt x="7247" y="5446"/>
                    </a:cubicBezTo>
                    <a:cubicBezTo>
                      <a:pt x="5559" y="6459"/>
                      <a:pt x="3494" y="7183"/>
                      <a:pt x="1506" y="7183"/>
                    </a:cubicBezTo>
                    <a:cubicBezTo>
                      <a:pt x="1167" y="7183"/>
                      <a:pt x="831" y="7162"/>
                      <a:pt x="499" y="7118"/>
                    </a:cubicBezTo>
                    <a:cubicBezTo>
                      <a:pt x="479" y="7115"/>
                      <a:pt x="460" y="7114"/>
                      <a:pt x="442" y="7114"/>
                    </a:cubicBezTo>
                    <a:cubicBezTo>
                      <a:pt x="39" y="7114"/>
                      <a:pt x="1" y="7727"/>
                      <a:pt x="408" y="7756"/>
                    </a:cubicBezTo>
                    <a:cubicBezTo>
                      <a:pt x="786" y="7813"/>
                      <a:pt x="1174" y="7839"/>
                      <a:pt x="1566" y="7839"/>
                    </a:cubicBezTo>
                    <a:cubicBezTo>
                      <a:pt x="3721" y="7839"/>
                      <a:pt x="6010" y="7034"/>
                      <a:pt x="7733" y="5902"/>
                    </a:cubicBezTo>
                    <a:cubicBezTo>
                      <a:pt x="9861" y="4504"/>
                      <a:pt x="11624" y="2650"/>
                      <a:pt x="13022" y="522"/>
                    </a:cubicBezTo>
                    <a:cubicBezTo>
                      <a:pt x="13200" y="278"/>
                      <a:pt x="12954" y="0"/>
                      <a:pt x="1272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1" name="Google Shape;1181;p20"/>
              <p:cNvSpPr/>
              <p:nvPr/>
            </p:nvSpPr>
            <p:spPr>
              <a:xfrm>
                <a:off x="6547500" y="2975375"/>
                <a:ext cx="246550" cy="122350"/>
              </a:xfrm>
              <a:custGeom>
                <a:rect b="b" l="l" r="r" t="t"/>
                <a:pathLst>
                  <a:path extrusionOk="0" h="4894" w="9862">
                    <a:moveTo>
                      <a:pt x="484" y="0"/>
                    </a:moveTo>
                    <a:cubicBezTo>
                      <a:pt x="247" y="0"/>
                      <a:pt x="0" y="314"/>
                      <a:pt x="183" y="543"/>
                    </a:cubicBezTo>
                    <a:cubicBezTo>
                      <a:pt x="2341" y="3431"/>
                      <a:pt x="5867" y="4798"/>
                      <a:pt x="9362" y="4890"/>
                    </a:cubicBezTo>
                    <a:cubicBezTo>
                      <a:pt x="9381" y="4892"/>
                      <a:pt x="9400" y="4893"/>
                      <a:pt x="9417" y="4893"/>
                    </a:cubicBezTo>
                    <a:cubicBezTo>
                      <a:pt x="9823" y="4893"/>
                      <a:pt x="9861" y="4251"/>
                      <a:pt x="9454" y="4251"/>
                    </a:cubicBezTo>
                    <a:cubicBezTo>
                      <a:pt x="6110" y="4160"/>
                      <a:pt x="2767" y="2853"/>
                      <a:pt x="700" y="117"/>
                    </a:cubicBezTo>
                    <a:cubicBezTo>
                      <a:pt x="639" y="34"/>
                      <a:pt x="562" y="0"/>
                      <a:pt x="48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82" name="Google Shape;1182;p20"/>
            <p:cNvGrpSpPr/>
            <p:nvPr/>
          </p:nvGrpSpPr>
          <p:grpSpPr>
            <a:xfrm flipH="1" rot="10800000">
              <a:off x="7945092" y="4587817"/>
              <a:ext cx="622375" cy="570700"/>
              <a:chOff x="3015525" y="1431175"/>
              <a:chExt cx="622375" cy="570700"/>
            </a:xfrm>
          </p:grpSpPr>
          <p:sp>
            <p:nvSpPr>
              <p:cNvPr id="1183" name="Google Shape;1183;p20"/>
              <p:cNvSpPr/>
              <p:nvPr/>
            </p:nvSpPr>
            <p:spPr>
              <a:xfrm>
                <a:off x="3015525" y="1431175"/>
                <a:ext cx="622375" cy="570700"/>
              </a:xfrm>
              <a:custGeom>
                <a:rect b="b" l="l" r="r" t="t"/>
                <a:pathLst>
                  <a:path extrusionOk="0" h="22828" w="24895">
                    <a:moveTo>
                      <a:pt x="13374" y="669"/>
                    </a:moveTo>
                    <a:cubicBezTo>
                      <a:pt x="16140" y="669"/>
                      <a:pt x="18785" y="2097"/>
                      <a:pt x="20761" y="4590"/>
                    </a:cubicBezTo>
                    <a:cubicBezTo>
                      <a:pt x="23131" y="7660"/>
                      <a:pt x="24195" y="12037"/>
                      <a:pt x="23344" y="15411"/>
                    </a:cubicBezTo>
                    <a:cubicBezTo>
                      <a:pt x="22280" y="19636"/>
                      <a:pt x="18511" y="22128"/>
                      <a:pt x="13314" y="22128"/>
                    </a:cubicBezTo>
                    <a:cubicBezTo>
                      <a:pt x="11794" y="22128"/>
                      <a:pt x="10183" y="21915"/>
                      <a:pt x="8633" y="21490"/>
                    </a:cubicBezTo>
                    <a:cubicBezTo>
                      <a:pt x="5624" y="20669"/>
                      <a:pt x="3192" y="18450"/>
                      <a:pt x="1946" y="15411"/>
                    </a:cubicBezTo>
                    <a:cubicBezTo>
                      <a:pt x="699" y="12462"/>
                      <a:pt x="791" y="9149"/>
                      <a:pt x="2250" y="6596"/>
                    </a:cubicBezTo>
                    <a:cubicBezTo>
                      <a:pt x="4134" y="3192"/>
                      <a:pt x="5927" y="942"/>
                      <a:pt x="13070" y="669"/>
                    </a:cubicBezTo>
                    <a:close/>
                    <a:moveTo>
                      <a:pt x="13070" y="0"/>
                    </a:moveTo>
                    <a:cubicBezTo>
                      <a:pt x="5624" y="274"/>
                      <a:pt x="3648" y="2766"/>
                      <a:pt x="1672" y="6261"/>
                    </a:cubicBezTo>
                    <a:cubicBezTo>
                      <a:pt x="152" y="8997"/>
                      <a:pt x="0" y="12523"/>
                      <a:pt x="1338" y="15684"/>
                    </a:cubicBezTo>
                    <a:cubicBezTo>
                      <a:pt x="2706" y="18906"/>
                      <a:pt x="5289" y="21277"/>
                      <a:pt x="8481" y="22158"/>
                    </a:cubicBezTo>
                    <a:cubicBezTo>
                      <a:pt x="10122" y="22614"/>
                      <a:pt x="11733" y="22827"/>
                      <a:pt x="13344" y="22827"/>
                    </a:cubicBezTo>
                    <a:cubicBezTo>
                      <a:pt x="18876" y="22827"/>
                      <a:pt x="22888" y="20122"/>
                      <a:pt x="24013" y="15623"/>
                    </a:cubicBezTo>
                    <a:cubicBezTo>
                      <a:pt x="24894" y="11976"/>
                      <a:pt x="23831" y="7477"/>
                      <a:pt x="21277" y="4164"/>
                    </a:cubicBezTo>
                    <a:cubicBezTo>
                      <a:pt x="19180" y="1489"/>
                      <a:pt x="16384" y="0"/>
                      <a:pt x="1337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4" name="Google Shape;1184;p20"/>
              <p:cNvSpPr/>
              <p:nvPr/>
            </p:nvSpPr>
            <p:spPr>
              <a:xfrm>
                <a:off x="3074800" y="1503350"/>
                <a:ext cx="493950" cy="438475"/>
              </a:xfrm>
              <a:custGeom>
                <a:rect b="b" l="l" r="r" t="t"/>
                <a:pathLst>
                  <a:path extrusionOk="0" h="17539" w="19758">
                    <a:moveTo>
                      <a:pt x="9514" y="639"/>
                    </a:moveTo>
                    <a:cubicBezTo>
                      <a:pt x="10244" y="639"/>
                      <a:pt x="11003" y="730"/>
                      <a:pt x="11794" y="821"/>
                    </a:cubicBezTo>
                    <a:cubicBezTo>
                      <a:pt x="11885" y="821"/>
                      <a:pt x="11915" y="882"/>
                      <a:pt x="12006" y="882"/>
                    </a:cubicBezTo>
                    <a:cubicBezTo>
                      <a:pt x="11429" y="1976"/>
                      <a:pt x="9757" y="5016"/>
                      <a:pt x="9301" y="5745"/>
                    </a:cubicBezTo>
                    <a:cubicBezTo>
                      <a:pt x="8976" y="6287"/>
                      <a:pt x="8049" y="6767"/>
                      <a:pt x="7158" y="6767"/>
                    </a:cubicBezTo>
                    <a:cubicBezTo>
                      <a:pt x="6799" y="6767"/>
                      <a:pt x="6446" y="6689"/>
                      <a:pt x="6140" y="6505"/>
                    </a:cubicBezTo>
                    <a:cubicBezTo>
                      <a:pt x="5137" y="5897"/>
                      <a:pt x="2827" y="4469"/>
                      <a:pt x="2037" y="3952"/>
                    </a:cubicBezTo>
                    <a:cubicBezTo>
                      <a:pt x="3526" y="1855"/>
                      <a:pt x="6262" y="639"/>
                      <a:pt x="9514" y="639"/>
                    </a:cubicBezTo>
                    <a:close/>
                    <a:moveTo>
                      <a:pt x="14195" y="1794"/>
                    </a:moveTo>
                    <a:cubicBezTo>
                      <a:pt x="15289" y="2463"/>
                      <a:pt x="16292" y="3526"/>
                      <a:pt x="17083" y="4833"/>
                    </a:cubicBezTo>
                    <a:cubicBezTo>
                      <a:pt x="18116" y="6536"/>
                      <a:pt x="18694" y="8390"/>
                      <a:pt x="18633" y="10031"/>
                    </a:cubicBezTo>
                    <a:cubicBezTo>
                      <a:pt x="17326" y="9575"/>
                      <a:pt x="13222" y="8238"/>
                      <a:pt x="12219" y="7964"/>
                    </a:cubicBezTo>
                    <a:cubicBezTo>
                      <a:pt x="11763" y="7843"/>
                      <a:pt x="11459" y="7721"/>
                      <a:pt x="11399" y="7569"/>
                    </a:cubicBezTo>
                    <a:cubicBezTo>
                      <a:pt x="11307" y="7387"/>
                      <a:pt x="11307" y="7144"/>
                      <a:pt x="11459" y="6688"/>
                    </a:cubicBezTo>
                    <a:cubicBezTo>
                      <a:pt x="11703" y="5958"/>
                      <a:pt x="13374" y="3101"/>
                      <a:pt x="14195" y="1794"/>
                    </a:cubicBezTo>
                    <a:close/>
                    <a:moveTo>
                      <a:pt x="1125" y="5897"/>
                    </a:moveTo>
                    <a:lnTo>
                      <a:pt x="1125" y="5897"/>
                    </a:lnTo>
                    <a:cubicBezTo>
                      <a:pt x="2462" y="6688"/>
                      <a:pt x="4468" y="8025"/>
                      <a:pt x="5502" y="8998"/>
                    </a:cubicBezTo>
                    <a:cubicBezTo>
                      <a:pt x="6322" y="9758"/>
                      <a:pt x="6201" y="12220"/>
                      <a:pt x="6140" y="14621"/>
                    </a:cubicBezTo>
                    <a:cubicBezTo>
                      <a:pt x="6140" y="15077"/>
                      <a:pt x="6110" y="15533"/>
                      <a:pt x="6110" y="15989"/>
                    </a:cubicBezTo>
                    <a:cubicBezTo>
                      <a:pt x="4316" y="15229"/>
                      <a:pt x="2888" y="13709"/>
                      <a:pt x="1915" y="11703"/>
                    </a:cubicBezTo>
                    <a:cubicBezTo>
                      <a:pt x="1003" y="9758"/>
                      <a:pt x="730" y="7569"/>
                      <a:pt x="1125" y="5897"/>
                    </a:cubicBezTo>
                    <a:close/>
                    <a:moveTo>
                      <a:pt x="12645" y="1064"/>
                    </a:moveTo>
                    <a:cubicBezTo>
                      <a:pt x="12979" y="1186"/>
                      <a:pt x="13313" y="1277"/>
                      <a:pt x="13617" y="1490"/>
                    </a:cubicBezTo>
                    <a:cubicBezTo>
                      <a:pt x="13010" y="2463"/>
                      <a:pt x="11095" y="5654"/>
                      <a:pt x="10821" y="6536"/>
                    </a:cubicBezTo>
                    <a:cubicBezTo>
                      <a:pt x="10669" y="7022"/>
                      <a:pt x="10547" y="7508"/>
                      <a:pt x="10821" y="7934"/>
                    </a:cubicBezTo>
                    <a:cubicBezTo>
                      <a:pt x="11003" y="8268"/>
                      <a:pt x="11399" y="8511"/>
                      <a:pt x="12067" y="8663"/>
                    </a:cubicBezTo>
                    <a:cubicBezTo>
                      <a:pt x="13101" y="8906"/>
                      <a:pt x="17538" y="10365"/>
                      <a:pt x="18633" y="10761"/>
                    </a:cubicBezTo>
                    <a:cubicBezTo>
                      <a:pt x="18602" y="11125"/>
                      <a:pt x="18542" y="11460"/>
                      <a:pt x="18420" y="11824"/>
                    </a:cubicBezTo>
                    <a:cubicBezTo>
                      <a:pt x="17022" y="11429"/>
                      <a:pt x="11125" y="9879"/>
                      <a:pt x="10487" y="9758"/>
                    </a:cubicBezTo>
                    <a:cubicBezTo>
                      <a:pt x="10378" y="9743"/>
                      <a:pt x="10255" y="9734"/>
                      <a:pt x="10125" y="9734"/>
                    </a:cubicBezTo>
                    <a:cubicBezTo>
                      <a:pt x="9709" y="9734"/>
                      <a:pt x="9216" y="9829"/>
                      <a:pt x="8845" y="10153"/>
                    </a:cubicBezTo>
                    <a:cubicBezTo>
                      <a:pt x="8511" y="10396"/>
                      <a:pt x="8268" y="10791"/>
                      <a:pt x="8207" y="11277"/>
                    </a:cubicBezTo>
                    <a:cubicBezTo>
                      <a:pt x="8085" y="12159"/>
                      <a:pt x="8055" y="15502"/>
                      <a:pt x="8055" y="16627"/>
                    </a:cubicBezTo>
                    <a:cubicBezTo>
                      <a:pt x="7812" y="16597"/>
                      <a:pt x="7599" y="16566"/>
                      <a:pt x="7356" y="16475"/>
                    </a:cubicBezTo>
                    <a:cubicBezTo>
                      <a:pt x="7113" y="16414"/>
                      <a:pt x="6930" y="16323"/>
                      <a:pt x="6748" y="16262"/>
                    </a:cubicBezTo>
                    <a:cubicBezTo>
                      <a:pt x="6748" y="15715"/>
                      <a:pt x="6778" y="15198"/>
                      <a:pt x="6778" y="14651"/>
                    </a:cubicBezTo>
                    <a:cubicBezTo>
                      <a:pt x="6900" y="12007"/>
                      <a:pt x="6991" y="9454"/>
                      <a:pt x="5958" y="8511"/>
                    </a:cubicBezTo>
                    <a:cubicBezTo>
                      <a:pt x="4742" y="7417"/>
                      <a:pt x="2523" y="5958"/>
                      <a:pt x="1307" y="5229"/>
                    </a:cubicBezTo>
                    <a:cubicBezTo>
                      <a:pt x="1368" y="5077"/>
                      <a:pt x="1429" y="4985"/>
                      <a:pt x="1520" y="4864"/>
                    </a:cubicBezTo>
                    <a:cubicBezTo>
                      <a:pt x="1581" y="4742"/>
                      <a:pt x="1611" y="4621"/>
                      <a:pt x="1702" y="4530"/>
                    </a:cubicBezTo>
                    <a:cubicBezTo>
                      <a:pt x="2493" y="5016"/>
                      <a:pt x="4803" y="6444"/>
                      <a:pt x="5806" y="7052"/>
                    </a:cubicBezTo>
                    <a:cubicBezTo>
                      <a:pt x="6231" y="7326"/>
                      <a:pt x="6718" y="7448"/>
                      <a:pt x="7174" y="7448"/>
                    </a:cubicBezTo>
                    <a:cubicBezTo>
                      <a:pt x="8298" y="7448"/>
                      <a:pt x="9453" y="6809"/>
                      <a:pt x="9879" y="6110"/>
                    </a:cubicBezTo>
                    <a:cubicBezTo>
                      <a:pt x="10335" y="5350"/>
                      <a:pt x="12158" y="2007"/>
                      <a:pt x="12645" y="1064"/>
                    </a:cubicBezTo>
                    <a:close/>
                    <a:moveTo>
                      <a:pt x="10078" y="10370"/>
                    </a:moveTo>
                    <a:cubicBezTo>
                      <a:pt x="10184" y="10370"/>
                      <a:pt x="10282" y="10379"/>
                      <a:pt x="10365" y="10396"/>
                    </a:cubicBezTo>
                    <a:cubicBezTo>
                      <a:pt x="10882" y="10487"/>
                      <a:pt x="15532" y="11703"/>
                      <a:pt x="18177" y="12432"/>
                    </a:cubicBezTo>
                    <a:cubicBezTo>
                      <a:pt x="16931" y="15168"/>
                      <a:pt x="14043" y="16870"/>
                      <a:pt x="10487" y="16870"/>
                    </a:cubicBezTo>
                    <a:cubicBezTo>
                      <a:pt x="9909" y="16870"/>
                      <a:pt x="9301" y="16840"/>
                      <a:pt x="8693" y="16718"/>
                    </a:cubicBezTo>
                    <a:cubicBezTo>
                      <a:pt x="8693" y="15685"/>
                      <a:pt x="8724" y="12189"/>
                      <a:pt x="8845" y="11308"/>
                    </a:cubicBezTo>
                    <a:cubicBezTo>
                      <a:pt x="8876" y="11004"/>
                      <a:pt x="8997" y="10791"/>
                      <a:pt x="9210" y="10639"/>
                    </a:cubicBezTo>
                    <a:cubicBezTo>
                      <a:pt x="9454" y="10440"/>
                      <a:pt x="9794" y="10370"/>
                      <a:pt x="10078" y="10370"/>
                    </a:cubicBezTo>
                    <a:close/>
                    <a:moveTo>
                      <a:pt x="9575" y="1"/>
                    </a:moveTo>
                    <a:cubicBezTo>
                      <a:pt x="5563" y="1"/>
                      <a:pt x="2341" y="1703"/>
                      <a:pt x="942" y="4560"/>
                    </a:cubicBezTo>
                    <a:cubicBezTo>
                      <a:pt x="0" y="6414"/>
                      <a:pt x="183" y="9423"/>
                      <a:pt x="1368" y="12007"/>
                    </a:cubicBezTo>
                    <a:cubicBezTo>
                      <a:pt x="2584" y="14651"/>
                      <a:pt x="4651" y="16475"/>
                      <a:pt x="7204" y="17144"/>
                    </a:cubicBezTo>
                    <a:lnTo>
                      <a:pt x="8359" y="17356"/>
                    </a:lnTo>
                    <a:lnTo>
                      <a:pt x="8389" y="17356"/>
                    </a:lnTo>
                    <a:cubicBezTo>
                      <a:pt x="9119" y="17478"/>
                      <a:pt x="9788" y="17539"/>
                      <a:pt x="10517" y="17539"/>
                    </a:cubicBezTo>
                    <a:cubicBezTo>
                      <a:pt x="14529" y="17539"/>
                      <a:pt x="17721" y="15563"/>
                      <a:pt x="18937" y="12341"/>
                    </a:cubicBezTo>
                    <a:cubicBezTo>
                      <a:pt x="18937" y="12341"/>
                      <a:pt x="18937" y="12311"/>
                      <a:pt x="18997" y="12311"/>
                    </a:cubicBezTo>
                    <a:cubicBezTo>
                      <a:pt x="19028" y="12220"/>
                      <a:pt x="19058" y="12159"/>
                      <a:pt x="19058" y="12068"/>
                    </a:cubicBezTo>
                    <a:cubicBezTo>
                      <a:pt x="19757" y="10031"/>
                      <a:pt x="19241" y="7052"/>
                      <a:pt x="17721" y="4560"/>
                    </a:cubicBezTo>
                    <a:cubicBezTo>
                      <a:pt x="16779" y="3010"/>
                      <a:pt x="15593" y="1824"/>
                      <a:pt x="14317" y="1064"/>
                    </a:cubicBezTo>
                    <a:cubicBezTo>
                      <a:pt x="14286" y="1034"/>
                      <a:pt x="14286" y="1034"/>
                      <a:pt x="14225" y="1034"/>
                    </a:cubicBezTo>
                    <a:cubicBezTo>
                      <a:pt x="13465" y="608"/>
                      <a:pt x="12706" y="305"/>
                      <a:pt x="11915" y="183"/>
                    </a:cubicBezTo>
                    <a:cubicBezTo>
                      <a:pt x="11125" y="61"/>
                      <a:pt x="10335" y="1"/>
                      <a:pt x="95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5" name="Google Shape;1185;p20"/>
              <p:cNvSpPr/>
              <p:nvPr/>
            </p:nvSpPr>
            <p:spPr>
              <a:xfrm>
                <a:off x="3320225" y="1779950"/>
                <a:ext cx="41075" cy="49100"/>
              </a:xfrm>
              <a:custGeom>
                <a:rect b="b" l="l" r="r" t="t"/>
                <a:pathLst>
                  <a:path extrusionOk="0" h="1964" w="1643">
                    <a:moveTo>
                      <a:pt x="153" y="1"/>
                    </a:moveTo>
                    <a:cubicBezTo>
                      <a:pt x="153" y="1"/>
                      <a:pt x="1" y="1247"/>
                      <a:pt x="214" y="1581"/>
                    </a:cubicBezTo>
                    <a:cubicBezTo>
                      <a:pt x="343" y="1818"/>
                      <a:pt x="594" y="1963"/>
                      <a:pt x="848" y="1963"/>
                    </a:cubicBezTo>
                    <a:cubicBezTo>
                      <a:pt x="953" y="1963"/>
                      <a:pt x="1058" y="1938"/>
                      <a:pt x="1156" y="1885"/>
                    </a:cubicBezTo>
                    <a:cubicBezTo>
                      <a:pt x="1490" y="1703"/>
                      <a:pt x="1642" y="1277"/>
                      <a:pt x="1460" y="943"/>
                    </a:cubicBezTo>
                    <a:cubicBezTo>
                      <a:pt x="1308" y="548"/>
                      <a:pt x="153" y="1"/>
                      <a:pt x="15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6" name="Google Shape;1186;p20"/>
              <p:cNvSpPr/>
              <p:nvPr/>
            </p:nvSpPr>
            <p:spPr>
              <a:xfrm>
                <a:off x="3372675" y="1819475"/>
                <a:ext cx="40300" cy="52700"/>
              </a:xfrm>
              <a:custGeom>
                <a:rect b="b" l="l" r="r" t="t"/>
                <a:pathLst>
                  <a:path extrusionOk="0" h="2108" w="1612">
                    <a:moveTo>
                      <a:pt x="456" y="0"/>
                    </a:moveTo>
                    <a:cubicBezTo>
                      <a:pt x="456" y="0"/>
                      <a:pt x="0" y="1186"/>
                      <a:pt x="122" y="1550"/>
                    </a:cubicBezTo>
                    <a:cubicBezTo>
                      <a:pt x="176" y="1901"/>
                      <a:pt x="516" y="2108"/>
                      <a:pt x="868" y="2108"/>
                    </a:cubicBezTo>
                    <a:cubicBezTo>
                      <a:pt x="913" y="2108"/>
                      <a:pt x="959" y="2104"/>
                      <a:pt x="1003" y="2097"/>
                    </a:cubicBezTo>
                    <a:cubicBezTo>
                      <a:pt x="1368" y="2006"/>
                      <a:pt x="1611" y="1581"/>
                      <a:pt x="1520" y="1216"/>
                    </a:cubicBezTo>
                    <a:cubicBezTo>
                      <a:pt x="1398" y="790"/>
                      <a:pt x="456" y="0"/>
                      <a:pt x="45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7" name="Google Shape;1187;p20"/>
              <p:cNvSpPr/>
              <p:nvPr/>
            </p:nvSpPr>
            <p:spPr>
              <a:xfrm>
                <a:off x="3425850" y="1814050"/>
                <a:ext cx="54000" cy="35900"/>
              </a:xfrm>
              <a:custGeom>
                <a:rect b="b" l="l" r="r" t="t"/>
                <a:pathLst>
                  <a:path extrusionOk="0" h="1436" w="2160">
                    <a:moveTo>
                      <a:pt x="1407" y="1"/>
                    </a:moveTo>
                    <a:cubicBezTo>
                      <a:pt x="978" y="1"/>
                      <a:pt x="1" y="643"/>
                      <a:pt x="1" y="643"/>
                    </a:cubicBezTo>
                    <a:cubicBezTo>
                      <a:pt x="1" y="643"/>
                      <a:pt x="1004" y="1403"/>
                      <a:pt x="1369" y="1433"/>
                    </a:cubicBezTo>
                    <a:cubicBezTo>
                      <a:pt x="1387" y="1434"/>
                      <a:pt x="1405" y="1435"/>
                      <a:pt x="1423" y="1435"/>
                    </a:cubicBezTo>
                    <a:cubicBezTo>
                      <a:pt x="1794" y="1435"/>
                      <a:pt x="2100" y="1140"/>
                      <a:pt x="2129" y="734"/>
                    </a:cubicBezTo>
                    <a:cubicBezTo>
                      <a:pt x="2159" y="339"/>
                      <a:pt x="1825" y="35"/>
                      <a:pt x="1460" y="4"/>
                    </a:cubicBezTo>
                    <a:cubicBezTo>
                      <a:pt x="1444" y="2"/>
                      <a:pt x="1426" y="1"/>
                      <a:pt x="140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8" name="Google Shape;1188;p20"/>
              <p:cNvSpPr/>
              <p:nvPr/>
            </p:nvSpPr>
            <p:spPr>
              <a:xfrm>
                <a:off x="3315675" y="1850625"/>
                <a:ext cx="37250" cy="53375"/>
              </a:xfrm>
              <a:custGeom>
                <a:rect b="b" l="l" r="r" t="t"/>
                <a:pathLst>
                  <a:path extrusionOk="0" h="2135" w="1490">
                    <a:moveTo>
                      <a:pt x="730" y="0"/>
                    </a:moveTo>
                    <a:cubicBezTo>
                      <a:pt x="730" y="0"/>
                      <a:pt x="1" y="1034"/>
                      <a:pt x="31" y="1459"/>
                    </a:cubicBezTo>
                    <a:cubicBezTo>
                      <a:pt x="31" y="1797"/>
                      <a:pt x="344" y="2135"/>
                      <a:pt x="679" y="2135"/>
                    </a:cubicBezTo>
                    <a:cubicBezTo>
                      <a:pt x="706" y="2135"/>
                      <a:pt x="733" y="2133"/>
                      <a:pt x="760" y="2128"/>
                    </a:cubicBezTo>
                    <a:cubicBezTo>
                      <a:pt x="1156" y="2128"/>
                      <a:pt x="1490" y="1794"/>
                      <a:pt x="1460" y="1429"/>
                    </a:cubicBezTo>
                    <a:cubicBezTo>
                      <a:pt x="1460" y="1034"/>
                      <a:pt x="730" y="0"/>
                      <a:pt x="73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9" name="Google Shape;1189;p20"/>
              <p:cNvSpPr/>
              <p:nvPr/>
            </p:nvSpPr>
            <p:spPr>
              <a:xfrm>
                <a:off x="3417500" y="1586550"/>
                <a:ext cx="39550" cy="47525"/>
              </a:xfrm>
              <a:custGeom>
                <a:rect b="b" l="l" r="r" t="t"/>
                <a:pathLst>
                  <a:path extrusionOk="0" h="1901" w="1582">
                    <a:moveTo>
                      <a:pt x="807" y="0"/>
                    </a:moveTo>
                    <a:cubicBezTo>
                      <a:pt x="582" y="0"/>
                      <a:pt x="363" y="114"/>
                      <a:pt x="213" y="320"/>
                    </a:cubicBezTo>
                    <a:cubicBezTo>
                      <a:pt x="1" y="654"/>
                      <a:pt x="1" y="1901"/>
                      <a:pt x="1" y="1901"/>
                    </a:cubicBezTo>
                    <a:cubicBezTo>
                      <a:pt x="1" y="1901"/>
                      <a:pt x="1156" y="1445"/>
                      <a:pt x="1399" y="1141"/>
                    </a:cubicBezTo>
                    <a:cubicBezTo>
                      <a:pt x="1581" y="806"/>
                      <a:pt x="1520" y="350"/>
                      <a:pt x="1216" y="138"/>
                    </a:cubicBezTo>
                    <a:cubicBezTo>
                      <a:pt x="1088" y="44"/>
                      <a:pt x="946" y="0"/>
                      <a:pt x="80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0" name="Google Shape;1190;p20"/>
              <p:cNvSpPr/>
              <p:nvPr/>
            </p:nvSpPr>
            <p:spPr>
              <a:xfrm>
                <a:off x="3300475" y="1536350"/>
                <a:ext cx="38775" cy="53650"/>
              </a:xfrm>
              <a:custGeom>
                <a:rect b="b" l="l" r="r" t="t"/>
                <a:pathLst>
                  <a:path extrusionOk="0" h="2146" w="1551">
                    <a:moveTo>
                      <a:pt x="730" y="0"/>
                    </a:moveTo>
                    <a:cubicBezTo>
                      <a:pt x="397" y="0"/>
                      <a:pt x="114" y="256"/>
                      <a:pt x="61" y="626"/>
                    </a:cubicBezTo>
                    <a:cubicBezTo>
                      <a:pt x="1" y="991"/>
                      <a:pt x="578" y="2146"/>
                      <a:pt x="578" y="2146"/>
                    </a:cubicBezTo>
                    <a:cubicBezTo>
                      <a:pt x="578" y="2146"/>
                      <a:pt x="1399" y="1173"/>
                      <a:pt x="1490" y="808"/>
                    </a:cubicBezTo>
                    <a:cubicBezTo>
                      <a:pt x="1551" y="413"/>
                      <a:pt x="1308" y="48"/>
                      <a:pt x="882" y="18"/>
                    </a:cubicBezTo>
                    <a:cubicBezTo>
                      <a:pt x="831" y="6"/>
                      <a:pt x="780" y="0"/>
                      <a:pt x="73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1" name="Google Shape;1191;p20"/>
              <p:cNvSpPr/>
              <p:nvPr/>
            </p:nvSpPr>
            <p:spPr>
              <a:xfrm>
                <a:off x="3109750" y="1681500"/>
                <a:ext cx="50925" cy="36125"/>
              </a:xfrm>
              <a:custGeom>
                <a:rect b="b" l="l" r="r" t="t"/>
                <a:pathLst>
                  <a:path extrusionOk="0" h="1445" w="2037">
                    <a:moveTo>
                      <a:pt x="817" y="0"/>
                    </a:moveTo>
                    <a:cubicBezTo>
                      <a:pt x="563" y="0"/>
                      <a:pt x="312" y="146"/>
                      <a:pt x="183" y="382"/>
                    </a:cubicBezTo>
                    <a:cubicBezTo>
                      <a:pt x="0" y="747"/>
                      <a:pt x="152" y="1142"/>
                      <a:pt x="487" y="1355"/>
                    </a:cubicBezTo>
                    <a:cubicBezTo>
                      <a:pt x="601" y="1423"/>
                      <a:pt x="847" y="1445"/>
                      <a:pt x="1111" y="1445"/>
                    </a:cubicBezTo>
                    <a:cubicBezTo>
                      <a:pt x="1550" y="1445"/>
                      <a:pt x="2037" y="1385"/>
                      <a:pt x="2037" y="1385"/>
                    </a:cubicBezTo>
                    <a:cubicBezTo>
                      <a:pt x="2037" y="1385"/>
                      <a:pt x="1490" y="261"/>
                      <a:pt x="1125" y="78"/>
                    </a:cubicBezTo>
                    <a:cubicBezTo>
                      <a:pt x="1027" y="25"/>
                      <a:pt x="922" y="0"/>
                      <a:pt x="81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2" name="Google Shape;1192;p20"/>
              <p:cNvSpPr/>
              <p:nvPr/>
            </p:nvSpPr>
            <p:spPr>
              <a:xfrm>
                <a:off x="3124950" y="1739675"/>
                <a:ext cx="48650" cy="38450"/>
              </a:xfrm>
              <a:custGeom>
                <a:rect b="b" l="l" r="r" t="t"/>
                <a:pathLst>
                  <a:path extrusionOk="0" h="1538" w="1946">
                    <a:moveTo>
                      <a:pt x="1946" y="1"/>
                    </a:moveTo>
                    <a:cubicBezTo>
                      <a:pt x="1945" y="1"/>
                      <a:pt x="669" y="1"/>
                      <a:pt x="365" y="274"/>
                    </a:cubicBezTo>
                    <a:cubicBezTo>
                      <a:pt x="61" y="487"/>
                      <a:pt x="0" y="943"/>
                      <a:pt x="213" y="1247"/>
                    </a:cubicBezTo>
                    <a:cubicBezTo>
                      <a:pt x="361" y="1432"/>
                      <a:pt x="588" y="1538"/>
                      <a:pt x="811" y="1538"/>
                    </a:cubicBezTo>
                    <a:cubicBezTo>
                      <a:pt x="955" y="1538"/>
                      <a:pt x="1097" y="1494"/>
                      <a:pt x="1216" y="1399"/>
                    </a:cubicBezTo>
                    <a:cubicBezTo>
                      <a:pt x="1520" y="1186"/>
                      <a:pt x="1946" y="1"/>
                      <a:pt x="194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3" name="Google Shape;1193;p20"/>
              <p:cNvSpPr/>
              <p:nvPr/>
            </p:nvSpPr>
            <p:spPr>
              <a:xfrm>
                <a:off x="3174325" y="1744225"/>
                <a:ext cx="39550" cy="52500"/>
              </a:xfrm>
              <a:custGeom>
                <a:rect b="b" l="l" r="r" t="t"/>
                <a:pathLst>
                  <a:path extrusionOk="0" h="2100" w="1582">
                    <a:moveTo>
                      <a:pt x="1186" y="1"/>
                    </a:moveTo>
                    <a:cubicBezTo>
                      <a:pt x="1186" y="1"/>
                      <a:pt x="183" y="791"/>
                      <a:pt x="92" y="1186"/>
                    </a:cubicBezTo>
                    <a:cubicBezTo>
                      <a:pt x="1" y="1551"/>
                      <a:pt x="214" y="1946"/>
                      <a:pt x="609" y="2068"/>
                    </a:cubicBezTo>
                    <a:cubicBezTo>
                      <a:pt x="673" y="2089"/>
                      <a:pt x="738" y="2099"/>
                      <a:pt x="802" y="2099"/>
                    </a:cubicBezTo>
                    <a:cubicBezTo>
                      <a:pt x="1104" y="2099"/>
                      <a:pt x="1390" y="1877"/>
                      <a:pt x="1490" y="1551"/>
                    </a:cubicBezTo>
                    <a:cubicBezTo>
                      <a:pt x="1582" y="1186"/>
                      <a:pt x="1186" y="1"/>
                      <a:pt x="118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4" name="Google Shape;1194;p20"/>
              <p:cNvSpPr/>
              <p:nvPr/>
            </p:nvSpPr>
            <p:spPr>
              <a:xfrm>
                <a:off x="3170550" y="1822500"/>
                <a:ext cx="48650" cy="39725"/>
              </a:xfrm>
              <a:custGeom>
                <a:rect b="b" l="l" r="r" t="t"/>
                <a:pathLst>
                  <a:path extrusionOk="0" h="1589" w="1946">
                    <a:moveTo>
                      <a:pt x="0" y="1"/>
                    </a:moveTo>
                    <a:cubicBezTo>
                      <a:pt x="0" y="1"/>
                      <a:pt x="365" y="1156"/>
                      <a:pt x="669" y="1429"/>
                    </a:cubicBezTo>
                    <a:cubicBezTo>
                      <a:pt x="801" y="1535"/>
                      <a:pt x="961" y="1589"/>
                      <a:pt x="1121" y="1589"/>
                    </a:cubicBezTo>
                    <a:cubicBezTo>
                      <a:pt x="1328" y="1589"/>
                      <a:pt x="1534" y="1497"/>
                      <a:pt x="1672" y="1308"/>
                    </a:cubicBezTo>
                    <a:cubicBezTo>
                      <a:pt x="1945" y="973"/>
                      <a:pt x="1885" y="517"/>
                      <a:pt x="1550" y="305"/>
                    </a:cubicBezTo>
                    <a:cubicBezTo>
                      <a:pt x="1246" y="62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5" name="Google Shape;1195;p20"/>
              <p:cNvSpPr/>
              <p:nvPr/>
            </p:nvSpPr>
            <p:spPr>
              <a:xfrm>
                <a:off x="3223725" y="1544675"/>
                <a:ext cx="38025" cy="52925"/>
              </a:xfrm>
              <a:custGeom>
                <a:rect b="b" l="l" r="r" t="t"/>
                <a:pathLst>
                  <a:path extrusionOk="0" h="2117" w="1521">
                    <a:moveTo>
                      <a:pt x="746" y="0"/>
                    </a:moveTo>
                    <a:cubicBezTo>
                      <a:pt x="419" y="0"/>
                      <a:pt x="140" y="223"/>
                      <a:pt x="62" y="536"/>
                    </a:cubicBezTo>
                    <a:cubicBezTo>
                      <a:pt x="1" y="931"/>
                      <a:pt x="457" y="2117"/>
                      <a:pt x="457" y="2117"/>
                    </a:cubicBezTo>
                    <a:cubicBezTo>
                      <a:pt x="457" y="2117"/>
                      <a:pt x="1369" y="1266"/>
                      <a:pt x="1429" y="840"/>
                    </a:cubicBezTo>
                    <a:cubicBezTo>
                      <a:pt x="1521" y="475"/>
                      <a:pt x="1277" y="80"/>
                      <a:pt x="913" y="19"/>
                    </a:cubicBezTo>
                    <a:cubicBezTo>
                      <a:pt x="856" y="6"/>
                      <a:pt x="800" y="0"/>
                      <a:pt x="74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6" name="Google Shape;1196;p20"/>
              <p:cNvSpPr/>
              <p:nvPr/>
            </p:nvSpPr>
            <p:spPr>
              <a:xfrm>
                <a:off x="3252600" y="1592450"/>
                <a:ext cx="40300" cy="49225"/>
              </a:xfrm>
              <a:custGeom>
                <a:rect b="b" l="l" r="r" t="t"/>
                <a:pathLst>
                  <a:path extrusionOk="0" h="1969" w="1612">
                    <a:moveTo>
                      <a:pt x="814" y="0"/>
                    </a:moveTo>
                    <a:cubicBezTo>
                      <a:pt x="703" y="0"/>
                      <a:pt x="591" y="28"/>
                      <a:pt x="487" y="84"/>
                    </a:cubicBezTo>
                    <a:cubicBezTo>
                      <a:pt x="122" y="236"/>
                      <a:pt x="1" y="692"/>
                      <a:pt x="183" y="1026"/>
                    </a:cubicBezTo>
                    <a:cubicBezTo>
                      <a:pt x="366" y="1361"/>
                      <a:pt x="1429" y="1969"/>
                      <a:pt x="1429" y="1969"/>
                    </a:cubicBezTo>
                    <a:cubicBezTo>
                      <a:pt x="1429" y="1969"/>
                      <a:pt x="1612" y="722"/>
                      <a:pt x="1429" y="388"/>
                    </a:cubicBezTo>
                    <a:cubicBezTo>
                      <a:pt x="1303" y="136"/>
                      <a:pt x="1062" y="0"/>
                      <a:pt x="81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7" name="Google Shape;1197;p20"/>
              <p:cNvSpPr/>
              <p:nvPr/>
            </p:nvSpPr>
            <p:spPr>
              <a:xfrm>
                <a:off x="3178125" y="1592050"/>
                <a:ext cx="54000" cy="36075"/>
              </a:xfrm>
              <a:custGeom>
                <a:rect b="b" l="l" r="r" t="t"/>
                <a:pathLst>
                  <a:path extrusionOk="0" h="1443" w="2160">
                    <a:moveTo>
                      <a:pt x="772" y="0"/>
                    </a:moveTo>
                    <a:cubicBezTo>
                      <a:pt x="421" y="0"/>
                      <a:pt x="114" y="256"/>
                      <a:pt x="31" y="586"/>
                    </a:cubicBezTo>
                    <a:cubicBezTo>
                      <a:pt x="1" y="1012"/>
                      <a:pt x="275" y="1377"/>
                      <a:pt x="639" y="1437"/>
                    </a:cubicBezTo>
                    <a:cubicBezTo>
                      <a:pt x="661" y="1441"/>
                      <a:pt x="685" y="1442"/>
                      <a:pt x="712" y="1442"/>
                    </a:cubicBezTo>
                    <a:cubicBezTo>
                      <a:pt x="1156" y="1442"/>
                      <a:pt x="2159" y="982"/>
                      <a:pt x="2159" y="982"/>
                    </a:cubicBezTo>
                    <a:cubicBezTo>
                      <a:pt x="2159" y="982"/>
                      <a:pt x="1278" y="100"/>
                      <a:pt x="882" y="9"/>
                    </a:cubicBezTo>
                    <a:cubicBezTo>
                      <a:pt x="845" y="3"/>
                      <a:pt x="808" y="0"/>
                      <a:pt x="77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8" name="Google Shape;1198;p20"/>
              <p:cNvSpPr/>
              <p:nvPr/>
            </p:nvSpPr>
            <p:spPr>
              <a:xfrm>
                <a:off x="3463850" y="1673600"/>
                <a:ext cx="53975" cy="36000"/>
              </a:xfrm>
              <a:custGeom>
                <a:rect b="b" l="l" r="r" t="t"/>
                <a:pathLst>
                  <a:path extrusionOk="0" h="1440" w="2159">
                    <a:moveTo>
                      <a:pt x="1405" y="1"/>
                    </a:moveTo>
                    <a:cubicBezTo>
                      <a:pt x="1344" y="1"/>
                      <a:pt x="1281" y="10"/>
                      <a:pt x="1217" y="30"/>
                    </a:cubicBezTo>
                    <a:cubicBezTo>
                      <a:pt x="852" y="90"/>
                      <a:pt x="1" y="1063"/>
                      <a:pt x="1" y="1063"/>
                    </a:cubicBezTo>
                    <a:cubicBezTo>
                      <a:pt x="1" y="1063"/>
                      <a:pt x="980" y="1440"/>
                      <a:pt x="1433" y="1440"/>
                    </a:cubicBezTo>
                    <a:cubicBezTo>
                      <a:pt x="1478" y="1440"/>
                      <a:pt x="1518" y="1436"/>
                      <a:pt x="1551" y="1428"/>
                    </a:cubicBezTo>
                    <a:cubicBezTo>
                      <a:pt x="1946" y="1367"/>
                      <a:pt x="2159" y="972"/>
                      <a:pt x="2098" y="607"/>
                    </a:cubicBezTo>
                    <a:cubicBezTo>
                      <a:pt x="1996" y="250"/>
                      <a:pt x="1723" y="1"/>
                      <a:pt x="140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9" name="Google Shape;1199;p20"/>
              <p:cNvSpPr/>
              <p:nvPr/>
            </p:nvSpPr>
            <p:spPr>
              <a:xfrm>
                <a:off x="3399275" y="1650600"/>
                <a:ext cx="53975" cy="35175"/>
              </a:xfrm>
              <a:custGeom>
                <a:rect b="b" l="l" r="r" t="t"/>
                <a:pathLst>
                  <a:path extrusionOk="0" h="1407" w="2159">
                    <a:moveTo>
                      <a:pt x="1309" y="0"/>
                    </a:moveTo>
                    <a:cubicBezTo>
                      <a:pt x="1229" y="0"/>
                      <a:pt x="1146" y="12"/>
                      <a:pt x="1064" y="38"/>
                    </a:cubicBezTo>
                    <a:cubicBezTo>
                      <a:pt x="699" y="190"/>
                      <a:pt x="0" y="1223"/>
                      <a:pt x="0" y="1223"/>
                    </a:cubicBezTo>
                    <a:cubicBezTo>
                      <a:pt x="0" y="1223"/>
                      <a:pt x="814" y="1406"/>
                      <a:pt x="1326" y="1406"/>
                    </a:cubicBezTo>
                    <a:cubicBezTo>
                      <a:pt x="1440" y="1406"/>
                      <a:pt x="1539" y="1397"/>
                      <a:pt x="1611" y="1375"/>
                    </a:cubicBezTo>
                    <a:cubicBezTo>
                      <a:pt x="1976" y="1223"/>
                      <a:pt x="2158" y="828"/>
                      <a:pt x="2006" y="463"/>
                    </a:cubicBezTo>
                    <a:cubicBezTo>
                      <a:pt x="1886" y="175"/>
                      <a:pt x="1613" y="0"/>
                      <a:pt x="130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00" name="Google Shape;1200;p20"/>
            <p:cNvGrpSpPr/>
            <p:nvPr/>
          </p:nvGrpSpPr>
          <p:grpSpPr>
            <a:xfrm flipH="1" rot="8541189">
              <a:off x="8561086" y="4794886"/>
              <a:ext cx="640608" cy="593432"/>
              <a:chOff x="4446400" y="2613100"/>
              <a:chExt cx="640600" cy="593425"/>
            </a:xfrm>
          </p:grpSpPr>
          <p:sp>
            <p:nvSpPr>
              <p:cNvPr id="1201" name="Google Shape;1201;p20"/>
              <p:cNvSpPr/>
              <p:nvPr/>
            </p:nvSpPr>
            <p:spPr>
              <a:xfrm>
                <a:off x="4446400" y="2613100"/>
                <a:ext cx="640600" cy="593425"/>
              </a:xfrm>
              <a:custGeom>
                <a:rect b="b" l="l" r="r" t="t"/>
                <a:pathLst>
                  <a:path extrusionOk="0" h="23737" w="25624">
                    <a:moveTo>
                      <a:pt x="3162" y="694"/>
                    </a:moveTo>
                    <a:cubicBezTo>
                      <a:pt x="3225" y="694"/>
                      <a:pt x="3296" y="702"/>
                      <a:pt x="3374" y="718"/>
                    </a:cubicBezTo>
                    <a:cubicBezTo>
                      <a:pt x="3739" y="748"/>
                      <a:pt x="3861" y="900"/>
                      <a:pt x="3891" y="1022"/>
                    </a:cubicBezTo>
                    <a:cubicBezTo>
                      <a:pt x="4165" y="1660"/>
                      <a:pt x="3374" y="3149"/>
                      <a:pt x="2614" y="4244"/>
                    </a:cubicBezTo>
                    <a:cubicBezTo>
                      <a:pt x="2310" y="2997"/>
                      <a:pt x="2159" y="1356"/>
                      <a:pt x="2736" y="870"/>
                    </a:cubicBezTo>
                    <a:cubicBezTo>
                      <a:pt x="2849" y="757"/>
                      <a:pt x="2978" y="694"/>
                      <a:pt x="3162" y="694"/>
                    </a:cubicBezTo>
                    <a:close/>
                    <a:moveTo>
                      <a:pt x="6737" y="5715"/>
                    </a:moveTo>
                    <a:cubicBezTo>
                      <a:pt x="7738" y="5715"/>
                      <a:pt x="8691" y="6341"/>
                      <a:pt x="9666" y="6979"/>
                    </a:cubicBezTo>
                    <a:cubicBezTo>
                      <a:pt x="10548" y="7526"/>
                      <a:pt x="11399" y="8073"/>
                      <a:pt x="12250" y="8134"/>
                    </a:cubicBezTo>
                    <a:cubicBezTo>
                      <a:pt x="12706" y="8195"/>
                      <a:pt x="13283" y="8195"/>
                      <a:pt x="13891" y="8195"/>
                    </a:cubicBezTo>
                    <a:cubicBezTo>
                      <a:pt x="14298" y="8179"/>
                      <a:pt x="14720" y="8167"/>
                      <a:pt x="15149" y="8167"/>
                    </a:cubicBezTo>
                    <a:cubicBezTo>
                      <a:pt x="17247" y="8167"/>
                      <a:pt x="19499" y="8475"/>
                      <a:pt x="20913" y="10292"/>
                    </a:cubicBezTo>
                    <a:cubicBezTo>
                      <a:pt x="23405" y="13362"/>
                      <a:pt x="24803" y="15703"/>
                      <a:pt x="21946" y="19745"/>
                    </a:cubicBezTo>
                    <a:cubicBezTo>
                      <a:pt x="21612" y="20201"/>
                      <a:pt x="21277" y="20657"/>
                      <a:pt x="20852" y="21022"/>
                    </a:cubicBezTo>
                    <a:cubicBezTo>
                      <a:pt x="19446" y="22375"/>
                      <a:pt x="17684" y="23058"/>
                      <a:pt x="15842" y="23058"/>
                    </a:cubicBezTo>
                    <a:cubicBezTo>
                      <a:pt x="14500" y="23058"/>
                      <a:pt x="13114" y="22695"/>
                      <a:pt x="11794" y="21964"/>
                    </a:cubicBezTo>
                    <a:cubicBezTo>
                      <a:pt x="9484" y="20688"/>
                      <a:pt x="8876" y="18803"/>
                      <a:pt x="8298" y="16979"/>
                    </a:cubicBezTo>
                    <a:cubicBezTo>
                      <a:pt x="7964" y="15885"/>
                      <a:pt x="7630" y="14791"/>
                      <a:pt x="6991" y="13879"/>
                    </a:cubicBezTo>
                    <a:cubicBezTo>
                      <a:pt x="6870" y="13697"/>
                      <a:pt x="6718" y="13545"/>
                      <a:pt x="6566" y="13362"/>
                    </a:cubicBezTo>
                    <a:cubicBezTo>
                      <a:pt x="4864" y="11052"/>
                      <a:pt x="2888" y="8408"/>
                      <a:pt x="4803" y="6584"/>
                    </a:cubicBezTo>
                    <a:cubicBezTo>
                      <a:pt x="5478" y="5956"/>
                      <a:pt x="6117" y="5715"/>
                      <a:pt x="6737" y="5715"/>
                    </a:cubicBezTo>
                    <a:close/>
                    <a:moveTo>
                      <a:pt x="3134" y="1"/>
                    </a:moveTo>
                    <a:cubicBezTo>
                      <a:pt x="2770" y="1"/>
                      <a:pt x="2465" y="107"/>
                      <a:pt x="2219" y="353"/>
                    </a:cubicBezTo>
                    <a:cubicBezTo>
                      <a:pt x="1429" y="1082"/>
                      <a:pt x="1611" y="2845"/>
                      <a:pt x="1855" y="4000"/>
                    </a:cubicBezTo>
                    <a:cubicBezTo>
                      <a:pt x="1216" y="3332"/>
                      <a:pt x="700" y="2450"/>
                      <a:pt x="639" y="1417"/>
                    </a:cubicBezTo>
                    <a:cubicBezTo>
                      <a:pt x="639" y="1234"/>
                      <a:pt x="487" y="1113"/>
                      <a:pt x="304" y="1113"/>
                    </a:cubicBezTo>
                    <a:cubicBezTo>
                      <a:pt x="92" y="1113"/>
                      <a:pt x="0" y="1265"/>
                      <a:pt x="0" y="1447"/>
                    </a:cubicBezTo>
                    <a:cubicBezTo>
                      <a:pt x="183" y="4244"/>
                      <a:pt x="2979" y="5915"/>
                      <a:pt x="4104" y="6432"/>
                    </a:cubicBezTo>
                    <a:cubicBezTo>
                      <a:pt x="2310" y="8590"/>
                      <a:pt x="4408" y="11447"/>
                      <a:pt x="6110" y="13727"/>
                    </a:cubicBezTo>
                    <a:cubicBezTo>
                      <a:pt x="6262" y="13940"/>
                      <a:pt x="6384" y="14122"/>
                      <a:pt x="6475" y="14274"/>
                    </a:cubicBezTo>
                    <a:cubicBezTo>
                      <a:pt x="7083" y="15095"/>
                      <a:pt x="7387" y="16098"/>
                      <a:pt x="7751" y="17162"/>
                    </a:cubicBezTo>
                    <a:cubicBezTo>
                      <a:pt x="8298" y="19016"/>
                      <a:pt x="8967" y="21143"/>
                      <a:pt x="11551" y="22542"/>
                    </a:cubicBezTo>
                    <a:cubicBezTo>
                      <a:pt x="12966" y="23345"/>
                      <a:pt x="14450" y="23736"/>
                      <a:pt x="15892" y="23736"/>
                    </a:cubicBezTo>
                    <a:cubicBezTo>
                      <a:pt x="17888" y="23736"/>
                      <a:pt x="19803" y="22986"/>
                      <a:pt x="21338" y="21539"/>
                    </a:cubicBezTo>
                    <a:cubicBezTo>
                      <a:pt x="21764" y="21113"/>
                      <a:pt x="22189" y="20657"/>
                      <a:pt x="22524" y="20140"/>
                    </a:cubicBezTo>
                    <a:cubicBezTo>
                      <a:pt x="25624" y="15733"/>
                      <a:pt x="23952" y="12997"/>
                      <a:pt x="21460" y="9897"/>
                    </a:cubicBezTo>
                    <a:cubicBezTo>
                      <a:pt x="19545" y="7465"/>
                      <a:pt x="16293" y="7465"/>
                      <a:pt x="13922" y="7465"/>
                    </a:cubicBezTo>
                    <a:cubicBezTo>
                      <a:pt x="13375" y="7465"/>
                      <a:pt x="12827" y="7465"/>
                      <a:pt x="12371" y="7435"/>
                    </a:cubicBezTo>
                    <a:cubicBezTo>
                      <a:pt x="11672" y="7405"/>
                      <a:pt x="10882" y="6888"/>
                      <a:pt x="10092" y="6371"/>
                    </a:cubicBezTo>
                    <a:cubicBezTo>
                      <a:pt x="9113" y="5738"/>
                      <a:pt x="7989" y="5020"/>
                      <a:pt x="6781" y="5020"/>
                    </a:cubicBezTo>
                    <a:cubicBezTo>
                      <a:pt x="6076" y="5020"/>
                      <a:pt x="5341" y="5265"/>
                      <a:pt x="4590" y="5915"/>
                    </a:cubicBezTo>
                    <a:cubicBezTo>
                      <a:pt x="4286" y="5763"/>
                      <a:pt x="3587" y="5429"/>
                      <a:pt x="2918" y="4912"/>
                    </a:cubicBezTo>
                    <a:cubicBezTo>
                      <a:pt x="3496" y="4122"/>
                      <a:pt x="4955" y="1873"/>
                      <a:pt x="4469" y="748"/>
                    </a:cubicBezTo>
                    <a:cubicBezTo>
                      <a:pt x="4347" y="474"/>
                      <a:pt x="4104" y="140"/>
                      <a:pt x="3405" y="19"/>
                    </a:cubicBezTo>
                    <a:cubicBezTo>
                      <a:pt x="3311" y="7"/>
                      <a:pt x="3221" y="1"/>
                      <a:pt x="313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2" name="Google Shape;1202;p20"/>
              <p:cNvSpPr/>
              <p:nvPr/>
            </p:nvSpPr>
            <p:spPr>
              <a:xfrm>
                <a:off x="4545175" y="2771100"/>
                <a:ext cx="502325" cy="400500"/>
              </a:xfrm>
              <a:custGeom>
                <a:rect b="b" l="l" r="r" t="t"/>
                <a:pathLst>
                  <a:path extrusionOk="0" h="16020" w="20093">
                    <a:moveTo>
                      <a:pt x="2868" y="672"/>
                    </a:moveTo>
                    <a:cubicBezTo>
                      <a:pt x="3378" y="672"/>
                      <a:pt x="3999" y="1022"/>
                      <a:pt x="5077" y="1723"/>
                    </a:cubicBezTo>
                    <a:cubicBezTo>
                      <a:pt x="6080" y="2361"/>
                      <a:pt x="7083" y="3000"/>
                      <a:pt x="8268" y="3091"/>
                    </a:cubicBezTo>
                    <a:cubicBezTo>
                      <a:pt x="8816" y="3121"/>
                      <a:pt x="9363" y="3121"/>
                      <a:pt x="9971" y="3121"/>
                    </a:cubicBezTo>
                    <a:cubicBezTo>
                      <a:pt x="12068" y="3121"/>
                      <a:pt x="14621" y="3121"/>
                      <a:pt x="15959" y="4763"/>
                    </a:cubicBezTo>
                    <a:cubicBezTo>
                      <a:pt x="18360" y="7802"/>
                      <a:pt x="19181" y="9443"/>
                      <a:pt x="16931" y="12605"/>
                    </a:cubicBezTo>
                    <a:cubicBezTo>
                      <a:pt x="16658" y="13000"/>
                      <a:pt x="16323" y="13364"/>
                      <a:pt x="16019" y="13699"/>
                    </a:cubicBezTo>
                    <a:cubicBezTo>
                      <a:pt x="14856" y="14792"/>
                      <a:pt x="13406" y="15353"/>
                      <a:pt x="11883" y="15353"/>
                    </a:cubicBezTo>
                    <a:cubicBezTo>
                      <a:pt x="10781" y="15353"/>
                      <a:pt x="9640" y="15059"/>
                      <a:pt x="8542" y="14459"/>
                    </a:cubicBezTo>
                    <a:cubicBezTo>
                      <a:pt x="6688" y="13425"/>
                      <a:pt x="6232" y="11966"/>
                      <a:pt x="5685" y="10203"/>
                    </a:cubicBezTo>
                    <a:cubicBezTo>
                      <a:pt x="5350" y="9018"/>
                      <a:pt x="4955" y="7832"/>
                      <a:pt x="4165" y="6738"/>
                    </a:cubicBezTo>
                    <a:cubicBezTo>
                      <a:pt x="4043" y="6525"/>
                      <a:pt x="3891" y="6404"/>
                      <a:pt x="3740" y="6191"/>
                    </a:cubicBezTo>
                    <a:cubicBezTo>
                      <a:pt x="1460" y="3121"/>
                      <a:pt x="1004" y="1997"/>
                      <a:pt x="1855" y="1176"/>
                    </a:cubicBezTo>
                    <a:cubicBezTo>
                      <a:pt x="2216" y="840"/>
                      <a:pt x="2515" y="672"/>
                      <a:pt x="2868" y="672"/>
                    </a:cubicBezTo>
                    <a:close/>
                    <a:moveTo>
                      <a:pt x="2848" y="1"/>
                    </a:moveTo>
                    <a:cubicBezTo>
                      <a:pt x="2367" y="1"/>
                      <a:pt x="1907" y="205"/>
                      <a:pt x="1399" y="690"/>
                    </a:cubicBezTo>
                    <a:cubicBezTo>
                      <a:pt x="1" y="2027"/>
                      <a:pt x="1277" y="3972"/>
                      <a:pt x="3223" y="6586"/>
                    </a:cubicBezTo>
                    <a:cubicBezTo>
                      <a:pt x="3375" y="6769"/>
                      <a:pt x="3496" y="6951"/>
                      <a:pt x="3648" y="7103"/>
                    </a:cubicBezTo>
                    <a:cubicBezTo>
                      <a:pt x="4347" y="8106"/>
                      <a:pt x="4743" y="9261"/>
                      <a:pt x="5077" y="10386"/>
                    </a:cubicBezTo>
                    <a:cubicBezTo>
                      <a:pt x="5654" y="12179"/>
                      <a:pt x="6141" y="13851"/>
                      <a:pt x="8238" y="15006"/>
                    </a:cubicBezTo>
                    <a:cubicBezTo>
                      <a:pt x="9445" y="15686"/>
                      <a:pt x="10712" y="16020"/>
                      <a:pt x="11937" y="16020"/>
                    </a:cubicBezTo>
                    <a:cubicBezTo>
                      <a:pt x="13613" y="16020"/>
                      <a:pt x="15211" y="15396"/>
                      <a:pt x="16475" y="14185"/>
                    </a:cubicBezTo>
                    <a:cubicBezTo>
                      <a:pt x="16870" y="13851"/>
                      <a:pt x="17205" y="13425"/>
                      <a:pt x="17509" y="13000"/>
                    </a:cubicBezTo>
                    <a:cubicBezTo>
                      <a:pt x="20092" y="9322"/>
                      <a:pt x="18846" y="7255"/>
                      <a:pt x="16475" y="4337"/>
                    </a:cubicBezTo>
                    <a:cubicBezTo>
                      <a:pt x="15003" y="2511"/>
                      <a:pt x="12361" y="2483"/>
                      <a:pt x="10180" y="2483"/>
                    </a:cubicBezTo>
                    <a:cubicBezTo>
                      <a:pt x="10110" y="2483"/>
                      <a:pt x="10040" y="2483"/>
                      <a:pt x="9971" y="2483"/>
                    </a:cubicBezTo>
                    <a:cubicBezTo>
                      <a:pt x="9363" y="2483"/>
                      <a:pt x="8816" y="2483"/>
                      <a:pt x="8299" y="2452"/>
                    </a:cubicBezTo>
                    <a:cubicBezTo>
                      <a:pt x="7296" y="2361"/>
                      <a:pt x="6323" y="1753"/>
                      <a:pt x="5411" y="1145"/>
                    </a:cubicBezTo>
                    <a:cubicBezTo>
                      <a:pt x="4350" y="469"/>
                      <a:pt x="3575" y="1"/>
                      <a:pt x="284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3" name="Google Shape;1203;p20"/>
              <p:cNvSpPr/>
              <p:nvPr/>
            </p:nvSpPr>
            <p:spPr>
              <a:xfrm>
                <a:off x="4711600" y="2896050"/>
                <a:ext cx="230275" cy="189200"/>
              </a:xfrm>
              <a:custGeom>
                <a:rect b="b" l="l" r="r" t="t"/>
                <a:pathLst>
                  <a:path extrusionOk="0" h="7568" w="9211">
                    <a:moveTo>
                      <a:pt x="3705" y="704"/>
                    </a:moveTo>
                    <a:cubicBezTo>
                      <a:pt x="4869" y="704"/>
                      <a:pt x="6204" y="1142"/>
                      <a:pt x="6961" y="1710"/>
                    </a:cubicBezTo>
                    <a:cubicBezTo>
                      <a:pt x="8238" y="2622"/>
                      <a:pt x="8451" y="4476"/>
                      <a:pt x="7508" y="5752"/>
                    </a:cubicBezTo>
                    <a:cubicBezTo>
                      <a:pt x="7387" y="5874"/>
                      <a:pt x="7326" y="5996"/>
                      <a:pt x="7204" y="6087"/>
                    </a:cubicBezTo>
                    <a:cubicBezTo>
                      <a:pt x="6630" y="6629"/>
                      <a:pt x="5913" y="6904"/>
                      <a:pt x="5188" y="6904"/>
                    </a:cubicBezTo>
                    <a:cubicBezTo>
                      <a:pt x="4572" y="6904"/>
                      <a:pt x="3950" y="6705"/>
                      <a:pt x="3405" y="6300"/>
                    </a:cubicBezTo>
                    <a:cubicBezTo>
                      <a:pt x="2098" y="5297"/>
                      <a:pt x="852" y="2652"/>
                      <a:pt x="1794" y="1406"/>
                    </a:cubicBezTo>
                    <a:cubicBezTo>
                      <a:pt x="1855" y="1315"/>
                      <a:pt x="1915" y="1284"/>
                      <a:pt x="1946" y="1254"/>
                    </a:cubicBezTo>
                    <a:cubicBezTo>
                      <a:pt x="2358" y="864"/>
                      <a:pt x="3000" y="704"/>
                      <a:pt x="3705" y="704"/>
                    </a:cubicBezTo>
                    <a:close/>
                    <a:moveTo>
                      <a:pt x="3689" y="0"/>
                    </a:moveTo>
                    <a:cubicBezTo>
                      <a:pt x="2828" y="0"/>
                      <a:pt x="2026" y="207"/>
                      <a:pt x="1490" y="707"/>
                    </a:cubicBezTo>
                    <a:cubicBezTo>
                      <a:pt x="1429" y="768"/>
                      <a:pt x="1338" y="859"/>
                      <a:pt x="1277" y="980"/>
                    </a:cubicBezTo>
                    <a:cubicBezTo>
                      <a:pt x="1" y="2622"/>
                      <a:pt x="1460" y="5661"/>
                      <a:pt x="2979" y="6816"/>
                    </a:cubicBezTo>
                    <a:cubicBezTo>
                      <a:pt x="3636" y="7316"/>
                      <a:pt x="4414" y="7568"/>
                      <a:pt x="5187" y="7568"/>
                    </a:cubicBezTo>
                    <a:cubicBezTo>
                      <a:pt x="6058" y="7568"/>
                      <a:pt x="6923" y="7248"/>
                      <a:pt x="7599" y="6604"/>
                    </a:cubicBezTo>
                    <a:cubicBezTo>
                      <a:pt x="7751" y="6482"/>
                      <a:pt x="7873" y="6330"/>
                      <a:pt x="7995" y="6178"/>
                    </a:cubicBezTo>
                    <a:cubicBezTo>
                      <a:pt x="9210" y="4628"/>
                      <a:pt x="8906" y="2348"/>
                      <a:pt x="7356" y="1163"/>
                    </a:cubicBezTo>
                    <a:cubicBezTo>
                      <a:pt x="6506" y="497"/>
                      <a:pt x="5026" y="0"/>
                      <a:pt x="368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204" name="Google Shape;1204;p20"/>
          <p:cNvGrpSpPr/>
          <p:nvPr/>
        </p:nvGrpSpPr>
        <p:grpSpPr>
          <a:xfrm>
            <a:off x="-378720" y="-381763"/>
            <a:ext cx="1580400" cy="1280161"/>
            <a:chOff x="-378720" y="-381763"/>
            <a:chExt cx="1580400" cy="1280161"/>
          </a:xfrm>
        </p:grpSpPr>
        <p:grpSp>
          <p:nvGrpSpPr>
            <p:cNvPr id="1205" name="Google Shape;1205;p20"/>
            <p:cNvGrpSpPr/>
            <p:nvPr/>
          </p:nvGrpSpPr>
          <p:grpSpPr>
            <a:xfrm rot="10800000">
              <a:off x="-378720" y="-381763"/>
              <a:ext cx="916475" cy="486750"/>
              <a:chOff x="6457825" y="2667475"/>
              <a:chExt cx="916475" cy="486750"/>
            </a:xfrm>
          </p:grpSpPr>
          <p:sp>
            <p:nvSpPr>
              <p:cNvPr id="1206" name="Google Shape;1206;p20"/>
              <p:cNvSpPr/>
              <p:nvPr/>
            </p:nvSpPr>
            <p:spPr>
              <a:xfrm>
                <a:off x="6457825" y="2667475"/>
                <a:ext cx="916475" cy="486750"/>
              </a:xfrm>
              <a:custGeom>
                <a:rect b="b" l="l" r="r" t="t"/>
                <a:pathLst>
                  <a:path extrusionOk="0" h="19470" w="36659">
                    <a:moveTo>
                      <a:pt x="35285" y="4309"/>
                    </a:moveTo>
                    <a:cubicBezTo>
                      <a:pt x="35800" y="4309"/>
                      <a:pt x="35131" y="5419"/>
                      <a:pt x="34986" y="5564"/>
                    </a:cubicBezTo>
                    <a:cubicBezTo>
                      <a:pt x="34622" y="6020"/>
                      <a:pt x="34196" y="6385"/>
                      <a:pt x="33710" y="6749"/>
                    </a:cubicBezTo>
                    <a:cubicBezTo>
                      <a:pt x="32403" y="7601"/>
                      <a:pt x="30822" y="7965"/>
                      <a:pt x="29272" y="7965"/>
                    </a:cubicBezTo>
                    <a:lnTo>
                      <a:pt x="28846" y="7965"/>
                    </a:lnTo>
                    <a:cubicBezTo>
                      <a:pt x="28938" y="7965"/>
                      <a:pt x="29059" y="7904"/>
                      <a:pt x="29211" y="7904"/>
                    </a:cubicBezTo>
                    <a:cubicBezTo>
                      <a:pt x="30549" y="7752"/>
                      <a:pt x="31886" y="6993"/>
                      <a:pt x="32828" y="6142"/>
                    </a:cubicBezTo>
                    <a:cubicBezTo>
                      <a:pt x="33436" y="5564"/>
                      <a:pt x="34318" y="4470"/>
                      <a:pt x="35199" y="4318"/>
                    </a:cubicBezTo>
                    <a:cubicBezTo>
                      <a:pt x="35231" y="4312"/>
                      <a:pt x="35259" y="4309"/>
                      <a:pt x="35285" y="4309"/>
                    </a:cubicBezTo>
                    <a:close/>
                    <a:moveTo>
                      <a:pt x="21733" y="589"/>
                    </a:moveTo>
                    <a:cubicBezTo>
                      <a:pt x="23192" y="589"/>
                      <a:pt x="24705" y="854"/>
                      <a:pt x="25928" y="1765"/>
                    </a:cubicBezTo>
                    <a:cubicBezTo>
                      <a:pt x="27661" y="3041"/>
                      <a:pt x="28421" y="5230"/>
                      <a:pt x="28816" y="7266"/>
                    </a:cubicBezTo>
                    <a:cubicBezTo>
                      <a:pt x="28208" y="7297"/>
                      <a:pt x="27175" y="7418"/>
                      <a:pt x="27144" y="7996"/>
                    </a:cubicBezTo>
                    <a:cubicBezTo>
                      <a:pt x="27069" y="8520"/>
                      <a:pt x="27896" y="8613"/>
                      <a:pt x="28564" y="8613"/>
                    </a:cubicBezTo>
                    <a:cubicBezTo>
                      <a:pt x="28710" y="8613"/>
                      <a:pt x="28848" y="8609"/>
                      <a:pt x="28968" y="8604"/>
                    </a:cubicBezTo>
                    <a:lnTo>
                      <a:pt x="28968" y="8604"/>
                    </a:lnTo>
                    <a:cubicBezTo>
                      <a:pt x="29150" y="13528"/>
                      <a:pt x="25320" y="16932"/>
                      <a:pt x="20792" y="18087"/>
                    </a:cubicBezTo>
                    <a:cubicBezTo>
                      <a:pt x="19212" y="18496"/>
                      <a:pt x="17548" y="18706"/>
                      <a:pt x="15874" y="18706"/>
                    </a:cubicBezTo>
                    <a:cubicBezTo>
                      <a:pt x="12070" y="18706"/>
                      <a:pt x="8217" y="17622"/>
                      <a:pt x="5199" y="15321"/>
                    </a:cubicBezTo>
                    <a:cubicBezTo>
                      <a:pt x="3010" y="13619"/>
                      <a:pt x="183" y="10367"/>
                      <a:pt x="882" y="7388"/>
                    </a:cubicBezTo>
                    <a:cubicBezTo>
                      <a:pt x="1034" y="6719"/>
                      <a:pt x="1338" y="5929"/>
                      <a:pt x="1977" y="5655"/>
                    </a:cubicBezTo>
                    <a:cubicBezTo>
                      <a:pt x="2299" y="5511"/>
                      <a:pt x="2653" y="5464"/>
                      <a:pt x="3018" y="5464"/>
                    </a:cubicBezTo>
                    <a:cubicBezTo>
                      <a:pt x="3652" y="5464"/>
                      <a:pt x="4316" y="5606"/>
                      <a:pt x="4895" y="5625"/>
                    </a:cubicBezTo>
                    <a:cubicBezTo>
                      <a:pt x="5126" y="5646"/>
                      <a:pt x="5352" y="5656"/>
                      <a:pt x="5575" y="5656"/>
                    </a:cubicBezTo>
                    <a:cubicBezTo>
                      <a:pt x="7603" y="5656"/>
                      <a:pt x="9287" y="4821"/>
                      <a:pt x="11095" y="3862"/>
                    </a:cubicBezTo>
                    <a:cubicBezTo>
                      <a:pt x="14256" y="2433"/>
                      <a:pt x="17570" y="883"/>
                      <a:pt x="21004" y="610"/>
                    </a:cubicBezTo>
                    <a:cubicBezTo>
                      <a:pt x="21245" y="596"/>
                      <a:pt x="21488" y="589"/>
                      <a:pt x="21733" y="589"/>
                    </a:cubicBezTo>
                    <a:close/>
                    <a:moveTo>
                      <a:pt x="21787" y="0"/>
                    </a:moveTo>
                    <a:cubicBezTo>
                      <a:pt x="21729" y="0"/>
                      <a:pt x="21671" y="1"/>
                      <a:pt x="21612" y="2"/>
                    </a:cubicBezTo>
                    <a:cubicBezTo>
                      <a:pt x="17874" y="93"/>
                      <a:pt x="14256" y="1734"/>
                      <a:pt x="10822" y="3284"/>
                    </a:cubicBezTo>
                    <a:cubicBezTo>
                      <a:pt x="9302" y="4044"/>
                      <a:pt x="7843" y="4926"/>
                      <a:pt x="6110" y="5078"/>
                    </a:cubicBezTo>
                    <a:cubicBezTo>
                      <a:pt x="6004" y="5085"/>
                      <a:pt x="5897" y="5089"/>
                      <a:pt x="5789" y="5089"/>
                    </a:cubicBezTo>
                    <a:cubicBezTo>
                      <a:pt x="4925" y="5089"/>
                      <a:pt x="4015" y="4873"/>
                      <a:pt x="3123" y="4873"/>
                    </a:cubicBezTo>
                    <a:cubicBezTo>
                      <a:pt x="2788" y="4873"/>
                      <a:pt x="2455" y="4903"/>
                      <a:pt x="2129" y="4986"/>
                    </a:cubicBezTo>
                    <a:cubicBezTo>
                      <a:pt x="578" y="5412"/>
                      <a:pt x="1" y="7236"/>
                      <a:pt x="122" y="8725"/>
                    </a:cubicBezTo>
                    <a:cubicBezTo>
                      <a:pt x="457" y="12281"/>
                      <a:pt x="3527" y="15443"/>
                      <a:pt x="6536" y="17114"/>
                    </a:cubicBezTo>
                    <a:cubicBezTo>
                      <a:pt x="9364" y="18660"/>
                      <a:pt x="12660" y="19470"/>
                      <a:pt x="15937" y="19470"/>
                    </a:cubicBezTo>
                    <a:cubicBezTo>
                      <a:pt x="17944" y="19470"/>
                      <a:pt x="19944" y="19166"/>
                      <a:pt x="21825" y="18543"/>
                    </a:cubicBezTo>
                    <a:cubicBezTo>
                      <a:pt x="24013" y="17844"/>
                      <a:pt x="26141" y="16628"/>
                      <a:pt x="27631" y="14804"/>
                    </a:cubicBezTo>
                    <a:cubicBezTo>
                      <a:pt x="29029" y="13041"/>
                      <a:pt x="29637" y="10883"/>
                      <a:pt x="29576" y="8664"/>
                    </a:cubicBezTo>
                    <a:cubicBezTo>
                      <a:pt x="31248" y="8604"/>
                      <a:pt x="32919" y="8208"/>
                      <a:pt x="34226" y="7205"/>
                    </a:cubicBezTo>
                    <a:cubicBezTo>
                      <a:pt x="34956" y="6658"/>
                      <a:pt x="36658" y="5260"/>
                      <a:pt x="35989" y="4166"/>
                    </a:cubicBezTo>
                    <a:cubicBezTo>
                      <a:pt x="35791" y="3835"/>
                      <a:pt x="35531" y="3710"/>
                      <a:pt x="35248" y="3710"/>
                    </a:cubicBezTo>
                    <a:cubicBezTo>
                      <a:pt x="34619" y="3710"/>
                      <a:pt x="33876" y="4326"/>
                      <a:pt x="33436" y="4683"/>
                    </a:cubicBezTo>
                    <a:cubicBezTo>
                      <a:pt x="32220" y="5746"/>
                      <a:pt x="31035" y="6932"/>
                      <a:pt x="29363" y="7266"/>
                    </a:cubicBezTo>
                    <a:cubicBezTo>
                      <a:pt x="29029" y="5138"/>
                      <a:pt x="28178" y="2859"/>
                      <a:pt x="26475" y="1491"/>
                    </a:cubicBezTo>
                    <a:cubicBezTo>
                      <a:pt x="25153" y="433"/>
                      <a:pt x="23489" y="0"/>
                      <a:pt x="2178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7" name="Google Shape;1207;p20"/>
              <p:cNvSpPr/>
              <p:nvPr/>
            </p:nvSpPr>
            <p:spPr>
              <a:xfrm>
                <a:off x="6835200" y="2915100"/>
                <a:ext cx="330000" cy="196000"/>
              </a:xfrm>
              <a:custGeom>
                <a:rect b="b" l="l" r="r" t="t"/>
                <a:pathLst>
                  <a:path extrusionOk="0" h="7840" w="13200">
                    <a:moveTo>
                      <a:pt x="12727" y="0"/>
                    </a:moveTo>
                    <a:cubicBezTo>
                      <a:pt x="12643" y="0"/>
                      <a:pt x="12562" y="38"/>
                      <a:pt x="12505" y="127"/>
                    </a:cubicBezTo>
                    <a:cubicBezTo>
                      <a:pt x="11168" y="2224"/>
                      <a:pt x="9405" y="4200"/>
                      <a:pt x="7247" y="5446"/>
                    </a:cubicBezTo>
                    <a:cubicBezTo>
                      <a:pt x="5559" y="6459"/>
                      <a:pt x="3494" y="7183"/>
                      <a:pt x="1506" y="7183"/>
                    </a:cubicBezTo>
                    <a:cubicBezTo>
                      <a:pt x="1167" y="7183"/>
                      <a:pt x="831" y="7162"/>
                      <a:pt x="499" y="7118"/>
                    </a:cubicBezTo>
                    <a:cubicBezTo>
                      <a:pt x="479" y="7115"/>
                      <a:pt x="460" y="7114"/>
                      <a:pt x="442" y="7114"/>
                    </a:cubicBezTo>
                    <a:cubicBezTo>
                      <a:pt x="39" y="7114"/>
                      <a:pt x="1" y="7727"/>
                      <a:pt x="408" y="7756"/>
                    </a:cubicBezTo>
                    <a:cubicBezTo>
                      <a:pt x="786" y="7813"/>
                      <a:pt x="1174" y="7839"/>
                      <a:pt x="1566" y="7839"/>
                    </a:cubicBezTo>
                    <a:cubicBezTo>
                      <a:pt x="3721" y="7839"/>
                      <a:pt x="6010" y="7034"/>
                      <a:pt x="7733" y="5902"/>
                    </a:cubicBezTo>
                    <a:cubicBezTo>
                      <a:pt x="9861" y="4504"/>
                      <a:pt x="11624" y="2650"/>
                      <a:pt x="13022" y="522"/>
                    </a:cubicBezTo>
                    <a:cubicBezTo>
                      <a:pt x="13200" y="278"/>
                      <a:pt x="12954" y="0"/>
                      <a:pt x="1272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8" name="Google Shape;1208;p20"/>
              <p:cNvSpPr/>
              <p:nvPr/>
            </p:nvSpPr>
            <p:spPr>
              <a:xfrm>
                <a:off x="6547500" y="2975375"/>
                <a:ext cx="246550" cy="122350"/>
              </a:xfrm>
              <a:custGeom>
                <a:rect b="b" l="l" r="r" t="t"/>
                <a:pathLst>
                  <a:path extrusionOk="0" h="4894" w="9862">
                    <a:moveTo>
                      <a:pt x="484" y="0"/>
                    </a:moveTo>
                    <a:cubicBezTo>
                      <a:pt x="247" y="0"/>
                      <a:pt x="0" y="314"/>
                      <a:pt x="183" y="543"/>
                    </a:cubicBezTo>
                    <a:cubicBezTo>
                      <a:pt x="2341" y="3431"/>
                      <a:pt x="5867" y="4798"/>
                      <a:pt x="9362" y="4890"/>
                    </a:cubicBezTo>
                    <a:cubicBezTo>
                      <a:pt x="9381" y="4892"/>
                      <a:pt x="9400" y="4893"/>
                      <a:pt x="9417" y="4893"/>
                    </a:cubicBezTo>
                    <a:cubicBezTo>
                      <a:pt x="9823" y="4893"/>
                      <a:pt x="9861" y="4251"/>
                      <a:pt x="9454" y="4251"/>
                    </a:cubicBezTo>
                    <a:cubicBezTo>
                      <a:pt x="6110" y="4160"/>
                      <a:pt x="2767" y="2853"/>
                      <a:pt x="700" y="117"/>
                    </a:cubicBezTo>
                    <a:cubicBezTo>
                      <a:pt x="639" y="34"/>
                      <a:pt x="562" y="0"/>
                      <a:pt x="48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09" name="Google Shape;1209;p20"/>
            <p:cNvGrpSpPr/>
            <p:nvPr/>
          </p:nvGrpSpPr>
          <p:grpSpPr>
            <a:xfrm rot="10800000">
              <a:off x="579305" y="-35963"/>
              <a:ext cx="622375" cy="570700"/>
              <a:chOff x="3015525" y="1431175"/>
              <a:chExt cx="622375" cy="570700"/>
            </a:xfrm>
          </p:grpSpPr>
          <p:sp>
            <p:nvSpPr>
              <p:cNvPr id="1210" name="Google Shape;1210;p20"/>
              <p:cNvSpPr/>
              <p:nvPr/>
            </p:nvSpPr>
            <p:spPr>
              <a:xfrm>
                <a:off x="3015525" y="1431175"/>
                <a:ext cx="622375" cy="570700"/>
              </a:xfrm>
              <a:custGeom>
                <a:rect b="b" l="l" r="r" t="t"/>
                <a:pathLst>
                  <a:path extrusionOk="0" h="22828" w="24895">
                    <a:moveTo>
                      <a:pt x="13374" y="669"/>
                    </a:moveTo>
                    <a:cubicBezTo>
                      <a:pt x="16140" y="669"/>
                      <a:pt x="18785" y="2097"/>
                      <a:pt x="20761" y="4590"/>
                    </a:cubicBezTo>
                    <a:cubicBezTo>
                      <a:pt x="23131" y="7660"/>
                      <a:pt x="24195" y="12037"/>
                      <a:pt x="23344" y="15411"/>
                    </a:cubicBezTo>
                    <a:cubicBezTo>
                      <a:pt x="22280" y="19636"/>
                      <a:pt x="18511" y="22128"/>
                      <a:pt x="13314" y="22128"/>
                    </a:cubicBezTo>
                    <a:cubicBezTo>
                      <a:pt x="11794" y="22128"/>
                      <a:pt x="10183" y="21915"/>
                      <a:pt x="8633" y="21490"/>
                    </a:cubicBezTo>
                    <a:cubicBezTo>
                      <a:pt x="5624" y="20669"/>
                      <a:pt x="3192" y="18450"/>
                      <a:pt x="1946" y="15411"/>
                    </a:cubicBezTo>
                    <a:cubicBezTo>
                      <a:pt x="699" y="12462"/>
                      <a:pt x="791" y="9149"/>
                      <a:pt x="2250" y="6596"/>
                    </a:cubicBezTo>
                    <a:cubicBezTo>
                      <a:pt x="4134" y="3192"/>
                      <a:pt x="5927" y="942"/>
                      <a:pt x="13070" y="669"/>
                    </a:cubicBezTo>
                    <a:close/>
                    <a:moveTo>
                      <a:pt x="13070" y="0"/>
                    </a:moveTo>
                    <a:cubicBezTo>
                      <a:pt x="5624" y="274"/>
                      <a:pt x="3648" y="2766"/>
                      <a:pt x="1672" y="6261"/>
                    </a:cubicBezTo>
                    <a:cubicBezTo>
                      <a:pt x="152" y="8997"/>
                      <a:pt x="0" y="12523"/>
                      <a:pt x="1338" y="15684"/>
                    </a:cubicBezTo>
                    <a:cubicBezTo>
                      <a:pt x="2706" y="18906"/>
                      <a:pt x="5289" y="21277"/>
                      <a:pt x="8481" y="22158"/>
                    </a:cubicBezTo>
                    <a:cubicBezTo>
                      <a:pt x="10122" y="22614"/>
                      <a:pt x="11733" y="22827"/>
                      <a:pt x="13344" y="22827"/>
                    </a:cubicBezTo>
                    <a:cubicBezTo>
                      <a:pt x="18876" y="22827"/>
                      <a:pt x="22888" y="20122"/>
                      <a:pt x="24013" y="15623"/>
                    </a:cubicBezTo>
                    <a:cubicBezTo>
                      <a:pt x="24894" y="11976"/>
                      <a:pt x="23831" y="7477"/>
                      <a:pt x="21277" y="4164"/>
                    </a:cubicBezTo>
                    <a:cubicBezTo>
                      <a:pt x="19180" y="1489"/>
                      <a:pt x="16384" y="0"/>
                      <a:pt x="1337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1" name="Google Shape;1211;p20"/>
              <p:cNvSpPr/>
              <p:nvPr/>
            </p:nvSpPr>
            <p:spPr>
              <a:xfrm>
                <a:off x="3074800" y="1503350"/>
                <a:ext cx="493950" cy="438475"/>
              </a:xfrm>
              <a:custGeom>
                <a:rect b="b" l="l" r="r" t="t"/>
                <a:pathLst>
                  <a:path extrusionOk="0" h="17539" w="19758">
                    <a:moveTo>
                      <a:pt x="9514" y="639"/>
                    </a:moveTo>
                    <a:cubicBezTo>
                      <a:pt x="10244" y="639"/>
                      <a:pt x="11003" y="730"/>
                      <a:pt x="11794" y="821"/>
                    </a:cubicBezTo>
                    <a:cubicBezTo>
                      <a:pt x="11885" y="821"/>
                      <a:pt x="11915" y="882"/>
                      <a:pt x="12006" y="882"/>
                    </a:cubicBezTo>
                    <a:cubicBezTo>
                      <a:pt x="11429" y="1976"/>
                      <a:pt x="9757" y="5016"/>
                      <a:pt x="9301" y="5745"/>
                    </a:cubicBezTo>
                    <a:cubicBezTo>
                      <a:pt x="8976" y="6287"/>
                      <a:pt x="8049" y="6767"/>
                      <a:pt x="7158" y="6767"/>
                    </a:cubicBezTo>
                    <a:cubicBezTo>
                      <a:pt x="6799" y="6767"/>
                      <a:pt x="6446" y="6689"/>
                      <a:pt x="6140" y="6505"/>
                    </a:cubicBezTo>
                    <a:cubicBezTo>
                      <a:pt x="5137" y="5897"/>
                      <a:pt x="2827" y="4469"/>
                      <a:pt x="2037" y="3952"/>
                    </a:cubicBezTo>
                    <a:cubicBezTo>
                      <a:pt x="3526" y="1855"/>
                      <a:pt x="6262" y="639"/>
                      <a:pt x="9514" y="639"/>
                    </a:cubicBezTo>
                    <a:close/>
                    <a:moveTo>
                      <a:pt x="14195" y="1794"/>
                    </a:moveTo>
                    <a:cubicBezTo>
                      <a:pt x="15289" y="2463"/>
                      <a:pt x="16292" y="3526"/>
                      <a:pt x="17083" y="4833"/>
                    </a:cubicBezTo>
                    <a:cubicBezTo>
                      <a:pt x="18116" y="6536"/>
                      <a:pt x="18694" y="8390"/>
                      <a:pt x="18633" y="10031"/>
                    </a:cubicBezTo>
                    <a:cubicBezTo>
                      <a:pt x="17326" y="9575"/>
                      <a:pt x="13222" y="8238"/>
                      <a:pt x="12219" y="7964"/>
                    </a:cubicBezTo>
                    <a:cubicBezTo>
                      <a:pt x="11763" y="7843"/>
                      <a:pt x="11459" y="7721"/>
                      <a:pt x="11399" y="7569"/>
                    </a:cubicBezTo>
                    <a:cubicBezTo>
                      <a:pt x="11307" y="7387"/>
                      <a:pt x="11307" y="7144"/>
                      <a:pt x="11459" y="6688"/>
                    </a:cubicBezTo>
                    <a:cubicBezTo>
                      <a:pt x="11703" y="5958"/>
                      <a:pt x="13374" y="3101"/>
                      <a:pt x="14195" y="1794"/>
                    </a:cubicBezTo>
                    <a:close/>
                    <a:moveTo>
                      <a:pt x="1125" y="5897"/>
                    </a:moveTo>
                    <a:lnTo>
                      <a:pt x="1125" y="5897"/>
                    </a:lnTo>
                    <a:cubicBezTo>
                      <a:pt x="2462" y="6688"/>
                      <a:pt x="4468" y="8025"/>
                      <a:pt x="5502" y="8998"/>
                    </a:cubicBezTo>
                    <a:cubicBezTo>
                      <a:pt x="6322" y="9758"/>
                      <a:pt x="6201" y="12220"/>
                      <a:pt x="6140" y="14621"/>
                    </a:cubicBezTo>
                    <a:cubicBezTo>
                      <a:pt x="6140" y="15077"/>
                      <a:pt x="6110" y="15533"/>
                      <a:pt x="6110" y="15989"/>
                    </a:cubicBezTo>
                    <a:cubicBezTo>
                      <a:pt x="4316" y="15229"/>
                      <a:pt x="2888" y="13709"/>
                      <a:pt x="1915" y="11703"/>
                    </a:cubicBezTo>
                    <a:cubicBezTo>
                      <a:pt x="1003" y="9758"/>
                      <a:pt x="730" y="7569"/>
                      <a:pt x="1125" y="5897"/>
                    </a:cubicBezTo>
                    <a:close/>
                    <a:moveTo>
                      <a:pt x="12645" y="1064"/>
                    </a:moveTo>
                    <a:cubicBezTo>
                      <a:pt x="12979" y="1186"/>
                      <a:pt x="13313" y="1277"/>
                      <a:pt x="13617" y="1490"/>
                    </a:cubicBezTo>
                    <a:cubicBezTo>
                      <a:pt x="13010" y="2463"/>
                      <a:pt x="11095" y="5654"/>
                      <a:pt x="10821" y="6536"/>
                    </a:cubicBezTo>
                    <a:cubicBezTo>
                      <a:pt x="10669" y="7022"/>
                      <a:pt x="10547" y="7508"/>
                      <a:pt x="10821" y="7934"/>
                    </a:cubicBezTo>
                    <a:cubicBezTo>
                      <a:pt x="11003" y="8268"/>
                      <a:pt x="11399" y="8511"/>
                      <a:pt x="12067" y="8663"/>
                    </a:cubicBezTo>
                    <a:cubicBezTo>
                      <a:pt x="13101" y="8906"/>
                      <a:pt x="17538" y="10365"/>
                      <a:pt x="18633" y="10761"/>
                    </a:cubicBezTo>
                    <a:cubicBezTo>
                      <a:pt x="18602" y="11125"/>
                      <a:pt x="18542" y="11460"/>
                      <a:pt x="18420" y="11824"/>
                    </a:cubicBezTo>
                    <a:cubicBezTo>
                      <a:pt x="17022" y="11429"/>
                      <a:pt x="11125" y="9879"/>
                      <a:pt x="10487" y="9758"/>
                    </a:cubicBezTo>
                    <a:cubicBezTo>
                      <a:pt x="10378" y="9743"/>
                      <a:pt x="10255" y="9734"/>
                      <a:pt x="10125" y="9734"/>
                    </a:cubicBezTo>
                    <a:cubicBezTo>
                      <a:pt x="9709" y="9734"/>
                      <a:pt x="9216" y="9829"/>
                      <a:pt x="8845" y="10153"/>
                    </a:cubicBezTo>
                    <a:cubicBezTo>
                      <a:pt x="8511" y="10396"/>
                      <a:pt x="8268" y="10791"/>
                      <a:pt x="8207" y="11277"/>
                    </a:cubicBezTo>
                    <a:cubicBezTo>
                      <a:pt x="8085" y="12159"/>
                      <a:pt x="8055" y="15502"/>
                      <a:pt x="8055" y="16627"/>
                    </a:cubicBezTo>
                    <a:cubicBezTo>
                      <a:pt x="7812" y="16597"/>
                      <a:pt x="7599" y="16566"/>
                      <a:pt x="7356" y="16475"/>
                    </a:cubicBezTo>
                    <a:cubicBezTo>
                      <a:pt x="7113" y="16414"/>
                      <a:pt x="6930" y="16323"/>
                      <a:pt x="6748" y="16262"/>
                    </a:cubicBezTo>
                    <a:cubicBezTo>
                      <a:pt x="6748" y="15715"/>
                      <a:pt x="6778" y="15198"/>
                      <a:pt x="6778" y="14651"/>
                    </a:cubicBezTo>
                    <a:cubicBezTo>
                      <a:pt x="6900" y="12007"/>
                      <a:pt x="6991" y="9454"/>
                      <a:pt x="5958" y="8511"/>
                    </a:cubicBezTo>
                    <a:cubicBezTo>
                      <a:pt x="4742" y="7417"/>
                      <a:pt x="2523" y="5958"/>
                      <a:pt x="1307" y="5229"/>
                    </a:cubicBezTo>
                    <a:cubicBezTo>
                      <a:pt x="1368" y="5077"/>
                      <a:pt x="1429" y="4985"/>
                      <a:pt x="1520" y="4864"/>
                    </a:cubicBezTo>
                    <a:cubicBezTo>
                      <a:pt x="1581" y="4742"/>
                      <a:pt x="1611" y="4621"/>
                      <a:pt x="1702" y="4530"/>
                    </a:cubicBezTo>
                    <a:cubicBezTo>
                      <a:pt x="2493" y="5016"/>
                      <a:pt x="4803" y="6444"/>
                      <a:pt x="5806" y="7052"/>
                    </a:cubicBezTo>
                    <a:cubicBezTo>
                      <a:pt x="6231" y="7326"/>
                      <a:pt x="6718" y="7448"/>
                      <a:pt x="7174" y="7448"/>
                    </a:cubicBezTo>
                    <a:cubicBezTo>
                      <a:pt x="8298" y="7448"/>
                      <a:pt x="9453" y="6809"/>
                      <a:pt x="9879" y="6110"/>
                    </a:cubicBezTo>
                    <a:cubicBezTo>
                      <a:pt x="10335" y="5350"/>
                      <a:pt x="12158" y="2007"/>
                      <a:pt x="12645" y="1064"/>
                    </a:cubicBezTo>
                    <a:close/>
                    <a:moveTo>
                      <a:pt x="10078" y="10370"/>
                    </a:moveTo>
                    <a:cubicBezTo>
                      <a:pt x="10184" y="10370"/>
                      <a:pt x="10282" y="10379"/>
                      <a:pt x="10365" y="10396"/>
                    </a:cubicBezTo>
                    <a:cubicBezTo>
                      <a:pt x="10882" y="10487"/>
                      <a:pt x="15532" y="11703"/>
                      <a:pt x="18177" y="12432"/>
                    </a:cubicBezTo>
                    <a:cubicBezTo>
                      <a:pt x="16931" y="15168"/>
                      <a:pt x="14043" y="16870"/>
                      <a:pt x="10487" y="16870"/>
                    </a:cubicBezTo>
                    <a:cubicBezTo>
                      <a:pt x="9909" y="16870"/>
                      <a:pt x="9301" y="16840"/>
                      <a:pt x="8693" y="16718"/>
                    </a:cubicBezTo>
                    <a:cubicBezTo>
                      <a:pt x="8693" y="15685"/>
                      <a:pt x="8724" y="12189"/>
                      <a:pt x="8845" y="11308"/>
                    </a:cubicBezTo>
                    <a:cubicBezTo>
                      <a:pt x="8876" y="11004"/>
                      <a:pt x="8997" y="10791"/>
                      <a:pt x="9210" y="10639"/>
                    </a:cubicBezTo>
                    <a:cubicBezTo>
                      <a:pt x="9454" y="10440"/>
                      <a:pt x="9794" y="10370"/>
                      <a:pt x="10078" y="10370"/>
                    </a:cubicBezTo>
                    <a:close/>
                    <a:moveTo>
                      <a:pt x="9575" y="1"/>
                    </a:moveTo>
                    <a:cubicBezTo>
                      <a:pt x="5563" y="1"/>
                      <a:pt x="2341" y="1703"/>
                      <a:pt x="942" y="4560"/>
                    </a:cubicBezTo>
                    <a:cubicBezTo>
                      <a:pt x="0" y="6414"/>
                      <a:pt x="183" y="9423"/>
                      <a:pt x="1368" y="12007"/>
                    </a:cubicBezTo>
                    <a:cubicBezTo>
                      <a:pt x="2584" y="14651"/>
                      <a:pt x="4651" y="16475"/>
                      <a:pt x="7204" y="17144"/>
                    </a:cubicBezTo>
                    <a:lnTo>
                      <a:pt x="8359" y="17356"/>
                    </a:lnTo>
                    <a:lnTo>
                      <a:pt x="8389" y="17356"/>
                    </a:lnTo>
                    <a:cubicBezTo>
                      <a:pt x="9119" y="17478"/>
                      <a:pt x="9788" y="17539"/>
                      <a:pt x="10517" y="17539"/>
                    </a:cubicBezTo>
                    <a:cubicBezTo>
                      <a:pt x="14529" y="17539"/>
                      <a:pt x="17721" y="15563"/>
                      <a:pt x="18937" y="12341"/>
                    </a:cubicBezTo>
                    <a:cubicBezTo>
                      <a:pt x="18937" y="12341"/>
                      <a:pt x="18937" y="12311"/>
                      <a:pt x="18997" y="12311"/>
                    </a:cubicBezTo>
                    <a:cubicBezTo>
                      <a:pt x="19028" y="12220"/>
                      <a:pt x="19058" y="12159"/>
                      <a:pt x="19058" y="12068"/>
                    </a:cubicBezTo>
                    <a:cubicBezTo>
                      <a:pt x="19757" y="10031"/>
                      <a:pt x="19241" y="7052"/>
                      <a:pt x="17721" y="4560"/>
                    </a:cubicBezTo>
                    <a:cubicBezTo>
                      <a:pt x="16779" y="3010"/>
                      <a:pt x="15593" y="1824"/>
                      <a:pt x="14317" y="1064"/>
                    </a:cubicBezTo>
                    <a:cubicBezTo>
                      <a:pt x="14286" y="1034"/>
                      <a:pt x="14286" y="1034"/>
                      <a:pt x="14225" y="1034"/>
                    </a:cubicBezTo>
                    <a:cubicBezTo>
                      <a:pt x="13465" y="608"/>
                      <a:pt x="12706" y="305"/>
                      <a:pt x="11915" y="183"/>
                    </a:cubicBezTo>
                    <a:cubicBezTo>
                      <a:pt x="11125" y="61"/>
                      <a:pt x="10335" y="1"/>
                      <a:pt x="95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2" name="Google Shape;1212;p20"/>
              <p:cNvSpPr/>
              <p:nvPr/>
            </p:nvSpPr>
            <p:spPr>
              <a:xfrm>
                <a:off x="3320225" y="1779950"/>
                <a:ext cx="41075" cy="49100"/>
              </a:xfrm>
              <a:custGeom>
                <a:rect b="b" l="l" r="r" t="t"/>
                <a:pathLst>
                  <a:path extrusionOk="0" h="1964" w="1643">
                    <a:moveTo>
                      <a:pt x="153" y="1"/>
                    </a:moveTo>
                    <a:cubicBezTo>
                      <a:pt x="153" y="1"/>
                      <a:pt x="1" y="1247"/>
                      <a:pt x="214" y="1581"/>
                    </a:cubicBezTo>
                    <a:cubicBezTo>
                      <a:pt x="343" y="1818"/>
                      <a:pt x="594" y="1963"/>
                      <a:pt x="848" y="1963"/>
                    </a:cubicBezTo>
                    <a:cubicBezTo>
                      <a:pt x="953" y="1963"/>
                      <a:pt x="1058" y="1938"/>
                      <a:pt x="1156" y="1885"/>
                    </a:cubicBezTo>
                    <a:cubicBezTo>
                      <a:pt x="1490" y="1703"/>
                      <a:pt x="1642" y="1277"/>
                      <a:pt x="1460" y="943"/>
                    </a:cubicBezTo>
                    <a:cubicBezTo>
                      <a:pt x="1308" y="548"/>
                      <a:pt x="153" y="1"/>
                      <a:pt x="15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3" name="Google Shape;1213;p20"/>
              <p:cNvSpPr/>
              <p:nvPr/>
            </p:nvSpPr>
            <p:spPr>
              <a:xfrm>
                <a:off x="3372675" y="1819475"/>
                <a:ext cx="40300" cy="52700"/>
              </a:xfrm>
              <a:custGeom>
                <a:rect b="b" l="l" r="r" t="t"/>
                <a:pathLst>
                  <a:path extrusionOk="0" h="2108" w="1612">
                    <a:moveTo>
                      <a:pt x="456" y="0"/>
                    </a:moveTo>
                    <a:cubicBezTo>
                      <a:pt x="456" y="0"/>
                      <a:pt x="0" y="1186"/>
                      <a:pt x="122" y="1550"/>
                    </a:cubicBezTo>
                    <a:cubicBezTo>
                      <a:pt x="176" y="1901"/>
                      <a:pt x="516" y="2108"/>
                      <a:pt x="868" y="2108"/>
                    </a:cubicBezTo>
                    <a:cubicBezTo>
                      <a:pt x="913" y="2108"/>
                      <a:pt x="959" y="2104"/>
                      <a:pt x="1003" y="2097"/>
                    </a:cubicBezTo>
                    <a:cubicBezTo>
                      <a:pt x="1368" y="2006"/>
                      <a:pt x="1611" y="1581"/>
                      <a:pt x="1520" y="1216"/>
                    </a:cubicBezTo>
                    <a:cubicBezTo>
                      <a:pt x="1398" y="790"/>
                      <a:pt x="456" y="0"/>
                      <a:pt x="45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4" name="Google Shape;1214;p20"/>
              <p:cNvSpPr/>
              <p:nvPr/>
            </p:nvSpPr>
            <p:spPr>
              <a:xfrm>
                <a:off x="3425850" y="1814050"/>
                <a:ext cx="54000" cy="35900"/>
              </a:xfrm>
              <a:custGeom>
                <a:rect b="b" l="l" r="r" t="t"/>
                <a:pathLst>
                  <a:path extrusionOk="0" h="1436" w="2160">
                    <a:moveTo>
                      <a:pt x="1407" y="1"/>
                    </a:moveTo>
                    <a:cubicBezTo>
                      <a:pt x="978" y="1"/>
                      <a:pt x="1" y="643"/>
                      <a:pt x="1" y="643"/>
                    </a:cubicBezTo>
                    <a:cubicBezTo>
                      <a:pt x="1" y="643"/>
                      <a:pt x="1004" y="1403"/>
                      <a:pt x="1369" y="1433"/>
                    </a:cubicBezTo>
                    <a:cubicBezTo>
                      <a:pt x="1387" y="1434"/>
                      <a:pt x="1405" y="1435"/>
                      <a:pt x="1423" y="1435"/>
                    </a:cubicBezTo>
                    <a:cubicBezTo>
                      <a:pt x="1794" y="1435"/>
                      <a:pt x="2100" y="1140"/>
                      <a:pt x="2129" y="734"/>
                    </a:cubicBezTo>
                    <a:cubicBezTo>
                      <a:pt x="2159" y="339"/>
                      <a:pt x="1825" y="35"/>
                      <a:pt x="1460" y="4"/>
                    </a:cubicBezTo>
                    <a:cubicBezTo>
                      <a:pt x="1444" y="2"/>
                      <a:pt x="1426" y="1"/>
                      <a:pt x="140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5" name="Google Shape;1215;p20"/>
              <p:cNvSpPr/>
              <p:nvPr/>
            </p:nvSpPr>
            <p:spPr>
              <a:xfrm>
                <a:off x="3315675" y="1850625"/>
                <a:ext cx="37250" cy="53375"/>
              </a:xfrm>
              <a:custGeom>
                <a:rect b="b" l="l" r="r" t="t"/>
                <a:pathLst>
                  <a:path extrusionOk="0" h="2135" w="1490">
                    <a:moveTo>
                      <a:pt x="730" y="0"/>
                    </a:moveTo>
                    <a:cubicBezTo>
                      <a:pt x="730" y="0"/>
                      <a:pt x="1" y="1034"/>
                      <a:pt x="31" y="1459"/>
                    </a:cubicBezTo>
                    <a:cubicBezTo>
                      <a:pt x="31" y="1797"/>
                      <a:pt x="344" y="2135"/>
                      <a:pt x="679" y="2135"/>
                    </a:cubicBezTo>
                    <a:cubicBezTo>
                      <a:pt x="706" y="2135"/>
                      <a:pt x="733" y="2133"/>
                      <a:pt x="760" y="2128"/>
                    </a:cubicBezTo>
                    <a:cubicBezTo>
                      <a:pt x="1156" y="2128"/>
                      <a:pt x="1490" y="1794"/>
                      <a:pt x="1460" y="1429"/>
                    </a:cubicBezTo>
                    <a:cubicBezTo>
                      <a:pt x="1460" y="1034"/>
                      <a:pt x="730" y="0"/>
                      <a:pt x="73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6" name="Google Shape;1216;p20"/>
              <p:cNvSpPr/>
              <p:nvPr/>
            </p:nvSpPr>
            <p:spPr>
              <a:xfrm>
                <a:off x="3417500" y="1586550"/>
                <a:ext cx="39550" cy="47525"/>
              </a:xfrm>
              <a:custGeom>
                <a:rect b="b" l="l" r="r" t="t"/>
                <a:pathLst>
                  <a:path extrusionOk="0" h="1901" w="1582">
                    <a:moveTo>
                      <a:pt x="807" y="0"/>
                    </a:moveTo>
                    <a:cubicBezTo>
                      <a:pt x="582" y="0"/>
                      <a:pt x="363" y="114"/>
                      <a:pt x="213" y="320"/>
                    </a:cubicBezTo>
                    <a:cubicBezTo>
                      <a:pt x="1" y="654"/>
                      <a:pt x="1" y="1901"/>
                      <a:pt x="1" y="1901"/>
                    </a:cubicBezTo>
                    <a:cubicBezTo>
                      <a:pt x="1" y="1901"/>
                      <a:pt x="1156" y="1445"/>
                      <a:pt x="1399" y="1141"/>
                    </a:cubicBezTo>
                    <a:cubicBezTo>
                      <a:pt x="1581" y="806"/>
                      <a:pt x="1520" y="350"/>
                      <a:pt x="1216" y="138"/>
                    </a:cubicBezTo>
                    <a:cubicBezTo>
                      <a:pt x="1088" y="44"/>
                      <a:pt x="946" y="0"/>
                      <a:pt x="80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7" name="Google Shape;1217;p20"/>
              <p:cNvSpPr/>
              <p:nvPr/>
            </p:nvSpPr>
            <p:spPr>
              <a:xfrm>
                <a:off x="3300475" y="1536350"/>
                <a:ext cx="38775" cy="53650"/>
              </a:xfrm>
              <a:custGeom>
                <a:rect b="b" l="l" r="r" t="t"/>
                <a:pathLst>
                  <a:path extrusionOk="0" h="2146" w="1551">
                    <a:moveTo>
                      <a:pt x="730" y="0"/>
                    </a:moveTo>
                    <a:cubicBezTo>
                      <a:pt x="397" y="0"/>
                      <a:pt x="114" y="256"/>
                      <a:pt x="61" y="626"/>
                    </a:cubicBezTo>
                    <a:cubicBezTo>
                      <a:pt x="1" y="991"/>
                      <a:pt x="578" y="2146"/>
                      <a:pt x="578" y="2146"/>
                    </a:cubicBezTo>
                    <a:cubicBezTo>
                      <a:pt x="578" y="2146"/>
                      <a:pt x="1399" y="1173"/>
                      <a:pt x="1490" y="808"/>
                    </a:cubicBezTo>
                    <a:cubicBezTo>
                      <a:pt x="1551" y="413"/>
                      <a:pt x="1308" y="48"/>
                      <a:pt x="882" y="18"/>
                    </a:cubicBezTo>
                    <a:cubicBezTo>
                      <a:pt x="831" y="6"/>
                      <a:pt x="780" y="0"/>
                      <a:pt x="73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8" name="Google Shape;1218;p20"/>
              <p:cNvSpPr/>
              <p:nvPr/>
            </p:nvSpPr>
            <p:spPr>
              <a:xfrm>
                <a:off x="3109750" y="1681500"/>
                <a:ext cx="50925" cy="36125"/>
              </a:xfrm>
              <a:custGeom>
                <a:rect b="b" l="l" r="r" t="t"/>
                <a:pathLst>
                  <a:path extrusionOk="0" h="1445" w="2037">
                    <a:moveTo>
                      <a:pt x="817" y="0"/>
                    </a:moveTo>
                    <a:cubicBezTo>
                      <a:pt x="563" y="0"/>
                      <a:pt x="312" y="146"/>
                      <a:pt x="183" y="382"/>
                    </a:cubicBezTo>
                    <a:cubicBezTo>
                      <a:pt x="0" y="747"/>
                      <a:pt x="152" y="1142"/>
                      <a:pt x="487" y="1355"/>
                    </a:cubicBezTo>
                    <a:cubicBezTo>
                      <a:pt x="601" y="1423"/>
                      <a:pt x="847" y="1445"/>
                      <a:pt x="1111" y="1445"/>
                    </a:cubicBezTo>
                    <a:cubicBezTo>
                      <a:pt x="1550" y="1445"/>
                      <a:pt x="2037" y="1385"/>
                      <a:pt x="2037" y="1385"/>
                    </a:cubicBezTo>
                    <a:cubicBezTo>
                      <a:pt x="2037" y="1385"/>
                      <a:pt x="1490" y="261"/>
                      <a:pt x="1125" y="78"/>
                    </a:cubicBezTo>
                    <a:cubicBezTo>
                      <a:pt x="1027" y="25"/>
                      <a:pt x="922" y="0"/>
                      <a:pt x="81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9" name="Google Shape;1219;p20"/>
              <p:cNvSpPr/>
              <p:nvPr/>
            </p:nvSpPr>
            <p:spPr>
              <a:xfrm>
                <a:off x="3124950" y="1739675"/>
                <a:ext cx="48650" cy="38450"/>
              </a:xfrm>
              <a:custGeom>
                <a:rect b="b" l="l" r="r" t="t"/>
                <a:pathLst>
                  <a:path extrusionOk="0" h="1538" w="1946">
                    <a:moveTo>
                      <a:pt x="1946" y="1"/>
                    </a:moveTo>
                    <a:cubicBezTo>
                      <a:pt x="1945" y="1"/>
                      <a:pt x="669" y="1"/>
                      <a:pt x="365" y="274"/>
                    </a:cubicBezTo>
                    <a:cubicBezTo>
                      <a:pt x="61" y="487"/>
                      <a:pt x="0" y="943"/>
                      <a:pt x="213" y="1247"/>
                    </a:cubicBezTo>
                    <a:cubicBezTo>
                      <a:pt x="361" y="1432"/>
                      <a:pt x="588" y="1538"/>
                      <a:pt x="811" y="1538"/>
                    </a:cubicBezTo>
                    <a:cubicBezTo>
                      <a:pt x="955" y="1538"/>
                      <a:pt x="1097" y="1494"/>
                      <a:pt x="1216" y="1399"/>
                    </a:cubicBezTo>
                    <a:cubicBezTo>
                      <a:pt x="1520" y="1186"/>
                      <a:pt x="1946" y="1"/>
                      <a:pt x="194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0" name="Google Shape;1220;p20"/>
              <p:cNvSpPr/>
              <p:nvPr/>
            </p:nvSpPr>
            <p:spPr>
              <a:xfrm>
                <a:off x="3174325" y="1744225"/>
                <a:ext cx="39550" cy="52500"/>
              </a:xfrm>
              <a:custGeom>
                <a:rect b="b" l="l" r="r" t="t"/>
                <a:pathLst>
                  <a:path extrusionOk="0" h="2100" w="1582">
                    <a:moveTo>
                      <a:pt x="1186" y="1"/>
                    </a:moveTo>
                    <a:cubicBezTo>
                      <a:pt x="1186" y="1"/>
                      <a:pt x="183" y="791"/>
                      <a:pt x="92" y="1186"/>
                    </a:cubicBezTo>
                    <a:cubicBezTo>
                      <a:pt x="1" y="1551"/>
                      <a:pt x="214" y="1946"/>
                      <a:pt x="609" y="2068"/>
                    </a:cubicBezTo>
                    <a:cubicBezTo>
                      <a:pt x="673" y="2089"/>
                      <a:pt x="738" y="2099"/>
                      <a:pt x="802" y="2099"/>
                    </a:cubicBezTo>
                    <a:cubicBezTo>
                      <a:pt x="1104" y="2099"/>
                      <a:pt x="1390" y="1877"/>
                      <a:pt x="1490" y="1551"/>
                    </a:cubicBezTo>
                    <a:cubicBezTo>
                      <a:pt x="1582" y="1186"/>
                      <a:pt x="1186" y="1"/>
                      <a:pt x="118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1" name="Google Shape;1221;p20"/>
              <p:cNvSpPr/>
              <p:nvPr/>
            </p:nvSpPr>
            <p:spPr>
              <a:xfrm>
                <a:off x="3170550" y="1822500"/>
                <a:ext cx="48650" cy="39725"/>
              </a:xfrm>
              <a:custGeom>
                <a:rect b="b" l="l" r="r" t="t"/>
                <a:pathLst>
                  <a:path extrusionOk="0" h="1589" w="1946">
                    <a:moveTo>
                      <a:pt x="0" y="1"/>
                    </a:moveTo>
                    <a:cubicBezTo>
                      <a:pt x="0" y="1"/>
                      <a:pt x="365" y="1156"/>
                      <a:pt x="669" y="1429"/>
                    </a:cubicBezTo>
                    <a:cubicBezTo>
                      <a:pt x="801" y="1535"/>
                      <a:pt x="961" y="1589"/>
                      <a:pt x="1121" y="1589"/>
                    </a:cubicBezTo>
                    <a:cubicBezTo>
                      <a:pt x="1328" y="1589"/>
                      <a:pt x="1534" y="1497"/>
                      <a:pt x="1672" y="1308"/>
                    </a:cubicBezTo>
                    <a:cubicBezTo>
                      <a:pt x="1945" y="973"/>
                      <a:pt x="1885" y="517"/>
                      <a:pt x="1550" y="305"/>
                    </a:cubicBezTo>
                    <a:cubicBezTo>
                      <a:pt x="1246" y="62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2" name="Google Shape;1222;p20"/>
              <p:cNvSpPr/>
              <p:nvPr/>
            </p:nvSpPr>
            <p:spPr>
              <a:xfrm>
                <a:off x="3223725" y="1544675"/>
                <a:ext cx="38025" cy="52925"/>
              </a:xfrm>
              <a:custGeom>
                <a:rect b="b" l="l" r="r" t="t"/>
                <a:pathLst>
                  <a:path extrusionOk="0" h="2117" w="1521">
                    <a:moveTo>
                      <a:pt x="746" y="0"/>
                    </a:moveTo>
                    <a:cubicBezTo>
                      <a:pt x="419" y="0"/>
                      <a:pt x="140" y="223"/>
                      <a:pt x="62" y="536"/>
                    </a:cubicBezTo>
                    <a:cubicBezTo>
                      <a:pt x="1" y="931"/>
                      <a:pt x="457" y="2117"/>
                      <a:pt x="457" y="2117"/>
                    </a:cubicBezTo>
                    <a:cubicBezTo>
                      <a:pt x="457" y="2117"/>
                      <a:pt x="1369" y="1266"/>
                      <a:pt x="1429" y="840"/>
                    </a:cubicBezTo>
                    <a:cubicBezTo>
                      <a:pt x="1521" y="475"/>
                      <a:pt x="1277" y="80"/>
                      <a:pt x="913" y="19"/>
                    </a:cubicBezTo>
                    <a:cubicBezTo>
                      <a:pt x="856" y="6"/>
                      <a:pt x="800" y="0"/>
                      <a:pt x="74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3" name="Google Shape;1223;p20"/>
              <p:cNvSpPr/>
              <p:nvPr/>
            </p:nvSpPr>
            <p:spPr>
              <a:xfrm>
                <a:off x="3252600" y="1592450"/>
                <a:ext cx="40300" cy="49225"/>
              </a:xfrm>
              <a:custGeom>
                <a:rect b="b" l="l" r="r" t="t"/>
                <a:pathLst>
                  <a:path extrusionOk="0" h="1969" w="1612">
                    <a:moveTo>
                      <a:pt x="814" y="0"/>
                    </a:moveTo>
                    <a:cubicBezTo>
                      <a:pt x="703" y="0"/>
                      <a:pt x="591" y="28"/>
                      <a:pt x="487" y="84"/>
                    </a:cubicBezTo>
                    <a:cubicBezTo>
                      <a:pt x="122" y="236"/>
                      <a:pt x="1" y="692"/>
                      <a:pt x="183" y="1026"/>
                    </a:cubicBezTo>
                    <a:cubicBezTo>
                      <a:pt x="366" y="1361"/>
                      <a:pt x="1429" y="1969"/>
                      <a:pt x="1429" y="1969"/>
                    </a:cubicBezTo>
                    <a:cubicBezTo>
                      <a:pt x="1429" y="1969"/>
                      <a:pt x="1612" y="722"/>
                      <a:pt x="1429" y="388"/>
                    </a:cubicBezTo>
                    <a:cubicBezTo>
                      <a:pt x="1303" y="136"/>
                      <a:pt x="1062" y="0"/>
                      <a:pt x="81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4" name="Google Shape;1224;p20"/>
              <p:cNvSpPr/>
              <p:nvPr/>
            </p:nvSpPr>
            <p:spPr>
              <a:xfrm>
                <a:off x="3178125" y="1592050"/>
                <a:ext cx="54000" cy="36075"/>
              </a:xfrm>
              <a:custGeom>
                <a:rect b="b" l="l" r="r" t="t"/>
                <a:pathLst>
                  <a:path extrusionOk="0" h="1443" w="2160">
                    <a:moveTo>
                      <a:pt x="772" y="0"/>
                    </a:moveTo>
                    <a:cubicBezTo>
                      <a:pt x="421" y="0"/>
                      <a:pt x="114" y="256"/>
                      <a:pt x="31" y="586"/>
                    </a:cubicBezTo>
                    <a:cubicBezTo>
                      <a:pt x="1" y="1012"/>
                      <a:pt x="275" y="1377"/>
                      <a:pt x="639" y="1437"/>
                    </a:cubicBezTo>
                    <a:cubicBezTo>
                      <a:pt x="661" y="1441"/>
                      <a:pt x="685" y="1442"/>
                      <a:pt x="712" y="1442"/>
                    </a:cubicBezTo>
                    <a:cubicBezTo>
                      <a:pt x="1156" y="1442"/>
                      <a:pt x="2159" y="982"/>
                      <a:pt x="2159" y="982"/>
                    </a:cubicBezTo>
                    <a:cubicBezTo>
                      <a:pt x="2159" y="982"/>
                      <a:pt x="1278" y="100"/>
                      <a:pt x="882" y="9"/>
                    </a:cubicBezTo>
                    <a:cubicBezTo>
                      <a:pt x="845" y="3"/>
                      <a:pt x="808" y="0"/>
                      <a:pt x="77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5" name="Google Shape;1225;p20"/>
              <p:cNvSpPr/>
              <p:nvPr/>
            </p:nvSpPr>
            <p:spPr>
              <a:xfrm>
                <a:off x="3463850" y="1673600"/>
                <a:ext cx="53975" cy="36000"/>
              </a:xfrm>
              <a:custGeom>
                <a:rect b="b" l="l" r="r" t="t"/>
                <a:pathLst>
                  <a:path extrusionOk="0" h="1440" w="2159">
                    <a:moveTo>
                      <a:pt x="1405" y="1"/>
                    </a:moveTo>
                    <a:cubicBezTo>
                      <a:pt x="1344" y="1"/>
                      <a:pt x="1281" y="10"/>
                      <a:pt x="1217" y="30"/>
                    </a:cubicBezTo>
                    <a:cubicBezTo>
                      <a:pt x="852" y="90"/>
                      <a:pt x="1" y="1063"/>
                      <a:pt x="1" y="1063"/>
                    </a:cubicBezTo>
                    <a:cubicBezTo>
                      <a:pt x="1" y="1063"/>
                      <a:pt x="980" y="1440"/>
                      <a:pt x="1433" y="1440"/>
                    </a:cubicBezTo>
                    <a:cubicBezTo>
                      <a:pt x="1478" y="1440"/>
                      <a:pt x="1518" y="1436"/>
                      <a:pt x="1551" y="1428"/>
                    </a:cubicBezTo>
                    <a:cubicBezTo>
                      <a:pt x="1946" y="1367"/>
                      <a:pt x="2159" y="972"/>
                      <a:pt x="2098" y="607"/>
                    </a:cubicBezTo>
                    <a:cubicBezTo>
                      <a:pt x="1996" y="250"/>
                      <a:pt x="1723" y="1"/>
                      <a:pt x="140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6" name="Google Shape;1226;p20"/>
              <p:cNvSpPr/>
              <p:nvPr/>
            </p:nvSpPr>
            <p:spPr>
              <a:xfrm>
                <a:off x="3399275" y="1650600"/>
                <a:ext cx="53975" cy="35175"/>
              </a:xfrm>
              <a:custGeom>
                <a:rect b="b" l="l" r="r" t="t"/>
                <a:pathLst>
                  <a:path extrusionOk="0" h="1407" w="2159">
                    <a:moveTo>
                      <a:pt x="1309" y="0"/>
                    </a:moveTo>
                    <a:cubicBezTo>
                      <a:pt x="1229" y="0"/>
                      <a:pt x="1146" y="12"/>
                      <a:pt x="1064" y="38"/>
                    </a:cubicBezTo>
                    <a:cubicBezTo>
                      <a:pt x="699" y="190"/>
                      <a:pt x="0" y="1223"/>
                      <a:pt x="0" y="1223"/>
                    </a:cubicBezTo>
                    <a:cubicBezTo>
                      <a:pt x="0" y="1223"/>
                      <a:pt x="814" y="1406"/>
                      <a:pt x="1326" y="1406"/>
                    </a:cubicBezTo>
                    <a:cubicBezTo>
                      <a:pt x="1440" y="1406"/>
                      <a:pt x="1539" y="1397"/>
                      <a:pt x="1611" y="1375"/>
                    </a:cubicBezTo>
                    <a:cubicBezTo>
                      <a:pt x="1976" y="1223"/>
                      <a:pt x="2158" y="828"/>
                      <a:pt x="2006" y="463"/>
                    </a:cubicBezTo>
                    <a:cubicBezTo>
                      <a:pt x="1886" y="175"/>
                      <a:pt x="1613" y="0"/>
                      <a:pt x="130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27" name="Google Shape;1227;p20"/>
            <p:cNvGrpSpPr/>
            <p:nvPr/>
          </p:nvGrpSpPr>
          <p:grpSpPr>
            <a:xfrm rot="-8541189">
              <a:off x="-54922" y="171106"/>
              <a:ext cx="640608" cy="593432"/>
              <a:chOff x="4446400" y="2613100"/>
              <a:chExt cx="640600" cy="593425"/>
            </a:xfrm>
          </p:grpSpPr>
          <p:sp>
            <p:nvSpPr>
              <p:cNvPr id="1228" name="Google Shape;1228;p20"/>
              <p:cNvSpPr/>
              <p:nvPr/>
            </p:nvSpPr>
            <p:spPr>
              <a:xfrm>
                <a:off x="4446400" y="2613100"/>
                <a:ext cx="640600" cy="593425"/>
              </a:xfrm>
              <a:custGeom>
                <a:rect b="b" l="l" r="r" t="t"/>
                <a:pathLst>
                  <a:path extrusionOk="0" h="23737" w="25624">
                    <a:moveTo>
                      <a:pt x="3162" y="694"/>
                    </a:moveTo>
                    <a:cubicBezTo>
                      <a:pt x="3225" y="694"/>
                      <a:pt x="3296" y="702"/>
                      <a:pt x="3374" y="718"/>
                    </a:cubicBezTo>
                    <a:cubicBezTo>
                      <a:pt x="3739" y="748"/>
                      <a:pt x="3861" y="900"/>
                      <a:pt x="3891" y="1022"/>
                    </a:cubicBezTo>
                    <a:cubicBezTo>
                      <a:pt x="4165" y="1660"/>
                      <a:pt x="3374" y="3149"/>
                      <a:pt x="2614" y="4244"/>
                    </a:cubicBezTo>
                    <a:cubicBezTo>
                      <a:pt x="2310" y="2997"/>
                      <a:pt x="2159" y="1356"/>
                      <a:pt x="2736" y="870"/>
                    </a:cubicBezTo>
                    <a:cubicBezTo>
                      <a:pt x="2849" y="757"/>
                      <a:pt x="2978" y="694"/>
                      <a:pt x="3162" y="694"/>
                    </a:cubicBezTo>
                    <a:close/>
                    <a:moveTo>
                      <a:pt x="6737" y="5715"/>
                    </a:moveTo>
                    <a:cubicBezTo>
                      <a:pt x="7738" y="5715"/>
                      <a:pt x="8691" y="6341"/>
                      <a:pt x="9666" y="6979"/>
                    </a:cubicBezTo>
                    <a:cubicBezTo>
                      <a:pt x="10548" y="7526"/>
                      <a:pt x="11399" y="8073"/>
                      <a:pt x="12250" y="8134"/>
                    </a:cubicBezTo>
                    <a:cubicBezTo>
                      <a:pt x="12706" y="8195"/>
                      <a:pt x="13283" y="8195"/>
                      <a:pt x="13891" y="8195"/>
                    </a:cubicBezTo>
                    <a:cubicBezTo>
                      <a:pt x="14298" y="8179"/>
                      <a:pt x="14720" y="8167"/>
                      <a:pt x="15149" y="8167"/>
                    </a:cubicBezTo>
                    <a:cubicBezTo>
                      <a:pt x="17247" y="8167"/>
                      <a:pt x="19499" y="8475"/>
                      <a:pt x="20913" y="10292"/>
                    </a:cubicBezTo>
                    <a:cubicBezTo>
                      <a:pt x="23405" y="13362"/>
                      <a:pt x="24803" y="15703"/>
                      <a:pt x="21946" y="19745"/>
                    </a:cubicBezTo>
                    <a:cubicBezTo>
                      <a:pt x="21612" y="20201"/>
                      <a:pt x="21277" y="20657"/>
                      <a:pt x="20852" y="21022"/>
                    </a:cubicBezTo>
                    <a:cubicBezTo>
                      <a:pt x="19446" y="22375"/>
                      <a:pt x="17684" y="23058"/>
                      <a:pt x="15842" y="23058"/>
                    </a:cubicBezTo>
                    <a:cubicBezTo>
                      <a:pt x="14500" y="23058"/>
                      <a:pt x="13114" y="22695"/>
                      <a:pt x="11794" y="21964"/>
                    </a:cubicBezTo>
                    <a:cubicBezTo>
                      <a:pt x="9484" y="20688"/>
                      <a:pt x="8876" y="18803"/>
                      <a:pt x="8298" y="16979"/>
                    </a:cubicBezTo>
                    <a:cubicBezTo>
                      <a:pt x="7964" y="15885"/>
                      <a:pt x="7630" y="14791"/>
                      <a:pt x="6991" y="13879"/>
                    </a:cubicBezTo>
                    <a:cubicBezTo>
                      <a:pt x="6870" y="13697"/>
                      <a:pt x="6718" y="13545"/>
                      <a:pt x="6566" y="13362"/>
                    </a:cubicBezTo>
                    <a:cubicBezTo>
                      <a:pt x="4864" y="11052"/>
                      <a:pt x="2888" y="8408"/>
                      <a:pt x="4803" y="6584"/>
                    </a:cubicBezTo>
                    <a:cubicBezTo>
                      <a:pt x="5478" y="5956"/>
                      <a:pt x="6117" y="5715"/>
                      <a:pt x="6737" y="5715"/>
                    </a:cubicBezTo>
                    <a:close/>
                    <a:moveTo>
                      <a:pt x="3134" y="1"/>
                    </a:moveTo>
                    <a:cubicBezTo>
                      <a:pt x="2770" y="1"/>
                      <a:pt x="2465" y="107"/>
                      <a:pt x="2219" y="353"/>
                    </a:cubicBezTo>
                    <a:cubicBezTo>
                      <a:pt x="1429" y="1082"/>
                      <a:pt x="1611" y="2845"/>
                      <a:pt x="1855" y="4000"/>
                    </a:cubicBezTo>
                    <a:cubicBezTo>
                      <a:pt x="1216" y="3332"/>
                      <a:pt x="700" y="2450"/>
                      <a:pt x="639" y="1417"/>
                    </a:cubicBezTo>
                    <a:cubicBezTo>
                      <a:pt x="639" y="1234"/>
                      <a:pt x="487" y="1113"/>
                      <a:pt x="304" y="1113"/>
                    </a:cubicBezTo>
                    <a:cubicBezTo>
                      <a:pt x="92" y="1113"/>
                      <a:pt x="0" y="1265"/>
                      <a:pt x="0" y="1447"/>
                    </a:cubicBezTo>
                    <a:cubicBezTo>
                      <a:pt x="183" y="4244"/>
                      <a:pt x="2979" y="5915"/>
                      <a:pt x="4104" y="6432"/>
                    </a:cubicBezTo>
                    <a:cubicBezTo>
                      <a:pt x="2310" y="8590"/>
                      <a:pt x="4408" y="11447"/>
                      <a:pt x="6110" y="13727"/>
                    </a:cubicBezTo>
                    <a:cubicBezTo>
                      <a:pt x="6262" y="13940"/>
                      <a:pt x="6384" y="14122"/>
                      <a:pt x="6475" y="14274"/>
                    </a:cubicBezTo>
                    <a:cubicBezTo>
                      <a:pt x="7083" y="15095"/>
                      <a:pt x="7387" y="16098"/>
                      <a:pt x="7751" y="17162"/>
                    </a:cubicBezTo>
                    <a:cubicBezTo>
                      <a:pt x="8298" y="19016"/>
                      <a:pt x="8967" y="21143"/>
                      <a:pt x="11551" y="22542"/>
                    </a:cubicBezTo>
                    <a:cubicBezTo>
                      <a:pt x="12966" y="23345"/>
                      <a:pt x="14450" y="23736"/>
                      <a:pt x="15892" y="23736"/>
                    </a:cubicBezTo>
                    <a:cubicBezTo>
                      <a:pt x="17888" y="23736"/>
                      <a:pt x="19803" y="22986"/>
                      <a:pt x="21338" y="21539"/>
                    </a:cubicBezTo>
                    <a:cubicBezTo>
                      <a:pt x="21764" y="21113"/>
                      <a:pt x="22189" y="20657"/>
                      <a:pt x="22524" y="20140"/>
                    </a:cubicBezTo>
                    <a:cubicBezTo>
                      <a:pt x="25624" y="15733"/>
                      <a:pt x="23952" y="12997"/>
                      <a:pt x="21460" y="9897"/>
                    </a:cubicBezTo>
                    <a:cubicBezTo>
                      <a:pt x="19545" y="7465"/>
                      <a:pt x="16293" y="7465"/>
                      <a:pt x="13922" y="7465"/>
                    </a:cubicBezTo>
                    <a:cubicBezTo>
                      <a:pt x="13375" y="7465"/>
                      <a:pt x="12827" y="7465"/>
                      <a:pt x="12371" y="7435"/>
                    </a:cubicBezTo>
                    <a:cubicBezTo>
                      <a:pt x="11672" y="7405"/>
                      <a:pt x="10882" y="6888"/>
                      <a:pt x="10092" y="6371"/>
                    </a:cubicBezTo>
                    <a:cubicBezTo>
                      <a:pt x="9113" y="5738"/>
                      <a:pt x="7989" y="5020"/>
                      <a:pt x="6781" y="5020"/>
                    </a:cubicBezTo>
                    <a:cubicBezTo>
                      <a:pt x="6076" y="5020"/>
                      <a:pt x="5341" y="5265"/>
                      <a:pt x="4590" y="5915"/>
                    </a:cubicBezTo>
                    <a:cubicBezTo>
                      <a:pt x="4286" y="5763"/>
                      <a:pt x="3587" y="5429"/>
                      <a:pt x="2918" y="4912"/>
                    </a:cubicBezTo>
                    <a:cubicBezTo>
                      <a:pt x="3496" y="4122"/>
                      <a:pt x="4955" y="1873"/>
                      <a:pt x="4469" y="748"/>
                    </a:cubicBezTo>
                    <a:cubicBezTo>
                      <a:pt x="4347" y="474"/>
                      <a:pt x="4104" y="140"/>
                      <a:pt x="3405" y="19"/>
                    </a:cubicBezTo>
                    <a:cubicBezTo>
                      <a:pt x="3311" y="7"/>
                      <a:pt x="3221" y="1"/>
                      <a:pt x="313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9" name="Google Shape;1229;p20"/>
              <p:cNvSpPr/>
              <p:nvPr/>
            </p:nvSpPr>
            <p:spPr>
              <a:xfrm>
                <a:off x="4545175" y="2771100"/>
                <a:ext cx="502325" cy="400500"/>
              </a:xfrm>
              <a:custGeom>
                <a:rect b="b" l="l" r="r" t="t"/>
                <a:pathLst>
                  <a:path extrusionOk="0" h="16020" w="20093">
                    <a:moveTo>
                      <a:pt x="2868" y="672"/>
                    </a:moveTo>
                    <a:cubicBezTo>
                      <a:pt x="3378" y="672"/>
                      <a:pt x="3999" y="1022"/>
                      <a:pt x="5077" y="1723"/>
                    </a:cubicBezTo>
                    <a:cubicBezTo>
                      <a:pt x="6080" y="2361"/>
                      <a:pt x="7083" y="3000"/>
                      <a:pt x="8268" y="3091"/>
                    </a:cubicBezTo>
                    <a:cubicBezTo>
                      <a:pt x="8816" y="3121"/>
                      <a:pt x="9363" y="3121"/>
                      <a:pt x="9971" y="3121"/>
                    </a:cubicBezTo>
                    <a:cubicBezTo>
                      <a:pt x="12068" y="3121"/>
                      <a:pt x="14621" y="3121"/>
                      <a:pt x="15959" y="4763"/>
                    </a:cubicBezTo>
                    <a:cubicBezTo>
                      <a:pt x="18360" y="7802"/>
                      <a:pt x="19181" y="9443"/>
                      <a:pt x="16931" y="12605"/>
                    </a:cubicBezTo>
                    <a:cubicBezTo>
                      <a:pt x="16658" y="13000"/>
                      <a:pt x="16323" y="13364"/>
                      <a:pt x="16019" y="13699"/>
                    </a:cubicBezTo>
                    <a:cubicBezTo>
                      <a:pt x="14856" y="14792"/>
                      <a:pt x="13406" y="15353"/>
                      <a:pt x="11883" y="15353"/>
                    </a:cubicBezTo>
                    <a:cubicBezTo>
                      <a:pt x="10781" y="15353"/>
                      <a:pt x="9640" y="15059"/>
                      <a:pt x="8542" y="14459"/>
                    </a:cubicBezTo>
                    <a:cubicBezTo>
                      <a:pt x="6688" y="13425"/>
                      <a:pt x="6232" y="11966"/>
                      <a:pt x="5685" y="10203"/>
                    </a:cubicBezTo>
                    <a:cubicBezTo>
                      <a:pt x="5350" y="9018"/>
                      <a:pt x="4955" y="7832"/>
                      <a:pt x="4165" y="6738"/>
                    </a:cubicBezTo>
                    <a:cubicBezTo>
                      <a:pt x="4043" y="6525"/>
                      <a:pt x="3891" y="6404"/>
                      <a:pt x="3740" y="6191"/>
                    </a:cubicBezTo>
                    <a:cubicBezTo>
                      <a:pt x="1460" y="3121"/>
                      <a:pt x="1004" y="1997"/>
                      <a:pt x="1855" y="1176"/>
                    </a:cubicBezTo>
                    <a:cubicBezTo>
                      <a:pt x="2216" y="840"/>
                      <a:pt x="2515" y="672"/>
                      <a:pt x="2868" y="672"/>
                    </a:cubicBezTo>
                    <a:close/>
                    <a:moveTo>
                      <a:pt x="2848" y="1"/>
                    </a:moveTo>
                    <a:cubicBezTo>
                      <a:pt x="2367" y="1"/>
                      <a:pt x="1907" y="205"/>
                      <a:pt x="1399" y="690"/>
                    </a:cubicBezTo>
                    <a:cubicBezTo>
                      <a:pt x="1" y="2027"/>
                      <a:pt x="1277" y="3972"/>
                      <a:pt x="3223" y="6586"/>
                    </a:cubicBezTo>
                    <a:cubicBezTo>
                      <a:pt x="3375" y="6769"/>
                      <a:pt x="3496" y="6951"/>
                      <a:pt x="3648" y="7103"/>
                    </a:cubicBezTo>
                    <a:cubicBezTo>
                      <a:pt x="4347" y="8106"/>
                      <a:pt x="4743" y="9261"/>
                      <a:pt x="5077" y="10386"/>
                    </a:cubicBezTo>
                    <a:cubicBezTo>
                      <a:pt x="5654" y="12179"/>
                      <a:pt x="6141" y="13851"/>
                      <a:pt x="8238" y="15006"/>
                    </a:cubicBezTo>
                    <a:cubicBezTo>
                      <a:pt x="9445" y="15686"/>
                      <a:pt x="10712" y="16020"/>
                      <a:pt x="11937" y="16020"/>
                    </a:cubicBezTo>
                    <a:cubicBezTo>
                      <a:pt x="13613" y="16020"/>
                      <a:pt x="15211" y="15396"/>
                      <a:pt x="16475" y="14185"/>
                    </a:cubicBezTo>
                    <a:cubicBezTo>
                      <a:pt x="16870" y="13851"/>
                      <a:pt x="17205" y="13425"/>
                      <a:pt x="17509" y="13000"/>
                    </a:cubicBezTo>
                    <a:cubicBezTo>
                      <a:pt x="20092" y="9322"/>
                      <a:pt x="18846" y="7255"/>
                      <a:pt x="16475" y="4337"/>
                    </a:cubicBezTo>
                    <a:cubicBezTo>
                      <a:pt x="15003" y="2511"/>
                      <a:pt x="12361" y="2483"/>
                      <a:pt x="10180" y="2483"/>
                    </a:cubicBezTo>
                    <a:cubicBezTo>
                      <a:pt x="10110" y="2483"/>
                      <a:pt x="10040" y="2483"/>
                      <a:pt x="9971" y="2483"/>
                    </a:cubicBezTo>
                    <a:cubicBezTo>
                      <a:pt x="9363" y="2483"/>
                      <a:pt x="8816" y="2483"/>
                      <a:pt x="8299" y="2452"/>
                    </a:cubicBezTo>
                    <a:cubicBezTo>
                      <a:pt x="7296" y="2361"/>
                      <a:pt x="6323" y="1753"/>
                      <a:pt x="5411" y="1145"/>
                    </a:cubicBezTo>
                    <a:cubicBezTo>
                      <a:pt x="4350" y="469"/>
                      <a:pt x="3575" y="1"/>
                      <a:pt x="284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0" name="Google Shape;1230;p20"/>
              <p:cNvSpPr/>
              <p:nvPr/>
            </p:nvSpPr>
            <p:spPr>
              <a:xfrm>
                <a:off x="4711600" y="2896050"/>
                <a:ext cx="230275" cy="189200"/>
              </a:xfrm>
              <a:custGeom>
                <a:rect b="b" l="l" r="r" t="t"/>
                <a:pathLst>
                  <a:path extrusionOk="0" h="7568" w="9211">
                    <a:moveTo>
                      <a:pt x="3705" y="704"/>
                    </a:moveTo>
                    <a:cubicBezTo>
                      <a:pt x="4869" y="704"/>
                      <a:pt x="6204" y="1142"/>
                      <a:pt x="6961" y="1710"/>
                    </a:cubicBezTo>
                    <a:cubicBezTo>
                      <a:pt x="8238" y="2622"/>
                      <a:pt x="8451" y="4476"/>
                      <a:pt x="7508" y="5752"/>
                    </a:cubicBezTo>
                    <a:cubicBezTo>
                      <a:pt x="7387" y="5874"/>
                      <a:pt x="7326" y="5996"/>
                      <a:pt x="7204" y="6087"/>
                    </a:cubicBezTo>
                    <a:cubicBezTo>
                      <a:pt x="6630" y="6629"/>
                      <a:pt x="5913" y="6904"/>
                      <a:pt x="5188" y="6904"/>
                    </a:cubicBezTo>
                    <a:cubicBezTo>
                      <a:pt x="4572" y="6904"/>
                      <a:pt x="3950" y="6705"/>
                      <a:pt x="3405" y="6300"/>
                    </a:cubicBezTo>
                    <a:cubicBezTo>
                      <a:pt x="2098" y="5297"/>
                      <a:pt x="852" y="2652"/>
                      <a:pt x="1794" y="1406"/>
                    </a:cubicBezTo>
                    <a:cubicBezTo>
                      <a:pt x="1855" y="1315"/>
                      <a:pt x="1915" y="1284"/>
                      <a:pt x="1946" y="1254"/>
                    </a:cubicBezTo>
                    <a:cubicBezTo>
                      <a:pt x="2358" y="864"/>
                      <a:pt x="3000" y="704"/>
                      <a:pt x="3705" y="704"/>
                    </a:cubicBezTo>
                    <a:close/>
                    <a:moveTo>
                      <a:pt x="3689" y="0"/>
                    </a:moveTo>
                    <a:cubicBezTo>
                      <a:pt x="2828" y="0"/>
                      <a:pt x="2026" y="207"/>
                      <a:pt x="1490" y="707"/>
                    </a:cubicBezTo>
                    <a:cubicBezTo>
                      <a:pt x="1429" y="768"/>
                      <a:pt x="1338" y="859"/>
                      <a:pt x="1277" y="980"/>
                    </a:cubicBezTo>
                    <a:cubicBezTo>
                      <a:pt x="1" y="2622"/>
                      <a:pt x="1460" y="5661"/>
                      <a:pt x="2979" y="6816"/>
                    </a:cubicBezTo>
                    <a:cubicBezTo>
                      <a:pt x="3636" y="7316"/>
                      <a:pt x="4414" y="7568"/>
                      <a:pt x="5187" y="7568"/>
                    </a:cubicBezTo>
                    <a:cubicBezTo>
                      <a:pt x="6058" y="7568"/>
                      <a:pt x="6923" y="7248"/>
                      <a:pt x="7599" y="6604"/>
                    </a:cubicBezTo>
                    <a:cubicBezTo>
                      <a:pt x="7751" y="6482"/>
                      <a:pt x="7873" y="6330"/>
                      <a:pt x="7995" y="6178"/>
                    </a:cubicBezTo>
                    <a:cubicBezTo>
                      <a:pt x="9210" y="4628"/>
                      <a:pt x="8906" y="2348"/>
                      <a:pt x="7356" y="1163"/>
                    </a:cubicBezTo>
                    <a:cubicBezTo>
                      <a:pt x="6506" y="497"/>
                      <a:pt x="5026" y="0"/>
                      <a:pt x="368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"/>
          <p:cNvSpPr txBox="1"/>
          <p:nvPr>
            <p:ph type="title"/>
          </p:nvPr>
        </p:nvSpPr>
        <p:spPr>
          <a:xfrm>
            <a:off x="1477200" y="2227050"/>
            <a:ext cx="6189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84" name="Google Shape;284;p3"/>
          <p:cNvSpPr txBox="1"/>
          <p:nvPr>
            <p:ph hasCustomPrompt="1" idx="2" type="title"/>
          </p:nvPr>
        </p:nvSpPr>
        <p:spPr>
          <a:xfrm>
            <a:off x="4157393" y="1410600"/>
            <a:ext cx="829200" cy="4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200"/>
              <a:buNone/>
              <a:defRPr sz="3200"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Itim"/>
              <a:buNone/>
              <a:defRPr sz="2500">
                <a:solidFill>
                  <a:schemeClr val="accent1"/>
                </a:solidFill>
                <a:latin typeface="Itim"/>
                <a:ea typeface="Itim"/>
                <a:cs typeface="Itim"/>
                <a:sym typeface="Iti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Itim"/>
              <a:buNone/>
              <a:defRPr sz="2500">
                <a:solidFill>
                  <a:schemeClr val="accent1"/>
                </a:solidFill>
                <a:latin typeface="Itim"/>
                <a:ea typeface="Itim"/>
                <a:cs typeface="Itim"/>
                <a:sym typeface="Iti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Itim"/>
              <a:buNone/>
              <a:defRPr sz="2500">
                <a:solidFill>
                  <a:schemeClr val="accent1"/>
                </a:solidFill>
                <a:latin typeface="Itim"/>
                <a:ea typeface="Itim"/>
                <a:cs typeface="Itim"/>
                <a:sym typeface="Iti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Itim"/>
              <a:buNone/>
              <a:defRPr sz="2500">
                <a:solidFill>
                  <a:schemeClr val="accent1"/>
                </a:solidFill>
                <a:latin typeface="Itim"/>
                <a:ea typeface="Itim"/>
                <a:cs typeface="Itim"/>
                <a:sym typeface="Iti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Itim"/>
              <a:buNone/>
              <a:defRPr sz="2500">
                <a:solidFill>
                  <a:schemeClr val="accent1"/>
                </a:solidFill>
                <a:latin typeface="Itim"/>
                <a:ea typeface="Itim"/>
                <a:cs typeface="Itim"/>
                <a:sym typeface="Iti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Itim"/>
              <a:buNone/>
              <a:defRPr sz="2500">
                <a:solidFill>
                  <a:schemeClr val="accent1"/>
                </a:solidFill>
                <a:latin typeface="Itim"/>
                <a:ea typeface="Itim"/>
                <a:cs typeface="Itim"/>
                <a:sym typeface="Iti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Itim"/>
              <a:buNone/>
              <a:defRPr sz="2500">
                <a:solidFill>
                  <a:schemeClr val="accent1"/>
                </a:solidFill>
                <a:latin typeface="Itim"/>
                <a:ea typeface="Itim"/>
                <a:cs typeface="Itim"/>
                <a:sym typeface="Iti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Itim"/>
              <a:buNone/>
              <a:defRPr sz="2500">
                <a:solidFill>
                  <a:schemeClr val="accent1"/>
                </a:solidFill>
                <a:latin typeface="Itim"/>
                <a:ea typeface="Itim"/>
                <a:cs typeface="Itim"/>
                <a:sym typeface="Itim"/>
              </a:defRPr>
            </a:lvl9pPr>
          </a:lstStyle>
          <a:p>
            <a:r>
              <a:t>xx%</a:t>
            </a:r>
          </a:p>
        </p:txBody>
      </p:sp>
      <p:sp>
        <p:nvSpPr>
          <p:cNvPr id="285" name="Google Shape;285;p3"/>
          <p:cNvSpPr txBox="1"/>
          <p:nvPr>
            <p:ph idx="1" type="subTitle"/>
          </p:nvPr>
        </p:nvSpPr>
        <p:spPr>
          <a:xfrm>
            <a:off x="3340650" y="3068838"/>
            <a:ext cx="24627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grpSp>
        <p:nvGrpSpPr>
          <p:cNvPr id="286" name="Google Shape;286;p3"/>
          <p:cNvGrpSpPr/>
          <p:nvPr/>
        </p:nvGrpSpPr>
        <p:grpSpPr>
          <a:xfrm>
            <a:off x="-251250" y="-469336"/>
            <a:ext cx="9642465" cy="6081833"/>
            <a:chOff x="-251250" y="-469336"/>
            <a:chExt cx="9642465" cy="6081833"/>
          </a:xfrm>
        </p:grpSpPr>
        <p:grpSp>
          <p:nvGrpSpPr>
            <p:cNvPr id="287" name="Google Shape;287;p3"/>
            <p:cNvGrpSpPr/>
            <p:nvPr/>
          </p:nvGrpSpPr>
          <p:grpSpPr>
            <a:xfrm>
              <a:off x="-251250" y="-469336"/>
              <a:ext cx="2579263" cy="2515336"/>
              <a:chOff x="-251250" y="-469336"/>
              <a:chExt cx="2579263" cy="2515336"/>
            </a:xfrm>
          </p:grpSpPr>
          <p:sp>
            <p:nvSpPr>
              <p:cNvPr id="288" name="Google Shape;288;p3"/>
              <p:cNvSpPr/>
              <p:nvPr/>
            </p:nvSpPr>
            <p:spPr>
              <a:xfrm>
                <a:off x="1198063" y="452813"/>
                <a:ext cx="807800" cy="742575"/>
              </a:xfrm>
              <a:custGeom>
                <a:rect b="b" l="l" r="r" t="t"/>
                <a:pathLst>
                  <a:path extrusionOk="0" h="29703" w="32312">
                    <a:moveTo>
                      <a:pt x="21764" y="2402"/>
                    </a:moveTo>
                    <a:cubicBezTo>
                      <a:pt x="23071" y="2494"/>
                      <a:pt x="25503" y="2980"/>
                      <a:pt x="27691" y="6111"/>
                    </a:cubicBezTo>
                    <a:cubicBezTo>
                      <a:pt x="27098" y="5920"/>
                      <a:pt x="26434" y="5840"/>
                      <a:pt x="25751" y="5840"/>
                    </a:cubicBezTo>
                    <a:cubicBezTo>
                      <a:pt x="24473" y="5840"/>
                      <a:pt x="23127" y="6119"/>
                      <a:pt x="22038" y="6475"/>
                    </a:cubicBezTo>
                    <a:cubicBezTo>
                      <a:pt x="20062" y="7175"/>
                      <a:pt x="18694" y="8208"/>
                      <a:pt x="18420" y="9181"/>
                    </a:cubicBezTo>
                    <a:cubicBezTo>
                      <a:pt x="18238" y="9819"/>
                      <a:pt x="18268" y="10336"/>
                      <a:pt x="18512" y="10700"/>
                    </a:cubicBezTo>
                    <a:cubicBezTo>
                      <a:pt x="15654" y="10974"/>
                      <a:pt x="11794" y="11612"/>
                      <a:pt x="11217" y="13223"/>
                    </a:cubicBezTo>
                    <a:cubicBezTo>
                      <a:pt x="11034" y="13740"/>
                      <a:pt x="10974" y="14165"/>
                      <a:pt x="11095" y="14530"/>
                    </a:cubicBezTo>
                    <a:cubicBezTo>
                      <a:pt x="11186" y="14743"/>
                      <a:pt x="11247" y="14895"/>
                      <a:pt x="11369" y="15047"/>
                    </a:cubicBezTo>
                    <a:cubicBezTo>
                      <a:pt x="8998" y="15199"/>
                      <a:pt x="5472" y="15716"/>
                      <a:pt x="5107" y="17114"/>
                    </a:cubicBezTo>
                    <a:cubicBezTo>
                      <a:pt x="5016" y="17509"/>
                      <a:pt x="4986" y="17843"/>
                      <a:pt x="5107" y="18147"/>
                    </a:cubicBezTo>
                    <a:cubicBezTo>
                      <a:pt x="5198" y="18542"/>
                      <a:pt x="5472" y="18786"/>
                      <a:pt x="5776" y="18998"/>
                    </a:cubicBezTo>
                    <a:cubicBezTo>
                      <a:pt x="4955" y="19211"/>
                      <a:pt x="3891" y="19606"/>
                      <a:pt x="2919" y="20214"/>
                    </a:cubicBezTo>
                    <a:cubicBezTo>
                      <a:pt x="2524" y="20153"/>
                      <a:pt x="730" y="19910"/>
                      <a:pt x="761" y="18056"/>
                    </a:cubicBezTo>
                    <a:cubicBezTo>
                      <a:pt x="791" y="16324"/>
                      <a:pt x="5198" y="14773"/>
                      <a:pt x="6931" y="14348"/>
                    </a:cubicBezTo>
                    <a:cubicBezTo>
                      <a:pt x="7083" y="14317"/>
                      <a:pt x="7144" y="14196"/>
                      <a:pt x="7174" y="14044"/>
                    </a:cubicBezTo>
                    <a:cubicBezTo>
                      <a:pt x="7174" y="13892"/>
                      <a:pt x="7113" y="13770"/>
                      <a:pt x="6961" y="13710"/>
                    </a:cubicBezTo>
                    <a:cubicBezTo>
                      <a:pt x="6870" y="13649"/>
                      <a:pt x="5016" y="13102"/>
                      <a:pt x="5320" y="11673"/>
                    </a:cubicBezTo>
                    <a:cubicBezTo>
                      <a:pt x="5381" y="11339"/>
                      <a:pt x="5654" y="11004"/>
                      <a:pt x="6110" y="10731"/>
                    </a:cubicBezTo>
                    <a:cubicBezTo>
                      <a:pt x="7196" y="10047"/>
                      <a:pt x="9081" y="9749"/>
                      <a:pt x="10672" y="9749"/>
                    </a:cubicBezTo>
                    <a:cubicBezTo>
                      <a:pt x="11486" y="9749"/>
                      <a:pt x="12222" y="9827"/>
                      <a:pt x="12736" y="9971"/>
                    </a:cubicBezTo>
                    <a:cubicBezTo>
                      <a:pt x="12762" y="9976"/>
                      <a:pt x="12788" y="9979"/>
                      <a:pt x="12814" y="9979"/>
                    </a:cubicBezTo>
                    <a:cubicBezTo>
                      <a:pt x="12945" y="9979"/>
                      <a:pt x="13076" y="9915"/>
                      <a:pt x="13101" y="9789"/>
                    </a:cubicBezTo>
                    <a:cubicBezTo>
                      <a:pt x="13192" y="9637"/>
                      <a:pt x="13101" y="9454"/>
                      <a:pt x="12949" y="9363"/>
                    </a:cubicBezTo>
                    <a:cubicBezTo>
                      <a:pt x="12949" y="9363"/>
                      <a:pt x="12189" y="8937"/>
                      <a:pt x="12007" y="8299"/>
                    </a:cubicBezTo>
                    <a:lnTo>
                      <a:pt x="12007" y="8269"/>
                    </a:lnTo>
                    <a:cubicBezTo>
                      <a:pt x="11946" y="7965"/>
                      <a:pt x="11977" y="7691"/>
                      <a:pt x="12129" y="7387"/>
                    </a:cubicBezTo>
                    <a:cubicBezTo>
                      <a:pt x="12502" y="6733"/>
                      <a:pt x="13852" y="6470"/>
                      <a:pt x="15473" y="6470"/>
                    </a:cubicBezTo>
                    <a:cubicBezTo>
                      <a:pt x="16488" y="6470"/>
                      <a:pt x="17610" y="6573"/>
                      <a:pt x="18664" y="6749"/>
                    </a:cubicBezTo>
                    <a:cubicBezTo>
                      <a:pt x="18679" y="6752"/>
                      <a:pt x="18695" y="6754"/>
                      <a:pt x="18711" y="6754"/>
                    </a:cubicBezTo>
                    <a:cubicBezTo>
                      <a:pt x="18846" y="6754"/>
                      <a:pt x="18974" y="6642"/>
                      <a:pt x="19028" y="6506"/>
                    </a:cubicBezTo>
                    <a:cubicBezTo>
                      <a:pt x="19089" y="6354"/>
                      <a:pt x="19028" y="6202"/>
                      <a:pt x="18876" y="6141"/>
                    </a:cubicBezTo>
                    <a:cubicBezTo>
                      <a:pt x="18876" y="6141"/>
                      <a:pt x="18177" y="5685"/>
                      <a:pt x="17965" y="4986"/>
                    </a:cubicBezTo>
                    <a:cubicBezTo>
                      <a:pt x="17904" y="4652"/>
                      <a:pt x="17934" y="4287"/>
                      <a:pt x="18177" y="3892"/>
                    </a:cubicBezTo>
                    <a:cubicBezTo>
                      <a:pt x="18542" y="3284"/>
                      <a:pt x="19910" y="2402"/>
                      <a:pt x="21764" y="2402"/>
                    </a:cubicBezTo>
                    <a:close/>
                    <a:moveTo>
                      <a:pt x="25715" y="6460"/>
                    </a:moveTo>
                    <a:cubicBezTo>
                      <a:pt x="26626" y="6460"/>
                      <a:pt x="27472" y="6616"/>
                      <a:pt x="28117" y="6992"/>
                    </a:cubicBezTo>
                    <a:cubicBezTo>
                      <a:pt x="27053" y="8907"/>
                      <a:pt x="25715" y="11096"/>
                      <a:pt x="24196" y="13132"/>
                    </a:cubicBezTo>
                    <a:cubicBezTo>
                      <a:pt x="22524" y="15290"/>
                      <a:pt x="16688" y="15351"/>
                      <a:pt x="16627" y="15351"/>
                    </a:cubicBezTo>
                    <a:cubicBezTo>
                      <a:pt x="16445" y="15351"/>
                      <a:pt x="16293" y="15503"/>
                      <a:pt x="16293" y="15685"/>
                    </a:cubicBezTo>
                    <a:cubicBezTo>
                      <a:pt x="16293" y="15868"/>
                      <a:pt x="16445" y="16020"/>
                      <a:pt x="16627" y="16020"/>
                    </a:cubicBezTo>
                    <a:cubicBezTo>
                      <a:pt x="16840" y="16020"/>
                      <a:pt x="20335" y="15989"/>
                      <a:pt x="22797" y="14925"/>
                    </a:cubicBezTo>
                    <a:lnTo>
                      <a:pt x="22797" y="14925"/>
                    </a:lnTo>
                    <a:cubicBezTo>
                      <a:pt x="22645" y="15108"/>
                      <a:pt x="22493" y="15260"/>
                      <a:pt x="22342" y="15442"/>
                    </a:cubicBezTo>
                    <a:cubicBezTo>
                      <a:pt x="20791" y="17235"/>
                      <a:pt x="18846" y="18542"/>
                      <a:pt x="16901" y="19454"/>
                    </a:cubicBezTo>
                    <a:cubicBezTo>
                      <a:pt x="16532" y="19589"/>
                      <a:pt x="16116" y="19645"/>
                      <a:pt x="15680" y="19645"/>
                    </a:cubicBezTo>
                    <a:cubicBezTo>
                      <a:pt x="13564" y="19645"/>
                      <a:pt x="10968" y="18324"/>
                      <a:pt x="10943" y="18299"/>
                    </a:cubicBezTo>
                    <a:cubicBezTo>
                      <a:pt x="10904" y="18284"/>
                      <a:pt x="10859" y="18276"/>
                      <a:pt x="10812" y="18276"/>
                    </a:cubicBezTo>
                    <a:cubicBezTo>
                      <a:pt x="10678" y="18276"/>
                      <a:pt x="10532" y="18339"/>
                      <a:pt x="10487" y="18451"/>
                    </a:cubicBezTo>
                    <a:cubicBezTo>
                      <a:pt x="10396" y="18603"/>
                      <a:pt x="10487" y="18816"/>
                      <a:pt x="10639" y="18907"/>
                    </a:cubicBezTo>
                    <a:cubicBezTo>
                      <a:pt x="10761" y="18968"/>
                      <a:pt x="12888" y="20032"/>
                      <a:pt x="14955" y="20245"/>
                    </a:cubicBezTo>
                    <a:cubicBezTo>
                      <a:pt x="10761" y="21825"/>
                      <a:pt x="6900" y="21916"/>
                      <a:pt x="6870" y="21916"/>
                    </a:cubicBezTo>
                    <a:cubicBezTo>
                      <a:pt x="6688" y="21916"/>
                      <a:pt x="6536" y="22068"/>
                      <a:pt x="6536" y="22251"/>
                    </a:cubicBezTo>
                    <a:cubicBezTo>
                      <a:pt x="6536" y="22433"/>
                      <a:pt x="6688" y="22585"/>
                      <a:pt x="6870" y="22585"/>
                    </a:cubicBezTo>
                    <a:cubicBezTo>
                      <a:pt x="6961" y="22585"/>
                      <a:pt x="12068" y="22463"/>
                      <a:pt x="17083" y="20032"/>
                    </a:cubicBezTo>
                    <a:cubicBezTo>
                      <a:pt x="17174" y="20001"/>
                      <a:pt x="17205" y="20001"/>
                      <a:pt x="17296" y="19971"/>
                    </a:cubicBezTo>
                    <a:lnTo>
                      <a:pt x="17296" y="19971"/>
                    </a:lnTo>
                    <a:cubicBezTo>
                      <a:pt x="16110" y="21612"/>
                      <a:pt x="15411" y="23467"/>
                      <a:pt x="15381" y="23588"/>
                    </a:cubicBezTo>
                    <a:cubicBezTo>
                      <a:pt x="15320" y="23770"/>
                      <a:pt x="15411" y="23953"/>
                      <a:pt x="15563" y="23983"/>
                    </a:cubicBezTo>
                    <a:cubicBezTo>
                      <a:pt x="15614" y="24005"/>
                      <a:pt x="15663" y="24015"/>
                      <a:pt x="15709" y="24015"/>
                    </a:cubicBezTo>
                    <a:cubicBezTo>
                      <a:pt x="15854" y="24015"/>
                      <a:pt x="15966" y="23917"/>
                      <a:pt x="15989" y="23801"/>
                    </a:cubicBezTo>
                    <a:cubicBezTo>
                      <a:pt x="15989" y="23770"/>
                      <a:pt x="17174" y="20731"/>
                      <a:pt x="18907" y="19090"/>
                    </a:cubicBezTo>
                    <a:cubicBezTo>
                      <a:pt x="20183" y="18330"/>
                      <a:pt x="21399" y="17387"/>
                      <a:pt x="22463" y="16293"/>
                    </a:cubicBezTo>
                    <a:lnTo>
                      <a:pt x="22463" y="16293"/>
                    </a:lnTo>
                    <a:cubicBezTo>
                      <a:pt x="22554" y="18786"/>
                      <a:pt x="20974" y="21552"/>
                      <a:pt x="20974" y="21612"/>
                    </a:cubicBezTo>
                    <a:cubicBezTo>
                      <a:pt x="20883" y="21764"/>
                      <a:pt x="20943" y="21977"/>
                      <a:pt x="21095" y="22068"/>
                    </a:cubicBezTo>
                    <a:cubicBezTo>
                      <a:pt x="21143" y="22088"/>
                      <a:pt x="21198" y="22098"/>
                      <a:pt x="21252" y="22098"/>
                    </a:cubicBezTo>
                    <a:cubicBezTo>
                      <a:pt x="21370" y="22098"/>
                      <a:pt x="21489" y="22051"/>
                      <a:pt x="21551" y="21947"/>
                    </a:cubicBezTo>
                    <a:cubicBezTo>
                      <a:pt x="21612" y="21795"/>
                      <a:pt x="23527" y="18482"/>
                      <a:pt x="23071" y="15624"/>
                    </a:cubicBezTo>
                    <a:cubicBezTo>
                      <a:pt x="23618" y="14986"/>
                      <a:pt x="24165" y="14317"/>
                      <a:pt x="24682" y="13618"/>
                    </a:cubicBezTo>
                    <a:lnTo>
                      <a:pt x="24804" y="13497"/>
                    </a:lnTo>
                    <a:cubicBezTo>
                      <a:pt x="26293" y="11491"/>
                      <a:pt x="27570" y="9393"/>
                      <a:pt x="28633" y="7509"/>
                    </a:cubicBezTo>
                    <a:cubicBezTo>
                      <a:pt x="29576" y="8208"/>
                      <a:pt x="30336" y="9515"/>
                      <a:pt x="30822" y="11187"/>
                    </a:cubicBezTo>
                    <a:cubicBezTo>
                      <a:pt x="31703" y="14044"/>
                      <a:pt x="31491" y="16506"/>
                      <a:pt x="30700" y="16810"/>
                    </a:cubicBezTo>
                    <a:cubicBezTo>
                      <a:pt x="30472" y="16916"/>
                      <a:pt x="30252" y="16969"/>
                      <a:pt x="30047" y="16969"/>
                    </a:cubicBezTo>
                    <a:cubicBezTo>
                      <a:pt x="29842" y="16969"/>
                      <a:pt x="29652" y="16916"/>
                      <a:pt x="29484" y="16810"/>
                    </a:cubicBezTo>
                    <a:cubicBezTo>
                      <a:pt x="28877" y="16567"/>
                      <a:pt x="28603" y="15837"/>
                      <a:pt x="28603" y="15837"/>
                    </a:cubicBezTo>
                    <a:cubicBezTo>
                      <a:pt x="28576" y="15701"/>
                      <a:pt x="28427" y="15589"/>
                      <a:pt x="28243" y="15589"/>
                    </a:cubicBezTo>
                    <a:cubicBezTo>
                      <a:pt x="28222" y="15589"/>
                      <a:pt x="28200" y="15591"/>
                      <a:pt x="28177" y="15594"/>
                    </a:cubicBezTo>
                    <a:cubicBezTo>
                      <a:pt x="28056" y="15655"/>
                      <a:pt x="27934" y="15837"/>
                      <a:pt x="27965" y="15989"/>
                    </a:cubicBezTo>
                    <a:cubicBezTo>
                      <a:pt x="28421" y="18147"/>
                      <a:pt x="26415" y="22950"/>
                      <a:pt x="24682" y="24834"/>
                    </a:cubicBezTo>
                    <a:cubicBezTo>
                      <a:pt x="24249" y="25296"/>
                      <a:pt x="23871" y="25566"/>
                      <a:pt x="23600" y="25566"/>
                    </a:cubicBezTo>
                    <a:cubicBezTo>
                      <a:pt x="23585" y="25566"/>
                      <a:pt x="23571" y="25565"/>
                      <a:pt x="23557" y="25564"/>
                    </a:cubicBezTo>
                    <a:cubicBezTo>
                      <a:pt x="22919" y="25473"/>
                      <a:pt x="22493" y="25169"/>
                      <a:pt x="22342" y="24682"/>
                    </a:cubicBezTo>
                    <a:cubicBezTo>
                      <a:pt x="22220" y="24287"/>
                      <a:pt x="22311" y="23953"/>
                      <a:pt x="22311" y="23953"/>
                    </a:cubicBezTo>
                    <a:cubicBezTo>
                      <a:pt x="22342" y="23801"/>
                      <a:pt x="22250" y="23649"/>
                      <a:pt x="22098" y="23588"/>
                    </a:cubicBezTo>
                    <a:cubicBezTo>
                      <a:pt x="22055" y="23562"/>
                      <a:pt x="22012" y="23551"/>
                      <a:pt x="21970" y="23551"/>
                    </a:cubicBezTo>
                    <a:cubicBezTo>
                      <a:pt x="21865" y="23551"/>
                      <a:pt x="21769" y="23623"/>
                      <a:pt x="21703" y="23710"/>
                    </a:cubicBezTo>
                    <a:cubicBezTo>
                      <a:pt x="20717" y="25217"/>
                      <a:pt x="17907" y="28965"/>
                      <a:pt x="16172" y="28965"/>
                    </a:cubicBezTo>
                    <a:cubicBezTo>
                      <a:pt x="16088" y="28965"/>
                      <a:pt x="16007" y="28956"/>
                      <a:pt x="15928" y="28938"/>
                    </a:cubicBezTo>
                    <a:cubicBezTo>
                      <a:pt x="15259" y="28786"/>
                      <a:pt x="14864" y="28451"/>
                      <a:pt x="14651" y="27844"/>
                    </a:cubicBezTo>
                    <a:cubicBezTo>
                      <a:pt x="14408" y="27053"/>
                      <a:pt x="14651" y="26081"/>
                      <a:pt x="14651" y="26081"/>
                    </a:cubicBezTo>
                    <a:cubicBezTo>
                      <a:pt x="14712" y="25929"/>
                      <a:pt x="14621" y="25777"/>
                      <a:pt x="14499" y="25716"/>
                    </a:cubicBezTo>
                    <a:cubicBezTo>
                      <a:pt x="14461" y="25678"/>
                      <a:pt x="14402" y="25661"/>
                      <a:pt x="14339" y="25661"/>
                    </a:cubicBezTo>
                    <a:cubicBezTo>
                      <a:pt x="14251" y="25661"/>
                      <a:pt x="14157" y="25693"/>
                      <a:pt x="14104" y="25746"/>
                    </a:cubicBezTo>
                    <a:cubicBezTo>
                      <a:pt x="13142" y="26683"/>
                      <a:pt x="10732" y="28799"/>
                      <a:pt x="9181" y="28799"/>
                    </a:cubicBezTo>
                    <a:cubicBezTo>
                      <a:pt x="8920" y="28799"/>
                      <a:pt x="8683" y="28739"/>
                      <a:pt x="8481" y="28603"/>
                    </a:cubicBezTo>
                    <a:cubicBezTo>
                      <a:pt x="8056" y="28330"/>
                      <a:pt x="7812" y="27995"/>
                      <a:pt x="7721" y="27661"/>
                    </a:cubicBezTo>
                    <a:cubicBezTo>
                      <a:pt x="7417" y="26688"/>
                      <a:pt x="8116" y="25625"/>
                      <a:pt x="8177" y="25625"/>
                    </a:cubicBezTo>
                    <a:cubicBezTo>
                      <a:pt x="8238" y="25533"/>
                      <a:pt x="8238" y="25321"/>
                      <a:pt x="8177" y="25229"/>
                    </a:cubicBezTo>
                    <a:cubicBezTo>
                      <a:pt x="8096" y="25148"/>
                      <a:pt x="8001" y="25108"/>
                      <a:pt x="7902" y="25108"/>
                    </a:cubicBezTo>
                    <a:cubicBezTo>
                      <a:pt x="7853" y="25108"/>
                      <a:pt x="7802" y="25118"/>
                      <a:pt x="7752" y="25138"/>
                    </a:cubicBezTo>
                    <a:cubicBezTo>
                      <a:pt x="7727" y="25138"/>
                      <a:pt x="5714" y="26162"/>
                      <a:pt x="3960" y="26162"/>
                    </a:cubicBezTo>
                    <a:cubicBezTo>
                      <a:pt x="3513" y="26162"/>
                      <a:pt x="3082" y="26095"/>
                      <a:pt x="2706" y="25929"/>
                    </a:cubicBezTo>
                    <a:cubicBezTo>
                      <a:pt x="2007" y="25625"/>
                      <a:pt x="1581" y="25108"/>
                      <a:pt x="1429" y="24226"/>
                    </a:cubicBezTo>
                    <a:cubicBezTo>
                      <a:pt x="1277" y="23406"/>
                      <a:pt x="1429" y="22676"/>
                      <a:pt x="1885" y="22038"/>
                    </a:cubicBezTo>
                    <a:cubicBezTo>
                      <a:pt x="3314" y="20001"/>
                      <a:pt x="7113" y="19394"/>
                      <a:pt x="7144" y="19394"/>
                    </a:cubicBezTo>
                    <a:cubicBezTo>
                      <a:pt x="7296" y="19363"/>
                      <a:pt x="7448" y="19211"/>
                      <a:pt x="7417" y="19059"/>
                    </a:cubicBezTo>
                    <a:cubicBezTo>
                      <a:pt x="7417" y="18877"/>
                      <a:pt x="7265" y="18755"/>
                      <a:pt x="7052" y="18755"/>
                    </a:cubicBezTo>
                    <a:cubicBezTo>
                      <a:pt x="7052" y="18755"/>
                      <a:pt x="5897" y="18725"/>
                      <a:pt x="5685" y="17995"/>
                    </a:cubicBezTo>
                    <a:cubicBezTo>
                      <a:pt x="5654" y="17813"/>
                      <a:pt x="5654" y="17570"/>
                      <a:pt x="5685" y="17327"/>
                    </a:cubicBezTo>
                    <a:cubicBezTo>
                      <a:pt x="5928" y="16324"/>
                      <a:pt x="9545" y="15716"/>
                      <a:pt x="12919" y="15655"/>
                    </a:cubicBezTo>
                    <a:lnTo>
                      <a:pt x="12980" y="15655"/>
                    </a:lnTo>
                    <a:cubicBezTo>
                      <a:pt x="13192" y="15655"/>
                      <a:pt x="13284" y="15503"/>
                      <a:pt x="13284" y="15290"/>
                    </a:cubicBezTo>
                    <a:cubicBezTo>
                      <a:pt x="13284" y="15108"/>
                      <a:pt x="13132" y="14986"/>
                      <a:pt x="12949" y="14986"/>
                    </a:cubicBezTo>
                    <a:lnTo>
                      <a:pt x="12888" y="14986"/>
                    </a:lnTo>
                    <a:cubicBezTo>
                      <a:pt x="12676" y="14986"/>
                      <a:pt x="11825" y="14956"/>
                      <a:pt x="11612" y="14378"/>
                    </a:cubicBezTo>
                    <a:cubicBezTo>
                      <a:pt x="11551" y="14165"/>
                      <a:pt x="11581" y="13862"/>
                      <a:pt x="11733" y="13466"/>
                    </a:cubicBezTo>
                    <a:cubicBezTo>
                      <a:pt x="12129" y="12463"/>
                      <a:pt x="15077" y="11643"/>
                      <a:pt x="19484" y="11308"/>
                    </a:cubicBezTo>
                    <a:cubicBezTo>
                      <a:pt x="19576" y="11314"/>
                      <a:pt x="19664" y="11317"/>
                      <a:pt x="19748" y="11317"/>
                    </a:cubicBezTo>
                    <a:cubicBezTo>
                      <a:pt x="20084" y="11317"/>
                      <a:pt x="20341" y="11278"/>
                      <a:pt x="20366" y="11278"/>
                    </a:cubicBezTo>
                    <a:cubicBezTo>
                      <a:pt x="20518" y="11248"/>
                      <a:pt x="20639" y="11096"/>
                      <a:pt x="20639" y="10883"/>
                    </a:cubicBezTo>
                    <a:cubicBezTo>
                      <a:pt x="20579" y="10731"/>
                      <a:pt x="20487" y="10579"/>
                      <a:pt x="20275" y="10579"/>
                    </a:cubicBezTo>
                    <a:cubicBezTo>
                      <a:pt x="20275" y="10579"/>
                      <a:pt x="20031" y="10579"/>
                      <a:pt x="19515" y="10640"/>
                    </a:cubicBezTo>
                    <a:cubicBezTo>
                      <a:pt x="19120" y="10579"/>
                      <a:pt x="18998" y="10366"/>
                      <a:pt x="18968" y="10214"/>
                    </a:cubicBezTo>
                    <a:cubicBezTo>
                      <a:pt x="18876" y="10032"/>
                      <a:pt x="18907" y="9728"/>
                      <a:pt x="19028" y="9363"/>
                    </a:cubicBezTo>
                    <a:cubicBezTo>
                      <a:pt x="19272" y="8603"/>
                      <a:pt x="20518" y="7691"/>
                      <a:pt x="22220" y="7083"/>
                    </a:cubicBezTo>
                    <a:cubicBezTo>
                      <a:pt x="23306" y="6710"/>
                      <a:pt x="24563" y="6460"/>
                      <a:pt x="25715" y="6460"/>
                    </a:cubicBezTo>
                    <a:close/>
                    <a:moveTo>
                      <a:pt x="31635" y="0"/>
                    </a:moveTo>
                    <a:cubicBezTo>
                      <a:pt x="31502" y="0"/>
                      <a:pt x="31385" y="98"/>
                      <a:pt x="31339" y="214"/>
                    </a:cubicBezTo>
                    <a:cubicBezTo>
                      <a:pt x="31339" y="244"/>
                      <a:pt x="30336" y="2889"/>
                      <a:pt x="28542" y="6293"/>
                    </a:cubicBezTo>
                    <a:cubicBezTo>
                      <a:pt x="26141" y="2433"/>
                      <a:pt x="23284" y="1825"/>
                      <a:pt x="21734" y="1825"/>
                    </a:cubicBezTo>
                    <a:cubicBezTo>
                      <a:pt x="19727" y="1825"/>
                      <a:pt x="18086" y="2737"/>
                      <a:pt x="17569" y="3649"/>
                    </a:cubicBezTo>
                    <a:cubicBezTo>
                      <a:pt x="17265" y="4165"/>
                      <a:pt x="17144" y="4743"/>
                      <a:pt x="17296" y="5260"/>
                    </a:cubicBezTo>
                    <a:cubicBezTo>
                      <a:pt x="17357" y="5564"/>
                      <a:pt x="17509" y="5837"/>
                      <a:pt x="17661" y="6080"/>
                    </a:cubicBezTo>
                    <a:cubicBezTo>
                      <a:pt x="17007" y="6000"/>
                      <a:pt x="16205" y="5933"/>
                      <a:pt x="15393" y="5933"/>
                    </a:cubicBezTo>
                    <a:cubicBezTo>
                      <a:pt x="13750" y="5933"/>
                      <a:pt x="12070" y="6208"/>
                      <a:pt x="11521" y="7205"/>
                    </a:cubicBezTo>
                    <a:cubicBezTo>
                      <a:pt x="11247" y="7661"/>
                      <a:pt x="11217" y="8117"/>
                      <a:pt x="11338" y="8573"/>
                    </a:cubicBezTo>
                    <a:cubicBezTo>
                      <a:pt x="11399" y="8846"/>
                      <a:pt x="11521" y="9059"/>
                      <a:pt x="11673" y="9272"/>
                    </a:cubicBezTo>
                    <a:cubicBezTo>
                      <a:pt x="11326" y="9243"/>
                      <a:pt x="10948" y="9227"/>
                      <a:pt x="10554" y="9227"/>
                    </a:cubicBezTo>
                    <a:cubicBezTo>
                      <a:pt x="8875" y="9227"/>
                      <a:pt x="6896" y="9512"/>
                      <a:pt x="5715" y="10275"/>
                    </a:cubicBezTo>
                    <a:cubicBezTo>
                      <a:pt x="5107" y="10670"/>
                      <a:pt x="4712" y="11126"/>
                      <a:pt x="4590" y="11703"/>
                    </a:cubicBezTo>
                    <a:cubicBezTo>
                      <a:pt x="4378" y="12828"/>
                      <a:pt x="5107" y="13618"/>
                      <a:pt x="5867" y="14074"/>
                    </a:cubicBezTo>
                    <a:cubicBezTo>
                      <a:pt x="4043" y="14652"/>
                      <a:pt x="92" y="16111"/>
                      <a:pt x="31" y="18178"/>
                    </a:cubicBezTo>
                    <a:cubicBezTo>
                      <a:pt x="1" y="19819"/>
                      <a:pt x="1156" y="20579"/>
                      <a:pt x="2128" y="20853"/>
                    </a:cubicBezTo>
                    <a:cubicBezTo>
                      <a:pt x="1824" y="21096"/>
                      <a:pt x="1551" y="21369"/>
                      <a:pt x="1338" y="21734"/>
                    </a:cubicBezTo>
                    <a:cubicBezTo>
                      <a:pt x="761" y="22524"/>
                      <a:pt x="578" y="23436"/>
                      <a:pt x="761" y="24470"/>
                    </a:cubicBezTo>
                    <a:cubicBezTo>
                      <a:pt x="1004" y="25564"/>
                      <a:pt x="1520" y="26293"/>
                      <a:pt x="2402" y="26658"/>
                    </a:cubicBezTo>
                    <a:cubicBezTo>
                      <a:pt x="2861" y="26851"/>
                      <a:pt x="3373" y="26927"/>
                      <a:pt x="3895" y="26927"/>
                    </a:cubicBezTo>
                    <a:cubicBezTo>
                      <a:pt x="5100" y="26927"/>
                      <a:pt x="6359" y="26520"/>
                      <a:pt x="7144" y="26202"/>
                    </a:cubicBezTo>
                    <a:lnTo>
                      <a:pt x="7144" y="26202"/>
                    </a:lnTo>
                    <a:cubicBezTo>
                      <a:pt x="6961" y="26688"/>
                      <a:pt x="6840" y="27296"/>
                      <a:pt x="7083" y="27904"/>
                    </a:cubicBezTo>
                    <a:cubicBezTo>
                      <a:pt x="7235" y="28451"/>
                      <a:pt x="7569" y="28877"/>
                      <a:pt x="8086" y="29242"/>
                    </a:cubicBezTo>
                    <a:cubicBezTo>
                      <a:pt x="8414" y="29468"/>
                      <a:pt x="8785" y="29565"/>
                      <a:pt x="9180" y="29565"/>
                    </a:cubicBezTo>
                    <a:cubicBezTo>
                      <a:pt x="10797" y="29565"/>
                      <a:pt x="12810" y="27939"/>
                      <a:pt x="13861" y="26962"/>
                    </a:cubicBezTo>
                    <a:cubicBezTo>
                      <a:pt x="13861" y="27296"/>
                      <a:pt x="13861" y="27722"/>
                      <a:pt x="14013" y="28117"/>
                    </a:cubicBezTo>
                    <a:cubicBezTo>
                      <a:pt x="14287" y="28938"/>
                      <a:pt x="14864" y="29485"/>
                      <a:pt x="15776" y="29667"/>
                    </a:cubicBezTo>
                    <a:cubicBezTo>
                      <a:pt x="15888" y="29691"/>
                      <a:pt x="16002" y="29703"/>
                      <a:pt x="16118" y="29703"/>
                    </a:cubicBezTo>
                    <a:cubicBezTo>
                      <a:pt x="18057" y="29703"/>
                      <a:pt x="20556" y="26503"/>
                      <a:pt x="21703" y="24926"/>
                    </a:cubicBezTo>
                    <a:cubicBezTo>
                      <a:pt x="21855" y="25442"/>
                      <a:pt x="22311" y="26141"/>
                      <a:pt x="23497" y="26293"/>
                    </a:cubicBezTo>
                    <a:cubicBezTo>
                      <a:pt x="23540" y="26298"/>
                      <a:pt x="23583" y="26301"/>
                      <a:pt x="23627" y="26301"/>
                    </a:cubicBezTo>
                    <a:cubicBezTo>
                      <a:pt x="24110" y="26301"/>
                      <a:pt x="24641" y="25994"/>
                      <a:pt x="25199" y="25381"/>
                    </a:cubicBezTo>
                    <a:cubicBezTo>
                      <a:pt x="26779" y="23649"/>
                      <a:pt x="28542" y="19758"/>
                      <a:pt x="28694" y="17175"/>
                    </a:cubicBezTo>
                    <a:cubicBezTo>
                      <a:pt x="28846" y="17266"/>
                      <a:pt x="28998" y="17418"/>
                      <a:pt x="29181" y="17509"/>
                    </a:cubicBezTo>
                    <a:cubicBezTo>
                      <a:pt x="29424" y="17615"/>
                      <a:pt x="29697" y="17669"/>
                      <a:pt x="29986" y="17669"/>
                    </a:cubicBezTo>
                    <a:cubicBezTo>
                      <a:pt x="30275" y="17669"/>
                      <a:pt x="30579" y="17615"/>
                      <a:pt x="30883" y="17509"/>
                    </a:cubicBezTo>
                    <a:cubicBezTo>
                      <a:pt x="32311" y="16962"/>
                      <a:pt x="32251" y="13831"/>
                      <a:pt x="31399" y="11096"/>
                    </a:cubicBezTo>
                    <a:cubicBezTo>
                      <a:pt x="31035" y="9971"/>
                      <a:pt x="30275" y="8056"/>
                      <a:pt x="28968" y="6901"/>
                    </a:cubicBezTo>
                    <a:cubicBezTo>
                      <a:pt x="30852" y="3345"/>
                      <a:pt x="31916" y="548"/>
                      <a:pt x="31947" y="487"/>
                    </a:cubicBezTo>
                    <a:cubicBezTo>
                      <a:pt x="32007" y="396"/>
                      <a:pt x="32007" y="336"/>
                      <a:pt x="31947" y="244"/>
                    </a:cubicBezTo>
                    <a:cubicBezTo>
                      <a:pt x="31916" y="184"/>
                      <a:pt x="31855" y="62"/>
                      <a:pt x="31764" y="32"/>
                    </a:cubicBezTo>
                    <a:cubicBezTo>
                      <a:pt x="31721" y="10"/>
                      <a:pt x="31677" y="0"/>
                      <a:pt x="3163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289" name="Google Shape;289;p3"/>
              <p:cNvGrpSpPr/>
              <p:nvPr/>
            </p:nvGrpSpPr>
            <p:grpSpPr>
              <a:xfrm>
                <a:off x="485575" y="1165025"/>
                <a:ext cx="516750" cy="516750"/>
                <a:chOff x="238125" y="1457750"/>
                <a:chExt cx="516750" cy="516750"/>
              </a:xfrm>
            </p:grpSpPr>
            <p:sp>
              <p:nvSpPr>
                <p:cNvPr id="290" name="Google Shape;290;p3"/>
                <p:cNvSpPr/>
                <p:nvPr/>
              </p:nvSpPr>
              <p:spPr>
                <a:xfrm>
                  <a:off x="469125" y="1504100"/>
                  <a:ext cx="65375" cy="67675"/>
                </a:xfrm>
                <a:custGeom>
                  <a:rect b="b" l="l" r="r" t="t"/>
                  <a:pathLst>
                    <a:path extrusionOk="0" h="2707" w="2615">
                      <a:moveTo>
                        <a:pt x="1490" y="700"/>
                      </a:moveTo>
                      <a:cubicBezTo>
                        <a:pt x="1520" y="700"/>
                        <a:pt x="1581" y="700"/>
                        <a:pt x="1642" y="730"/>
                      </a:cubicBezTo>
                      <a:cubicBezTo>
                        <a:pt x="1824" y="822"/>
                        <a:pt x="1854" y="1217"/>
                        <a:pt x="1642" y="1582"/>
                      </a:cubicBezTo>
                      <a:cubicBezTo>
                        <a:pt x="1429" y="1886"/>
                        <a:pt x="1186" y="2037"/>
                        <a:pt x="973" y="2037"/>
                      </a:cubicBezTo>
                      <a:cubicBezTo>
                        <a:pt x="943" y="2037"/>
                        <a:pt x="882" y="2037"/>
                        <a:pt x="821" y="2007"/>
                      </a:cubicBezTo>
                      <a:cubicBezTo>
                        <a:pt x="730" y="1946"/>
                        <a:pt x="669" y="1794"/>
                        <a:pt x="669" y="1703"/>
                      </a:cubicBezTo>
                      <a:cubicBezTo>
                        <a:pt x="639" y="1551"/>
                        <a:pt x="730" y="1338"/>
                        <a:pt x="821" y="1156"/>
                      </a:cubicBezTo>
                      <a:cubicBezTo>
                        <a:pt x="1034" y="852"/>
                        <a:pt x="1277" y="700"/>
                        <a:pt x="1490" y="700"/>
                      </a:cubicBezTo>
                      <a:close/>
                      <a:moveTo>
                        <a:pt x="1490" y="1"/>
                      </a:moveTo>
                      <a:cubicBezTo>
                        <a:pt x="1034" y="1"/>
                        <a:pt x="578" y="305"/>
                        <a:pt x="274" y="791"/>
                      </a:cubicBezTo>
                      <a:cubicBezTo>
                        <a:pt x="61" y="1095"/>
                        <a:pt x="0" y="1460"/>
                        <a:pt x="31" y="1794"/>
                      </a:cubicBezTo>
                      <a:cubicBezTo>
                        <a:pt x="31" y="2129"/>
                        <a:pt x="213" y="2433"/>
                        <a:pt x="487" y="2585"/>
                      </a:cubicBezTo>
                      <a:cubicBezTo>
                        <a:pt x="639" y="2676"/>
                        <a:pt x="791" y="2706"/>
                        <a:pt x="973" y="2706"/>
                      </a:cubicBezTo>
                      <a:cubicBezTo>
                        <a:pt x="1429" y="2706"/>
                        <a:pt x="1885" y="2402"/>
                        <a:pt x="2189" y="1916"/>
                      </a:cubicBezTo>
                      <a:cubicBezTo>
                        <a:pt x="2614" y="1217"/>
                        <a:pt x="2493" y="427"/>
                        <a:pt x="1976" y="123"/>
                      </a:cubicBezTo>
                      <a:cubicBezTo>
                        <a:pt x="1824" y="31"/>
                        <a:pt x="1672" y="1"/>
                        <a:pt x="149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1" name="Google Shape;291;p3"/>
                <p:cNvSpPr/>
                <p:nvPr/>
              </p:nvSpPr>
              <p:spPr>
                <a:xfrm>
                  <a:off x="473675" y="1575550"/>
                  <a:ext cx="61575" cy="66875"/>
                </a:xfrm>
                <a:custGeom>
                  <a:rect b="b" l="l" r="r" t="t"/>
                  <a:pathLst>
                    <a:path extrusionOk="0" h="2675" w="2463">
                      <a:moveTo>
                        <a:pt x="1490" y="669"/>
                      </a:moveTo>
                      <a:cubicBezTo>
                        <a:pt x="1520" y="669"/>
                        <a:pt x="1612" y="669"/>
                        <a:pt x="1642" y="730"/>
                      </a:cubicBezTo>
                      <a:cubicBezTo>
                        <a:pt x="1764" y="790"/>
                        <a:pt x="1794" y="942"/>
                        <a:pt x="1794" y="1034"/>
                      </a:cubicBezTo>
                      <a:cubicBezTo>
                        <a:pt x="1794" y="1186"/>
                        <a:pt x="1764" y="1398"/>
                        <a:pt x="1642" y="1581"/>
                      </a:cubicBezTo>
                      <a:cubicBezTo>
                        <a:pt x="1460" y="1885"/>
                        <a:pt x="1186" y="2037"/>
                        <a:pt x="1004" y="2037"/>
                      </a:cubicBezTo>
                      <a:cubicBezTo>
                        <a:pt x="943" y="2037"/>
                        <a:pt x="882" y="2037"/>
                        <a:pt x="852" y="2006"/>
                      </a:cubicBezTo>
                      <a:cubicBezTo>
                        <a:pt x="730" y="1945"/>
                        <a:pt x="700" y="1794"/>
                        <a:pt x="700" y="1702"/>
                      </a:cubicBezTo>
                      <a:cubicBezTo>
                        <a:pt x="700" y="1520"/>
                        <a:pt x="730" y="1338"/>
                        <a:pt x="852" y="1125"/>
                      </a:cubicBezTo>
                      <a:cubicBezTo>
                        <a:pt x="1034" y="821"/>
                        <a:pt x="1308" y="669"/>
                        <a:pt x="1490" y="669"/>
                      </a:cubicBezTo>
                      <a:close/>
                      <a:moveTo>
                        <a:pt x="1490" y="0"/>
                      </a:moveTo>
                      <a:cubicBezTo>
                        <a:pt x="1034" y="0"/>
                        <a:pt x="578" y="304"/>
                        <a:pt x="274" y="790"/>
                      </a:cubicBezTo>
                      <a:cubicBezTo>
                        <a:pt x="92" y="1094"/>
                        <a:pt x="1" y="1429"/>
                        <a:pt x="31" y="1763"/>
                      </a:cubicBezTo>
                      <a:cubicBezTo>
                        <a:pt x="92" y="2128"/>
                        <a:pt x="244" y="2432"/>
                        <a:pt x="487" y="2584"/>
                      </a:cubicBezTo>
                      <a:cubicBezTo>
                        <a:pt x="639" y="2645"/>
                        <a:pt x="791" y="2675"/>
                        <a:pt x="1004" y="2675"/>
                      </a:cubicBezTo>
                      <a:cubicBezTo>
                        <a:pt x="1460" y="2675"/>
                        <a:pt x="1885" y="2371"/>
                        <a:pt x="2220" y="1885"/>
                      </a:cubicBezTo>
                      <a:cubicBezTo>
                        <a:pt x="2402" y="1581"/>
                        <a:pt x="2463" y="1246"/>
                        <a:pt x="2432" y="912"/>
                      </a:cubicBezTo>
                      <a:cubicBezTo>
                        <a:pt x="2402" y="578"/>
                        <a:pt x="2250" y="304"/>
                        <a:pt x="1976" y="122"/>
                      </a:cubicBezTo>
                      <a:cubicBezTo>
                        <a:pt x="1824" y="31"/>
                        <a:pt x="1672" y="0"/>
                        <a:pt x="149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2" name="Google Shape;292;p3"/>
                <p:cNvSpPr/>
                <p:nvPr/>
              </p:nvSpPr>
              <p:spPr>
                <a:xfrm>
                  <a:off x="531425" y="1526150"/>
                  <a:ext cx="66150" cy="67650"/>
                </a:xfrm>
                <a:custGeom>
                  <a:rect b="b" l="l" r="r" t="t"/>
                  <a:pathLst>
                    <a:path extrusionOk="0" h="2706" w="2646">
                      <a:moveTo>
                        <a:pt x="1642" y="669"/>
                      </a:moveTo>
                      <a:cubicBezTo>
                        <a:pt x="1673" y="669"/>
                        <a:pt x="1764" y="669"/>
                        <a:pt x="1794" y="730"/>
                      </a:cubicBezTo>
                      <a:cubicBezTo>
                        <a:pt x="1916" y="791"/>
                        <a:pt x="1946" y="943"/>
                        <a:pt x="1946" y="1034"/>
                      </a:cubicBezTo>
                      <a:cubicBezTo>
                        <a:pt x="1946" y="1186"/>
                        <a:pt x="1916" y="1399"/>
                        <a:pt x="1794" y="1581"/>
                      </a:cubicBezTo>
                      <a:cubicBezTo>
                        <a:pt x="1612" y="1885"/>
                        <a:pt x="1338" y="2037"/>
                        <a:pt x="1156" y="2037"/>
                      </a:cubicBezTo>
                      <a:cubicBezTo>
                        <a:pt x="1095" y="2037"/>
                        <a:pt x="1034" y="2037"/>
                        <a:pt x="1004" y="2007"/>
                      </a:cubicBezTo>
                      <a:cubicBezTo>
                        <a:pt x="821" y="1885"/>
                        <a:pt x="761" y="1520"/>
                        <a:pt x="1004" y="1125"/>
                      </a:cubicBezTo>
                      <a:cubicBezTo>
                        <a:pt x="1186" y="821"/>
                        <a:pt x="1460" y="669"/>
                        <a:pt x="1642" y="669"/>
                      </a:cubicBezTo>
                      <a:close/>
                      <a:moveTo>
                        <a:pt x="1642" y="0"/>
                      </a:moveTo>
                      <a:cubicBezTo>
                        <a:pt x="1186" y="0"/>
                        <a:pt x="730" y="304"/>
                        <a:pt x="426" y="791"/>
                      </a:cubicBezTo>
                      <a:cubicBezTo>
                        <a:pt x="1" y="1490"/>
                        <a:pt x="122" y="2280"/>
                        <a:pt x="669" y="2584"/>
                      </a:cubicBezTo>
                      <a:cubicBezTo>
                        <a:pt x="821" y="2645"/>
                        <a:pt x="973" y="2706"/>
                        <a:pt x="1156" y="2706"/>
                      </a:cubicBezTo>
                      <a:cubicBezTo>
                        <a:pt x="1612" y="2706"/>
                        <a:pt x="2068" y="2402"/>
                        <a:pt x="2372" y="1885"/>
                      </a:cubicBezTo>
                      <a:cubicBezTo>
                        <a:pt x="2554" y="1581"/>
                        <a:pt x="2645" y="1247"/>
                        <a:pt x="2584" y="912"/>
                      </a:cubicBezTo>
                      <a:cubicBezTo>
                        <a:pt x="2554" y="578"/>
                        <a:pt x="2402" y="304"/>
                        <a:pt x="2128" y="122"/>
                      </a:cubicBezTo>
                      <a:cubicBezTo>
                        <a:pt x="1976" y="31"/>
                        <a:pt x="1824" y="0"/>
                        <a:pt x="164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3" name="Google Shape;293;p3"/>
                <p:cNvSpPr/>
                <p:nvPr/>
              </p:nvSpPr>
              <p:spPr>
                <a:xfrm>
                  <a:off x="238125" y="1457750"/>
                  <a:ext cx="516750" cy="516750"/>
                </a:xfrm>
                <a:custGeom>
                  <a:rect b="b" l="l" r="r" t="t"/>
                  <a:pathLst>
                    <a:path extrusionOk="0" h="20670" w="20670">
                      <a:moveTo>
                        <a:pt x="10335" y="639"/>
                      </a:moveTo>
                      <a:cubicBezTo>
                        <a:pt x="15684" y="639"/>
                        <a:pt x="20031" y="4986"/>
                        <a:pt x="20031" y="10335"/>
                      </a:cubicBezTo>
                      <a:cubicBezTo>
                        <a:pt x="20031" y="15685"/>
                        <a:pt x="15684" y="20032"/>
                        <a:pt x="10335" y="20032"/>
                      </a:cubicBezTo>
                      <a:cubicBezTo>
                        <a:pt x="4985" y="20032"/>
                        <a:pt x="638" y="15685"/>
                        <a:pt x="638" y="10335"/>
                      </a:cubicBezTo>
                      <a:cubicBezTo>
                        <a:pt x="638" y="4986"/>
                        <a:pt x="4985" y="639"/>
                        <a:pt x="10335" y="639"/>
                      </a:cubicBezTo>
                      <a:close/>
                      <a:moveTo>
                        <a:pt x="10335" y="1"/>
                      </a:moveTo>
                      <a:cubicBezTo>
                        <a:pt x="4651" y="1"/>
                        <a:pt x="0" y="4621"/>
                        <a:pt x="0" y="10335"/>
                      </a:cubicBezTo>
                      <a:cubicBezTo>
                        <a:pt x="0" y="16019"/>
                        <a:pt x="4651" y="20670"/>
                        <a:pt x="10335" y="20670"/>
                      </a:cubicBezTo>
                      <a:cubicBezTo>
                        <a:pt x="16049" y="20670"/>
                        <a:pt x="20669" y="16019"/>
                        <a:pt x="20669" y="10335"/>
                      </a:cubicBezTo>
                      <a:cubicBezTo>
                        <a:pt x="20669" y="4621"/>
                        <a:pt x="16079" y="1"/>
                        <a:pt x="1033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294" name="Google Shape;294;p3"/>
              <p:cNvGrpSpPr/>
              <p:nvPr/>
            </p:nvGrpSpPr>
            <p:grpSpPr>
              <a:xfrm>
                <a:off x="-251250" y="559738"/>
                <a:ext cx="541075" cy="665100"/>
                <a:chOff x="2621125" y="4556025"/>
                <a:chExt cx="541075" cy="665100"/>
              </a:xfrm>
            </p:grpSpPr>
            <p:sp>
              <p:nvSpPr>
                <p:cNvPr id="295" name="Google Shape;295;p3"/>
                <p:cNvSpPr/>
                <p:nvPr/>
              </p:nvSpPr>
              <p:spPr>
                <a:xfrm>
                  <a:off x="2621125" y="4556025"/>
                  <a:ext cx="541075" cy="665100"/>
                </a:xfrm>
                <a:custGeom>
                  <a:rect b="b" l="l" r="r" t="t"/>
                  <a:pathLst>
                    <a:path extrusionOk="0" h="26604" w="21643">
                      <a:moveTo>
                        <a:pt x="3323" y="635"/>
                      </a:moveTo>
                      <a:cubicBezTo>
                        <a:pt x="3408" y="635"/>
                        <a:pt x="3513" y="671"/>
                        <a:pt x="3618" y="692"/>
                      </a:cubicBezTo>
                      <a:cubicBezTo>
                        <a:pt x="3983" y="813"/>
                        <a:pt x="4104" y="996"/>
                        <a:pt x="4135" y="1117"/>
                      </a:cubicBezTo>
                      <a:cubicBezTo>
                        <a:pt x="4348" y="1664"/>
                        <a:pt x="3831" y="2728"/>
                        <a:pt x="3314" y="3549"/>
                      </a:cubicBezTo>
                      <a:cubicBezTo>
                        <a:pt x="3040" y="2546"/>
                        <a:pt x="2797" y="1300"/>
                        <a:pt x="3040" y="813"/>
                      </a:cubicBezTo>
                      <a:cubicBezTo>
                        <a:pt x="3132" y="692"/>
                        <a:pt x="3162" y="661"/>
                        <a:pt x="3223" y="661"/>
                      </a:cubicBezTo>
                      <a:cubicBezTo>
                        <a:pt x="3251" y="642"/>
                        <a:pt x="3285" y="635"/>
                        <a:pt x="3323" y="635"/>
                      </a:cubicBezTo>
                      <a:close/>
                      <a:moveTo>
                        <a:pt x="6033" y="5849"/>
                      </a:moveTo>
                      <a:cubicBezTo>
                        <a:pt x="6307" y="5849"/>
                        <a:pt x="6509" y="6014"/>
                        <a:pt x="6840" y="6345"/>
                      </a:cubicBezTo>
                      <a:cubicBezTo>
                        <a:pt x="7325" y="6805"/>
                        <a:pt x="7961" y="7351"/>
                        <a:pt x="9216" y="7351"/>
                      </a:cubicBezTo>
                      <a:cubicBezTo>
                        <a:pt x="9454" y="7351"/>
                        <a:pt x="9715" y="7331"/>
                        <a:pt x="10001" y="7288"/>
                      </a:cubicBezTo>
                      <a:cubicBezTo>
                        <a:pt x="10511" y="7216"/>
                        <a:pt x="11051" y="7166"/>
                        <a:pt x="11611" y="7166"/>
                      </a:cubicBezTo>
                      <a:cubicBezTo>
                        <a:pt x="13925" y="7166"/>
                        <a:pt x="16594" y="8024"/>
                        <a:pt x="18968" y="11816"/>
                      </a:cubicBezTo>
                      <a:cubicBezTo>
                        <a:pt x="20457" y="14096"/>
                        <a:pt x="20913" y="16254"/>
                        <a:pt x="20366" y="18291"/>
                      </a:cubicBezTo>
                      <a:cubicBezTo>
                        <a:pt x="19697" y="20753"/>
                        <a:pt x="17478" y="22911"/>
                        <a:pt x="13801" y="24765"/>
                      </a:cubicBezTo>
                      <a:cubicBezTo>
                        <a:pt x="12318" y="25514"/>
                        <a:pt x="10902" y="25886"/>
                        <a:pt x="9582" y="25886"/>
                      </a:cubicBezTo>
                      <a:cubicBezTo>
                        <a:pt x="8222" y="25886"/>
                        <a:pt x="6963" y="25491"/>
                        <a:pt x="5837" y="24704"/>
                      </a:cubicBezTo>
                      <a:cubicBezTo>
                        <a:pt x="3496" y="23063"/>
                        <a:pt x="2129" y="19963"/>
                        <a:pt x="1977" y="17713"/>
                      </a:cubicBezTo>
                      <a:cubicBezTo>
                        <a:pt x="1703" y="13883"/>
                        <a:pt x="3800" y="10905"/>
                        <a:pt x="4803" y="9506"/>
                      </a:cubicBezTo>
                      <a:lnTo>
                        <a:pt x="4864" y="9415"/>
                      </a:lnTo>
                      <a:cubicBezTo>
                        <a:pt x="5411" y="8655"/>
                        <a:pt x="5199" y="7895"/>
                        <a:pt x="5107" y="7348"/>
                      </a:cubicBezTo>
                      <a:cubicBezTo>
                        <a:pt x="4955" y="6649"/>
                        <a:pt x="4895" y="6345"/>
                        <a:pt x="5411" y="6041"/>
                      </a:cubicBezTo>
                      <a:cubicBezTo>
                        <a:pt x="5563" y="5981"/>
                        <a:pt x="5655" y="5889"/>
                        <a:pt x="5776" y="5889"/>
                      </a:cubicBezTo>
                      <a:cubicBezTo>
                        <a:pt x="5871" y="5862"/>
                        <a:pt x="5955" y="5849"/>
                        <a:pt x="6033" y="5849"/>
                      </a:cubicBezTo>
                      <a:close/>
                      <a:moveTo>
                        <a:pt x="3337" y="1"/>
                      </a:moveTo>
                      <a:cubicBezTo>
                        <a:pt x="2919" y="1"/>
                        <a:pt x="2589" y="190"/>
                        <a:pt x="2402" y="540"/>
                      </a:cubicBezTo>
                      <a:cubicBezTo>
                        <a:pt x="1977" y="1330"/>
                        <a:pt x="2402" y="2941"/>
                        <a:pt x="2676" y="3792"/>
                      </a:cubicBezTo>
                      <a:cubicBezTo>
                        <a:pt x="2092" y="3598"/>
                        <a:pt x="1470" y="3422"/>
                        <a:pt x="808" y="3422"/>
                      </a:cubicBezTo>
                      <a:cubicBezTo>
                        <a:pt x="643" y="3422"/>
                        <a:pt x="475" y="3433"/>
                        <a:pt x="305" y="3458"/>
                      </a:cubicBezTo>
                      <a:cubicBezTo>
                        <a:pt x="123" y="3488"/>
                        <a:pt x="1" y="3640"/>
                        <a:pt x="1" y="3853"/>
                      </a:cubicBezTo>
                      <a:cubicBezTo>
                        <a:pt x="31" y="4035"/>
                        <a:pt x="183" y="4157"/>
                        <a:pt x="396" y="4157"/>
                      </a:cubicBezTo>
                      <a:cubicBezTo>
                        <a:pt x="544" y="4136"/>
                        <a:pt x="691" y="4127"/>
                        <a:pt x="838" y="4127"/>
                      </a:cubicBezTo>
                      <a:cubicBezTo>
                        <a:pt x="2451" y="4127"/>
                        <a:pt x="4011" y="5266"/>
                        <a:pt x="4651" y="5768"/>
                      </a:cubicBezTo>
                      <a:cubicBezTo>
                        <a:pt x="4104" y="6315"/>
                        <a:pt x="4226" y="6953"/>
                        <a:pt x="4378" y="7531"/>
                      </a:cubicBezTo>
                      <a:cubicBezTo>
                        <a:pt x="4499" y="8047"/>
                        <a:pt x="4621" y="8595"/>
                        <a:pt x="4256" y="9081"/>
                      </a:cubicBezTo>
                      <a:lnTo>
                        <a:pt x="4196" y="9172"/>
                      </a:lnTo>
                      <a:cubicBezTo>
                        <a:pt x="3223" y="10540"/>
                        <a:pt x="1004" y="13731"/>
                        <a:pt x="1278" y="17774"/>
                      </a:cubicBezTo>
                      <a:cubicBezTo>
                        <a:pt x="1430" y="20114"/>
                        <a:pt x="2797" y="23458"/>
                        <a:pt x="5381" y="25282"/>
                      </a:cubicBezTo>
                      <a:cubicBezTo>
                        <a:pt x="6614" y="26151"/>
                        <a:pt x="8035" y="26603"/>
                        <a:pt x="9537" y="26603"/>
                      </a:cubicBezTo>
                      <a:cubicBezTo>
                        <a:pt x="10294" y="26603"/>
                        <a:pt x="11071" y="26489"/>
                        <a:pt x="11855" y="26254"/>
                      </a:cubicBezTo>
                      <a:cubicBezTo>
                        <a:pt x="12554" y="26072"/>
                        <a:pt x="13284" y="25768"/>
                        <a:pt x="13983" y="25434"/>
                      </a:cubicBezTo>
                      <a:cubicBezTo>
                        <a:pt x="17874" y="23488"/>
                        <a:pt x="20184" y="21118"/>
                        <a:pt x="20913" y="18504"/>
                      </a:cubicBezTo>
                      <a:cubicBezTo>
                        <a:pt x="21643" y="16254"/>
                        <a:pt x="21126" y="13914"/>
                        <a:pt x="19545" y="11452"/>
                      </a:cubicBezTo>
                      <a:cubicBezTo>
                        <a:pt x="16979" y="7384"/>
                        <a:pt x="14046" y="6479"/>
                        <a:pt x="11653" y="6479"/>
                      </a:cubicBezTo>
                      <a:cubicBezTo>
                        <a:pt x="11042" y="6479"/>
                        <a:pt x="10466" y="6538"/>
                        <a:pt x="9940" y="6619"/>
                      </a:cubicBezTo>
                      <a:cubicBezTo>
                        <a:pt x="9712" y="6651"/>
                        <a:pt x="9505" y="6666"/>
                        <a:pt x="9315" y="6666"/>
                      </a:cubicBezTo>
                      <a:cubicBezTo>
                        <a:pt x="8266" y="6666"/>
                        <a:pt x="7759" y="6215"/>
                        <a:pt x="7296" y="5829"/>
                      </a:cubicBezTo>
                      <a:cubicBezTo>
                        <a:pt x="6933" y="5514"/>
                        <a:pt x="6570" y="5180"/>
                        <a:pt x="6037" y="5180"/>
                      </a:cubicBezTo>
                      <a:cubicBezTo>
                        <a:pt x="5901" y="5180"/>
                        <a:pt x="5755" y="5202"/>
                        <a:pt x="5594" y="5251"/>
                      </a:cubicBezTo>
                      <a:cubicBezTo>
                        <a:pt x="5472" y="5281"/>
                        <a:pt x="5381" y="5312"/>
                        <a:pt x="5290" y="5373"/>
                      </a:cubicBezTo>
                      <a:cubicBezTo>
                        <a:pt x="5016" y="5129"/>
                        <a:pt x="4408" y="4643"/>
                        <a:pt x="3648" y="4218"/>
                      </a:cubicBezTo>
                      <a:cubicBezTo>
                        <a:pt x="4104" y="3610"/>
                        <a:pt x="5138" y="1968"/>
                        <a:pt x="4743" y="874"/>
                      </a:cubicBezTo>
                      <a:cubicBezTo>
                        <a:pt x="4651" y="570"/>
                        <a:pt x="4408" y="205"/>
                        <a:pt x="3740" y="53"/>
                      </a:cubicBezTo>
                      <a:cubicBezTo>
                        <a:pt x="3598" y="18"/>
                        <a:pt x="3464" y="1"/>
                        <a:pt x="333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6" name="Google Shape;296;p3"/>
                <p:cNvSpPr/>
                <p:nvPr/>
              </p:nvSpPr>
              <p:spPr>
                <a:xfrm>
                  <a:off x="2689525" y="4781650"/>
                  <a:ext cx="97325" cy="301225"/>
                </a:xfrm>
                <a:custGeom>
                  <a:rect b="b" l="l" r="r" t="t"/>
                  <a:pathLst>
                    <a:path extrusionOk="0" h="12049" w="3893">
                      <a:moveTo>
                        <a:pt x="3490" y="1"/>
                      </a:moveTo>
                      <a:cubicBezTo>
                        <a:pt x="3357" y="1"/>
                        <a:pt x="3222" y="64"/>
                        <a:pt x="3162" y="208"/>
                      </a:cubicBezTo>
                      <a:cubicBezTo>
                        <a:pt x="2463" y="2062"/>
                        <a:pt x="1186" y="3673"/>
                        <a:pt x="608" y="5618"/>
                      </a:cubicBezTo>
                      <a:cubicBezTo>
                        <a:pt x="1" y="7655"/>
                        <a:pt x="304" y="9904"/>
                        <a:pt x="1125" y="11819"/>
                      </a:cubicBezTo>
                      <a:cubicBezTo>
                        <a:pt x="1174" y="11978"/>
                        <a:pt x="1311" y="12048"/>
                        <a:pt x="1448" y="12048"/>
                      </a:cubicBezTo>
                      <a:cubicBezTo>
                        <a:pt x="1651" y="12048"/>
                        <a:pt x="1854" y="11891"/>
                        <a:pt x="1763" y="11637"/>
                      </a:cubicBezTo>
                      <a:cubicBezTo>
                        <a:pt x="912" y="9661"/>
                        <a:pt x="730" y="7564"/>
                        <a:pt x="1338" y="5527"/>
                      </a:cubicBezTo>
                      <a:cubicBezTo>
                        <a:pt x="1855" y="3703"/>
                        <a:pt x="3162" y="2184"/>
                        <a:pt x="3800" y="390"/>
                      </a:cubicBezTo>
                      <a:cubicBezTo>
                        <a:pt x="3892" y="151"/>
                        <a:pt x="3694" y="1"/>
                        <a:pt x="349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7" name="Google Shape;297;p3"/>
                <p:cNvSpPr/>
                <p:nvPr/>
              </p:nvSpPr>
              <p:spPr>
                <a:xfrm>
                  <a:off x="2743425" y="5103950"/>
                  <a:ext cx="134575" cy="76550"/>
                </a:xfrm>
                <a:custGeom>
                  <a:rect b="b" l="l" r="r" t="t"/>
                  <a:pathLst>
                    <a:path extrusionOk="0" h="3062" w="5383">
                      <a:moveTo>
                        <a:pt x="411" y="0"/>
                      </a:moveTo>
                      <a:cubicBezTo>
                        <a:pt x="205" y="0"/>
                        <a:pt x="1" y="174"/>
                        <a:pt x="94" y="416"/>
                      </a:cubicBezTo>
                      <a:cubicBezTo>
                        <a:pt x="398" y="1267"/>
                        <a:pt x="1279" y="1754"/>
                        <a:pt x="2039" y="2149"/>
                      </a:cubicBezTo>
                      <a:cubicBezTo>
                        <a:pt x="2951" y="2605"/>
                        <a:pt x="3924" y="2939"/>
                        <a:pt x="4927" y="3061"/>
                      </a:cubicBezTo>
                      <a:cubicBezTo>
                        <a:pt x="4937" y="3061"/>
                        <a:pt x="4948" y="3062"/>
                        <a:pt x="4958" y="3062"/>
                      </a:cubicBezTo>
                      <a:cubicBezTo>
                        <a:pt x="5382" y="3062"/>
                        <a:pt x="5373" y="2451"/>
                        <a:pt x="4957" y="2362"/>
                      </a:cubicBezTo>
                      <a:cubicBezTo>
                        <a:pt x="4136" y="2301"/>
                        <a:pt x="3316" y="1997"/>
                        <a:pt x="2556" y="1632"/>
                      </a:cubicBezTo>
                      <a:cubicBezTo>
                        <a:pt x="1948" y="1389"/>
                        <a:pt x="1006" y="933"/>
                        <a:pt x="732" y="234"/>
                      </a:cubicBezTo>
                      <a:cubicBezTo>
                        <a:pt x="673" y="69"/>
                        <a:pt x="542" y="0"/>
                        <a:pt x="41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8" name="Google Shape;298;p3"/>
                <p:cNvSpPr/>
                <p:nvPr/>
              </p:nvSpPr>
              <p:spPr>
                <a:xfrm>
                  <a:off x="3057325" y="4965300"/>
                  <a:ext cx="24325" cy="21750"/>
                </a:xfrm>
                <a:custGeom>
                  <a:rect b="b" l="l" r="r" t="t"/>
                  <a:pathLst>
                    <a:path extrusionOk="0" h="870" w="973">
                      <a:moveTo>
                        <a:pt x="461" y="0"/>
                      </a:moveTo>
                      <a:cubicBezTo>
                        <a:pt x="439" y="0"/>
                        <a:pt x="417" y="2"/>
                        <a:pt x="395" y="5"/>
                      </a:cubicBezTo>
                      <a:cubicBezTo>
                        <a:pt x="152" y="96"/>
                        <a:pt x="0" y="309"/>
                        <a:pt x="91" y="552"/>
                      </a:cubicBezTo>
                      <a:cubicBezTo>
                        <a:pt x="143" y="733"/>
                        <a:pt x="326" y="869"/>
                        <a:pt x="510" y="869"/>
                      </a:cubicBezTo>
                      <a:cubicBezTo>
                        <a:pt x="543" y="869"/>
                        <a:pt x="576" y="865"/>
                        <a:pt x="608" y="856"/>
                      </a:cubicBezTo>
                      <a:cubicBezTo>
                        <a:pt x="821" y="765"/>
                        <a:pt x="973" y="552"/>
                        <a:pt x="912" y="309"/>
                      </a:cubicBezTo>
                      <a:cubicBezTo>
                        <a:pt x="857" y="118"/>
                        <a:pt x="656" y="0"/>
                        <a:pt x="46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9" name="Google Shape;299;p3"/>
                <p:cNvSpPr/>
                <p:nvPr/>
              </p:nvSpPr>
              <p:spPr>
                <a:xfrm>
                  <a:off x="3092275" y="4944225"/>
                  <a:ext cx="25100" cy="21875"/>
                </a:xfrm>
                <a:custGeom>
                  <a:rect b="b" l="l" r="r" t="t"/>
                  <a:pathLst>
                    <a:path extrusionOk="0" h="875" w="1004">
                      <a:moveTo>
                        <a:pt x="525" y="0"/>
                      </a:moveTo>
                      <a:cubicBezTo>
                        <a:pt x="482" y="0"/>
                        <a:pt x="438" y="9"/>
                        <a:pt x="395" y="27"/>
                      </a:cubicBezTo>
                      <a:cubicBezTo>
                        <a:pt x="152" y="88"/>
                        <a:pt x="0" y="331"/>
                        <a:pt x="91" y="544"/>
                      </a:cubicBezTo>
                      <a:cubicBezTo>
                        <a:pt x="140" y="738"/>
                        <a:pt x="305" y="875"/>
                        <a:pt x="479" y="875"/>
                      </a:cubicBezTo>
                      <a:cubicBezTo>
                        <a:pt x="522" y="875"/>
                        <a:pt x="566" y="866"/>
                        <a:pt x="608" y="848"/>
                      </a:cubicBezTo>
                      <a:cubicBezTo>
                        <a:pt x="851" y="787"/>
                        <a:pt x="1003" y="544"/>
                        <a:pt x="912" y="331"/>
                      </a:cubicBezTo>
                      <a:cubicBezTo>
                        <a:pt x="864" y="137"/>
                        <a:pt x="698" y="0"/>
                        <a:pt x="52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0" name="Google Shape;300;p3"/>
                <p:cNvSpPr/>
                <p:nvPr/>
              </p:nvSpPr>
              <p:spPr>
                <a:xfrm>
                  <a:off x="3092275" y="5014050"/>
                  <a:ext cx="22825" cy="22825"/>
                </a:xfrm>
                <a:custGeom>
                  <a:rect b="b" l="l" r="r" t="t"/>
                  <a:pathLst>
                    <a:path extrusionOk="0" h="913" w="913">
                      <a:moveTo>
                        <a:pt x="456" y="0"/>
                      </a:moveTo>
                      <a:cubicBezTo>
                        <a:pt x="213" y="0"/>
                        <a:pt x="0" y="183"/>
                        <a:pt x="0" y="456"/>
                      </a:cubicBezTo>
                      <a:cubicBezTo>
                        <a:pt x="0" y="699"/>
                        <a:pt x="213" y="912"/>
                        <a:pt x="456" y="912"/>
                      </a:cubicBezTo>
                      <a:cubicBezTo>
                        <a:pt x="730" y="912"/>
                        <a:pt x="912" y="699"/>
                        <a:pt x="912" y="456"/>
                      </a:cubicBezTo>
                      <a:cubicBezTo>
                        <a:pt x="912" y="183"/>
                        <a:pt x="730" y="0"/>
                        <a:pt x="456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1" name="Google Shape;301;p3"/>
                <p:cNvSpPr/>
                <p:nvPr/>
              </p:nvSpPr>
              <p:spPr>
                <a:xfrm>
                  <a:off x="3064925" y="5012625"/>
                  <a:ext cx="25100" cy="21800"/>
                </a:xfrm>
                <a:custGeom>
                  <a:rect b="b" l="l" r="r" t="t"/>
                  <a:pathLst>
                    <a:path extrusionOk="0" h="872" w="1004">
                      <a:moveTo>
                        <a:pt x="525" y="0"/>
                      </a:moveTo>
                      <a:cubicBezTo>
                        <a:pt x="481" y="0"/>
                        <a:pt x="438" y="9"/>
                        <a:pt x="395" y="27"/>
                      </a:cubicBezTo>
                      <a:cubicBezTo>
                        <a:pt x="152" y="88"/>
                        <a:pt x="0" y="331"/>
                        <a:pt x="91" y="543"/>
                      </a:cubicBezTo>
                      <a:cubicBezTo>
                        <a:pt x="141" y="718"/>
                        <a:pt x="313" y="872"/>
                        <a:pt x="490" y="872"/>
                      </a:cubicBezTo>
                      <a:cubicBezTo>
                        <a:pt x="530" y="872"/>
                        <a:pt x="569" y="864"/>
                        <a:pt x="608" y="847"/>
                      </a:cubicBezTo>
                      <a:cubicBezTo>
                        <a:pt x="821" y="787"/>
                        <a:pt x="1003" y="543"/>
                        <a:pt x="912" y="331"/>
                      </a:cubicBezTo>
                      <a:cubicBezTo>
                        <a:pt x="863" y="136"/>
                        <a:pt x="698" y="0"/>
                        <a:pt x="52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2" name="Google Shape;302;p3"/>
                <p:cNvSpPr/>
                <p:nvPr/>
              </p:nvSpPr>
              <p:spPr>
                <a:xfrm>
                  <a:off x="3056550" y="4932800"/>
                  <a:ext cx="22825" cy="19825"/>
                </a:xfrm>
                <a:custGeom>
                  <a:rect b="b" l="l" r="r" t="t"/>
                  <a:pathLst>
                    <a:path extrusionOk="0" h="793" w="913">
                      <a:moveTo>
                        <a:pt x="477" y="1"/>
                      </a:moveTo>
                      <a:cubicBezTo>
                        <a:pt x="433" y="1"/>
                        <a:pt x="385" y="9"/>
                        <a:pt x="335" y="28"/>
                      </a:cubicBezTo>
                      <a:cubicBezTo>
                        <a:pt x="153" y="89"/>
                        <a:pt x="1" y="271"/>
                        <a:pt x="61" y="515"/>
                      </a:cubicBezTo>
                      <a:cubicBezTo>
                        <a:pt x="143" y="678"/>
                        <a:pt x="323" y="793"/>
                        <a:pt x="512" y="793"/>
                      </a:cubicBezTo>
                      <a:cubicBezTo>
                        <a:pt x="534" y="793"/>
                        <a:pt x="556" y="791"/>
                        <a:pt x="578" y="788"/>
                      </a:cubicBezTo>
                      <a:cubicBezTo>
                        <a:pt x="761" y="697"/>
                        <a:pt x="913" y="515"/>
                        <a:pt x="821" y="271"/>
                      </a:cubicBezTo>
                      <a:cubicBezTo>
                        <a:pt x="773" y="127"/>
                        <a:pt x="648" y="1"/>
                        <a:pt x="47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3" name="Google Shape;303;p3"/>
                <p:cNvSpPr/>
                <p:nvPr/>
              </p:nvSpPr>
              <p:spPr>
                <a:xfrm>
                  <a:off x="3073275" y="4890175"/>
                  <a:ext cx="30425" cy="30425"/>
                </a:xfrm>
                <a:custGeom>
                  <a:rect b="b" l="l" r="r" t="t"/>
                  <a:pathLst>
                    <a:path extrusionOk="0" h="1217" w="1217">
                      <a:moveTo>
                        <a:pt x="608" y="1"/>
                      </a:moveTo>
                      <a:cubicBezTo>
                        <a:pt x="274" y="1"/>
                        <a:pt x="0" y="274"/>
                        <a:pt x="0" y="609"/>
                      </a:cubicBezTo>
                      <a:cubicBezTo>
                        <a:pt x="0" y="943"/>
                        <a:pt x="274" y="1216"/>
                        <a:pt x="608" y="1216"/>
                      </a:cubicBezTo>
                      <a:cubicBezTo>
                        <a:pt x="943" y="1216"/>
                        <a:pt x="1216" y="943"/>
                        <a:pt x="1216" y="609"/>
                      </a:cubicBezTo>
                      <a:cubicBezTo>
                        <a:pt x="1216" y="274"/>
                        <a:pt x="943" y="1"/>
                        <a:pt x="608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4" name="Google Shape;304;p3"/>
                <p:cNvSpPr/>
                <p:nvPr/>
              </p:nvSpPr>
              <p:spPr>
                <a:xfrm>
                  <a:off x="3090750" y="4988825"/>
                  <a:ext cx="15975" cy="14800"/>
                </a:xfrm>
                <a:custGeom>
                  <a:rect b="b" l="l" r="r" t="t"/>
                  <a:pathLst>
                    <a:path extrusionOk="0" h="592" w="639">
                      <a:moveTo>
                        <a:pt x="282" y="0"/>
                      </a:moveTo>
                      <a:cubicBezTo>
                        <a:pt x="260" y="0"/>
                        <a:pt x="237" y="2"/>
                        <a:pt x="213" y="6"/>
                      </a:cubicBezTo>
                      <a:cubicBezTo>
                        <a:pt x="122" y="97"/>
                        <a:pt x="0" y="249"/>
                        <a:pt x="31" y="401"/>
                      </a:cubicBezTo>
                      <a:cubicBezTo>
                        <a:pt x="56" y="528"/>
                        <a:pt x="166" y="591"/>
                        <a:pt x="307" y="591"/>
                      </a:cubicBezTo>
                      <a:cubicBezTo>
                        <a:pt x="336" y="591"/>
                        <a:pt x="365" y="589"/>
                        <a:pt x="396" y="584"/>
                      </a:cubicBezTo>
                      <a:cubicBezTo>
                        <a:pt x="548" y="553"/>
                        <a:pt x="639" y="401"/>
                        <a:pt x="608" y="219"/>
                      </a:cubicBezTo>
                      <a:cubicBezTo>
                        <a:pt x="555" y="87"/>
                        <a:pt x="433" y="0"/>
                        <a:pt x="28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5" name="Google Shape;305;p3"/>
                <p:cNvSpPr/>
                <p:nvPr/>
              </p:nvSpPr>
              <p:spPr>
                <a:xfrm>
                  <a:off x="3112025" y="4974875"/>
                  <a:ext cx="16750" cy="14600"/>
                </a:xfrm>
                <a:custGeom>
                  <a:rect b="b" l="l" r="r" t="t"/>
                  <a:pathLst>
                    <a:path extrusionOk="0" h="584" w="670">
                      <a:moveTo>
                        <a:pt x="327" y="1"/>
                      </a:moveTo>
                      <a:cubicBezTo>
                        <a:pt x="299" y="1"/>
                        <a:pt x="272" y="6"/>
                        <a:pt x="244" y="17"/>
                      </a:cubicBezTo>
                      <a:cubicBezTo>
                        <a:pt x="92" y="47"/>
                        <a:pt x="1" y="199"/>
                        <a:pt x="61" y="382"/>
                      </a:cubicBezTo>
                      <a:cubicBezTo>
                        <a:pt x="85" y="501"/>
                        <a:pt x="184" y="583"/>
                        <a:pt x="314" y="583"/>
                      </a:cubicBezTo>
                      <a:cubicBezTo>
                        <a:pt x="350" y="583"/>
                        <a:pt x="387" y="577"/>
                        <a:pt x="426" y="564"/>
                      </a:cubicBezTo>
                      <a:cubicBezTo>
                        <a:pt x="578" y="534"/>
                        <a:pt x="669" y="382"/>
                        <a:pt x="639" y="199"/>
                      </a:cubicBezTo>
                      <a:cubicBezTo>
                        <a:pt x="564" y="100"/>
                        <a:pt x="449" y="1"/>
                        <a:pt x="32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306" name="Google Shape;306;p3"/>
              <p:cNvSpPr/>
              <p:nvPr/>
            </p:nvSpPr>
            <p:spPr>
              <a:xfrm>
                <a:off x="-135325" y="1521950"/>
                <a:ext cx="509900" cy="524050"/>
              </a:xfrm>
              <a:custGeom>
                <a:rect b="b" l="l" r="r" t="t"/>
                <a:pathLst>
                  <a:path extrusionOk="0" h="20962" w="20396">
                    <a:moveTo>
                      <a:pt x="12675" y="2102"/>
                    </a:moveTo>
                    <a:cubicBezTo>
                      <a:pt x="12918" y="2315"/>
                      <a:pt x="13314" y="2740"/>
                      <a:pt x="13769" y="3257"/>
                    </a:cubicBezTo>
                    <a:lnTo>
                      <a:pt x="9727" y="7117"/>
                    </a:lnTo>
                    <a:cubicBezTo>
                      <a:pt x="9484" y="6874"/>
                      <a:pt x="9271" y="6692"/>
                      <a:pt x="9119" y="6570"/>
                    </a:cubicBezTo>
                    <a:cubicBezTo>
                      <a:pt x="10487" y="4777"/>
                      <a:pt x="11733" y="3196"/>
                      <a:pt x="12675" y="2102"/>
                    </a:cubicBezTo>
                    <a:close/>
                    <a:moveTo>
                      <a:pt x="14195" y="3774"/>
                    </a:moveTo>
                    <a:cubicBezTo>
                      <a:pt x="15137" y="4929"/>
                      <a:pt x="16171" y="6601"/>
                      <a:pt x="16566" y="8515"/>
                    </a:cubicBezTo>
                    <a:lnTo>
                      <a:pt x="10639" y="8789"/>
                    </a:lnTo>
                    <a:cubicBezTo>
                      <a:pt x="10548" y="8364"/>
                      <a:pt x="10365" y="7938"/>
                      <a:pt x="10122" y="7634"/>
                    </a:cubicBezTo>
                    <a:lnTo>
                      <a:pt x="14195" y="3774"/>
                    </a:lnTo>
                    <a:close/>
                    <a:moveTo>
                      <a:pt x="8693" y="7117"/>
                    </a:moveTo>
                    <a:cubicBezTo>
                      <a:pt x="8876" y="7269"/>
                      <a:pt x="9180" y="7482"/>
                      <a:pt x="9453" y="7816"/>
                    </a:cubicBezTo>
                    <a:cubicBezTo>
                      <a:pt x="9727" y="8120"/>
                      <a:pt x="9940" y="8515"/>
                      <a:pt x="9970" y="8941"/>
                    </a:cubicBezTo>
                    <a:cubicBezTo>
                      <a:pt x="10061" y="9458"/>
                      <a:pt x="9848" y="10035"/>
                      <a:pt x="9362" y="10552"/>
                    </a:cubicBezTo>
                    <a:cubicBezTo>
                      <a:pt x="8811" y="11132"/>
                      <a:pt x="8287" y="11436"/>
                      <a:pt x="7712" y="11436"/>
                    </a:cubicBezTo>
                    <a:cubicBezTo>
                      <a:pt x="7685" y="11436"/>
                      <a:pt x="7657" y="11435"/>
                      <a:pt x="7630" y="11433"/>
                    </a:cubicBezTo>
                    <a:cubicBezTo>
                      <a:pt x="6809" y="11403"/>
                      <a:pt x="6171" y="10795"/>
                      <a:pt x="5988" y="10552"/>
                    </a:cubicBezTo>
                    <a:cubicBezTo>
                      <a:pt x="6900" y="9427"/>
                      <a:pt x="7812" y="8242"/>
                      <a:pt x="8693" y="7117"/>
                    </a:cubicBezTo>
                    <a:close/>
                    <a:moveTo>
                      <a:pt x="16657" y="9154"/>
                    </a:moveTo>
                    <a:cubicBezTo>
                      <a:pt x="16657" y="9275"/>
                      <a:pt x="16718" y="9397"/>
                      <a:pt x="16718" y="9488"/>
                    </a:cubicBezTo>
                    <a:cubicBezTo>
                      <a:pt x="16809" y="11312"/>
                      <a:pt x="16201" y="13075"/>
                      <a:pt x="14833" y="14625"/>
                    </a:cubicBezTo>
                    <a:lnTo>
                      <a:pt x="10244" y="10461"/>
                    </a:lnTo>
                    <a:cubicBezTo>
                      <a:pt x="10487" y="10096"/>
                      <a:pt x="10578" y="9762"/>
                      <a:pt x="10608" y="9427"/>
                    </a:cubicBezTo>
                    <a:lnTo>
                      <a:pt x="16657" y="9154"/>
                    </a:lnTo>
                    <a:close/>
                    <a:moveTo>
                      <a:pt x="5623" y="11099"/>
                    </a:moveTo>
                    <a:cubicBezTo>
                      <a:pt x="5775" y="11281"/>
                      <a:pt x="6079" y="11525"/>
                      <a:pt x="6414" y="11737"/>
                    </a:cubicBezTo>
                    <a:lnTo>
                      <a:pt x="5411" y="17330"/>
                    </a:lnTo>
                    <a:cubicBezTo>
                      <a:pt x="3860" y="16783"/>
                      <a:pt x="2645" y="15993"/>
                      <a:pt x="2158" y="15628"/>
                    </a:cubicBezTo>
                    <a:cubicBezTo>
                      <a:pt x="3040" y="14473"/>
                      <a:pt x="4286" y="12832"/>
                      <a:pt x="5623" y="11099"/>
                    </a:cubicBezTo>
                    <a:close/>
                    <a:moveTo>
                      <a:pt x="9818" y="10978"/>
                    </a:moveTo>
                    <a:lnTo>
                      <a:pt x="14377" y="15081"/>
                    </a:lnTo>
                    <a:cubicBezTo>
                      <a:pt x="13162" y="16418"/>
                      <a:pt x="11885" y="17148"/>
                      <a:pt x="10578" y="17513"/>
                    </a:cubicBezTo>
                    <a:lnTo>
                      <a:pt x="8845" y="11768"/>
                    </a:lnTo>
                    <a:cubicBezTo>
                      <a:pt x="9180" y="11585"/>
                      <a:pt x="9514" y="11312"/>
                      <a:pt x="9818" y="10978"/>
                    </a:cubicBezTo>
                    <a:close/>
                    <a:moveTo>
                      <a:pt x="7022" y="12011"/>
                    </a:moveTo>
                    <a:lnTo>
                      <a:pt x="7599" y="12133"/>
                    </a:lnTo>
                    <a:lnTo>
                      <a:pt x="7782" y="12133"/>
                    </a:lnTo>
                    <a:cubicBezTo>
                      <a:pt x="7933" y="12133"/>
                      <a:pt x="8085" y="12072"/>
                      <a:pt x="8237" y="12041"/>
                    </a:cubicBezTo>
                    <a:lnTo>
                      <a:pt x="9940" y="17695"/>
                    </a:lnTo>
                    <a:cubicBezTo>
                      <a:pt x="9399" y="17801"/>
                      <a:pt x="8868" y="17847"/>
                      <a:pt x="8355" y="17847"/>
                    </a:cubicBezTo>
                    <a:cubicBezTo>
                      <a:pt x="7540" y="17847"/>
                      <a:pt x="6769" y="17730"/>
                      <a:pt x="6079" y="17543"/>
                    </a:cubicBezTo>
                    <a:lnTo>
                      <a:pt x="7022" y="12011"/>
                    </a:lnTo>
                    <a:close/>
                    <a:moveTo>
                      <a:pt x="14258" y="580"/>
                    </a:moveTo>
                    <a:cubicBezTo>
                      <a:pt x="15103" y="580"/>
                      <a:pt x="16223" y="1752"/>
                      <a:pt x="17113" y="3531"/>
                    </a:cubicBezTo>
                    <a:cubicBezTo>
                      <a:pt x="19058" y="7269"/>
                      <a:pt x="19666" y="12589"/>
                      <a:pt x="16870" y="16236"/>
                    </a:cubicBezTo>
                    <a:cubicBezTo>
                      <a:pt x="14286" y="19519"/>
                      <a:pt x="10335" y="20187"/>
                      <a:pt x="8237" y="20248"/>
                    </a:cubicBezTo>
                    <a:cubicBezTo>
                      <a:pt x="8017" y="20258"/>
                      <a:pt x="7799" y="20262"/>
                      <a:pt x="7583" y="20262"/>
                    </a:cubicBezTo>
                    <a:cubicBezTo>
                      <a:pt x="4279" y="20262"/>
                      <a:pt x="1507" y="19205"/>
                      <a:pt x="851" y="18121"/>
                    </a:cubicBezTo>
                    <a:cubicBezTo>
                      <a:pt x="699" y="17817"/>
                      <a:pt x="699" y="17604"/>
                      <a:pt x="821" y="17330"/>
                    </a:cubicBezTo>
                    <a:cubicBezTo>
                      <a:pt x="821" y="17300"/>
                      <a:pt x="1155" y="16874"/>
                      <a:pt x="1733" y="16114"/>
                    </a:cubicBezTo>
                    <a:cubicBezTo>
                      <a:pt x="2310" y="16540"/>
                      <a:pt x="3678" y="17391"/>
                      <a:pt x="5502" y="17969"/>
                    </a:cubicBezTo>
                    <a:cubicBezTo>
                      <a:pt x="5532" y="17999"/>
                      <a:pt x="5563" y="17999"/>
                      <a:pt x="5654" y="18060"/>
                    </a:cubicBezTo>
                    <a:lnTo>
                      <a:pt x="5715" y="18060"/>
                    </a:lnTo>
                    <a:cubicBezTo>
                      <a:pt x="6559" y="18271"/>
                      <a:pt x="7473" y="18436"/>
                      <a:pt x="8415" y="18436"/>
                    </a:cubicBezTo>
                    <a:cubicBezTo>
                      <a:pt x="8558" y="18436"/>
                      <a:pt x="8701" y="18432"/>
                      <a:pt x="8845" y="18424"/>
                    </a:cubicBezTo>
                    <a:cubicBezTo>
                      <a:pt x="10851" y="18364"/>
                      <a:pt x="13070" y="17513"/>
                      <a:pt x="15107" y="15263"/>
                    </a:cubicBezTo>
                    <a:cubicBezTo>
                      <a:pt x="16748" y="13500"/>
                      <a:pt x="17508" y="11525"/>
                      <a:pt x="17356" y="9367"/>
                    </a:cubicBezTo>
                    <a:cubicBezTo>
                      <a:pt x="17113" y="5506"/>
                      <a:pt x="14013" y="2345"/>
                      <a:pt x="13101" y="1525"/>
                    </a:cubicBezTo>
                    <a:cubicBezTo>
                      <a:pt x="13314" y="1251"/>
                      <a:pt x="13466" y="1069"/>
                      <a:pt x="13617" y="886"/>
                    </a:cubicBezTo>
                    <a:cubicBezTo>
                      <a:pt x="13769" y="673"/>
                      <a:pt x="13952" y="613"/>
                      <a:pt x="14195" y="582"/>
                    </a:cubicBezTo>
                    <a:cubicBezTo>
                      <a:pt x="14216" y="581"/>
                      <a:pt x="14237" y="580"/>
                      <a:pt x="14258" y="580"/>
                    </a:cubicBezTo>
                    <a:close/>
                    <a:moveTo>
                      <a:pt x="14306" y="0"/>
                    </a:moveTo>
                    <a:cubicBezTo>
                      <a:pt x="14269" y="0"/>
                      <a:pt x="14232" y="2"/>
                      <a:pt x="14195" y="5"/>
                    </a:cubicBezTo>
                    <a:cubicBezTo>
                      <a:pt x="13830" y="5"/>
                      <a:pt x="13435" y="187"/>
                      <a:pt x="13162" y="491"/>
                    </a:cubicBezTo>
                    <a:cubicBezTo>
                      <a:pt x="12979" y="734"/>
                      <a:pt x="12706" y="1038"/>
                      <a:pt x="12402" y="1403"/>
                    </a:cubicBezTo>
                    <a:cubicBezTo>
                      <a:pt x="9788" y="4534"/>
                      <a:pt x="3921" y="12193"/>
                      <a:pt x="1429" y="15506"/>
                    </a:cubicBezTo>
                    <a:cubicBezTo>
                      <a:pt x="790" y="16327"/>
                      <a:pt x="365" y="16905"/>
                      <a:pt x="304" y="16996"/>
                    </a:cubicBezTo>
                    <a:cubicBezTo>
                      <a:pt x="0" y="17482"/>
                      <a:pt x="0" y="17969"/>
                      <a:pt x="304" y="18455"/>
                    </a:cubicBezTo>
                    <a:cubicBezTo>
                      <a:pt x="1161" y="19882"/>
                      <a:pt x="4296" y="20961"/>
                      <a:pt x="7595" y="20961"/>
                    </a:cubicBezTo>
                    <a:cubicBezTo>
                      <a:pt x="7809" y="20961"/>
                      <a:pt x="8023" y="20957"/>
                      <a:pt x="8237" y="20947"/>
                    </a:cubicBezTo>
                    <a:cubicBezTo>
                      <a:pt x="10487" y="20826"/>
                      <a:pt x="14621" y="20127"/>
                      <a:pt x="17356" y="16631"/>
                    </a:cubicBezTo>
                    <a:cubicBezTo>
                      <a:pt x="20396" y="12771"/>
                      <a:pt x="19757" y="7148"/>
                      <a:pt x="17721" y="3318"/>
                    </a:cubicBezTo>
                    <a:cubicBezTo>
                      <a:pt x="16663" y="1262"/>
                      <a:pt x="15379" y="0"/>
                      <a:pt x="143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" name="Google Shape;307;p3"/>
              <p:cNvSpPr/>
              <p:nvPr/>
            </p:nvSpPr>
            <p:spPr>
              <a:xfrm rot="6375282">
                <a:off x="661417" y="-237670"/>
                <a:ext cx="860201" cy="503386"/>
              </a:xfrm>
              <a:custGeom>
                <a:rect b="b" l="l" r="r" t="t"/>
                <a:pathLst>
                  <a:path extrusionOk="0" h="20136" w="34409">
                    <a:moveTo>
                      <a:pt x="2772" y="686"/>
                    </a:moveTo>
                    <a:cubicBezTo>
                      <a:pt x="2811" y="686"/>
                      <a:pt x="2850" y="686"/>
                      <a:pt x="2888" y="688"/>
                    </a:cubicBezTo>
                    <a:cubicBezTo>
                      <a:pt x="2827" y="1113"/>
                      <a:pt x="3283" y="1660"/>
                      <a:pt x="3770" y="2055"/>
                    </a:cubicBezTo>
                    <a:cubicBezTo>
                      <a:pt x="3162" y="2055"/>
                      <a:pt x="2523" y="2207"/>
                      <a:pt x="2280" y="2602"/>
                    </a:cubicBezTo>
                    <a:cubicBezTo>
                      <a:pt x="2098" y="2937"/>
                      <a:pt x="2371" y="3393"/>
                      <a:pt x="2706" y="3788"/>
                    </a:cubicBezTo>
                    <a:cubicBezTo>
                      <a:pt x="2580" y="3750"/>
                      <a:pt x="2449" y="3728"/>
                      <a:pt x="2317" y="3728"/>
                    </a:cubicBezTo>
                    <a:cubicBezTo>
                      <a:pt x="2130" y="3728"/>
                      <a:pt x="1941" y="3772"/>
                      <a:pt x="1763" y="3879"/>
                    </a:cubicBezTo>
                    <a:cubicBezTo>
                      <a:pt x="1672" y="3909"/>
                      <a:pt x="1611" y="4001"/>
                      <a:pt x="1611" y="4092"/>
                    </a:cubicBezTo>
                    <a:cubicBezTo>
                      <a:pt x="1125" y="3575"/>
                      <a:pt x="882" y="2815"/>
                      <a:pt x="882" y="2116"/>
                    </a:cubicBezTo>
                    <a:cubicBezTo>
                      <a:pt x="882" y="1037"/>
                      <a:pt x="1861" y="686"/>
                      <a:pt x="2772" y="686"/>
                    </a:cubicBezTo>
                    <a:close/>
                    <a:moveTo>
                      <a:pt x="5281" y="537"/>
                    </a:moveTo>
                    <a:cubicBezTo>
                      <a:pt x="5814" y="537"/>
                      <a:pt x="6350" y="621"/>
                      <a:pt x="6840" y="809"/>
                    </a:cubicBezTo>
                    <a:cubicBezTo>
                      <a:pt x="6596" y="839"/>
                      <a:pt x="6353" y="931"/>
                      <a:pt x="6292" y="1113"/>
                    </a:cubicBezTo>
                    <a:cubicBezTo>
                      <a:pt x="6080" y="1539"/>
                      <a:pt x="6505" y="1873"/>
                      <a:pt x="6779" y="2146"/>
                    </a:cubicBezTo>
                    <a:cubicBezTo>
                      <a:pt x="7083" y="2481"/>
                      <a:pt x="7417" y="2785"/>
                      <a:pt x="7751" y="3119"/>
                    </a:cubicBezTo>
                    <a:cubicBezTo>
                      <a:pt x="7235" y="3028"/>
                      <a:pt x="6657" y="2876"/>
                      <a:pt x="6140" y="2754"/>
                    </a:cubicBezTo>
                    <a:cubicBezTo>
                      <a:pt x="5973" y="2709"/>
                      <a:pt x="5745" y="2648"/>
                      <a:pt x="5532" y="2648"/>
                    </a:cubicBezTo>
                    <a:cubicBezTo>
                      <a:pt x="5320" y="2648"/>
                      <a:pt x="5122" y="2709"/>
                      <a:pt x="5016" y="2906"/>
                    </a:cubicBezTo>
                    <a:cubicBezTo>
                      <a:pt x="4833" y="3271"/>
                      <a:pt x="5259" y="3666"/>
                      <a:pt x="5441" y="3940"/>
                    </a:cubicBezTo>
                    <a:cubicBezTo>
                      <a:pt x="5715" y="4244"/>
                      <a:pt x="6019" y="4487"/>
                      <a:pt x="6323" y="4761"/>
                    </a:cubicBezTo>
                    <a:lnTo>
                      <a:pt x="5532" y="4639"/>
                    </a:lnTo>
                    <a:cubicBezTo>
                      <a:pt x="5359" y="4624"/>
                      <a:pt x="5144" y="4589"/>
                      <a:pt x="4933" y="4589"/>
                    </a:cubicBezTo>
                    <a:cubicBezTo>
                      <a:pt x="4702" y="4589"/>
                      <a:pt x="4476" y="4632"/>
                      <a:pt x="4317" y="4791"/>
                    </a:cubicBezTo>
                    <a:cubicBezTo>
                      <a:pt x="3891" y="5216"/>
                      <a:pt x="4651" y="5976"/>
                      <a:pt x="5289" y="6523"/>
                    </a:cubicBezTo>
                    <a:cubicBezTo>
                      <a:pt x="5077" y="6463"/>
                      <a:pt x="4833" y="6402"/>
                      <a:pt x="4621" y="6371"/>
                    </a:cubicBezTo>
                    <a:cubicBezTo>
                      <a:pt x="4490" y="6328"/>
                      <a:pt x="4325" y="6291"/>
                      <a:pt x="4165" y="6291"/>
                    </a:cubicBezTo>
                    <a:cubicBezTo>
                      <a:pt x="3990" y="6291"/>
                      <a:pt x="3820" y="6335"/>
                      <a:pt x="3709" y="6463"/>
                    </a:cubicBezTo>
                    <a:cubicBezTo>
                      <a:pt x="3709" y="6463"/>
                      <a:pt x="3709" y="6523"/>
                      <a:pt x="3648" y="6523"/>
                    </a:cubicBezTo>
                    <a:cubicBezTo>
                      <a:pt x="3314" y="6128"/>
                      <a:pt x="3010" y="5672"/>
                      <a:pt x="2766" y="5308"/>
                    </a:cubicBezTo>
                    <a:cubicBezTo>
                      <a:pt x="2645" y="5186"/>
                      <a:pt x="2523" y="5034"/>
                      <a:pt x="2432" y="4791"/>
                    </a:cubicBezTo>
                    <a:cubicBezTo>
                      <a:pt x="2432" y="4730"/>
                      <a:pt x="2402" y="4639"/>
                      <a:pt x="2341" y="4578"/>
                    </a:cubicBezTo>
                    <a:cubicBezTo>
                      <a:pt x="2280" y="4457"/>
                      <a:pt x="2250" y="4396"/>
                      <a:pt x="2250" y="4274"/>
                    </a:cubicBezTo>
                    <a:lnTo>
                      <a:pt x="2250" y="4274"/>
                    </a:lnTo>
                    <a:cubicBezTo>
                      <a:pt x="2276" y="4460"/>
                      <a:pt x="3211" y="4553"/>
                      <a:pt x="3586" y="4553"/>
                    </a:cubicBezTo>
                    <a:cubicBezTo>
                      <a:pt x="3640" y="4553"/>
                      <a:pt x="3682" y="4552"/>
                      <a:pt x="3709" y="4548"/>
                    </a:cubicBezTo>
                    <a:cubicBezTo>
                      <a:pt x="3952" y="4548"/>
                      <a:pt x="4104" y="4153"/>
                      <a:pt x="3922" y="3970"/>
                    </a:cubicBezTo>
                    <a:cubicBezTo>
                      <a:pt x="3557" y="3636"/>
                      <a:pt x="3132" y="3241"/>
                      <a:pt x="2949" y="2786"/>
                    </a:cubicBezTo>
                    <a:lnTo>
                      <a:pt x="2949" y="2786"/>
                    </a:lnTo>
                    <a:cubicBezTo>
                      <a:pt x="2957" y="2802"/>
                      <a:pt x="3008" y="2808"/>
                      <a:pt x="3088" y="2808"/>
                    </a:cubicBezTo>
                    <a:cubicBezTo>
                      <a:pt x="3400" y="2808"/>
                      <a:pt x="4155" y="2713"/>
                      <a:pt x="4504" y="2713"/>
                    </a:cubicBezTo>
                    <a:cubicBezTo>
                      <a:pt x="4569" y="2713"/>
                      <a:pt x="4620" y="2716"/>
                      <a:pt x="4651" y="2724"/>
                    </a:cubicBezTo>
                    <a:cubicBezTo>
                      <a:pt x="4662" y="2725"/>
                      <a:pt x="4673" y="2726"/>
                      <a:pt x="4684" y="2726"/>
                    </a:cubicBezTo>
                    <a:cubicBezTo>
                      <a:pt x="4974" y="2726"/>
                      <a:pt x="5219" y="2351"/>
                      <a:pt x="4955" y="2146"/>
                    </a:cubicBezTo>
                    <a:cubicBezTo>
                      <a:pt x="4499" y="1751"/>
                      <a:pt x="4043" y="1356"/>
                      <a:pt x="3648" y="900"/>
                    </a:cubicBezTo>
                    <a:lnTo>
                      <a:pt x="3587" y="809"/>
                    </a:lnTo>
                    <a:cubicBezTo>
                      <a:pt x="3648" y="779"/>
                      <a:pt x="3739" y="779"/>
                      <a:pt x="3800" y="748"/>
                    </a:cubicBezTo>
                    <a:cubicBezTo>
                      <a:pt x="3861" y="748"/>
                      <a:pt x="3861" y="748"/>
                      <a:pt x="3891" y="688"/>
                    </a:cubicBezTo>
                    <a:cubicBezTo>
                      <a:pt x="4043" y="657"/>
                      <a:pt x="4195" y="627"/>
                      <a:pt x="4317" y="627"/>
                    </a:cubicBezTo>
                    <a:cubicBezTo>
                      <a:pt x="4629" y="569"/>
                      <a:pt x="4954" y="537"/>
                      <a:pt x="5281" y="537"/>
                    </a:cubicBezTo>
                    <a:close/>
                    <a:moveTo>
                      <a:pt x="7426" y="1634"/>
                    </a:moveTo>
                    <a:cubicBezTo>
                      <a:pt x="7636" y="1634"/>
                      <a:pt x="7846" y="1670"/>
                      <a:pt x="8055" y="1691"/>
                    </a:cubicBezTo>
                    <a:cubicBezTo>
                      <a:pt x="8724" y="1751"/>
                      <a:pt x="9271" y="2025"/>
                      <a:pt x="9849" y="2359"/>
                    </a:cubicBezTo>
                    <a:cubicBezTo>
                      <a:pt x="10913" y="3058"/>
                      <a:pt x="11764" y="4122"/>
                      <a:pt x="12220" y="5308"/>
                    </a:cubicBezTo>
                    <a:cubicBezTo>
                      <a:pt x="12767" y="6827"/>
                      <a:pt x="11976" y="8074"/>
                      <a:pt x="10548" y="8682"/>
                    </a:cubicBezTo>
                    <a:cubicBezTo>
                      <a:pt x="9933" y="8893"/>
                      <a:pt x="9321" y="8992"/>
                      <a:pt x="8723" y="8992"/>
                    </a:cubicBezTo>
                    <a:cubicBezTo>
                      <a:pt x="7431" y="8992"/>
                      <a:pt x="6207" y="8529"/>
                      <a:pt x="5168" y="7739"/>
                    </a:cubicBezTo>
                    <a:cubicBezTo>
                      <a:pt x="5107" y="7678"/>
                      <a:pt x="5046" y="7648"/>
                      <a:pt x="4985" y="7587"/>
                    </a:cubicBezTo>
                    <a:cubicBezTo>
                      <a:pt x="4955" y="7527"/>
                      <a:pt x="4925" y="7496"/>
                      <a:pt x="4833" y="7466"/>
                    </a:cubicBezTo>
                    <a:cubicBezTo>
                      <a:pt x="4712" y="7344"/>
                      <a:pt x="4560" y="7223"/>
                      <a:pt x="4469" y="7131"/>
                    </a:cubicBezTo>
                    <a:cubicBezTo>
                      <a:pt x="4499" y="7131"/>
                      <a:pt x="4529" y="7131"/>
                      <a:pt x="4621" y="7162"/>
                    </a:cubicBezTo>
                    <a:cubicBezTo>
                      <a:pt x="4803" y="7192"/>
                      <a:pt x="5016" y="7223"/>
                      <a:pt x="5229" y="7314"/>
                    </a:cubicBezTo>
                    <a:cubicBezTo>
                      <a:pt x="5435" y="7351"/>
                      <a:pt x="5653" y="7377"/>
                      <a:pt x="5876" y="7377"/>
                    </a:cubicBezTo>
                    <a:cubicBezTo>
                      <a:pt x="6014" y="7377"/>
                      <a:pt x="6153" y="7367"/>
                      <a:pt x="6292" y="7344"/>
                    </a:cubicBezTo>
                    <a:cubicBezTo>
                      <a:pt x="6536" y="7314"/>
                      <a:pt x="6748" y="6949"/>
                      <a:pt x="6505" y="6767"/>
                    </a:cubicBezTo>
                    <a:cubicBezTo>
                      <a:pt x="6171" y="6493"/>
                      <a:pt x="5867" y="6189"/>
                      <a:pt x="5563" y="5946"/>
                    </a:cubicBezTo>
                    <a:cubicBezTo>
                      <a:pt x="5411" y="5794"/>
                      <a:pt x="5259" y="5672"/>
                      <a:pt x="5107" y="5520"/>
                    </a:cubicBezTo>
                    <a:cubicBezTo>
                      <a:pt x="5077" y="5490"/>
                      <a:pt x="5016" y="5429"/>
                      <a:pt x="5016" y="5399"/>
                    </a:cubicBezTo>
                    <a:cubicBezTo>
                      <a:pt x="5058" y="5397"/>
                      <a:pt x="5101" y="5396"/>
                      <a:pt x="5144" y="5396"/>
                    </a:cubicBezTo>
                    <a:cubicBezTo>
                      <a:pt x="5934" y="5396"/>
                      <a:pt x="6818" y="5650"/>
                      <a:pt x="7539" y="5794"/>
                    </a:cubicBezTo>
                    <a:cubicBezTo>
                      <a:pt x="7557" y="5798"/>
                      <a:pt x="7576" y="5800"/>
                      <a:pt x="7594" y="5800"/>
                    </a:cubicBezTo>
                    <a:cubicBezTo>
                      <a:pt x="7874" y="5800"/>
                      <a:pt x="8099" y="5388"/>
                      <a:pt x="7843" y="5216"/>
                    </a:cubicBezTo>
                    <a:cubicBezTo>
                      <a:pt x="7417" y="4912"/>
                      <a:pt x="7052" y="4578"/>
                      <a:pt x="6657" y="4244"/>
                    </a:cubicBezTo>
                    <a:cubicBezTo>
                      <a:pt x="6475" y="4031"/>
                      <a:pt x="6292" y="3879"/>
                      <a:pt x="6080" y="3697"/>
                    </a:cubicBezTo>
                    <a:lnTo>
                      <a:pt x="5897" y="3514"/>
                    </a:lnTo>
                    <a:lnTo>
                      <a:pt x="5897" y="3514"/>
                    </a:lnTo>
                    <a:cubicBezTo>
                      <a:pt x="6292" y="3545"/>
                      <a:pt x="6657" y="3697"/>
                      <a:pt x="7052" y="3788"/>
                    </a:cubicBezTo>
                    <a:cubicBezTo>
                      <a:pt x="7569" y="3879"/>
                      <a:pt x="8147" y="4001"/>
                      <a:pt x="8663" y="4031"/>
                    </a:cubicBezTo>
                    <a:cubicBezTo>
                      <a:pt x="8906" y="4031"/>
                      <a:pt x="9089" y="3727"/>
                      <a:pt x="8937" y="3545"/>
                    </a:cubicBezTo>
                    <a:cubicBezTo>
                      <a:pt x="8420" y="2876"/>
                      <a:pt x="7691" y="2329"/>
                      <a:pt x="7143" y="1660"/>
                    </a:cubicBezTo>
                    <a:cubicBezTo>
                      <a:pt x="7238" y="1641"/>
                      <a:pt x="7332" y="1634"/>
                      <a:pt x="7426" y="1634"/>
                    </a:cubicBezTo>
                    <a:close/>
                    <a:moveTo>
                      <a:pt x="12675" y="7435"/>
                    </a:moveTo>
                    <a:cubicBezTo>
                      <a:pt x="15715" y="8104"/>
                      <a:pt x="18663" y="9320"/>
                      <a:pt x="21551" y="10475"/>
                    </a:cubicBezTo>
                    <a:cubicBezTo>
                      <a:pt x="24560" y="11630"/>
                      <a:pt x="27569" y="12907"/>
                      <a:pt x="30396" y="14426"/>
                    </a:cubicBezTo>
                    <a:cubicBezTo>
                      <a:pt x="31855" y="15277"/>
                      <a:pt x="34165" y="16463"/>
                      <a:pt x="33101" y="18439"/>
                    </a:cubicBezTo>
                    <a:cubicBezTo>
                      <a:pt x="32671" y="19210"/>
                      <a:pt x="31988" y="19471"/>
                      <a:pt x="31230" y="19471"/>
                    </a:cubicBezTo>
                    <a:cubicBezTo>
                      <a:pt x="30167" y="19471"/>
                      <a:pt x="28956" y="18958"/>
                      <a:pt x="28086" y="18621"/>
                    </a:cubicBezTo>
                    <a:cubicBezTo>
                      <a:pt x="26232" y="17952"/>
                      <a:pt x="24439" y="16584"/>
                      <a:pt x="22767" y="15521"/>
                    </a:cubicBezTo>
                    <a:cubicBezTo>
                      <a:pt x="20366" y="14001"/>
                      <a:pt x="18025" y="12451"/>
                      <a:pt x="15624" y="10870"/>
                    </a:cubicBezTo>
                    <a:cubicBezTo>
                      <a:pt x="14712" y="10262"/>
                      <a:pt x="13800" y="9715"/>
                      <a:pt x="12888" y="9107"/>
                    </a:cubicBezTo>
                    <a:cubicBezTo>
                      <a:pt x="12554" y="8864"/>
                      <a:pt x="12220" y="8651"/>
                      <a:pt x="11855" y="8438"/>
                    </a:cubicBezTo>
                    <a:cubicBezTo>
                      <a:pt x="12220" y="8134"/>
                      <a:pt x="12463" y="7800"/>
                      <a:pt x="12675" y="7435"/>
                    </a:cubicBezTo>
                    <a:close/>
                    <a:moveTo>
                      <a:pt x="5245" y="0"/>
                    </a:moveTo>
                    <a:cubicBezTo>
                      <a:pt x="4736" y="0"/>
                      <a:pt x="4225" y="64"/>
                      <a:pt x="3739" y="171"/>
                    </a:cubicBezTo>
                    <a:cubicBezTo>
                      <a:pt x="3415" y="77"/>
                      <a:pt x="3070" y="28"/>
                      <a:pt x="2728" y="28"/>
                    </a:cubicBezTo>
                    <a:cubicBezTo>
                      <a:pt x="1627" y="28"/>
                      <a:pt x="552" y="538"/>
                      <a:pt x="274" y="1721"/>
                    </a:cubicBezTo>
                    <a:cubicBezTo>
                      <a:pt x="0" y="2937"/>
                      <a:pt x="700" y="4548"/>
                      <a:pt x="1824" y="5095"/>
                    </a:cubicBezTo>
                    <a:cubicBezTo>
                      <a:pt x="2371" y="6220"/>
                      <a:pt x="3344" y="7587"/>
                      <a:pt x="4499" y="8043"/>
                    </a:cubicBezTo>
                    <a:cubicBezTo>
                      <a:pt x="5650" y="9048"/>
                      <a:pt x="7118" y="9635"/>
                      <a:pt x="8616" y="9635"/>
                    </a:cubicBezTo>
                    <a:cubicBezTo>
                      <a:pt x="9293" y="9635"/>
                      <a:pt x="9976" y="9515"/>
                      <a:pt x="10639" y="9259"/>
                    </a:cubicBezTo>
                    <a:cubicBezTo>
                      <a:pt x="10882" y="9137"/>
                      <a:pt x="11065" y="9046"/>
                      <a:pt x="11247" y="8955"/>
                    </a:cubicBezTo>
                    <a:cubicBezTo>
                      <a:pt x="11733" y="9137"/>
                      <a:pt x="12189" y="9502"/>
                      <a:pt x="12645" y="9776"/>
                    </a:cubicBezTo>
                    <a:cubicBezTo>
                      <a:pt x="13648" y="10384"/>
                      <a:pt x="14590" y="11022"/>
                      <a:pt x="15593" y="11691"/>
                    </a:cubicBezTo>
                    <a:cubicBezTo>
                      <a:pt x="18056" y="13302"/>
                      <a:pt x="20518" y="14913"/>
                      <a:pt x="23040" y="16493"/>
                    </a:cubicBezTo>
                    <a:cubicBezTo>
                      <a:pt x="24743" y="17618"/>
                      <a:pt x="26475" y="18773"/>
                      <a:pt x="28420" y="19472"/>
                    </a:cubicBezTo>
                    <a:cubicBezTo>
                      <a:pt x="29300" y="19785"/>
                      <a:pt x="30281" y="20135"/>
                      <a:pt x="31232" y="20135"/>
                    </a:cubicBezTo>
                    <a:cubicBezTo>
                      <a:pt x="31760" y="20135"/>
                      <a:pt x="32279" y="20027"/>
                      <a:pt x="32767" y="19746"/>
                    </a:cubicBezTo>
                    <a:cubicBezTo>
                      <a:pt x="33983" y="19077"/>
                      <a:pt x="34408" y="17466"/>
                      <a:pt x="33801" y="16280"/>
                    </a:cubicBezTo>
                    <a:cubicBezTo>
                      <a:pt x="33375" y="15490"/>
                      <a:pt x="32493" y="14943"/>
                      <a:pt x="31734" y="14487"/>
                    </a:cubicBezTo>
                    <a:cubicBezTo>
                      <a:pt x="30913" y="14001"/>
                      <a:pt x="30031" y="13545"/>
                      <a:pt x="29150" y="13119"/>
                    </a:cubicBezTo>
                    <a:cubicBezTo>
                      <a:pt x="27357" y="12238"/>
                      <a:pt x="25533" y="11448"/>
                      <a:pt x="23709" y="10688"/>
                    </a:cubicBezTo>
                    <a:cubicBezTo>
                      <a:pt x="20214" y="9259"/>
                      <a:pt x="16566" y="7648"/>
                      <a:pt x="12888" y="6858"/>
                    </a:cubicBezTo>
                    <a:cubicBezTo>
                      <a:pt x="12949" y="6523"/>
                      <a:pt x="12949" y="6128"/>
                      <a:pt x="12888" y="5703"/>
                    </a:cubicBezTo>
                    <a:cubicBezTo>
                      <a:pt x="12615" y="4183"/>
                      <a:pt x="11490" y="2754"/>
                      <a:pt x="10213" y="1873"/>
                    </a:cubicBezTo>
                    <a:cubicBezTo>
                      <a:pt x="9575" y="1417"/>
                      <a:pt x="8937" y="1143"/>
                      <a:pt x="8207" y="1052"/>
                    </a:cubicBezTo>
                    <a:cubicBezTo>
                      <a:pt x="7401" y="287"/>
                      <a:pt x="6327" y="0"/>
                      <a:pt x="524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308" name="Google Shape;308;p3"/>
              <p:cNvGrpSpPr/>
              <p:nvPr/>
            </p:nvGrpSpPr>
            <p:grpSpPr>
              <a:xfrm>
                <a:off x="1675238" y="-230062"/>
                <a:ext cx="652775" cy="541675"/>
                <a:chOff x="3635600" y="469075"/>
                <a:chExt cx="652775" cy="541675"/>
              </a:xfrm>
            </p:grpSpPr>
            <p:sp>
              <p:nvSpPr>
                <p:cNvPr id="309" name="Google Shape;309;p3"/>
                <p:cNvSpPr/>
                <p:nvPr/>
              </p:nvSpPr>
              <p:spPr>
                <a:xfrm>
                  <a:off x="3635600" y="469075"/>
                  <a:ext cx="652775" cy="541675"/>
                </a:xfrm>
                <a:custGeom>
                  <a:rect b="b" l="l" r="r" t="t"/>
                  <a:pathLst>
                    <a:path extrusionOk="0" h="21667" w="26111">
                      <a:moveTo>
                        <a:pt x="12309" y="4536"/>
                      </a:moveTo>
                      <a:cubicBezTo>
                        <a:pt x="13987" y="4536"/>
                        <a:pt x="14482" y="4794"/>
                        <a:pt x="14560" y="4897"/>
                      </a:cubicBezTo>
                      <a:cubicBezTo>
                        <a:pt x="14590" y="4958"/>
                        <a:pt x="14347" y="5414"/>
                        <a:pt x="12766" y="6143"/>
                      </a:cubicBezTo>
                      <a:cubicBezTo>
                        <a:pt x="12250" y="5809"/>
                        <a:pt x="11703" y="5718"/>
                        <a:pt x="11338" y="5718"/>
                      </a:cubicBezTo>
                      <a:cubicBezTo>
                        <a:pt x="11368" y="5414"/>
                        <a:pt x="11399" y="4958"/>
                        <a:pt x="11307" y="4563"/>
                      </a:cubicBezTo>
                      <a:cubicBezTo>
                        <a:pt x="11681" y="4544"/>
                        <a:pt x="12013" y="4536"/>
                        <a:pt x="12309" y="4536"/>
                      </a:cubicBezTo>
                      <a:close/>
                      <a:moveTo>
                        <a:pt x="16406" y="7717"/>
                      </a:moveTo>
                      <a:cubicBezTo>
                        <a:pt x="16573" y="7717"/>
                        <a:pt x="16647" y="7754"/>
                        <a:pt x="16657" y="7784"/>
                      </a:cubicBezTo>
                      <a:cubicBezTo>
                        <a:pt x="16718" y="7936"/>
                        <a:pt x="16535" y="8575"/>
                        <a:pt x="15472" y="9943"/>
                      </a:cubicBezTo>
                      <a:cubicBezTo>
                        <a:pt x="14985" y="9426"/>
                        <a:pt x="14347" y="9304"/>
                        <a:pt x="13891" y="9274"/>
                      </a:cubicBezTo>
                      <a:cubicBezTo>
                        <a:pt x="13952" y="9031"/>
                        <a:pt x="14043" y="8757"/>
                        <a:pt x="14073" y="8514"/>
                      </a:cubicBezTo>
                      <a:cubicBezTo>
                        <a:pt x="15370" y="7866"/>
                        <a:pt x="16073" y="7717"/>
                        <a:pt x="16406" y="7717"/>
                      </a:cubicBezTo>
                      <a:close/>
                      <a:moveTo>
                        <a:pt x="22474" y="1279"/>
                      </a:moveTo>
                      <a:cubicBezTo>
                        <a:pt x="23101" y="1279"/>
                        <a:pt x="23624" y="1808"/>
                        <a:pt x="24621" y="3164"/>
                      </a:cubicBezTo>
                      <a:cubicBezTo>
                        <a:pt x="25198" y="3985"/>
                        <a:pt x="25441" y="4593"/>
                        <a:pt x="25320" y="5079"/>
                      </a:cubicBezTo>
                      <a:cubicBezTo>
                        <a:pt x="25229" y="5474"/>
                        <a:pt x="24925" y="5778"/>
                        <a:pt x="24378" y="6082"/>
                      </a:cubicBezTo>
                      <a:cubicBezTo>
                        <a:pt x="23982" y="6265"/>
                        <a:pt x="23314" y="6477"/>
                        <a:pt x="22584" y="6721"/>
                      </a:cubicBezTo>
                      <a:cubicBezTo>
                        <a:pt x="21368" y="7085"/>
                        <a:pt x="20001" y="7511"/>
                        <a:pt x="19241" y="8088"/>
                      </a:cubicBezTo>
                      <a:cubicBezTo>
                        <a:pt x="18207" y="8818"/>
                        <a:pt x="16779" y="11614"/>
                        <a:pt x="16231" y="13286"/>
                      </a:cubicBezTo>
                      <a:cubicBezTo>
                        <a:pt x="15958" y="13104"/>
                        <a:pt x="15654" y="12952"/>
                        <a:pt x="15441" y="12861"/>
                      </a:cubicBezTo>
                      <a:cubicBezTo>
                        <a:pt x="15867" y="12344"/>
                        <a:pt x="16201" y="11493"/>
                        <a:pt x="15806" y="10581"/>
                      </a:cubicBezTo>
                      <a:cubicBezTo>
                        <a:pt x="17447" y="8605"/>
                        <a:pt x="17387" y="7876"/>
                        <a:pt x="17174" y="7511"/>
                      </a:cubicBezTo>
                      <a:cubicBezTo>
                        <a:pt x="17174" y="7481"/>
                        <a:pt x="17143" y="7481"/>
                        <a:pt x="17143" y="7420"/>
                      </a:cubicBezTo>
                      <a:cubicBezTo>
                        <a:pt x="17040" y="7243"/>
                        <a:pt x="16831" y="7081"/>
                        <a:pt x="16380" y="7081"/>
                      </a:cubicBezTo>
                      <a:cubicBezTo>
                        <a:pt x="15899" y="7081"/>
                        <a:pt x="15144" y="7266"/>
                        <a:pt x="13952" y="7815"/>
                      </a:cubicBezTo>
                      <a:cubicBezTo>
                        <a:pt x="13891" y="7541"/>
                        <a:pt x="13800" y="7329"/>
                        <a:pt x="13648" y="7055"/>
                      </a:cubicBezTo>
                      <a:cubicBezTo>
                        <a:pt x="13587" y="6933"/>
                        <a:pt x="13496" y="6873"/>
                        <a:pt x="13435" y="6751"/>
                      </a:cubicBezTo>
                      <a:lnTo>
                        <a:pt x="13314" y="6629"/>
                      </a:lnTo>
                      <a:cubicBezTo>
                        <a:pt x="14742" y="5961"/>
                        <a:pt x="15350" y="5353"/>
                        <a:pt x="15198" y="4745"/>
                      </a:cubicBezTo>
                      <a:cubicBezTo>
                        <a:pt x="15198" y="4654"/>
                        <a:pt x="15168" y="4593"/>
                        <a:pt x="15137" y="4502"/>
                      </a:cubicBezTo>
                      <a:cubicBezTo>
                        <a:pt x="14923" y="4207"/>
                        <a:pt x="14355" y="3842"/>
                        <a:pt x="12065" y="3842"/>
                      </a:cubicBezTo>
                      <a:cubicBezTo>
                        <a:pt x="11754" y="3842"/>
                        <a:pt x="11411" y="3849"/>
                        <a:pt x="11034" y="3863"/>
                      </a:cubicBezTo>
                      <a:cubicBezTo>
                        <a:pt x="10882" y="3590"/>
                        <a:pt x="10699" y="3377"/>
                        <a:pt x="10456" y="3164"/>
                      </a:cubicBezTo>
                      <a:cubicBezTo>
                        <a:pt x="9931" y="2744"/>
                        <a:pt x="9493" y="2614"/>
                        <a:pt x="9152" y="2614"/>
                      </a:cubicBezTo>
                      <a:cubicBezTo>
                        <a:pt x="9000" y="2614"/>
                        <a:pt x="8867" y="2640"/>
                        <a:pt x="8754" y="2678"/>
                      </a:cubicBezTo>
                      <a:lnTo>
                        <a:pt x="8754" y="2040"/>
                      </a:lnTo>
                      <a:cubicBezTo>
                        <a:pt x="9575" y="2070"/>
                        <a:pt x="10730" y="2192"/>
                        <a:pt x="11915" y="2465"/>
                      </a:cubicBezTo>
                      <a:cubicBezTo>
                        <a:pt x="12614" y="2617"/>
                        <a:pt x="13344" y="2891"/>
                        <a:pt x="14043" y="3104"/>
                      </a:cubicBezTo>
                      <a:cubicBezTo>
                        <a:pt x="15087" y="3438"/>
                        <a:pt x="16016" y="3757"/>
                        <a:pt x="16850" y="3757"/>
                      </a:cubicBezTo>
                      <a:cubicBezTo>
                        <a:pt x="17231" y="3757"/>
                        <a:pt x="17591" y="3691"/>
                        <a:pt x="17934" y="3529"/>
                      </a:cubicBezTo>
                      <a:cubicBezTo>
                        <a:pt x="18511" y="3256"/>
                        <a:pt x="18998" y="2952"/>
                        <a:pt x="19545" y="2648"/>
                      </a:cubicBezTo>
                      <a:cubicBezTo>
                        <a:pt x="20153" y="2283"/>
                        <a:pt x="20791" y="1888"/>
                        <a:pt x="21551" y="1553"/>
                      </a:cubicBezTo>
                      <a:cubicBezTo>
                        <a:pt x="21910" y="1379"/>
                        <a:pt x="22201" y="1279"/>
                        <a:pt x="22474" y="1279"/>
                      </a:cubicBezTo>
                      <a:close/>
                      <a:moveTo>
                        <a:pt x="6657" y="832"/>
                      </a:moveTo>
                      <a:cubicBezTo>
                        <a:pt x="6824" y="832"/>
                        <a:pt x="7006" y="866"/>
                        <a:pt x="7204" y="945"/>
                      </a:cubicBezTo>
                      <a:cubicBezTo>
                        <a:pt x="7660" y="1097"/>
                        <a:pt x="7903" y="1401"/>
                        <a:pt x="8025" y="1857"/>
                      </a:cubicBezTo>
                      <a:cubicBezTo>
                        <a:pt x="8116" y="2131"/>
                        <a:pt x="8146" y="2465"/>
                        <a:pt x="8116" y="2800"/>
                      </a:cubicBezTo>
                      <a:cubicBezTo>
                        <a:pt x="8055" y="3073"/>
                        <a:pt x="8025" y="3256"/>
                        <a:pt x="8025" y="3347"/>
                      </a:cubicBezTo>
                      <a:lnTo>
                        <a:pt x="8025" y="3377"/>
                      </a:lnTo>
                      <a:cubicBezTo>
                        <a:pt x="7994" y="3529"/>
                        <a:pt x="8055" y="3681"/>
                        <a:pt x="8207" y="3742"/>
                      </a:cubicBezTo>
                      <a:cubicBezTo>
                        <a:pt x="8250" y="3768"/>
                        <a:pt x="8293" y="3779"/>
                        <a:pt x="8336" y="3779"/>
                      </a:cubicBezTo>
                      <a:cubicBezTo>
                        <a:pt x="8443" y="3779"/>
                        <a:pt x="8545" y="3707"/>
                        <a:pt x="8633" y="3620"/>
                      </a:cubicBezTo>
                      <a:cubicBezTo>
                        <a:pt x="8633" y="3620"/>
                        <a:pt x="8724" y="3529"/>
                        <a:pt x="8906" y="3408"/>
                      </a:cubicBezTo>
                      <a:cubicBezTo>
                        <a:pt x="9022" y="3341"/>
                        <a:pt x="9140" y="3313"/>
                        <a:pt x="9258" y="3313"/>
                      </a:cubicBezTo>
                      <a:cubicBezTo>
                        <a:pt x="9571" y="3313"/>
                        <a:pt x="9879" y="3512"/>
                        <a:pt x="10122" y="3711"/>
                      </a:cubicBezTo>
                      <a:cubicBezTo>
                        <a:pt x="10335" y="3894"/>
                        <a:pt x="10487" y="4137"/>
                        <a:pt x="10608" y="4350"/>
                      </a:cubicBezTo>
                      <a:cubicBezTo>
                        <a:pt x="10943" y="5140"/>
                        <a:pt x="10639" y="6022"/>
                        <a:pt x="10639" y="6022"/>
                      </a:cubicBezTo>
                      <a:cubicBezTo>
                        <a:pt x="10608" y="6143"/>
                        <a:pt x="10639" y="6295"/>
                        <a:pt x="10730" y="6356"/>
                      </a:cubicBezTo>
                      <a:cubicBezTo>
                        <a:pt x="10775" y="6424"/>
                        <a:pt x="10872" y="6458"/>
                        <a:pt x="10969" y="6458"/>
                      </a:cubicBezTo>
                      <a:cubicBezTo>
                        <a:pt x="11002" y="6458"/>
                        <a:pt x="11034" y="6455"/>
                        <a:pt x="11064" y="6447"/>
                      </a:cubicBezTo>
                      <a:cubicBezTo>
                        <a:pt x="11079" y="6447"/>
                        <a:pt x="11243" y="6386"/>
                        <a:pt x="11496" y="6386"/>
                      </a:cubicBezTo>
                      <a:cubicBezTo>
                        <a:pt x="11777" y="6386"/>
                        <a:pt x="12168" y="6461"/>
                        <a:pt x="12584" y="6781"/>
                      </a:cubicBezTo>
                      <a:cubicBezTo>
                        <a:pt x="12736" y="6903"/>
                        <a:pt x="12858" y="7025"/>
                        <a:pt x="13010" y="7177"/>
                      </a:cubicBezTo>
                      <a:cubicBezTo>
                        <a:pt x="13314" y="7511"/>
                        <a:pt x="13435" y="7876"/>
                        <a:pt x="13435" y="8271"/>
                      </a:cubicBezTo>
                      <a:cubicBezTo>
                        <a:pt x="13435" y="8909"/>
                        <a:pt x="13040" y="9395"/>
                        <a:pt x="13040" y="9456"/>
                      </a:cubicBezTo>
                      <a:cubicBezTo>
                        <a:pt x="12979" y="9547"/>
                        <a:pt x="12979" y="9699"/>
                        <a:pt x="13040" y="9821"/>
                      </a:cubicBezTo>
                      <a:cubicBezTo>
                        <a:pt x="13115" y="9922"/>
                        <a:pt x="13233" y="9981"/>
                        <a:pt x="13323" y="9981"/>
                      </a:cubicBezTo>
                      <a:cubicBezTo>
                        <a:pt x="13341" y="9981"/>
                        <a:pt x="13359" y="9978"/>
                        <a:pt x="13374" y="9973"/>
                      </a:cubicBezTo>
                      <a:cubicBezTo>
                        <a:pt x="13374" y="9973"/>
                        <a:pt x="13553" y="9933"/>
                        <a:pt x="13805" y="9933"/>
                      </a:cubicBezTo>
                      <a:cubicBezTo>
                        <a:pt x="14212" y="9933"/>
                        <a:pt x="14811" y="10037"/>
                        <a:pt x="15168" y="10581"/>
                      </a:cubicBezTo>
                      <a:lnTo>
                        <a:pt x="15259" y="10733"/>
                      </a:lnTo>
                      <a:cubicBezTo>
                        <a:pt x="15745" y="11766"/>
                        <a:pt x="14742" y="12648"/>
                        <a:pt x="14712" y="12678"/>
                      </a:cubicBezTo>
                      <a:cubicBezTo>
                        <a:pt x="14651" y="12769"/>
                        <a:pt x="14560" y="12861"/>
                        <a:pt x="14590" y="12982"/>
                      </a:cubicBezTo>
                      <a:cubicBezTo>
                        <a:pt x="14651" y="13104"/>
                        <a:pt x="14712" y="13195"/>
                        <a:pt x="14833" y="13256"/>
                      </a:cubicBezTo>
                      <a:cubicBezTo>
                        <a:pt x="14833" y="13256"/>
                        <a:pt x="15654" y="13529"/>
                        <a:pt x="16262" y="14046"/>
                      </a:cubicBezTo>
                      <a:cubicBezTo>
                        <a:pt x="16687" y="14380"/>
                        <a:pt x="16931" y="14775"/>
                        <a:pt x="16931" y="15140"/>
                      </a:cubicBezTo>
                      <a:cubicBezTo>
                        <a:pt x="16931" y="16326"/>
                        <a:pt x="15289" y="16660"/>
                        <a:pt x="15289" y="16660"/>
                      </a:cubicBezTo>
                      <a:cubicBezTo>
                        <a:pt x="15168" y="16721"/>
                        <a:pt x="15046" y="16782"/>
                        <a:pt x="15016" y="16903"/>
                      </a:cubicBezTo>
                      <a:cubicBezTo>
                        <a:pt x="14985" y="16994"/>
                        <a:pt x="15016" y="17116"/>
                        <a:pt x="15107" y="17238"/>
                      </a:cubicBezTo>
                      <a:cubicBezTo>
                        <a:pt x="15107" y="17238"/>
                        <a:pt x="15289" y="17420"/>
                        <a:pt x="15472" y="17693"/>
                      </a:cubicBezTo>
                      <a:cubicBezTo>
                        <a:pt x="15776" y="18149"/>
                        <a:pt x="16049" y="18848"/>
                        <a:pt x="15654" y="19396"/>
                      </a:cubicBezTo>
                      <a:cubicBezTo>
                        <a:pt x="15472" y="19700"/>
                        <a:pt x="15259" y="19852"/>
                        <a:pt x="14955" y="19943"/>
                      </a:cubicBezTo>
                      <a:cubicBezTo>
                        <a:pt x="14849" y="19965"/>
                        <a:pt x="14740" y="19974"/>
                        <a:pt x="14631" y="19974"/>
                      </a:cubicBezTo>
                      <a:cubicBezTo>
                        <a:pt x="13827" y="19974"/>
                        <a:pt x="12979" y="19456"/>
                        <a:pt x="12979" y="19456"/>
                      </a:cubicBezTo>
                      <a:cubicBezTo>
                        <a:pt x="12918" y="19411"/>
                        <a:pt x="12858" y="19388"/>
                        <a:pt x="12797" y="19388"/>
                      </a:cubicBezTo>
                      <a:cubicBezTo>
                        <a:pt x="12736" y="19388"/>
                        <a:pt x="12675" y="19411"/>
                        <a:pt x="12614" y="19456"/>
                      </a:cubicBezTo>
                      <a:cubicBezTo>
                        <a:pt x="12523" y="19517"/>
                        <a:pt x="12462" y="19639"/>
                        <a:pt x="12462" y="19760"/>
                      </a:cubicBezTo>
                      <a:cubicBezTo>
                        <a:pt x="12462" y="19852"/>
                        <a:pt x="12523" y="20763"/>
                        <a:pt x="11611" y="21007"/>
                      </a:cubicBezTo>
                      <a:cubicBezTo>
                        <a:pt x="11566" y="21016"/>
                        <a:pt x="11495" y="21033"/>
                        <a:pt x="11407" y="21033"/>
                      </a:cubicBezTo>
                      <a:cubicBezTo>
                        <a:pt x="11201" y="21033"/>
                        <a:pt x="10897" y="20939"/>
                        <a:pt x="10578" y="20429"/>
                      </a:cubicBezTo>
                      <a:cubicBezTo>
                        <a:pt x="10335" y="20095"/>
                        <a:pt x="10274" y="19760"/>
                        <a:pt x="10274" y="19760"/>
                      </a:cubicBezTo>
                      <a:cubicBezTo>
                        <a:pt x="10244" y="19639"/>
                        <a:pt x="10122" y="19548"/>
                        <a:pt x="10000" y="19517"/>
                      </a:cubicBezTo>
                      <a:cubicBezTo>
                        <a:pt x="9979" y="19512"/>
                        <a:pt x="9958" y="19509"/>
                        <a:pt x="9938" y="19509"/>
                      </a:cubicBezTo>
                      <a:cubicBezTo>
                        <a:pt x="9846" y="19509"/>
                        <a:pt x="9766" y="19564"/>
                        <a:pt x="9666" y="19639"/>
                      </a:cubicBezTo>
                      <a:cubicBezTo>
                        <a:pt x="9642" y="19662"/>
                        <a:pt x="9325" y="20016"/>
                        <a:pt x="8715" y="20016"/>
                      </a:cubicBezTo>
                      <a:cubicBezTo>
                        <a:pt x="8539" y="20016"/>
                        <a:pt x="8340" y="19987"/>
                        <a:pt x="8116" y="19912"/>
                      </a:cubicBezTo>
                      <a:cubicBezTo>
                        <a:pt x="7964" y="19821"/>
                        <a:pt x="7842" y="19760"/>
                        <a:pt x="7751" y="19639"/>
                      </a:cubicBezTo>
                      <a:cubicBezTo>
                        <a:pt x="7447" y="19183"/>
                        <a:pt x="7751" y="18271"/>
                        <a:pt x="7873" y="17967"/>
                      </a:cubicBezTo>
                      <a:cubicBezTo>
                        <a:pt x="7964" y="17815"/>
                        <a:pt x="7873" y="17663"/>
                        <a:pt x="7751" y="17541"/>
                      </a:cubicBezTo>
                      <a:cubicBezTo>
                        <a:pt x="7706" y="17496"/>
                        <a:pt x="7630" y="17473"/>
                        <a:pt x="7554" y="17473"/>
                      </a:cubicBezTo>
                      <a:cubicBezTo>
                        <a:pt x="7478" y="17473"/>
                        <a:pt x="7402" y="17496"/>
                        <a:pt x="7356" y="17541"/>
                      </a:cubicBezTo>
                      <a:cubicBezTo>
                        <a:pt x="7356" y="17541"/>
                        <a:pt x="6813" y="18005"/>
                        <a:pt x="6178" y="18005"/>
                      </a:cubicBezTo>
                      <a:cubicBezTo>
                        <a:pt x="5937" y="18005"/>
                        <a:pt x="5683" y="17938"/>
                        <a:pt x="5441" y="17754"/>
                      </a:cubicBezTo>
                      <a:cubicBezTo>
                        <a:pt x="5319" y="17693"/>
                        <a:pt x="5228" y="17572"/>
                        <a:pt x="5137" y="17481"/>
                      </a:cubicBezTo>
                      <a:cubicBezTo>
                        <a:pt x="4681" y="16751"/>
                        <a:pt x="5076" y="15535"/>
                        <a:pt x="5076" y="15535"/>
                      </a:cubicBezTo>
                      <a:cubicBezTo>
                        <a:pt x="5107" y="15383"/>
                        <a:pt x="5076" y="15231"/>
                        <a:pt x="4955" y="15140"/>
                      </a:cubicBezTo>
                      <a:cubicBezTo>
                        <a:pt x="4894" y="15110"/>
                        <a:pt x="4826" y="15095"/>
                        <a:pt x="4757" y="15095"/>
                      </a:cubicBezTo>
                      <a:cubicBezTo>
                        <a:pt x="4689" y="15095"/>
                        <a:pt x="4620" y="15110"/>
                        <a:pt x="4560" y="15140"/>
                      </a:cubicBezTo>
                      <a:cubicBezTo>
                        <a:pt x="4474" y="15226"/>
                        <a:pt x="4091" y="15447"/>
                        <a:pt x="3768" y="15447"/>
                      </a:cubicBezTo>
                      <a:cubicBezTo>
                        <a:pt x="3748" y="15447"/>
                        <a:pt x="3728" y="15446"/>
                        <a:pt x="3708" y="15444"/>
                      </a:cubicBezTo>
                      <a:cubicBezTo>
                        <a:pt x="3556" y="15414"/>
                        <a:pt x="3435" y="15323"/>
                        <a:pt x="3313" y="15171"/>
                      </a:cubicBezTo>
                      <a:cubicBezTo>
                        <a:pt x="2827" y="14532"/>
                        <a:pt x="3405" y="13712"/>
                        <a:pt x="3405" y="13712"/>
                      </a:cubicBezTo>
                      <a:cubicBezTo>
                        <a:pt x="3465" y="13590"/>
                        <a:pt x="3465" y="13408"/>
                        <a:pt x="3344" y="13286"/>
                      </a:cubicBezTo>
                      <a:cubicBezTo>
                        <a:pt x="3283" y="13205"/>
                        <a:pt x="3195" y="13164"/>
                        <a:pt x="3107" y="13164"/>
                      </a:cubicBezTo>
                      <a:cubicBezTo>
                        <a:pt x="3063" y="13164"/>
                        <a:pt x="3020" y="13175"/>
                        <a:pt x="2979" y="13195"/>
                      </a:cubicBezTo>
                      <a:cubicBezTo>
                        <a:pt x="2979" y="13195"/>
                        <a:pt x="2711" y="13307"/>
                        <a:pt x="2439" y="13307"/>
                      </a:cubicBezTo>
                      <a:cubicBezTo>
                        <a:pt x="2262" y="13307"/>
                        <a:pt x="2084" y="13259"/>
                        <a:pt x="1976" y="13104"/>
                      </a:cubicBezTo>
                      <a:cubicBezTo>
                        <a:pt x="1946" y="13043"/>
                        <a:pt x="1946" y="13013"/>
                        <a:pt x="1915" y="12982"/>
                      </a:cubicBezTo>
                      <a:cubicBezTo>
                        <a:pt x="1672" y="12405"/>
                        <a:pt x="2584" y="11614"/>
                        <a:pt x="2949" y="11371"/>
                      </a:cubicBezTo>
                      <a:cubicBezTo>
                        <a:pt x="3040" y="11310"/>
                        <a:pt x="3131" y="11128"/>
                        <a:pt x="3040" y="10976"/>
                      </a:cubicBezTo>
                      <a:cubicBezTo>
                        <a:pt x="2987" y="10844"/>
                        <a:pt x="2865" y="10757"/>
                        <a:pt x="2734" y="10757"/>
                      </a:cubicBezTo>
                      <a:cubicBezTo>
                        <a:pt x="2714" y="10757"/>
                        <a:pt x="2695" y="10759"/>
                        <a:pt x="2675" y="10763"/>
                      </a:cubicBezTo>
                      <a:cubicBezTo>
                        <a:pt x="2675" y="10763"/>
                        <a:pt x="2500" y="10802"/>
                        <a:pt x="2261" y="10802"/>
                      </a:cubicBezTo>
                      <a:cubicBezTo>
                        <a:pt x="1902" y="10802"/>
                        <a:pt x="1398" y="10715"/>
                        <a:pt x="1125" y="10277"/>
                      </a:cubicBezTo>
                      <a:cubicBezTo>
                        <a:pt x="1034" y="10125"/>
                        <a:pt x="973" y="9943"/>
                        <a:pt x="912" y="9760"/>
                      </a:cubicBezTo>
                      <a:cubicBezTo>
                        <a:pt x="699" y="8332"/>
                        <a:pt x="2371" y="7663"/>
                        <a:pt x="2432" y="7632"/>
                      </a:cubicBezTo>
                      <a:cubicBezTo>
                        <a:pt x="2584" y="7541"/>
                        <a:pt x="2675" y="7389"/>
                        <a:pt x="2645" y="7237"/>
                      </a:cubicBezTo>
                      <a:cubicBezTo>
                        <a:pt x="2584" y="7085"/>
                        <a:pt x="2432" y="6964"/>
                        <a:pt x="2280" y="6964"/>
                      </a:cubicBezTo>
                      <a:cubicBezTo>
                        <a:pt x="2280" y="6964"/>
                        <a:pt x="2253" y="6966"/>
                        <a:pt x="2206" y="6966"/>
                      </a:cubicBezTo>
                      <a:cubicBezTo>
                        <a:pt x="1998" y="6966"/>
                        <a:pt x="1398" y="6925"/>
                        <a:pt x="1125" y="6477"/>
                      </a:cubicBezTo>
                      <a:cubicBezTo>
                        <a:pt x="1003" y="6295"/>
                        <a:pt x="973" y="6022"/>
                        <a:pt x="973" y="5718"/>
                      </a:cubicBezTo>
                      <a:cubicBezTo>
                        <a:pt x="1034" y="4441"/>
                        <a:pt x="2401" y="4198"/>
                        <a:pt x="2675" y="4167"/>
                      </a:cubicBezTo>
                      <a:cubicBezTo>
                        <a:pt x="2827" y="4167"/>
                        <a:pt x="2888" y="4046"/>
                        <a:pt x="2949" y="3924"/>
                      </a:cubicBezTo>
                      <a:cubicBezTo>
                        <a:pt x="2979" y="3833"/>
                        <a:pt x="2949" y="3681"/>
                        <a:pt x="2827" y="3590"/>
                      </a:cubicBezTo>
                      <a:cubicBezTo>
                        <a:pt x="2736" y="3529"/>
                        <a:pt x="2493" y="3316"/>
                        <a:pt x="2280" y="3012"/>
                      </a:cubicBezTo>
                      <a:cubicBezTo>
                        <a:pt x="2037" y="2556"/>
                        <a:pt x="2037" y="2192"/>
                        <a:pt x="2401" y="1766"/>
                      </a:cubicBezTo>
                      <a:cubicBezTo>
                        <a:pt x="2594" y="1550"/>
                        <a:pt x="2832" y="1469"/>
                        <a:pt x="3080" y="1469"/>
                      </a:cubicBezTo>
                      <a:cubicBezTo>
                        <a:pt x="3810" y="1469"/>
                        <a:pt x="4628" y="2169"/>
                        <a:pt x="4651" y="2192"/>
                      </a:cubicBezTo>
                      <a:cubicBezTo>
                        <a:pt x="4696" y="2260"/>
                        <a:pt x="4776" y="2294"/>
                        <a:pt x="4864" y="2294"/>
                      </a:cubicBezTo>
                      <a:cubicBezTo>
                        <a:pt x="4894" y="2294"/>
                        <a:pt x="4924" y="2290"/>
                        <a:pt x="4955" y="2283"/>
                      </a:cubicBezTo>
                      <a:cubicBezTo>
                        <a:pt x="5076" y="2222"/>
                        <a:pt x="5137" y="2161"/>
                        <a:pt x="5167" y="2070"/>
                      </a:cubicBezTo>
                      <a:cubicBezTo>
                        <a:pt x="5219" y="2018"/>
                        <a:pt x="5672" y="832"/>
                        <a:pt x="6657" y="832"/>
                      </a:cubicBezTo>
                      <a:close/>
                      <a:moveTo>
                        <a:pt x="6637" y="1"/>
                      </a:moveTo>
                      <a:cubicBezTo>
                        <a:pt x="5722" y="1"/>
                        <a:pt x="5085" y="678"/>
                        <a:pt x="4772" y="1280"/>
                      </a:cubicBezTo>
                      <a:cubicBezTo>
                        <a:pt x="4318" y="1078"/>
                        <a:pt x="3733" y="848"/>
                        <a:pt x="3147" y="848"/>
                      </a:cubicBezTo>
                      <a:cubicBezTo>
                        <a:pt x="2674" y="848"/>
                        <a:pt x="2201" y="998"/>
                        <a:pt x="1794" y="1432"/>
                      </a:cubicBezTo>
                      <a:cubicBezTo>
                        <a:pt x="1277" y="2040"/>
                        <a:pt x="1186" y="2769"/>
                        <a:pt x="1642" y="3499"/>
                      </a:cubicBezTo>
                      <a:cubicBezTo>
                        <a:pt x="1733" y="3590"/>
                        <a:pt x="1794" y="3711"/>
                        <a:pt x="1885" y="3803"/>
                      </a:cubicBezTo>
                      <a:cubicBezTo>
                        <a:pt x="1064" y="4046"/>
                        <a:pt x="274" y="4715"/>
                        <a:pt x="213" y="5809"/>
                      </a:cubicBezTo>
                      <a:cubicBezTo>
                        <a:pt x="152" y="6265"/>
                        <a:pt x="243" y="6629"/>
                        <a:pt x="456" y="6933"/>
                      </a:cubicBezTo>
                      <a:cubicBezTo>
                        <a:pt x="699" y="7298"/>
                        <a:pt x="973" y="7481"/>
                        <a:pt x="1277" y="7602"/>
                      </a:cubicBezTo>
                      <a:cubicBezTo>
                        <a:pt x="608" y="8088"/>
                        <a:pt x="0" y="8879"/>
                        <a:pt x="152" y="9943"/>
                      </a:cubicBezTo>
                      <a:cubicBezTo>
                        <a:pt x="213" y="10247"/>
                        <a:pt x="304" y="10520"/>
                        <a:pt x="426" y="10733"/>
                      </a:cubicBezTo>
                      <a:cubicBezTo>
                        <a:pt x="760" y="11280"/>
                        <a:pt x="1307" y="11462"/>
                        <a:pt x="1763" y="11554"/>
                      </a:cubicBezTo>
                      <a:cubicBezTo>
                        <a:pt x="1338" y="12009"/>
                        <a:pt x="912" y="12648"/>
                        <a:pt x="1186" y="13316"/>
                      </a:cubicBezTo>
                      <a:lnTo>
                        <a:pt x="1307" y="13560"/>
                      </a:lnTo>
                      <a:cubicBezTo>
                        <a:pt x="1581" y="13985"/>
                        <a:pt x="2037" y="14076"/>
                        <a:pt x="2401" y="14076"/>
                      </a:cubicBezTo>
                      <a:cubicBezTo>
                        <a:pt x="2280" y="14532"/>
                        <a:pt x="2249" y="15140"/>
                        <a:pt x="2675" y="15687"/>
                      </a:cubicBezTo>
                      <a:cubicBezTo>
                        <a:pt x="2888" y="15991"/>
                        <a:pt x="3161" y="16143"/>
                        <a:pt x="3496" y="16174"/>
                      </a:cubicBezTo>
                      <a:cubicBezTo>
                        <a:pt x="3561" y="16182"/>
                        <a:pt x="3628" y="16186"/>
                        <a:pt x="3695" y="16186"/>
                      </a:cubicBezTo>
                      <a:cubicBezTo>
                        <a:pt x="3879" y="16186"/>
                        <a:pt x="4061" y="16157"/>
                        <a:pt x="4195" y="16113"/>
                      </a:cubicBezTo>
                      <a:lnTo>
                        <a:pt x="4195" y="16113"/>
                      </a:lnTo>
                      <a:cubicBezTo>
                        <a:pt x="4104" y="16630"/>
                        <a:pt x="4104" y="17329"/>
                        <a:pt x="4499" y="17876"/>
                      </a:cubicBezTo>
                      <a:cubicBezTo>
                        <a:pt x="4620" y="18089"/>
                        <a:pt x="4772" y="18241"/>
                        <a:pt x="4955" y="18393"/>
                      </a:cubicBezTo>
                      <a:cubicBezTo>
                        <a:pt x="5297" y="18637"/>
                        <a:pt x="5666" y="18724"/>
                        <a:pt x="6024" y="18724"/>
                      </a:cubicBezTo>
                      <a:cubicBezTo>
                        <a:pt x="6332" y="18724"/>
                        <a:pt x="6632" y="18659"/>
                        <a:pt x="6900" y="18575"/>
                      </a:cubicBezTo>
                      <a:lnTo>
                        <a:pt x="6900" y="18575"/>
                      </a:lnTo>
                      <a:cubicBezTo>
                        <a:pt x="6809" y="19031"/>
                        <a:pt x="6809" y="19608"/>
                        <a:pt x="7082" y="20003"/>
                      </a:cubicBezTo>
                      <a:cubicBezTo>
                        <a:pt x="7234" y="20277"/>
                        <a:pt x="7447" y="20429"/>
                        <a:pt x="7751" y="20551"/>
                      </a:cubicBezTo>
                      <a:cubicBezTo>
                        <a:pt x="8075" y="20662"/>
                        <a:pt x="8366" y="20708"/>
                        <a:pt x="8624" y="20708"/>
                      </a:cubicBezTo>
                      <a:cubicBezTo>
                        <a:pt x="9069" y="20708"/>
                        <a:pt x="9416" y="20572"/>
                        <a:pt x="9666" y="20399"/>
                      </a:cubicBezTo>
                      <a:cubicBezTo>
                        <a:pt x="9727" y="20520"/>
                        <a:pt x="9788" y="20672"/>
                        <a:pt x="9879" y="20763"/>
                      </a:cubicBezTo>
                      <a:cubicBezTo>
                        <a:pt x="10248" y="21354"/>
                        <a:pt x="10717" y="21666"/>
                        <a:pt x="11254" y="21666"/>
                      </a:cubicBezTo>
                      <a:cubicBezTo>
                        <a:pt x="11380" y="21666"/>
                        <a:pt x="11509" y="21649"/>
                        <a:pt x="11642" y="21614"/>
                      </a:cubicBezTo>
                      <a:cubicBezTo>
                        <a:pt x="12523" y="21371"/>
                        <a:pt x="12858" y="20733"/>
                        <a:pt x="12979" y="20216"/>
                      </a:cubicBezTo>
                      <a:cubicBezTo>
                        <a:pt x="13367" y="20386"/>
                        <a:pt x="13949" y="20595"/>
                        <a:pt x="14539" y="20595"/>
                      </a:cubicBezTo>
                      <a:cubicBezTo>
                        <a:pt x="14688" y="20595"/>
                        <a:pt x="14838" y="20581"/>
                        <a:pt x="14985" y="20551"/>
                      </a:cubicBezTo>
                      <a:cubicBezTo>
                        <a:pt x="15472" y="20429"/>
                        <a:pt x="15867" y="20155"/>
                        <a:pt x="16110" y="19700"/>
                      </a:cubicBezTo>
                      <a:cubicBezTo>
                        <a:pt x="16535" y="19031"/>
                        <a:pt x="16505" y="18149"/>
                        <a:pt x="15928" y="17268"/>
                      </a:cubicBezTo>
                      <a:cubicBezTo>
                        <a:pt x="15897" y="17207"/>
                        <a:pt x="15867" y="17177"/>
                        <a:pt x="15806" y="17086"/>
                      </a:cubicBezTo>
                      <a:cubicBezTo>
                        <a:pt x="16475" y="16873"/>
                        <a:pt x="17478" y="16234"/>
                        <a:pt x="17478" y="15049"/>
                      </a:cubicBezTo>
                      <a:cubicBezTo>
                        <a:pt x="17478" y="14502"/>
                        <a:pt x="17235" y="14016"/>
                        <a:pt x="16779" y="13560"/>
                      </a:cubicBezTo>
                      <a:cubicBezTo>
                        <a:pt x="17174" y="11949"/>
                        <a:pt x="18694" y="9061"/>
                        <a:pt x="19605" y="8453"/>
                      </a:cubicBezTo>
                      <a:cubicBezTo>
                        <a:pt x="20305" y="7967"/>
                        <a:pt x="21642" y="7541"/>
                        <a:pt x="22767" y="7177"/>
                      </a:cubicBezTo>
                      <a:cubicBezTo>
                        <a:pt x="23557" y="6903"/>
                        <a:pt x="24256" y="6721"/>
                        <a:pt x="24682" y="6477"/>
                      </a:cubicBezTo>
                      <a:cubicBezTo>
                        <a:pt x="25137" y="6265"/>
                        <a:pt x="25776" y="5839"/>
                        <a:pt x="25958" y="5079"/>
                      </a:cubicBezTo>
                      <a:cubicBezTo>
                        <a:pt x="26110" y="4502"/>
                        <a:pt x="25928" y="3833"/>
                        <a:pt x="25441" y="3043"/>
                      </a:cubicBezTo>
                      <a:cubicBezTo>
                        <a:pt x="25350" y="2921"/>
                        <a:pt x="25229" y="2769"/>
                        <a:pt x="25168" y="2617"/>
                      </a:cubicBezTo>
                      <a:cubicBezTo>
                        <a:pt x="24107" y="1202"/>
                        <a:pt x="23415" y="431"/>
                        <a:pt x="22463" y="431"/>
                      </a:cubicBezTo>
                      <a:cubicBezTo>
                        <a:pt x="22105" y="431"/>
                        <a:pt x="21711" y="539"/>
                        <a:pt x="21247" y="763"/>
                      </a:cubicBezTo>
                      <a:cubicBezTo>
                        <a:pt x="20457" y="1128"/>
                        <a:pt x="19818" y="1523"/>
                        <a:pt x="19149" y="1888"/>
                      </a:cubicBezTo>
                      <a:cubicBezTo>
                        <a:pt x="18633" y="2192"/>
                        <a:pt x="18146" y="2496"/>
                        <a:pt x="17599" y="2769"/>
                      </a:cubicBezTo>
                      <a:cubicBezTo>
                        <a:pt x="17361" y="2893"/>
                        <a:pt x="17091" y="2945"/>
                        <a:pt x="16795" y="2945"/>
                      </a:cubicBezTo>
                      <a:cubicBezTo>
                        <a:pt x="16074" y="2945"/>
                        <a:pt x="15195" y="2637"/>
                        <a:pt x="14225" y="2313"/>
                      </a:cubicBezTo>
                      <a:cubicBezTo>
                        <a:pt x="13526" y="2070"/>
                        <a:pt x="12827" y="1857"/>
                        <a:pt x="12067" y="1675"/>
                      </a:cubicBezTo>
                      <a:cubicBezTo>
                        <a:pt x="10730" y="1371"/>
                        <a:pt x="9484" y="1280"/>
                        <a:pt x="8602" y="1280"/>
                      </a:cubicBezTo>
                      <a:cubicBezTo>
                        <a:pt x="8359" y="763"/>
                        <a:pt x="7994" y="368"/>
                        <a:pt x="7417" y="155"/>
                      </a:cubicBezTo>
                      <a:cubicBezTo>
                        <a:pt x="7138" y="48"/>
                        <a:pt x="6878" y="1"/>
                        <a:pt x="663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0" name="Google Shape;310;p3"/>
                <p:cNvSpPr/>
                <p:nvPr/>
              </p:nvSpPr>
              <p:spPr>
                <a:xfrm>
                  <a:off x="3832700" y="896425"/>
                  <a:ext cx="172050" cy="51750"/>
                </a:xfrm>
                <a:custGeom>
                  <a:rect b="b" l="l" r="r" t="t"/>
                  <a:pathLst>
                    <a:path extrusionOk="0" h="2070" w="6882">
                      <a:moveTo>
                        <a:pt x="445" y="0"/>
                      </a:moveTo>
                      <a:cubicBezTo>
                        <a:pt x="174" y="0"/>
                        <a:pt x="0" y="338"/>
                        <a:pt x="232" y="569"/>
                      </a:cubicBezTo>
                      <a:cubicBezTo>
                        <a:pt x="512" y="826"/>
                        <a:pt x="829" y="975"/>
                        <a:pt x="1167" y="975"/>
                      </a:cubicBezTo>
                      <a:cubicBezTo>
                        <a:pt x="1269" y="975"/>
                        <a:pt x="1373" y="962"/>
                        <a:pt x="1478" y="934"/>
                      </a:cubicBezTo>
                      <a:cubicBezTo>
                        <a:pt x="1804" y="1585"/>
                        <a:pt x="2491" y="1983"/>
                        <a:pt x="3168" y="1983"/>
                      </a:cubicBezTo>
                      <a:cubicBezTo>
                        <a:pt x="3566" y="1983"/>
                        <a:pt x="3960" y="1845"/>
                        <a:pt x="4274" y="1542"/>
                      </a:cubicBezTo>
                      <a:cubicBezTo>
                        <a:pt x="4658" y="1848"/>
                        <a:pt x="5250" y="2070"/>
                        <a:pt x="5770" y="2070"/>
                      </a:cubicBezTo>
                      <a:cubicBezTo>
                        <a:pt x="6281" y="2070"/>
                        <a:pt x="6722" y="1856"/>
                        <a:pt x="6828" y="1299"/>
                      </a:cubicBezTo>
                      <a:cubicBezTo>
                        <a:pt x="6881" y="1049"/>
                        <a:pt x="6673" y="893"/>
                        <a:pt x="6480" y="893"/>
                      </a:cubicBezTo>
                      <a:cubicBezTo>
                        <a:pt x="6344" y="893"/>
                        <a:pt x="6215" y="971"/>
                        <a:pt x="6189" y="1147"/>
                      </a:cubicBezTo>
                      <a:cubicBezTo>
                        <a:pt x="6150" y="1342"/>
                        <a:pt x="5986" y="1415"/>
                        <a:pt x="5774" y="1415"/>
                      </a:cubicBezTo>
                      <a:cubicBezTo>
                        <a:pt x="5328" y="1415"/>
                        <a:pt x="4672" y="1089"/>
                        <a:pt x="4548" y="903"/>
                      </a:cubicBezTo>
                      <a:cubicBezTo>
                        <a:pt x="4478" y="815"/>
                        <a:pt x="4366" y="748"/>
                        <a:pt x="4256" y="748"/>
                      </a:cubicBezTo>
                      <a:cubicBezTo>
                        <a:pt x="4175" y="748"/>
                        <a:pt x="4095" y="783"/>
                        <a:pt x="4031" y="873"/>
                      </a:cubicBezTo>
                      <a:cubicBezTo>
                        <a:pt x="3789" y="1201"/>
                        <a:pt x="3454" y="1349"/>
                        <a:pt x="3123" y="1349"/>
                      </a:cubicBezTo>
                      <a:cubicBezTo>
                        <a:pt x="2627" y="1349"/>
                        <a:pt x="2141" y="1013"/>
                        <a:pt x="1995" y="447"/>
                      </a:cubicBezTo>
                      <a:cubicBezTo>
                        <a:pt x="1954" y="285"/>
                        <a:pt x="1833" y="204"/>
                        <a:pt x="1702" y="204"/>
                      </a:cubicBezTo>
                      <a:cubicBezTo>
                        <a:pt x="1637" y="204"/>
                        <a:pt x="1569" y="225"/>
                        <a:pt x="1508" y="265"/>
                      </a:cubicBezTo>
                      <a:cubicBezTo>
                        <a:pt x="1394" y="317"/>
                        <a:pt x="1287" y="341"/>
                        <a:pt x="1188" y="341"/>
                      </a:cubicBezTo>
                      <a:cubicBezTo>
                        <a:pt x="998" y="341"/>
                        <a:pt x="838" y="253"/>
                        <a:pt x="718" y="113"/>
                      </a:cubicBezTo>
                      <a:cubicBezTo>
                        <a:pt x="624" y="33"/>
                        <a:pt x="530" y="0"/>
                        <a:pt x="44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1" name="Google Shape;311;p3"/>
                <p:cNvSpPr/>
                <p:nvPr/>
              </p:nvSpPr>
              <p:spPr>
                <a:xfrm>
                  <a:off x="3756325" y="561625"/>
                  <a:ext cx="106500" cy="96050"/>
                </a:xfrm>
                <a:custGeom>
                  <a:rect b="b" l="l" r="r" t="t"/>
                  <a:pathLst>
                    <a:path extrusionOk="0" h="3842" w="4260">
                      <a:moveTo>
                        <a:pt x="1133" y="0"/>
                      </a:moveTo>
                      <a:cubicBezTo>
                        <a:pt x="818" y="0"/>
                        <a:pt x="486" y="147"/>
                        <a:pt x="186" y="496"/>
                      </a:cubicBezTo>
                      <a:cubicBezTo>
                        <a:pt x="0" y="705"/>
                        <a:pt x="242" y="1022"/>
                        <a:pt x="488" y="1022"/>
                      </a:cubicBezTo>
                      <a:cubicBezTo>
                        <a:pt x="564" y="1022"/>
                        <a:pt x="639" y="992"/>
                        <a:pt x="703" y="921"/>
                      </a:cubicBezTo>
                      <a:cubicBezTo>
                        <a:pt x="840" y="759"/>
                        <a:pt x="991" y="690"/>
                        <a:pt x="1136" y="690"/>
                      </a:cubicBezTo>
                      <a:cubicBezTo>
                        <a:pt x="1508" y="690"/>
                        <a:pt x="1841" y="1140"/>
                        <a:pt x="1797" y="1620"/>
                      </a:cubicBezTo>
                      <a:cubicBezTo>
                        <a:pt x="1742" y="1843"/>
                        <a:pt x="1915" y="1989"/>
                        <a:pt x="2155" y="1989"/>
                      </a:cubicBezTo>
                      <a:cubicBezTo>
                        <a:pt x="2177" y="1989"/>
                        <a:pt x="2200" y="1988"/>
                        <a:pt x="2223" y="1985"/>
                      </a:cubicBezTo>
                      <a:cubicBezTo>
                        <a:pt x="2266" y="1978"/>
                        <a:pt x="2308" y="1974"/>
                        <a:pt x="2350" y="1974"/>
                      </a:cubicBezTo>
                      <a:cubicBezTo>
                        <a:pt x="2986" y="1974"/>
                        <a:pt x="3449" y="2811"/>
                        <a:pt x="3135" y="3353"/>
                      </a:cubicBezTo>
                      <a:cubicBezTo>
                        <a:pt x="2992" y="3618"/>
                        <a:pt x="3205" y="3842"/>
                        <a:pt x="3433" y="3842"/>
                      </a:cubicBezTo>
                      <a:cubicBezTo>
                        <a:pt x="3546" y="3842"/>
                        <a:pt x="3663" y="3787"/>
                        <a:pt x="3743" y="3657"/>
                      </a:cubicBezTo>
                      <a:cubicBezTo>
                        <a:pt x="4260" y="2684"/>
                        <a:pt x="3469" y="1468"/>
                        <a:pt x="2436" y="1347"/>
                      </a:cubicBezTo>
                      <a:cubicBezTo>
                        <a:pt x="2354" y="612"/>
                        <a:pt x="1779" y="0"/>
                        <a:pt x="113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312" name="Google Shape;312;p3"/>
              <p:cNvSpPr/>
              <p:nvPr/>
            </p:nvSpPr>
            <p:spPr>
              <a:xfrm>
                <a:off x="446450" y="452825"/>
                <a:ext cx="595000" cy="522025"/>
              </a:xfrm>
              <a:custGeom>
                <a:rect b="b" l="l" r="r" t="t"/>
                <a:pathLst>
                  <a:path extrusionOk="0" h="20881" w="23800">
                    <a:moveTo>
                      <a:pt x="2269" y="573"/>
                    </a:moveTo>
                    <a:cubicBezTo>
                      <a:pt x="3060" y="573"/>
                      <a:pt x="3955" y="1154"/>
                      <a:pt x="4559" y="1507"/>
                    </a:cubicBezTo>
                    <a:cubicBezTo>
                      <a:pt x="5289" y="1962"/>
                      <a:pt x="5958" y="2479"/>
                      <a:pt x="6596" y="3026"/>
                    </a:cubicBezTo>
                    <a:cubicBezTo>
                      <a:pt x="6669" y="3078"/>
                      <a:pt x="6745" y="3102"/>
                      <a:pt x="6817" y="3102"/>
                    </a:cubicBezTo>
                    <a:cubicBezTo>
                      <a:pt x="6957" y="3102"/>
                      <a:pt x="7083" y="3014"/>
                      <a:pt x="7143" y="2874"/>
                    </a:cubicBezTo>
                    <a:cubicBezTo>
                      <a:pt x="7300" y="2455"/>
                      <a:pt x="7548" y="1719"/>
                      <a:pt x="8042" y="1719"/>
                    </a:cubicBezTo>
                    <a:cubicBezTo>
                      <a:pt x="8121" y="1719"/>
                      <a:pt x="8206" y="1738"/>
                      <a:pt x="8298" y="1780"/>
                    </a:cubicBezTo>
                    <a:cubicBezTo>
                      <a:pt x="8906" y="2084"/>
                      <a:pt x="9301" y="2844"/>
                      <a:pt x="9666" y="3361"/>
                    </a:cubicBezTo>
                    <a:cubicBezTo>
                      <a:pt x="10335" y="4455"/>
                      <a:pt x="10791" y="5792"/>
                      <a:pt x="11642" y="6735"/>
                    </a:cubicBezTo>
                    <a:cubicBezTo>
                      <a:pt x="11703" y="6796"/>
                      <a:pt x="11779" y="6823"/>
                      <a:pt x="11856" y="6823"/>
                    </a:cubicBezTo>
                    <a:cubicBezTo>
                      <a:pt x="11970" y="6823"/>
                      <a:pt x="12086" y="6764"/>
                      <a:pt x="12158" y="6674"/>
                    </a:cubicBezTo>
                    <a:cubicBezTo>
                      <a:pt x="12386" y="6242"/>
                      <a:pt x="12715" y="5708"/>
                      <a:pt x="13159" y="5708"/>
                    </a:cubicBezTo>
                    <a:cubicBezTo>
                      <a:pt x="13309" y="5708"/>
                      <a:pt x="13472" y="5768"/>
                      <a:pt x="13648" y="5914"/>
                    </a:cubicBezTo>
                    <a:cubicBezTo>
                      <a:pt x="14164" y="6370"/>
                      <a:pt x="14438" y="7160"/>
                      <a:pt x="14651" y="7798"/>
                    </a:cubicBezTo>
                    <a:cubicBezTo>
                      <a:pt x="15016" y="8801"/>
                      <a:pt x="14924" y="9896"/>
                      <a:pt x="15502" y="10777"/>
                    </a:cubicBezTo>
                    <a:cubicBezTo>
                      <a:pt x="15571" y="10863"/>
                      <a:pt x="15679" y="10920"/>
                      <a:pt x="15787" y="10920"/>
                    </a:cubicBezTo>
                    <a:cubicBezTo>
                      <a:pt x="15870" y="10920"/>
                      <a:pt x="15953" y="10887"/>
                      <a:pt x="16019" y="10808"/>
                    </a:cubicBezTo>
                    <a:cubicBezTo>
                      <a:pt x="16140" y="10656"/>
                      <a:pt x="16262" y="10595"/>
                      <a:pt x="16383" y="10382"/>
                    </a:cubicBezTo>
                    <a:cubicBezTo>
                      <a:pt x="16583" y="10043"/>
                      <a:pt x="16796" y="9546"/>
                      <a:pt x="17099" y="9546"/>
                    </a:cubicBezTo>
                    <a:cubicBezTo>
                      <a:pt x="17257" y="9546"/>
                      <a:pt x="17441" y="9682"/>
                      <a:pt x="17660" y="10048"/>
                    </a:cubicBezTo>
                    <a:cubicBezTo>
                      <a:pt x="18359" y="11142"/>
                      <a:pt x="18420" y="12571"/>
                      <a:pt x="18754" y="13817"/>
                    </a:cubicBezTo>
                    <a:cubicBezTo>
                      <a:pt x="19271" y="15397"/>
                      <a:pt x="20365" y="16887"/>
                      <a:pt x="21885" y="17586"/>
                    </a:cubicBezTo>
                    <a:cubicBezTo>
                      <a:pt x="21827" y="17588"/>
                      <a:pt x="21769" y="17589"/>
                      <a:pt x="21712" y="17589"/>
                    </a:cubicBezTo>
                    <a:cubicBezTo>
                      <a:pt x="20009" y="17589"/>
                      <a:pt x="18341" y="16737"/>
                      <a:pt x="16900" y="15914"/>
                    </a:cubicBezTo>
                    <a:cubicBezTo>
                      <a:pt x="15076" y="14789"/>
                      <a:pt x="13557" y="13361"/>
                      <a:pt x="12189" y="11750"/>
                    </a:cubicBezTo>
                    <a:cubicBezTo>
                      <a:pt x="10821" y="10139"/>
                      <a:pt x="9636" y="8346"/>
                      <a:pt x="8328" y="6704"/>
                    </a:cubicBezTo>
                    <a:cubicBezTo>
                      <a:pt x="7265" y="5367"/>
                      <a:pt x="6292" y="3665"/>
                      <a:pt x="4529" y="3300"/>
                    </a:cubicBezTo>
                    <a:cubicBezTo>
                      <a:pt x="4501" y="3294"/>
                      <a:pt x="4474" y="3291"/>
                      <a:pt x="4448" y="3291"/>
                    </a:cubicBezTo>
                    <a:cubicBezTo>
                      <a:pt x="4086" y="3291"/>
                      <a:pt x="3980" y="3853"/>
                      <a:pt x="4377" y="3938"/>
                    </a:cubicBezTo>
                    <a:cubicBezTo>
                      <a:pt x="5471" y="4212"/>
                      <a:pt x="6140" y="5002"/>
                      <a:pt x="6809" y="5883"/>
                    </a:cubicBezTo>
                    <a:cubicBezTo>
                      <a:pt x="7447" y="6704"/>
                      <a:pt x="8116" y="7555"/>
                      <a:pt x="8784" y="8376"/>
                    </a:cubicBezTo>
                    <a:cubicBezTo>
                      <a:pt x="10031" y="10048"/>
                      <a:pt x="11246" y="11750"/>
                      <a:pt x="12645" y="13270"/>
                    </a:cubicBezTo>
                    <a:cubicBezTo>
                      <a:pt x="14043" y="14789"/>
                      <a:pt x="15684" y="16066"/>
                      <a:pt x="17508" y="17039"/>
                    </a:cubicBezTo>
                    <a:cubicBezTo>
                      <a:pt x="18781" y="17733"/>
                      <a:pt x="20218" y="18289"/>
                      <a:pt x="21690" y="18289"/>
                    </a:cubicBezTo>
                    <a:cubicBezTo>
                      <a:pt x="21765" y="18289"/>
                      <a:pt x="21840" y="18288"/>
                      <a:pt x="21915" y="18285"/>
                    </a:cubicBezTo>
                    <a:lnTo>
                      <a:pt x="21915" y="18285"/>
                    </a:lnTo>
                    <a:cubicBezTo>
                      <a:pt x="21642" y="18498"/>
                      <a:pt x="21338" y="18680"/>
                      <a:pt x="21095" y="18862"/>
                    </a:cubicBezTo>
                    <a:cubicBezTo>
                      <a:pt x="20122" y="19440"/>
                      <a:pt x="19119" y="19865"/>
                      <a:pt x="18055" y="20109"/>
                    </a:cubicBezTo>
                    <a:cubicBezTo>
                      <a:pt x="17867" y="20166"/>
                      <a:pt x="17090" y="20265"/>
                      <a:pt x="16335" y="20265"/>
                    </a:cubicBezTo>
                    <a:cubicBezTo>
                      <a:pt x="15501" y="20265"/>
                      <a:pt x="14694" y="20144"/>
                      <a:pt x="14742" y="19713"/>
                    </a:cubicBezTo>
                    <a:cubicBezTo>
                      <a:pt x="14803" y="19136"/>
                      <a:pt x="15806" y="18558"/>
                      <a:pt x="16171" y="18254"/>
                    </a:cubicBezTo>
                    <a:cubicBezTo>
                      <a:pt x="16444" y="18042"/>
                      <a:pt x="16171" y="17738"/>
                      <a:pt x="15927" y="17677"/>
                    </a:cubicBezTo>
                    <a:cubicBezTo>
                      <a:pt x="15668" y="17666"/>
                      <a:pt x="15412" y="17664"/>
                      <a:pt x="15159" y="17664"/>
                    </a:cubicBezTo>
                    <a:cubicBezTo>
                      <a:pt x="14992" y="17664"/>
                      <a:pt x="14826" y="17665"/>
                      <a:pt x="14661" y="17665"/>
                    </a:cubicBezTo>
                    <a:cubicBezTo>
                      <a:pt x="13675" y="17665"/>
                      <a:pt x="12727" y="17631"/>
                      <a:pt x="11763" y="17160"/>
                    </a:cubicBezTo>
                    <a:cubicBezTo>
                      <a:pt x="11095" y="16826"/>
                      <a:pt x="10547" y="16157"/>
                      <a:pt x="11307" y="15549"/>
                    </a:cubicBezTo>
                    <a:cubicBezTo>
                      <a:pt x="11733" y="15215"/>
                      <a:pt x="12310" y="15063"/>
                      <a:pt x="12797" y="14850"/>
                    </a:cubicBezTo>
                    <a:cubicBezTo>
                      <a:pt x="13101" y="14698"/>
                      <a:pt x="12918" y="14242"/>
                      <a:pt x="12614" y="14242"/>
                    </a:cubicBezTo>
                    <a:cubicBezTo>
                      <a:pt x="12275" y="14242"/>
                      <a:pt x="11939" y="14246"/>
                      <a:pt x="11607" y="14246"/>
                    </a:cubicBezTo>
                    <a:cubicBezTo>
                      <a:pt x="10333" y="14246"/>
                      <a:pt x="9108" y="14189"/>
                      <a:pt x="7903" y="13634"/>
                    </a:cubicBezTo>
                    <a:cubicBezTo>
                      <a:pt x="7447" y="13391"/>
                      <a:pt x="6201" y="12783"/>
                      <a:pt x="6687" y="12115"/>
                    </a:cubicBezTo>
                    <a:cubicBezTo>
                      <a:pt x="7052" y="11598"/>
                      <a:pt x="7933" y="11446"/>
                      <a:pt x="8511" y="11355"/>
                    </a:cubicBezTo>
                    <a:cubicBezTo>
                      <a:pt x="8845" y="11263"/>
                      <a:pt x="8784" y="10777"/>
                      <a:pt x="8480" y="10686"/>
                    </a:cubicBezTo>
                    <a:cubicBezTo>
                      <a:pt x="7113" y="10352"/>
                      <a:pt x="5502" y="10382"/>
                      <a:pt x="4377" y="9440"/>
                    </a:cubicBezTo>
                    <a:cubicBezTo>
                      <a:pt x="3952" y="9105"/>
                      <a:pt x="3070" y="8194"/>
                      <a:pt x="3344" y="7555"/>
                    </a:cubicBezTo>
                    <a:cubicBezTo>
                      <a:pt x="3512" y="7185"/>
                      <a:pt x="3923" y="7085"/>
                      <a:pt x="4349" y="7085"/>
                    </a:cubicBezTo>
                    <a:cubicBezTo>
                      <a:pt x="4692" y="7085"/>
                      <a:pt x="5045" y="7150"/>
                      <a:pt x="5289" y="7190"/>
                    </a:cubicBezTo>
                    <a:cubicBezTo>
                      <a:pt x="5320" y="7198"/>
                      <a:pt x="5349" y="7202"/>
                      <a:pt x="5376" y="7202"/>
                    </a:cubicBezTo>
                    <a:cubicBezTo>
                      <a:pt x="5676" y="7202"/>
                      <a:pt x="5780" y="6777"/>
                      <a:pt x="5502" y="6583"/>
                    </a:cubicBezTo>
                    <a:cubicBezTo>
                      <a:pt x="4286" y="5792"/>
                      <a:pt x="3070" y="4972"/>
                      <a:pt x="2158" y="3786"/>
                    </a:cubicBezTo>
                    <a:cubicBezTo>
                      <a:pt x="1611" y="3026"/>
                      <a:pt x="426" y="1203"/>
                      <a:pt x="1793" y="655"/>
                    </a:cubicBezTo>
                    <a:cubicBezTo>
                      <a:pt x="1945" y="598"/>
                      <a:pt x="2105" y="573"/>
                      <a:pt x="2269" y="573"/>
                    </a:cubicBezTo>
                    <a:close/>
                    <a:moveTo>
                      <a:pt x="2189" y="1"/>
                    </a:moveTo>
                    <a:cubicBezTo>
                      <a:pt x="1792" y="1"/>
                      <a:pt x="1414" y="98"/>
                      <a:pt x="1094" y="351"/>
                    </a:cubicBezTo>
                    <a:cubicBezTo>
                      <a:pt x="0" y="1263"/>
                      <a:pt x="638" y="2722"/>
                      <a:pt x="1246" y="3695"/>
                    </a:cubicBezTo>
                    <a:cubicBezTo>
                      <a:pt x="1976" y="4880"/>
                      <a:pt x="3040" y="5762"/>
                      <a:pt x="4134" y="6522"/>
                    </a:cubicBezTo>
                    <a:cubicBezTo>
                      <a:pt x="3830" y="6552"/>
                      <a:pt x="3496" y="6643"/>
                      <a:pt x="3222" y="6765"/>
                    </a:cubicBezTo>
                    <a:cubicBezTo>
                      <a:pt x="2553" y="7160"/>
                      <a:pt x="2523" y="8042"/>
                      <a:pt x="2857" y="8649"/>
                    </a:cubicBezTo>
                    <a:cubicBezTo>
                      <a:pt x="3344" y="9501"/>
                      <a:pt x="4043" y="10200"/>
                      <a:pt x="4955" y="10564"/>
                    </a:cubicBezTo>
                    <a:cubicBezTo>
                      <a:pt x="5623" y="10868"/>
                      <a:pt x="6353" y="10990"/>
                      <a:pt x="7082" y="11112"/>
                    </a:cubicBezTo>
                    <a:cubicBezTo>
                      <a:pt x="6079" y="11567"/>
                      <a:pt x="5411" y="12388"/>
                      <a:pt x="6383" y="13422"/>
                    </a:cubicBezTo>
                    <a:cubicBezTo>
                      <a:pt x="7599" y="14668"/>
                      <a:pt x="9514" y="14881"/>
                      <a:pt x="11216" y="14881"/>
                    </a:cubicBezTo>
                    <a:cubicBezTo>
                      <a:pt x="10426" y="15367"/>
                      <a:pt x="9757" y="16096"/>
                      <a:pt x="10517" y="17039"/>
                    </a:cubicBezTo>
                    <a:cubicBezTo>
                      <a:pt x="11400" y="18216"/>
                      <a:pt x="12965" y="18286"/>
                      <a:pt x="14405" y="18286"/>
                    </a:cubicBezTo>
                    <a:cubicBezTo>
                      <a:pt x="14601" y="18286"/>
                      <a:pt x="14795" y="18285"/>
                      <a:pt x="14985" y="18285"/>
                    </a:cubicBezTo>
                    <a:cubicBezTo>
                      <a:pt x="14560" y="18619"/>
                      <a:pt x="14164" y="19014"/>
                      <a:pt x="14012" y="19501"/>
                    </a:cubicBezTo>
                    <a:cubicBezTo>
                      <a:pt x="13709" y="20504"/>
                      <a:pt x="15289" y="20747"/>
                      <a:pt x="15897" y="20838"/>
                    </a:cubicBezTo>
                    <a:cubicBezTo>
                      <a:pt x="16121" y="20867"/>
                      <a:pt x="16346" y="20881"/>
                      <a:pt x="16571" y="20881"/>
                    </a:cubicBezTo>
                    <a:cubicBezTo>
                      <a:pt x="17750" y="20881"/>
                      <a:pt x="18933" y="20507"/>
                      <a:pt x="20031" y="20048"/>
                    </a:cubicBezTo>
                    <a:cubicBezTo>
                      <a:pt x="21307" y="19470"/>
                      <a:pt x="22311" y="18619"/>
                      <a:pt x="23496" y="17920"/>
                    </a:cubicBezTo>
                    <a:cubicBezTo>
                      <a:pt x="23800" y="17707"/>
                      <a:pt x="23587" y="17343"/>
                      <a:pt x="23283" y="17312"/>
                    </a:cubicBezTo>
                    <a:cubicBezTo>
                      <a:pt x="23435" y="17312"/>
                      <a:pt x="22979" y="17251"/>
                      <a:pt x="22918" y="17221"/>
                    </a:cubicBezTo>
                    <a:cubicBezTo>
                      <a:pt x="22584" y="17160"/>
                      <a:pt x="22219" y="17008"/>
                      <a:pt x="21885" y="16856"/>
                    </a:cubicBezTo>
                    <a:cubicBezTo>
                      <a:pt x="20608" y="16188"/>
                      <a:pt x="19788" y="14941"/>
                      <a:pt x="19393" y="13604"/>
                    </a:cubicBezTo>
                    <a:cubicBezTo>
                      <a:pt x="19149" y="12753"/>
                      <a:pt x="18997" y="11841"/>
                      <a:pt x="18724" y="10960"/>
                    </a:cubicBezTo>
                    <a:cubicBezTo>
                      <a:pt x="18541" y="10352"/>
                      <a:pt x="18237" y="9470"/>
                      <a:pt x="17721" y="9105"/>
                    </a:cubicBezTo>
                    <a:cubicBezTo>
                      <a:pt x="17466" y="8931"/>
                      <a:pt x="17247" y="8858"/>
                      <a:pt x="17055" y="8858"/>
                    </a:cubicBezTo>
                    <a:cubicBezTo>
                      <a:pt x="16510" y="8858"/>
                      <a:pt x="16173" y="9440"/>
                      <a:pt x="15836" y="9956"/>
                    </a:cubicBezTo>
                    <a:cubicBezTo>
                      <a:pt x="15593" y="9318"/>
                      <a:pt x="15593" y="8528"/>
                      <a:pt x="15380" y="7890"/>
                    </a:cubicBezTo>
                    <a:cubicBezTo>
                      <a:pt x="15168" y="7130"/>
                      <a:pt x="14864" y="6218"/>
                      <a:pt x="14256" y="5640"/>
                    </a:cubicBezTo>
                    <a:cubicBezTo>
                      <a:pt x="13896" y="5269"/>
                      <a:pt x="13536" y="5115"/>
                      <a:pt x="13195" y="5115"/>
                    </a:cubicBezTo>
                    <a:cubicBezTo>
                      <a:pt x="12672" y="5115"/>
                      <a:pt x="12192" y="5478"/>
                      <a:pt x="11824" y="5975"/>
                    </a:cubicBezTo>
                    <a:cubicBezTo>
                      <a:pt x="11520" y="5519"/>
                      <a:pt x="11277" y="5002"/>
                      <a:pt x="11034" y="4485"/>
                    </a:cubicBezTo>
                    <a:cubicBezTo>
                      <a:pt x="10578" y="3665"/>
                      <a:pt x="10061" y="2783"/>
                      <a:pt x="9453" y="2084"/>
                    </a:cubicBezTo>
                    <a:cubicBezTo>
                      <a:pt x="9142" y="1576"/>
                      <a:pt x="8622" y="1041"/>
                      <a:pt x="8013" y="1041"/>
                    </a:cubicBezTo>
                    <a:cubicBezTo>
                      <a:pt x="7967" y="1041"/>
                      <a:pt x="7920" y="1044"/>
                      <a:pt x="7873" y="1051"/>
                    </a:cubicBezTo>
                    <a:cubicBezTo>
                      <a:pt x="7265" y="1111"/>
                      <a:pt x="6930" y="1689"/>
                      <a:pt x="6687" y="2266"/>
                    </a:cubicBezTo>
                    <a:cubicBezTo>
                      <a:pt x="5897" y="1658"/>
                      <a:pt x="5107" y="1051"/>
                      <a:pt x="4225" y="595"/>
                    </a:cubicBezTo>
                    <a:cubicBezTo>
                      <a:pt x="3643" y="304"/>
                      <a:pt x="2889" y="1"/>
                      <a:pt x="218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3" name="Google Shape;313;p3"/>
              <p:cNvSpPr/>
              <p:nvPr/>
            </p:nvSpPr>
            <p:spPr>
              <a:xfrm>
                <a:off x="-12" y="-181075"/>
                <a:ext cx="626950" cy="443725"/>
              </a:xfrm>
              <a:custGeom>
                <a:rect b="b" l="l" r="r" t="t"/>
                <a:pathLst>
                  <a:path extrusionOk="0" h="17749" w="25078">
                    <a:moveTo>
                      <a:pt x="10913" y="979"/>
                    </a:moveTo>
                    <a:cubicBezTo>
                      <a:pt x="11703" y="1435"/>
                      <a:pt x="12554" y="2073"/>
                      <a:pt x="12706" y="2803"/>
                    </a:cubicBezTo>
                    <a:cubicBezTo>
                      <a:pt x="12311" y="2955"/>
                      <a:pt x="11977" y="3259"/>
                      <a:pt x="11733" y="3684"/>
                    </a:cubicBezTo>
                    <a:cubicBezTo>
                      <a:pt x="11733" y="3563"/>
                      <a:pt x="11733" y="3502"/>
                      <a:pt x="11703" y="3380"/>
                    </a:cubicBezTo>
                    <a:cubicBezTo>
                      <a:pt x="11581" y="2590"/>
                      <a:pt x="11338" y="1708"/>
                      <a:pt x="10913" y="979"/>
                    </a:cubicBezTo>
                    <a:close/>
                    <a:moveTo>
                      <a:pt x="13405" y="3343"/>
                    </a:moveTo>
                    <a:cubicBezTo>
                      <a:pt x="13569" y="3343"/>
                      <a:pt x="13735" y="3375"/>
                      <a:pt x="13892" y="3441"/>
                    </a:cubicBezTo>
                    <a:cubicBezTo>
                      <a:pt x="14499" y="3715"/>
                      <a:pt x="14743" y="4444"/>
                      <a:pt x="14469" y="5022"/>
                    </a:cubicBezTo>
                    <a:cubicBezTo>
                      <a:pt x="14296" y="5454"/>
                      <a:pt x="13878" y="5686"/>
                      <a:pt x="13442" y="5686"/>
                    </a:cubicBezTo>
                    <a:cubicBezTo>
                      <a:pt x="13265" y="5686"/>
                      <a:pt x="13086" y="5648"/>
                      <a:pt x="12919" y="5569"/>
                    </a:cubicBezTo>
                    <a:cubicBezTo>
                      <a:pt x="12341" y="5326"/>
                      <a:pt x="12098" y="4596"/>
                      <a:pt x="12341" y="4019"/>
                    </a:cubicBezTo>
                    <a:cubicBezTo>
                      <a:pt x="12541" y="3576"/>
                      <a:pt x="12966" y="3343"/>
                      <a:pt x="13405" y="3343"/>
                    </a:cubicBezTo>
                    <a:close/>
                    <a:moveTo>
                      <a:pt x="16451" y="3546"/>
                    </a:moveTo>
                    <a:cubicBezTo>
                      <a:pt x="16613" y="3546"/>
                      <a:pt x="16776" y="3580"/>
                      <a:pt x="16931" y="3654"/>
                    </a:cubicBezTo>
                    <a:cubicBezTo>
                      <a:pt x="17539" y="3897"/>
                      <a:pt x="17782" y="4626"/>
                      <a:pt x="17509" y="5204"/>
                    </a:cubicBezTo>
                    <a:cubicBezTo>
                      <a:pt x="17329" y="5631"/>
                      <a:pt x="16883" y="5875"/>
                      <a:pt x="16430" y="5875"/>
                    </a:cubicBezTo>
                    <a:cubicBezTo>
                      <a:pt x="16270" y="5875"/>
                      <a:pt x="16109" y="5845"/>
                      <a:pt x="15958" y="5781"/>
                    </a:cubicBezTo>
                    <a:cubicBezTo>
                      <a:pt x="15351" y="5508"/>
                      <a:pt x="15138" y="4778"/>
                      <a:pt x="15381" y="4201"/>
                    </a:cubicBezTo>
                    <a:cubicBezTo>
                      <a:pt x="15581" y="3800"/>
                      <a:pt x="16009" y="3546"/>
                      <a:pt x="16451" y="3546"/>
                    </a:cubicBezTo>
                    <a:close/>
                    <a:moveTo>
                      <a:pt x="10274" y="1161"/>
                    </a:moveTo>
                    <a:cubicBezTo>
                      <a:pt x="10761" y="2012"/>
                      <a:pt x="11095" y="3076"/>
                      <a:pt x="11126" y="4049"/>
                    </a:cubicBezTo>
                    <a:cubicBezTo>
                      <a:pt x="11186" y="4505"/>
                      <a:pt x="11065" y="5204"/>
                      <a:pt x="11217" y="5690"/>
                    </a:cubicBezTo>
                    <a:cubicBezTo>
                      <a:pt x="10913" y="5873"/>
                      <a:pt x="10639" y="6146"/>
                      <a:pt x="10487" y="6481"/>
                    </a:cubicBezTo>
                    <a:cubicBezTo>
                      <a:pt x="10274" y="6936"/>
                      <a:pt x="10274" y="7423"/>
                      <a:pt x="10426" y="7879"/>
                    </a:cubicBezTo>
                    <a:cubicBezTo>
                      <a:pt x="10062" y="7696"/>
                      <a:pt x="9606" y="7392"/>
                      <a:pt x="9211" y="6906"/>
                    </a:cubicBezTo>
                    <a:lnTo>
                      <a:pt x="9211" y="6876"/>
                    </a:lnTo>
                    <a:cubicBezTo>
                      <a:pt x="8998" y="6085"/>
                      <a:pt x="8967" y="5234"/>
                      <a:pt x="9241" y="4474"/>
                    </a:cubicBezTo>
                    <a:cubicBezTo>
                      <a:pt x="9393" y="4596"/>
                      <a:pt x="9575" y="4718"/>
                      <a:pt x="9727" y="4809"/>
                    </a:cubicBezTo>
                    <a:cubicBezTo>
                      <a:pt x="9802" y="4855"/>
                      <a:pt x="9888" y="4879"/>
                      <a:pt x="9970" y="4879"/>
                    </a:cubicBezTo>
                    <a:cubicBezTo>
                      <a:pt x="10154" y="4879"/>
                      <a:pt x="10317" y="4758"/>
                      <a:pt x="10274" y="4505"/>
                    </a:cubicBezTo>
                    <a:cubicBezTo>
                      <a:pt x="10062" y="3380"/>
                      <a:pt x="9970" y="2225"/>
                      <a:pt x="10274" y="1161"/>
                    </a:cubicBezTo>
                    <a:close/>
                    <a:moveTo>
                      <a:pt x="5840" y="4945"/>
                    </a:moveTo>
                    <a:cubicBezTo>
                      <a:pt x="6366" y="4945"/>
                      <a:pt x="6891" y="5024"/>
                      <a:pt x="7417" y="5234"/>
                    </a:cubicBezTo>
                    <a:cubicBezTo>
                      <a:pt x="7904" y="6572"/>
                      <a:pt x="8694" y="7453"/>
                      <a:pt x="9393" y="7970"/>
                    </a:cubicBezTo>
                    <a:cubicBezTo>
                      <a:pt x="8879" y="8049"/>
                      <a:pt x="8364" y="8082"/>
                      <a:pt x="7850" y="8082"/>
                    </a:cubicBezTo>
                    <a:cubicBezTo>
                      <a:pt x="7179" y="8082"/>
                      <a:pt x="6508" y="8026"/>
                      <a:pt x="5837" y="7940"/>
                    </a:cubicBezTo>
                    <a:cubicBezTo>
                      <a:pt x="4408" y="7757"/>
                      <a:pt x="2919" y="7514"/>
                      <a:pt x="1551" y="7028"/>
                    </a:cubicBezTo>
                    <a:cubicBezTo>
                      <a:pt x="2615" y="6633"/>
                      <a:pt x="3891" y="6724"/>
                      <a:pt x="4986" y="6633"/>
                    </a:cubicBezTo>
                    <a:cubicBezTo>
                      <a:pt x="5290" y="6602"/>
                      <a:pt x="5320" y="6268"/>
                      <a:pt x="5168" y="6085"/>
                    </a:cubicBezTo>
                    <a:cubicBezTo>
                      <a:pt x="4894" y="5781"/>
                      <a:pt x="4742" y="5417"/>
                      <a:pt x="4682" y="5052"/>
                    </a:cubicBezTo>
                    <a:cubicBezTo>
                      <a:pt x="5068" y="4988"/>
                      <a:pt x="5454" y="4945"/>
                      <a:pt x="5840" y="4945"/>
                    </a:cubicBezTo>
                    <a:close/>
                    <a:moveTo>
                      <a:pt x="12166" y="6083"/>
                    </a:moveTo>
                    <a:cubicBezTo>
                      <a:pt x="12324" y="6083"/>
                      <a:pt x="12487" y="6113"/>
                      <a:pt x="12645" y="6177"/>
                    </a:cubicBezTo>
                    <a:cubicBezTo>
                      <a:pt x="13253" y="6450"/>
                      <a:pt x="13496" y="7180"/>
                      <a:pt x="13223" y="7757"/>
                    </a:cubicBezTo>
                    <a:cubicBezTo>
                      <a:pt x="13023" y="8158"/>
                      <a:pt x="12594" y="8412"/>
                      <a:pt x="12153" y="8412"/>
                    </a:cubicBezTo>
                    <a:cubicBezTo>
                      <a:pt x="11991" y="8412"/>
                      <a:pt x="11827" y="8378"/>
                      <a:pt x="11673" y="8304"/>
                    </a:cubicBezTo>
                    <a:cubicBezTo>
                      <a:pt x="11065" y="8061"/>
                      <a:pt x="10822" y="7332"/>
                      <a:pt x="11095" y="6754"/>
                    </a:cubicBezTo>
                    <a:cubicBezTo>
                      <a:pt x="11297" y="6327"/>
                      <a:pt x="11716" y="6083"/>
                      <a:pt x="12166" y="6083"/>
                    </a:cubicBezTo>
                    <a:close/>
                    <a:moveTo>
                      <a:pt x="18261" y="6272"/>
                    </a:moveTo>
                    <a:cubicBezTo>
                      <a:pt x="18439" y="6272"/>
                      <a:pt x="18618" y="6310"/>
                      <a:pt x="18785" y="6389"/>
                    </a:cubicBezTo>
                    <a:cubicBezTo>
                      <a:pt x="19332" y="6633"/>
                      <a:pt x="19606" y="7362"/>
                      <a:pt x="19332" y="7940"/>
                    </a:cubicBezTo>
                    <a:cubicBezTo>
                      <a:pt x="19155" y="8382"/>
                      <a:pt x="18720" y="8616"/>
                      <a:pt x="18274" y="8616"/>
                    </a:cubicBezTo>
                    <a:cubicBezTo>
                      <a:pt x="18107" y="8616"/>
                      <a:pt x="17939" y="8583"/>
                      <a:pt x="17782" y="8517"/>
                    </a:cubicBezTo>
                    <a:cubicBezTo>
                      <a:pt x="17174" y="8243"/>
                      <a:pt x="16961" y="7514"/>
                      <a:pt x="17205" y="6936"/>
                    </a:cubicBezTo>
                    <a:cubicBezTo>
                      <a:pt x="17399" y="6504"/>
                      <a:pt x="17824" y="6272"/>
                      <a:pt x="18261" y="6272"/>
                    </a:cubicBezTo>
                    <a:close/>
                    <a:moveTo>
                      <a:pt x="15222" y="6313"/>
                    </a:moveTo>
                    <a:cubicBezTo>
                      <a:pt x="15381" y="6313"/>
                      <a:pt x="15540" y="6347"/>
                      <a:pt x="15685" y="6420"/>
                    </a:cubicBezTo>
                    <a:cubicBezTo>
                      <a:pt x="16262" y="6693"/>
                      <a:pt x="16536" y="7362"/>
                      <a:pt x="16262" y="7970"/>
                    </a:cubicBezTo>
                    <a:cubicBezTo>
                      <a:pt x="16064" y="8410"/>
                      <a:pt x="15643" y="8659"/>
                      <a:pt x="15206" y="8659"/>
                    </a:cubicBezTo>
                    <a:cubicBezTo>
                      <a:pt x="15040" y="8659"/>
                      <a:pt x="14872" y="8623"/>
                      <a:pt x="14712" y="8547"/>
                    </a:cubicBezTo>
                    <a:cubicBezTo>
                      <a:pt x="14104" y="8274"/>
                      <a:pt x="13861" y="7544"/>
                      <a:pt x="14135" y="6997"/>
                    </a:cubicBezTo>
                    <a:cubicBezTo>
                      <a:pt x="14336" y="6573"/>
                      <a:pt x="14782" y="6313"/>
                      <a:pt x="15222" y="6313"/>
                    </a:cubicBezTo>
                    <a:close/>
                    <a:moveTo>
                      <a:pt x="1490" y="7696"/>
                    </a:moveTo>
                    <a:lnTo>
                      <a:pt x="1490" y="7696"/>
                    </a:lnTo>
                    <a:cubicBezTo>
                      <a:pt x="2858" y="8152"/>
                      <a:pt x="4256" y="8395"/>
                      <a:pt x="5685" y="8578"/>
                    </a:cubicBezTo>
                    <a:cubicBezTo>
                      <a:pt x="6376" y="8672"/>
                      <a:pt x="7074" y="8734"/>
                      <a:pt x="7773" y="8734"/>
                    </a:cubicBezTo>
                    <a:cubicBezTo>
                      <a:pt x="8427" y="8734"/>
                      <a:pt x="9081" y="8680"/>
                      <a:pt x="9727" y="8547"/>
                    </a:cubicBezTo>
                    <a:lnTo>
                      <a:pt x="9727" y="8547"/>
                    </a:lnTo>
                    <a:cubicBezTo>
                      <a:pt x="9484" y="8730"/>
                      <a:pt x="9302" y="8973"/>
                      <a:pt x="9180" y="9216"/>
                    </a:cubicBezTo>
                    <a:cubicBezTo>
                      <a:pt x="9150" y="9338"/>
                      <a:pt x="9089" y="9459"/>
                      <a:pt x="9089" y="9611"/>
                    </a:cubicBezTo>
                    <a:cubicBezTo>
                      <a:pt x="8390" y="10250"/>
                      <a:pt x="6961" y="10706"/>
                      <a:pt x="5928" y="10706"/>
                    </a:cubicBezTo>
                    <a:cubicBezTo>
                      <a:pt x="6080" y="10402"/>
                      <a:pt x="6262" y="10128"/>
                      <a:pt x="6505" y="9885"/>
                    </a:cubicBezTo>
                    <a:cubicBezTo>
                      <a:pt x="6688" y="9642"/>
                      <a:pt x="6505" y="9338"/>
                      <a:pt x="6201" y="9338"/>
                    </a:cubicBezTo>
                    <a:cubicBezTo>
                      <a:pt x="4560" y="9338"/>
                      <a:pt x="2797" y="8760"/>
                      <a:pt x="1490" y="7696"/>
                    </a:cubicBezTo>
                    <a:close/>
                    <a:moveTo>
                      <a:pt x="10877" y="8814"/>
                    </a:moveTo>
                    <a:cubicBezTo>
                      <a:pt x="11044" y="8814"/>
                      <a:pt x="11212" y="8846"/>
                      <a:pt x="11369" y="8912"/>
                    </a:cubicBezTo>
                    <a:cubicBezTo>
                      <a:pt x="11673" y="9064"/>
                      <a:pt x="11855" y="9307"/>
                      <a:pt x="11977" y="9611"/>
                    </a:cubicBezTo>
                    <a:lnTo>
                      <a:pt x="11977" y="9642"/>
                    </a:lnTo>
                    <a:cubicBezTo>
                      <a:pt x="12037" y="9915"/>
                      <a:pt x="12037" y="10219"/>
                      <a:pt x="11916" y="10493"/>
                    </a:cubicBezTo>
                    <a:cubicBezTo>
                      <a:pt x="11743" y="10925"/>
                      <a:pt x="11324" y="11157"/>
                      <a:pt x="10889" y="11157"/>
                    </a:cubicBezTo>
                    <a:cubicBezTo>
                      <a:pt x="10712" y="11157"/>
                      <a:pt x="10533" y="11119"/>
                      <a:pt x="10366" y="11040"/>
                    </a:cubicBezTo>
                    <a:cubicBezTo>
                      <a:pt x="9910" y="10858"/>
                      <a:pt x="9667" y="10371"/>
                      <a:pt x="9697" y="9854"/>
                    </a:cubicBezTo>
                    <a:cubicBezTo>
                      <a:pt x="9727" y="9824"/>
                      <a:pt x="9727" y="9763"/>
                      <a:pt x="9727" y="9733"/>
                    </a:cubicBezTo>
                    <a:cubicBezTo>
                      <a:pt x="9727" y="9642"/>
                      <a:pt x="9758" y="9581"/>
                      <a:pt x="9788" y="9490"/>
                    </a:cubicBezTo>
                    <a:cubicBezTo>
                      <a:pt x="9987" y="9047"/>
                      <a:pt x="10429" y="8814"/>
                      <a:pt x="10877" y="8814"/>
                    </a:cubicBezTo>
                    <a:close/>
                    <a:moveTo>
                      <a:pt x="13764" y="8926"/>
                    </a:moveTo>
                    <a:cubicBezTo>
                      <a:pt x="13925" y="8926"/>
                      <a:pt x="14092" y="8960"/>
                      <a:pt x="14256" y="9034"/>
                    </a:cubicBezTo>
                    <a:cubicBezTo>
                      <a:pt x="14621" y="9216"/>
                      <a:pt x="14895" y="9551"/>
                      <a:pt x="14925" y="9976"/>
                    </a:cubicBezTo>
                    <a:lnTo>
                      <a:pt x="14925" y="10189"/>
                    </a:lnTo>
                    <a:cubicBezTo>
                      <a:pt x="14925" y="10310"/>
                      <a:pt x="14895" y="10493"/>
                      <a:pt x="14834" y="10584"/>
                    </a:cubicBezTo>
                    <a:cubicBezTo>
                      <a:pt x="14636" y="11024"/>
                      <a:pt x="14199" y="11273"/>
                      <a:pt x="13753" y="11273"/>
                    </a:cubicBezTo>
                    <a:cubicBezTo>
                      <a:pt x="13583" y="11273"/>
                      <a:pt x="13413" y="11237"/>
                      <a:pt x="13253" y="11161"/>
                    </a:cubicBezTo>
                    <a:cubicBezTo>
                      <a:pt x="13010" y="11040"/>
                      <a:pt x="12767" y="10827"/>
                      <a:pt x="12645" y="10554"/>
                    </a:cubicBezTo>
                    <a:cubicBezTo>
                      <a:pt x="12645" y="10523"/>
                      <a:pt x="12706" y="10493"/>
                      <a:pt x="12706" y="10432"/>
                    </a:cubicBezTo>
                    <a:cubicBezTo>
                      <a:pt x="12645" y="10432"/>
                      <a:pt x="12706" y="10402"/>
                      <a:pt x="12706" y="10371"/>
                    </a:cubicBezTo>
                    <a:cubicBezTo>
                      <a:pt x="12706" y="10280"/>
                      <a:pt x="12736" y="10219"/>
                      <a:pt x="12736" y="10128"/>
                    </a:cubicBezTo>
                    <a:lnTo>
                      <a:pt x="12736" y="10098"/>
                    </a:lnTo>
                    <a:lnTo>
                      <a:pt x="12736" y="9794"/>
                    </a:lnTo>
                    <a:lnTo>
                      <a:pt x="12736" y="9702"/>
                    </a:lnTo>
                    <a:cubicBezTo>
                      <a:pt x="12736" y="9672"/>
                      <a:pt x="12736" y="9611"/>
                      <a:pt x="12706" y="9551"/>
                    </a:cubicBezTo>
                    <a:cubicBezTo>
                      <a:pt x="12928" y="9173"/>
                      <a:pt x="13328" y="8926"/>
                      <a:pt x="13764" y="8926"/>
                    </a:cubicBezTo>
                    <a:close/>
                    <a:moveTo>
                      <a:pt x="16741" y="8855"/>
                    </a:moveTo>
                    <a:cubicBezTo>
                      <a:pt x="16919" y="8855"/>
                      <a:pt x="17098" y="8894"/>
                      <a:pt x="17265" y="8973"/>
                    </a:cubicBezTo>
                    <a:cubicBezTo>
                      <a:pt x="17600" y="9125"/>
                      <a:pt x="17813" y="9429"/>
                      <a:pt x="17904" y="9763"/>
                    </a:cubicBezTo>
                    <a:cubicBezTo>
                      <a:pt x="17904" y="9794"/>
                      <a:pt x="17873" y="9824"/>
                      <a:pt x="17873" y="9885"/>
                    </a:cubicBezTo>
                    <a:cubicBezTo>
                      <a:pt x="17813" y="9946"/>
                      <a:pt x="17813" y="9946"/>
                      <a:pt x="17813" y="9976"/>
                    </a:cubicBezTo>
                    <a:cubicBezTo>
                      <a:pt x="17813" y="10067"/>
                      <a:pt x="17782" y="10128"/>
                      <a:pt x="17782" y="10219"/>
                    </a:cubicBezTo>
                    <a:lnTo>
                      <a:pt x="17782" y="10250"/>
                    </a:lnTo>
                    <a:lnTo>
                      <a:pt x="17782" y="10432"/>
                    </a:lnTo>
                    <a:lnTo>
                      <a:pt x="17782" y="10523"/>
                    </a:lnTo>
                    <a:lnTo>
                      <a:pt x="17782" y="10645"/>
                    </a:lnTo>
                    <a:cubicBezTo>
                      <a:pt x="17600" y="11009"/>
                      <a:pt x="17205" y="11253"/>
                      <a:pt x="16810" y="11283"/>
                    </a:cubicBezTo>
                    <a:cubicBezTo>
                      <a:pt x="16749" y="11253"/>
                      <a:pt x="16718" y="11253"/>
                      <a:pt x="16688" y="11192"/>
                    </a:cubicBezTo>
                    <a:lnTo>
                      <a:pt x="16597" y="11131"/>
                    </a:lnTo>
                    <a:cubicBezTo>
                      <a:pt x="16536" y="11040"/>
                      <a:pt x="16414" y="11009"/>
                      <a:pt x="16354" y="10979"/>
                    </a:cubicBezTo>
                    <a:cubicBezTo>
                      <a:pt x="16262" y="10949"/>
                      <a:pt x="16141" y="10888"/>
                      <a:pt x="16050" y="10858"/>
                    </a:cubicBezTo>
                    <a:cubicBezTo>
                      <a:pt x="15989" y="10858"/>
                      <a:pt x="15958" y="10858"/>
                      <a:pt x="15958" y="10827"/>
                    </a:cubicBezTo>
                    <a:cubicBezTo>
                      <a:pt x="15928" y="10827"/>
                      <a:pt x="15898" y="10797"/>
                      <a:pt x="15837" y="10797"/>
                    </a:cubicBezTo>
                    <a:cubicBezTo>
                      <a:pt x="15685" y="10584"/>
                      <a:pt x="15624" y="10371"/>
                      <a:pt x="15594" y="10128"/>
                    </a:cubicBezTo>
                    <a:lnTo>
                      <a:pt x="15594" y="9976"/>
                    </a:lnTo>
                    <a:cubicBezTo>
                      <a:pt x="15594" y="9824"/>
                      <a:pt x="15624" y="9672"/>
                      <a:pt x="15685" y="9520"/>
                    </a:cubicBezTo>
                    <a:cubicBezTo>
                      <a:pt x="15879" y="9088"/>
                      <a:pt x="16304" y="8855"/>
                      <a:pt x="16741" y="8855"/>
                    </a:cubicBezTo>
                    <a:close/>
                    <a:moveTo>
                      <a:pt x="19672" y="9231"/>
                    </a:moveTo>
                    <a:cubicBezTo>
                      <a:pt x="19835" y="9231"/>
                      <a:pt x="20000" y="9265"/>
                      <a:pt x="20153" y="9338"/>
                    </a:cubicBezTo>
                    <a:cubicBezTo>
                      <a:pt x="20700" y="9611"/>
                      <a:pt x="20943" y="10341"/>
                      <a:pt x="20670" y="10888"/>
                    </a:cubicBezTo>
                    <a:cubicBezTo>
                      <a:pt x="20472" y="11328"/>
                      <a:pt x="20050" y="11577"/>
                      <a:pt x="19614" y="11577"/>
                    </a:cubicBezTo>
                    <a:cubicBezTo>
                      <a:pt x="19448" y="11577"/>
                      <a:pt x="19279" y="11541"/>
                      <a:pt x="19120" y="11465"/>
                    </a:cubicBezTo>
                    <a:cubicBezTo>
                      <a:pt x="18785" y="11313"/>
                      <a:pt x="18512" y="11009"/>
                      <a:pt x="18481" y="10645"/>
                    </a:cubicBezTo>
                    <a:lnTo>
                      <a:pt x="18481" y="10584"/>
                    </a:lnTo>
                    <a:lnTo>
                      <a:pt x="18481" y="10432"/>
                    </a:lnTo>
                    <a:cubicBezTo>
                      <a:pt x="18481" y="10280"/>
                      <a:pt x="18512" y="10098"/>
                      <a:pt x="18572" y="9946"/>
                    </a:cubicBezTo>
                    <a:lnTo>
                      <a:pt x="18572" y="9915"/>
                    </a:lnTo>
                    <a:cubicBezTo>
                      <a:pt x="18773" y="9491"/>
                      <a:pt x="19220" y="9231"/>
                      <a:pt x="19672" y="9231"/>
                    </a:cubicBezTo>
                    <a:close/>
                    <a:moveTo>
                      <a:pt x="15546" y="11463"/>
                    </a:moveTo>
                    <a:cubicBezTo>
                      <a:pt x="15572" y="11463"/>
                      <a:pt x="15598" y="11464"/>
                      <a:pt x="15624" y="11465"/>
                    </a:cubicBezTo>
                    <a:cubicBezTo>
                      <a:pt x="15776" y="11465"/>
                      <a:pt x="15928" y="11496"/>
                      <a:pt x="16019" y="11587"/>
                    </a:cubicBezTo>
                    <a:cubicBezTo>
                      <a:pt x="16171" y="11648"/>
                      <a:pt x="16293" y="11739"/>
                      <a:pt x="16384" y="11830"/>
                    </a:cubicBezTo>
                    <a:cubicBezTo>
                      <a:pt x="16536" y="11982"/>
                      <a:pt x="16597" y="12195"/>
                      <a:pt x="16688" y="12377"/>
                    </a:cubicBezTo>
                    <a:cubicBezTo>
                      <a:pt x="16688" y="12408"/>
                      <a:pt x="16658" y="12438"/>
                      <a:pt x="16658" y="12499"/>
                    </a:cubicBezTo>
                    <a:cubicBezTo>
                      <a:pt x="16658" y="12529"/>
                      <a:pt x="16597" y="12560"/>
                      <a:pt x="16597" y="12590"/>
                    </a:cubicBezTo>
                    <a:cubicBezTo>
                      <a:pt x="16566" y="12681"/>
                      <a:pt x="16566" y="12712"/>
                      <a:pt x="16566" y="12803"/>
                    </a:cubicBezTo>
                    <a:cubicBezTo>
                      <a:pt x="16566" y="12833"/>
                      <a:pt x="16536" y="12864"/>
                      <a:pt x="16536" y="12955"/>
                    </a:cubicBezTo>
                    <a:cubicBezTo>
                      <a:pt x="16536" y="13016"/>
                      <a:pt x="16506" y="13107"/>
                      <a:pt x="16506" y="13168"/>
                    </a:cubicBezTo>
                    <a:lnTo>
                      <a:pt x="16506" y="13289"/>
                    </a:lnTo>
                    <a:lnTo>
                      <a:pt x="16506" y="13441"/>
                    </a:lnTo>
                    <a:cubicBezTo>
                      <a:pt x="16277" y="13670"/>
                      <a:pt x="15935" y="13813"/>
                      <a:pt x="15567" y="13813"/>
                    </a:cubicBezTo>
                    <a:cubicBezTo>
                      <a:pt x="15396" y="13813"/>
                      <a:pt x="15220" y="13782"/>
                      <a:pt x="15047" y="13715"/>
                    </a:cubicBezTo>
                    <a:cubicBezTo>
                      <a:pt x="14439" y="13441"/>
                      <a:pt x="14226" y="12712"/>
                      <a:pt x="14469" y="12134"/>
                    </a:cubicBezTo>
                    <a:cubicBezTo>
                      <a:pt x="14642" y="11730"/>
                      <a:pt x="15062" y="11463"/>
                      <a:pt x="15546" y="11463"/>
                    </a:cubicBezTo>
                    <a:close/>
                    <a:moveTo>
                      <a:pt x="9587" y="11591"/>
                    </a:moveTo>
                    <a:cubicBezTo>
                      <a:pt x="9760" y="11591"/>
                      <a:pt x="9934" y="11630"/>
                      <a:pt x="10092" y="11709"/>
                    </a:cubicBezTo>
                    <a:cubicBezTo>
                      <a:pt x="10366" y="11800"/>
                      <a:pt x="10548" y="12043"/>
                      <a:pt x="10670" y="12316"/>
                    </a:cubicBezTo>
                    <a:cubicBezTo>
                      <a:pt x="10670" y="12347"/>
                      <a:pt x="10639" y="12377"/>
                      <a:pt x="10639" y="12408"/>
                    </a:cubicBezTo>
                    <a:cubicBezTo>
                      <a:pt x="10639" y="12468"/>
                      <a:pt x="10639" y="12499"/>
                      <a:pt x="10609" y="12499"/>
                    </a:cubicBezTo>
                    <a:cubicBezTo>
                      <a:pt x="10609" y="12620"/>
                      <a:pt x="10578" y="12681"/>
                      <a:pt x="10578" y="12803"/>
                    </a:cubicBezTo>
                    <a:lnTo>
                      <a:pt x="10578" y="12833"/>
                    </a:lnTo>
                    <a:lnTo>
                      <a:pt x="10578" y="13107"/>
                    </a:lnTo>
                    <a:lnTo>
                      <a:pt x="10578" y="13228"/>
                    </a:lnTo>
                    <a:cubicBezTo>
                      <a:pt x="10578" y="13259"/>
                      <a:pt x="10578" y="13289"/>
                      <a:pt x="10609" y="13320"/>
                    </a:cubicBezTo>
                    <a:cubicBezTo>
                      <a:pt x="10389" y="13736"/>
                      <a:pt x="9996" y="13979"/>
                      <a:pt x="9565" y="13979"/>
                    </a:cubicBezTo>
                    <a:cubicBezTo>
                      <a:pt x="9399" y="13979"/>
                      <a:pt x="9228" y="13943"/>
                      <a:pt x="9059" y="13867"/>
                    </a:cubicBezTo>
                    <a:cubicBezTo>
                      <a:pt x="8511" y="13563"/>
                      <a:pt x="8238" y="12864"/>
                      <a:pt x="8542" y="12256"/>
                    </a:cubicBezTo>
                    <a:cubicBezTo>
                      <a:pt x="8736" y="11824"/>
                      <a:pt x="9161" y="11591"/>
                      <a:pt x="9587" y="11591"/>
                    </a:cubicBezTo>
                    <a:close/>
                    <a:moveTo>
                      <a:pt x="12397" y="11701"/>
                    </a:moveTo>
                    <a:cubicBezTo>
                      <a:pt x="12564" y="11701"/>
                      <a:pt x="12732" y="11734"/>
                      <a:pt x="12888" y="11800"/>
                    </a:cubicBezTo>
                    <a:cubicBezTo>
                      <a:pt x="13557" y="12104"/>
                      <a:pt x="13800" y="12985"/>
                      <a:pt x="13314" y="13624"/>
                    </a:cubicBezTo>
                    <a:cubicBezTo>
                      <a:pt x="13223" y="13775"/>
                      <a:pt x="13010" y="13927"/>
                      <a:pt x="12767" y="14019"/>
                    </a:cubicBezTo>
                    <a:cubicBezTo>
                      <a:pt x="12676" y="14039"/>
                      <a:pt x="12581" y="14049"/>
                      <a:pt x="12487" y="14049"/>
                    </a:cubicBezTo>
                    <a:cubicBezTo>
                      <a:pt x="12297" y="14049"/>
                      <a:pt x="12108" y="14009"/>
                      <a:pt x="11946" y="13927"/>
                    </a:cubicBezTo>
                    <a:cubicBezTo>
                      <a:pt x="11612" y="13775"/>
                      <a:pt x="11399" y="13563"/>
                      <a:pt x="11277" y="13228"/>
                    </a:cubicBezTo>
                    <a:cubicBezTo>
                      <a:pt x="11217" y="12955"/>
                      <a:pt x="11217" y="12681"/>
                      <a:pt x="11338" y="12408"/>
                    </a:cubicBezTo>
                    <a:lnTo>
                      <a:pt x="11338" y="12377"/>
                    </a:lnTo>
                    <a:cubicBezTo>
                      <a:pt x="11515" y="11934"/>
                      <a:pt x="11951" y="11701"/>
                      <a:pt x="12397" y="11701"/>
                    </a:cubicBezTo>
                    <a:close/>
                    <a:moveTo>
                      <a:pt x="21462" y="11736"/>
                    </a:moveTo>
                    <a:cubicBezTo>
                      <a:pt x="21618" y="11736"/>
                      <a:pt x="21773" y="11767"/>
                      <a:pt x="21916" y="11830"/>
                    </a:cubicBezTo>
                    <a:cubicBezTo>
                      <a:pt x="22494" y="12104"/>
                      <a:pt x="22767" y="12833"/>
                      <a:pt x="22494" y="13411"/>
                    </a:cubicBezTo>
                    <a:cubicBezTo>
                      <a:pt x="22294" y="13854"/>
                      <a:pt x="21869" y="14087"/>
                      <a:pt x="21430" y="14087"/>
                    </a:cubicBezTo>
                    <a:cubicBezTo>
                      <a:pt x="21266" y="14087"/>
                      <a:pt x="21100" y="14054"/>
                      <a:pt x="20943" y="13988"/>
                    </a:cubicBezTo>
                    <a:cubicBezTo>
                      <a:pt x="20335" y="13715"/>
                      <a:pt x="20092" y="12985"/>
                      <a:pt x="20366" y="12408"/>
                    </a:cubicBezTo>
                    <a:cubicBezTo>
                      <a:pt x="20568" y="11981"/>
                      <a:pt x="21020" y="11736"/>
                      <a:pt x="21462" y="11736"/>
                    </a:cubicBezTo>
                    <a:close/>
                    <a:moveTo>
                      <a:pt x="16718" y="14049"/>
                    </a:moveTo>
                    <a:cubicBezTo>
                      <a:pt x="16718" y="14049"/>
                      <a:pt x="16718" y="14079"/>
                      <a:pt x="16749" y="14079"/>
                    </a:cubicBezTo>
                    <a:cubicBezTo>
                      <a:pt x="16718" y="14079"/>
                      <a:pt x="16688" y="14079"/>
                      <a:pt x="16627" y="14140"/>
                    </a:cubicBezTo>
                    <a:cubicBezTo>
                      <a:pt x="16658" y="14079"/>
                      <a:pt x="16688" y="14079"/>
                      <a:pt x="16718" y="14049"/>
                    </a:cubicBezTo>
                    <a:close/>
                    <a:moveTo>
                      <a:pt x="18333" y="11989"/>
                    </a:moveTo>
                    <a:cubicBezTo>
                      <a:pt x="18495" y="11989"/>
                      <a:pt x="18659" y="12025"/>
                      <a:pt x="18816" y="12104"/>
                    </a:cubicBezTo>
                    <a:cubicBezTo>
                      <a:pt x="19424" y="12377"/>
                      <a:pt x="19697" y="13076"/>
                      <a:pt x="19424" y="13654"/>
                    </a:cubicBezTo>
                    <a:cubicBezTo>
                      <a:pt x="19228" y="14109"/>
                      <a:pt x="18801" y="14348"/>
                      <a:pt x="18373" y="14348"/>
                    </a:cubicBezTo>
                    <a:cubicBezTo>
                      <a:pt x="18202" y="14348"/>
                      <a:pt x="18030" y="14310"/>
                      <a:pt x="17873" y="14231"/>
                    </a:cubicBezTo>
                    <a:cubicBezTo>
                      <a:pt x="17509" y="14079"/>
                      <a:pt x="17265" y="13745"/>
                      <a:pt x="17174" y="13411"/>
                    </a:cubicBezTo>
                    <a:lnTo>
                      <a:pt x="17174" y="13350"/>
                    </a:lnTo>
                    <a:cubicBezTo>
                      <a:pt x="17144" y="13168"/>
                      <a:pt x="17174" y="12955"/>
                      <a:pt x="17235" y="12742"/>
                    </a:cubicBezTo>
                    <a:cubicBezTo>
                      <a:pt x="17296" y="12681"/>
                      <a:pt x="17296" y="12651"/>
                      <a:pt x="17326" y="12560"/>
                    </a:cubicBezTo>
                    <a:cubicBezTo>
                      <a:pt x="17543" y="12213"/>
                      <a:pt x="17930" y="11989"/>
                      <a:pt x="18333" y="11989"/>
                    </a:cubicBezTo>
                    <a:close/>
                    <a:moveTo>
                      <a:pt x="15989" y="14414"/>
                    </a:moveTo>
                    <a:cubicBezTo>
                      <a:pt x="15928" y="14505"/>
                      <a:pt x="15837" y="14535"/>
                      <a:pt x="15776" y="14627"/>
                    </a:cubicBezTo>
                    <a:cubicBezTo>
                      <a:pt x="15746" y="14596"/>
                      <a:pt x="15746" y="14505"/>
                      <a:pt x="15685" y="14475"/>
                    </a:cubicBezTo>
                    <a:cubicBezTo>
                      <a:pt x="15806" y="14475"/>
                      <a:pt x="15898" y="14414"/>
                      <a:pt x="15989" y="14414"/>
                    </a:cubicBezTo>
                    <a:close/>
                    <a:moveTo>
                      <a:pt x="14060" y="14093"/>
                    </a:moveTo>
                    <a:cubicBezTo>
                      <a:pt x="14222" y="14093"/>
                      <a:pt x="14398" y="14120"/>
                      <a:pt x="14560" y="14201"/>
                    </a:cubicBezTo>
                    <a:cubicBezTo>
                      <a:pt x="15168" y="14475"/>
                      <a:pt x="15381" y="15174"/>
                      <a:pt x="15107" y="15751"/>
                    </a:cubicBezTo>
                    <a:cubicBezTo>
                      <a:pt x="14932" y="16189"/>
                      <a:pt x="14505" y="16454"/>
                      <a:pt x="14052" y="16454"/>
                    </a:cubicBezTo>
                    <a:cubicBezTo>
                      <a:pt x="13876" y="16454"/>
                      <a:pt x="13697" y="16414"/>
                      <a:pt x="13527" y="16329"/>
                    </a:cubicBezTo>
                    <a:cubicBezTo>
                      <a:pt x="12919" y="16055"/>
                      <a:pt x="12706" y="15326"/>
                      <a:pt x="12949" y="14779"/>
                    </a:cubicBezTo>
                    <a:cubicBezTo>
                      <a:pt x="12980" y="14687"/>
                      <a:pt x="13040" y="14657"/>
                      <a:pt x="13071" y="14627"/>
                    </a:cubicBezTo>
                    <a:cubicBezTo>
                      <a:pt x="13101" y="14627"/>
                      <a:pt x="13132" y="14566"/>
                      <a:pt x="13192" y="14566"/>
                    </a:cubicBezTo>
                    <a:cubicBezTo>
                      <a:pt x="13223" y="14566"/>
                      <a:pt x="13223" y="14535"/>
                      <a:pt x="13253" y="14535"/>
                    </a:cubicBezTo>
                    <a:lnTo>
                      <a:pt x="13496" y="14414"/>
                    </a:lnTo>
                    <a:cubicBezTo>
                      <a:pt x="13557" y="14383"/>
                      <a:pt x="13648" y="14323"/>
                      <a:pt x="13679" y="14262"/>
                    </a:cubicBezTo>
                    <a:cubicBezTo>
                      <a:pt x="13709" y="14262"/>
                      <a:pt x="13709" y="14231"/>
                      <a:pt x="13740" y="14201"/>
                    </a:cubicBezTo>
                    <a:lnTo>
                      <a:pt x="13831" y="14110"/>
                    </a:lnTo>
                    <a:cubicBezTo>
                      <a:pt x="13902" y="14100"/>
                      <a:pt x="13979" y="14093"/>
                      <a:pt x="14060" y="14093"/>
                    </a:cubicBezTo>
                    <a:close/>
                    <a:moveTo>
                      <a:pt x="10916" y="14358"/>
                    </a:moveTo>
                    <a:cubicBezTo>
                      <a:pt x="11089" y="14358"/>
                      <a:pt x="11264" y="14396"/>
                      <a:pt x="11429" y="14475"/>
                    </a:cubicBezTo>
                    <a:cubicBezTo>
                      <a:pt x="12007" y="14748"/>
                      <a:pt x="12281" y="15447"/>
                      <a:pt x="12007" y="16025"/>
                    </a:cubicBezTo>
                    <a:cubicBezTo>
                      <a:pt x="11851" y="16449"/>
                      <a:pt x="11416" y="16709"/>
                      <a:pt x="10955" y="16709"/>
                    </a:cubicBezTo>
                    <a:cubicBezTo>
                      <a:pt x="10788" y="16709"/>
                      <a:pt x="10618" y="16675"/>
                      <a:pt x="10457" y="16602"/>
                    </a:cubicBezTo>
                    <a:cubicBezTo>
                      <a:pt x="9849" y="16329"/>
                      <a:pt x="9606" y="15599"/>
                      <a:pt x="9879" y="15052"/>
                    </a:cubicBezTo>
                    <a:cubicBezTo>
                      <a:pt x="10075" y="14597"/>
                      <a:pt x="10486" y="14358"/>
                      <a:pt x="10916" y="14358"/>
                    </a:cubicBezTo>
                    <a:close/>
                    <a:moveTo>
                      <a:pt x="23063" y="14393"/>
                    </a:moveTo>
                    <a:cubicBezTo>
                      <a:pt x="23229" y="14393"/>
                      <a:pt x="23398" y="14430"/>
                      <a:pt x="23557" y="14505"/>
                    </a:cubicBezTo>
                    <a:cubicBezTo>
                      <a:pt x="24135" y="14809"/>
                      <a:pt x="24408" y="15538"/>
                      <a:pt x="24135" y="16116"/>
                    </a:cubicBezTo>
                    <a:cubicBezTo>
                      <a:pt x="23940" y="16548"/>
                      <a:pt x="23515" y="16781"/>
                      <a:pt x="23089" y="16781"/>
                    </a:cubicBezTo>
                    <a:cubicBezTo>
                      <a:pt x="22916" y="16781"/>
                      <a:pt x="22743" y="16742"/>
                      <a:pt x="22585" y="16663"/>
                    </a:cubicBezTo>
                    <a:cubicBezTo>
                      <a:pt x="22281" y="16511"/>
                      <a:pt x="22038" y="16268"/>
                      <a:pt x="21916" y="15964"/>
                    </a:cubicBezTo>
                    <a:cubicBezTo>
                      <a:pt x="21855" y="15721"/>
                      <a:pt x="21855" y="15508"/>
                      <a:pt x="21916" y="15265"/>
                    </a:cubicBezTo>
                    <a:cubicBezTo>
                      <a:pt x="21916" y="15204"/>
                      <a:pt x="21977" y="15143"/>
                      <a:pt x="22007" y="15082"/>
                    </a:cubicBezTo>
                    <a:cubicBezTo>
                      <a:pt x="22205" y="14642"/>
                      <a:pt x="22626" y="14393"/>
                      <a:pt x="23063" y="14393"/>
                    </a:cubicBezTo>
                    <a:close/>
                    <a:moveTo>
                      <a:pt x="20116" y="14509"/>
                    </a:moveTo>
                    <a:cubicBezTo>
                      <a:pt x="20293" y="14509"/>
                      <a:pt x="20472" y="14547"/>
                      <a:pt x="20639" y="14627"/>
                    </a:cubicBezTo>
                    <a:cubicBezTo>
                      <a:pt x="20913" y="14748"/>
                      <a:pt x="21126" y="14961"/>
                      <a:pt x="21247" y="15265"/>
                    </a:cubicBezTo>
                    <a:lnTo>
                      <a:pt x="21247" y="15386"/>
                    </a:lnTo>
                    <a:lnTo>
                      <a:pt x="21247" y="15447"/>
                    </a:lnTo>
                    <a:lnTo>
                      <a:pt x="21247" y="15690"/>
                    </a:lnTo>
                    <a:cubicBezTo>
                      <a:pt x="21247" y="15751"/>
                      <a:pt x="21247" y="15842"/>
                      <a:pt x="21278" y="15903"/>
                    </a:cubicBezTo>
                    <a:lnTo>
                      <a:pt x="21278" y="15994"/>
                    </a:lnTo>
                    <a:cubicBezTo>
                      <a:pt x="21278" y="16025"/>
                      <a:pt x="21278" y="16055"/>
                      <a:pt x="21308" y="16116"/>
                    </a:cubicBezTo>
                    <a:cubicBezTo>
                      <a:pt x="21308" y="16146"/>
                      <a:pt x="21278" y="16177"/>
                      <a:pt x="21278" y="16177"/>
                    </a:cubicBezTo>
                    <a:cubicBezTo>
                      <a:pt x="21032" y="16601"/>
                      <a:pt x="20590" y="16861"/>
                      <a:pt x="20132" y="16861"/>
                    </a:cubicBezTo>
                    <a:cubicBezTo>
                      <a:pt x="19966" y="16861"/>
                      <a:pt x="19798" y="16827"/>
                      <a:pt x="19636" y="16754"/>
                    </a:cubicBezTo>
                    <a:cubicBezTo>
                      <a:pt x="19028" y="16481"/>
                      <a:pt x="18816" y="15751"/>
                      <a:pt x="19089" y="15174"/>
                    </a:cubicBezTo>
                    <a:cubicBezTo>
                      <a:pt x="19262" y="14742"/>
                      <a:pt x="19681" y="14509"/>
                      <a:pt x="20116" y="14509"/>
                    </a:cubicBezTo>
                    <a:close/>
                    <a:moveTo>
                      <a:pt x="17066" y="14741"/>
                    </a:moveTo>
                    <a:cubicBezTo>
                      <a:pt x="17228" y="14741"/>
                      <a:pt x="17390" y="14773"/>
                      <a:pt x="17539" y="14839"/>
                    </a:cubicBezTo>
                    <a:cubicBezTo>
                      <a:pt x="18147" y="15113"/>
                      <a:pt x="18390" y="15842"/>
                      <a:pt x="18117" y="16420"/>
                    </a:cubicBezTo>
                    <a:cubicBezTo>
                      <a:pt x="17944" y="16850"/>
                      <a:pt x="17544" y="17098"/>
                      <a:pt x="17109" y="17098"/>
                    </a:cubicBezTo>
                    <a:cubicBezTo>
                      <a:pt x="16929" y="17098"/>
                      <a:pt x="16744" y="17056"/>
                      <a:pt x="16566" y="16967"/>
                    </a:cubicBezTo>
                    <a:cubicBezTo>
                      <a:pt x="15958" y="16724"/>
                      <a:pt x="15746" y="15994"/>
                      <a:pt x="15989" y="15417"/>
                    </a:cubicBezTo>
                    <a:cubicBezTo>
                      <a:pt x="16188" y="14974"/>
                      <a:pt x="16629" y="14741"/>
                      <a:pt x="17066" y="14741"/>
                    </a:cubicBezTo>
                    <a:close/>
                    <a:moveTo>
                      <a:pt x="10235" y="0"/>
                    </a:moveTo>
                    <a:cubicBezTo>
                      <a:pt x="10118" y="0"/>
                      <a:pt x="9998" y="79"/>
                      <a:pt x="9910" y="189"/>
                    </a:cubicBezTo>
                    <a:cubicBezTo>
                      <a:pt x="9363" y="1404"/>
                      <a:pt x="9363" y="2620"/>
                      <a:pt x="9515" y="3867"/>
                    </a:cubicBezTo>
                    <a:cubicBezTo>
                      <a:pt x="9423" y="3836"/>
                      <a:pt x="9363" y="3745"/>
                      <a:pt x="9271" y="3715"/>
                    </a:cubicBezTo>
                    <a:cubicBezTo>
                      <a:pt x="9207" y="3671"/>
                      <a:pt x="9135" y="3651"/>
                      <a:pt x="9064" y="3651"/>
                    </a:cubicBezTo>
                    <a:cubicBezTo>
                      <a:pt x="8936" y="3651"/>
                      <a:pt x="8814" y="3718"/>
                      <a:pt x="8755" y="3836"/>
                    </a:cubicBezTo>
                    <a:cubicBezTo>
                      <a:pt x="8451" y="4474"/>
                      <a:pt x="8329" y="5113"/>
                      <a:pt x="8329" y="5781"/>
                    </a:cubicBezTo>
                    <a:cubicBezTo>
                      <a:pt x="8177" y="5508"/>
                      <a:pt x="8056" y="5204"/>
                      <a:pt x="7934" y="4900"/>
                    </a:cubicBezTo>
                    <a:cubicBezTo>
                      <a:pt x="7934" y="4900"/>
                      <a:pt x="7934" y="4870"/>
                      <a:pt x="7904" y="4870"/>
                    </a:cubicBezTo>
                    <a:cubicBezTo>
                      <a:pt x="7843" y="4626"/>
                      <a:pt x="7752" y="4353"/>
                      <a:pt x="7691" y="4049"/>
                    </a:cubicBezTo>
                    <a:cubicBezTo>
                      <a:pt x="7644" y="3909"/>
                      <a:pt x="7526" y="3805"/>
                      <a:pt x="7392" y="3805"/>
                    </a:cubicBezTo>
                    <a:cubicBezTo>
                      <a:pt x="7351" y="3805"/>
                      <a:pt x="7308" y="3815"/>
                      <a:pt x="7265" y="3836"/>
                    </a:cubicBezTo>
                    <a:cubicBezTo>
                      <a:pt x="7083" y="3867"/>
                      <a:pt x="6961" y="4049"/>
                      <a:pt x="7022" y="4262"/>
                    </a:cubicBezTo>
                    <a:cubicBezTo>
                      <a:pt x="7083" y="4322"/>
                      <a:pt x="7083" y="4444"/>
                      <a:pt x="7113" y="4505"/>
                    </a:cubicBezTo>
                    <a:cubicBezTo>
                      <a:pt x="6660" y="4403"/>
                      <a:pt x="6200" y="4356"/>
                      <a:pt x="5736" y="4356"/>
                    </a:cubicBezTo>
                    <a:cubicBezTo>
                      <a:pt x="5236" y="4356"/>
                      <a:pt x="4731" y="4410"/>
                      <a:pt x="4226" y="4505"/>
                    </a:cubicBezTo>
                    <a:cubicBezTo>
                      <a:pt x="4043" y="4535"/>
                      <a:pt x="3922" y="4657"/>
                      <a:pt x="3922" y="4900"/>
                    </a:cubicBezTo>
                    <a:cubicBezTo>
                      <a:pt x="3952" y="5356"/>
                      <a:pt x="4074" y="5721"/>
                      <a:pt x="4256" y="6116"/>
                    </a:cubicBezTo>
                    <a:cubicBezTo>
                      <a:pt x="2858" y="6177"/>
                      <a:pt x="1368" y="6177"/>
                      <a:pt x="183" y="7028"/>
                    </a:cubicBezTo>
                    <a:cubicBezTo>
                      <a:pt x="31" y="7088"/>
                      <a:pt x="1" y="7362"/>
                      <a:pt x="122" y="7484"/>
                    </a:cubicBezTo>
                    <a:cubicBezTo>
                      <a:pt x="1490" y="9003"/>
                      <a:pt x="3496" y="9915"/>
                      <a:pt x="5502" y="10067"/>
                    </a:cubicBezTo>
                    <a:cubicBezTo>
                      <a:pt x="5320" y="10310"/>
                      <a:pt x="5168" y="10614"/>
                      <a:pt x="5016" y="10949"/>
                    </a:cubicBezTo>
                    <a:cubicBezTo>
                      <a:pt x="4894" y="11131"/>
                      <a:pt x="5046" y="11344"/>
                      <a:pt x="5290" y="11374"/>
                    </a:cubicBezTo>
                    <a:cubicBezTo>
                      <a:pt x="5493" y="11419"/>
                      <a:pt x="5714" y="11440"/>
                      <a:pt x="5947" y="11440"/>
                    </a:cubicBezTo>
                    <a:cubicBezTo>
                      <a:pt x="6964" y="11440"/>
                      <a:pt x="8193" y="11037"/>
                      <a:pt x="9059" y="10493"/>
                    </a:cubicBezTo>
                    <a:cubicBezTo>
                      <a:pt x="9089" y="10675"/>
                      <a:pt x="9150" y="10858"/>
                      <a:pt x="9241" y="11009"/>
                    </a:cubicBezTo>
                    <a:cubicBezTo>
                      <a:pt x="8663" y="11131"/>
                      <a:pt x="8147" y="11465"/>
                      <a:pt x="7873" y="12043"/>
                    </a:cubicBezTo>
                    <a:cubicBezTo>
                      <a:pt x="7448" y="12955"/>
                      <a:pt x="7843" y="14049"/>
                      <a:pt x="8785" y="14475"/>
                    </a:cubicBezTo>
                    <a:cubicBezTo>
                      <a:pt x="8967" y="14535"/>
                      <a:pt x="9119" y="14566"/>
                      <a:pt x="9302" y="14627"/>
                    </a:cubicBezTo>
                    <a:cubicBezTo>
                      <a:pt x="9271" y="14657"/>
                      <a:pt x="9271" y="14718"/>
                      <a:pt x="9241" y="14779"/>
                    </a:cubicBezTo>
                    <a:cubicBezTo>
                      <a:pt x="8815" y="15690"/>
                      <a:pt x="9211" y="16785"/>
                      <a:pt x="10153" y="17210"/>
                    </a:cubicBezTo>
                    <a:cubicBezTo>
                      <a:pt x="10394" y="17318"/>
                      <a:pt x="10649" y="17369"/>
                      <a:pt x="10901" y="17369"/>
                    </a:cubicBezTo>
                    <a:cubicBezTo>
                      <a:pt x="11571" y="17369"/>
                      <a:pt x="12223" y="17008"/>
                      <a:pt x="12554" y="16390"/>
                    </a:cubicBezTo>
                    <a:cubicBezTo>
                      <a:pt x="12736" y="16633"/>
                      <a:pt x="12949" y="16815"/>
                      <a:pt x="13223" y="16937"/>
                    </a:cubicBezTo>
                    <a:cubicBezTo>
                      <a:pt x="13471" y="17051"/>
                      <a:pt x="13730" y="17104"/>
                      <a:pt x="13986" y="17104"/>
                    </a:cubicBezTo>
                    <a:cubicBezTo>
                      <a:pt x="14480" y="17104"/>
                      <a:pt x="14959" y="16902"/>
                      <a:pt x="15320" y="16541"/>
                    </a:cubicBezTo>
                    <a:cubicBezTo>
                      <a:pt x="15472" y="16997"/>
                      <a:pt x="15806" y="17362"/>
                      <a:pt x="16262" y="17575"/>
                    </a:cubicBezTo>
                    <a:cubicBezTo>
                      <a:pt x="16507" y="17693"/>
                      <a:pt x="16766" y="17748"/>
                      <a:pt x="17022" y="17748"/>
                    </a:cubicBezTo>
                    <a:cubicBezTo>
                      <a:pt x="17688" y="17748"/>
                      <a:pt x="18334" y="17377"/>
                      <a:pt x="18664" y="16785"/>
                    </a:cubicBezTo>
                    <a:cubicBezTo>
                      <a:pt x="18846" y="16997"/>
                      <a:pt x="19089" y="17210"/>
                      <a:pt x="19332" y="17301"/>
                    </a:cubicBezTo>
                    <a:cubicBezTo>
                      <a:pt x="19592" y="17426"/>
                      <a:pt x="19860" y="17484"/>
                      <a:pt x="20122" y="17484"/>
                    </a:cubicBezTo>
                    <a:cubicBezTo>
                      <a:pt x="20690" y="17484"/>
                      <a:pt x="21228" y="17212"/>
                      <a:pt x="21582" y="16754"/>
                    </a:cubicBezTo>
                    <a:cubicBezTo>
                      <a:pt x="21764" y="16967"/>
                      <a:pt x="21977" y="17119"/>
                      <a:pt x="22220" y="17241"/>
                    </a:cubicBezTo>
                    <a:cubicBezTo>
                      <a:pt x="22462" y="17353"/>
                      <a:pt x="22718" y="17406"/>
                      <a:pt x="22972" y="17406"/>
                    </a:cubicBezTo>
                    <a:cubicBezTo>
                      <a:pt x="23677" y="17406"/>
                      <a:pt x="24361" y="16999"/>
                      <a:pt x="24652" y="16329"/>
                    </a:cubicBezTo>
                    <a:cubicBezTo>
                      <a:pt x="25077" y="15417"/>
                      <a:pt x="24712" y="14323"/>
                      <a:pt x="23740" y="13897"/>
                    </a:cubicBezTo>
                    <a:cubicBezTo>
                      <a:pt x="23497" y="13775"/>
                      <a:pt x="23253" y="13745"/>
                      <a:pt x="22980" y="13745"/>
                    </a:cubicBezTo>
                    <a:cubicBezTo>
                      <a:pt x="22980" y="13715"/>
                      <a:pt x="23041" y="13715"/>
                      <a:pt x="23041" y="13654"/>
                    </a:cubicBezTo>
                    <a:cubicBezTo>
                      <a:pt x="23436" y="12742"/>
                      <a:pt x="23071" y="11648"/>
                      <a:pt x="22129" y="11222"/>
                    </a:cubicBezTo>
                    <a:cubicBezTo>
                      <a:pt x="21892" y="11143"/>
                      <a:pt x="21632" y="11064"/>
                      <a:pt x="21389" y="11064"/>
                    </a:cubicBezTo>
                    <a:cubicBezTo>
                      <a:pt x="21352" y="11064"/>
                      <a:pt x="21314" y="11066"/>
                      <a:pt x="21278" y="11070"/>
                    </a:cubicBezTo>
                    <a:cubicBezTo>
                      <a:pt x="21612" y="10158"/>
                      <a:pt x="21217" y="9155"/>
                      <a:pt x="20335" y="8760"/>
                    </a:cubicBezTo>
                    <a:cubicBezTo>
                      <a:pt x="20092" y="8639"/>
                      <a:pt x="19910" y="8608"/>
                      <a:pt x="19697" y="8608"/>
                    </a:cubicBezTo>
                    <a:lnTo>
                      <a:pt x="19910" y="8274"/>
                    </a:lnTo>
                    <a:cubicBezTo>
                      <a:pt x="20335" y="7362"/>
                      <a:pt x="19940" y="6268"/>
                      <a:pt x="18998" y="5842"/>
                    </a:cubicBezTo>
                    <a:cubicBezTo>
                      <a:pt x="18739" y="5724"/>
                      <a:pt x="18480" y="5680"/>
                      <a:pt x="18235" y="5680"/>
                    </a:cubicBezTo>
                    <a:cubicBezTo>
                      <a:pt x="18163" y="5680"/>
                      <a:pt x="18094" y="5683"/>
                      <a:pt x="18025" y="5690"/>
                    </a:cubicBezTo>
                    <a:cubicBezTo>
                      <a:pt x="18056" y="5660"/>
                      <a:pt x="18056" y="5599"/>
                      <a:pt x="18086" y="5538"/>
                    </a:cubicBezTo>
                    <a:cubicBezTo>
                      <a:pt x="18542" y="4566"/>
                      <a:pt x="18117" y="3441"/>
                      <a:pt x="17205" y="3046"/>
                    </a:cubicBezTo>
                    <a:cubicBezTo>
                      <a:pt x="16953" y="2920"/>
                      <a:pt x="16689" y="2862"/>
                      <a:pt x="16430" y="2862"/>
                    </a:cubicBezTo>
                    <a:cubicBezTo>
                      <a:pt x="15877" y="2862"/>
                      <a:pt x="15348" y="3128"/>
                      <a:pt x="15016" y="3563"/>
                    </a:cubicBezTo>
                    <a:cubicBezTo>
                      <a:pt x="14834" y="3259"/>
                      <a:pt x="14560" y="2985"/>
                      <a:pt x="14226" y="2833"/>
                    </a:cubicBezTo>
                    <a:cubicBezTo>
                      <a:pt x="13989" y="2754"/>
                      <a:pt x="13729" y="2675"/>
                      <a:pt x="13486" y="2675"/>
                    </a:cubicBezTo>
                    <a:cubicBezTo>
                      <a:pt x="13449" y="2675"/>
                      <a:pt x="13411" y="2677"/>
                      <a:pt x="13375" y="2681"/>
                    </a:cubicBezTo>
                    <a:cubicBezTo>
                      <a:pt x="13162" y="1435"/>
                      <a:pt x="11429" y="462"/>
                      <a:pt x="10366" y="37"/>
                    </a:cubicBezTo>
                    <a:cubicBezTo>
                      <a:pt x="10324" y="12"/>
                      <a:pt x="10280" y="0"/>
                      <a:pt x="1023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14" name="Google Shape;314;p3"/>
            <p:cNvGrpSpPr/>
            <p:nvPr/>
          </p:nvGrpSpPr>
          <p:grpSpPr>
            <a:xfrm rot="10800000">
              <a:off x="6811953" y="3097162"/>
              <a:ext cx="2579263" cy="2515336"/>
              <a:chOff x="-251250" y="-469336"/>
              <a:chExt cx="2579263" cy="2515336"/>
            </a:xfrm>
          </p:grpSpPr>
          <p:sp>
            <p:nvSpPr>
              <p:cNvPr id="315" name="Google Shape;315;p3"/>
              <p:cNvSpPr/>
              <p:nvPr/>
            </p:nvSpPr>
            <p:spPr>
              <a:xfrm>
                <a:off x="1198063" y="452813"/>
                <a:ext cx="807800" cy="742575"/>
              </a:xfrm>
              <a:custGeom>
                <a:rect b="b" l="l" r="r" t="t"/>
                <a:pathLst>
                  <a:path extrusionOk="0" h="29703" w="32312">
                    <a:moveTo>
                      <a:pt x="21764" y="2402"/>
                    </a:moveTo>
                    <a:cubicBezTo>
                      <a:pt x="23071" y="2494"/>
                      <a:pt x="25503" y="2980"/>
                      <a:pt x="27691" y="6111"/>
                    </a:cubicBezTo>
                    <a:cubicBezTo>
                      <a:pt x="27098" y="5920"/>
                      <a:pt x="26434" y="5840"/>
                      <a:pt x="25751" y="5840"/>
                    </a:cubicBezTo>
                    <a:cubicBezTo>
                      <a:pt x="24473" y="5840"/>
                      <a:pt x="23127" y="6119"/>
                      <a:pt x="22038" y="6475"/>
                    </a:cubicBezTo>
                    <a:cubicBezTo>
                      <a:pt x="20062" y="7175"/>
                      <a:pt x="18694" y="8208"/>
                      <a:pt x="18420" y="9181"/>
                    </a:cubicBezTo>
                    <a:cubicBezTo>
                      <a:pt x="18238" y="9819"/>
                      <a:pt x="18268" y="10336"/>
                      <a:pt x="18512" y="10700"/>
                    </a:cubicBezTo>
                    <a:cubicBezTo>
                      <a:pt x="15654" y="10974"/>
                      <a:pt x="11794" y="11612"/>
                      <a:pt x="11217" y="13223"/>
                    </a:cubicBezTo>
                    <a:cubicBezTo>
                      <a:pt x="11034" y="13740"/>
                      <a:pt x="10974" y="14165"/>
                      <a:pt x="11095" y="14530"/>
                    </a:cubicBezTo>
                    <a:cubicBezTo>
                      <a:pt x="11186" y="14743"/>
                      <a:pt x="11247" y="14895"/>
                      <a:pt x="11369" y="15047"/>
                    </a:cubicBezTo>
                    <a:cubicBezTo>
                      <a:pt x="8998" y="15199"/>
                      <a:pt x="5472" y="15716"/>
                      <a:pt x="5107" y="17114"/>
                    </a:cubicBezTo>
                    <a:cubicBezTo>
                      <a:pt x="5016" y="17509"/>
                      <a:pt x="4986" y="17843"/>
                      <a:pt x="5107" y="18147"/>
                    </a:cubicBezTo>
                    <a:cubicBezTo>
                      <a:pt x="5198" y="18542"/>
                      <a:pt x="5472" y="18786"/>
                      <a:pt x="5776" y="18998"/>
                    </a:cubicBezTo>
                    <a:cubicBezTo>
                      <a:pt x="4955" y="19211"/>
                      <a:pt x="3891" y="19606"/>
                      <a:pt x="2919" y="20214"/>
                    </a:cubicBezTo>
                    <a:cubicBezTo>
                      <a:pt x="2524" y="20153"/>
                      <a:pt x="730" y="19910"/>
                      <a:pt x="761" y="18056"/>
                    </a:cubicBezTo>
                    <a:cubicBezTo>
                      <a:pt x="791" y="16324"/>
                      <a:pt x="5198" y="14773"/>
                      <a:pt x="6931" y="14348"/>
                    </a:cubicBezTo>
                    <a:cubicBezTo>
                      <a:pt x="7083" y="14317"/>
                      <a:pt x="7144" y="14196"/>
                      <a:pt x="7174" y="14044"/>
                    </a:cubicBezTo>
                    <a:cubicBezTo>
                      <a:pt x="7174" y="13892"/>
                      <a:pt x="7113" y="13770"/>
                      <a:pt x="6961" y="13710"/>
                    </a:cubicBezTo>
                    <a:cubicBezTo>
                      <a:pt x="6870" y="13649"/>
                      <a:pt x="5016" y="13102"/>
                      <a:pt x="5320" y="11673"/>
                    </a:cubicBezTo>
                    <a:cubicBezTo>
                      <a:pt x="5381" y="11339"/>
                      <a:pt x="5654" y="11004"/>
                      <a:pt x="6110" y="10731"/>
                    </a:cubicBezTo>
                    <a:cubicBezTo>
                      <a:pt x="7196" y="10047"/>
                      <a:pt x="9081" y="9749"/>
                      <a:pt x="10672" y="9749"/>
                    </a:cubicBezTo>
                    <a:cubicBezTo>
                      <a:pt x="11486" y="9749"/>
                      <a:pt x="12222" y="9827"/>
                      <a:pt x="12736" y="9971"/>
                    </a:cubicBezTo>
                    <a:cubicBezTo>
                      <a:pt x="12762" y="9976"/>
                      <a:pt x="12788" y="9979"/>
                      <a:pt x="12814" y="9979"/>
                    </a:cubicBezTo>
                    <a:cubicBezTo>
                      <a:pt x="12945" y="9979"/>
                      <a:pt x="13076" y="9915"/>
                      <a:pt x="13101" y="9789"/>
                    </a:cubicBezTo>
                    <a:cubicBezTo>
                      <a:pt x="13192" y="9637"/>
                      <a:pt x="13101" y="9454"/>
                      <a:pt x="12949" y="9363"/>
                    </a:cubicBezTo>
                    <a:cubicBezTo>
                      <a:pt x="12949" y="9363"/>
                      <a:pt x="12189" y="8937"/>
                      <a:pt x="12007" y="8299"/>
                    </a:cubicBezTo>
                    <a:lnTo>
                      <a:pt x="12007" y="8269"/>
                    </a:lnTo>
                    <a:cubicBezTo>
                      <a:pt x="11946" y="7965"/>
                      <a:pt x="11977" y="7691"/>
                      <a:pt x="12129" y="7387"/>
                    </a:cubicBezTo>
                    <a:cubicBezTo>
                      <a:pt x="12502" y="6733"/>
                      <a:pt x="13852" y="6470"/>
                      <a:pt x="15473" y="6470"/>
                    </a:cubicBezTo>
                    <a:cubicBezTo>
                      <a:pt x="16488" y="6470"/>
                      <a:pt x="17610" y="6573"/>
                      <a:pt x="18664" y="6749"/>
                    </a:cubicBezTo>
                    <a:cubicBezTo>
                      <a:pt x="18679" y="6752"/>
                      <a:pt x="18695" y="6754"/>
                      <a:pt x="18711" y="6754"/>
                    </a:cubicBezTo>
                    <a:cubicBezTo>
                      <a:pt x="18846" y="6754"/>
                      <a:pt x="18974" y="6642"/>
                      <a:pt x="19028" y="6506"/>
                    </a:cubicBezTo>
                    <a:cubicBezTo>
                      <a:pt x="19089" y="6354"/>
                      <a:pt x="19028" y="6202"/>
                      <a:pt x="18876" y="6141"/>
                    </a:cubicBezTo>
                    <a:cubicBezTo>
                      <a:pt x="18876" y="6141"/>
                      <a:pt x="18177" y="5685"/>
                      <a:pt x="17965" y="4986"/>
                    </a:cubicBezTo>
                    <a:cubicBezTo>
                      <a:pt x="17904" y="4652"/>
                      <a:pt x="17934" y="4287"/>
                      <a:pt x="18177" y="3892"/>
                    </a:cubicBezTo>
                    <a:cubicBezTo>
                      <a:pt x="18542" y="3284"/>
                      <a:pt x="19910" y="2402"/>
                      <a:pt x="21764" y="2402"/>
                    </a:cubicBezTo>
                    <a:close/>
                    <a:moveTo>
                      <a:pt x="25715" y="6460"/>
                    </a:moveTo>
                    <a:cubicBezTo>
                      <a:pt x="26626" y="6460"/>
                      <a:pt x="27472" y="6616"/>
                      <a:pt x="28117" y="6992"/>
                    </a:cubicBezTo>
                    <a:cubicBezTo>
                      <a:pt x="27053" y="8907"/>
                      <a:pt x="25715" y="11096"/>
                      <a:pt x="24196" y="13132"/>
                    </a:cubicBezTo>
                    <a:cubicBezTo>
                      <a:pt x="22524" y="15290"/>
                      <a:pt x="16688" y="15351"/>
                      <a:pt x="16627" y="15351"/>
                    </a:cubicBezTo>
                    <a:cubicBezTo>
                      <a:pt x="16445" y="15351"/>
                      <a:pt x="16293" y="15503"/>
                      <a:pt x="16293" y="15685"/>
                    </a:cubicBezTo>
                    <a:cubicBezTo>
                      <a:pt x="16293" y="15868"/>
                      <a:pt x="16445" y="16020"/>
                      <a:pt x="16627" y="16020"/>
                    </a:cubicBezTo>
                    <a:cubicBezTo>
                      <a:pt x="16840" y="16020"/>
                      <a:pt x="20335" y="15989"/>
                      <a:pt x="22797" y="14925"/>
                    </a:cubicBezTo>
                    <a:lnTo>
                      <a:pt x="22797" y="14925"/>
                    </a:lnTo>
                    <a:cubicBezTo>
                      <a:pt x="22645" y="15108"/>
                      <a:pt x="22493" y="15260"/>
                      <a:pt x="22342" y="15442"/>
                    </a:cubicBezTo>
                    <a:cubicBezTo>
                      <a:pt x="20791" y="17235"/>
                      <a:pt x="18846" y="18542"/>
                      <a:pt x="16901" y="19454"/>
                    </a:cubicBezTo>
                    <a:cubicBezTo>
                      <a:pt x="16532" y="19589"/>
                      <a:pt x="16116" y="19645"/>
                      <a:pt x="15680" y="19645"/>
                    </a:cubicBezTo>
                    <a:cubicBezTo>
                      <a:pt x="13564" y="19645"/>
                      <a:pt x="10968" y="18324"/>
                      <a:pt x="10943" y="18299"/>
                    </a:cubicBezTo>
                    <a:cubicBezTo>
                      <a:pt x="10904" y="18284"/>
                      <a:pt x="10859" y="18276"/>
                      <a:pt x="10812" y="18276"/>
                    </a:cubicBezTo>
                    <a:cubicBezTo>
                      <a:pt x="10678" y="18276"/>
                      <a:pt x="10532" y="18339"/>
                      <a:pt x="10487" y="18451"/>
                    </a:cubicBezTo>
                    <a:cubicBezTo>
                      <a:pt x="10396" y="18603"/>
                      <a:pt x="10487" y="18816"/>
                      <a:pt x="10639" y="18907"/>
                    </a:cubicBezTo>
                    <a:cubicBezTo>
                      <a:pt x="10761" y="18968"/>
                      <a:pt x="12888" y="20032"/>
                      <a:pt x="14955" y="20245"/>
                    </a:cubicBezTo>
                    <a:cubicBezTo>
                      <a:pt x="10761" y="21825"/>
                      <a:pt x="6900" y="21916"/>
                      <a:pt x="6870" y="21916"/>
                    </a:cubicBezTo>
                    <a:cubicBezTo>
                      <a:pt x="6688" y="21916"/>
                      <a:pt x="6536" y="22068"/>
                      <a:pt x="6536" y="22251"/>
                    </a:cubicBezTo>
                    <a:cubicBezTo>
                      <a:pt x="6536" y="22433"/>
                      <a:pt x="6688" y="22585"/>
                      <a:pt x="6870" y="22585"/>
                    </a:cubicBezTo>
                    <a:cubicBezTo>
                      <a:pt x="6961" y="22585"/>
                      <a:pt x="12068" y="22463"/>
                      <a:pt x="17083" y="20032"/>
                    </a:cubicBezTo>
                    <a:cubicBezTo>
                      <a:pt x="17174" y="20001"/>
                      <a:pt x="17205" y="20001"/>
                      <a:pt x="17296" y="19971"/>
                    </a:cubicBezTo>
                    <a:lnTo>
                      <a:pt x="17296" y="19971"/>
                    </a:lnTo>
                    <a:cubicBezTo>
                      <a:pt x="16110" y="21612"/>
                      <a:pt x="15411" y="23467"/>
                      <a:pt x="15381" y="23588"/>
                    </a:cubicBezTo>
                    <a:cubicBezTo>
                      <a:pt x="15320" y="23770"/>
                      <a:pt x="15411" y="23953"/>
                      <a:pt x="15563" y="23983"/>
                    </a:cubicBezTo>
                    <a:cubicBezTo>
                      <a:pt x="15614" y="24005"/>
                      <a:pt x="15663" y="24015"/>
                      <a:pt x="15709" y="24015"/>
                    </a:cubicBezTo>
                    <a:cubicBezTo>
                      <a:pt x="15854" y="24015"/>
                      <a:pt x="15966" y="23917"/>
                      <a:pt x="15989" y="23801"/>
                    </a:cubicBezTo>
                    <a:cubicBezTo>
                      <a:pt x="15989" y="23770"/>
                      <a:pt x="17174" y="20731"/>
                      <a:pt x="18907" y="19090"/>
                    </a:cubicBezTo>
                    <a:cubicBezTo>
                      <a:pt x="20183" y="18330"/>
                      <a:pt x="21399" y="17387"/>
                      <a:pt x="22463" y="16293"/>
                    </a:cubicBezTo>
                    <a:lnTo>
                      <a:pt x="22463" y="16293"/>
                    </a:lnTo>
                    <a:cubicBezTo>
                      <a:pt x="22554" y="18786"/>
                      <a:pt x="20974" y="21552"/>
                      <a:pt x="20974" y="21612"/>
                    </a:cubicBezTo>
                    <a:cubicBezTo>
                      <a:pt x="20883" y="21764"/>
                      <a:pt x="20943" y="21977"/>
                      <a:pt x="21095" y="22068"/>
                    </a:cubicBezTo>
                    <a:cubicBezTo>
                      <a:pt x="21143" y="22088"/>
                      <a:pt x="21198" y="22098"/>
                      <a:pt x="21252" y="22098"/>
                    </a:cubicBezTo>
                    <a:cubicBezTo>
                      <a:pt x="21370" y="22098"/>
                      <a:pt x="21489" y="22051"/>
                      <a:pt x="21551" y="21947"/>
                    </a:cubicBezTo>
                    <a:cubicBezTo>
                      <a:pt x="21612" y="21795"/>
                      <a:pt x="23527" y="18482"/>
                      <a:pt x="23071" y="15624"/>
                    </a:cubicBezTo>
                    <a:cubicBezTo>
                      <a:pt x="23618" y="14986"/>
                      <a:pt x="24165" y="14317"/>
                      <a:pt x="24682" y="13618"/>
                    </a:cubicBezTo>
                    <a:lnTo>
                      <a:pt x="24804" y="13497"/>
                    </a:lnTo>
                    <a:cubicBezTo>
                      <a:pt x="26293" y="11491"/>
                      <a:pt x="27570" y="9393"/>
                      <a:pt x="28633" y="7509"/>
                    </a:cubicBezTo>
                    <a:cubicBezTo>
                      <a:pt x="29576" y="8208"/>
                      <a:pt x="30336" y="9515"/>
                      <a:pt x="30822" y="11187"/>
                    </a:cubicBezTo>
                    <a:cubicBezTo>
                      <a:pt x="31703" y="14044"/>
                      <a:pt x="31491" y="16506"/>
                      <a:pt x="30700" y="16810"/>
                    </a:cubicBezTo>
                    <a:cubicBezTo>
                      <a:pt x="30472" y="16916"/>
                      <a:pt x="30252" y="16969"/>
                      <a:pt x="30047" y="16969"/>
                    </a:cubicBezTo>
                    <a:cubicBezTo>
                      <a:pt x="29842" y="16969"/>
                      <a:pt x="29652" y="16916"/>
                      <a:pt x="29484" y="16810"/>
                    </a:cubicBezTo>
                    <a:cubicBezTo>
                      <a:pt x="28877" y="16567"/>
                      <a:pt x="28603" y="15837"/>
                      <a:pt x="28603" y="15837"/>
                    </a:cubicBezTo>
                    <a:cubicBezTo>
                      <a:pt x="28576" y="15701"/>
                      <a:pt x="28427" y="15589"/>
                      <a:pt x="28243" y="15589"/>
                    </a:cubicBezTo>
                    <a:cubicBezTo>
                      <a:pt x="28222" y="15589"/>
                      <a:pt x="28200" y="15591"/>
                      <a:pt x="28177" y="15594"/>
                    </a:cubicBezTo>
                    <a:cubicBezTo>
                      <a:pt x="28056" y="15655"/>
                      <a:pt x="27934" y="15837"/>
                      <a:pt x="27965" y="15989"/>
                    </a:cubicBezTo>
                    <a:cubicBezTo>
                      <a:pt x="28421" y="18147"/>
                      <a:pt x="26415" y="22950"/>
                      <a:pt x="24682" y="24834"/>
                    </a:cubicBezTo>
                    <a:cubicBezTo>
                      <a:pt x="24249" y="25296"/>
                      <a:pt x="23871" y="25566"/>
                      <a:pt x="23600" y="25566"/>
                    </a:cubicBezTo>
                    <a:cubicBezTo>
                      <a:pt x="23585" y="25566"/>
                      <a:pt x="23571" y="25565"/>
                      <a:pt x="23557" y="25564"/>
                    </a:cubicBezTo>
                    <a:cubicBezTo>
                      <a:pt x="22919" y="25473"/>
                      <a:pt x="22493" y="25169"/>
                      <a:pt x="22342" y="24682"/>
                    </a:cubicBezTo>
                    <a:cubicBezTo>
                      <a:pt x="22220" y="24287"/>
                      <a:pt x="22311" y="23953"/>
                      <a:pt x="22311" y="23953"/>
                    </a:cubicBezTo>
                    <a:cubicBezTo>
                      <a:pt x="22342" y="23801"/>
                      <a:pt x="22250" y="23649"/>
                      <a:pt x="22098" y="23588"/>
                    </a:cubicBezTo>
                    <a:cubicBezTo>
                      <a:pt x="22055" y="23562"/>
                      <a:pt x="22012" y="23551"/>
                      <a:pt x="21970" y="23551"/>
                    </a:cubicBezTo>
                    <a:cubicBezTo>
                      <a:pt x="21865" y="23551"/>
                      <a:pt x="21769" y="23623"/>
                      <a:pt x="21703" y="23710"/>
                    </a:cubicBezTo>
                    <a:cubicBezTo>
                      <a:pt x="20717" y="25217"/>
                      <a:pt x="17907" y="28965"/>
                      <a:pt x="16172" y="28965"/>
                    </a:cubicBezTo>
                    <a:cubicBezTo>
                      <a:pt x="16088" y="28965"/>
                      <a:pt x="16007" y="28956"/>
                      <a:pt x="15928" y="28938"/>
                    </a:cubicBezTo>
                    <a:cubicBezTo>
                      <a:pt x="15259" y="28786"/>
                      <a:pt x="14864" y="28451"/>
                      <a:pt x="14651" y="27844"/>
                    </a:cubicBezTo>
                    <a:cubicBezTo>
                      <a:pt x="14408" y="27053"/>
                      <a:pt x="14651" y="26081"/>
                      <a:pt x="14651" y="26081"/>
                    </a:cubicBezTo>
                    <a:cubicBezTo>
                      <a:pt x="14712" y="25929"/>
                      <a:pt x="14621" y="25777"/>
                      <a:pt x="14499" y="25716"/>
                    </a:cubicBezTo>
                    <a:cubicBezTo>
                      <a:pt x="14461" y="25678"/>
                      <a:pt x="14402" y="25661"/>
                      <a:pt x="14339" y="25661"/>
                    </a:cubicBezTo>
                    <a:cubicBezTo>
                      <a:pt x="14251" y="25661"/>
                      <a:pt x="14157" y="25693"/>
                      <a:pt x="14104" y="25746"/>
                    </a:cubicBezTo>
                    <a:cubicBezTo>
                      <a:pt x="13142" y="26683"/>
                      <a:pt x="10732" y="28799"/>
                      <a:pt x="9181" y="28799"/>
                    </a:cubicBezTo>
                    <a:cubicBezTo>
                      <a:pt x="8920" y="28799"/>
                      <a:pt x="8683" y="28739"/>
                      <a:pt x="8481" y="28603"/>
                    </a:cubicBezTo>
                    <a:cubicBezTo>
                      <a:pt x="8056" y="28330"/>
                      <a:pt x="7812" y="27995"/>
                      <a:pt x="7721" y="27661"/>
                    </a:cubicBezTo>
                    <a:cubicBezTo>
                      <a:pt x="7417" y="26688"/>
                      <a:pt x="8116" y="25625"/>
                      <a:pt x="8177" y="25625"/>
                    </a:cubicBezTo>
                    <a:cubicBezTo>
                      <a:pt x="8238" y="25533"/>
                      <a:pt x="8238" y="25321"/>
                      <a:pt x="8177" y="25229"/>
                    </a:cubicBezTo>
                    <a:cubicBezTo>
                      <a:pt x="8096" y="25148"/>
                      <a:pt x="8001" y="25108"/>
                      <a:pt x="7902" y="25108"/>
                    </a:cubicBezTo>
                    <a:cubicBezTo>
                      <a:pt x="7853" y="25108"/>
                      <a:pt x="7802" y="25118"/>
                      <a:pt x="7752" y="25138"/>
                    </a:cubicBezTo>
                    <a:cubicBezTo>
                      <a:pt x="7727" y="25138"/>
                      <a:pt x="5714" y="26162"/>
                      <a:pt x="3960" y="26162"/>
                    </a:cubicBezTo>
                    <a:cubicBezTo>
                      <a:pt x="3513" y="26162"/>
                      <a:pt x="3082" y="26095"/>
                      <a:pt x="2706" y="25929"/>
                    </a:cubicBezTo>
                    <a:cubicBezTo>
                      <a:pt x="2007" y="25625"/>
                      <a:pt x="1581" y="25108"/>
                      <a:pt x="1429" y="24226"/>
                    </a:cubicBezTo>
                    <a:cubicBezTo>
                      <a:pt x="1277" y="23406"/>
                      <a:pt x="1429" y="22676"/>
                      <a:pt x="1885" y="22038"/>
                    </a:cubicBezTo>
                    <a:cubicBezTo>
                      <a:pt x="3314" y="20001"/>
                      <a:pt x="7113" y="19394"/>
                      <a:pt x="7144" y="19394"/>
                    </a:cubicBezTo>
                    <a:cubicBezTo>
                      <a:pt x="7296" y="19363"/>
                      <a:pt x="7448" y="19211"/>
                      <a:pt x="7417" y="19059"/>
                    </a:cubicBezTo>
                    <a:cubicBezTo>
                      <a:pt x="7417" y="18877"/>
                      <a:pt x="7265" y="18755"/>
                      <a:pt x="7052" y="18755"/>
                    </a:cubicBezTo>
                    <a:cubicBezTo>
                      <a:pt x="7052" y="18755"/>
                      <a:pt x="5897" y="18725"/>
                      <a:pt x="5685" y="17995"/>
                    </a:cubicBezTo>
                    <a:cubicBezTo>
                      <a:pt x="5654" y="17813"/>
                      <a:pt x="5654" y="17570"/>
                      <a:pt x="5685" y="17327"/>
                    </a:cubicBezTo>
                    <a:cubicBezTo>
                      <a:pt x="5928" y="16324"/>
                      <a:pt x="9545" y="15716"/>
                      <a:pt x="12919" y="15655"/>
                    </a:cubicBezTo>
                    <a:lnTo>
                      <a:pt x="12980" y="15655"/>
                    </a:lnTo>
                    <a:cubicBezTo>
                      <a:pt x="13192" y="15655"/>
                      <a:pt x="13284" y="15503"/>
                      <a:pt x="13284" y="15290"/>
                    </a:cubicBezTo>
                    <a:cubicBezTo>
                      <a:pt x="13284" y="15108"/>
                      <a:pt x="13132" y="14986"/>
                      <a:pt x="12949" y="14986"/>
                    </a:cubicBezTo>
                    <a:lnTo>
                      <a:pt x="12888" y="14986"/>
                    </a:lnTo>
                    <a:cubicBezTo>
                      <a:pt x="12676" y="14986"/>
                      <a:pt x="11825" y="14956"/>
                      <a:pt x="11612" y="14378"/>
                    </a:cubicBezTo>
                    <a:cubicBezTo>
                      <a:pt x="11551" y="14165"/>
                      <a:pt x="11581" y="13862"/>
                      <a:pt x="11733" y="13466"/>
                    </a:cubicBezTo>
                    <a:cubicBezTo>
                      <a:pt x="12129" y="12463"/>
                      <a:pt x="15077" y="11643"/>
                      <a:pt x="19484" y="11308"/>
                    </a:cubicBezTo>
                    <a:cubicBezTo>
                      <a:pt x="19576" y="11314"/>
                      <a:pt x="19664" y="11317"/>
                      <a:pt x="19748" y="11317"/>
                    </a:cubicBezTo>
                    <a:cubicBezTo>
                      <a:pt x="20084" y="11317"/>
                      <a:pt x="20341" y="11278"/>
                      <a:pt x="20366" y="11278"/>
                    </a:cubicBezTo>
                    <a:cubicBezTo>
                      <a:pt x="20518" y="11248"/>
                      <a:pt x="20639" y="11096"/>
                      <a:pt x="20639" y="10883"/>
                    </a:cubicBezTo>
                    <a:cubicBezTo>
                      <a:pt x="20579" y="10731"/>
                      <a:pt x="20487" y="10579"/>
                      <a:pt x="20275" y="10579"/>
                    </a:cubicBezTo>
                    <a:cubicBezTo>
                      <a:pt x="20275" y="10579"/>
                      <a:pt x="20031" y="10579"/>
                      <a:pt x="19515" y="10640"/>
                    </a:cubicBezTo>
                    <a:cubicBezTo>
                      <a:pt x="19120" y="10579"/>
                      <a:pt x="18998" y="10366"/>
                      <a:pt x="18968" y="10214"/>
                    </a:cubicBezTo>
                    <a:cubicBezTo>
                      <a:pt x="18876" y="10032"/>
                      <a:pt x="18907" y="9728"/>
                      <a:pt x="19028" y="9363"/>
                    </a:cubicBezTo>
                    <a:cubicBezTo>
                      <a:pt x="19272" y="8603"/>
                      <a:pt x="20518" y="7691"/>
                      <a:pt x="22220" y="7083"/>
                    </a:cubicBezTo>
                    <a:cubicBezTo>
                      <a:pt x="23306" y="6710"/>
                      <a:pt x="24563" y="6460"/>
                      <a:pt x="25715" y="6460"/>
                    </a:cubicBezTo>
                    <a:close/>
                    <a:moveTo>
                      <a:pt x="31635" y="0"/>
                    </a:moveTo>
                    <a:cubicBezTo>
                      <a:pt x="31502" y="0"/>
                      <a:pt x="31385" y="98"/>
                      <a:pt x="31339" y="214"/>
                    </a:cubicBezTo>
                    <a:cubicBezTo>
                      <a:pt x="31339" y="244"/>
                      <a:pt x="30336" y="2889"/>
                      <a:pt x="28542" y="6293"/>
                    </a:cubicBezTo>
                    <a:cubicBezTo>
                      <a:pt x="26141" y="2433"/>
                      <a:pt x="23284" y="1825"/>
                      <a:pt x="21734" y="1825"/>
                    </a:cubicBezTo>
                    <a:cubicBezTo>
                      <a:pt x="19727" y="1825"/>
                      <a:pt x="18086" y="2737"/>
                      <a:pt x="17569" y="3649"/>
                    </a:cubicBezTo>
                    <a:cubicBezTo>
                      <a:pt x="17265" y="4165"/>
                      <a:pt x="17144" y="4743"/>
                      <a:pt x="17296" y="5260"/>
                    </a:cubicBezTo>
                    <a:cubicBezTo>
                      <a:pt x="17357" y="5564"/>
                      <a:pt x="17509" y="5837"/>
                      <a:pt x="17661" y="6080"/>
                    </a:cubicBezTo>
                    <a:cubicBezTo>
                      <a:pt x="17007" y="6000"/>
                      <a:pt x="16205" y="5933"/>
                      <a:pt x="15393" y="5933"/>
                    </a:cubicBezTo>
                    <a:cubicBezTo>
                      <a:pt x="13750" y="5933"/>
                      <a:pt x="12070" y="6208"/>
                      <a:pt x="11521" y="7205"/>
                    </a:cubicBezTo>
                    <a:cubicBezTo>
                      <a:pt x="11247" y="7661"/>
                      <a:pt x="11217" y="8117"/>
                      <a:pt x="11338" y="8573"/>
                    </a:cubicBezTo>
                    <a:cubicBezTo>
                      <a:pt x="11399" y="8846"/>
                      <a:pt x="11521" y="9059"/>
                      <a:pt x="11673" y="9272"/>
                    </a:cubicBezTo>
                    <a:cubicBezTo>
                      <a:pt x="11326" y="9243"/>
                      <a:pt x="10948" y="9227"/>
                      <a:pt x="10554" y="9227"/>
                    </a:cubicBezTo>
                    <a:cubicBezTo>
                      <a:pt x="8875" y="9227"/>
                      <a:pt x="6896" y="9512"/>
                      <a:pt x="5715" y="10275"/>
                    </a:cubicBezTo>
                    <a:cubicBezTo>
                      <a:pt x="5107" y="10670"/>
                      <a:pt x="4712" y="11126"/>
                      <a:pt x="4590" y="11703"/>
                    </a:cubicBezTo>
                    <a:cubicBezTo>
                      <a:pt x="4378" y="12828"/>
                      <a:pt x="5107" y="13618"/>
                      <a:pt x="5867" y="14074"/>
                    </a:cubicBezTo>
                    <a:cubicBezTo>
                      <a:pt x="4043" y="14652"/>
                      <a:pt x="92" y="16111"/>
                      <a:pt x="31" y="18178"/>
                    </a:cubicBezTo>
                    <a:cubicBezTo>
                      <a:pt x="1" y="19819"/>
                      <a:pt x="1156" y="20579"/>
                      <a:pt x="2128" y="20853"/>
                    </a:cubicBezTo>
                    <a:cubicBezTo>
                      <a:pt x="1824" y="21096"/>
                      <a:pt x="1551" y="21369"/>
                      <a:pt x="1338" y="21734"/>
                    </a:cubicBezTo>
                    <a:cubicBezTo>
                      <a:pt x="761" y="22524"/>
                      <a:pt x="578" y="23436"/>
                      <a:pt x="761" y="24470"/>
                    </a:cubicBezTo>
                    <a:cubicBezTo>
                      <a:pt x="1004" y="25564"/>
                      <a:pt x="1520" y="26293"/>
                      <a:pt x="2402" y="26658"/>
                    </a:cubicBezTo>
                    <a:cubicBezTo>
                      <a:pt x="2861" y="26851"/>
                      <a:pt x="3373" y="26927"/>
                      <a:pt x="3895" y="26927"/>
                    </a:cubicBezTo>
                    <a:cubicBezTo>
                      <a:pt x="5100" y="26927"/>
                      <a:pt x="6359" y="26520"/>
                      <a:pt x="7144" y="26202"/>
                    </a:cubicBezTo>
                    <a:lnTo>
                      <a:pt x="7144" y="26202"/>
                    </a:lnTo>
                    <a:cubicBezTo>
                      <a:pt x="6961" y="26688"/>
                      <a:pt x="6840" y="27296"/>
                      <a:pt x="7083" y="27904"/>
                    </a:cubicBezTo>
                    <a:cubicBezTo>
                      <a:pt x="7235" y="28451"/>
                      <a:pt x="7569" y="28877"/>
                      <a:pt x="8086" y="29242"/>
                    </a:cubicBezTo>
                    <a:cubicBezTo>
                      <a:pt x="8414" y="29468"/>
                      <a:pt x="8785" y="29565"/>
                      <a:pt x="9180" y="29565"/>
                    </a:cubicBezTo>
                    <a:cubicBezTo>
                      <a:pt x="10797" y="29565"/>
                      <a:pt x="12810" y="27939"/>
                      <a:pt x="13861" y="26962"/>
                    </a:cubicBezTo>
                    <a:cubicBezTo>
                      <a:pt x="13861" y="27296"/>
                      <a:pt x="13861" y="27722"/>
                      <a:pt x="14013" y="28117"/>
                    </a:cubicBezTo>
                    <a:cubicBezTo>
                      <a:pt x="14287" y="28938"/>
                      <a:pt x="14864" y="29485"/>
                      <a:pt x="15776" y="29667"/>
                    </a:cubicBezTo>
                    <a:cubicBezTo>
                      <a:pt x="15888" y="29691"/>
                      <a:pt x="16002" y="29703"/>
                      <a:pt x="16118" y="29703"/>
                    </a:cubicBezTo>
                    <a:cubicBezTo>
                      <a:pt x="18057" y="29703"/>
                      <a:pt x="20556" y="26503"/>
                      <a:pt x="21703" y="24926"/>
                    </a:cubicBezTo>
                    <a:cubicBezTo>
                      <a:pt x="21855" y="25442"/>
                      <a:pt x="22311" y="26141"/>
                      <a:pt x="23497" y="26293"/>
                    </a:cubicBezTo>
                    <a:cubicBezTo>
                      <a:pt x="23540" y="26298"/>
                      <a:pt x="23583" y="26301"/>
                      <a:pt x="23627" y="26301"/>
                    </a:cubicBezTo>
                    <a:cubicBezTo>
                      <a:pt x="24110" y="26301"/>
                      <a:pt x="24641" y="25994"/>
                      <a:pt x="25199" y="25381"/>
                    </a:cubicBezTo>
                    <a:cubicBezTo>
                      <a:pt x="26779" y="23649"/>
                      <a:pt x="28542" y="19758"/>
                      <a:pt x="28694" y="17175"/>
                    </a:cubicBezTo>
                    <a:cubicBezTo>
                      <a:pt x="28846" y="17266"/>
                      <a:pt x="28998" y="17418"/>
                      <a:pt x="29181" y="17509"/>
                    </a:cubicBezTo>
                    <a:cubicBezTo>
                      <a:pt x="29424" y="17615"/>
                      <a:pt x="29697" y="17669"/>
                      <a:pt x="29986" y="17669"/>
                    </a:cubicBezTo>
                    <a:cubicBezTo>
                      <a:pt x="30275" y="17669"/>
                      <a:pt x="30579" y="17615"/>
                      <a:pt x="30883" y="17509"/>
                    </a:cubicBezTo>
                    <a:cubicBezTo>
                      <a:pt x="32311" y="16962"/>
                      <a:pt x="32251" y="13831"/>
                      <a:pt x="31399" y="11096"/>
                    </a:cubicBezTo>
                    <a:cubicBezTo>
                      <a:pt x="31035" y="9971"/>
                      <a:pt x="30275" y="8056"/>
                      <a:pt x="28968" y="6901"/>
                    </a:cubicBezTo>
                    <a:cubicBezTo>
                      <a:pt x="30852" y="3345"/>
                      <a:pt x="31916" y="548"/>
                      <a:pt x="31947" y="487"/>
                    </a:cubicBezTo>
                    <a:cubicBezTo>
                      <a:pt x="32007" y="396"/>
                      <a:pt x="32007" y="336"/>
                      <a:pt x="31947" y="244"/>
                    </a:cubicBezTo>
                    <a:cubicBezTo>
                      <a:pt x="31916" y="184"/>
                      <a:pt x="31855" y="62"/>
                      <a:pt x="31764" y="32"/>
                    </a:cubicBezTo>
                    <a:cubicBezTo>
                      <a:pt x="31721" y="10"/>
                      <a:pt x="31677" y="0"/>
                      <a:pt x="3163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316" name="Google Shape;316;p3"/>
              <p:cNvGrpSpPr/>
              <p:nvPr/>
            </p:nvGrpSpPr>
            <p:grpSpPr>
              <a:xfrm>
                <a:off x="485575" y="1165025"/>
                <a:ext cx="516750" cy="516750"/>
                <a:chOff x="238125" y="1457750"/>
                <a:chExt cx="516750" cy="516750"/>
              </a:xfrm>
            </p:grpSpPr>
            <p:sp>
              <p:nvSpPr>
                <p:cNvPr id="317" name="Google Shape;317;p3"/>
                <p:cNvSpPr/>
                <p:nvPr/>
              </p:nvSpPr>
              <p:spPr>
                <a:xfrm>
                  <a:off x="469125" y="1504100"/>
                  <a:ext cx="65375" cy="67675"/>
                </a:xfrm>
                <a:custGeom>
                  <a:rect b="b" l="l" r="r" t="t"/>
                  <a:pathLst>
                    <a:path extrusionOk="0" h="2707" w="2615">
                      <a:moveTo>
                        <a:pt x="1490" y="700"/>
                      </a:moveTo>
                      <a:cubicBezTo>
                        <a:pt x="1520" y="700"/>
                        <a:pt x="1581" y="700"/>
                        <a:pt x="1642" y="730"/>
                      </a:cubicBezTo>
                      <a:cubicBezTo>
                        <a:pt x="1824" y="822"/>
                        <a:pt x="1854" y="1217"/>
                        <a:pt x="1642" y="1582"/>
                      </a:cubicBezTo>
                      <a:cubicBezTo>
                        <a:pt x="1429" y="1886"/>
                        <a:pt x="1186" y="2037"/>
                        <a:pt x="973" y="2037"/>
                      </a:cubicBezTo>
                      <a:cubicBezTo>
                        <a:pt x="943" y="2037"/>
                        <a:pt x="882" y="2037"/>
                        <a:pt x="821" y="2007"/>
                      </a:cubicBezTo>
                      <a:cubicBezTo>
                        <a:pt x="730" y="1946"/>
                        <a:pt x="669" y="1794"/>
                        <a:pt x="669" y="1703"/>
                      </a:cubicBezTo>
                      <a:cubicBezTo>
                        <a:pt x="639" y="1551"/>
                        <a:pt x="730" y="1338"/>
                        <a:pt x="821" y="1156"/>
                      </a:cubicBezTo>
                      <a:cubicBezTo>
                        <a:pt x="1034" y="852"/>
                        <a:pt x="1277" y="700"/>
                        <a:pt x="1490" y="700"/>
                      </a:cubicBezTo>
                      <a:close/>
                      <a:moveTo>
                        <a:pt x="1490" y="1"/>
                      </a:moveTo>
                      <a:cubicBezTo>
                        <a:pt x="1034" y="1"/>
                        <a:pt x="578" y="305"/>
                        <a:pt x="274" y="791"/>
                      </a:cubicBezTo>
                      <a:cubicBezTo>
                        <a:pt x="61" y="1095"/>
                        <a:pt x="0" y="1460"/>
                        <a:pt x="31" y="1794"/>
                      </a:cubicBezTo>
                      <a:cubicBezTo>
                        <a:pt x="31" y="2129"/>
                        <a:pt x="213" y="2433"/>
                        <a:pt x="487" y="2585"/>
                      </a:cubicBezTo>
                      <a:cubicBezTo>
                        <a:pt x="639" y="2676"/>
                        <a:pt x="791" y="2706"/>
                        <a:pt x="973" y="2706"/>
                      </a:cubicBezTo>
                      <a:cubicBezTo>
                        <a:pt x="1429" y="2706"/>
                        <a:pt x="1885" y="2402"/>
                        <a:pt x="2189" y="1916"/>
                      </a:cubicBezTo>
                      <a:cubicBezTo>
                        <a:pt x="2614" y="1217"/>
                        <a:pt x="2493" y="427"/>
                        <a:pt x="1976" y="123"/>
                      </a:cubicBezTo>
                      <a:cubicBezTo>
                        <a:pt x="1824" y="31"/>
                        <a:pt x="1672" y="1"/>
                        <a:pt x="149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8" name="Google Shape;318;p3"/>
                <p:cNvSpPr/>
                <p:nvPr/>
              </p:nvSpPr>
              <p:spPr>
                <a:xfrm>
                  <a:off x="473675" y="1575550"/>
                  <a:ext cx="61575" cy="66875"/>
                </a:xfrm>
                <a:custGeom>
                  <a:rect b="b" l="l" r="r" t="t"/>
                  <a:pathLst>
                    <a:path extrusionOk="0" h="2675" w="2463">
                      <a:moveTo>
                        <a:pt x="1490" y="669"/>
                      </a:moveTo>
                      <a:cubicBezTo>
                        <a:pt x="1520" y="669"/>
                        <a:pt x="1612" y="669"/>
                        <a:pt x="1642" y="730"/>
                      </a:cubicBezTo>
                      <a:cubicBezTo>
                        <a:pt x="1764" y="790"/>
                        <a:pt x="1794" y="942"/>
                        <a:pt x="1794" y="1034"/>
                      </a:cubicBezTo>
                      <a:cubicBezTo>
                        <a:pt x="1794" y="1186"/>
                        <a:pt x="1764" y="1398"/>
                        <a:pt x="1642" y="1581"/>
                      </a:cubicBezTo>
                      <a:cubicBezTo>
                        <a:pt x="1460" y="1885"/>
                        <a:pt x="1186" y="2037"/>
                        <a:pt x="1004" y="2037"/>
                      </a:cubicBezTo>
                      <a:cubicBezTo>
                        <a:pt x="943" y="2037"/>
                        <a:pt x="882" y="2037"/>
                        <a:pt x="852" y="2006"/>
                      </a:cubicBezTo>
                      <a:cubicBezTo>
                        <a:pt x="730" y="1945"/>
                        <a:pt x="700" y="1794"/>
                        <a:pt x="700" y="1702"/>
                      </a:cubicBezTo>
                      <a:cubicBezTo>
                        <a:pt x="700" y="1520"/>
                        <a:pt x="730" y="1338"/>
                        <a:pt x="852" y="1125"/>
                      </a:cubicBezTo>
                      <a:cubicBezTo>
                        <a:pt x="1034" y="821"/>
                        <a:pt x="1308" y="669"/>
                        <a:pt x="1490" y="669"/>
                      </a:cubicBezTo>
                      <a:close/>
                      <a:moveTo>
                        <a:pt x="1490" y="0"/>
                      </a:moveTo>
                      <a:cubicBezTo>
                        <a:pt x="1034" y="0"/>
                        <a:pt x="578" y="304"/>
                        <a:pt x="274" y="790"/>
                      </a:cubicBezTo>
                      <a:cubicBezTo>
                        <a:pt x="92" y="1094"/>
                        <a:pt x="1" y="1429"/>
                        <a:pt x="31" y="1763"/>
                      </a:cubicBezTo>
                      <a:cubicBezTo>
                        <a:pt x="92" y="2128"/>
                        <a:pt x="244" y="2432"/>
                        <a:pt x="487" y="2584"/>
                      </a:cubicBezTo>
                      <a:cubicBezTo>
                        <a:pt x="639" y="2645"/>
                        <a:pt x="791" y="2675"/>
                        <a:pt x="1004" y="2675"/>
                      </a:cubicBezTo>
                      <a:cubicBezTo>
                        <a:pt x="1460" y="2675"/>
                        <a:pt x="1885" y="2371"/>
                        <a:pt x="2220" y="1885"/>
                      </a:cubicBezTo>
                      <a:cubicBezTo>
                        <a:pt x="2402" y="1581"/>
                        <a:pt x="2463" y="1246"/>
                        <a:pt x="2432" y="912"/>
                      </a:cubicBezTo>
                      <a:cubicBezTo>
                        <a:pt x="2402" y="578"/>
                        <a:pt x="2250" y="304"/>
                        <a:pt x="1976" y="122"/>
                      </a:cubicBezTo>
                      <a:cubicBezTo>
                        <a:pt x="1824" y="31"/>
                        <a:pt x="1672" y="0"/>
                        <a:pt x="149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9" name="Google Shape;319;p3"/>
                <p:cNvSpPr/>
                <p:nvPr/>
              </p:nvSpPr>
              <p:spPr>
                <a:xfrm>
                  <a:off x="531425" y="1526150"/>
                  <a:ext cx="66150" cy="67650"/>
                </a:xfrm>
                <a:custGeom>
                  <a:rect b="b" l="l" r="r" t="t"/>
                  <a:pathLst>
                    <a:path extrusionOk="0" h="2706" w="2646">
                      <a:moveTo>
                        <a:pt x="1642" y="669"/>
                      </a:moveTo>
                      <a:cubicBezTo>
                        <a:pt x="1673" y="669"/>
                        <a:pt x="1764" y="669"/>
                        <a:pt x="1794" y="730"/>
                      </a:cubicBezTo>
                      <a:cubicBezTo>
                        <a:pt x="1916" y="791"/>
                        <a:pt x="1946" y="943"/>
                        <a:pt x="1946" y="1034"/>
                      </a:cubicBezTo>
                      <a:cubicBezTo>
                        <a:pt x="1946" y="1186"/>
                        <a:pt x="1916" y="1399"/>
                        <a:pt x="1794" y="1581"/>
                      </a:cubicBezTo>
                      <a:cubicBezTo>
                        <a:pt x="1612" y="1885"/>
                        <a:pt x="1338" y="2037"/>
                        <a:pt x="1156" y="2037"/>
                      </a:cubicBezTo>
                      <a:cubicBezTo>
                        <a:pt x="1095" y="2037"/>
                        <a:pt x="1034" y="2037"/>
                        <a:pt x="1004" y="2007"/>
                      </a:cubicBezTo>
                      <a:cubicBezTo>
                        <a:pt x="821" y="1885"/>
                        <a:pt x="761" y="1520"/>
                        <a:pt x="1004" y="1125"/>
                      </a:cubicBezTo>
                      <a:cubicBezTo>
                        <a:pt x="1186" y="821"/>
                        <a:pt x="1460" y="669"/>
                        <a:pt x="1642" y="669"/>
                      </a:cubicBezTo>
                      <a:close/>
                      <a:moveTo>
                        <a:pt x="1642" y="0"/>
                      </a:moveTo>
                      <a:cubicBezTo>
                        <a:pt x="1186" y="0"/>
                        <a:pt x="730" y="304"/>
                        <a:pt x="426" y="791"/>
                      </a:cubicBezTo>
                      <a:cubicBezTo>
                        <a:pt x="1" y="1490"/>
                        <a:pt x="122" y="2280"/>
                        <a:pt x="669" y="2584"/>
                      </a:cubicBezTo>
                      <a:cubicBezTo>
                        <a:pt x="821" y="2645"/>
                        <a:pt x="973" y="2706"/>
                        <a:pt x="1156" y="2706"/>
                      </a:cubicBezTo>
                      <a:cubicBezTo>
                        <a:pt x="1612" y="2706"/>
                        <a:pt x="2068" y="2402"/>
                        <a:pt x="2372" y="1885"/>
                      </a:cubicBezTo>
                      <a:cubicBezTo>
                        <a:pt x="2554" y="1581"/>
                        <a:pt x="2645" y="1247"/>
                        <a:pt x="2584" y="912"/>
                      </a:cubicBezTo>
                      <a:cubicBezTo>
                        <a:pt x="2554" y="578"/>
                        <a:pt x="2402" y="304"/>
                        <a:pt x="2128" y="122"/>
                      </a:cubicBezTo>
                      <a:cubicBezTo>
                        <a:pt x="1976" y="31"/>
                        <a:pt x="1824" y="0"/>
                        <a:pt x="164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0" name="Google Shape;320;p3"/>
                <p:cNvSpPr/>
                <p:nvPr/>
              </p:nvSpPr>
              <p:spPr>
                <a:xfrm>
                  <a:off x="238125" y="1457750"/>
                  <a:ext cx="516750" cy="516750"/>
                </a:xfrm>
                <a:custGeom>
                  <a:rect b="b" l="l" r="r" t="t"/>
                  <a:pathLst>
                    <a:path extrusionOk="0" h="20670" w="20670">
                      <a:moveTo>
                        <a:pt x="10335" y="639"/>
                      </a:moveTo>
                      <a:cubicBezTo>
                        <a:pt x="15684" y="639"/>
                        <a:pt x="20031" y="4986"/>
                        <a:pt x="20031" y="10335"/>
                      </a:cubicBezTo>
                      <a:cubicBezTo>
                        <a:pt x="20031" y="15685"/>
                        <a:pt x="15684" y="20032"/>
                        <a:pt x="10335" y="20032"/>
                      </a:cubicBezTo>
                      <a:cubicBezTo>
                        <a:pt x="4985" y="20032"/>
                        <a:pt x="638" y="15685"/>
                        <a:pt x="638" y="10335"/>
                      </a:cubicBezTo>
                      <a:cubicBezTo>
                        <a:pt x="638" y="4986"/>
                        <a:pt x="4985" y="639"/>
                        <a:pt x="10335" y="639"/>
                      </a:cubicBezTo>
                      <a:close/>
                      <a:moveTo>
                        <a:pt x="10335" y="1"/>
                      </a:moveTo>
                      <a:cubicBezTo>
                        <a:pt x="4651" y="1"/>
                        <a:pt x="0" y="4621"/>
                        <a:pt x="0" y="10335"/>
                      </a:cubicBezTo>
                      <a:cubicBezTo>
                        <a:pt x="0" y="16019"/>
                        <a:pt x="4651" y="20670"/>
                        <a:pt x="10335" y="20670"/>
                      </a:cubicBezTo>
                      <a:cubicBezTo>
                        <a:pt x="16049" y="20670"/>
                        <a:pt x="20669" y="16019"/>
                        <a:pt x="20669" y="10335"/>
                      </a:cubicBezTo>
                      <a:cubicBezTo>
                        <a:pt x="20669" y="4621"/>
                        <a:pt x="16079" y="1"/>
                        <a:pt x="1033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21" name="Google Shape;321;p3"/>
              <p:cNvGrpSpPr/>
              <p:nvPr/>
            </p:nvGrpSpPr>
            <p:grpSpPr>
              <a:xfrm>
                <a:off x="-251250" y="559738"/>
                <a:ext cx="541075" cy="665100"/>
                <a:chOff x="2621125" y="4556025"/>
                <a:chExt cx="541075" cy="665100"/>
              </a:xfrm>
            </p:grpSpPr>
            <p:sp>
              <p:nvSpPr>
                <p:cNvPr id="322" name="Google Shape;322;p3"/>
                <p:cNvSpPr/>
                <p:nvPr/>
              </p:nvSpPr>
              <p:spPr>
                <a:xfrm>
                  <a:off x="2621125" y="4556025"/>
                  <a:ext cx="541075" cy="665100"/>
                </a:xfrm>
                <a:custGeom>
                  <a:rect b="b" l="l" r="r" t="t"/>
                  <a:pathLst>
                    <a:path extrusionOk="0" h="26604" w="21643">
                      <a:moveTo>
                        <a:pt x="3323" y="635"/>
                      </a:moveTo>
                      <a:cubicBezTo>
                        <a:pt x="3408" y="635"/>
                        <a:pt x="3513" y="671"/>
                        <a:pt x="3618" y="692"/>
                      </a:cubicBezTo>
                      <a:cubicBezTo>
                        <a:pt x="3983" y="813"/>
                        <a:pt x="4104" y="996"/>
                        <a:pt x="4135" y="1117"/>
                      </a:cubicBezTo>
                      <a:cubicBezTo>
                        <a:pt x="4348" y="1664"/>
                        <a:pt x="3831" y="2728"/>
                        <a:pt x="3314" y="3549"/>
                      </a:cubicBezTo>
                      <a:cubicBezTo>
                        <a:pt x="3040" y="2546"/>
                        <a:pt x="2797" y="1300"/>
                        <a:pt x="3040" y="813"/>
                      </a:cubicBezTo>
                      <a:cubicBezTo>
                        <a:pt x="3132" y="692"/>
                        <a:pt x="3162" y="661"/>
                        <a:pt x="3223" y="661"/>
                      </a:cubicBezTo>
                      <a:cubicBezTo>
                        <a:pt x="3251" y="642"/>
                        <a:pt x="3285" y="635"/>
                        <a:pt x="3323" y="635"/>
                      </a:cubicBezTo>
                      <a:close/>
                      <a:moveTo>
                        <a:pt x="6033" y="5849"/>
                      </a:moveTo>
                      <a:cubicBezTo>
                        <a:pt x="6307" y="5849"/>
                        <a:pt x="6509" y="6014"/>
                        <a:pt x="6840" y="6345"/>
                      </a:cubicBezTo>
                      <a:cubicBezTo>
                        <a:pt x="7325" y="6805"/>
                        <a:pt x="7961" y="7351"/>
                        <a:pt x="9216" y="7351"/>
                      </a:cubicBezTo>
                      <a:cubicBezTo>
                        <a:pt x="9454" y="7351"/>
                        <a:pt x="9715" y="7331"/>
                        <a:pt x="10001" y="7288"/>
                      </a:cubicBezTo>
                      <a:cubicBezTo>
                        <a:pt x="10511" y="7216"/>
                        <a:pt x="11051" y="7166"/>
                        <a:pt x="11611" y="7166"/>
                      </a:cubicBezTo>
                      <a:cubicBezTo>
                        <a:pt x="13925" y="7166"/>
                        <a:pt x="16594" y="8024"/>
                        <a:pt x="18968" y="11816"/>
                      </a:cubicBezTo>
                      <a:cubicBezTo>
                        <a:pt x="20457" y="14096"/>
                        <a:pt x="20913" y="16254"/>
                        <a:pt x="20366" y="18291"/>
                      </a:cubicBezTo>
                      <a:cubicBezTo>
                        <a:pt x="19697" y="20753"/>
                        <a:pt x="17478" y="22911"/>
                        <a:pt x="13801" y="24765"/>
                      </a:cubicBezTo>
                      <a:cubicBezTo>
                        <a:pt x="12318" y="25514"/>
                        <a:pt x="10902" y="25886"/>
                        <a:pt x="9582" y="25886"/>
                      </a:cubicBezTo>
                      <a:cubicBezTo>
                        <a:pt x="8222" y="25886"/>
                        <a:pt x="6963" y="25491"/>
                        <a:pt x="5837" y="24704"/>
                      </a:cubicBezTo>
                      <a:cubicBezTo>
                        <a:pt x="3496" y="23063"/>
                        <a:pt x="2129" y="19963"/>
                        <a:pt x="1977" y="17713"/>
                      </a:cubicBezTo>
                      <a:cubicBezTo>
                        <a:pt x="1703" y="13883"/>
                        <a:pt x="3800" y="10905"/>
                        <a:pt x="4803" y="9506"/>
                      </a:cubicBezTo>
                      <a:lnTo>
                        <a:pt x="4864" y="9415"/>
                      </a:lnTo>
                      <a:cubicBezTo>
                        <a:pt x="5411" y="8655"/>
                        <a:pt x="5199" y="7895"/>
                        <a:pt x="5107" y="7348"/>
                      </a:cubicBezTo>
                      <a:cubicBezTo>
                        <a:pt x="4955" y="6649"/>
                        <a:pt x="4895" y="6345"/>
                        <a:pt x="5411" y="6041"/>
                      </a:cubicBezTo>
                      <a:cubicBezTo>
                        <a:pt x="5563" y="5981"/>
                        <a:pt x="5655" y="5889"/>
                        <a:pt x="5776" y="5889"/>
                      </a:cubicBezTo>
                      <a:cubicBezTo>
                        <a:pt x="5871" y="5862"/>
                        <a:pt x="5955" y="5849"/>
                        <a:pt x="6033" y="5849"/>
                      </a:cubicBezTo>
                      <a:close/>
                      <a:moveTo>
                        <a:pt x="3337" y="1"/>
                      </a:moveTo>
                      <a:cubicBezTo>
                        <a:pt x="2919" y="1"/>
                        <a:pt x="2589" y="190"/>
                        <a:pt x="2402" y="540"/>
                      </a:cubicBezTo>
                      <a:cubicBezTo>
                        <a:pt x="1977" y="1330"/>
                        <a:pt x="2402" y="2941"/>
                        <a:pt x="2676" y="3792"/>
                      </a:cubicBezTo>
                      <a:cubicBezTo>
                        <a:pt x="2092" y="3598"/>
                        <a:pt x="1470" y="3422"/>
                        <a:pt x="808" y="3422"/>
                      </a:cubicBezTo>
                      <a:cubicBezTo>
                        <a:pt x="643" y="3422"/>
                        <a:pt x="475" y="3433"/>
                        <a:pt x="305" y="3458"/>
                      </a:cubicBezTo>
                      <a:cubicBezTo>
                        <a:pt x="123" y="3488"/>
                        <a:pt x="1" y="3640"/>
                        <a:pt x="1" y="3853"/>
                      </a:cubicBezTo>
                      <a:cubicBezTo>
                        <a:pt x="31" y="4035"/>
                        <a:pt x="183" y="4157"/>
                        <a:pt x="396" y="4157"/>
                      </a:cubicBezTo>
                      <a:cubicBezTo>
                        <a:pt x="544" y="4136"/>
                        <a:pt x="691" y="4127"/>
                        <a:pt x="838" y="4127"/>
                      </a:cubicBezTo>
                      <a:cubicBezTo>
                        <a:pt x="2451" y="4127"/>
                        <a:pt x="4011" y="5266"/>
                        <a:pt x="4651" y="5768"/>
                      </a:cubicBezTo>
                      <a:cubicBezTo>
                        <a:pt x="4104" y="6315"/>
                        <a:pt x="4226" y="6953"/>
                        <a:pt x="4378" y="7531"/>
                      </a:cubicBezTo>
                      <a:cubicBezTo>
                        <a:pt x="4499" y="8047"/>
                        <a:pt x="4621" y="8595"/>
                        <a:pt x="4256" y="9081"/>
                      </a:cubicBezTo>
                      <a:lnTo>
                        <a:pt x="4196" y="9172"/>
                      </a:lnTo>
                      <a:cubicBezTo>
                        <a:pt x="3223" y="10540"/>
                        <a:pt x="1004" y="13731"/>
                        <a:pt x="1278" y="17774"/>
                      </a:cubicBezTo>
                      <a:cubicBezTo>
                        <a:pt x="1430" y="20114"/>
                        <a:pt x="2797" y="23458"/>
                        <a:pt x="5381" y="25282"/>
                      </a:cubicBezTo>
                      <a:cubicBezTo>
                        <a:pt x="6614" y="26151"/>
                        <a:pt x="8035" y="26603"/>
                        <a:pt x="9537" y="26603"/>
                      </a:cubicBezTo>
                      <a:cubicBezTo>
                        <a:pt x="10294" y="26603"/>
                        <a:pt x="11071" y="26489"/>
                        <a:pt x="11855" y="26254"/>
                      </a:cubicBezTo>
                      <a:cubicBezTo>
                        <a:pt x="12554" y="26072"/>
                        <a:pt x="13284" y="25768"/>
                        <a:pt x="13983" y="25434"/>
                      </a:cubicBezTo>
                      <a:cubicBezTo>
                        <a:pt x="17874" y="23488"/>
                        <a:pt x="20184" y="21118"/>
                        <a:pt x="20913" y="18504"/>
                      </a:cubicBezTo>
                      <a:cubicBezTo>
                        <a:pt x="21643" y="16254"/>
                        <a:pt x="21126" y="13914"/>
                        <a:pt x="19545" y="11452"/>
                      </a:cubicBezTo>
                      <a:cubicBezTo>
                        <a:pt x="16979" y="7384"/>
                        <a:pt x="14046" y="6479"/>
                        <a:pt x="11653" y="6479"/>
                      </a:cubicBezTo>
                      <a:cubicBezTo>
                        <a:pt x="11042" y="6479"/>
                        <a:pt x="10466" y="6538"/>
                        <a:pt x="9940" y="6619"/>
                      </a:cubicBezTo>
                      <a:cubicBezTo>
                        <a:pt x="9712" y="6651"/>
                        <a:pt x="9505" y="6666"/>
                        <a:pt x="9315" y="6666"/>
                      </a:cubicBezTo>
                      <a:cubicBezTo>
                        <a:pt x="8266" y="6666"/>
                        <a:pt x="7759" y="6215"/>
                        <a:pt x="7296" y="5829"/>
                      </a:cubicBezTo>
                      <a:cubicBezTo>
                        <a:pt x="6933" y="5514"/>
                        <a:pt x="6570" y="5180"/>
                        <a:pt x="6037" y="5180"/>
                      </a:cubicBezTo>
                      <a:cubicBezTo>
                        <a:pt x="5901" y="5180"/>
                        <a:pt x="5755" y="5202"/>
                        <a:pt x="5594" y="5251"/>
                      </a:cubicBezTo>
                      <a:cubicBezTo>
                        <a:pt x="5472" y="5281"/>
                        <a:pt x="5381" y="5312"/>
                        <a:pt x="5290" y="5373"/>
                      </a:cubicBezTo>
                      <a:cubicBezTo>
                        <a:pt x="5016" y="5129"/>
                        <a:pt x="4408" y="4643"/>
                        <a:pt x="3648" y="4218"/>
                      </a:cubicBezTo>
                      <a:cubicBezTo>
                        <a:pt x="4104" y="3610"/>
                        <a:pt x="5138" y="1968"/>
                        <a:pt x="4743" y="874"/>
                      </a:cubicBezTo>
                      <a:cubicBezTo>
                        <a:pt x="4651" y="570"/>
                        <a:pt x="4408" y="205"/>
                        <a:pt x="3740" y="53"/>
                      </a:cubicBezTo>
                      <a:cubicBezTo>
                        <a:pt x="3598" y="18"/>
                        <a:pt x="3464" y="1"/>
                        <a:pt x="333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3" name="Google Shape;323;p3"/>
                <p:cNvSpPr/>
                <p:nvPr/>
              </p:nvSpPr>
              <p:spPr>
                <a:xfrm>
                  <a:off x="2689525" y="4781650"/>
                  <a:ext cx="97325" cy="301225"/>
                </a:xfrm>
                <a:custGeom>
                  <a:rect b="b" l="l" r="r" t="t"/>
                  <a:pathLst>
                    <a:path extrusionOk="0" h="12049" w="3893">
                      <a:moveTo>
                        <a:pt x="3490" y="1"/>
                      </a:moveTo>
                      <a:cubicBezTo>
                        <a:pt x="3357" y="1"/>
                        <a:pt x="3222" y="64"/>
                        <a:pt x="3162" y="208"/>
                      </a:cubicBezTo>
                      <a:cubicBezTo>
                        <a:pt x="2463" y="2062"/>
                        <a:pt x="1186" y="3673"/>
                        <a:pt x="608" y="5618"/>
                      </a:cubicBezTo>
                      <a:cubicBezTo>
                        <a:pt x="1" y="7655"/>
                        <a:pt x="304" y="9904"/>
                        <a:pt x="1125" y="11819"/>
                      </a:cubicBezTo>
                      <a:cubicBezTo>
                        <a:pt x="1174" y="11978"/>
                        <a:pt x="1311" y="12048"/>
                        <a:pt x="1448" y="12048"/>
                      </a:cubicBezTo>
                      <a:cubicBezTo>
                        <a:pt x="1651" y="12048"/>
                        <a:pt x="1854" y="11891"/>
                        <a:pt x="1763" y="11637"/>
                      </a:cubicBezTo>
                      <a:cubicBezTo>
                        <a:pt x="912" y="9661"/>
                        <a:pt x="730" y="7564"/>
                        <a:pt x="1338" y="5527"/>
                      </a:cubicBezTo>
                      <a:cubicBezTo>
                        <a:pt x="1855" y="3703"/>
                        <a:pt x="3162" y="2184"/>
                        <a:pt x="3800" y="390"/>
                      </a:cubicBezTo>
                      <a:cubicBezTo>
                        <a:pt x="3892" y="151"/>
                        <a:pt x="3694" y="1"/>
                        <a:pt x="349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4" name="Google Shape;324;p3"/>
                <p:cNvSpPr/>
                <p:nvPr/>
              </p:nvSpPr>
              <p:spPr>
                <a:xfrm>
                  <a:off x="2743425" y="5103950"/>
                  <a:ext cx="134575" cy="76550"/>
                </a:xfrm>
                <a:custGeom>
                  <a:rect b="b" l="l" r="r" t="t"/>
                  <a:pathLst>
                    <a:path extrusionOk="0" h="3062" w="5383">
                      <a:moveTo>
                        <a:pt x="411" y="0"/>
                      </a:moveTo>
                      <a:cubicBezTo>
                        <a:pt x="205" y="0"/>
                        <a:pt x="1" y="174"/>
                        <a:pt x="94" y="416"/>
                      </a:cubicBezTo>
                      <a:cubicBezTo>
                        <a:pt x="398" y="1267"/>
                        <a:pt x="1279" y="1754"/>
                        <a:pt x="2039" y="2149"/>
                      </a:cubicBezTo>
                      <a:cubicBezTo>
                        <a:pt x="2951" y="2605"/>
                        <a:pt x="3924" y="2939"/>
                        <a:pt x="4927" y="3061"/>
                      </a:cubicBezTo>
                      <a:cubicBezTo>
                        <a:pt x="4937" y="3061"/>
                        <a:pt x="4948" y="3062"/>
                        <a:pt x="4958" y="3062"/>
                      </a:cubicBezTo>
                      <a:cubicBezTo>
                        <a:pt x="5382" y="3062"/>
                        <a:pt x="5373" y="2451"/>
                        <a:pt x="4957" y="2362"/>
                      </a:cubicBezTo>
                      <a:cubicBezTo>
                        <a:pt x="4136" y="2301"/>
                        <a:pt x="3316" y="1997"/>
                        <a:pt x="2556" y="1632"/>
                      </a:cubicBezTo>
                      <a:cubicBezTo>
                        <a:pt x="1948" y="1389"/>
                        <a:pt x="1006" y="933"/>
                        <a:pt x="732" y="234"/>
                      </a:cubicBezTo>
                      <a:cubicBezTo>
                        <a:pt x="673" y="69"/>
                        <a:pt x="542" y="0"/>
                        <a:pt x="41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5" name="Google Shape;325;p3"/>
                <p:cNvSpPr/>
                <p:nvPr/>
              </p:nvSpPr>
              <p:spPr>
                <a:xfrm>
                  <a:off x="3057325" y="4965300"/>
                  <a:ext cx="24325" cy="21750"/>
                </a:xfrm>
                <a:custGeom>
                  <a:rect b="b" l="l" r="r" t="t"/>
                  <a:pathLst>
                    <a:path extrusionOk="0" h="870" w="973">
                      <a:moveTo>
                        <a:pt x="461" y="0"/>
                      </a:moveTo>
                      <a:cubicBezTo>
                        <a:pt x="439" y="0"/>
                        <a:pt x="417" y="2"/>
                        <a:pt x="395" y="5"/>
                      </a:cubicBezTo>
                      <a:cubicBezTo>
                        <a:pt x="152" y="96"/>
                        <a:pt x="0" y="309"/>
                        <a:pt x="91" y="552"/>
                      </a:cubicBezTo>
                      <a:cubicBezTo>
                        <a:pt x="143" y="733"/>
                        <a:pt x="326" y="869"/>
                        <a:pt x="510" y="869"/>
                      </a:cubicBezTo>
                      <a:cubicBezTo>
                        <a:pt x="543" y="869"/>
                        <a:pt x="576" y="865"/>
                        <a:pt x="608" y="856"/>
                      </a:cubicBezTo>
                      <a:cubicBezTo>
                        <a:pt x="821" y="765"/>
                        <a:pt x="973" y="552"/>
                        <a:pt x="912" y="309"/>
                      </a:cubicBezTo>
                      <a:cubicBezTo>
                        <a:pt x="857" y="118"/>
                        <a:pt x="656" y="0"/>
                        <a:pt x="46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6" name="Google Shape;326;p3"/>
                <p:cNvSpPr/>
                <p:nvPr/>
              </p:nvSpPr>
              <p:spPr>
                <a:xfrm>
                  <a:off x="3092275" y="4944225"/>
                  <a:ext cx="25100" cy="21875"/>
                </a:xfrm>
                <a:custGeom>
                  <a:rect b="b" l="l" r="r" t="t"/>
                  <a:pathLst>
                    <a:path extrusionOk="0" h="875" w="1004">
                      <a:moveTo>
                        <a:pt x="525" y="0"/>
                      </a:moveTo>
                      <a:cubicBezTo>
                        <a:pt x="482" y="0"/>
                        <a:pt x="438" y="9"/>
                        <a:pt x="395" y="27"/>
                      </a:cubicBezTo>
                      <a:cubicBezTo>
                        <a:pt x="152" y="88"/>
                        <a:pt x="0" y="331"/>
                        <a:pt x="91" y="544"/>
                      </a:cubicBezTo>
                      <a:cubicBezTo>
                        <a:pt x="140" y="738"/>
                        <a:pt x="305" y="875"/>
                        <a:pt x="479" y="875"/>
                      </a:cubicBezTo>
                      <a:cubicBezTo>
                        <a:pt x="522" y="875"/>
                        <a:pt x="566" y="866"/>
                        <a:pt x="608" y="848"/>
                      </a:cubicBezTo>
                      <a:cubicBezTo>
                        <a:pt x="851" y="787"/>
                        <a:pt x="1003" y="544"/>
                        <a:pt x="912" y="331"/>
                      </a:cubicBezTo>
                      <a:cubicBezTo>
                        <a:pt x="864" y="137"/>
                        <a:pt x="698" y="0"/>
                        <a:pt x="52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7" name="Google Shape;327;p3"/>
                <p:cNvSpPr/>
                <p:nvPr/>
              </p:nvSpPr>
              <p:spPr>
                <a:xfrm>
                  <a:off x="3092275" y="5014050"/>
                  <a:ext cx="22825" cy="22825"/>
                </a:xfrm>
                <a:custGeom>
                  <a:rect b="b" l="l" r="r" t="t"/>
                  <a:pathLst>
                    <a:path extrusionOk="0" h="913" w="913">
                      <a:moveTo>
                        <a:pt x="456" y="0"/>
                      </a:moveTo>
                      <a:cubicBezTo>
                        <a:pt x="213" y="0"/>
                        <a:pt x="0" y="183"/>
                        <a:pt x="0" y="456"/>
                      </a:cubicBezTo>
                      <a:cubicBezTo>
                        <a:pt x="0" y="699"/>
                        <a:pt x="213" y="912"/>
                        <a:pt x="456" y="912"/>
                      </a:cubicBezTo>
                      <a:cubicBezTo>
                        <a:pt x="730" y="912"/>
                        <a:pt x="912" y="699"/>
                        <a:pt x="912" y="456"/>
                      </a:cubicBezTo>
                      <a:cubicBezTo>
                        <a:pt x="912" y="183"/>
                        <a:pt x="730" y="0"/>
                        <a:pt x="456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8" name="Google Shape;328;p3"/>
                <p:cNvSpPr/>
                <p:nvPr/>
              </p:nvSpPr>
              <p:spPr>
                <a:xfrm>
                  <a:off x="3064925" y="5012625"/>
                  <a:ext cx="25100" cy="21800"/>
                </a:xfrm>
                <a:custGeom>
                  <a:rect b="b" l="l" r="r" t="t"/>
                  <a:pathLst>
                    <a:path extrusionOk="0" h="872" w="1004">
                      <a:moveTo>
                        <a:pt x="525" y="0"/>
                      </a:moveTo>
                      <a:cubicBezTo>
                        <a:pt x="481" y="0"/>
                        <a:pt x="438" y="9"/>
                        <a:pt x="395" y="27"/>
                      </a:cubicBezTo>
                      <a:cubicBezTo>
                        <a:pt x="152" y="88"/>
                        <a:pt x="0" y="331"/>
                        <a:pt x="91" y="543"/>
                      </a:cubicBezTo>
                      <a:cubicBezTo>
                        <a:pt x="141" y="718"/>
                        <a:pt x="313" y="872"/>
                        <a:pt x="490" y="872"/>
                      </a:cubicBezTo>
                      <a:cubicBezTo>
                        <a:pt x="530" y="872"/>
                        <a:pt x="569" y="864"/>
                        <a:pt x="608" y="847"/>
                      </a:cubicBezTo>
                      <a:cubicBezTo>
                        <a:pt x="821" y="787"/>
                        <a:pt x="1003" y="543"/>
                        <a:pt x="912" y="331"/>
                      </a:cubicBezTo>
                      <a:cubicBezTo>
                        <a:pt x="863" y="136"/>
                        <a:pt x="698" y="0"/>
                        <a:pt x="52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9" name="Google Shape;329;p3"/>
                <p:cNvSpPr/>
                <p:nvPr/>
              </p:nvSpPr>
              <p:spPr>
                <a:xfrm>
                  <a:off x="3056550" y="4932800"/>
                  <a:ext cx="22825" cy="19825"/>
                </a:xfrm>
                <a:custGeom>
                  <a:rect b="b" l="l" r="r" t="t"/>
                  <a:pathLst>
                    <a:path extrusionOk="0" h="793" w="913">
                      <a:moveTo>
                        <a:pt x="477" y="1"/>
                      </a:moveTo>
                      <a:cubicBezTo>
                        <a:pt x="433" y="1"/>
                        <a:pt x="385" y="9"/>
                        <a:pt x="335" y="28"/>
                      </a:cubicBezTo>
                      <a:cubicBezTo>
                        <a:pt x="153" y="89"/>
                        <a:pt x="1" y="271"/>
                        <a:pt x="61" y="515"/>
                      </a:cubicBezTo>
                      <a:cubicBezTo>
                        <a:pt x="143" y="678"/>
                        <a:pt x="323" y="793"/>
                        <a:pt x="512" y="793"/>
                      </a:cubicBezTo>
                      <a:cubicBezTo>
                        <a:pt x="534" y="793"/>
                        <a:pt x="556" y="791"/>
                        <a:pt x="578" y="788"/>
                      </a:cubicBezTo>
                      <a:cubicBezTo>
                        <a:pt x="761" y="697"/>
                        <a:pt x="913" y="515"/>
                        <a:pt x="821" y="271"/>
                      </a:cubicBezTo>
                      <a:cubicBezTo>
                        <a:pt x="773" y="127"/>
                        <a:pt x="648" y="1"/>
                        <a:pt x="47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0" name="Google Shape;330;p3"/>
                <p:cNvSpPr/>
                <p:nvPr/>
              </p:nvSpPr>
              <p:spPr>
                <a:xfrm>
                  <a:off x="3073275" y="4890175"/>
                  <a:ext cx="30425" cy="30425"/>
                </a:xfrm>
                <a:custGeom>
                  <a:rect b="b" l="l" r="r" t="t"/>
                  <a:pathLst>
                    <a:path extrusionOk="0" h="1217" w="1217">
                      <a:moveTo>
                        <a:pt x="608" y="1"/>
                      </a:moveTo>
                      <a:cubicBezTo>
                        <a:pt x="274" y="1"/>
                        <a:pt x="0" y="274"/>
                        <a:pt x="0" y="609"/>
                      </a:cubicBezTo>
                      <a:cubicBezTo>
                        <a:pt x="0" y="943"/>
                        <a:pt x="274" y="1216"/>
                        <a:pt x="608" y="1216"/>
                      </a:cubicBezTo>
                      <a:cubicBezTo>
                        <a:pt x="943" y="1216"/>
                        <a:pt x="1216" y="943"/>
                        <a:pt x="1216" y="609"/>
                      </a:cubicBezTo>
                      <a:cubicBezTo>
                        <a:pt x="1216" y="274"/>
                        <a:pt x="943" y="1"/>
                        <a:pt x="608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1" name="Google Shape;331;p3"/>
                <p:cNvSpPr/>
                <p:nvPr/>
              </p:nvSpPr>
              <p:spPr>
                <a:xfrm>
                  <a:off x="3090750" y="4988825"/>
                  <a:ext cx="15975" cy="14800"/>
                </a:xfrm>
                <a:custGeom>
                  <a:rect b="b" l="l" r="r" t="t"/>
                  <a:pathLst>
                    <a:path extrusionOk="0" h="592" w="639">
                      <a:moveTo>
                        <a:pt x="282" y="0"/>
                      </a:moveTo>
                      <a:cubicBezTo>
                        <a:pt x="260" y="0"/>
                        <a:pt x="237" y="2"/>
                        <a:pt x="213" y="6"/>
                      </a:cubicBezTo>
                      <a:cubicBezTo>
                        <a:pt x="122" y="97"/>
                        <a:pt x="0" y="249"/>
                        <a:pt x="31" y="401"/>
                      </a:cubicBezTo>
                      <a:cubicBezTo>
                        <a:pt x="56" y="528"/>
                        <a:pt x="166" y="591"/>
                        <a:pt x="307" y="591"/>
                      </a:cubicBezTo>
                      <a:cubicBezTo>
                        <a:pt x="336" y="591"/>
                        <a:pt x="365" y="589"/>
                        <a:pt x="396" y="584"/>
                      </a:cubicBezTo>
                      <a:cubicBezTo>
                        <a:pt x="548" y="553"/>
                        <a:pt x="639" y="401"/>
                        <a:pt x="608" y="219"/>
                      </a:cubicBezTo>
                      <a:cubicBezTo>
                        <a:pt x="555" y="87"/>
                        <a:pt x="433" y="0"/>
                        <a:pt x="28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2" name="Google Shape;332;p3"/>
                <p:cNvSpPr/>
                <p:nvPr/>
              </p:nvSpPr>
              <p:spPr>
                <a:xfrm>
                  <a:off x="3112025" y="4974875"/>
                  <a:ext cx="16750" cy="14600"/>
                </a:xfrm>
                <a:custGeom>
                  <a:rect b="b" l="l" r="r" t="t"/>
                  <a:pathLst>
                    <a:path extrusionOk="0" h="584" w="670">
                      <a:moveTo>
                        <a:pt x="327" y="1"/>
                      </a:moveTo>
                      <a:cubicBezTo>
                        <a:pt x="299" y="1"/>
                        <a:pt x="272" y="6"/>
                        <a:pt x="244" y="17"/>
                      </a:cubicBezTo>
                      <a:cubicBezTo>
                        <a:pt x="92" y="47"/>
                        <a:pt x="1" y="199"/>
                        <a:pt x="61" y="382"/>
                      </a:cubicBezTo>
                      <a:cubicBezTo>
                        <a:pt x="85" y="501"/>
                        <a:pt x="184" y="583"/>
                        <a:pt x="314" y="583"/>
                      </a:cubicBezTo>
                      <a:cubicBezTo>
                        <a:pt x="350" y="583"/>
                        <a:pt x="387" y="577"/>
                        <a:pt x="426" y="564"/>
                      </a:cubicBezTo>
                      <a:cubicBezTo>
                        <a:pt x="578" y="534"/>
                        <a:pt x="669" y="382"/>
                        <a:pt x="639" y="199"/>
                      </a:cubicBezTo>
                      <a:cubicBezTo>
                        <a:pt x="564" y="100"/>
                        <a:pt x="449" y="1"/>
                        <a:pt x="32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333" name="Google Shape;333;p3"/>
              <p:cNvSpPr/>
              <p:nvPr/>
            </p:nvSpPr>
            <p:spPr>
              <a:xfrm>
                <a:off x="-135325" y="1521950"/>
                <a:ext cx="509900" cy="524050"/>
              </a:xfrm>
              <a:custGeom>
                <a:rect b="b" l="l" r="r" t="t"/>
                <a:pathLst>
                  <a:path extrusionOk="0" h="20962" w="20396">
                    <a:moveTo>
                      <a:pt x="12675" y="2102"/>
                    </a:moveTo>
                    <a:cubicBezTo>
                      <a:pt x="12918" y="2315"/>
                      <a:pt x="13314" y="2740"/>
                      <a:pt x="13769" y="3257"/>
                    </a:cubicBezTo>
                    <a:lnTo>
                      <a:pt x="9727" y="7117"/>
                    </a:lnTo>
                    <a:cubicBezTo>
                      <a:pt x="9484" y="6874"/>
                      <a:pt x="9271" y="6692"/>
                      <a:pt x="9119" y="6570"/>
                    </a:cubicBezTo>
                    <a:cubicBezTo>
                      <a:pt x="10487" y="4777"/>
                      <a:pt x="11733" y="3196"/>
                      <a:pt x="12675" y="2102"/>
                    </a:cubicBezTo>
                    <a:close/>
                    <a:moveTo>
                      <a:pt x="14195" y="3774"/>
                    </a:moveTo>
                    <a:cubicBezTo>
                      <a:pt x="15137" y="4929"/>
                      <a:pt x="16171" y="6601"/>
                      <a:pt x="16566" y="8515"/>
                    </a:cubicBezTo>
                    <a:lnTo>
                      <a:pt x="10639" y="8789"/>
                    </a:lnTo>
                    <a:cubicBezTo>
                      <a:pt x="10548" y="8364"/>
                      <a:pt x="10365" y="7938"/>
                      <a:pt x="10122" y="7634"/>
                    </a:cubicBezTo>
                    <a:lnTo>
                      <a:pt x="14195" y="3774"/>
                    </a:lnTo>
                    <a:close/>
                    <a:moveTo>
                      <a:pt x="8693" y="7117"/>
                    </a:moveTo>
                    <a:cubicBezTo>
                      <a:pt x="8876" y="7269"/>
                      <a:pt x="9180" y="7482"/>
                      <a:pt x="9453" y="7816"/>
                    </a:cubicBezTo>
                    <a:cubicBezTo>
                      <a:pt x="9727" y="8120"/>
                      <a:pt x="9940" y="8515"/>
                      <a:pt x="9970" y="8941"/>
                    </a:cubicBezTo>
                    <a:cubicBezTo>
                      <a:pt x="10061" y="9458"/>
                      <a:pt x="9848" y="10035"/>
                      <a:pt x="9362" y="10552"/>
                    </a:cubicBezTo>
                    <a:cubicBezTo>
                      <a:pt x="8811" y="11132"/>
                      <a:pt x="8287" y="11436"/>
                      <a:pt x="7712" y="11436"/>
                    </a:cubicBezTo>
                    <a:cubicBezTo>
                      <a:pt x="7685" y="11436"/>
                      <a:pt x="7657" y="11435"/>
                      <a:pt x="7630" y="11433"/>
                    </a:cubicBezTo>
                    <a:cubicBezTo>
                      <a:pt x="6809" y="11403"/>
                      <a:pt x="6171" y="10795"/>
                      <a:pt x="5988" y="10552"/>
                    </a:cubicBezTo>
                    <a:cubicBezTo>
                      <a:pt x="6900" y="9427"/>
                      <a:pt x="7812" y="8242"/>
                      <a:pt x="8693" y="7117"/>
                    </a:cubicBezTo>
                    <a:close/>
                    <a:moveTo>
                      <a:pt x="16657" y="9154"/>
                    </a:moveTo>
                    <a:cubicBezTo>
                      <a:pt x="16657" y="9275"/>
                      <a:pt x="16718" y="9397"/>
                      <a:pt x="16718" y="9488"/>
                    </a:cubicBezTo>
                    <a:cubicBezTo>
                      <a:pt x="16809" y="11312"/>
                      <a:pt x="16201" y="13075"/>
                      <a:pt x="14833" y="14625"/>
                    </a:cubicBezTo>
                    <a:lnTo>
                      <a:pt x="10244" y="10461"/>
                    </a:lnTo>
                    <a:cubicBezTo>
                      <a:pt x="10487" y="10096"/>
                      <a:pt x="10578" y="9762"/>
                      <a:pt x="10608" y="9427"/>
                    </a:cubicBezTo>
                    <a:lnTo>
                      <a:pt x="16657" y="9154"/>
                    </a:lnTo>
                    <a:close/>
                    <a:moveTo>
                      <a:pt x="5623" y="11099"/>
                    </a:moveTo>
                    <a:cubicBezTo>
                      <a:pt x="5775" y="11281"/>
                      <a:pt x="6079" y="11525"/>
                      <a:pt x="6414" y="11737"/>
                    </a:cubicBezTo>
                    <a:lnTo>
                      <a:pt x="5411" y="17330"/>
                    </a:lnTo>
                    <a:cubicBezTo>
                      <a:pt x="3860" y="16783"/>
                      <a:pt x="2645" y="15993"/>
                      <a:pt x="2158" y="15628"/>
                    </a:cubicBezTo>
                    <a:cubicBezTo>
                      <a:pt x="3040" y="14473"/>
                      <a:pt x="4286" y="12832"/>
                      <a:pt x="5623" y="11099"/>
                    </a:cubicBezTo>
                    <a:close/>
                    <a:moveTo>
                      <a:pt x="9818" y="10978"/>
                    </a:moveTo>
                    <a:lnTo>
                      <a:pt x="14377" y="15081"/>
                    </a:lnTo>
                    <a:cubicBezTo>
                      <a:pt x="13162" y="16418"/>
                      <a:pt x="11885" y="17148"/>
                      <a:pt x="10578" y="17513"/>
                    </a:cubicBezTo>
                    <a:lnTo>
                      <a:pt x="8845" y="11768"/>
                    </a:lnTo>
                    <a:cubicBezTo>
                      <a:pt x="9180" y="11585"/>
                      <a:pt x="9514" y="11312"/>
                      <a:pt x="9818" y="10978"/>
                    </a:cubicBezTo>
                    <a:close/>
                    <a:moveTo>
                      <a:pt x="7022" y="12011"/>
                    </a:moveTo>
                    <a:lnTo>
                      <a:pt x="7599" y="12133"/>
                    </a:lnTo>
                    <a:lnTo>
                      <a:pt x="7782" y="12133"/>
                    </a:lnTo>
                    <a:cubicBezTo>
                      <a:pt x="7933" y="12133"/>
                      <a:pt x="8085" y="12072"/>
                      <a:pt x="8237" y="12041"/>
                    </a:cubicBezTo>
                    <a:lnTo>
                      <a:pt x="9940" y="17695"/>
                    </a:lnTo>
                    <a:cubicBezTo>
                      <a:pt x="9399" y="17801"/>
                      <a:pt x="8868" y="17847"/>
                      <a:pt x="8355" y="17847"/>
                    </a:cubicBezTo>
                    <a:cubicBezTo>
                      <a:pt x="7540" y="17847"/>
                      <a:pt x="6769" y="17730"/>
                      <a:pt x="6079" y="17543"/>
                    </a:cubicBezTo>
                    <a:lnTo>
                      <a:pt x="7022" y="12011"/>
                    </a:lnTo>
                    <a:close/>
                    <a:moveTo>
                      <a:pt x="14258" y="580"/>
                    </a:moveTo>
                    <a:cubicBezTo>
                      <a:pt x="15103" y="580"/>
                      <a:pt x="16223" y="1752"/>
                      <a:pt x="17113" y="3531"/>
                    </a:cubicBezTo>
                    <a:cubicBezTo>
                      <a:pt x="19058" y="7269"/>
                      <a:pt x="19666" y="12589"/>
                      <a:pt x="16870" y="16236"/>
                    </a:cubicBezTo>
                    <a:cubicBezTo>
                      <a:pt x="14286" y="19519"/>
                      <a:pt x="10335" y="20187"/>
                      <a:pt x="8237" y="20248"/>
                    </a:cubicBezTo>
                    <a:cubicBezTo>
                      <a:pt x="8017" y="20258"/>
                      <a:pt x="7799" y="20262"/>
                      <a:pt x="7583" y="20262"/>
                    </a:cubicBezTo>
                    <a:cubicBezTo>
                      <a:pt x="4279" y="20262"/>
                      <a:pt x="1507" y="19205"/>
                      <a:pt x="851" y="18121"/>
                    </a:cubicBezTo>
                    <a:cubicBezTo>
                      <a:pt x="699" y="17817"/>
                      <a:pt x="699" y="17604"/>
                      <a:pt x="821" y="17330"/>
                    </a:cubicBezTo>
                    <a:cubicBezTo>
                      <a:pt x="821" y="17300"/>
                      <a:pt x="1155" y="16874"/>
                      <a:pt x="1733" y="16114"/>
                    </a:cubicBezTo>
                    <a:cubicBezTo>
                      <a:pt x="2310" y="16540"/>
                      <a:pt x="3678" y="17391"/>
                      <a:pt x="5502" y="17969"/>
                    </a:cubicBezTo>
                    <a:cubicBezTo>
                      <a:pt x="5532" y="17999"/>
                      <a:pt x="5563" y="17999"/>
                      <a:pt x="5654" y="18060"/>
                    </a:cubicBezTo>
                    <a:lnTo>
                      <a:pt x="5715" y="18060"/>
                    </a:lnTo>
                    <a:cubicBezTo>
                      <a:pt x="6559" y="18271"/>
                      <a:pt x="7473" y="18436"/>
                      <a:pt x="8415" y="18436"/>
                    </a:cubicBezTo>
                    <a:cubicBezTo>
                      <a:pt x="8558" y="18436"/>
                      <a:pt x="8701" y="18432"/>
                      <a:pt x="8845" y="18424"/>
                    </a:cubicBezTo>
                    <a:cubicBezTo>
                      <a:pt x="10851" y="18364"/>
                      <a:pt x="13070" y="17513"/>
                      <a:pt x="15107" y="15263"/>
                    </a:cubicBezTo>
                    <a:cubicBezTo>
                      <a:pt x="16748" y="13500"/>
                      <a:pt x="17508" y="11525"/>
                      <a:pt x="17356" y="9367"/>
                    </a:cubicBezTo>
                    <a:cubicBezTo>
                      <a:pt x="17113" y="5506"/>
                      <a:pt x="14013" y="2345"/>
                      <a:pt x="13101" y="1525"/>
                    </a:cubicBezTo>
                    <a:cubicBezTo>
                      <a:pt x="13314" y="1251"/>
                      <a:pt x="13466" y="1069"/>
                      <a:pt x="13617" y="886"/>
                    </a:cubicBezTo>
                    <a:cubicBezTo>
                      <a:pt x="13769" y="673"/>
                      <a:pt x="13952" y="613"/>
                      <a:pt x="14195" y="582"/>
                    </a:cubicBezTo>
                    <a:cubicBezTo>
                      <a:pt x="14216" y="581"/>
                      <a:pt x="14237" y="580"/>
                      <a:pt x="14258" y="580"/>
                    </a:cubicBezTo>
                    <a:close/>
                    <a:moveTo>
                      <a:pt x="14306" y="0"/>
                    </a:moveTo>
                    <a:cubicBezTo>
                      <a:pt x="14269" y="0"/>
                      <a:pt x="14232" y="2"/>
                      <a:pt x="14195" y="5"/>
                    </a:cubicBezTo>
                    <a:cubicBezTo>
                      <a:pt x="13830" y="5"/>
                      <a:pt x="13435" y="187"/>
                      <a:pt x="13162" y="491"/>
                    </a:cubicBezTo>
                    <a:cubicBezTo>
                      <a:pt x="12979" y="734"/>
                      <a:pt x="12706" y="1038"/>
                      <a:pt x="12402" y="1403"/>
                    </a:cubicBezTo>
                    <a:cubicBezTo>
                      <a:pt x="9788" y="4534"/>
                      <a:pt x="3921" y="12193"/>
                      <a:pt x="1429" y="15506"/>
                    </a:cubicBezTo>
                    <a:cubicBezTo>
                      <a:pt x="790" y="16327"/>
                      <a:pt x="365" y="16905"/>
                      <a:pt x="304" y="16996"/>
                    </a:cubicBezTo>
                    <a:cubicBezTo>
                      <a:pt x="0" y="17482"/>
                      <a:pt x="0" y="17969"/>
                      <a:pt x="304" y="18455"/>
                    </a:cubicBezTo>
                    <a:cubicBezTo>
                      <a:pt x="1161" y="19882"/>
                      <a:pt x="4296" y="20961"/>
                      <a:pt x="7595" y="20961"/>
                    </a:cubicBezTo>
                    <a:cubicBezTo>
                      <a:pt x="7809" y="20961"/>
                      <a:pt x="8023" y="20957"/>
                      <a:pt x="8237" y="20947"/>
                    </a:cubicBezTo>
                    <a:cubicBezTo>
                      <a:pt x="10487" y="20826"/>
                      <a:pt x="14621" y="20127"/>
                      <a:pt x="17356" y="16631"/>
                    </a:cubicBezTo>
                    <a:cubicBezTo>
                      <a:pt x="20396" y="12771"/>
                      <a:pt x="19757" y="7148"/>
                      <a:pt x="17721" y="3318"/>
                    </a:cubicBezTo>
                    <a:cubicBezTo>
                      <a:pt x="16663" y="1262"/>
                      <a:pt x="15379" y="0"/>
                      <a:pt x="143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4" name="Google Shape;334;p3"/>
              <p:cNvSpPr/>
              <p:nvPr/>
            </p:nvSpPr>
            <p:spPr>
              <a:xfrm rot="6375282">
                <a:off x="661417" y="-237670"/>
                <a:ext cx="860201" cy="503386"/>
              </a:xfrm>
              <a:custGeom>
                <a:rect b="b" l="l" r="r" t="t"/>
                <a:pathLst>
                  <a:path extrusionOk="0" h="20136" w="34409">
                    <a:moveTo>
                      <a:pt x="2772" y="686"/>
                    </a:moveTo>
                    <a:cubicBezTo>
                      <a:pt x="2811" y="686"/>
                      <a:pt x="2850" y="686"/>
                      <a:pt x="2888" y="688"/>
                    </a:cubicBezTo>
                    <a:cubicBezTo>
                      <a:pt x="2827" y="1113"/>
                      <a:pt x="3283" y="1660"/>
                      <a:pt x="3770" y="2055"/>
                    </a:cubicBezTo>
                    <a:cubicBezTo>
                      <a:pt x="3162" y="2055"/>
                      <a:pt x="2523" y="2207"/>
                      <a:pt x="2280" y="2602"/>
                    </a:cubicBezTo>
                    <a:cubicBezTo>
                      <a:pt x="2098" y="2937"/>
                      <a:pt x="2371" y="3393"/>
                      <a:pt x="2706" y="3788"/>
                    </a:cubicBezTo>
                    <a:cubicBezTo>
                      <a:pt x="2580" y="3750"/>
                      <a:pt x="2449" y="3728"/>
                      <a:pt x="2317" y="3728"/>
                    </a:cubicBezTo>
                    <a:cubicBezTo>
                      <a:pt x="2130" y="3728"/>
                      <a:pt x="1941" y="3772"/>
                      <a:pt x="1763" y="3879"/>
                    </a:cubicBezTo>
                    <a:cubicBezTo>
                      <a:pt x="1672" y="3909"/>
                      <a:pt x="1611" y="4001"/>
                      <a:pt x="1611" y="4092"/>
                    </a:cubicBezTo>
                    <a:cubicBezTo>
                      <a:pt x="1125" y="3575"/>
                      <a:pt x="882" y="2815"/>
                      <a:pt x="882" y="2116"/>
                    </a:cubicBezTo>
                    <a:cubicBezTo>
                      <a:pt x="882" y="1037"/>
                      <a:pt x="1861" y="686"/>
                      <a:pt x="2772" y="686"/>
                    </a:cubicBezTo>
                    <a:close/>
                    <a:moveTo>
                      <a:pt x="5281" y="537"/>
                    </a:moveTo>
                    <a:cubicBezTo>
                      <a:pt x="5814" y="537"/>
                      <a:pt x="6350" y="621"/>
                      <a:pt x="6840" y="809"/>
                    </a:cubicBezTo>
                    <a:cubicBezTo>
                      <a:pt x="6596" y="839"/>
                      <a:pt x="6353" y="931"/>
                      <a:pt x="6292" y="1113"/>
                    </a:cubicBezTo>
                    <a:cubicBezTo>
                      <a:pt x="6080" y="1539"/>
                      <a:pt x="6505" y="1873"/>
                      <a:pt x="6779" y="2146"/>
                    </a:cubicBezTo>
                    <a:cubicBezTo>
                      <a:pt x="7083" y="2481"/>
                      <a:pt x="7417" y="2785"/>
                      <a:pt x="7751" y="3119"/>
                    </a:cubicBezTo>
                    <a:cubicBezTo>
                      <a:pt x="7235" y="3028"/>
                      <a:pt x="6657" y="2876"/>
                      <a:pt x="6140" y="2754"/>
                    </a:cubicBezTo>
                    <a:cubicBezTo>
                      <a:pt x="5973" y="2709"/>
                      <a:pt x="5745" y="2648"/>
                      <a:pt x="5532" y="2648"/>
                    </a:cubicBezTo>
                    <a:cubicBezTo>
                      <a:pt x="5320" y="2648"/>
                      <a:pt x="5122" y="2709"/>
                      <a:pt x="5016" y="2906"/>
                    </a:cubicBezTo>
                    <a:cubicBezTo>
                      <a:pt x="4833" y="3271"/>
                      <a:pt x="5259" y="3666"/>
                      <a:pt x="5441" y="3940"/>
                    </a:cubicBezTo>
                    <a:cubicBezTo>
                      <a:pt x="5715" y="4244"/>
                      <a:pt x="6019" y="4487"/>
                      <a:pt x="6323" y="4761"/>
                    </a:cubicBezTo>
                    <a:lnTo>
                      <a:pt x="5532" y="4639"/>
                    </a:lnTo>
                    <a:cubicBezTo>
                      <a:pt x="5359" y="4624"/>
                      <a:pt x="5144" y="4589"/>
                      <a:pt x="4933" y="4589"/>
                    </a:cubicBezTo>
                    <a:cubicBezTo>
                      <a:pt x="4702" y="4589"/>
                      <a:pt x="4476" y="4632"/>
                      <a:pt x="4317" y="4791"/>
                    </a:cubicBezTo>
                    <a:cubicBezTo>
                      <a:pt x="3891" y="5216"/>
                      <a:pt x="4651" y="5976"/>
                      <a:pt x="5289" y="6523"/>
                    </a:cubicBezTo>
                    <a:cubicBezTo>
                      <a:pt x="5077" y="6463"/>
                      <a:pt x="4833" y="6402"/>
                      <a:pt x="4621" y="6371"/>
                    </a:cubicBezTo>
                    <a:cubicBezTo>
                      <a:pt x="4490" y="6328"/>
                      <a:pt x="4325" y="6291"/>
                      <a:pt x="4165" y="6291"/>
                    </a:cubicBezTo>
                    <a:cubicBezTo>
                      <a:pt x="3990" y="6291"/>
                      <a:pt x="3820" y="6335"/>
                      <a:pt x="3709" y="6463"/>
                    </a:cubicBezTo>
                    <a:cubicBezTo>
                      <a:pt x="3709" y="6463"/>
                      <a:pt x="3709" y="6523"/>
                      <a:pt x="3648" y="6523"/>
                    </a:cubicBezTo>
                    <a:cubicBezTo>
                      <a:pt x="3314" y="6128"/>
                      <a:pt x="3010" y="5672"/>
                      <a:pt x="2766" y="5308"/>
                    </a:cubicBezTo>
                    <a:cubicBezTo>
                      <a:pt x="2645" y="5186"/>
                      <a:pt x="2523" y="5034"/>
                      <a:pt x="2432" y="4791"/>
                    </a:cubicBezTo>
                    <a:cubicBezTo>
                      <a:pt x="2432" y="4730"/>
                      <a:pt x="2402" y="4639"/>
                      <a:pt x="2341" y="4578"/>
                    </a:cubicBezTo>
                    <a:cubicBezTo>
                      <a:pt x="2280" y="4457"/>
                      <a:pt x="2250" y="4396"/>
                      <a:pt x="2250" y="4274"/>
                    </a:cubicBezTo>
                    <a:lnTo>
                      <a:pt x="2250" y="4274"/>
                    </a:lnTo>
                    <a:cubicBezTo>
                      <a:pt x="2276" y="4460"/>
                      <a:pt x="3211" y="4553"/>
                      <a:pt x="3586" y="4553"/>
                    </a:cubicBezTo>
                    <a:cubicBezTo>
                      <a:pt x="3640" y="4553"/>
                      <a:pt x="3682" y="4552"/>
                      <a:pt x="3709" y="4548"/>
                    </a:cubicBezTo>
                    <a:cubicBezTo>
                      <a:pt x="3952" y="4548"/>
                      <a:pt x="4104" y="4153"/>
                      <a:pt x="3922" y="3970"/>
                    </a:cubicBezTo>
                    <a:cubicBezTo>
                      <a:pt x="3557" y="3636"/>
                      <a:pt x="3132" y="3241"/>
                      <a:pt x="2949" y="2786"/>
                    </a:cubicBezTo>
                    <a:lnTo>
                      <a:pt x="2949" y="2786"/>
                    </a:lnTo>
                    <a:cubicBezTo>
                      <a:pt x="2957" y="2802"/>
                      <a:pt x="3008" y="2808"/>
                      <a:pt x="3088" y="2808"/>
                    </a:cubicBezTo>
                    <a:cubicBezTo>
                      <a:pt x="3400" y="2808"/>
                      <a:pt x="4155" y="2713"/>
                      <a:pt x="4504" y="2713"/>
                    </a:cubicBezTo>
                    <a:cubicBezTo>
                      <a:pt x="4569" y="2713"/>
                      <a:pt x="4620" y="2716"/>
                      <a:pt x="4651" y="2724"/>
                    </a:cubicBezTo>
                    <a:cubicBezTo>
                      <a:pt x="4662" y="2725"/>
                      <a:pt x="4673" y="2726"/>
                      <a:pt x="4684" y="2726"/>
                    </a:cubicBezTo>
                    <a:cubicBezTo>
                      <a:pt x="4974" y="2726"/>
                      <a:pt x="5219" y="2351"/>
                      <a:pt x="4955" y="2146"/>
                    </a:cubicBezTo>
                    <a:cubicBezTo>
                      <a:pt x="4499" y="1751"/>
                      <a:pt x="4043" y="1356"/>
                      <a:pt x="3648" y="900"/>
                    </a:cubicBezTo>
                    <a:lnTo>
                      <a:pt x="3587" y="809"/>
                    </a:lnTo>
                    <a:cubicBezTo>
                      <a:pt x="3648" y="779"/>
                      <a:pt x="3739" y="779"/>
                      <a:pt x="3800" y="748"/>
                    </a:cubicBezTo>
                    <a:cubicBezTo>
                      <a:pt x="3861" y="748"/>
                      <a:pt x="3861" y="748"/>
                      <a:pt x="3891" y="688"/>
                    </a:cubicBezTo>
                    <a:cubicBezTo>
                      <a:pt x="4043" y="657"/>
                      <a:pt x="4195" y="627"/>
                      <a:pt x="4317" y="627"/>
                    </a:cubicBezTo>
                    <a:cubicBezTo>
                      <a:pt x="4629" y="569"/>
                      <a:pt x="4954" y="537"/>
                      <a:pt x="5281" y="537"/>
                    </a:cubicBezTo>
                    <a:close/>
                    <a:moveTo>
                      <a:pt x="7426" y="1634"/>
                    </a:moveTo>
                    <a:cubicBezTo>
                      <a:pt x="7636" y="1634"/>
                      <a:pt x="7846" y="1670"/>
                      <a:pt x="8055" y="1691"/>
                    </a:cubicBezTo>
                    <a:cubicBezTo>
                      <a:pt x="8724" y="1751"/>
                      <a:pt x="9271" y="2025"/>
                      <a:pt x="9849" y="2359"/>
                    </a:cubicBezTo>
                    <a:cubicBezTo>
                      <a:pt x="10913" y="3058"/>
                      <a:pt x="11764" y="4122"/>
                      <a:pt x="12220" y="5308"/>
                    </a:cubicBezTo>
                    <a:cubicBezTo>
                      <a:pt x="12767" y="6827"/>
                      <a:pt x="11976" y="8074"/>
                      <a:pt x="10548" y="8682"/>
                    </a:cubicBezTo>
                    <a:cubicBezTo>
                      <a:pt x="9933" y="8893"/>
                      <a:pt x="9321" y="8992"/>
                      <a:pt x="8723" y="8992"/>
                    </a:cubicBezTo>
                    <a:cubicBezTo>
                      <a:pt x="7431" y="8992"/>
                      <a:pt x="6207" y="8529"/>
                      <a:pt x="5168" y="7739"/>
                    </a:cubicBezTo>
                    <a:cubicBezTo>
                      <a:pt x="5107" y="7678"/>
                      <a:pt x="5046" y="7648"/>
                      <a:pt x="4985" y="7587"/>
                    </a:cubicBezTo>
                    <a:cubicBezTo>
                      <a:pt x="4955" y="7527"/>
                      <a:pt x="4925" y="7496"/>
                      <a:pt x="4833" y="7466"/>
                    </a:cubicBezTo>
                    <a:cubicBezTo>
                      <a:pt x="4712" y="7344"/>
                      <a:pt x="4560" y="7223"/>
                      <a:pt x="4469" y="7131"/>
                    </a:cubicBezTo>
                    <a:cubicBezTo>
                      <a:pt x="4499" y="7131"/>
                      <a:pt x="4529" y="7131"/>
                      <a:pt x="4621" y="7162"/>
                    </a:cubicBezTo>
                    <a:cubicBezTo>
                      <a:pt x="4803" y="7192"/>
                      <a:pt x="5016" y="7223"/>
                      <a:pt x="5229" y="7314"/>
                    </a:cubicBezTo>
                    <a:cubicBezTo>
                      <a:pt x="5435" y="7351"/>
                      <a:pt x="5653" y="7377"/>
                      <a:pt x="5876" y="7377"/>
                    </a:cubicBezTo>
                    <a:cubicBezTo>
                      <a:pt x="6014" y="7377"/>
                      <a:pt x="6153" y="7367"/>
                      <a:pt x="6292" y="7344"/>
                    </a:cubicBezTo>
                    <a:cubicBezTo>
                      <a:pt x="6536" y="7314"/>
                      <a:pt x="6748" y="6949"/>
                      <a:pt x="6505" y="6767"/>
                    </a:cubicBezTo>
                    <a:cubicBezTo>
                      <a:pt x="6171" y="6493"/>
                      <a:pt x="5867" y="6189"/>
                      <a:pt x="5563" y="5946"/>
                    </a:cubicBezTo>
                    <a:cubicBezTo>
                      <a:pt x="5411" y="5794"/>
                      <a:pt x="5259" y="5672"/>
                      <a:pt x="5107" y="5520"/>
                    </a:cubicBezTo>
                    <a:cubicBezTo>
                      <a:pt x="5077" y="5490"/>
                      <a:pt x="5016" y="5429"/>
                      <a:pt x="5016" y="5399"/>
                    </a:cubicBezTo>
                    <a:cubicBezTo>
                      <a:pt x="5058" y="5397"/>
                      <a:pt x="5101" y="5396"/>
                      <a:pt x="5144" y="5396"/>
                    </a:cubicBezTo>
                    <a:cubicBezTo>
                      <a:pt x="5934" y="5396"/>
                      <a:pt x="6818" y="5650"/>
                      <a:pt x="7539" y="5794"/>
                    </a:cubicBezTo>
                    <a:cubicBezTo>
                      <a:pt x="7557" y="5798"/>
                      <a:pt x="7576" y="5800"/>
                      <a:pt x="7594" y="5800"/>
                    </a:cubicBezTo>
                    <a:cubicBezTo>
                      <a:pt x="7874" y="5800"/>
                      <a:pt x="8099" y="5388"/>
                      <a:pt x="7843" y="5216"/>
                    </a:cubicBezTo>
                    <a:cubicBezTo>
                      <a:pt x="7417" y="4912"/>
                      <a:pt x="7052" y="4578"/>
                      <a:pt x="6657" y="4244"/>
                    </a:cubicBezTo>
                    <a:cubicBezTo>
                      <a:pt x="6475" y="4031"/>
                      <a:pt x="6292" y="3879"/>
                      <a:pt x="6080" y="3697"/>
                    </a:cubicBezTo>
                    <a:lnTo>
                      <a:pt x="5897" y="3514"/>
                    </a:lnTo>
                    <a:lnTo>
                      <a:pt x="5897" y="3514"/>
                    </a:lnTo>
                    <a:cubicBezTo>
                      <a:pt x="6292" y="3545"/>
                      <a:pt x="6657" y="3697"/>
                      <a:pt x="7052" y="3788"/>
                    </a:cubicBezTo>
                    <a:cubicBezTo>
                      <a:pt x="7569" y="3879"/>
                      <a:pt x="8147" y="4001"/>
                      <a:pt x="8663" y="4031"/>
                    </a:cubicBezTo>
                    <a:cubicBezTo>
                      <a:pt x="8906" y="4031"/>
                      <a:pt x="9089" y="3727"/>
                      <a:pt x="8937" y="3545"/>
                    </a:cubicBezTo>
                    <a:cubicBezTo>
                      <a:pt x="8420" y="2876"/>
                      <a:pt x="7691" y="2329"/>
                      <a:pt x="7143" y="1660"/>
                    </a:cubicBezTo>
                    <a:cubicBezTo>
                      <a:pt x="7238" y="1641"/>
                      <a:pt x="7332" y="1634"/>
                      <a:pt x="7426" y="1634"/>
                    </a:cubicBezTo>
                    <a:close/>
                    <a:moveTo>
                      <a:pt x="12675" y="7435"/>
                    </a:moveTo>
                    <a:cubicBezTo>
                      <a:pt x="15715" y="8104"/>
                      <a:pt x="18663" y="9320"/>
                      <a:pt x="21551" y="10475"/>
                    </a:cubicBezTo>
                    <a:cubicBezTo>
                      <a:pt x="24560" y="11630"/>
                      <a:pt x="27569" y="12907"/>
                      <a:pt x="30396" y="14426"/>
                    </a:cubicBezTo>
                    <a:cubicBezTo>
                      <a:pt x="31855" y="15277"/>
                      <a:pt x="34165" y="16463"/>
                      <a:pt x="33101" y="18439"/>
                    </a:cubicBezTo>
                    <a:cubicBezTo>
                      <a:pt x="32671" y="19210"/>
                      <a:pt x="31988" y="19471"/>
                      <a:pt x="31230" y="19471"/>
                    </a:cubicBezTo>
                    <a:cubicBezTo>
                      <a:pt x="30167" y="19471"/>
                      <a:pt x="28956" y="18958"/>
                      <a:pt x="28086" y="18621"/>
                    </a:cubicBezTo>
                    <a:cubicBezTo>
                      <a:pt x="26232" y="17952"/>
                      <a:pt x="24439" y="16584"/>
                      <a:pt x="22767" y="15521"/>
                    </a:cubicBezTo>
                    <a:cubicBezTo>
                      <a:pt x="20366" y="14001"/>
                      <a:pt x="18025" y="12451"/>
                      <a:pt x="15624" y="10870"/>
                    </a:cubicBezTo>
                    <a:cubicBezTo>
                      <a:pt x="14712" y="10262"/>
                      <a:pt x="13800" y="9715"/>
                      <a:pt x="12888" y="9107"/>
                    </a:cubicBezTo>
                    <a:cubicBezTo>
                      <a:pt x="12554" y="8864"/>
                      <a:pt x="12220" y="8651"/>
                      <a:pt x="11855" y="8438"/>
                    </a:cubicBezTo>
                    <a:cubicBezTo>
                      <a:pt x="12220" y="8134"/>
                      <a:pt x="12463" y="7800"/>
                      <a:pt x="12675" y="7435"/>
                    </a:cubicBezTo>
                    <a:close/>
                    <a:moveTo>
                      <a:pt x="5245" y="0"/>
                    </a:moveTo>
                    <a:cubicBezTo>
                      <a:pt x="4736" y="0"/>
                      <a:pt x="4225" y="64"/>
                      <a:pt x="3739" y="171"/>
                    </a:cubicBezTo>
                    <a:cubicBezTo>
                      <a:pt x="3415" y="77"/>
                      <a:pt x="3070" y="28"/>
                      <a:pt x="2728" y="28"/>
                    </a:cubicBezTo>
                    <a:cubicBezTo>
                      <a:pt x="1627" y="28"/>
                      <a:pt x="552" y="538"/>
                      <a:pt x="274" y="1721"/>
                    </a:cubicBezTo>
                    <a:cubicBezTo>
                      <a:pt x="0" y="2937"/>
                      <a:pt x="700" y="4548"/>
                      <a:pt x="1824" y="5095"/>
                    </a:cubicBezTo>
                    <a:cubicBezTo>
                      <a:pt x="2371" y="6220"/>
                      <a:pt x="3344" y="7587"/>
                      <a:pt x="4499" y="8043"/>
                    </a:cubicBezTo>
                    <a:cubicBezTo>
                      <a:pt x="5650" y="9048"/>
                      <a:pt x="7118" y="9635"/>
                      <a:pt x="8616" y="9635"/>
                    </a:cubicBezTo>
                    <a:cubicBezTo>
                      <a:pt x="9293" y="9635"/>
                      <a:pt x="9976" y="9515"/>
                      <a:pt x="10639" y="9259"/>
                    </a:cubicBezTo>
                    <a:cubicBezTo>
                      <a:pt x="10882" y="9137"/>
                      <a:pt x="11065" y="9046"/>
                      <a:pt x="11247" y="8955"/>
                    </a:cubicBezTo>
                    <a:cubicBezTo>
                      <a:pt x="11733" y="9137"/>
                      <a:pt x="12189" y="9502"/>
                      <a:pt x="12645" y="9776"/>
                    </a:cubicBezTo>
                    <a:cubicBezTo>
                      <a:pt x="13648" y="10384"/>
                      <a:pt x="14590" y="11022"/>
                      <a:pt x="15593" y="11691"/>
                    </a:cubicBezTo>
                    <a:cubicBezTo>
                      <a:pt x="18056" y="13302"/>
                      <a:pt x="20518" y="14913"/>
                      <a:pt x="23040" y="16493"/>
                    </a:cubicBezTo>
                    <a:cubicBezTo>
                      <a:pt x="24743" y="17618"/>
                      <a:pt x="26475" y="18773"/>
                      <a:pt x="28420" y="19472"/>
                    </a:cubicBezTo>
                    <a:cubicBezTo>
                      <a:pt x="29300" y="19785"/>
                      <a:pt x="30281" y="20135"/>
                      <a:pt x="31232" y="20135"/>
                    </a:cubicBezTo>
                    <a:cubicBezTo>
                      <a:pt x="31760" y="20135"/>
                      <a:pt x="32279" y="20027"/>
                      <a:pt x="32767" y="19746"/>
                    </a:cubicBezTo>
                    <a:cubicBezTo>
                      <a:pt x="33983" y="19077"/>
                      <a:pt x="34408" y="17466"/>
                      <a:pt x="33801" y="16280"/>
                    </a:cubicBezTo>
                    <a:cubicBezTo>
                      <a:pt x="33375" y="15490"/>
                      <a:pt x="32493" y="14943"/>
                      <a:pt x="31734" y="14487"/>
                    </a:cubicBezTo>
                    <a:cubicBezTo>
                      <a:pt x="30913" y="14001"/>
                      <a:pt x="30031" y="13545"/>
                      <a:pt x="29150" y="13119"/>
                    </a:cubicBezTo>
                    <a:cubicBezTo>
                      <a:pt x="27357" y="12238"/>
                      <a:pt x="25533" y="11448"/>
                      <a:pt x="23709" y="10688"/>
                    </a:cubicBezTo>
                    <a:cubicBezTo>
                      <a:pt x="20214" y="9259"/>
                      <a:pt x="16566" y="7648"/>
                      <a:pt x="12888" y="6858"/>
                    </a:cubicBezTo>
                    <a:cubicBezTo>
                      <a:pt x="12949" y="6523"/>
                      <a:pt x="12949" y="6128"/>
                      <a:pt x="12888" y="5703"/>
                    </a:cubicBezTo>
                    <a:cubicBezTo>
                      <a:pt x="12615" y="4183"/>
                      <a:pt x="11490" y="2754"/>
                      <a:pt x="10213" y="1873"/>
                    </a:cubicBezTo>
                    <a:cubicBezTo>
                      <a:pt x="9575" y="1417"/>
                      <a:pt x="8937" y="1143"/>
                      <a:pt x="8207" y="1052"/>
                    </a:cubicBezTo>
                    <a:cubicBezTo>
                      <a:pt x="7401" y="287"/>
                      <a:pt x="6327" y="0"/>
                      <a:pt x="524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335" name="Google Shape;335;p3"/>
              <p:cNvGrpSpPr/>
              <p:nvPr/>
            </p:nvGrpSpPr>
            <p:grpSpPr>
              <a:xfrm>
                <a:off x="1675238" y="-230062"/>
                <a:ext cx="652775" cy="541675"/>
                <a:chOff x="3635600" y="469075"/>
                <a:chExt cx="652775" cy="541675"/>
              </a:xfrm>
            </p:grpSpPr>
            <p:sp>
              <p:nvSpPr>
                <p:cNvPr id="336" name="Google Shape;336;p3"/>
                <p:cNvSpPr/>
                <p:nvPr/>
              </p:nvSpPr>
              <p:spPr>
                <a:xfrm>
                  <a:off x="3635600" y="469075"/>
                  <a:ext cx="652775" cy="541675"/>
                </a:xfrm>
                <a:custGeom>
                  <a:rect b="b" l="l" r="r" t="t"/>
                  <a:pathLst>
                    <a:path extrusionOk="0" h="21667" w="26111">
                      <a:moveTo>
                        <a:pt x="12309" y="4536"/>
                      </a:moveTo>
                      <a:cubicBezTo>
                        <a:pt x="13987" y="4536"/>
                        <a:pt x="14482" y="4794"/>
                        <a:pt x="14560" y="4897"/>
                      </a:cubicBezTo>
                      <a:cubicBezTo>
                        <a:pt x="14590" y="4958"/>
                        <a:pt x="14347" y="5414"/>
                        <a:pt x="12766" y="6143"/>
                      </a:cubicBezTo>
                      <a:cubicBezTo>
                        <a:pt x="12250" y="5809"/>
                        <a:pt x="11703" y="5718"/>
                        <a:pt x="11338" y="5718"/>
                      </a:cubicBezTo>
                      <a:cubicBezTo>
                        <a:pt x="11368" y="5414"/>
                        <a:pt x="11399" y="4958"/>
                        <a:pt x="11307" y="4563"/>
                      </a:cubicBezTo>
                      <a:cubicBezTo>
                        <a:pt x="11681" y="4544"/>
                        <a:pt x="12013" y="4536"/>
                        <a:pt x="12309" y="4536"/>
                      </a:cubicBezTo>
                      <a:close/>
                      <a:moveTo>
                        <a:pt x="16406" y="7717"/>
                      </a:moveTo>
                      <a:cubicBezTo>
                        <a:pt x="16573" y="7717"/>
                        <a:pt x="16647" y="7754"/>
                        <a:pt x="16657" y="7784"/>
                      </a:cubicBezTo>
                      <a:cubicBezTo>
                        <a:pt x="16718" y="7936"/>
                        <a:pt x="16535" y="8575"/>
                        <a:pt x="15472" y="9943"/>
                      </a:cubicBezTo>
                      <a:cubicBezTo>
                        <a:pt x="14985" y="9426"/>
                        <a:pt x="14347" y="9304"/>
                        <a:pt x="13891" y="9274"/>
                      </a:cubicBezTo>
                      <a:cubicBezTo>
                        <a:pt x="13952" y="9031"/>
                        <a:pt x="14043" y="8757"/>
                        <a:pt x="14073" y="8514"/>
                      </a:cubicBezTo>
                      <a:cubicBezTo>
                        <a:pt x="15370" y="7866"/>
                        <a:pt x="16073" y="7717"/>
                        <a:pt x="16406" y="7717"/>
                      </a:cubicBezTo>
                      <a:close/>
                      <a:moveTo>
                        <a:pt x="22474" y="1279"/>
                      </a:moveTo>
                      <a:cubicBezTo>
                        <a:pt x="23101" y="1279"/>
                        <a:pt x="23624" y="1808"/>
                        <a:pt x="24621" y="3164"/>
                      </a:cubicBezTo>
                      <a:cubicBezTo>
                        <a:pt x="25198" y="3985"/>
                        <a:pt x="25441" y="4593"/>
                        <a:pt x="25320" y="5079"/>
                      </a:cubicBezTo>
                      <a:cubicBezTo>
                        <a:pt x="25229" y="5474"/>
                        <a:pt x="24925" y="5778"/>
                        <a:pt x="24378" y="6082"/>
                      </a:cubicBezTo>
                      <a:cubicBezTo>
                        <a:pt x="23982" y="6265"/>
                        <a:pt x="23314" y="6477"/>
                        <a:pt x="22584" y="6721"/>
                      </a:cubicBezTo>
                      <a:cubicBezTo>
                        <a:pt x="21368" y="7085"/>
                        <a:pt x="20001" y="7511"/>
                        <a:pt x="19241" y="8088"/>
                      </a:cubicBezTo>
                      <a:cubicBezTo>
                        <a:pt x="18207" y="8818"/>
                        <a:pt x="16779" y="11614"/>
                        <a:pt x="16231" y="13286"/>
                      </a:cubicBezTo>
                      <a:cubicBezTo>
                        <a:pt x="15958" y="13104"/>
                        <a:pt x="15654" y="12952"/>
                        <a:pt x="15441" y="12861"/>
                      </a:cubicBezTo>
                      <a:cubicBezTo>
                        <a:pt x="15867" y="12344"/>
                        <a:pt x="16201" y="11493"/>
                        <a:pt x="15806" y="10581"/>
                      </a:cubicBezTo>
                      <a:cubicBezTo>
                        <a:pt x="17447" y="8605"/>
                        <a:pt x="17387" y="7876"/>
                        <a:pt x="17174" y="7511"/>
                      </a:cubicBezTo>
                      <a:cubicBezTo>
                        <a:pt x="17174" y="7481"/>
                        <a:pt x="17143" y="7481"/>
                        <a:pt x="17143" y="7420"/>
                      </a:cubicBezTo>
                      <a:cubicBezTo>
                        <a:pt x="17040" y="7243"/>
                        <a:pt x="16831" y="7081"/>
                        <a:pt x="16380" y="7081"/>
                      </a:cubicBezTo>
                      <a:cubicBezTo>
                        <a:pt x="15899" y="7081"/>
                        <a:pt x="15144" y="7266"/>
                        <a:pt x="13952" y="7815"/>
                      </a:cubicBezTo>
                      <a:cubicBezTo>
                        <a:pt x="13891" y="7541"/>
                        <a:pt x="13800" y="7329"/>
                        <a:pt x="13648" y="7055"/>
                      </a:cubicBezTo>
                      <a:cubicBezTo>
                        <a:pt x="13587" y="6933"/>
                        <a:pt x="13496" y="6873"/>
                        <a:pt x="13435" y="6751"/>
                      </a:cubicBezTo>
                      <a:lnTo>
                        <a:pt x="13314" y="6629"/>
                      </a:lnTo>
                      <a:cubicBezTo>
                        <a:pt x="14742" y="5961"/>
                        <a:pt x="15350" y="5353"/>
                        <a:pt x="15198" y="4745"/>
                      </a:cubicBezTo>
                      <a:cubicBezTo>
                        <a:pt x="15198" y="4654"/>
                        <a:pt x="15168" y="4593"/>
                        <a:pt x="15137" y="4502"/>
                      </a:cubicBezTo>
                      <a:cubicBezTo>
                        <a:pt x="14923" y="4207"/>
                        <a:pt x="14355" y="3842"/>
                        <a:pt x="12065" y="3842"/>
                      </a:cubicBezTo>
                      <a:cubicBezTo>
                        <a:pt x="11754" y="3842"/>
                        <a:pt x="11411" y="3849"/>
                        <a:pt x="11034" y="3863"/>
                      </a:cubicBezTo>
                      <a:cubicBezTo>
                        <a:pt x="10882" y="3590"/>
                        <a:pt x="10699" y="3377"/>
                        <a:pt x="10456" y="3164"/>
                      </a:cubicBezTo>
                      <a:cubicBezTo>
                        <a:pt x="9931" y="2744"/>
                        <a:pt x="9493" y="2614"/>
                        <a:pt x="9152" y="2614"/>
                      </a:cubicBezTo>
                      <a:cubicBezTo>
                        <a:pt x="9000" y="2614"/>
                        <a:pt x="8867" y="2640"/>
                        <a:pt x="8754" y="2678"/>
                      </a:cubicBezTo>
                      <a:lnTo>
                        <a:pt x="8754" y="2040"/>
                      </a:lnTo>
                      <a:cubicBezTo>
                        <a:pt x="9575" y="2070"/>
                        <a:pt x="10730" y="2192"/>
                        <a:pt x="11915" y="2465"/>
                      </a:cubicBezTo>
                      <a:cubicBezTo>
                        <a:pt x="12614" y="2617"/>
                        <a:pt x="13344" y="2891"/>
                        <a:pt x="14043" y="3104"/>
                      </a:cubicBezTo>
                      <a:cubicBezTo>
                        <a:pt x="15087" y="3438"/>
                        <a:pt x="16016" y="3757"/>
                        <a:pt x="16850" y="3757"/>
                      </a:cubicBezTo>
                      <a:cubicBezTo>
                        <a:pt x="17231" y="3757"/>
                        <a:pt x="17591" y="3691"/>
                        <a:pt x="17934" y="3529"/>
                      </a:cubicBezTo>
                      <a:cubicBezTo>
                        <a:pt x="18511" y="3256"/>
                        <a:pt x="18998" y="2952"/>
                        <a:pt x="19545" y="2648"/>
                      </a:cubicBezTo>
                      <a:cubicBezTo>
                        <a:pt x="20153" y="2283"/>
                        <a:pt x="20791" y="1888"/>
                        <a:pt x="21551" y="1553"/>
                      </a:cubicBezTo>
                      <a:cubicBezTo>
                        <a:pt x="21910" y="1379"/>
                        <a:pt x="22201" y="1279"/>
                        <a:pt x="22474" y="1279"/>
                      </a:cubicBezTo>
                      <a:close/>
                      <a:moveTo>
                        <a:pt x="6657" y="832"/>
                      </a:moveTo>
                      <a:cubicBezTo>
                        <a:pt x="6824" y="832"/>
                        <a:pt x="7006" y="866"/>
                        <a:pt x="7204" y="945"/>
                      </a:cubicBezTo>
                      <a:cubicBezTo>
                        <a:pt x="7660" y="1097"/>
                        <a:pt x="7903" y="1401"/>
                        <a:pt x="8025" y="1857"/>
                      </a:cubicBezTo>
                      <a:cubicBezTo>
                        <a:pt x="8116" y="2131"/>
                        <a:pt x="8146" y="2465"/>
                        <a:pt x="8116" y="2800"/>
                      </a:cubicBezTo>
                      <a:cubicBezTo>
                        <a:pt x="8055" y="3073"/>
                        <a:pt x="8025" y="3256"/>
                        <a:pt x="8025" y="3347"/>
                      </a:cubicBezTo>
                      <a:lnTo>
                        <a:pt x="8025" y="3377"/>
                      </a:lnTo>
                      <a:cubicBezTo>
                        <a:pt x="7994" y="3529"/>
                        <a:pt x="8055" y="3681"/>
                        <a:pt x="8207" y="3742"/>
                      </a:cubicBezTo>
                      <a:cubicBezTo>
                        <a:pt x="8250" y="3768"/>
                        <a:pt x="8293" y="3779"/>
                        <a:pt x="8336" y="3779"/>
                      </a:cubicBezTo>
                      <a:cubicBezTo>
                        <a:pt x="8443" y="3779"/>
                        <a:pt x="8545" y="3707"/>
                        <a:pt x="8633" y="3620"/>
                      </a:cubicBezTo>
                      <a:cubicBezTo>
                        <a:pt x="8633" y="3620"/>
                        <a:pt x="8724" y="3529"/>
                        <a:pt x="8906" y="3408"/>
                      </a:cubicBezTo>
                      <a:cubicBezTo>
                        <a:pt x="9022" y="3341"/>
                        <a:pt x="9140" y="3313"/>
                        <a:pt x="9258" y="3313"/>
                      </a:cubicBezTo>
                      <a:cubicBezTo>
                        <a:pt x="9571" y="3313"/>
                        <a:pt x="9879" y="3512"/>
                        <a:pt x="10122" y="3711"/>
                      </a:cubicBezTo>
                      <a:cubicBezTo>
                        <a:pt x="10335" y="3894"/>
                        <a:pt x="10487" y="4137"/>
                        <a:pt x="10608" y="4350"/>
                      </a:cubicBezTo>
                      <a:cubicBezTo>
                        <a:pt x="10943" y="5140"/>
                        <a:pt x="10639" y="6022"/>
                        <a:pt x="10639" y="6022"/>
                      </a:cubicBezTo>
                      <a:cubicBezTo>
                        <a:pt x="10608" y="6143"/>
                        <a:pt x="10639" y="6295"/>
                        <a:pt x="10730" y="6356"/>
                      </a:cubicBezTo>
                      <a:cubicBezTo>
                        <a:pt x="10775" y="6424"/>
                        <a:pt x="10872" y="6458"/>
                        <a:pt x="10969" y="6458"/>
                      </a:cubicBezTo>
                      <a:cubicBezTo>
                        <a:pt x="11002" y="6458"/>
                        <a:pt x="11034" y="6455"/>
                        <a:pt x="11064" y="6447"/>
                      </a:cubicBezTo>
                      <a:cubicBezTo>
                        <a:pt x="11079" y="6447"/>
                        <a:pt x="11243" y="6386"/>
                        <a:pt x="11496" y="6386"/>
                      </a:cubicBezTo>
                      <a:cubicBezTo>
                        <a:pt x="11777" y="6386"/>
                        <a:pt x="12168" y="6461"/>
                        <a:pt x="12584" y="6781"/>
                      </a:cubicBezTo>
                      <a:cubicBezTo>
                        <a:pt x="12736" y="6903"/>
                        <a:pt x="12858" y="7025"/>
                        <a:pt x="13010" y="7177"/>
                      </a:cubicBezTo>
                      <a:cubicBezTo>
                        <a:pt x="13314" y="7511"/>
                        <a:pt x="13435" y="7876"/>
                        <a:pt x="13435" y="8271"/>
                      </a:cubicBezTo>
                      <a:cubicBezTo>
                        <a:pt x="13435" y="8909"/>
                        <a:pt x="13040" y="9395"/>
                        <a:pt x="13040" y="9456"/>
                      </a:cubicBezTo>
                      <a:cubicBezTo>
                        <a:pt x="12979" y="9547"/>
                        <a:pt x="12979" y="9699"/>
                        <a:pt x="13040" y="9821"/>
                      </a:cubicBezTo>
                      <a:cubicBezTo>
                        <a:pt x="13115" y="9922"/>
                        <a:pt x="13233" y="9981"/>
                        <a:pt x="13323" y="9981"/>
                      </a:cubicBezTo>
                      <a:cubicBezTo>
                        <a:pt x="13341" y="9981"/>
                        <a:pt x="13359" y="9978"/>
                        <a:pt x="13374" y="9973"/>
                      </a:cubicBezTo>
                      <a:cubicBezTo>
                        <a:pt x="13374" y="9973"/>
                        <a:pt x="13553" y="9933"/>
                        <a:pt x="13805" y="9933"/>
                      </a:cubicBezTo>
                      <a:cubicBezTo>
                        <a:pt x="14212" y="9933"/>
                        <a:pt x="14811" y="10037"/>
                        <a:pt x="15168" y="10581"/>
                      </a:cubicBezTo>
                      <a:lnTo>
                        <a:pt x="15259" y="10733"/>
                      </a:lnTo>
                      <a:cubicBezTo>
                        <a:pt x="15745" y="11766"/>
                        <a:pt x="14742" y="12648"/>
                        <a:pt x="14712" y="12678"/>
                      </a:cubicBezTo>
                      <a:cubicBezTo>
                        <a:pt x="14651" y="12769"/>
                        <a:pt x="14560" y="12861"/>
                        <a:pt x="14590" y="12982"/>
                      </a:cubicBezTo>
                      <a:cubicBezTo>
                        <a:pt x="14651" y="13104"/>
                        <a:pt x="14712" y="13195"/>
                        <a:pt x="14833" y="13256"/>
                      </a:cubicBezTo>
                      <a:cubicBezTo>
                        <a:pt x="14833" y="13256"/>
                        <a:pt x="15654" y="13529"/>
                        <a:pt x="16262" y="14046"/>
                      </a:cubicBezTo>
                      <a:cubicBezTo>
                        <a:pt x="16687" y="14380"/>
                        <a:pt x="16931" y="14775"/>
                        <a:pt x="16931" y="15140"/>
                      </a:cubicBezTo>
                      <a:cubicBezTo>
                        <a:pt x="16931" y="16326"/>
                        <a:pt x="15289" y="16660"/>
                        <a:pt x="15289" y="16660"/>
                      </a:cubicBezTo>
                      <a:cubicBezTo>
                        <a:pt x="15168" y="16721"/>
                        <a:pt x="15046" y="16782"/>
                        <a:pt x="15016" y="16903"/>
                      </a:cubicBezTo>
                      <a:cubicBezTo>
                        <a:pt x="14985" y="16994"/>
                        <a:pt x="15016" y="17116"/>
                        <a:pt x="15107" y="17238"/>
                      </a:cubicBezTo>
                      <a:cubicBezTo>
                        <a:pt x="15107" y="17238"/>
                        <a:pt x="15289" y="17420"/>
                        <a:pt x="15472" y="17693"/>
                      </a:cubicBezTo>
                      <a:cubicBezTo>
                        <a:pt x="15776" y="18149"/>
                        <a:pt x="16049" y="18848"/>
                        <a:pt x="15654" y="19396"/>
                      </a:cubicBezTo>
                      <a:cubicBezTo>
                        <a:pt x="15472" y="19700"/>
                        <a:pt x="15259" y="19852"/>
                        <a:pt x="14955" y="19943"/>
                      </a:cubicBezTo>
                      <a:cubicBezTo>
                        <a:pt x="14849" y="19965"/>
                        <a:pt x="14740" y="19974"/>
                        <a:pt x="14631" y="19974"/>
                      </a:cubicBezTo>
                      <a:cubicBezTo>
                        <a:pt x="13827" y="19974"/>
                        <a:pt x="12979" y="19456"/>
                        <a:pt x="12979" y="19456"/>
                      </a:cubicBezTo>
                      <a:cubicBezTo>
                        <a:pt x="12918" y="19411"/>
                        <a:pt x="12858" y="19388"/>
                        <a:pt x="12797" y="19388"/>
                      </a:cubicBezTo>
                      <a:cubicBezTo>
                        <a:pt x="12736" y="19388"/>
                        <a:pt x="12675" y="19411"/>
                        <a:pt x="12614" y="19456"/>
                      </a:cubicBezTo>
                      <a:cubicBezTo>
                        <a:pt x="12523" y="19517"/>
                        <a:pt x="12462" y="19639"/>
                        <a:pt x="12462" y="19760"/>
                      </a:cubicBezTo>
                      <a:cubicBezTo>
                        <a:pt x="12462" y="19852"/>
                        <a:pt x="12523" y="20763"/>
                        <a:pt x="11611" y="21007"/>
                      </a:cubicBezTo>
                      <a:cubicBezTo>
                        <a:pt x="11566" y="21016"/>
                        <a:pt x="11495" y="21033"/>
                        <a:pt x="11407" y="21033"/>
                      </a:cubicBezTo>
                      <a:cubicBezTo>
                        <a:pt x="11201" y="21033"/>
                        <a:pt x="10897" y="20939"/>
                        <a:pt x="10578" y="20429"/>
                      </a:cubicBezTo>
                      <a:cubicBezTo>
                        <a:pt x="10335" y="20095"/>
                        <a:pt x="10274" y="19760"/>
                        <a:pt x="10274" y="19760"/>
                      </a:cubicBezTo>
                      <a:cubicBezTo>
                        <a:pt x="10244" y="19639"/>
                        <a:pt x="10122" y="19548"/>
                        <a:pt x="10000" y="19517"/>
                      </a:cubicBezTo>
                      <a:cubicBezTo>
                        <a:pt x="9979" y="19512"/>
                        <a:pt x="9958" y="19509"/>
                        <a:pt x="9938" y="19509"/>
                      </a:cubicBezTo>
                      <a:cubicBezTo>
                        <a:pt x="9846" y="19509"/>
                        <a:pt x="9766" y="19564"/>
                        <a:pt x="9666" y="19639"/>
                      </a:cubicBezTo>
                      <a:cubicBezTo>
                        <a:pt x="9642" y="19662"/>
                        <a:pt x="9325" y="20016"/>
                        <a:pt x="8715" y="20016"/>
                      </a:cubicBezTo>
                      <a:cubicBezTo>
                        <a:pt x="8539" y="20016"/>
                        <a:pt x="8340" y="19987"/>
                        <a:pt x="8116" y="19912"/>
                      </a:cubicBezTo>
                      <a:cubicBezTo>
                        <a:pt x="7964" y="19821"/>
                        <a:pt x="7842" y="19760"/>
                        <a:pt x="7751" y="19639"/>
                      </a:cubicBezTo>
                      <a:cubicBezTo>
                        <a:pt x="7447" y="19183"/>
                        <a:pt x="7751" y="18271"/>
                        <a:pt x="7873" y="17967"/>
                      </a:cubicBezTo>
                      <a:cubicBezTo>
                        <a:pt x="7964" y="17815"/>
                        <a:pt x="7873" y="17663"/>
                        <a:pt x="7751" y="17541"/>
                      </a:cubicBezTo>
                      <a:cubicBezTo>
                        <a:pt x="7706" y="17496"/>
                        <a:pt x="7630" y="17473"/>
                        <a:pt x="7554" y="17473"/>
                      </a:cubicBezTo>
                      <a:cubicBezTo>
                        <a:pt x="7478" y="17473"/>
                        <a:pt x="7402" y="17496"/>
                        <a:pt x="7356" y="17541"/>
                      </a:cubicBezTo>
                      <a:cubicBezTo>
                        <a:pt x="7356" y="17541"/>
                        <a:pt x="6813" y="18005"/>
                        <a:pt x="6178" y="18005"/>
                      </a:cubicBezTo>
                      <a:cubicBezTo>
                        <a:pt x="5937" y="18005"/>
                        <a:pt x="5683" y="17938"/>
                        <a:pt x="5441" y="17754"/>
                      </a:cubicBezTo>
                      <a:cubicBezTo>
                        <a:pt x="5319" y="17693"/>
                        <a:pt x="5228" y="17572"/>
                        <a:pt x="5137" y="17481"/>
                      </a:cubicBezTo>
                      <a:cubicBezTo>
                        <a:pt x="4681" y="16751"/>
                        <a:pt x="5076" y="15535"/>
                        <a:pt x="5076" y="15535"/>
                      </a:cubicBezTo>
                      <a:cubicBezTo>
                        <a:pt x="5107" y="15383"/>
                        <a:pt x="5076" y="15231"/>
                        <a:pt x="4955" y="15140"/>
                      </a:cubicBezTo>
                      <a:cubicBezTo>
                        <a:pt x="4894" y="15110"/>
                        <a:pt x="4826" y="15095"/>
                        <a:pt x="4757" y="15095"/>
                      </a:cubicBezTo>
                      <a:cubicBezTo>
                        <a:pt x="4689" y="15095"/>
                        <a:pt x="4620" y="15110"/>
                        <a:pt x="4560" y="15140"/>
                      </a:cubicBezTo>
                      <a:cubicBezTo>
                        <a:pt x="4474" y="15226"/>
                        <a:pt x="4091" y="15447"/>
                        <a:pt x="3768" y="15447"/>
                      </a:cubicBezTo>
                      <a:cubicBezTo>
                        <a:pt x="3748" y="15447"/>
                        <a:pt x="3728" y="15446"/>
                        <a:pt x="3708" y="15444"/>
                      </a:cubicBezTo>
                      <a:cubicBezTo>
                        <a:pt x="3556" y="15414"/>
                        <a:pt x="3435" y="15323"/>
                        <a:pt x="3313" y="15171"/>
                      </a:cubicBezTo>
                      <a:cubicBezTo>
                        <a:pt x="2827" y="14532"/>
                        <a:pt x="3405" y="13712"/>
                        <a:pt x="3405" y="13712"/>
                      </a:cubicBezTo>
                      <a:cubicBezTo>
                        <a:pt x="3465" y="13590"/>
                        <a:pt x="3465" y="13408"/>
                        <a:pt x="3344" y="13286"/>
                      </a:cubicBezTo>
                      <a:cubicBezTo>
                        <a:pt x="3283" y="13205"/>
                        <a:pt x="3195" y="13164"/>
                        <a:pt x="3107" y="13164"/>
                      </a:cubicBezTo>
                      <a:cubicBezTo>
                        <a:pt x="3063" y="13164"/>
                        <a:pt x="3020" y="13175"/>
                        <a:pt x="2979" y="13195"/>
                      </a:cubicBezTo>
                      <a:cubicBezTo>
                        <a:pt x="2979" y="13195"/>
                        <a:pt x="2711" y="13307"/>
                        <a:pt x="2439" y="13307"/>
                      </a:cubicBezTo>
                      <a:cubicBezTo>
                        <a:pt x="2262" y="13307"/>
                        <a:pt x="2084" y="13259"/>
                        <a:pt x="1976" y="13104"/>
                      </a:cubicBezTo>
                      <a:cubicBezTo>
                        <a:pt x="1946" y="13043"/>
                        <a:pt x="1946" y="13013"/>
                        <a:pt x="1915" y="12982"/>
                      </a:cubicBezTo>
                      <a:cubicBezTo>
                        <a:pt x="1672" y="12405"/>
                        <a:pt x="2584" y="11614"/>
                        <a:pt x="2949" y="11371"/>
                      </a:cubicBezTo>
                      <a:cubicBezTo>
                        <a:pt x="3040" y="11310"/>
                        <a:pt x="3131" y="11128"/>
                        <a:pt x="3040" y="10976"/>
                      </a:cubicBezTo>
                      <a:cubicBezTo>
                        <a:pt x="2987" y="10844"/>
                        <a:pt x="2865" y="10757"/>
                        <a:pt x="2734" y="10757"/>
                      </a:cubicBezTo>
                      <a:cubicBezTo>
                        <a:pt x="2714" y="10757"/>
                        <a:pt x="2695" y="10759"/>
                        <a:pt x="2675" y="10763"/>
                      </a:cubicBezTo>
                      <a:cubicBezTo>
                        <a:pt x="2675" y="10763"/>
                        <a:pt x="2500" y="10802"/>
                        <a:pt x="2261" y="10802"/>
                      </a:cubicBezTo>
                      <a:cubicBezTo>
                        <a:pt x="1902" y="10802"/>
                        <a:pt x="1398" y="10715"/>
                        <a:pt x="1125" y="10277"/>
                      </a:cubicBezTo>
                      <a:cubicBezTo>
                        <a:pt x="1034" y="10125"/>
                        <a:pt x="973" y="9943"/>
                        <a:pt x="912" y="9760"/>
                      </a:cubicBezTo>
                      <a:cubicBezTo>
                        <a:pt x="699" y="8332"/>
                        <a:pt x="2371" y="7663"/>
                        <a:pt x="2432" y="7632"/>
                      </a:cubicBezTo>
                      <a:cubicBezTo>
                        <a:pt x="2584" y="7541"/>
                        <a:pt x="2675" y="7389"/>
                        <a:pt x="2645" y="7237"/>
                      </a:cubicBezTo>
                      <a:cubicBezTo>
                        <a:pt x="2584" y="7085"/>
                        <a:pt x="2432" y="6964"/>
                        <a:pt x="2280" y="6964"/>
                      </a:cubicBezTo>
                      <a:cubicBezTo>
                        <a:pt x="2280" y="6964"/>
                        <a:pt x="2253" y="6966"/>
                        <a:pt x="2206" y="6966"/>
                      </a:cubicBezTo>
                      <a:cubicBezTo>
                        <a:pt x="1998" y="6966"/>
                        <a:pt x="1398" y="6925"/>
                        <a:pt x="1125" y="6477"/>
                      </a:cubicBezTo>
                      <a:cubicBezTo>
                        <a:pt x="1003" y="6295"/>
                        <a:pt x="973" y="6022"/>
                        <a:pt x="973" y="5718"/>
                      </a:cubicBezTo>
                      <a:cubicBezTo>
                        <a:pt x="1034" y="4441"/>
                        <a:pt x="2401" y="4198"/>
                        <a:pt x="2675" y="4167"/>
                      </a:cubicBezTo>
                      <a:cubicBezTo>
                        <a:pt x="2827" y="4167"/>
                        <a:pt x="2888" y="4046"/>
                        <a:pt x="2949" y="3924"/>
                      </a:cubicBezTo>
                      <a:cubicBezTo>
                        <a:pt x="2979" y="3833"/>
                        <a:pt x="2949" y="3681"/>
                        <a:pt x="2827" y="3590"/>
                      </a:cubicBezTo>
                      <a:cubicBezTo>
                        <a:pt x="2736" y="3529"/>
                        <a:pt x="2493" y="3316"/>
                        <a:pt x="2280" y="3012"/>
                      </a:cubicBezTo>
                      <a:cubicBezTo>
                        <a:pt x="2037" y="2556"/>
                        <a:pt x="2037" y="2192"/>
                        <a:pt x="2401" y="1766"/>
                      </a:cubicBezTo>
                      <a:cubicBezTo>
                        <a:pt x="2594" y="1550"/>
                        <a:pt x="2832" y="1469"/>
                        <a:pt x="3080" y="1469"/>
                      </a:cubicBezTo>
                      <a:cubicBezTo>
                        <a:pt x="3810" y="1469"/>
                        <a:pt x="4628" y="2169"/>
                        <a:pt x="4651" y="2192"/>
                      </a:cubicBezTo>
                      <a:cubicBezTo>
                        <a:pt x="4696" y="2260"/>
                        <a:pt x="4776" y="2294"/>
                        <a:pt x="4864" y="2294"/>
                      </a:cubicBezTo>
                      <a:cubicBezTo>
                        <a:pt x="4894" y="2294"/>
                        <a:pt x="4924" y="2290"/>
                        <a:pt x="4955" y="2283"/>
                      </a:cubicBezTo>
                      <a:cubicBezTo>
                        <a:pt x="5076" y="2222"/>
                        <a:pt x="5137" y="2161"/>
                        <a:pt x="5167" y="2070"/>
                      </a:cubicBezTo>
                      <a:cubicBezTo>
                        <a:pt x="5219" y="2018"/>
                        <a:pt x="5672" y="832"/>
                        <a:pt x="6657" y="832"/>
                      </a:cubicBezTo>
                      <a:close/>
                      <a:moveTo>
                        <a:pt x="6637" y="1"/>
                      </a:moveTo>
                      <a:cubicBezTo>
                        <a:pt x="5722" y="1"/>
                        <a:pt x="5085" y="678"/>
                        <a:pt x="4772" y="1280"/>
                      </a:cubicBezTo>
                      <a:cubicBezTo>
                        <a:pt x="4318" y="1078"/>
                        <a:pt x="3733" y="848"/>
                        <a:pt x="3147" y="848"/>
                      </a:cubicBezTo>
                      <a:cubicBezTo>
                        <a:pt x="2674" y="848"/>
                        <a:pt x="2201" y="998"/>
                        <a:pt x="1794" y="1432"/>
                      </a:cubicBezTo>
                      <a:cubicBezTo>
                        <a:pt x="1277" y="2040"/>
                        <a:pt x="1186" y="2769"/>
                        <a:pt x="1642" y="3499"/>
                      </a:cubicBezTo>
                      <a:cubicBezTo>
                        <a:pt x="1733" y="3590"/>
                        <a:pt x="1794" y="3711"/>
                        <a:pt x="1885" y="3803"/>
                      </a:cubicBezTo>
                      <a:cubicBezTo>
                        <a:pt x="1064" y="4046"/>
                        <a:pt x="274" y="4715"/>
                        <a:pt x="213" y="5809"/>
                      </a:cubicBezTo>
                      <a:cubicBezTo>
                        <a:pt x="152" y="6265"/>
                        <a:pt x="243" y="6629"/>
                        <a:pt x="456" y="6933"/>
                      </a:cubicBezTo>
                      <a:cubicBezTo>
                        <a:pt x="699" y="7298"/>
                        <a:pt x="973" y="7481"/>
                        <a:pt x="1277" y="7602"/>
                      </a:cubicBezTo>
                      <a:cubicBezTo>
                        <a:pt x="608" y="8088"/>
                        <a:pt x="0" y="8879"/>
                        <a:pt x="152" y="9943"/>
                      </a:cubicBezTo>
                      <a:cubicBezTo>
                        <a:pt x="213" y="10247"/>
                        <a:pt x="304" y="10520"/>
                        <a:pt x="426" y="10733"/>
                      </a:cubicBezTo>
                      <a:cubicBezTo>
                        <a:pt x="760" y="11280"/>
                        <a:pt x="1307" y="11462"/>
                        <a:pt x="1763" y="11554"/>
                      </a:cubicBezTo>
                      <a:cubicBezTo>
                        <a:pt x="1338" y="12009"/>
                        <a:pt x="912" y="12648"/>
                        <a:pt x="1186" y="13316"/>
                      </a:cubicBezTo>
                      <a:lnTo>
                        <a:pt x="1307" y="13560"/>
                      </a:lnTo>
                      <a:cubicBezTo>
                        <a:pt x="1581" y="13985"/>
                        <a:pt x="2037" y="14076"/>
                        <a:pt x="2401" y="14076"/>
                      </a:cubicBezTo>
                      <a:cubicBezTo>
                        <a:pt x="2280" y="14532"/>
                        <a:pt x="2249" y="15140"/>
                        <a:pt x="2675" y="15687"/>
                      </a:cubicBezTo>
                      <a:cubicBezTo>
                        <a:pt x="2888" y="15991"/>
                        <a:pt x="3161" y="16143"/>
                        <a:pt x="3496" y="16174"/>
                      </a:cubicBezTo>
                      <a:cubicBezTo>
                        <a:pt x="3561" y="16182"/>
                        <a:pt x="3628" y="16186"/>
                        <a:pt x="3695" y="16186"/>
                      </a:cubicBezTo>
                      <a:cubicBezTo>
                        <a:pt x="3879" y="16186"/>
                        <a:pt x="4061" y="16157"/>
                        <a:pt x="4195" y="16113"/>
                      </a:cubicBezTo>
                      <a:lnTo>
                        <a:pt x="4195" y="16113"/>
                      </a:lnTo>
                      <a:cubicBezTo>
                        <a:pt x="4104" y="16630"/>
                        <a:pt x="4104" y="17329"/>
                        <a:pt x="4499" y="17876"/>
                      </a:cubicBezTo>
                      <a:cubicBezTo>
                        <a:pt x="4620" y="18089"/>
                        <a:pt x="4772" y="18241"/>
                        <a:pt x="4955" y="18393"/>
                      </a:cubicBezTo>
                      <a:cubicBezTo>
                        <a:pt x="5297" y="18637"/>
                        <a:pt x="5666" y="18724"/>
                        <a:pt x="6024" y="18724"/>
                      </a:cubicBezTo>
                      <a:cubicBezTo>
                        <a:pt x="6332" y="18724"/>
                        <a:pt x="6632" y="18659"/>
                        <a:pt x="6900" y="18575"/>
                      </a:cubicBezTo>
                      <a:lnTo>
                        <a:pt x="6900" y="18575"/>
                      </a:lnTo>
                      <a:cubicBezTo>
                        <a:pt x="6809" y="19031"/>
                        <a:pt x="6809" y="19608"/>
                        <a:pt x="7082" y="20003"/>
                      </a:cubicBezTo>
                      <a:cubicBezTo>
                        <a:pt x="7234" y="20277"/>
                        <a:pt x="7447" y="20429"/>
                        <a:pt x="7751" y="20551"/>
                      </a:cubicBezTo>
                      <a:cubicBezTo>
                        <a:pt x="8075" y="20662"/>
                        <a:pt x="8366" y="20708"/>
                        <a:pt x="8624" y="20708"/>
                      </a:cubicBezTo>
                      <a:cubicBezTo>
                        <a:pt x="9069" y="20708"/>
                        <a:pt x="9416" y="20572"/>
                        <a:pt x="9666" y="20399"/>
                      </a:cubicBezTo>
                      <a:cubicBezTo>
                        <a:pt x="9727" y="20520"/>
                        <a:pt x="9788" y="20672"/>
                        <a:pt x="9879" y="20763"/>
                      </a:cubicBezTo>
                      <a:cubicBezTo>
                        <a:pt x="10248" y="21354"/>
                        <a:pt x="10717" y="21666"/>
                        <a:pt x="11254" y="21666"/>
                      </a:cubicBezTo>
                      <a:cubicBezTo>
                        <a:pt x="11380" y="21666"/>
                        <a:pt x="11509" y="21649"/>
                        <a:pt x="11642" y="21614"/>
                      </a:cubicBezTo>
                      <a:cubicBezTo>
                        <a:pt x="12523" y="21371"/>
                        <a:pt x="12858" y="20733"/>
                        <a:pt x="12979" y="20216"/>
                      </a:cubicBezTo>
                      <a:cubicBezTo>
                        <a:pt x="13367" y="20386"/>
                        <a:pt x="13949" y="20595"/>
                        <a:pt x="14539" y="20595"/>
                      </a:cubicBezTo>
                      <a:cubicBezTo>
                        <a:pt x="14688" y="20595"/>
                        <a:pt x="14838" y="20581"/>
                        <a:pt x="14985" y="20551"/>
                      </a:cubicBezTo>
                      <a:cubicBezTo>
                        <a:pt x="15472" y="20429"/>
                        <a:pt x="15867" y="20155"/>
                        <a:pt x="16110" y="19700"/>
                      </a:cubicBezTo>
                      <a:cubicBezTo>
                        <a:pt x="16535" y="19031"/>
                        <a:pt x="16505" y="18149"/>
                        <a:pt x="15928" y="17268"/>
                      </a:cubicBezTo>
                      <a:cubicBezTo>
                        <a:pt x="15897" y="17207"/>
                        <a:pt x="15867" y="17177"/>
                        <a:pt x="15806" y="17086"/>
                      </a:cubicBezTo>
                      <a:cubicBezTo>
                        <a:pt x="16475" y="16873"/>
                        <a:pt x="17478" y="16234"/>
                        <a:pt x="17478" y="15049"/>
                      </a:cubicBezTo>
                      <a:cubicBezTo>
                        <a:pt x="17478" y="14502"/>
                        <a:pt x="17235" y="14016"/>
                        <a:pt x="16779" y="13560"/>
                      </a:cubicBezTo>
                      <a:cubicBezTo>
                        <a:pt x="17174" y="11949"/>
                        <a:pt x="18694" y="9061"/>
                        <a:pt x="19605" y="8453"/>
                      </a:cubicBezTo>
                      <a:cubicBezTo>
                        <a:pt x="20305" y="7967"/>
                        <a:pt x="21642" y="7541"/>
                        <a:pt x="22767" y="7177"/>
                      </a:cubicBezTo>
                      <a:cubicBezTo>
                        <a:pt x="23557" y="6903"/>
                        <a:pt x="24256" y="6721"/>
                        <a:pt x="24682" y="6477"/>
                      </a:cubicBezTo>
                      <a:cubicBezTo>
                        <a:pt x="25137" y="6265"/>
                        <a:pt x="25776" y="5839"/>
                        <a:pt x="25958" y="5079"/>
                      </a:cubicBezTo>
                      <a:cubicBezTo>
                        <a:pt x="26110" y="4502"/>
                        <a:pt x="25928" y="3833"/>
                        <a:pt x="25441" y="3043"/>
                      </a:cubicBezTo>
                      <a:cubicBezTo>
                        <a:pt x="25350" y="2921"/>
                        <a:pt x="25229" y="2769"/>
                        <a:pt x="25168" y="2617"/>
                      </a:cubicBezTo>
                      <a:cubicBezTo>
                        <a:pt x="24107" y="1202"/>
                        <a:pt x="23415" y="431"/>
                        <a:pt x="22463" y="431"/>
                      </a:cubicBezTo>
                      <a:cubicBezTo>
                        <a:pt x="22105" y="431"/>
                        <a:pt x="21711" y="539"/>
                        <a:pt x="21247" y="763"/>
                      </a:cubicBezTo>
                      <a:cubicBezTo>
                        <a:pt x="20457" y="1128"/>
                        <a:pt x="19818" y="1523"/>
                        <a:pt x="19149" y="1888"/>
                      </a:cubicBezTo>
                      <a:cubicBezTo>
                        <a:pt x="18633" y="2192"/>
                        <a:pt x="18146" y="2496"/>
                        <a:pt x="17599" y="2769"/>
                      </a:cubicBezTo>
                      <a:cubicBezTo>
                        <a:pt x="17361" y="2893"/>
                        <a:pt x="17091" y="2945"/>
                        <a:pt x="16795" y="2945"/>
                      </a:cubicBezTo>
                      <a:cubicBezTo>
                        <a:pt x="16074" y="2945"/>
                        <a:pt x="15195" y="2637"/>
                        <a:pt x="14225" y="2313"/>
                      </a:cubicBezTo>
                      <a:cubicBezTo>
                        <a:pt x="13526" y="2070"/>
                        <a:pt x="12827" y="1857"/>
                        <a:pt x="12067" y="1675"/>
                      </a:cubicBezTo>
                      <a:cubicBezTo>
                        <a:pt x="10730" y="1371"/>
                        <a:pt x="9484" y="1280"/>
                        <a:pt x="8602" y="1280"/>
                      </a:cubicBezTo>
                      <a:cubicBezTo>
                        <a:pt x="8359" y="763"/>
                        <a:pt x="7994" y="368"/>
                        <a:pt x="7417" y="155"/>
                      </a:cubicBezTo>
                      <a:cubicBezTo>
                        <a:pt x="7138" y="48"/>
                        <a:pt x="6878" y="1"/>
                        <a:pt x="663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7" name="Google Shape;337;p3"/>
                <p:cNvSpPr/>
                <p:nvPr/>
              </p:nvSpPr>
              <p:spPr>
                <a:xfrm>
                  <a:off x="3832700" y="896425"/>
                  <a:ext cx="172050" cy="51750"/>
                </a:xfrm>
                <a:custGeom>
                  <a:rect b="b" l="l" r="r" t="t"/>
                  <a:pathLst>
                    <a:path extrusionOk="0" h="2070" w="6882">
                      <a:moveTo>
                        <a:pt x="445" y="0"/>
                      </a:moveTo>
                      <a:cubicBezTo>
                        <a:pt x="174" y="0"/>
                        <a:pt x="0" y="338"/>
                        <a:pt x="232" y="569"/>
                      </a:cubicBezTo>
                      <a:cubicBezTo>
                        <a:pt x="512" y="826"/>
                        <a:pt x="829" y="975"/>
                        <a:pt x="1167" y="975"/>
                      </a:cubicBezTo>
                      <a:cubicBezTo>
                        <a:pt x="1269" y="975"/>
                        <a:pt x="1373" y="962"/>
                        <a:pt x="1478" y="934"/>
                      </a:cubicBezTo>
                      <a:cubicBezTo>
                        <a:pt x="1804" y="1585"/>
                        <a:pt x="2491" y="1983"/>
                        <a:pt x="3168" y="1983"/>
                      </a:cubicBezTo>
                      <a:cubicBezTo>
                        <a:pt x="3566" y="1983"/>
                        <a:pt x="3960" y="1845"/>
                        <a:pt x="4274" y="1542"/>
                      </a:cubicBezTo>
                      <a:cubicBezTo>
                        <a:pt x="4658" y="1848"/>
                        <a:pt x="5250" y="2070"/>
                        <a:pt x="5770" y="2070"/>
                      </a:cubicBezTo>
                      <a:cubicBezTo>
                        <a:pt x="6281" y="2070"/>
                        <a:pt x="6722" y="1856"/>
                        <a:pt x="6828" y="1299"/>
                      </a:cubicBezTo>
                      <a:cubicBezTo>
                        <a:pt x="6881" y="1049"/>
                        <a:pt x="6673" y="893"/>
                        <a:pt x="6480" y="893"/>
                      </a:cubicBezTo>
                      <a:cubicBezTo>
                        <a:pt x="6344" y="893"/>
                        <a:pt x="6215" y="971"/>
                        <a:pt x="6189" y="1147"/>
                      </a:cubicBezTo>
                      <a:cubicBezTo>
                        <a:pt x="6150" y="1342"/>
                        <a:pt x="5986" y="1415"/>
                        <a:pt x="5774" y="1415"/>
                      </a:cubicBezTo>
                      <a:cubicBezTo>
                        <a:pt x="5328" y="1415"/>
                        <a:pt x="4672" y="1089"/>
                        <a:pt x="4548" y="903"/>
                      </a:cubicBezTo>
                      <a:cubicBezTo>
                        <a:pt x="4478" y="815"/>
                        <a:pt x="4366" y="748"/>
                        <a:pt x="4256" y="748"/>
                      </a:cubicBezTo>
                      <a:cubicBezTo>
                        <a:pt x="4175" y="748"/>
                        <a:pt x="4095" y="783"/>
                        <a:pt x="4031" y="873"/>
                      </a:cubicBezTo>
                      <a:cubicBezTo>
                        <a:pt x="3789" y="1201"/>
                        <a:pt x="3454" y="1349"/>
                        <a:pt x="3123" y="1349"/>
                      </a:cubicBezTo>
                      <a:cubicBezTo>
                        <a:pt x="2627" y="1349"/>
                        <a:pt x="2141" y="1013"/>
                        <a:pt x="1995" y="447"/>
                      </a:cubicBezTo>
                      <a:cubicBezTo>
                        <a:pt x="1954" y="285"/>
                        <a:pt x="1833" y="204"/>
                        <a:pt x="1702" y="204"/>
                      </a:cubicBezTo>
                      <a:cubicBezTo>
                        <a:pt x="1637" y="204"/>
                        <a:pt x="1569" y="225"/>
                        <a:pt x="1508" y="265"/>
                      </a:cubicBezTo>
                      <a:cubicBezTo>
                        <a:pt x="1394" y="317"/>
                        <a:pt x="1287" y="341"/>
                        <a:pt x="1188" y="341"/>
                      </a:cubicBezTo>
                      <a:cubicBezTo>
                        <a:pt x="998" y="341"/>
                        <a:pt x="838" y="253"/>
                        <a:pt x="718" y="113"/>
                      </a:cubicBezTo>
                      <a:cubicBezTo>
                        <a:pt x="624" y="33"/>
                        <a:pt x="530" y="0"/>
                        <a:pt x="44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8" name="Google Shape;338;p3"/>
                <p:cNvSpPr/>
                <p:nvPr/>
              </p:nvSpPr>
              <p:spPr>
                <a:xfrm>
                  <a:off x="3756325" y="561625"/>
                  <a:ext cx="106500" cy="96050"/>
                </a:xfrm>
                <a:custGeom>
                  <a:rect b="b" l="l" r="r" t="t"/>
                  <a:pathLst>
                    <a:path extrusionOk="0" h="3842" w="4260">
                      <a:moveTo>
                        <a:pt x="1133" y="0"/>
                      </a:moveTo>
                      <a:cubicBezTo>
                        <a:pt x="818" y="0"/>
                        <a:pt x="486" y="147"/>
                        <a:pt x="186" y="496"/>
                      </a:cubicBezTo>
                      <a:cubicBezTo>
                        <a:pt x="0" y="705"/>
                        <a:pt x="242" y="1022"/>
                        <a:pt x="488" y="1022"/>
                      </a:cubicBezTo>
                      <a:cubicBezTo>
                        <a:pt x="564" y="1022"/>
                        <a:pt x="639" y="992"/>
                        <a:pt x="703" y="921"/>
                      </a:cubicBezTo>
                      <a:cubicBezTo>
                        <a:pt x="840" y="759"/>
                        <a:pt x="991" y="690"/>
                        <a:pt x="1136" y="690"/>
                      </a:cubicBezTo>
                      <a:cubicBezTo>
                        <a:pt x="1508" y="690"/>
                        <a:pt x="1841" y="1140"/>
                        <a:pt x="1797" y="1620"/>
                      </a:cubicBezTo>
                      <a:cubicBezTo>
                        <a:pt x="1742" y="1843"/>
                        <a:pt x="1915" y="1989"/>
                        <a:pt x="2155" y="1989"/>
                      </a:cubicBezTo>
                      <a:cubicBezTo>
                        <a:pt x="2177" y="1989"/>
                        <a:pt x="2200" y="1988"/>
                        <a:pt x="2223" y="1985"/>
                      </a:cubicBezTo>
                      <a:cubicBezTo>
                        <a:pt x="2266" y="1978"/>
                        <a:pt x="2308" y="1974"/>
                        <a:pt x="2350" y="1974"/>
                      </a:cubicBezTo>
                      <a:cubicBezTo>
                        <a:pt x="2986" y="1974"/>
                        <a:pt x="3449" y="2811"/>
                        <a:pt x="3135" y="3353"/>
                      </a:cubicBezTo>
                      <a:cubicBezTo>
                        <a:pt x="2992" y="3618"/>
                        <a:pt x="3205" y="3842"/>
                        <a:pt x="3433" y="3842"/>
                      </a:cubicBezTo>
                      <a:cubicBezTo>
                        <a:pt x="3546" y="3842"/>
                        <a:pt x="3663" y="3787"/>
                        <a:pt x="3743" y="3657"/>
                      </a:cubicBezTo>
                      <a:cubicBezTo>
                        <a:pt x="4260" y="2684"/>
                        <a:pt x="3469" y="1468"/>
                        <a:pt x="2436" y="1347"/>
                      </a:cubicBezTo>
                      <a:cubicBezTo>
                        <a:pt x="2354" y="612"/>
                        <a:pt x="1779" y="0"/>
                        <a:pt x="113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339" name="Google Shape;339;p3"/>
              <p:cNvSpPr/>
              <p:nvPr/>
            </p:nvSpPr>
            <p:spPr>
              <a:xfrm>
                <a:off x="446450" y="452825"/>
                <a:ext cx="595000" cy="522025"/>
              </a:xfrm>
              <a:custGeom>
                <a:rect b="b" l="l" r="r" t="t"/>
                <a:pathLst>
                  <a:path extrusionOk="0" h="20881" w="23800">
                    <a:moveTo>
                      <a:pt x="2269" y="573"/>
                    </a:moveTo>
                    <a:cubicBezTo>
                      <a:pt x="3060" y="573"/>
                      <a:pt x="3955" y="1154"/>
                      <a:pt x="4559" y="1507"/>
                    </a:cubicBezTo>
                    <a:cubicBezTo>
                      <a:pt x="5289" y="1962"/>
                      <a:pt x="5958" y="2479"/>
                      <a:pt x="6596" y="3026"/>
                    </a:cubicBezTo>
                    <a:cubicBezTo>
                      <a:pt x="6669" y="3078"/>
                      <a:pt x="6745" y="3102"/>
                      <a:pt x="6817" y="3102"/>
                    </a:cubicBezTo>
                    <a:cubicBezTo>
                      <a:pt x="6957" y="3102"/>
                      <a:pt x="7083" y="3014"/>
                      <a:pt x="7143" y="2874"/>
                    </a:cubicBezTo>
                    <a:cubicBezTo>
                      <a:pt x="7300" y="2455"/>
                      <a:pt x="7548" y="1719"/>
                      <a:pt x="8042" y="1719"/>
                    </a:cubicBezTo>
                    <a:cubicBezTo>
                      <a:pt x="8121" y="1719"/>
                      <a:pt x="8206" y="1738"/>
                      <a:pt x="8298" y="1780"/>
                    </a:cubicBezTo>
                    <a:cubicBezTo>
                      <a:pt x="8906" y="2084"/>
                      <a:pt x="9301" y="2844"/>
                      <a:pt x="9666" y="3361"/>
                    </a:cubicBezTo>
                    <a:cubicBezTo>
                      <a:pt x="10335" y="4455"/>
                      <a:pt x="10791" y="5792"/>
                      <a:pt x="11642" y="6735"/>
                    </a:cubicBezTo>
                    <a:cubicBezTo>
                      <a:pt x="11703" y="6796"/>
                      <a:pt x="11779" y="6823"/>
                      <a:pt x="11856" y="6823"/>
                    </a:cubicBezTo>
                    <a:cubicBezTo>
                      <a:pt x="11970" y="6823"/>
                      <a:pt x="12086" y="6764"/>
                      <a:pt x="12158" y="6674"/>
                    </a:cubicBezTo>
                    <a:cubicBezTo>
                      <a:pt x="12386" y="6242"/>
                      <a:pt x="12715" y="5708"/>
                      <a:pt x="13159" y="5708"/>
                    </a:cubicBezTo>
                    <a:cubicBezTo>
                      <a:pt x="13309" y="5708"/>
                      <a:pt x="13472" y="5768"/>
                      <a:pt x="13648" y="5914"/>
                    </a:cubicBezTo>
                    <a:cubicBezTo>
                      <a:pt x="14164" y="6370"/>
                      <a:pt x="14438" y="7160"/>
                      <a:pt x="14651" y="7798"/>
                    </a:cubicBezTo>
                    <a:cubicBezTo>
                      <a:pt x="15016" y="8801"/>
                      <a:pt x="14924" y="9896"/>
                      <a:pt x="15502" y="10777"/>
                    </a:cubicBezTo>
                    <a:cubicBezTo>
                      <a:pt x="15571" y="10863"/>
                      <a:pt x="15679" y="10920"/>
                      <a:pt x="15787" y="10920"/>
                    </a:cubicBezTo>
                    <a:cubicBezTo>
                      <a:pt x="15870" y="10920"/>
                      <a:pt x="15953" y="10887"/>
                      <a:pt x="16019" y="10808"/>
                    </a:cubicBezTo>
                    <a:cubicBezTo>
                      <a:pt x="16140" y="10656"/>
                      <a:pt x="16262" y="10595"/>
                      <a:pt x="16383" y="10382"/>
                    </a:cubicBezTo>
                    <a:cubicBezTo>
                      <a:pt x="16583" y="10043"/>
                      <a:pt x="16796" y="9546"/>
                      <a:pt x="17099" y="9546"/>
                    </a:cubicBezTo>
                    <a:cubicBezTo>
                      <a:pt x="17257" y="9546"/>
                      <a:pt x="17441" y="9682"/>
                      <a:pt x="17660" y="10048"/>
                    </a:cubicBezTo>
                    <a:cubicBezTo>
                      <a:pt x="18359" y="11142"/>
                      <a:pt x="18420" y="12571"/>
                      <a:pt x="18754" y="13817"/>
                    </a:cubicBezTo>
                    <a:cubicBezTo>
                      <a:pt x="19271" y="15397"/>
                      <a:pt x="20365" y="16887"/>
                      <a:pt x="21885" y="17586"/>
                    </a:cubicBezTo>
                    <a:cubicBezTo>
                      <a:pt x="21827" y="17588"/>
                      <a:pt x="21769" y="17589"/>
                      <a:pt x="21712" y="17589"/>
                    </a:cubicBezTo>
                    <a:cubicBezTo>
                      <a:pt x="20009" y="17589"/>
                      <a:pt x="18341" y="16737"/>
                      <a:pt x="16900" y="15914"/>
                    </a:cubicBezTo>
                    <a:cubicBezTo>
                      <a:pt x="15076" y="14789"/>
                      <a:pt x="13557" y="13361"/>
                      <a:pt x="12189" y="11750"/>
                    </a:cubicBezTo>
                    <a:cubicBezTo>
                      <a:pt x="10821" y="10139"/>
                      <a:pt x="9636" y="8346"/>
                      <a:pt x="8328" y="6704"/>
                    </a:cubicBezTo>
                    <a:cubicBezTo>
                      <a:pt x="7265" y="5367"/>
                      <a:pt x="6292" y="3665"/>
                      <a:pt x="4529" y="3300"/>
                    </a:cubicBezTo>
                    <a:cubicBezTo>
                      <a:pt x="4501" y="3294"/>
                      <a:pt x="4474" y="3291"/>
                      <a:pt x="4448" y="3291"/>
                    </a:cubicBezTo>
                    <a:cubicBezTo>
                      <a:pt x="4086" y="3291"/>
                      <a:pt x="3980" y="3853"/>
                      <a:pt x="4377" y="3938"/>
                    </a:cubicBezTo>
                    <a:cubicBezTo>
                      <a:pt x="5471" y="4212"/>
                      <a:pt x="6140" y="5002"/>
                      <a:pt x="6809" y="5883"/>
                    </a:cubicBezTo>
                    <a:cubicBezTo>
                      <a:pt x="7447" y="6704"/>
                      <a:pt x="8116" y="7555"/>
                      <a:pt x="8784" y="8376"/>
                    </a:cubicBezTo>
                    <a:cubicBezTo>
                      <a:pt x="10031" y="10048"/>
                      <a:pt x="11246" y="11750"/>
                      <a:pt x="12645" y="13270"/>
                    </a:cubicBezTo>
                    <a:cubicBezTo>
                      <a:pt x="14043" y="14789"/>
                      <a:pt x="15684" y="16066"/>
                      <a:pt x="17508" y="17039"/>
                    </a:cubicBezTo>
                    <a:cubicBezTo>
                      <a:pt x="18781" y="17733"/>
                      <a:pt x="20218" y="18289"/>
                      <a:pt x="21690" y="18289"/>
                    </a:cubicBezTo>
                    <a:cubicBezTo>
                      <a:pt x="21765" y="18289"/>
                      <a:pt x="21840" y="18288"/>
                      <a:pt x="21915" y="18285"/>
                    </a:cubicBezTo>
                    <a:lnTo>
                      <a:pt x="21915" y="18285"/>
                    </a:lnTo>
                    <a:cubicBezTo>
                      <a:pt x="21642" y="18498"/>
                      <a:pt x="21338" y="18680"/>
                      <a:pt x="21095" y="18862"/>
                    </a:cubicBezTo>
                    <a:cubicBezTo>
                      <a:pt x="20122" y="19440"/>
                      <a:pt x="19119" y="19865"/>
                      <a:pt x="18055" y="20109"/>
                    </a:cubicBezTo>
                    <a:cubicBezTo>
                      <a:pt x="17867" y="20166"/>
                      <a:pt x="17090" y="20265"/>
                      <a:pt x="16335" y="20265"/>
                    </a:cubicBezTo>
                    <a:cubicBezTo>
                      <a:pt x="15501" y="20265"/>
                      <a:pt x="14694" y="20144"/>
                      <a:pt x="14742" y="19713"/>
                    </a:cubicBezTo>
                    <a:cubicBezTo>
                      <a:pt x="14803" y="19136"/>
                      <a:pt x="15806" y="18558"/>
                      <a:pt x="16171" y="18254"/>
                    </a:cubicBezTo>
                    <a:cubicBezTo>
                      <a:pt x="16444" y="18042"/>
                      <a:pt x="16171" y="17738"/>
                      <a:pt x="15927" y="17677"/>
                    </a:cubicBezTo>
                    <a:cubicBezTo>
                      <a:pt x="15668" y="17666"/>
                      <a:pt x="15412" y="17664"/>
                      <a:pt x="15159" y="17664"/>
                    </a:cubicBezTo>
                    <a:cubicBezTo>
                      <a:pt x="14992" y="17664"/>
                      <a:pt x="14826" y="17665"/>
                      <a:pt x="14661" y="17665"/>
                    </a:cubicBezTo>
                    <a:cubicBezTo>
                      <a:pt x="13675" y="17665"/>
                      <a:pt x="12727" y="17631"/>
                      <a:pt x="11763" y="17160"/>
                    </a:cubicBezTo>
                    <a:cubicBezTo>
                      <a:pt x="11095" y="16826"/>
                      <a:pt x="10547" y="16157"/>
                      <a:pt x="11307" y="15549"/>
                    </a:cubicBezTo>
                    <a:cubicBezTo>
                      <a:pt x="11733" y="15215"/>
                      <a:pt x="12310" y="15063"/>
                      <a:pt x="12797" y="14850"/>
                    </a:cubicBezTo>
                    <a:cubicBezTo>
                      <a:pt x="13101" y="14698"/>
                      <a:pt x="12918" y="14242"/>
                      <a:pt x="12614" y="14242"/>
                    </a:cubicBezTo>
                    <a:cubicBezTo>
                      <a:pt x="12275" y="14242"/>
                      <a:pt x="11939" y="14246"/>
                      <a:pt x="11607" y="14246"/>
                    </a:cubicBezTo>
                    <a:cubicBezTo>
                      <a:pt x="10333" y="14246"/>
                      <a:pt x="9108" y="14189"/>
                      <a:pt x="7903" y="13634"/>
                    </a:cubicBezTo>
                    <a:cubicBezTo>
                      <a:pt x="7447" y="13391"/>
                      <a:pt x="6201" y="12783"/>
                      <a:pt x="6687" y="12115"/>
                    </a:cubicBezTo>
                    <a:cubicBezTo>
                      <a:pt x="7052" y="11598"/>
                      <a:pt x="7933" y="11446"/>
                      <a:pt x="8511" y="11355"/>
                    </a:cubicBezTo>
                    <a:cubicBezTo>
                      <a:pt x="8845" y="11263"/>
                      <a:pt x="8784" y="10777"/>
                      <a:pt x="8480" y="10686"/>
                    </a:cubicBezTo>
                    <a:cubicBezTo>
                      <a:pt x="7113" y="10352"/>
                      <a:pt x="5502" y="10382"/>
                      <a:pt x="4377" y="9440"/>
                    </a:cubicBezTo>
                    <a:cubicBezTo>
                      <a:pt x="3952" y="9105"/>
                      <a:pt x="3070" y="8194"/>
                      <a:pt x="3344" y="7555"/>
                    </a:cubicBezTo>
                    <a:cubicBezTo>
                      <a:pt x="3512" y="7185"/>
                      <a:pt x="3923" y="7085"/>
                      <a:pt x="4349" y="7085"/>
                    </a:cubicBezTo>
                    <a:cubicBezTo>
                      <a:pt x="4692" y="7085"/>
                      <a:pt x="5045" y="7150"/>
                      <a:pt x="5289" y="7190"/>
                    </a:cubicBezTo>
                    <a:cubicBezTo>
                      <a:pt x="5320" y="7198"/>
                      <a:pt x="5349" y="7202"/>
                      <a:pt x="5376" y="7202"/>
                    </a:cubicBezTo>
                    <a:cubicBezTo>
                      <a:pt x="5676" y="7202"/>
                      <a:pt x="5780" y="6777"/>
                      <a:pt x="5502" y="6583"/>
                    </a:cubicBezTo>
                    <a:cubicBezTo>
                      <a:pt x="4286" y="5792"/>
                      <a:pt x="3070" y="4972"/>
                      <a:pt x="2158" y="3786"/>
                    </a:cubicBezTo>
                    <a:cubicBezTo>
                      <a:pt x="1611" y="3026"/>
                      <a:pt x="426" y="1203"/>
                      <a:pt x="1793" y="655"/>
                    </a:cubicBezTo>
                    <a:cubicBezTo>
                      <a:pt x="1945" y="598"/>
                      <a:pt x="2105" y="573"/>
                      <a:pt x="2269" y="573"/>
                    </a:cubicBezTo>
                    <a:close/>
                    <a:moveTo>
                      <a:pt x="2189" y="1"/>
                    </a:moveTo>
                    <a:cubicBezTo>
                      <a:pt x="1792" y="1"/>
                      <a:pt x="1414" y="98"/>
                      <a:pt x="1094" y="351"/>
                    </a:cubicBezTo>
                    <a:cubicBezTo>
                      <a:pt x="0" y="1263"/>
                      <a:pt x="638" y="2722"/>
                      <a:pt x="1246" y="3695"/>
                    </a:cubicBezTo>
                    <a:cubicBezTo>
                      <a:pt x="1976" y="4880"/>
                      <a:pt x="3040" y="5762"/>
                      <a:pt x="4134" y="6522"/>
                    </a:cubicBezTo>
                    <a:cubicBezTo>
                      <a:pt x="3830" y="6552"/>
                      <a:pt x="3496" y="6643"/>
                      <a:pt x="3222" y="6765"/>
                    </a:cubicBezTo>
                    <a:cubicBezTo>
                      <a:pt x="2553" y="7160"/>
                      <a:pt x="2523" y="8042"/>
                      <a:pt x="2857" y="8649"/>
                    </a:cubicBezTo>
                    <a:cubicBezTo>
                      <a:pt x="3344" y="9501"/>
                      <a:pt x="4043" y="10200"/>
                      <a:pt x="4955" y="10564"/>
                    </a:cubicBezTo>
                    <a:cubicBezTo>
                      <a:pt x="5623" y="10868"/>
                      <a:pt x="6353" y="10990"/>
                      <a:pt x="7082" y="11112"/>
                    </a:cubicBezTo>
                    <a:cubicBezTo>
                      <a:pt x="6079" y="11567"/>
                      <a:pt x="5411" y="12388"/>
                      <a:pt x="6383" y="13422"/>
                    </a:cubicBezTo>
                    <a:cubicBezTo>
                      <a:pt x="7599" y="14668"/>
                      <a:pt x="9514" y="14881"/>
                      <a:pt x="11216" y="14881"/>
                    </a:cubicBezTo>
                    <a:cubicBezTo>
                      <a:pt x="10426" y="15367"/>
                      <a:pt x="9757" y="16096"/>
                      <a:pt x="10517" y="17039"/>
                    </a:cubicBezTo>
                    <a:cubicBezTo>
                      <a:pt x="11400" y="18216"/>
                      <a:pt x="12965" y="18286"/>
                      <a:pt x="14405" y="18286"/>
                    </a:cubicBezTo>
                    <a:cubicBezTo>
                      <a:pt x="14601" y="18286"/>
                      <a:pt x="14795" y="18285"/>
                      <a:pt x="14985" y="18285"/>
                    </a:cubicBezTo>
                    <a:cubicBezTo>
                      <a:pt x="14560" y="18619"/>
                      <a:pt x="14164" y="19014"/>
                      <a:pt x="14012" y="19501"/>
                    </a:cubicBezTo>
                    <a:cubicBezTo>
                      <a:pt x="13709" y="20504"/>
                      <a:pt x="15289" y="20747"/>
                      <a:pt x="15897" y="20838"/>
                    </a:cubicBezTo>
                    <a:cubicBezTo>
                      <a:pt x="16121" y="20867"/>
                      <a:pt x="16346" y="20881"/>
                      <a:pt x="16571" y="20881"/>
                    </a:cubicBezTo>
                    <a:cubicBezTo>
                      <a:pt x="17750" y="20881"/>
                      <a:pt x="18933" y="20507"/>
                      <a:pt x="20031" y="20048"/>
                    </a:cubicBezTo>
                    <a:cubicBezTo>
                      <a:pt x="21307" y="19470"/>
                      <a:pt x="22311" y="18619"/>
                      <a:pt x="23496" y="17920"/>
                    </a:cubicBezTo>
                    <a:cubicBezTo>
                      <a:pt x="23800" y="17707"/>
                      <a:pt x="23587" y="17343"/>
                      <a:pt x="23283" y="17312"/>
                    </a:cubicBezTo>
                    <a:cubicBezTo>
                      <a:pt x="23435" y="17312"/>
                      <a:pt x="22979" y="17251"/>
                      <a:pt x="22918" y="17221"/>
                    </a:cubicBezTo>
                    <a:cubicBezTo>
                      <a:pt x="22584" y="17160"/>
                      <a:pt x="22219" y="17008"/>
                      <a:pt x="21885" y="16856"/>
                    </a:cubicBezTo>
                    <a:cubicBezTo>
                      <a:pt x="20608" y="16188"/>
                      <a:pt x="19788" y="14941"/>
                      <a:pt x="19393" y="13604"/>
                    </a:cubicBezTo>
                    <a:cubicBezTo>
                      <a:pt x="19149" y="12753"/>
                      <a:pt x="18997" y="11841"/>
                      <a:pt x="18724" y="10960"/>
                    </a:cubicBezTo>
                    <a:cubicBezTo>
                      <a:pt x="18541" y="10352"/>
                      <a:pt x="18237" y="9470"/>
                      <a:pt x="17721" y="9105"/>
                    </a:cubicBezTo>
                    <a:cubicBezTo>
                      <a:pt x="17466" y="8931"/>
                      <a:pt x="17247" y="8858"/>
                      <a:pt x="17055" y="8858"/>
                    </a:cubicBezTo>
                    <a:cubicBezTo>
                      <a:pt x="16510" y="8858"/>
                      <a:pt x="16173" y="9440"/>
                      <a:pt x="15836" y="9956"/>
                    </a:cubicBezTo>
                    <a:cubicBezTo>
                      <a:pt x="15593" y="9318"/>
                      <a:pt x="15593" y="8528"/>
                      <a:pt x="15380" y="7890"/>
                    </a:cubicBezTo>
                    <a:cubicBezTo>
                      <a:pt x="15168" y="7130"/>
                      <a:pt x="14864" y="6218"/>
                      <a:pt x="14256" y="5640"/>
                    </a:cubicBezTo>
                    <a:cubicBezTo>
                      <a:pt x="13896" y="5269"/>
                      <a:pt x="13536" y="5115"/>
                      <a:pt x="13195" y="5115"/>
                    </a:cubicBezTo>
                    <a:cubicBezTo>
                      <a:pt x="12672" y="5115"/>
                      <a:pt x="12192" y="5478"/>
                      <a:pt x="11824" y="5975"/>
                    </a:cubicBezTo>
                    <a:cubicBezTo>
                      <a:pt x="11520" y="5519"/>
                      <a:pt x="11277" y="5002"/>
                      <a:pt x="11034" y="4485"/>
                    </a:cubicBezTo>
                    <a:cubicBezTo>
                      <a:pt x="10578" y="3665"/>
                      <a:pt x="10061" y="2783"/>
                      <a:pt x="9453" y="2084"/>
                    </a:cubicBezTo>
                    <a:cubicBezTo>
                      <a:pt x="9142" y="1576"/>
                      <a:pt x="8622" y="1041"/>
                      <a:pt x="8013" y="1041"/>
                    </a:cubicBezTo>
                    <a:cubicBezTo>
                      <a:pt x="7967" y="1041"/>
                      <a:pt x="7920" y="1044"/>
                      <a:pt x="7873" y="1051"/>
                    </a:cubicBezTo>
                    <a:cubicBezTo>
                      <a:pt x="7265" y="1111"/>
                      <a:pt x="6930" y="1689"/>
                      <a:pt x="6687" y="2266"/>
                    </a:cubicBezTo>
                    <a:cubicBezTo>
                      <a:pt x="5897" y="1658"/>
                      <a:pt x="5107" y="1051"/>
                      <a:pt x="4225" y="595"/>
                    </a:cubicBezTo>
                    <a:cubicBezTo>
                      <a:pt x="3643" y="304"/>
                      <a:pt x="2889" y="1"/>
                      <a:pt x="218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0" name="Google Shape;340;p3"/>
              <p:cNvSpPr/>
              <p:nvPr/>
            </p:nvSpPr>
            <p:spPr>
              <a:xfrm>
                <a:off x="-12" y="-181075"/>
                <a:ext cx="626950" cy="443725"/>
              </a:xfrm>
              <a:custGeom>
                <a:rect b="b" l="l" r="r" t="t"/>
                <a:pathLst>
                  <a:path extrusionOk="0" h="17749" w="25078">
                    <a:moveTo>
                      <a:pt x="10913" y="979"/>
                    </a:moveTo>
                    <a:cubicBezTo>
                      <a:pt x="11703" y="1435"/>
                      <a:pt x="12554" y="2073"/>
                      <a:pt x="12706" y="2803"/>
                    </a:cubicBezTo>
                    <a:cubicBezTo>
                      <a:pt x="12311" y="2955"/>
                      <a:pt x="11977" y="3259"/>
                      <a:pt x="11733" y="3684"/>
                    </a:cubicBezTo>
                    <a:cubicBezTo>
                      <a:pt x="11733" y="3563"/>
                      <a:pt x="11733" y="3502"/>
                      <a:pt x="11703" y="3380"/>
                    </a:cubicBezTo>
                    <a:cubicBezTo>
                      <a:pt x="11581" y="2590"/>
                      <a:pt x="11338" y="1708"/>
                      <a:pt x="10913" y="979"/>
                    </a:cubicBezTo>
                    <a:close/>
                    <a:moveTo>
                      <a:pt x="13405" y="3343"/>
                    </a:moveTo>
                    <a:cubicBezTo>
                      <a:pt x="13569" y="3343"/>
                      <a:pt x="13735" y="3375"/>
                      <a:pt x="13892" y="3441"/>
                    </a:cubicBezTo>
                    <a:cubicBezTo>
                      <a:pt x="14499" y="3715"/>
                      <a:pt x="14743" y="4444"/>
                      <a:pt x="14469" y="5022"/>
                    </a:cubicBezTo>
                    <a:cubicBezTo>
                      <a:pt x="14296" y="5454"/>
                      <a:pt x="13878" y="5686"/>
                      <a:pt x="13442" y="5686"/>
                    </a:cubicBezTo>
                    <a:cubicBezTo>
                      <a:pt x="13265" y="5686"/>
                      <a:pt x="13086" y="5648"/>
                      <a:pt x="12919" y="5569"/>
                    </a:cubicBezTo>
                    <a:cubicBezTo>
                      <a:pt x="12341" y="5326"/>
                      <a:pt x="12098" y="4596"/>
                      <a:pt x="12341" y="4019"/>
                    </a:cubicBezTo>
                    <a:cubicBezTo>
                      <a:pt x="12541" y="3576"/>
                      <a:pt x="12966" y="3343"/>
                      <a:pt x="13405" y="3343"/>
                    </a:cubicBezTo>
                    <a:close/>
                    <a:moveTo>
                      <a:pt x="16451" y="3546"/>
                    </a:moveTo>
                    <a:cubicBezTo>
                      <a:pt x="16613" y="3546"/>
                      <a:pt x="16776" y="3580"/>
                      <a:pt x="16931" y="3654"/>
                    </a:cubicBezTo>
                    <a:cubicBezTo>
                      <a:pt x="17539" y="3897"/>
                      <a:pt x="17782" y="4626"/>
                      <a:pt x="17509" y="5204"/>
                    </a:cubicBezTo>
                    <a:cubicBezTo>
                      <a:pt x="17329" y="5631"/>
                      <a:pt x="16883" y="5875"/>
                      <a:pt x="16430" y="5875"/>
                    </a:cubicBezTo>
                    <a:cubicBezTo>
                      <a:pt x="16270" y="5875"/>
                      <a:pt x="16109" y="5845"/>
                      <a:pt x="15958" y="5781"/>
                    </a:cubicBezTo>
                    <a:cubicBezTo>
                      <a:pt x="15351" y="5508"/>
                      <a:pt x="15138" y="4778"/>
                      <a:pt x="15381" y="4201"/>
                    </a:cubicBezTo>
                    <a:cubicBezTo>
                      <a:pt x="15581" y="3800"/>
                      <a:pt x="16009" y="3546"/>
                      <a:pt x="16451" y="3546"/>
                    </a:cubicBezTo>
                    <a:close/>
                    <a:moveTo>
                      <a:pt x="10274" y="1161"/>
                    </a:moveTo>
                    <a:cubicBezTo>
                      <a:pt x="10761" y="2012"/>
                      <a:pt x="11095" y="3076"/>
                      <a:pt x="11126" y="4049"/>
                    </a:cubicBezTo>
                    <a:cubicBezTo>
                      <a:pt x="11186" y="4505"/>
                      <a:pt x="11065" y="5204"/>
                      <a:pt x="11217" y="5690"/>
                    </a:cubicBezTo>
                    <a:cubicBezTo>
                      <a:pt x="10913" y="5873"/>
                      <a:pt x="10639" y="6146"/>
                      <a:pt x="10487" y="6481"/>
                    </a:cubicBezTo>
                    <a:cubicBezTo>
                      <a:pt x="10274" y="6936"/>
                      <a:pt x="10274" y="7423"/>
                      <a:pt x="10426" y="7879"/>
                    </a:cubicBezTo>
                    <a:cubicBezTo>
                      <a:pt x="10062" y="7696"/>
                      <a:pt x="9606" y="7392"/>
                      <a:pt x="9211" y="6906"/>
                    </a:cubicBezTo>
                    <a:lnTo>
                      <a:pt x="9211" y="6876"/>
                    </a:lnTo>
                    <a:cubicBezTo>
                      <a:pt x="8998" y="6085"/>
                      <a:pt x="8967" y="5234"/>
                      <a:pt x="9241" y="4474"/>
                    </a:cubicBezTo>
                    <a:cubicBezTo>
                      <a:pt x="9393" y="4596"/>
                      <a:pt x="9575" y="4718"/>
                      <a:pt x="9727" y="4809"/>
                    </a:cubicBezTo>
                    <a:cubicBezTo>
                      <a:pt x="9802" y="4855"/>
                      <a:pt x="9888" y="4879"/>
                      <a:pt x="9970" y="4879"/>
                    </a:cubicBezTo>
                    <a:cubicBezTo>
                      <a:pt x="10154" y="4879"/>
                      <a:pt x="10317" y="4758"/>
                      <a:pt x="10274" y="4505"/>
                    </a:cubicBezTo>
                    <a:cubicBezTo>
                      <a:pt x="10062" y="3380"/>
                      <a:pt x="9970" y="2225"/>
                      <a:pt x="10274" y="1161"/>
                    </a:cubicBezTo>
                    <a:close/>
                    <a:moveTo>
                      <a:pt x="5840" y="4945"/>
                    </a:moveTo>
                    <a:cubicBezTo>
                      <a:pt x="6366" y="4945"/>
                      <a:pt x="6891" y="5024"/>
                      <a:pt x="7417" y="5234"/>
                    </a:cubicBezTo>
                    <a:cubicBezTo>
                      <a:pt x="7904" y="6572"/>
                      <a:pt x="8694" y="7453"/>
                      <a:pt x="9393" y="7970"/>
                    </a:cubicBezTo>
                    <a:cubicBezTo>
                      <a:pt x="8879" y="8049"/>
                      <a:pt x="8364" y="8082"/>
                      <a:pt x="7850" y="8082"/>
                    </a:cubicBezTo>
                    <a:cubicBezTo>
                      <a:pt x="7179" y="8082"/>
                      <a:pt x="6508" y="8026"/>
                      <a:pt x="5837" y="7940"/>
                    </a:cubicBezTo>
                    <a:cubicBezTo>
                      <a:pt x="4408" y="7757"/>
                      <a:pt x="2919" y="7514"/>
                      <a:pt x="1551" y="7028"/>
                    </a:cubicBezTo>
                    <a:cubicBezTo>
                      <a:pt x="2615" y="6633"/>
                      <a:pt x="3891" y="6724"/>
                      <a:pt x="4986" y="6633"/>
                    </a:cubicBezTo>
                    <a:cubicBezTo>
                      <a:pt x="5290" y="6602"/>
                      <a:pt x="5320" y="6268"/>
                      <a:pt x="5168" y="6085"/>
                    </a:cubicBezTo>
                    <a:cubicBezTo>
                      <a:pt x="4894" y="5781"/>
                      <a:pt x="4742" y="5417"/>
                      <a:pt x="4682" y="5052"/>
                    </a:cubicBezTo>
                    <a:cubicBezTo>
                      <a:pt x="5068" y="4988"/>
                      <a:pt x="5454" y="4945"/>
                      <a:pt x="5840" y="4945"/>
                    </a:cubicBezTo>
                    <a:close/>
                    <a:moveTo>
                      <a:pt x="12166" y="6083"/>
                    </a:moveTo>
                    <a:cubicBezTo>
                      <a:pt x="12324" y="6083"/>
                      <a:pt x="12487" y="6113"/>
                      <a:pt x="12645" y="6177"/>
                    </a:cubicBezTo>
                    <a:cubicBezTo>
                      <a:pt x="13253" y="6450"/>
                      <a:pt x="13496" y="7180"/>
                      <a:pt x="13223" y="7757"/>
                    </a:cubicBezTo>
                    <a:cubicBezTo>
                      <a:pt x="13023" y="8158"/>
                      <a:pt x="12594" y="8412"/>
                      <a:pt x="12153" y="8412"/>
                    </a:cubicBezTo>
                    <a:cubicBezTo>
                      <a:pt x="11991" y="8412"/>
                      <a:pt x="11827" y="8378"/>
                      <a:pt x="11673" y="8304"/>
                    </a:cubicBezTo>
                    <a:cubicBezTo>
                      <a:pt x="11065" y="8061"/>
                      <a:pt x="10822" y="7332"/>
                      <a:pt x="11095" y="6754"/>
                    </a:cubicBezTo>
                    <a:cubicBezTo>
                      <a:pt x="11297" y="6327"/>
                      <a:pt x="11716" y="6083"/>
                      <a:pt x="12166" y="6083"/>
                    </a:cubicBezTo>
                    <a:close/>
                    <a:moveTo>
                      <a:pt x="18261" y="6272"/>
                    </a:moveTo>
                    <a:cubicBezTo>
                      <a:pt x="18439" y="6272"/>
                      <a:pt x="18618" y="6310"/>
                      <a:pt x="18785" y="6389"/>
                    </a:cubicBezTo>
                    <a:cubicBezTo>
                      <a:pt x="19332" y="6633"/>
                      <a:pt x="19606" y="7362"/>
                      <a:pt x="19332" y="7940"/>
                    </a:cubicBezTo>
                    <a:cubicBezTo>
                      <a:pt x="19155" y="8382"/>
                      <a:pt x="18720" y="8616"/>
                      <a:pt x="18274" y="8616"/>
                    </a:cubicBezTo>
                    <a:cubicBezTo>
                      <a:pt x="18107" y="8616"/>
                      <a:pt x="17939" y="8583"/>
                      <a:pt x="17782" y="8517"/>
                    </a:cubicBezTo>
                    <a:cubicBezTo>
                      <a:pt x="17174" y="8243"/>
                      <a:pt x="16961" y="7514"/>
                      <a:pt x="17205" y="6936"/>
                    </a:cubicBezTo>
                    <a:cubicBezTo>
                      <a:pt x="17399" y="6504"/>
                      <a:pt x="17824" y="6272"/>
                      <a:pt x="18261" y="6272"/>
                    </a:cubicBezTo>
                    <a:close/>
                    <a:moveTo>
                      <a:pt x="15222" y="6313"/>
                    </a:moveTo>
                    <a:cubicBezTo>
                      <a:pt x="15381" y="6313"/>
                      <a:pt x="15540" y="6347"/>
                      <a:pt x="15685" y="6420"/>
                    </a:cubicBezTo>
                    <a:cubicBezTo>
                      <a:pt x="16262" y="6693"/>
                      <a:pt x="16536" y="7362"/>
                      <a:pt x="16262" y="7970"/>
                    </a:cubicBezTo>
                    <a:cubicBezTo>
                      <a:pt x="16064" y="8410"/>
                      <a:pt x="15643" y="8659"/>
                      <a:pt x="15206" y="8659"/>
                    </a:cubicBezTo>
                    <a:cubicBezTo>
                      <a:pt x="15040" y="8659"/>
                      <a:pt x="14872" y="8623"/>
                      <a:pt x="14712" y="8547"/>
                    </a:cubicBezTo>
                    <a:cubicBezTo>
                      <a:pt x="14104" y="8274"/>
                      <a:pt x="13861" y="7544"/>
                      <a:pt x="14135" y="6997"/>
                    </a:cubicBezTo>
                    <a:cubicBezTo>
                      <a:pt x="14336" y="6573"/>
                      <a:pt x="14782" y="6313"/>
                      <a:pt x="15222" y="6313"/>
                    </a:cubicBezTo>
                    <a:close/>
                    <a:moveTo>
                      <a:pt x="1490" y="7696"/>
                    </a:moveTo>
                    <a:lnTo>
                      <a:pt x="1490" y="7696"/>
                    </a:lnTo>
                    <a:cubicBezTo>
                      <a:pt x="2858" y="8152"/>
                      <a:pt x="4256" y="8395"/>
                      <a:pt x="5685" y="8578"/>
                    </a:cubicBezTo>
                    <a:cubicBezTo>
                      <a:pt x="6376" y="8672"/>
                      <a:pt x="7074" y="8734"/>
                      <a:pt x="7773" y="8734"/>
                    </a:cubicBezTo>
                    <a:cubicBezTo>
                      <a:pt x="8427" y="8734"/>
                      <a:pt x="9081" y="8680"/>
                      <a:pt x="9727" y="8547"/>
                    </a:cubicBezTo>
                    <a:lnTo>
                      <a:pt x="9727" y="8547"/>
                    </a:lnTo>
                    <a:cubicBezTo>
                      <a:pt x="9484" y="8730"/>
                      <a:pt x="9302" y="8973"/>
                      <a:pt x="9180" y="9216"/>
                    </a:cubicBezTo>
                    <a:cubicBezTo>
                      <a:pt x="9150" y="9338"/>
                      <a:pt x="9089" y="9459"/>
                      <a:pt x="9089" y="9611"/>
                    </a:cubicBezTo>
                    <a:cubicBezTo>
                      <a:pt x="8390" y="10250"/>
                      <a:pt x="6961" y="10706"/>
                      <a:pt x="5928" y="10706"/>
                    </a:cubicBezTo>
                    <a:cubicBezTo>
                      <a:pt x="6080" y="10402"/>
                      <a:pt x="6262" y="10128"/>
                      <a:pt x="6505" y="9885"/>
                    </a:cubicBezTo>
                    <a:cubicBezTo>
                      <a:pt x="6688" y="9642"/>
                      <a:pt x="6505" y="9338"/>
                      <a:pt x="6201" y="9338"/>
                    </a:cubicBezTo>
                    <a:cubicBezTo>
                      <a:pt x="4560" y="9338"/>
                      <a:pt x="2797" y="8760"/>
                      <a:pt x="1490" y="7696"/>
                    </a:cubicBezTo>
                    <a:close/>
                    <a:moveTo>
                      <a:pt x="10877" y="8814"/>
                    </a:moveTo>
                    <a:cubicBezTo>
                      <a:pt x="11044" y="8814"/>
                      <a:pt x="11212" y="8846"/>
                      <a:pt x="11369" y="8912"/>
                    </a:cubicBezTo>
                    <a:cubicBezTo>
                      <a:pt x="11673" y="9064"/>
                      <a:pt x="11855" y="9307"/>
                      <a:pt x="11977" y="9611"/>
                    </a:cubicBezTo>
                    <a:lnTo>
                      <a:pt x="11977" y="9642"/>
                    </a:lnTo>
                    <a:cubicBezTo>
                      <a:pt x="12037" y="9915"/>
                      <a:pt x="12037" y="10219"/>
                      <a:pt x="11916" y="10493"/>
                    </a:cubicBezTo>
                    <a:cubicBezTo>
                      <a:pt x="11743" y="10925"/>
                      <a:pt x="11324" y="11157"/>
                      <a:pt x="10889" y="11157"/>
                    </a:cubicBezTo>
                    <a:cubicBezTo>
                      <a:pt x="10712" y="11157"/>
                      <a:pt x="10533" y="11119"/>
                      <a:pt x="10366" y="11040"/>
                    </a:cubicBezTo>
                    <a:cubicBezTo>
                      <a:pt x="9910" y="10858"/>
                      <a:pt x="9667" y="10371"/>
                      <a:pt x="9697" y="9854"/>
                    </a:cubicBezTo>
                    <a:cubicBezTo>
                      <a:pt x="9727" y="9824"/>
                      <a:pt x="9727" y="9763"/>
                      <a:pt x="9727" y="9733"/>
                    </a:cubicBezTo>
                    <a:cubicBezTo>
                      <a:pt x="9727" y="9642"/>
                      <a:pt x="9758" y="9581"/>
                      <a:pt x="9788" y="9490"/>
                    </a:cubicBezTo>
                    <a:cubicBezTo>
                      <a:pt x="9987" y="9047"/>
                      <a:pt x="10429" y="8814"/>
                      <a:pt x="10877" y="8814"/>
                    </a:cubicBezTo>
                    <a:close/>
                    <a:moveTo>
                      <a:pt x="13764" y="8926"/>
                    </a:moveTo>
                    <a:cubicBezTo>
                      <a:pt x="13925" y="8926"/>
                      <a:pt x="14092" y="8960"/>
                      <a:pt x="14256" y="9034"/>
                    </a:cubicBezTo>
                    <a:cubicBezTo>
                      <a:pt x="14621" y="9216"/>
                      <a:pt x="14895" y="9551"/>
                      <a:pt x="14925" y="9976"/>
                    </a:cubicBezTo>
                    <a:lnTo>
                      <a:pt x="14925" y="10189"/>
                    </a:lnTo>
                    <a:cubicBezTo>
                      <a:pt x="14925" y="10310"/>
                      <a:pt x="14895" y="10493"/>
                      <a:pt x="14834" y="10584"/>
                    </a:cubicBezTo>
                    <a:cubicBezTo>
                      <a:pt x="14636" y="11024"/>
                      <a:pt x="14199" y="11273"/>
                      <a:pt x="13753" y="11273"/>
                    </a:cubicBezTo>
                    <a:cubicBezTo>
                      <a:pt x="13583" y="11273"/>
                      <a:pt x="13413" y="11237"/>
                      <a:pt x="13253" y="11161"/>
                    </a:cubicBezTo>
                    <a:cubicBezTo>
                      <a:pt x="13010" y="11040"/>
                      <a:pt x="12767" y="10827"/>
                      <a:pt x="12645" y="10554"/>
                    </a:cubicBezTo>
                    <a:cubicBezTo>
                      <a:pt x="12645" y="10523"/>
                      <a:pt x="12706" y="10493"/>
                      <a:pt x="12706" y="10432"/>
                    </a:cubicBezTo>
                    <a:cubicBezTo>
                      <a:pt x="12645" y="10432"/>
                      <a:pt x="12706" y="10402"/>
                      <a:pt x="12706" y="10371"/>
                    </a:cubicBezTo>
                    <a:cubicBezTo>
                      <a:pt x="12706" y="10280"/>
                      <a:pt x="12736" y="10219"/>
                      <a:pt x="12736" y="10128"/>
                    </a:cubicBezTo>
                    <a:lnTo>
                      <a:pt x="12736" y="10098"/>
                    </a:lnTo>
                    <a:lnTo>
                      <a:pt x="12736" y="9794"/>
                    </a:lnTo>
                    <a:lnTo>
                      <a:pt x="12736" y="9702"/>
                    </a:lnTo>
                    <a:cubicBezTo>
                      <a:pt x="12736" y="9672"/>
                      <a:pt x="12736" y="9611"/>
                      <a:pt x="12706" y="9551"/>
                    </a:cubicBezTo>
                    <a:cubicBezTo>
                      <a:pt x="12928" y="9173"/>
                      <a:pt x="13328" y="8926"/>
                      <a:pt x="13764" y="8926"/>
                    </a:cubicBezTo>
                    <a:close/>
                    <a:moveTo>
                      <a:pt x="16741" y="8855"/>
                    </a:moveTo>
                    <a:cubicBezTo>
                      <a:pt x="16919" y="8855"/>
                      <a:pt x="17098" y="8894"/>
                      <a:pt x="17265" y="8973"/>
                    </a:cubicBezTo>
                    <a:cubicBezTo>
                      <a:pt x="17600" y="9125"/>
                      <a:pt x="17813" y="9429"/>
                      <a:pt x="17904" y="9763"/>
                    </a:cubicBezTo>
                    <a:cubicBezTo>
                      <a:pt x="17904" y="9794"/>
                      <a:pt x="17873" y="9824"/>
                      <a:pt x="17873" y="9885"/>
                    </a:cubicBezTo>
                    <a:cubicBezTo>
                      <a:pt x="17813" y="9946"/>
                      <a:pt x="17813" y="9946"/>
                      <a:pt x="17813" y="9976"/>
                    </a:cubicBezTo>
                    <a:cubicBezTo>
                      <a:pt x="17813" y="10067"/>
                      <a:pt x="17782" y="10128"/>
                      <a:pt x="17782" y="10219"/>
                    </a:cubicBezTo>
                    <a:lnTo>
                      <a:pt x="17782" y="10250"/>
                    </a:lnTo>
                    <a:lnTo>
                      <a:pt x="17782" y="10432"/>
                    </a:lnTo>
                    <a:lnTo>
                      <a:pt x="17782" y="10523"/>
                    </a:lnTo>
                    <a:lnTo>
                      <a:pt x="17782" y="10645"/>
                    </a:lnTo>
                    <a:cubicBezTo>
                      <a:pt x="17600" y="11009"/>
                      <a:pt x="17205" y="11253"/>
                      <a:pt x="16810" y="11283"/>
                    </a:cubicBezTo>
                    <a:cubicBezTo>
                      <a:pt x="16749" y="11253"/>
                      <a:pt x="16718" y="11253"/>
                      <a:pt x="16688" y="11192"/>
                    </a:cubicBezTo>
                    <a:lnTo>
                      <a:pt x="16597" y="11131"/>
                    </a:lnTo>
                    <a:cubicBezTo>
                      <a:pt x="16536" y="11040"/>
                      <a:pt x="16414" y="11009"/>
                      <a:pt x="16354" y="10979"/>
                    </a:cubicBezTo>
                    <a:cubicBezTo>
                      <a:pt x="16262" y="10949"/>
                      <a:pt x="16141" y="10888"/>
                      <a:pt x="16050" y="10858"/>
                    </a:cubicBezTo>
                    <a:cubicBezTo>
                      <a:pt x="15989" y="10858"/>
                      <a:pt x="15958" y="10858"/>
                      <a:pt x="15958" y="10827"/>
                    </a:cubicBezTo>
                    <a:cubicBezTo>
                      <a:pt x="15928" y="10827"/>
                      <a:pt x="15898" y="10797"/>
                      <a:pt x="15837" y="10797"/>
                    </a:cubicBezTo>
                    <a:cubicBezTo>
                      <a:pt x="15685" y="10584"/>
                      <a:pt x="15624" y="10371"/>
                      <a:pt x="15594" y="10128"/>
                    </a:cubicBezTo>
                    <a:lnTo>
                      <a:pt x="15594" y="9976"/>
                    </a:lnTo>
                    <a:cubicBezTo>
                      <a:pt x="15594" y="9824"/>
                      <a:pt x="15624" y="9672"/>
                      <a:pt x="15685" y="9520"/>
                    </a:cubicBezTo>
                    <a:cubicBezTo>
                      <a:pt x="15879" y="9088"/>
                      <a:pt x="16304" y="8855"/>
                      <a:pt x="16741" y="8855"/>
                    </a:cubicBezTo>
                    <a:close/>
                    <a:moveTo>
                      <a:pt x="19672" y="9231"/>
                    </a:moveTo>
                    <a:cubicBezTo>
                      <a:pt x="19835" y="9231"/>
                      <a:pt x="20000" y="9265"/>
                      <a:pt x="20153" y="9338"/>
                    </a:cubicBezTo>
                    <a:cubicBezTo>
                      <a:pt x="20700" y="9611"/>
                      <a:pt x="20943" y="10341"/>
                      <a:pt x="20670" y="10888"/>
                    </a:cubicBezTo>
                    <a:cubicBezTo>
                      <a:pt x="20472" y="11328"/>
                      <a:pt x="20050" y="11577"/>
                      <a:pt x="19614" y="11577"/>
                    </a:cubicBezTo>
                    <a:cubicBezTo>
                      <a:pt x="19448" y="11577"/>
                      <a:pt x="19279" y="11541"/>
                      <a:pt x="19120" y="11465"/>
                    </a:cubicBezTo>
                    <a:cubicBezTo>
                      <a:pt x="18785" y="11313"/>
                      <a:pt x="18512" y="11009"/>
                      <a:pt x="18481" y="10645"/>
                    </a:cubicBezTo>
                    <a:lnTo>
                      <a:pt x="18481" y="10584"/>
                    </a:lnTo>
                    <a:lnTo>
                      <a:pt x="18481" y="10432"/>
                    </a:lnTo>
                    <a:cubicBezTo>
                      <a:pt x="18481" y="10280"/>
                      <a:pt x="18512" y="10098"/>
                      <a:pt x="18572" y="9946"/>
                    </a:cubicBezTo>
                    <a:lnTo>
                      <a:pt x="18572" y="9915"/>
                    </a:lnTo>
                    <a:cubicBezTo>
                      <a:pt x="18773" y="9491"/>
                      <a:pt x="19220" y="9231"/>
                      <a:pt x="19672" y="9231"/>
                    </a:cubicBezTo>
                    <a:close/>
                    <a:moveTo>
                      <a:pt x="15546" y="11463"/>
                    </a:moveTo>
                    <a:cubicBezTo>
                      <a:pt x="15572" y="11463"/>
                      <a:pt x="15598" y="11464"/>
                      <a:pt x="15624" y="11465"/>
                    </a:cubicBezTo>
                    <a:cubicBezTo>
                      <a:pt x="15776" y="11465"/>
                      <a:pt x="15928" y="11496"/>
                      <a:pt x="16019" y="11587"/>
                    </a:cubicBezTo>
                    <a:cubicBezTo>
                      <a:pt x="16171" y="11648"/>
                      <a:pt x="16293" y="11739"/>
                      <a:pt x="16384" y="11830"/>
                    </a:cubicBezTo>
                    <a:cubicBezTo>
                      <a:pt x="16536" y="11982"/>
                      <a:pt x="16597" y="12195"/>
                      <a:pt x="16688" y="12377"/>
                    </a:cubicBezTo>
                    <a:cubicBezTo>
                      <a:pt x="16688" y="12408"/>
                      <a:pt x="16658" y="12438"/>
                      <a:pt x="16658" y="12499"/>
                    </a:cubicBezTo>
                    <a:cubicBezTo>
                      <a:pt x="16658" y="12529"/>
                      <a:pt x="16597" y="12560"/>
                      <a:pt x="16597" y="12590"/>
                    </a:cubicBezTo>
                    <a:cubicBezTo>
                      <a:pt x="16566" y="12681"/>
                      <a:pt x="16566" y="12712"/>
                      <a:pt x="16566" y="12803"/>
                    </a:cubicBezTo>
                    <a:cubicBezTo>
                      <a:pt x="16566" y="12833"/>
                      <a:pt x="16536" y="12864"/>
                      <a:pt x="16536" y="12955"/>
                    </a:cubicBezTo>
                    <a:cubicBezTo>
                      <a:pt x="16536" y="13016"/>
                      <a:pt x="16506" y="13107"/>
                      <a:pt x="16506" y="13168"/>
                    </a:cubicBezTo>
                    <a:lnTo>
                      <a:pt x="16506" y="13289"/>
                    </a:lnTo>
                    <a:lnTo>
                      <a:pt x="16506" y="13441"/>
                    </a:lnTo>
                    <a:cubicBezTo>
                      <a:pt x="16277" y="13670"/>
                      <a:pt x="15935" y="13813"/>
                      <a:pt x="15567" y="13813"/>
                    </a:cubicBezTo>
                    <a:cubicBezTo>
                      <a:pt x="15396" y="13813"/>
                      <a:pt x="15220" y="13782"/>
                      <a:pt x="15047" y="13715"/>
                    </a:cubicBezTo>
                    <a:cubicBezTo>
                      <a:pt x="14439" y="13441"/>
                      <a:pt x="14226" y="12712"/>
                      <a:pt x="14469" y="12134"/>
                    </a:cubicBezTo>
                    <a:cubicBezTo>
                      <a:pt x="14642" y="11730"/>
                      <a:pt x="15062" y="11463"/>
                      <a:pt x="15546" y="11463"/>
                    </a:cubicBezTo>
                    <a:close/>
                    <a:moveTo>
                      <a:pt x="9587" y="11591"/>
                    </a:moveTo>
                    <a:cubicBezTo>
                      <a:pt x="9760" y="11591"/>
                      <a:pt x="9934" y="11630"/>
                      <a:pt x="10092" y="11709"/>
                    </a:cubicBezTo>
                    <a:cubicBezTo>
                      <a:pt x="10366" y="11800"/>
                      <a:pt x="10548" y="12043"/>
                      <a:pt x="10670" y="12316"/>
                    </a:cubicBezTo>
                    <a:cubicBezTo>
                      <a:pt x="10670" y="12347"/>
                      <a:pt x="10639" y="12377"/>
                      <a:pt x="10639" y="12408"/>
                    </a:cubicBezTo>
                    <a:cubicBezTo>
                      <a:pt x="10639" y="12468"/>
                      <a:pt x="10639" y="12499"/>
                      <a:pt x="10609" y="12499"/>
                    </a:cubicBezTo>
                    <a:cubicBezTo>
                      <a:pt x="10609" y="12620"/>
                      <a:pt x="10578" y="12681"/>
                      <a:pt x="10578" y="12803"/>
                    </a:cubicBezTo>
                    <a:lnTo>
                      <a:pt x="10578" y="12833"/>
                    </a:lnTo>
                    <a:lnTo>
                      <a:pt x="10578" y="13107"/>
                    </a:lnTo>
                    <a:lnTo>
                      <a:pt x="10578" y="13228"/>
                    </a:lnTo>
                    <a:cubicBezTo>
                      <a:pt x="10578" y="13259"/>
                      <a:pt x="10578" y="13289"/>
                      <a:pt x="10609" y="13320"/>
                    </a:cubicBezTo>
                    <a:cubicBezTo>
                      <a:pt x="10389" y="13736"/>
                      <a:pt x="9996" y="13979"/>
                      <a:pt x="9565" y="13979"/>
                    </a:cubicBezTo>
                    <a:cubicBezTo>
                      <a:pt x="9399" y="13979"/>
                      <a:pt x="9228" y="13943"/>
                      <a:pt x="9059" y="13867"/>
                    </a:cubicBezTo>
                    <a:cubicBezTo>
                      <a:pt x="8511" y="13563"/>
                      <a:pt x="8238" y="12864"/>
                      <a:pt x="8542" y="12256"/>
                    </a:cubicBezTo>
                    <a:cubicBezTo>
                      <a:pt x="8736" y="11824"/>
                      <a:pt x="9161" y="11591"/>
                      <a:pt x="9587" y="11591"/>
                    </a:cubicBezTo>
                    <a:close/>
                    <a:moveTo>
                      <a:pt x="12397" y="11701"/>
                    </a:moveTo>
                    <a:cubicBezTo>
                      <a:pt x="12564" y="11701"/>
                      <a:pt x="12732" y="11734"/>
                      <a:pt x="12888" y="11800"/>
                    </a:cubicBezTo>
                    <a:cubicBezTo>
                      <a:pt x="13557" y="12104"/>
                      <a:pt x="13800" y="12985"/>
                      <a:pt x="13314" y="13624"/>
                    </a:cubicBezTo>
                    <a:cubicBezTo>
                      <a:pt x="13223" y="13775"/>
                      <a:pt x="13010" y="13927"/>
                      <a:pt x="12767" y="14019"/>
                    </a:cubicBezTo>
                    <a:cubicBezTo>
                      <a:pt x="12676" y="14039"/>
                      <a:pt x="12581" y="14049"/>
                      <a:pt x="12487" y="14049"/>
                    </a:cubicBezTo>
                    <a:cubicBezTo>
                      <a:pt x="12297" y="14049"/>
                      <a:pt x="12108" y="14009"/>
                      <a:pt x="11946" y="13927"/>
                    </a:cubicBezTo>
                    <a:cubicBezTo>
                      <a:pt x="11612" y="13775"/>
                      <a:pt x="11399" y="13563"/>
                      <a:pt x="11277" y="13228"/>
                    </a:cubicBezTo>
                    <a:cubicBezTo>
                      <a:pt x="11217" y="12955"/>
                      <a:pt x="11217" y="12681"/>
                      <a:pt x="11338" y="12408"/>
                    </a:cubicBezTo>
                    <a:lnTo>
                      <a:pt x="11338" y="12377"/>
                    </a:lnTo>
                    <a:cubicBezTo>
                      <a:pt x="11515" y="11934"/>
                      <a:pt x="11951" y="11701"/>
                      <a:pt x="12397" y="11701"/>
                    </a:cubicBezTo>
                    <a:close/>
                    <a:moveTo>
                      <a:pt x="21462" y="11736"/>
                    </a:moveTo>
                    <a:cubicBezTo>
                      <a:pt x="21618" y="11736"/>
                      <a:pt x="21773" y="11767"/>
                      <a:pt x="21916" y="11830"/>
                    </a:cubicBezTo>
                    <a:cubicBezTo>
                      <a:pt x="22494" y="12104"/>
                      <a:pt x="22767" y="12833"/>
                      <a:pt x="22494" y="13411"/>
                    </a:cubicBezTo>
                    <a:cubicBezTo>
                      <a:pt x="22294" y="13854"/>
                      <a:pt x="21869" y="14087"/>
                      <a:pt x="21430" y="14087"/>
                    </a:cubicBezTo>
                    <a:cubicBezTo>
                      <a:pt x="21266" y="14087"/>
                      <a:pt x="21100" y="14054"/>
                      <a:pt x="20943" y="13988"/>
                    </a:cubicBezTo>
                    <a:cubicBezTo>
                      <a:pt x="20335" y="13715"/>
                      <a:pt x="20092" y="12985"/>
                      <a:pt x="20366" y="12408"/>
                    </a:cubicBezTo>
                    <a:cubicBezTo>
                      <a:pt x="20568" y="11981"/>
                      <a:pt x="21020" y="11736"/>
                      <a:pt x="21462" y="11736"/>
                    </a:cubicBezTo>
                    <a:close/>
                    <a:moveTo>
                      <a:pt x="16718" y="14049"/>
                    </a:moveTo>
                    <a:cubicBezTo>
                      <a:pt x="16718" y="14049"/>
                      <a:pt x="16718" y="14079"/>
                      <a:pt x="16749" y="14079"/>
                    </a:cubicBezTo>
                    <a:cubicBezTo>
                      <a:pt x="16718" y="14079"/>
                      <a:pt x="16688" y="14079"/>
                      <a:pt x="16627" y="14140"/>
                    </a:cubicBezTo>
                    <a:cubicBezTo>
                      <a:pt x="16658" y="14079"/>
                      <a:pt x="16688" y="14079"/>
                      <a:pt x="16718" y="14049"/>
                    </a:cubicBezTo>
                    <a:close/>
                    <a:moveTo>
                      <a:pt x="18333" y="11989"/>
                    </a:moveTo>
                    <a:cubicBezTo>
                      <a:pt x="18495" y="11989"/>
                      <a:pt x="18659" y="12025"/>
                      <a:pt x="18816" y="12104"/>
                    </a:cubicBezTo>
                    <a:cubicBezTo>
                      <a:pt x="19424" y="12377"/>
                      <a:pt x="19697" y="13076"/>
                      <a:pt x="19424" y="13654"/>
                    </a:cubicBezTo>
                    <a:cubicBezTo>
                      <a:pt x="19228" y="14109"/>
                      <a:pt x="18801" y="14348"/>
                      <a:pt x="18373" y="14348"/>
                    </a:cubicBezTo>
                    <a:cubicBezTo>
                      <a:pt x="18202" y="14348"/>
                      <a:pt x="18030" y="14310"/>
                      <a:pt x="17873" y="14231"/>
                    </a:cubicBezTo>
                    <a:cubicBezTo>
                      <a:pt x="17509" y="14079"/>
                      <a:pt x="17265" y="13745"/>
                      <a:pt x="17174" y="13411"/>
                    </a:cubicBezTo>
                    <a:lnTo>
                      <a:pt x="17174" y="13350"/>
                    </a:lnTo>
                    <a:cubicBezTo>
                      <a:pt x="17144" y="13168"/>
                      <a:pt x="17174" y="12955"/>
                      <a:pt x="17235" y="12742"/>
                    </a:cubicBezTo>
                    <a:cubicBezTo>
                      <a:pt x="17296" y="12681"/>
                      <a:pt x="17296" y="12651"/>
                      <a:pt x="17326" y="12560"/>
                    </a:cubicBezTo>
                    <a:cubicBezTo>
                      <a:pt x="17543" y="12213"/>
                      <a:pt x="17930" y="11989"/>
                      <a:pt x="18333" y="11989"/>
                    </a:cubicBezTo>
                    <a:close/>
                    <a:moveTo>
                      <a:pt x="15989" y="14414"/>
                    </a:moveTo>
                    <a:cubicBezTo>
                      <a:pt x="15928" y="14505"/>
                      <a:pt x="15837" y="14535"/>
                      <a:pt x="15776" y="14627"/>
                    </a:cubicBezTo>
                    <a:cubicBezTo>
                      <a:pt x="15746" y="14596"/>
                      <a:pt x="15746" y="14505"/>
                      <a:pt x="15685" y="14475"/>
                    </a:cubicBezTo>
                    <a:cubicBezTo>
                      <a:pt x="15806" y="14475"/>
                      <a:pt x="15898" y="14414"/>
                      <a:pt x="15989" y="14414"/>
                    </a:cubicBezTo>
                    <a:close/>
                    <a:moveTo>
                      <a:pt x="14060" y="14093"/>
                    </a:moveTo>
                    <a:cubicBezTo>
                      <a:pt x="14222" y="14093"/>
                      <a:pt x="14398" y="14120"/>
                      <a:pt x="14560" y="14201"/>
                    </a:cubicBezTo>
                    <a:cubicBezTo>
                      <a:pt x="15168" y="14475"/>
                      <a:pt x="15381" y="15174"/>
                      <a:pt x="15107" y="15751"/>
                    </a:cubicBezTo>
                    <a:cubicBezTo>
                      <a:pt x="14932" y="16189"/>
                      <a:pt x="14505" y="16454"/>
                      <a:pt x="14052" y="16454"/>
                    </a:cubicBezTo>
                    <a:cubicBezTo>
                      <a:pt x="13876" y="16454"/>
                      <a:pt x="13697" y="16414"/>
                      <a:pt x="13527" y="16329"/>
                    </a:cubicBezTo>
                    <a:cubicBezTo>
                      <a:pt x="12919" y="16055"/>
                      <a:pt x="12706" y="15326"/>
                      <a:pt x="12949" y="14779"/>
                    </a:cubicBezTo>
                    <a:cubicBezTo>
                      <a:pt x="12980" y="14687"/>
                      <a:pt x="13040" y="14657"/>
                      <a:pt x="13071" y="14627"/>
                    </a:cubicBezTo>
                    <a:cubicBezTo>
                      <a:pt x="13101" y="14627"/>
                      <a:pt x="13132" y="14566"/>
                      <a:pt x="13192" y="14566"/>
                    </a:cubicBezTo>
                    <a:cubicBezTo>
                      <a:pt x="13223" y="14566"/>
                      <a:pt x="13223" y="14535"/>
                      <a:pt x="13253" y="14535"/>
                    </a:cubicBezTo>
                    <a:lnTo>
                      <a:pt x="13496" y="14414"/>
                    </a:lnTo>
                    <a:cubicBezTo>
                      <a:pt x="13557" y="14383"/>
                      <a:pt x="13648" y="14323"/>
                      <a:pt x="13679" y="14262"/>
                    </a:cubicBezTo>
                    <a:cubicBezTo>
                      <a:pt x="13709" y="14262"/>
                      <a:pt x="13709" y="14231"/>
                      <a:pt x="13740" y="14201"/>
                    </a:cubicBezTo>
                    <a:lnTo>
                      <a:pt x="13831" y="14110"/>
                    </a:lnTo>
                    <a:cubicBezTo>
                      <a:pt x="13902" y="14100"/>
                      <a:pt x="13979" y="14093"/>
                      <a:pt x="14060" y="14093"/>
                    </a:cubicBezTo>
                    <a:close/>
                    <a:moveTo>
                      <a:pt x="10916" y="14358"/>
                    </a:moveTo>
                    <a:cubicBezTo>
                      <a:pt x="11089" y="14358"/>
                      <a:pt x="11264" y="14396"/>
                      <a:pt x="11429" y="14475"/>
                    </a:cubicBezTo>
                    <a:cubicBezTo>
                      <a:pt x="12007" y="14748"/>
                      <a:pt x="12281" y="15447"/>
                      <a:pt x="12007" y="16025"/>
                    </a:cubicBezTo>
                    <a:cubicBezTo>
                      <a:pt x="11851" y="16449"/>
                      <a:pt x="11416" y="16709"/>
                      <a:pt x="10955" y="16709"/>
                    </a:cubicBezTo>
                    <a:cubicBezTo>
                      <a:pt x="10788" y="16709"/>
                      <a:pt x="10618" y="16675"/>
                      <a:pt x="10457" y="16602"/>
                    </a:cubicBezTo>
                    <a:cubicBezTo>
                      <a:pt x="9849" y="16329"/>
                      <a:pt x="9606" y="15599"/>
                      <a:pt x="9879" y="15052"/>
                    </a:cubicBezTo>
                    <a:cubicBezTo>
                      <a:pt x="10075" y="14597"/>
                      <a:pt x="10486" y="14358"/>
                      <a:pt x="10916" y="14358"/>
                    </a:cubicBezTo>
                    <a:close/>
                    <a:moveTo>
                      <a:pt x="23063" y="14393"/>
                    </a:moveTo>
                    <a:cubicBezTo>
                      <a:pt x="23229" y="14393"/>
                      <a:pt x="23398" y="14430"/>
                      <a:pt x="23557" y="14505"/>
                    </a:cubicBezTo>
                    <a:cubicBezTo>
                      <a:pt x="24135" y="14809"/>
                      <a:pt x="24408" y="15538"/>
                      <a:pt x="24135" y="16116"/>
                    </a:cubicBezTo>
                    <a:cubicBezTo>
                      <a:pt x="23940" y="16548"/>
                      <a:pt x="23515" y="16781"/>
                      <a:pt x="23089" y="16781"/>
                    </a:cubicBezTo>
                    <a:cubicBezTo>
                      <a:pt x="22916" y="16781"/>
                      <a:pt x="22743" y="16742"/>
                      <a:pt x="22585" y="16663"/>
                    </a:cubicBezTo>
                    <a:cubicBezTo>
                      <a:pt x="22281" y="16511"/>
                      <a:pt x="22038" y="16268"/>
                      <a:pt x="21916" y="15964"/>
                    </a:cubicBezTo>
                    <a:cubicBezTo>
                      <a:pt x="21855" y="15721"/>
                      <a:pt x="21855" y="15508"/>
                      <a:pt x="21916" y="15265"/>
                    </a:cubicBezTo>
                    <a:cubicBezTo>
                      <a:pt x="21916" y="15204"/>
                      <a:pt x="21977" y="15143"/>
                      <a:pt x="22007" y="15082"/>
                    </a:cubicBezTo>
                    <a:cubicBezTo>
                      <a:pt x="22205" y="14642"/>
                      <a:pt x="22626" y="14393"/>
                      <a:pt x="23063" y="14393"/>
                    </a:cubicBezTo>
                    <a:close/>
                    <a:moveTo>
                      <a:pt x="20116" y="14509"/>
                    </a:moveTo>
                    <a:cubicBezTo>
                      <a:pt x="20293" y="14509"/>
                      <a:pt x="20472" y="14547"/>
                      <a:pt x="20639" y="14627"/>
                    </a:cubicBezTo>
                    <a:cubicBezTo>
                      <a:pt x="20913" y="14748"/>
                      <a:pt x="21126" y="14961"/>
                      <a:pt x="21247" y="15265"/>
                    </a:cubicBezTo>
                    <a:lnTo>
                      <a:pt x="21247" y="15386"/>
                    </a:lnTo>
                    <a:lnTo>
                      <a:pt x="21247" y="15447"/>
                    </a:lnTo>
                    <a:lnTo>
                      <a:pt x="21247" y="15690"/>
                    </a:lnTo>
                    <a:cubicBezTo>
                      <a:pt x="21247" y="15751"/>
                      <a:pt x="21247" y="15842"/>
                      <a:pt x="21278" y="15903"/>
                    </a:cubicBezTo>
                    <a:lnTo>
                      <a:pt x="21278" y="15994"/>
                    </a:lnTo>
                    <a:cubicBezTo>
                      <a:pt x="21278" y="16025"/>
                      <a:pt x="21278" y="16055"/>
                      <a:pt x="21308" y="16116"/>
                    </a:cubicBezTo>
                    <a:cubicBezTo>
                      <a:pt x="21308" y="16146"/>
                      <a:pt x="21278" y="16177"/>
                      <a:pt x="21278" y="16177"/>
                    </a:cubicBezTo>
                    <a:cubicBezTo>
                      <a:pt x="21032" y="16601"/>
                      <a:pt x="20590" y="16861"/>
                      <a:pt x="20132" y="16861"/>
                    </a:cubicBezTo>
                    <a:cubicBezTo>
                      <a:pt x="19966" y="16861"/>
                      <a:pt x="19798" y="16827"/>
                      <a:pt x="19636" y="16754"/>
                    </a:cubicBezTo>
                    <a:cubicBezTo>
                      <a:pt x="19028" y="16481"/>
                      <a:pt x="18816" y="15751"/>
                      <a:pt x="19089" y="15174"/>
                    </a:cubicBezTo>
                    <a:cubicBezTo>
                      <a:pt x="19262" y="14742"/>
                      <a:pt x="19681" y="14509"/>
                      <a:pt x="20116" y="14509"/>
                    </a:cubicBezTo>
                    <a:close/>
                    <a:moveTo>
                      <a:pt x="17066" y="14741"/>
                    </a:moveTo>
                    <a:cubicBezTo>
                      <a:pt x="17228" y="14741"/>
                      <a:pt x="17390" y="14773"/>
                      <a:pt x="17539" y="14839"/>
                    </a:cubicBezTo>
                    <a:cubicBezTo>
                      <a:pt x="18147" y="15113"/>
                      <a:pt x="18390" y="15842"/>
                      <a:pt x="18117" y="16420"/>
                    </a:cubicBezTo>
                    <a:cubicBezTo>
                      <a:pt x="17944" y="16850"/>
                      <a:pt x="17544" y="17098"/>
                      <a:pt x="17109" y="17098"/>
                    </a:cubicBezTo>
                    <a:cubicBezTo>
                      <a:pt x="16929" y="17098"/>
                      <a:pt x="16744" y="17056"/>
                      <a:pt x="16566" y="16967"/>
                    </a:cubicBezTo>
                    <a:cubicBezTo>
                      <a:pt x="15958" y="16724"/>
                      <a:pt x="15746" y="15994"/>
                      <a:pt x="15989" y="15417"/>
                    </a:cubicBezTo>
                    <a:cubicBezTo>
                      <a:pt x="16188" y="14974"/>
                      <a:pt x="16629" y="14741"/>
                      <a:pt x="17066" y="14741"/>
                    </a:cubicBezTo>
                    <a:close/>
                    <a:moveTo>
                      <a:pt x="10235" y="0"/>
                    </a:moveTo>
                    <a:cubicBezTo>
                      <a:pt x="10118" y="0"/>
                      <a:pt x="9998" y="79"/>
                      <a:pt x="9910" y="189"/>
                    </a:cubicBezTo>
                    <a:cubicBezTo>
                      <a:pt x="9363" y="1404"/>
                      <a:pt x="9363" y="2620"/>
                      <a:pt x="9515" y="3867"/>
                    </a:cubicBezTo>
                    <a:cubicBezTo>
                      <a:pt x="9423" y="3836"/>
                      <a:pt x="9363" y="3745"/>
                      <a:pt x="9271" y="3715"/>
                    </a:cubicBezTo>
                    <a:cubicBezTo>
                      <a:pt x="9207" y="3671"/>
                      <a:pt x="9135" y="3651"/>
                      <a:pt x="9064" y="3651"/>
                    </a:cubicBezTo>
                    <a:cubicBezTo>
                      <a:pt x="8936" y="3651"/>
                      <a:pt x="8814" y="3718"/>
                      <a:pt x="8755" y="3836"/>
                    </a:cubicBezTo>
                    <a:cubicBezTo>
                      <a:pt x="8451" y="4474"/>
                      <a:pt x="8329" y="5113"/>
                      <a:pt x="8329" y="5781"/>
                    </a:cubicBezTo>
                    <a:cubicBezTo>
                      <a:pt x="8177" y="5508"/>
                      <a:pt x="8056" y="5204"/>
                      <a:pt x="7934" y="4900"/>
                    </a:cubicBezTo>
                    <a:cubicBezTo>
                      <a:pt x="7934" y="4900"/>
                      <a:pt x="7934" y="4870"/>
                      <a:pt x="7904" y="4870"/>
                    </a:cubicBezTo>
                    <a:cubicBezTo>
                      <a:pt x="7843" y="4626"/>
                      <a:pt x="7752" y="4353"/>
                      <a:pt x="7691" y="4049"/>
                    </a:cubicBezTo>
                    <a:cubicBezTo>
                      <a:pt x="7644" y="3909"/>
                      <a:pt x="7526" y="3805"/>
                      <a:pt x="7392" y="3805"/>
                    </a:cubicBezTo>
                    <a:cubicBezTo>
                      <a:pt x="7351" y="3805"/>
                      <a:pt x="7308" y="3815"/>
                      <a:pt x="7265" y="3836"/>
                    </a:cubicBezTo>
                    <a:cubicBezTo>
                      <a:pt x="7083" y="3867"/>
                      <a:pt x="6961" y="4049"/>
                      <a:pt x="7022" y="4262"/>
                    </a:cubicBezTo>
                    <a:cubicBezTo>
                      <a:pt x="7083" y="4322"/>
                      <a:pt x="7083" y="4444"/>
                      <a:pt x="7113" y="4505"/>
                    </a:cubicBezTo>
                    <a:cubicBezTo>
                      <a:pt x="6660" y="4403"/>
                      <a:pt x="6200" y="4356"/>
                      <a:pt x="5736" y="4356"/>
                    </a:cubicBezTo>
                    <a:cubicBezTo>
                      <a:pt x="5236" y="4356"/>
                      <a:pt x="4731" y="4410"/>
                      <a:pt x="4226" y="4505"/>
                    </a:cubicBezTo>
                    <a:cubicBezTo>
                      <a:pt x="4043" y="4535"/>
                      <a:pt x="3922" y="4657"/>
                      <a:pt x="3922" y="4900"/>
                    </a:cubicBezTo>
                    <a:cubicBezTo>
                      <a:pt x="3952" y="5356"/>
                      <a:pt x="4074" y="5721"/>
                      <a:pt x="4256" y="6116"/>
                    </a:cubicBezTo>
                    <a:cubicBezTo>
                      <a:pt x="2858" y="6177"/>
                      <a:pt x="1368" y="6177"/>
                      <a:pt x="183" y="7028"/>
                    </a:cubicBezTo>
                    <a:cubicBezTo>
                      <a:pt x="31" y="7088"/>
                      <a:pt x="1" y="7362"/>
                      <a:pt x="122" y="7484"/>
                    </a:cubicBezTo>
                    <a:cubicBezTo>
                      <a:pt x="1490" y="9003"/>
                      <a:pt x="3496" y="9915"/>
                      <a:pt x="5502" y="10067"/>
                    </a:cubicBezTo>
                    <a:cubicBezTo>
                      <a:pt x="5320" y="10310"/>
                      <a:pt x="5168" y="10614"/>
                      <a:pt x="5016" y="10949"/>
                    </a:cubicBezTo>
                    <a:cubicBezTo>
                      <a:pt x="4894" y="11131"/>
                      <a:pt x="5046" y="11344"/>
                      <a:pt x="5290" y="11374"/>
                    </a:cubicBezTo>
                    <a:cubicBezTo>
                      <a:pt x="5493" y="11419"/>
                      <a:pt x="5714" y="11440"/>
                      <a:pt x="5947" y="11440"/>
                    </a:cubicBezTo>
                    <a:cubicBezTo>
                      <a:pt x="6964" y="11440"/>
                      <a:pt x="8193" y="11037"/>
                      <a:pt x="9059" y="10493"/>
                    </a:cubicBezTo>
                    <a:cubicBezTo>
                      <a:pt x="9089" y="10675"/>
                      <a:pt x="9150" y="10858"/>
                      <a:pt x="9241" y="11009"/>
                    </a:cubicBezTo>
                    <a:cubicBezTo>
                      <a:pt x="8663" y="11131"/>
                      <a:pt x="8147" y="11465"/>
                      <a:pt x="7873" y="12043"/>
                    </a:cubicBezTo>
                    <a:cubicBezTo>
                      <a:pt x="7448" y="12955"/>
                      <a:pt x="7843" y="14049"/>
                      <a:pt x="8785" y="14475"/>
                    </a:cubicBezTo>
                    <a:cubicBezTo>
                      <a:pt x="8967" y="14535"/>
                      <a:pt x="9119" y="14566"/>
                      <a:pt x="9302" y="14627"/>
                    </a:cubicBezTo>
                    <a:cubicBezTo>
                      <a:pt x="9271" y="14657"/>
                      <a:pt x="9271" y="14718"/>
                      <a:pt x="9241" y="14779"/>
                    </a:cubicBezTo>
                    <a:cubicBezTo>
                      <a:pt x="8815" y="15690"/>
                      <a:pt x="9211" y="16785"/>
                      <a:pt x="10153" y="17210"/>
                    </a:cubicBezTo>
                    <a:cubicBezTo>
                      <a:pt x="10394" y="17318"/>
                      <a:pt x="10649" y="17369"/>
                      <a:pt x="10901" y="17369"/>
                    </a:cubicBezTo>
                    <a:cubicBezTo>
                      <a:pt x="11571" y="17369"/>
                      <a:pt x="12223" y="17008"/>
                      <a:pt x="12554" y="16390"/>
                    </a:cubicBezTo>
                    <a:cubicBezTo>
                      <a:pt x="12736" y="16633"/>
                      <a:pt x="12949" y="16815"/>
                      <a:pt x="13223" y="16937"/>
                    </a:cubicBezTo>
                    <a:cubicBezTo>
                      <a:pt x="13471" y="17051"/>
                      <a:pt x="13730" y="17104"/>
                      <a:pt x="13986" y="17104"/>
                    </a:cubicBezTo>
                    <a:cubicBezTo>
                      <a:pt x="14480" y="17104"/>
                      <a:pt x="14959" y="16902"/>
                      <a:pt x="15320" y="16541"/>
                    </a:cubicBezTo>
                    <a:cubicBezTo>
                      <a:pt x="15472" y="16997"/>
                      <a:pt x="15806" y="17362"/>
                      <a:pt x="16262" y="17575"/>
                    </a:cubicBezTo>
                    <a:cubicBezTo>
                      <a:pt x="16507" y="17693"/>
                      <a:pt x="16766" y="17748"/>
                      <a:pt x="17022" y="17748"/>
                    </a:cubicBezTo>
                    <a:cubicBezTo>
                      <a:pt x="17688" y="17748"/>
                      <a:pt x="18334" y="17377"/>
                      <a:pt x="18664" y="16785"/>
                    </a:cubicBezTo>
                    <a:cubicBezTo>
                      <a:pt x="18846" y="16997"/>
                      <a:pt x="19089" y="17210"/>
                      <a:pt x="19332" y="17301"/>
                    </a:cubicBezTo>
                    <a:cubicBezTo>
                      <a:pt x="19592" y="17426"/>
                      <a:pt x="19860" y="17484"/>
                      <a:pt x="20122" y="17484"/>
                    </a:cubicBezTo>
                    <a:cubicBezTo>
                      <a:pt x="20690" y="17484"/>
                      <a:pt x="21228" y="17212"/>
                      <a:pt x="21582" y="16754"/>
                    </a:cubicBezTo>
                    <a:cubicBezTo>
                      <a:pt x="21764" y="16967"/>
                      <a:pt x="21977" y="17119"/>
                      <a:pt x="22220" y="17241"/>
                    </a:cubicBezTo>
                    <a:cubicBezTo>
                      <a:pt x="22462" y="17353"/>
                      <a:pt x="22718" y="17406"/>
                      <a:pt x="22972" y="17406"/>
                    </a:cubicBezTo>
                    <a:cubicBezTo>
                      <a:pt x="23677" y="17406"/>
                      <a:pt x="24361" y="16999"/>
                      <a:pt x="24652" y="16329"/>
                    </a:cubicBezTo>
                    <a:cubicBezTo>
                      <a:pt x="25077" y="15417"/>
                      <a:pt x="24712" y="14323"/>
                      <a:pt x="23740" y="13897"/>
                    </a:cubicBezTo>
                    <a:cubicBezTo>
                      <a:pt x="23497" y="13775"/>
                      <a:pt x="23253" y="13745"/>
                      <a:pt x="22980" y="13745"/>
                    </a:cubicBezTo>
                    <a:cubicBezTo>
                      <a:pt x="22980" y="13715"/>
                      <a:pt x="23041" y="13715"/>
                      <a:pt x="23041" y="13654"/>
                    </a:cubicBezTo>
                    <a:cubicBezTo>
                      <a:pt x="23436" y="12742"/>
                      <a:pt x="23071" y="11648"/>
                      <a:pt x="22129" y="11222"/>
                    </a:cubicBezTo>
                    <a:cubicBezTo>
                      <a:pt x="21892" y="11143"/>
                      <a:pt x="21632" y="11064"/>
                      <a:pt x="21389" y="11064"/>
                    </a:cubicBezTo>
                    <a:cubicBezTo>
                      <a:pt x="21352" y="11064"/>
                      <a:pt x="21314" y="11066"/>
                      <a:pt x="21278" y="11070"/>
                    </a:cubicBezTo>
                    <a:cubicBezTo>
                      <a:pt x="21612" y="10158"/>
                      <a:pt x="21217" y="9155"/>
                      <a:pt x="20335" y="8760"/>
                    </a:cubicBezTo>
                    <a:cubicBezTo>
                      <a:pt x="20092" y="8639"/>
                      <a:pt x="19910" y="8608"/>
                      <a:pt x="19697" y="8608"/>
                    </a:cubicBezTo>
                    <a:lnTo>
                      <a:pt x="19910" y="8274"/>
                    </a:lnTo>
                    <a:cubicBezTo>
                      <a:pt x="20335" y="7362"/>
                      <a:pt x="19940" y="6268"/>
                      <a:pt x="18998" y="5842"/>
                    </a:cubicBezTo>
                    <a:cubicBezTo>
                      <a:pt x="18739" y="5724"/>
                      <a:pt x="18480" y="5680"/>
                      <a:pt x="18235" y="5680"/>
                    </a:cubicBezTo>
                    <a:cubicBezTo>
                      <a:pt x="18163" y="5680"/>
                      <a:pt x="18094" y="5683"/>
                      <a:pt x="18025" y="5690"/>
                    </a:cubicBezTo>
                    <a:cubicBezTo>
                      <a:pt x="18056" y="5660"/>
                      <a:pt x="18056" y="5599"/>
                      <a:pt x="18086" y="5538"/>
                    </a:cubicBezTo>
                    <a:cubicBezTo>
                      <a:pt x="18542" y="4566"/>
                      <a:pt x="18117" y="3441"/>
                      <a:pt x="17205" y="3046"/>
                    </a:cubicBezTo>
                    <a:cubicBezTo>
                      <a:pt x="16953" y="2920"/>
                      <a:pt x="16689" y="2862"/>
                      <a:pt x="16430" y="2862"/>
                    </a:cubicBezTo>
                    <a:cubicBezTo>
                      <a:pt x="15877" y="2862"/>
                      <a:pt x="15348" y="3128"/>
                      <a:pt x="15016" y="3563"/>
                    </a:cubicBezTo>
                    <a:cubicBezTo>
                      <a:pt x="14834" y="3259"/>
                      <a:pt x="14560" y="2985"/>
                      <a:pt x="14226" y="2833"/>
                    </a:cubicBezTo>
                    <a:cubicBezTo>
                      <a:pt x="13989" y="2754"/>
                      <a:pt x="13729" y="2675"/>
                      <a:pt x="13486" y="2675"/>
                    </a:cubicBezTo>
                    <a:cubicBezTo>
                      <a:pt x="13449" y="2675"/>
                      <a:pt x="13411" y="2677"/>
                      <a:pt x="13375" y="2681"/>
                    </a:cubicBezTo>
                    <a:cubicBezTo>
                      <a:pt x="13162" y="1435"/>
                      <a:pt x="11429" y="462"/>
                      <a:pt x="10366" y="37"/>
                    </a:cubicBezTo>
                    <a:cubicBezTo>
                      <a:pt x="10324" y="12"/>
                      <a:pt x="10280" y="0"/>
                      <a:pt x="1023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4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1"/>
          <p:cNvSpPr txBox="1"/>
          <p:nvPr>
            <p:ph hasCustomPrompt="1" type="title"/>
          </p:nvPr>
        </p:nvSpPr>
        <p:spPr>
          <a:xfrm>
            <a:off x="992501" y="2909075"/>
            <a:ext cx="1709100" cy="56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33" name="Google Shape;1233;p21"/>
          <p:cNvSpPr txBox="1"/>
          <p:nvPr>
            <p:ph idx="1" type="subTitle"/>
          </p:nvPr>
        </p:nvSpPr>
        <p:spPr>
          <a:xfrm>
            <a:off x="958488" y="3380450"/>
            <a:ext cx="1777200" cy="84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34" name="Google Shape;1234;p21"/>
          <p:cNvSpPr txBox="1"/>
          <p:nvPr>
            <p:ph hasCustomPrompt="1" idx="2" type="title"/>
          </p:nvPr>
        </p:nvSpPr>
        <p:spPr>
          <a:xfrm>
            <a:off x="6442325" y="2909075"/>
            <a:ext cx="1709100" cy="56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35" name="Google Shape;1235;p21"/>
          <p:cNvSpPr txBox="1"/>
          <p:nvPr>
            <p:ph idx="3" type="subTitle"/>
          </p:nvPr>
        </p:nvSpPr>
        <p:spPr>
          <a:xfrm>
            <a:off x="6408312" y="3380450"/>
            <a:ext cx="1777200" cy="84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36" name="Google Shape;1236;p21"/>
          <p:cNvSpPr txBox="1"/>
          <p:nvPr>
            <p:ph hasCustomPrompt="1" idx="4" type="title"/>
          </p:nvPr>
        </p:nvSpPr>
        <p:spPr>
          <a:xfrm>
            <a:off x="3717413" y="1648925"/>
            <a:ext cx="1709100" cy="56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37" name="Google Shape;1237;p21"/>
          <p:cNvSpPr txBox="1"/>
          <p:nvPr>
            <p:ph idx="5" type="subTitle"/>
          </p:nvPr>
        </p:nvSpPr>
        <p:spPr>
          <a:xfrm>
            <a:off x="3683400" y="2120300"/>
            <a:ext cx="1777200" cy="84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38" name="Google Shape;1238;p21"/>
          <p:cNvSpPr txBox="1"/>
          <p:nvPr>
            <p:ph idx="6" type="title"/>
          </p:nvPr>
        </p:nvSpPr>
        <p:spPr>
          <a:xfrm>
            <a:off x="722375" y="387100"/>
            <a:ext cx="769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1239" name="Google Shape;1239;p21"/>
          <p:cNvGrpSpPr/>
          <p:nvPr/>
        </p:nvGrpSpPr>
        <p:grpSpPr>
          <a:xfrm flipH="1">
            <a:off x="-550212" y="-336346"/>
            <a:ext cx="2033112" cy="2537458"/>
            <a:chOff x="7507330" y="-488746"/>
            <a:chExt cx="2033112" cy="2537458"/>
          </a:xfrm>
        </p:grpSpPr>
        <p:grpSp>
          <p:nvGrpSpPr>
            <p:cNvPr id="1240" name="Google Shape;1240;p21"/>
            <p:cNvGrpSpPr/>
            <p:nvPr/>
          </p:nvGrpSpPr>
          <p:grpSpPr>
            <a:xfrm rot="-7763774">
              <a:off x="8781466" y="-82120"/>
              <a:ext cx="516767" cy="516767"/>
              <a:chOff x="238125" y="1457750"/>
              <a:chExt cx="516750" cy="516750"/>
            </a:xfrm>
          </p:grpSpPr>
          <p:sp>
            <p:nvSpPr>
              <p:cNvPr id="1241" name="Google Shape;1241;p21"/>
              <p:cNvSpPr/>
              <p:nvPr/>
            </p:nvSpPr>
            <p:spPr>
              <a:xfrm>
                <a:off x="469125" y="1504100"/>
                <a:ext cx="65375" cy="67675"/>
              </a:xfrm>
              <a:custGeom>
                <a:rect b="b" l="l" r="r" t="t"/>
                <a:pathLst>
                  <a:path extrusionOk="0" h="2707" w="2615">
                    <a:moveTo>
                      <a:pt x="1490" y="700"/>
                    </a:moveTo>
                    <a:cubicBezTo>
                      <a:pt x="1520" y="700"/>
                      <a:pt x="1581" y="700"/>
                      <a:pt x="1642" y="730"/>
                    </a:cubicBezTo>
                    <a:cubicBezTo>
                      <a:pt x="1824" y="822"/>
                      <a:pt x="1854" y="1217"/>
                      <a:pt x="1642" y="1582"/>
                    </a:cubicBezTo>
                    <a:cubicBezTo>
                      <a:pt x="1429" y="1886"/>
                      <a:pt x="1186" y="2037"/>
                      <a:pt x="973" y="2037"/>
                    </a:cubicBezTo>
                    <a:cubicBezTo>
                      <a:pt x="943" y="2037"/>
                      <a:pt x="882" y="2037"/>
                      <a:pt x="821" y="2007"/>
                    </a:cubicBezTo>
                    <a:cubicBezTo>
                      <a:pt x="730" y="1946"/>
                      <a:pt x="669" y="1794"/>
                      <a:pt x="669" y="1703"/>
                    </a:cubicBezTo>
                    <a:cubicBezTo>
                      <a:pt x="639" y="1551"/>
                      <a:pt x="730" y="1338"/>
                      <a:pt x="821" y="1156"/>
                    </a:cubicBezTo>
                    <a:cubicBezTo>
                      <a:pt x="1034" y="852"/>
                      <a:pt x="1277" y="700"/>
                      <a:pt x="1490" y="700"/>
                    </a:cubicBezTo>
                    <a:close/>
                    <a:moveTo>
                      <a:pt x="1490" y="1"/>
                    </a:moveTo>
                    <a:cubicBezTo>
                      <a:pt x="1034" y="1"/>
                      <a:pt x="578" y="305"/>
                      <a:pt x="274" y="791"/>
                    </a:cubicBezTo>
                    <a:cubicBezTo>
                      <a:pt x="61" y="1095"/>
                      <a:pt x="0" y="1460"/>
                      <a:pt x="31" y="1794"/>
                    </a:cubicBezTo>
                    <a:cubicBezTo>
                      <a:pt x="31" y="2129"/>
                      <a:pt x="213" y="2433"/>
                      <a:pt x="487" y="2585"/>
                    </a:cubicBezTo>
                    <a:cubicBezTo>
                      <a:pt x="639" y="2676"/>
                      <a:pt x="791" y="2706"/>
                      <a:pt x="973" y="2706"/>
                    </a:cubicBezTo>
                    <a:cubicBezTo>
                      <a:pt x="1429" y="2706"/>
                      <a:pt x="1885" y="2402"/>
                      <a:pt x="2189" y="1916"/>
                    </a:cubicBezTo>
                    <a:cubicBezTo>
                      <a:pt x="2614" y="1217"/>
                      <a:pt x="2493" y="427"/>
                      <a:pt x="1976" y="123"/>
                    </a:cubicBezTo>
                    <a:cubicBezTo>
                      <a:pt x="1824" y="31"/>
                      <a:pt x="1672" y="1"/>
                      <a:pt x="14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2" name="Google Shape;1242;p21"/>
              <p:cNvSpPr/>
              <p:nvPr/>
            </p:nvSpPr>
            <p:spPr>
              <a:xfrm>
                <a:off x="473675" y="1575550"/>
                <a:ext cx="61575" cy="66875"/>
              </a:xfrm>
              <a:custGeom>
                <a:rect b="b" l="l" r="r" t="t"/>
                <a:pathLst>
                  <a:path extrusionOk="0" h="2675" w="2463">
                    <a:moveTo>
                      <a:pt x="1490" y="669"/>
                    </a:moveTo>
                    <a:cubicBezTo>
                      <a:pt x="1520" y="669"/>
                      <a:pt x="1612" y="669"/>
                      <a:pt x="1642" y="730"/>
                    </a:cubicBezTo>
                    <a:cubicBezTo>
                      <a:pt x="1764" y="790"/>
                      <a:pt x="1794" y="942"/>
                      <a:pt x="1794" y="1034"/>
                    </a:cubicBezTo>
                    <a:cubicBezTo>
                      <a:pt x="1794" y="1186"/>
                      <a:pt x="1764" y="1398"/>
                      <a:pt x="1642" y="1581"/>
                    </a:cubicBezTo>
                    <a:cubicBezTo>
                      <a:pt x="1460" y="1885"/>
                      <a:pt x="1186" y="2037"/>
                      <a:pt x="1004" y="2037"/>
                    </a:cubicBezTo>
                    <a:cubicBezTo>
                      <a:pt x="943" y="2037"/>
                      <a:pt x="882" y="2037"/>
                      <a:pt x="852" y="2006"/>
                    </a:cubicBezTo>
                    <a:cubicBezTo>
                      <a:pt x="730" y="1945"/>
                      <a:pt x="700" y="1794"/>
                      <a:pt x="700" y="1702"/>
                    </a:cubicBezTo>
                    <a:cubicBezTo>
                      <a:pt x="700" y="1520"/>
                      <a:pt x="730" y="1338"/>
                      <a:pt x="852" y="1125"/>
                    </a:cubicBezTo>
                    <a:cubicBezTo>
                      <a:pt x="1034" y="821"/>
                      <a:pt x="1308" y="669"/>
                      <a:pt x="1490" y="669"/>
                    </a:cubicBezTo>
                    <a:close/>
                    <a:moveTo>
                      <a:pt x="1490" y="0"/>
                    </a:moveTo>
                    <a:cubicBezTo>
                      <a:pt x="1034" y="0"/>
                      <a:pt x="578" y="304"/>
                      <a:pt x="274" y="790"/>
                    </a:cubicBezTo>
                    <a:cubicBezTo>
                      <a:pt x="92" y="1094"/>
                      <a:pt x="1" y="1429"/>
                      <a:pt x="31" y="1763"/>
                    </a:cubicBezTo>
                    <a:cubicBezTo>
                      <a:pt x="92" y="2128"/>
                      <a:pt x="244" y="2432"/>
                      <a:pt x="487" y="2584"/>
                    </a:cubicBezTo>
                    <a:cubicBezTo>
                      <a:pt x="639" y="2645"/>
                      <a:pt x="791" y="2675"/>
                      <a:pt x="1004" y="2675"/>
                    </a:cubicBezTo>
                    <a:cubicBezTo>
                      <a:pt x="1460" y="2675"/>
                      <a:pt x="1885" y="2371"/>
                      <a:pt x="2220" y="1885"/>
                    </a:cubicBezTo>
                    <a:cubicBezTo>
                      <a:pt x="2402" y="1581"/>
                      <a:pt x="2463" y="1246"/>
                      <a:pt x="2432" y="912"/>
                    </a:cubicBezTo>
                    <a:cubicBezTo>
                      <a:pt x="2402" y="578"/>
                      <a:pt x="2250" y="304"/>
                      <a:pt x="1976" y="122"/>
                    </a:cubicBezTo>
                    <a:cubicBezTo>
                      <a:pt x="1824" y="31"/>
                      <a:pt x="1672" y="0"/>
                      <a:pt x="149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3" name="Google Shape;1243;p21"/>
              <p:cNvSpPr/>
              <p:nvPr/>
            </p:nvSpPr>
            <p:spPr>
              <a:xfrm>
                <a:off x="531425" y="1526150"/>
                <a:ext cx="66150" cy="67650"/>
              </a:xfrm>
              <a:custGeom>
                <a:rect b="b" l="l" r="r" t="t"/>
                <a:pathLst>
                  <a:path extrusionOk="0" h="2706" w="2646">
                    <a:moveTo>
                      <a:pt x="1642" y="669"/>
                    </a:moveTo>
                    <a:cubicBezTo>
                      <a:pt x="1673" y="669"/>
                      <a:pt x="1764" y="669"/>
                      <a:pt x="1794" y="730"/>
                    </a:cubicBezTo>
                    <a:cubicBezTo>
                      <a:pt x="1916" y="791"/>
                      <a:pt x="1946" y="943"/>
                      <a:pt x="1946" y="1034"/>
                    </a:cubicBezTo>
                    <a:cubicBezTo>
                      <a:pt x="1946" y="1186"/>
                      <a:pt x="1916" y="1399"/>
                      <a:pt x="1794" y="1581"/>
                    </a:cubicBezTo>
                    <a:cubicBezTo>
                      <a:pt x="1612" y="1885"/>
                      <a:pt x="1338" y="2037"/>
                      <a:pt x="1156" y="2037"/>
                    </a:cubicBezTo>
                    <a:cubicBezTo>
                      <a:pt x="1095" y="2037"/>
                      <a:pt x="1034" y="2037"/>
                      <a:pt x="1004" y="2007"/>
                    </a:cubicBezTo>
                    <a:cubicBezTo>
                      <a:pt x="821" y="1885"/>
                      <a:pt x="761" y="1520"/>
                      <a:pt x="1004" y="1125"/>
                    </a:cubicBezTo>
                    <a:cubicBezTo>
                      <a:pt x="1186" y="821"/>
                      <a:pt x="1460" y="669"/>
                      <a:pt x="1642" y="669"/>
                    </a:cubicBezTo>
                    <a:close/>
                    <a:moveTo>
                      <a:pt x="1642" y="0"/>
                    </a:moveTo>
                    <a:cubicBezTo>
                      <a:pt x="1186" y="0"/>
                      <a:pt x="730" y="304"/>
                      <a:pt x="426" y="791"/>
                    </a:cubicBezTo>
                    <a:cubicBezTo>
                      <a:pt x="1" y="1490"/>
                      <a:pt x="122" y="2280"/>
                      <a:pt x="669" y="2584"/>
                    </a:cubicBezTo>
                    <a:cubicBezTo>
                      <a:pt x="821" y="2645"/>
                      <a:pt x="973" y="2706"/>
                      <a:pt x="1156" y="2706"/>
                    </a:cubicBezTo>
                    <a:cubicBezTo>
                      <a:pt x="1612" y="2706"/>
                      <a:pt x="2068" y="2402"/>
                      <a:pt x="2372" y="1885"/>
                    </a:cubicBezTo>
                    <a:cubicBezTo>
                      <a:pt x="2554" y="1581"/>
                      <a:pt x="2645" y="1247"/>
                      <a:pt x="2584" y="912"/>
                    </a:cubicBezTo>
                    <a:cubicBezTo>
                      <a:pt x="2554" y="578"/>
                      <a:pt x="2402" y="304"/>
                      <a:pt x="2128" y="122"/>
                    </a:cubicBezTo>
                    <a:cubicBezTo>
                      <a:pt x="1976" y="31"/>
                      <a:pt x="1824" y="0"/>
                      <a:pt x="16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4" name="Google Shape;1244;p21"/>
              <p:cNvSpPr/>
              <p:nvPr/>
            </p:nvSpPr>
            <p:spPr>
              <a:xfrm>
                <a:off x="238125" y="1457750"/>
                <a:ext cx="516750" cy="516750"/>
              </a:xfrm>
              <a:custGeom>
                <a:rect b="b" l="l" r="r" t="t"/>
                <a:pathLst>
                  <a:path extrusionOk="0" h="20670" w="20670">
                    <a:moveTo>
                      <a:pt x="10335" y="639"/>
                    </a:moveTo>
                    <a:cubicBezTo>
                      <a:pt x="15684" y="639"/>
                      <a:pt x="20031" y="4986"/>
                      <a:pt x="20031" y="10335"/>
                    </a:cubicBezTo>
                    <a:cubicBezTo>
                      <a:pt x="20031" y="15685"/>
                      <a:pt x="15684" y="20032"/>
                      <a:pt x="10335" y="20032"/>
                    </a:cubicBezTo>
                    <a:cubicBezTo>
                      <a:pt x="4985" y="20032"/>
                      <a:pt x="638" y="15685"/>
                      <a:pt x="638" y="10335"/>
                    </a:cubicBezTo>
                    <a:cubicBezTo>
                      <a:pt x="638" y="4986"/>
                      <a:pt x="4985" y="639"/>
                      <a:pt x="10335" y="639"/>
                    </a:cubicBezTo>
                    <a:close/>
                    <a:moveTo>
                      <a:pt x="10335" y="1"/>
                    </a:moveTo>
                    <a:cubicBezTo>
                      <a:pt x="4651" y="1"/>
                      <a:pt x="0" y="4621"/>
                      <a:pt x="0" y="10335"/>
                    </a:cubicBezTo>
                    <a:cubicBezTo>
                      <a:pt x="0" y="16019"/>
                      <a:pt x="4651" y="20670"/>
                      <a:pt x="10335" y="20670"/>
                    </a:cubicBezTo>
                    <a:cubicBezTo>
                      <a:pt x="16049" y="20670"/>
                      <a:pt x="20669" y="16019"/>
                      <a:pt x="20669" y="10335"/>
                    </a:cubicBezTo>
                    <a:cubicBezTo>
                      <a:pt x="20669" y="4621"/>
                      <a:pt x="16079" y="1"/>
                      <a:pt x="1033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45" name="Google Shape;1245;p21"/>
            <p:cNvGrpSpPr/>
            <p:nvPr/>
          </p:nvGrpSpPr>
          <p:grpSpPr>
            <a:xfrm rot="-3049650">
              <a:off x="8179282" y="-335917"/>
              <a:ext cx="652069" cy="542587"/>
              <a:chOff x="2317175" y="2638300"/>
              <a:chExt cx="652025" cy="542550"/>
            </a:xfrm>
          </p:grpSpPr>
          <p:sp>
            <p:nvSpPr>
              <p:cNvPr id="1246" name="Google Shape;1246;p21"/>
              <p:cNvSpPr/>
              <p:nvPr/>
            </p:nvSpPr>
            <p:spPr>
              <a:xfrm>
                <a:off x="2487400" y="2638300"/>
                <a:ext cx="481800" cy="418625"/>
              </a:xfrm>
              <a:custGeom>
                <a:rect b="b" l="l" r="r" t="t"/>
                <a:pathLst>
                  <a:path extrusionOk="0" h="16745" w="19272">
                    <a:moveTo>
                      <a:pt x="10798" y="689"/>
                    </a:moveTo>
                    <a:cubicBezTo>
                      <a:pt x="11131" y="689"/>
                      <a:pt x="11482" y="753"/>
                      <a:pt x="11855" y="895"/>
                    </a:cubicBezTo>
                    <a:cubicBezTo>
                      <a:pt x="12159" y="1017"/>
                      <a:pt x="12463" y="1169"/>
                      <a:pt x="12797" y="1412"/>
                    </a:cubicBezTo>
                    <a:cubicBezTo>
                      <a:pt x="16596" y="3874"/>
                      <a:pt x="14833" y="6731"/>
                      <a:pt x="14742" y="6853"/>
                    </a:cubicBezTo>
                    <a:cubicBezTo>
                      <a:pt x="14651" y="6944"/>
                      <a:pt x="14651" y="7035"/>
                      <a:pt x="14712" y="7157"/>
                    </a:cubicBezTo>
                    <a:cubicBezTo>
                      <a:pt x="14742" y="7217"/>
                      <a:pt x="14833" y="7309"/>
                      <a:pt x="14894" y="7339"/>
                    </a:cubicBezTo>
                    <a:lnTo>
                      <a:pt x="14955" y="7369"/>
                    </a:lnTo>
                    <a:cubicBezTo>
                      <a:pt x="15229" y="7491"/>
                      <a:pt x="17599" y="8403"/>
                      <a:pt x="18298" y="10105"/>
                    </a:cubicBezTo>
                    <a:cubicBezTo>
                      <a:pt x="18602" y="10834"/>
                      <a:pt x="18572" y="11594"/>
                      <a:pt x="18238" y="12415"/>
                    </a:cubicBezTo>
                    <a:cubicBezTo>
                      <a:pt x="17284" y="14608"/>
                      <a:pt x="16032" y="15198"/>
                      <a:pt x="14675" y="15198"/>
                    </a:cubicBezTo>
                    <a:cubicBezTo>
                      <a:pt x="13869" y="15198"/>
                      <a:pt x="13027" y="14990"/>
                      <a:pt x="12189" y="14786"/>
                    </a:cubicBezTo>
                    <a:cubicBezTo>
                      <a:pt x="11412" y="14601"/>
                      <a:pt x="10669" y="14416"/>
                      <a:pt x="9994" y="14416"/>
                    </a:cubicBezTo>
                    <a:cubicBezTo>
                      <a:pt x="9560" y="14416"/>
                      <a:pt x="9153" y="14492"/>
                      <a:pt x="8785" y="14695"/>
                    </a:cubicBezTo>
                    <a:cubicBezTo>
                      <a:pt x="7472" y="15455"/>
                      <a:pt x="5653" y="16093"/>
                      <a:pt x="4148" y="16093"/>
                    </a:cubicBezTo>
                    <a:cubicBezTo>
                      <a:pt x="3667" y="16093"/>
                      <a:pt x="3217" y="16027"/>
                      <a:pt x="2827" y="15880"/>
                    </a:cubicBezTo>
                    <a:cubicBezTo>
                      <a:pt x="2006" y="15576"/>
                      <a:pt x="1520" y="14968"/>
                      <a:pt x="1307" y="14056"/>
                    </a:cubicBezTo>
                    <a:cubicBezTo>
                      <a:pt x="730" y="11746"/>
                      <a:pt x="2736" y="9619"/>
                      <a:pt x="4347" y="7947"/>
                    </a:cubicBezTo>
                    <a:cubicBezTo>
                      <a:pt x="5137" y="7096"/>
                      <a:pt x="5806" y="6427"/>
                      <a:pt x="6171" y="5728"/>
                    </a:cubicBezTo>
                    <a:cubicBezTo>
                      <a:pt x="6231" y="5546"/>
                      <a:pt x="6353" y="5363"/>
                      <a:pt x="6475" y="5120"/>
                    </a:cubicBezTo>
                    <a:cubicBezTo>
                      <a:pt x="7291" y="3407"/>
                      <a:pt x="8634" y="689"/>
                      <a:pt x="10798" y="689"/>
                    </a:cubicBezTo>
                    <a:close/>
                    <a:moveTo>
                      <a:pt x="10730" y="0"/>
                    </a:moveTo>
                    <a:cubicBezTo>
                      <a:pt x="8196" y="0"/>
                      <a:pt x="6704" y="3062"/>
                      <a:pt x="5867" y="4816"/>
                    </a:cubicBezTo>
                    <a:cubicBezTo>
                      <a:pt x="5745" y="5059"/>
                      <a:pt x="5623" y="5242"/>
                      <a:pt x="5563" y="5424"/>
                    </a:cubicBezTo>
                    <a:cubicBezTo>
                      <a:pt x="5259" y="6002"/>
                      <a:pt x="4560" y="6731"/>
                      <a:pt x="3830" y="7491"/>
                    </a:cubicBezTo>
                    <a:cubicBezTo>
                      <a:pt x="2128" y="9315"/>
                      <a:pt x="0" y="11564"/>
                      <a:pt x="639" y="14208"/>
                    </a:cubicBezTo>
                    <a:cubicBezTo>
                      <a:pt x="912" y="15363"/>
                      <a:pt x="1550" y="16123"/>
                      <a:pt x="2554" y="16488"/>
                    </a:cubicBezTo>
                    <a:cubicBezTo>
                      <a:pt x="3032" y="16668"/>
                      <a:pt x="3556" y="16744"/>
                      <a:pt x="4098" y="16744"/>
                    </a:cubicBezTo>
                    <a:cubicBezTo>
                      <a:pt x="5931" y="16744"/>
                      <a:pt x="7962" y="15875"/>
                      <a:pt x="9089" y="15242"/>
                    </a:cubicBezTo>
                    <a:cubicBezTo>
                      <a:pt x="9358" y="15084"/>
                      <a:pt x="9674" y="15023"/>
                      <a:pt x="10021" y="15023"/>
                    </a:cubicBezTo>
                    <a:cubicBezTo>
                      <a:pt x="10613" y="15023"/>
                      <a:pt x="11298" y="15202"/>
                      <a:pt x="12007" y="15394"/>
                    </a:cubicBezTo>
                    <a:cubicBezTo>
                      <a:pt x="12843" y="15608"/>
                      <a:pt x="13755" y="15840"/>
                      <a:pt x="14661" y="15840"/>
                    </a:cubicBezTo>
                    <a:cubicBezTo>
                      <a:pt x="16192" y="15840"/>
                      <a:pt x="17708" y="15179"/>
                      <a:pt x="18815" y="12658"/>
                    </a:cubicBezTo>
                    <a:cubicBezTo>
                      <a:pt x="19210" y="11655"/>
                      <a:pt x="19271" y="10713"/>
                      <a:pt x="18876" y="9801"/>
                    </a:cubicBezTo>
                    <a:cubicBezTo>
                      <a:pt x="18177" y="8160"/>
                      <a:pt x="16262" y="7187"/>
                      <a:pt x="15472" y="6853"/>
                    </a:cubicBezTo>
                    <a:cubicBezTo>
                      <a:pt x="15867" y="5880"/>
                      <a:pt x="16688" y="3144"/>
                      <a:pt x="13131" y="834"/>
                    </a:cubicBezTo>
                    <a:cubicBezTo>
                      <a:pt x="12766" y="621"/>
                      <a:pt x="12371" y="409"/>
                      <a:pt x="12037" y="257"/>
                    </a:cubicBezTo>
                    <a:cubicBezTo>
                      <a:pt x="11573" y="80"/>
                      <a:pt x="11138" y="0"/>
                      <a:pt x="1073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7" name="Google Shape;1247;p21"/>
              <p:cNvSpPr/>
              <p:nvPr/>
            </p:nvSpPr>
            <p:spPr>
              <a:xfrm>
                <a:off x="2613850" y="2873975"/>
                <a:ext cx="308225" cy="150025"/>
              </a:xfrm>
              <a:custGeom>
                <a:rect b="b" l="l" r="r" t="t"/>
                <a:pathLst>
                  <a:path extrusionOk="0" h="6001" w="12329">
                    <a:moveTo>
                      <a:pt x="11537" y="0"/>
                    </a:moveTo>
                    <a:cubicBezTo>
                      <a:pt x="11349" y="0"/>
                      <a:pt x="11166" y="134"/>
                      <a:pt x="11234" y="374"/>
                    </a:cubicBezTo>
                    <a:cubicBezTo>
                      <a:pt x="11569" y="1590"/>
                      <a:pt x="11660" y="2988"/>
                      <a:pt x="10414" y="3717"/>
                    </a:cubicBezTo>
                    <a:cubicBezTo>
                      <a:pt x="9860" y="4050"/>
                      <a:pt x="9218" y="4161"/>
                      <a:pt x="8556" y="4161"/>
                    </a:cubicBezTo>
                    <a:cubicBezTo>
                      <a:pt x="7766" y="4161"/>
                      <a:pt x="6947" y="4002"/>
                      <a:pt x="6219" y="3869"/>
                    </a:cubicBezTo>
                    <a:cubicBezTo>
                      <a:pt x="5536" y="3756"/>
                      <a:pt x="4864" y="3606"/>
                      <a:pt x="4198" y="3606"/>
                    </a:cubicBezTo>
                    <a:cubicBezTo>
                      <a:pt x="3796" y="3606"/>
                      <a:pt x="3397" y="3660"/>
                      <a:pt x="2997" y="3809"/>
                    </a:cubicBezTo>
                    <a:cubicBezTo>
                      <a:pt x="2024" y="4143"/>
                      <a:pt x="1295" y="4964"/>
                      <a:pt x="292" y="5389"/>
                    </a:cubicBezTo>
                    <a:cubicBezTo>
                      <a:pt x="0" y="5522"/>
                      <a:pt x="171" y="6001"/>
                      <a:pt x="461" y="6001"/>
                    </a:cubicBezTo>
                    <a:cubicBezTo>
                      <a:pt x="504" y="6001"/>
                      <a:pt x="549" y="5990"/>
                      <a:pt x="596" y="5967"/>
                    </a:cubicBezTo>
                    <a:cubicBezTo>
                      <a:pt x="1721" y="5511"/>
                      <a:pt x="2572" y="4477"/>
                      <a:pt x="3787" y="4265"/>
                    </a:cubicBezTo>
                    <a:cubicBezTo>
                      <a:pt x="3934" y="4239"/>
                      <a:pt x="4085" y="4228"/>
                      <a:pt x="4237" y="4228"/>
                    </a:cubicBezTo>
                    <a:cubicBezTo>
                      <a:pt x="4812" y="4228"/>
                      <a:pt x="5411" y="4381"/>
                      <a:pt x="5915" y="4477"/>
                    </a:cubicBezTo>
                    <a:cubicBezTo>
                      <a:pt x="6675" y="4629"/>
                      <a:pt x="7496" y="4781"/>
                      <a:pt x="8286" y="4812"/>
                    </a:cubicBezTo>
                    <a:cubicBezTo>
                      <a:pt x="8419" y="4822"/>
                      <a:pt x="8552" y="4827"/>
                      <a:pt x="8685" y="4827"/>
                    </a:cubicBezTo>
                    <a:cubicBezTo>
                      <a:pt x="9739" y="4827"/>
                      <a:pt x="10779" y="4497"/>
                      <a:pt x="11508" y="3687"/>
                    </a:cubicBezTo>
                    <a:cubicBezTo>
                      <a:pt x="12329" y="2775"/>
                      <a:pt x="12207" y="1316"/>
                      <a:pt x="11873" y="252"/>
                    </a:cubicBezTo>
                    <a:cubicBezTo>
                      <a:pt x="11833" y="80"/>
                      <a:pt x="11683" y="0"/>
                      <a:pt x="115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8" name="Google Shape;1248;p21"/>
              <p:cNvSpPr/>
              <p:nvPr/>
            </p:nvSpPr>
            <p:spPr>
              <a:xfrm>
                <a:off x="2379500" y="2986150"/>
                <a:ext cx="157300" cy="194700"/>
              </a:xfrm>
              <a:custGeom>
                <a:rect b="b" l="l" r="r" t="t"/>
                <a:pathLst>
                  <a:path extrusionOk="0" h="7788" w="6292">
                    <a:moveTo>
                      <a:pt x="4255" y="1510"/>
                    </a:moveTo>
                    <a:lnTo>
                      <a:pt x="4255" y="1510"/>
                    </a:lnTo>
                    <a:cubicBezTo>
                      <a:pt x="3222" y="2848"/>
                      <a:pt x="2614" y="4276"/>
                      <a:pt x="2128" y="5462"/>
                    </a:cubicBezTo>
                    <a:cubicBezTo>
                      <a:pt x="1828" y="6180"/>
                      <a:pt x="1411" y="7134"/>
                      <a:pt x="1166" y="7134"/>
                    </a:cubicBezTo>
                    <a:cubicBezTo>
                      <a:pt x="1163" y="7134"/>
                      <a:pt x="1159" y="7134"/>
                      <a:pt x="1155" y="7133"/>
                    </a:cubicBezTo>
                    <a:cubicBezTo>
                      <a:pt x="1125" y="7103"/>
                      <a:pt x="1125" y="7103"/>
                      <a:pt x="1094" y="7103"/>
                    </a:cubicBezTo>
                    <a:cubicBezTo>
                      <a:pt x="942" y="7012"/>
                      <a:pt x="851" y="6951"/>
                      <a:pt x="790" y="6799"/>
                    </a:cubicBezTo>
                    <a:cubicBezTo>
                      <a:pt x="608" y="6069"/>
                      <a:pt x="1125" y="4671"/>
                      <a:pt x="2067" y="3364"/>
                    </a:cubicBezTo>
                    <a:cubicBezTo>
                      <a:pt x="2675" y="2574"/>
                      <a:pt x="3526" y="1966"/>
                      <a:pt x="4255" y="1510"/>
                    </a:cubicBezTo>
                    <a:close/>
                    <a:moveTo>
                      <a:pt x="5936" y="1"/>
                    </a:moveTo>
                    <a:cubicBezTo>
                      <a:pt x="5898" y="1"/>
                      <a:pt x="5866" y="16"/>
                      <a:pt x="5866" y="51"/>
                    </a:cubicBezTo>
                    <a:cubicBezTo>
                      <a:pt x="5775" y="112"/>
                      <a:pt x="3131" y="1024"/>
                      <a:pt x="1672" y="3000"/>
                    </a:cubicBezTo>
                    <a:cubicBezTo>
                      <a:pt x="517" y="4519"/>
                      <a:pt x="0" y="6069"/>
                      <a:pt x="243" y="6981"/>
                    </a:cubicBezTo>
                    <a:cubicBezTo>
                      <a:pt x="365" y="7407"/>
                      <a:pt x="669" y="7650"/>
                      <a:pt x="1094" y="7772"/>
                    </a:cubicBezTo>
                    <a:cubicBezTo>
                      <a:pt x="1148" y="7782"/>
                      <a:pt x="1201" y="7788"/>
                      <a:pt x="1252" y="7788"/>
                    </a:cubicBezTo>
                    <a:cubicBezTo>
                      <a:pt x="1915" y="7788"/>
                      <a:pt x="2317" y="6888"/>
                      <a:pt x="2796" y="5674"/>
                    </a:cubicBezTo>
                    <a:cubicBezTo>
                      <a:pt x="3435" y="4124"/>
                      <a:pt x="4316" y="1996"/>
                      <a:pt x="6140" y="598"/>
                    </a:cubicBezTo>
                    <a:cubicBezTo>
                      <a:pt x="6262" y="477"/>
                      <a:pt x="6292" y="325"/>
                      <a:pt x="6231" y="173"/>
                    </a:cubicBezTo>
                    <a:cubicBezTo>
                      <a:pt x="6170" y="112"/>
                      <a:pt x="6110" y="82"/>
                      <a:pt x="6018" y="21"/>
                    </a:cubicBezTo>
                    <a:cubicBezTo>
                      <a:pt x="5993" y="8"/>
                      <a:pt x="5963" y="1"/>
                      <a:pt x="593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9" name="Google Shape;1249;p21"/>
              <p:cNvSpPr/>
              <p:nvPr/>
            </p:nvSpPr>
            <p:spPr>
              <a:xfrm>
                <a:off x="2317175" y="2996425"/>
                <a:ext cx="125400" cy="71050"/>
              </a:xfrm>
              <a:custGeom>
                <a:rect b="b" l="l" r="r" t="t"/>
                <a:pathLst>
                  <a:path extrusionOk="0" h="2842" w="5016">
                    <a:moveTo>
                      <a:pt x="1463" y="647"/>
                    </a:moveTo>
                    <a:cubicBezTo>
                      <a:pt x="1618" y="647"/>
                      <a:pt x="1806" y="682"/>
                      <a:pt x="2037" y="765"/>
                    </a:cubicBezTo>
                    <a:cubicBezTo>
                      <a:pt x="2706" y="1038"/>
                      <a:pt x="3435" y="1646"/>
                      <a:pt x="3922" y="2041"/>
                    </a:cubicBezTo>
                    <a:cubicBezTo>
                      <a:pt x="3516" y="2106"/>
                      <a:pt x="2962" y="2171"/>
                      <a:pt x="2418" y="2171"/>
                    </a:cubicBezTo>
                    <a:cubicBezTo>
                      <a:pt x="1945" y="2171"/>
                      <a:pt x="1479" y="2122"/>
                      <a:pt x="1125" y="1981"/>
                    </a:cubicBezTo>
                    <a:cubicBezTo>
                      <a:pt x="913" y="1889"/>
                      <a:pt x="761" y="1798"/>
                      <a:pt x="730" y="1677"/>
                    </a:cubicBezTo>
                    <a:cubicBezTo>
                      <a:pt x="639" y="1555"/>
                      <a:pt x="700" y="1403"/>
                      <a:pt x="761" y="1190"/>
                    </a:cubicBezTo>
                    <a:cubicBezTo>
                      <a:pt x="871" y="902"/>
                      <a:pt x="1047" y="647"/>
                      <a:pt x="1463" y="647"/>
                    </a:cubicBezTo>
                    <a:close/>
                    <a:moveTo>
                      <a:pt x="1448" y="1"/>
                    </a:moveTo>
                    <a:cubicBezTo>
                      <a:pt x="665" y="1"/>
                      <a:pt x="317" y="547"/>
                      <a:pt x="153" y="947"/>
                    </a:cubicBezTo>
                    <a:cubicBezTo>
                      <a:pt x="1" y="1342"/>
                      <a:pt x="1" y="1677"/>
                      <a:pt x="122" y="1981"/>
                    </a:cubicBezTo>
                    <a:cubicBezTo>
                      <a:pt x="244" y="2254"/>
                      <a:pt x="517" y="2467"/>
                      <a:pt x="882" y="2619"/>
                    </a:cubicBezTo>
                    <a:cubicBezTo>
                      <a:pt x="1332" y="2786"/>
                      <a:pt x="1914" y="2842"/>
                      <a:pt x="2489" y="2842"/>
                    </a:cubicBezTo>
                    <a:cubicBezTo>
                      <a:pt x="3585" y="2842"/>
                      <a:pt x="4652" y="2639"/>
                      <a:pt x="4712" y="2619"/>
                    </a:cubicBezTo>
                    <a:cubicBezTo>
                      <a:pt x="4834" y="2589"/>
                      <a:pt x="4955" y="2497"/>
                      <a:pt x="4986" y="2406"/>
                    </a:cubicBezTo>
                    <a:cubicBezTo>
                      <a:pt x="5016" y="2285"/>
                      <a:pt x="4986" y="2133"/>
                      <a:pt x="4925" y="2041"/>
                    </a:cubicBezTo>
                    <a:cubicBezTo>
                      <a:pt x="4834" y="1981"/>
                      <a:pt x="3496" y="613"/>
                      <a:pt x="2250" y="157"/>
                    </a:cubicBezTo>
                    <a:cubicBezTo>
                      <a:pt x="1941" y="47"/>
                      <a:pt x="1676" y="1"/>
                      <a:pt x="144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250" name="Google Shape;1250;p21"/>
            <p:cNvSpPr/>
            <p:nvPr/>
          </p:nvSpPr>
          <p:spPr>
            <a:xfrm rot="-7763774">
              <a:off x="8151658" y="533393"/>
              <a:ext cx="568443" cy="517842"/>
            </a:xfrm>
            <a:custGeom>
              <a:rect b="b" l="l" r="r" t="t"/>
              <a:pathLst>
                <a:path extrusionOk="0" h="20713" w="22737">
                  <a:moveTo>
                    <a:pt x="8510" y="637"/>
                  </a:moveTo>
                  <a:cubicBezTo>
                    <a:pt x="9285" y="637"/>
                    <a:pt x="10048" y="753"/>
                    <a:pt x="10760" y="920"/>
                  </a:cubicBezTo>
                  <a:cubicBezTo>
                    <a:pt x="8329" y="1710"/>
                    <a:pt x="3192" y="4294"/>
                    <a:pt x="2858" y="12045"/>
                  </a:cubicBezTo>
                  <a:cubicBezTo>
                    <a:pt x="699" y="9309"/>
                    <a:pt x="882" y="6756"/>
                    <a:pt x="3466" y="3230"/>
                  </a:cubicBezTo>
                  <a:cubicBezTo>
                    <a:pt x="4903" y="1242"/>
                    <a:pt x="6738" y="637"/>
                    <a:pt x="8510" y="637"/>
                  </a:cubicBezTo>
                  <a:close/>
                  <a:moveTo>
                    <a:pt x="12007" y="1285"/>
                  </a:moveTo>
                  <a:cubicBezTo>
                    <a:pt x="12371" y="1345"/>
                    <a:pt x="12675" y="1437"/>
                    <a:pt x="12919" y="1528"/>
                  </a:cubicBezTo>
                  <a:cubicBezTo>
                    <a:pt x="13162" y="1589"/>
                    <a:pt x="13344" y="1649"/>
                    <a:pt x="13526" y="1710"/>
                  </a:cubicBezTo>
                  <a:cubicBezTo>
                    <a:pt x="13618" y="1741"/>
                    <a:pt x="13739" y="1741"/>
                    <a:pt x="13800" y="1801"/>
                  </a:cubicBezTo>
                  <a:cubicBezTo>
                    <a:pt x="7174" y="5054"/>
                    <a:pt x="5624" y="10829"/>
                    <a:pt x="4742" y="14659"/>
                  </a:cubicBezTo>
                  <a:cubicBezTo>
                    <a:pt x="4499" y="14142"/>
                    <a:pt x="4073" y="13534"/>
                    <a:pt x="3466" y="12835"/>
                  </a:cubicBezTo>
                  <a:cubicBezTo>
                    <a:pt x="3496" y="2956"/>
                    <a:pt x="11186" y="1437"/>
                    <a:pt x="12007" y="1285"/>
                  </a:cubicBezTo>
                  <a:close/>
                  <a:moveTo>
                    <a:pt x="18179" y="995"/>
                  </a:moveTo>
                  <a:cubicBezTo>
                    <a:pt x="18338" y="995"/>
                    <a:pt x="18479" y="1026"/>
                    <a:pt x="18603" y="1102"/>
                  </a:cubicBezTo>
                  <a:lnTo>
                    <a:pt x="18694" y="1224"/>
                  </a:lnTo>
                  <a:cubicBezTo>
                    <a:pt x="19059" y="1558"/>
                    <a:pt x="18967" y="1771"/>
                    <a:pt x="18785" y="2348"/>
                  </a:cubicBezTo>
                  <a:cubicBezTo>
                    <a:pt x="18603" y="2896"/>
                    <a:pt x="18359" y="3595"/>
                    <a:pt x="18511" y="4719"/>
                  </a:cubicBezTo>
                  <a:cubicBezTo>
                    <a:pt x="18481" y="4932"/>
                    <a:pt x="18451" y="5206"/>
                    <a:pt x="18451" y="5479"/>
                  </a:cubicBezTo>
                  <a:cubicBezTo>
                    <a:pt x="18055" y="8762"/>
                    <a:pt x="17569" y="13291"/>
                    <a:pt x="9241" y="18306"/>
                  </a:cubicBezTo>
                  <a:cubicBezTo>
                    <a:pt x="8922" y="18276"/>
                    <a:pt x="8610" y="18268"/>
                    <a:pt x="8314" y="18268"/>
                  </a:cubicBezTo>
                  <a:cubicBezTo>
                    <a:pt x="8017" y="18268"/>
                    <a:pt x="7736" y="18276"/>
                    <a:pt x="7478" y="18276"/>
                  </a:cubicBezTo>
                  <a:cubicBezTo>
                    <a:pt x="7311" y="18284"/>
                    <a:pt x="7151" y="18290"/>
                    <a:pt x="6997" y="18290"/>
                  </a:cubicBezTo>
                  <a:cubicBezTo>
                    <a:pt x="6564" y="18290"/>
                    <a:pt x="6189" y="18243"/>
                    <a:pt x="5897" y="18063"/>
                  </a:cubicBezTo>
                  <a:cubicBezTo>
                    <a:pt x="5867" y="18002"/>
                    <a:pt x="5836" y="18002"/>
                    <a:pt x="5836" y="17972"/>
                  </a:cubicBezTo>
                  <a:cubicBezTo>
                    <a:pt x="5532" y="17698"/>
                    <a:pt x="5472" y="17455"/>
                    <a:pt x="5411" y="16847"/>
                  </a:cubicBezTo>
                  <a:cubicBezTo>
                    <a:pt x="5380" y="16543"/>
                    <a:pt x="5320" y="16178"/>
                    <a:pt x="5228" y="15783"/>
                  </a:cubicBezTo>
                  <a:lnTo>
                    <a:pt x="5320" y="15358"/>
                  </a:lnTo>
                  <a:cubicBezTo>
                    <a:pt x="6232" y="11224"/>
                    <a:pt x="7660" y="4902"/>
                    <a:pt x="15472" y="1741"/>
                  </a:cubicBezTo>
                  <a:cubicBezTo>
                    <a:pt x="15958" y="1619"/>
                    <a:pt x="16475" y="1497"/>
                    <a:pt x="16870" y="1315"/>
                  </a:cubicBezTo>
                  <a:cubicBezTo>
                    <a:pt x="17393" y="1148"/>
                    <a:pt x="17829" y="995"/>
                    <a:pt x="18179" y="995"/>
                  </a:cubicBezTo>
                  <a:close/>
                  <a:moveTo>
                    <a:pt x="18967" y="6421"/>
                  </a:moveTo>
                  <a:lnTo>
                    <a:pt x="19423" y="7576"/>
                  </a:lnTo>
                  <a:cubicBezTo>
                    <a:pt x="19727" y="8276"/>
                    <a:pt x="20031" y="9035"/>
                    <a:pt x="20305" y="9856"/>
                  </a:cubicBezTo>
                  <a:cubicBezTo>
                    <a:pt x="20305" y="10494"/>
                    <a:pt x="19940" y="17060"/>
                    <a:pt x="11946" y="19583"/>
                  </a:cubicBezTo>
                  <a:cubicBezTo>
                    <a:pt x="11368" y="19340"/>
                    <a:pt x="10852" y="19066"/>
                    <a:pt x="10335" y="18762"/>
                  </a:cubicBezTo>
                  <a:cubicBezTo>
                    <a:pt x="10213" y="18701"/>
                    <a:pt x="10153" y="18671"/>
                    <a:pt x="10031" y="18610"/>
                  </a:cubicBezTo>
                  <a:cubicBezTo>
                    <a:pt x="17508" y="13960"/>
                    <a:pt x="18542" y="9704"/>
                    <a:pt x="18967" y="6421"/>
                  </a:cubicBezTo>
                  <a:close/>
                  <a:moveTo>
                    <a:pt x="20669" y="11558"/>
                  </a:moveTo>
                  <a:lnTo>
                    <a:pt x="20669" y="11558"/>
                  </a:lnTo>
                  <a:cubicBezTo>
                    <a:pt x="20973" y="13382"/>
                    <a:pt x="20761" y="15327"/>
                    <a:pt x="19119" y="17364"/>
                  </a:cubicBezTo>
                  <a:cubicBezTo>
                    <a:pt x="17490" y="19394"/>
                    <a:pt x="15824" y="20068"/>
                    <a:pt x="14293" y="20068"/>
                  </a:cubicBezTo>
                  <a:cubicBezTo>
                    <a:pt x="13853" y="20068"/>
                    <a:pt x="13424" y="20012"/>
                    <a:pt x="13010" y="19917"/>
                  </a:cubicBezTo>
                  <a:cubicBezTo>
                    <a:pt x="18451" y="17850"/>
                    <a:pt x="20153" y="13838"/>
                    <a:pt x="20669" y="11558"/>
                  </a:cubicBezTo>
                  <a:close/>
                  <a:moveTo>
                    <a:pt x="8504" y="0"/>
                  </a:moveTo>
                  <a:cubicBezTo>
                    <a:pt x="6566" y="0"/>
                    <a:pt x="4544" y="641"/>
                    <a:pt x="2979" y="2835"/>
                  </a:cubicBezTo>
                  <a:cubicBezTo>
                    <a:pt x="0" y="6938"/>
                    <a:pt x="0" y="9947"/>
                    <a:pt x="2979" y="13169"/>
                  </a:cubicBezTo>
                  <a:cubicBezTo>
                    <a:pt x="4529" y="14902"/>
                    <a:pt x="4681" y="16057"/>
                    <a:pt x="4773" y="16938"/>
                  </a:cubicBezTo>
                  <a:cubicBezTo>
                    <a:pt x="4833" y="17546"/>
                    <a:pt x="4924" y="18124"/>
                    <a:pt x="5411" y="18549"/>
                  </a:cubicBezTo>
                  <a:cubicBezTo>
                    <a:pt x="5441" y="18580"/>
                    <a:pt x="5532" y="18610"/>
                    <a:pt x="5563" y="18640"/>
                  </a:cubicBezTo>
                  <a:cubicBezTo>
                    <a:pt x="5954" y="18908"/>
                    <a:pt x="6387" y="18980"/>
                    <a:pt x="6862" y="18980"/>
                  </a:cubicBezTo>
                  <a:cubicBezTo>
                    <a:pt x="7088" y="18980"/>
                    <a:pt x="7324" y="18964"/>
                    <a:pt x="7569" y="18944"/>
                  </a:cubicBezTo>
                  <a:cubicBezTo>
                    <a:pt x="7761" y="18937"/>
                    <a:pt x="7956" y="18930"/>
                    <a:pt x="8154" y="18930"/>
                  </a:cubicBezTo>
                  <a:cubicBezTo>
                    <a:pt x="8774" y="18930"/>
                    <a:pt x="9424" y="19002"/>
                    <a:pt x="10092" y="19370"/>
                  </a:cubicBezTo>
                  <a:cubicBezTo>
                    <a:pt x="10844" y="19795"/>
                    <a:pt x="12441" y="20713"/>
                    <a:pt x="14362" y="20713"/>
                  </a:cubicBezTo>
                  <a:cubicBezTo>
                    <a:pt x="16011" y="20713"/>
                    <a:pt x="17899" y="20036"/>
                    <a:pt x="19697" y="17789"/>
                  </a:cubicBezTo>
                  <a:cubicBezTo>
                    <a:pt x="22736" y="13868"/>
                    <a:pt x="21247" y="10251"/>
                    <a:pt x="20031" y="7333"/>
                  </a:cubicBezTo>
                  <a:cubicBezTo>
                    <a:pt x="19818" y="6756"/>
                    <a:pt x="19575" y="6269"/>
                    <a:pt x="19423" y="5783"/>
                  </a:cubicBezTo>
                  <a:cubicBezTo>
                    <a:pt x="18846" y="4172"/>
                    <a:pt x="19150" y="3321"/>
                    <a:pt x="19393" y="2622"/>
                  </a:cubicBezTo>
                  <a:cubicBezTo>
                    <a:pt x="19575" y="2014"/>
                    <a:pt x="19758" y="1437"/>
                    <a:pt x="19150" y="798"/>
                  </a:cubicBezTo>
                  <a:cubicBezTo>
                    <a:pt x="19089" y="737"/>
                    <a:pt x="18998" y="646"/>
                    <a:pt x="18937" y="616"/>
                  </a:cubicBezTo>
                  <a:cubicBezTo>
                    <a:pt x="18702" y="448"/>
                    <a:pt x="18443" y="383"/>
                    <a:pt x="18167" y="383"/>
                  </a:cubicBezTo>
                  <a:cubicBezTo>
                    <a:pt x="17691" y="383"/>
                    <a:pt x="17165" y="576"/>
                    <a:pt x="16627" y="768"/>
                  </a:cubicBezTo>
                  <a:cubicBezTo>
                    <a:pt x="15991" y="987"/>
                    <a:pt x="15292" y="1222"/>
                    <a:pt x="14576" y="1222"/>
                  </a:cubicBezTo>
                  <a:cubicBezTo>
                    <a:pt x="14299" y="1222"/>
                    <a:pt x="14019" y="1187"/>
                    <a:pt x="13739" y="1102"/>
                  </a:cubicBezTo>
                  <a:cubicBezTo>
                    <a:pt x="13526" y="1072"/>
                    <a:pt x="13344" y="981"/>
                    <a:pt x="13162" y="920"/>
                  </a:cubicBezTo>
                  <a:cubicBezTo>
                    <a:pt x="12858" y="829"/>
                    <a:pt x="12554" y="707"/>
                    <a:pt x="12219" y="616"/>
                  </a:cubicBezTo>
                  <a:cubicBezTo>
                    <a:pt x="11140" y="306"/>
                    <a:pt x="9842" y="0"/>
                    <a:pt x="8504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1" name="Google Shape;1251;p21"/>
            <p:cNvSpPr/>
            <p:nvPr/>
          </p:nvSpPr>
          <p:spPr>
            <a:xfrm rot="-571243">
              <a:off x="8882995" y="667235"/>
              <a:ext cx="617809" cy="530736"/>
            </a:xfrm>
            <a:custGeom>
              <a:rect b="b" l="l" r="r" t="t"/>
              <a:pathLst>
                <a:path extrusionOk="0" h="21230" w="24713">
                  <a:moveTo>
                    <a:pt x="9514" y="822"/>
                  </a:moveTo>
                  <a:lnTo>
                    <a:pt x="9514" y="822"/>
                  </a:lnTo>
                  <a:cubicBezTo>
                    <a:pt x="11976" y="1156"/>
                    <a:pt x="14530" y="2190"/>
                    <a:pt x="16384" y="3284"/>
                  </a:cubicBezTo>
                  <a:cubicBezTo>
                    <a:pt x="18359" y="4470"/>
                    <a:pt x="21642" y="6719"/>
                    <a:pt x="23040" y="9728"/>
                  </a:cubicBezTo>
                  <a:cubicBezTo>
                    <a:pt x="22652" y="9822"/>
                    <a:pt x="22001" y="9957"/>
                    <a:pt x="21294" y="9957"/>
                  </a:cubicBezTo>
                  <a:cubicBezTo>
                    <a:pt x="20175" y="9957"/>
                    <a:pt x="18919" y="9618"/>
                    <a:pt x="18359" y="8239"/>
                  </a:cubicBezTo>
                  <a:cubicBezTo>
                    <a:pt x="17004" y="4736"/>
                    <a:pt x="14467" y="4095"/>
                    <a:pt x="12895" y="4095"/>
                  </a:cubicBezTo>
                  <a:cubicBezTo>
                    <a:pt x="12775" y="4095"/>
                    <a:pt x="12661" y="4098"/>
                    <a:pt x="12554" y="4105"/>
                  </a:cubicBezTo>
                  <a:cubicBezTo>
                    <a:pt x="12545" y="4105"/>
                    <a:pt x="12536" y="4105"/>
                    <a:pt x="12527" y="4105"/>
                  </a:cubicBezTo>
                  <a:cubicBezTo>
                    <a:pt x="11290" y="4105"/>
                    <a:pt x="10088" y="2059"/>
                    <a:pt x="9514" y="822"/>
                  </a:cubicBezTo>
                  <a:close/>
                  <a:moveTo>
                    <a:pt x="7902" y="674"/>
                  </a:moveTo>
                  <a:cubicBezTo>
                    <a:pt x="8192" y="674"/>
                    <a:pt x="8486" y="683"/>
                    <a:pt x="8785" y="700"/>
                  </a:cubicBezTo>
                  <a:cubicBezTo>
                    <a:pt x="9176" y="1544"/>
                    <a:pt x="10612" y="4714"/>
                    <a:pt x="12589" y="4714"/>
                  </a:cubicBezTo>
                  <a:cubicBezTo>
                    <a:pt x="12608" y="4714"/>
                    <a:pt x="12626" y="4713"/>
                    <a:pt x="12645" y="4713"/>
                  </a:cubicBezTo>
                  <a:cubicBezTo>
                    <a:pt x="12720" y="4709"/>
                    <a:pt x="12799" y="4707"/>
                    <a:pt x="12880" y="4707"/>
                  </a:cubicBezTo>
                  <a:cubicBezTo>
                    <a:pt x="14280" y="4707"/>
                    <a:pt x="16548" y="5261"/>
                    <a:pt x="17812" y="8421"/>
                  </a:cubicBezTo>
                  <a:cubicBezTo>
                    <a:pt x="18454" y="10084"/>
                    <a:pt x="19940" y="10585"/>
                    <a:pt x="21349" y="10585"/>
                  </a:cubicBezTo>
                  <a:cubicBezTo>
                    <a:pt x="22078" y="10585"/>
                    <a:pt x="22785" y="10451"/>
                    <a:pt x="23344" y="10275"/>
                  </a:cubicBezTo>
                  <a:cubicBezTo>
                    <a:pt x="23436" y="10640"/>
                    <a:pt x="23496" y="10883"/>
                    <a:pt x="23588" y="11187"/>
                  </a:cubicBezTo>
                  <a:cubicBezTo>
                    <a:pt x="23740" y="11916"/>
                    <a:pt x="23800" y="12646"/>
                    <a:pt x="23740" y="13375"/>
                  </a:cubicBezTo>
                  <a:cubicBezTo>
                    <a:pt x="23119" y="13606"/>
                    <a:pt x="22524" y="13708"/>
                    <a:pt x="21960" y="13708"/>
                  </a:cubicBezTo>
                  <a:cubicBezTo>
                    <a:pt x="19846" y="13708"/>
                    <a:pt x="18171" y="12267"/>
                    <a:pt x="17235" y="10731"/>
                  </a:cubicBezTo>
                  <a:cubicBezTo>
                    <a:pt x="16900" y="10214"/>
                    <a:pt x="16657" y="9728"/>
                    <a:pt x="16414" y="9211"/>
                  </a:cubicBezTo>
                  <a:cubicBezTo>
                    <a:pt x="15740" y="7717"/>
                    <a:pt x="15179" y="6562"/>
                    <a:pt x="12827" y="6562"/>
                  </a:cubicBezTo>
                  <a:cubicBezTo>
                    <a:pt x="12738" y="6562"/>
                    <a:pt x="12647" y="6564"/>
                    <a:pt x="12554" y="6567"/>
                  </a:cubicBezTo>
                  <a:cubicBezTo>
                    <a:pt x="12487" y="6569"/>
                    <a:pt x="12423" y="6570"/>
                    <a:pt x="12360" y="6570"/>
                  </a:cubicBezTo>
                  <a:cubicBezTo>
                    <a:pt x="10551" y="6570"/>
                    <a:pt x="10165" y="5737"/>
                    <a:pt x="9636" y="4591"/>
                  </a:cubicBezTo>
                  <a:cubicBezTo>
                    <a:pt x="9393" y="4044"/>
                    <a:pt x="9119" y="3497"/>
                    <a:pt x="8724" y="2919"/>
                  </a:cubicBezTo>
                  <a:cubicBezTo>
                    <a:pt x="7873" y="1825"/>
                    <a:pt x="6627" y="1217"/>
                    <a:pt x="5745" y="913"/>
                  </a:cubicBezTo>
                  <a:cubicBezTo>
                    <a:pt x="6445" y="738"/>
                    <a:pt x="7160" y="674"/>
                    <a:pt x="7902" y="674"/>
                  </a:cubicBezTo>
                  <a:close/>
                  <a:moveTo>
                    <a:pt x="4590" y="1278"/>
                  </a:moveTo>
                  <a:cubicBezTo>
                    <a:pt x="5077" y="1400"/>
                    <a:pt x="7052" y="1886"/>
                    <a:pt x="8147" y="3345"/>
                  </a:cubicBezTo>
                  <a:cubicBezTo>
                    <a:pt x="8542" y="3831"/>
                    <a:pt x="8754" y="4348"/>
                    <a:pt x="8998" y="4865"/>
                  </a:cubicBezTo>
                  <a:cubicBezTo>
                    <a:pt x="9525" y="6095"/>
                    <a:pt x="10080" y="7240"/>
                    <a:pt x="12269" y="7240"/>
                  </a:cubicBezTo>
                  <a:cubicBezTo>
                    <a:pt x="12351" y="7240"/>
                    <a:pt x="12436" y="7239"/>
                    <a:pt x="12524" y="7236"/>
                  </a:cubicBezTo>
                  <a:cubicBezTo>
                    <a:pt x="12593" y="7234"/>
                    <a:pt x="12660" y="7233"/>
                    <a:pt x="12725" y="7233"/>
                  </a:cubicBezTo>
                  <a:cubicBezTo>
                    <a:pt x="14679" y="7233"/>
                    <a:pt x="15099" y="8104"/>
                    <a:pt x="15776" y="9515"/>
                  </a:cubicBezTo>
                  <a:cubicBezTo>
                    <a:pt x="16019" y="10032"/>
                    <a:pt x="16293" y="10549"/>
                    <a:pt x="16627" y="11126"/>
                  </a:cubicBezTo>
                  <a:cubicBezTo>
                    <a:pt x="17733" y="12896"/>
                    <a:pt x="19654" y="14368"/>
                    <a:pt x="21924" y="14368"/>
                  </a:cubicBezTo>
                  <a:cubicBezTo>
                    <a:pt x="22461" y="14368"/>
                    <a:pt x="23018" y="14285"/>
                    <a:pt x="23588" y="14105"/>
                  </a:cubicBezTo>
                  <a:lnTo>
                    <a:pt x="23588" y="14105"/>
                  </a:lnTo>
                  <a:cubicBezTo>
                    <a:pt x="23375" y="14986"/>
                    <a:pt x="23010" y="15959"/>
                    <a:pt x="22402" y="16871"/>
                  </a:cubicBezTo>
                  <a:cubicBezTo>
                    <a:pt x="22159" y="17205"/>
                    <a:pt x="21946" y="17540"/>
                    <a:pt x="21673" y="17813"/>
                  </a:cubicBezTo>
                  <a:cubicBezTo>
                    <a:pt x="21386" y="17867"/>
                    <a:pt x="21103" y="17893"/>
                    <a:pt x="20827" y="17893"/>
                  </a:cubicBezTo>
                  <a:cubicBezTo>
                    <a:pt x="18618" y="17893"/>
                    <a:pt x="16792" y="16260"/>
                    <a:pt x="15928" y="14530"/>
                  </a:cubicBezTo>
                  <a:cubicBezTo>
                    <a:pt x="15715" y="14075"/>
                    <a:pt x="15593" y="13679"/>
                    <a:pt x="15442" y="13254"/>
                  </a:cubicBezTo>
                  <a:cubicBezTo>
                    <a:pt x="15036" y="11979"/>
                    <a:pt x="14685" y="10814"/>
                    <a:pt x="12203" y="10814"/>
                  </a:cubicBezTo>
                  <a:cubicBezTo>
                    <a:pt x="12082" y="10814"/>
                    <a:pt x="11956" y="10817"/>
                    <a:pt x="11824" y="10822"/>
                  </a:cubicBezTo>
                  <a:cubicBezTo>
                    <a:pt x="11700" y="10828"/>
                    <a:pt x="11581" y="10831"/>
                    <a:pt x="11465" y="10831"/>
                  </a:cubicBezTo>
                  <a:cubicBezTo>
                    <a:pt x="9065" y="10831"/>
                    <a:pt x="8493" y="9635"/>
                    <a:pt x="7478" y="7691"/>
                  </a:cubicBezTo>
                  <a:cubicBezTo>
                    <a:pt x="7265" y="7357"/>
                    <a:pt x="7083" y="6992"/>
                    <a:pt x="6900" y="6628"/>
                  </a:cubicBezTo>
                  <a:cubicBezTo>
                    <a:pt x="5684" y="4470"/>
                    <a:pt x="3010" y="3801"/>
                    <a:pt x="1885" y="3588"/>
                  </a:cubicBezTo>
                  <a:cubicBezTo>
                    <a:pt x="2554" y="2524"/>
                    <a:pt x="3466" y="1764"/>
                    <a:pt x="4590" y="1278"/>
                  </a:cubicBezTo>
                  <a:close/>
                  <a:moveTo>
                    <a:pt x="1551" y="4166"/>
                  </a:moveTo>
                  <a:cubicBezTo>
                    <a:pt x="2341" y="4287"/>
                    <a:pt x="5198" y="4865"/>
                    <a:pt x="6323" y="6932"/>
                  </a:cubicBezTo>
                  <a:cubicBezTo>
                    <a:pt x="6505" y="7327"/>
                    <a:pt x="6718" y="7661"/>
                    <a:pt x="6900" y="7995"/>
                  </a:cubicBezTo>
                  <a:cubicBezTo>
                    <a:pt x="7896" y="9957"/>
                    <a:pt x="8694" y="11467"/>
                    <a:pt x="11548" y="11467"/>
                  </a:cubicBezTo>
                  <a:cubicBezTo>
                    <a:pt x="11658" y="11467"/>
                    <a:pt x="11770" y="11465"/>
                    <a:pt x="11885" y="11460"/>
                  </a:cubicBezTo>
                  <a:cubicBezTo>
                    <a:pt x="12037" y="11453"/>
                    <a:pt x="12179" y="11449"/>
                    <a:pt x="12314" y="11449"/>
                  </a:cubicBezTo>
                  <a:cubicBezTo>
                    <a:pt x="14224" y="11449"/>
                    <a:pt x="14434" y="12243"/>
                    <a:pt x="14803" y="13436"/>
                  </a:cubicBezTo>
                  <a:cubicBezTo>
                    <a:pt x="14925" y="13862"/>
                    <a:pt x="15077" y="14348"/>
                    <a:pt x="15320" y="14834"/>
                  </a:cubicBezTo>
                  <a:cubicBezTo>
                    <a:pt x="16277" y="16749"/>
                    <a:pt x="18294" y="18575"/>
                    <a:pt x="20791" y="18575"/>
                  </a:cubicBezTo>
                  <a:cubicBezTo>
                    <a:pt x="20831" y="18575"/>
                    <a:pt x="20872" y="18574"/>
                    <a:pt x="20913" y="18573"/>
                  </a:cubicBezTo>
                  <a:lnTo>
                    <a:pt x="20913" y="18573"/>
                  </a:lnTo>
                  <a:cubicBezTo>
                    <a:pt x="20183" y="19242"/>
                    <a:pt x="19363" y="19758"/>
                    <a:pt x="18420" y="20093"/>
                  </a:cubicBezTo>
                  <a:cubicBezTo>
                    <a:pt x="18056" y="20214"/>
                    <a:pt x="17752" y="20275"/>
                    <a:pt x="17417" y="20366"/>
                  </a:cubicBezTo>
                  <a:cubicBezTo>
                    <a:pt x="17283" y="20384"/>
                    <a:pt x="17146" y="20393"/>
                    <a:pt x="17007" y="20393"/>
                  </a:cubicBezTo>
                  <a:cubicBezTo>
                    <a:pt x="15255" y="20393"/>
                    <a:pt x="13176" y="19012"/>
                    <a:pt x="12584" y="17266"/>
                  </a:cubicBezTo>
                  <a:cubicBezTo>
                    <a:pt x="12463" y="16901"/>
                    <a:pt x="12372" y="16506"/>
                    <a:pt x="12250" y="16172"/>
                  </a:cubicBezTo>
                  <a:cubicBezTo>
                    <a:pt x="11934" y="14934"/>
                    <a:pt x="11595" y="13742"/>
                    <a:pt x="9929" y="13742"/>
                  </a:cubicBezTo>
                  <a:cubicBezTo>
                    <a:pt x="9672" y="13742"/>
                    <a:pt x="9383" y="13770"/>
                    <a:pt x="9058" y="13831"/>
                  </a:cubicBezTo>
                  <a:cubicBezTo>
                    <a:pt x="8655" y="13907"/>
                    <a:pt x="8297" y="13946"/>
                    <a:pt x="7976" y="13946"/>
                  </a:cubicBezTo>
                  <a:cubicBezTo>
                    <a:pt x="6357" y="13946"/>
                    <a:pt x="5660" y="12962"/>
                    <a:pt x="4773" y="10731"/>
                  </a:cubicBezTo>
                  <a:cubicBezTo>
                    <a:pt x="3830" y="8421"/>
                    <a:pt x="1733" y="7843"/>
                    <a:pt x="943" y="7752"/>
                  </a:cubicBezTo>
                  <a:cubicBezTo>
                    <a:pt x="852" y="6384"/>
                    <a:pt x="1064" y="5108"/>
                    <a:pt x="1551" y="4166"/>
                  </a:cubicBezTo>
                  <a:close/>
                  <a:moveTo>
                    <a:pt x="973" y="8421"/>
                  </a:moveTo>
                  <a:lnTo>
                    <a:pt x="973" y="8421"/>
                  </a:lnTo>
                  <a:cubicBezTo>
                    <a:pt x="1733" y="8573"/>
                    <a:pt x="3374" y="9120"/>
                    <a:pt x="4134" y="10974"/>
                  </a:cubicBezTo>
                  <a:cubicBezTo>
                    <a:pt x="5092" y="13331"/>
                    <a:pt x="5984" y="14584"/>
                    <a:pt x="8013" y="14584"/>
                  </a:cubicBezTo>
                  <a:cubicBezTo>
                    <a:pt x="8366" y="14584"/>
                    <a:pt x="8752" y="14546"/>
                    <a:pt x="9180" y="14470"/>
                  </a:cubicBezTo>
                  <a:cubicBezTo>
                    <a:pt x="9473" y="14411"/>
                    <a:pt x="9724" y="14383"/>
                    <a:pt x="9941" y="14383"/>
                  </a:cubicBezTo>
                  <a:cubicBezTo>
                    <a:pt x="11077" y="14383"/>
                    <a:pt x="11280" y="15150"/>
                    <a:pt x="11612" y="16324"/>
                  </a:cubicBezTo>
                  <a:cubicBezTo>
                    <a:pt x="11733" y="16689"/>
                    <a:pt x="11794" y="17084"/>
                    <a:pt x="11946" y="17448"/>
                  </a:cubicBezTo>
                  <a:cubicBezTo>
                    <a:pt x="12402" y="18786"/>
                    <a:pt x="13587" y="19880"/>
                    <a:pt x="14925" y="20488"/>
                  </a:cubicBezTo>
                  <a:cubicBezTo>
                    <a:pt x="14890" y="20488"/>
                    <a:pt x="14854" y="20488"/>
                    <a:pt x="14819" y="20488"/>
                  </a:cubicBezTo>
                  <a:cubicBezTo>
                    <a:pt x="11634" y="20488"/>
                    <a:pt x="8552" y="19140"/>
                    <a:pt x="6718" y="18148"/>
                  </a:cubicBezTo>
                  <a:cubicBezTo>
                    <a:pt x="4469" y="17023"/>
                    <a:pt x="2493" y="14287"/>
                    <a:pt x="1490" y="11005"/>
                  </a:cubicBezTo>
                  <a:cubicBezTo>
                    <a:pt x="1247" y="10123"/>
                    <a:pt x="1034" y="9242"/>
                    <a:pt x="973" y="8421"/>
                  </a:cubicBezTo>
                  <a:close/>
                  <a:moveTo>
                    <a:pt x="7821" y="0"/>
                  </a:moveTo>
                  <a:cubicBezTo>
                    <a:pt x="6765" y="0"/>
                    <a:pt x="5735" y="155"/>
                    <a:pt x="4803" y="488"/>
                  </a:cubicBezTo>
                  <a:cubicBezTo>
                    <a:pt x="4681" y="518"/>
                    <a:pt x="4621" y="548"/>
                    <a:pt x="4499" y="609"/>
                  </a:cubicBezTo>
                  <a:cubicBezTo>
                    <a:pt x="4438" y="609"/>
                    <a:pt x="4377" y="640"/>
                    <a:pt x="4347" y="670"/>
                  </a:cubicBezTo>
                  <a:cubicBezTo>
                    <a:pt x="2979" y="1278"/>
                    <a:pt x="1885" y="2281"/>
                    <a:pt x="1064" y="3679"/>
                  </a:cubicBezTo>
                  <a:cubicBezTo>
                    <a:pt x="92" y="5473"/>
                    <a:pt x="0" y="8299"/>
                    <a:pt x="882" y="11187"/>
                  </a:cubicBezTo>
                  <a:cubicBezTo>
                    <a:pt x="1915" y="14652"/>
                    <a:pt x="4013" y="17479"/>
                    <a:pt x="6384" y="18725"/>
                  </a:cubicBezTo>
                  <a:cubicBezTo>
                    <a:pt x="8423" y="19779"/>
                    <a:pt x="11860" y="21230"/>
                    <a:pt x="15304" y="21230"/>
                  </a:cubicBezTo>
                  <a:cubicBezTo>
                    <a:pt x="16429" y="21230"/>
                    <a:pt x="17555" y="21075"/>
                    <a:pt x="18633" y="20701"/>
                  </a:cubicBezTo>
                  <a:cubicBezTo>
                    <a:pt x="20426" y="20062"/>
                    <a:pt x="21855" y="18877"/>
                    <a:pt x="22949" y="17205"/>
                  </a:cubicBezTo>
                  <a:cubicBezTo>
                    <a:pt x="24287" y="15138"/>
                    <a:pt x="24712" y="13071"/>
                    <a:pt x="24226" y="11005"/>
                  </a:cubicBezTo>
                  <a:cubicBezTo>
                    <a:pt x="24104" y="10640"/>
                    <a:pt x="23983" y="10214"/>
                    <a:pt x="23831" y="9819"/>
                  </a:cubicBezTo>
                  <a:cubicBezTo>
                    <a:pt x="22433" y="6445"/>
                    <a:pt x="18907" y="3983"/>
                    <a:pt x="16779" y="2737"/>
                  </a:cubicBezTo>
                  <a:cubicBezTo>
                    <a:pt x="14621" y="1460"/>
                    <a:pt x="11764" y="336"/>
                    <a:pt x="9028" y="62"/>
                  </a:cubicBezTo>
                  <a:lnTo>
                    <a:pt x="8998" y="62"/>
                  </a:lnTo>
                  <a:cubicBezTo>
                    <a:pt x="8604" y="21"/>
                    <a:pt x="8211" y="0"/>
                    <a:pt x="7821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252" name="Google Shape;1252;p21"/>
            <p:cNvGrpSpPr/>
            <p:nvPr/>
          </p:nvGrpSpPr>
          <p:grpSpPr>
            <a:xfrm rot="-7763774">
              <a:off x="8638256" y="1341755"/>
              <a:ext cx="622395" cy="570718"/>
              <a:chOff x="3015525" y="1431175"/>
              <a:chExt cx="622375" cy="570700"/>
            </a:xfrm>
          </p:grpSpPr>
          <p:sp>
            <p:nvSpPr>
              <p:cNvPr id="1253" name="Google Shape;1253;p21"/>
              <p:cNvSpPr/>
              <p:nvPr/>
            </p:nvSpPr>
            <p:spPr>
              <a:xfrm>
                <a:off x="3015525" y="1431175"/>
                <a:ext cx="622375" cy="570700"/>
              </a:xfrm>
              <a:custGeom>
                <a:rect b="b" l="l" r="r" t="t"/>
                <a:pathLst>
                  <a:path extrusionOk="0" h="22828" w="24895">
                    <a:moveTo>
                      <a:pt x="13374" y="669"/>
                    </a:moveTo>
                    <a:cubicBezTo>
                      <a:pt x="16140" y="669"/>
                      <a:pt x="18785" y="2097"/>
                      <a:pt x="20761" y="4590"/>
                    </a:cubicBezTo>
                    <a:cubicBezTo>
                      <a:pt x="23131" y="7660"/>
                      <a:pt x="24195" y="12037"/>
                      <a:pt x="23344" y="15411"/>
                    </a:cubicBezTo>
                    <a:cubicBezTo>
                      <a:pt x="22280" y="19636"/>
                      <a:pt x="18511" y="22128"/>
                      <a:pt x="13314" y="22128"/>
                    </a:cubicBezTo>
                    <a:cubicBezTo>
                      <a:pt x="11794" y="22128"/>
                      <a:pt x="10183" y="21915"/>
                      <a:pt x="8633" y="21490"/>
                    </a:cubicBezTo>
                    <a:cubicBezTo>
                      <a:pt x="5624" y="20669"/>
                      <a:pt x="3192" y="18450"/>
                      <a:pt x="1946" y="15411"/>
                    </a:cubicBezTo>
                    <a:cubicBezTo>
                      <a:pt x="699" y="12462"/>
                      <a:pt x="791" y="9149"/>
                      <a:pt x="2250" y="6596"/>
                    </a:cubicBezTo>
                    <a:cubicBezTo>
                      <a:pt x="4134" y="3192"/>
                      <a:pt x="5927" y="942"/>
                      <a:pt x="13070" y="669"/>
                    </a:cubicBezTo>
                    <a:close/>
                    <a:moveTo>
                      <a:pt x="13070" y="0"/>
                    </a:moveTo>
                    <a:cubicBezTo>
                      <a:pt x="5624" y="274"/>
                      <a:pt x="3648" y="2766"/>
                      <a:pt x="1672" y="6261"/>
                    </a:cubicBezTo>
                    <a:cubicBezTo>
                      <a:pt x="152" y="8997"/>
                      <a:pt x="0" y="12523"/>
                      <a:pt x="1338" y="15684"/>
                    </a:cubicBezTo>
                    <a:cubicBezTo>
                      <a:pt x="2706" y="18906"/>
                      <a:pt x="5289" y="21277"/>
                      <a:pt x="8481" y="22158"/>
                    </a:cubicBezTo>
                    <a:cubicBezTo>
                      <a:pt x="10122" y="22614"/>
                      <a:pt x="11733" y="22827"/>
                      <a:pt x="13344" y="22827"/>
                    </a:cubicBezTo>
                    <a:cubicBezTo>
                      <a:pt x="18876" y="22827"/>
                      <a:pt x="22888" y="20122"/>
                      <a:pt x="24013" y="15623"/>
                    </a:cubicBezTo>
                    <a:cubicBezTo>
                      <a:pt x="24894" y="11976"/>
                      <a:pt x="23831" y="7477"/>
                      <a:pt x="21277" y="4164"/>
                    </a:cubicBezTo>
                    <a:cubicBezTo>
                      <a:pt x="19180" y="1489"/>
                      <a:pt x="16384" y="0"/>
                      <a:pt x="1337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4" name="Google Shape;1254;p21"/>
              <p:cNvSpPr/>
              <p:nvPr/>
            </p:nvSpPr>
            <p:spPr>
              <a:xfrm>
                <a:off x="3074800" y="1503350"/>
                <a:ext cx="493950" cy="438475"/>
              </a:xfrm>
              <a:custGeom>
                <a:rect b="b" l="l" r="r" t="t"/>
                <a:pathLst>
                  <a:path extrusionOk="0" h="17539" w="19758">
                    <a:moveTo>
                      <a:pt x="9514" y="639"/>
                    </a:moveTo>
                    <a:cubicBezTo>
                      <a:pt x="10244" y="639"/>
                      <a:pt x="11003" y="730"/>
                      <a:pt x="11794" y="821"/>
                    </a:cubicBezTo>
                    <a:cubicBezTo>
                      <a:pt x="11885" y="821"/>
                      <a:pt x="11915" y="882"/>
                      <a:pt x="12006" y="882"/>
                    </a:cubicBezTo>
                    <a:cubicBezTo>
                      <a:pt x="11429" y="1976"/>
                      <a:pt x="9757" y="5016"/>
                      <a:pt x="9301" y="5745"/>
                    </a:cubicBezTo>
                    <a:cubicBezTo>
                      <a:pt x="8976" y="6287"/>
                      <a:pt x="8049" y="6767"/>
                      <a:pt x="7158" y="6767"/>
                    </a:cubicBezTo>
                    <a:cubicBezTo>
                      <a:pt x="6799" y="6767"/>
                      <a:pt x="6446" y="6689"/>
                      <a:pt x="6140" y="6505"/>
                    </a:cubicBezTo>
                    <a:cubicBezTo>
                      <a:pt x="5137" y="5897"/>
                      <a:pt x="2827" y="4469"/>
                      <a:pt x="2037" y="3952"/>
                    </a:cubicBezTo>
                    <a:cubicBezTo>
                      <a:pt x="3526" y="1855"/>
                      <a:pt x="6262" y="639"/>
                      <a:pt x="9514" y="639"/>
                    </a:cubicBezTo>
                    <a:close/>
                    <a:moveTo>
                      <a:pt x="14195" y="1794"/>
                    </a:moveTo>
                    <a:cubicBezTo>
                      <a:pt x="15289" y="2463"/>
                      <a:pt x="16292" y="3526"/>
                      <a:pt x="17083" y="4833"/>
                    </a:cubicBezTo>
                    <a:cubicBezTo>
                      <a:pt x="18116" y="6536"/>
                      <a:pt x="18694" y="8390"/>
                      <a:pt x="18633" y="10031"/>
                    </a:cubicBezTo>
                    <a:cubicBezTo>
                      <a:pt x="17326" y="9575"/>
                      <a:pt x="13222" y="8238"/>
                      <a:pt x="12219" y="7964"/>
                    </a:cubicBezTo>
                    <a:cubicBezTo>
                      <a:pt x="11763" y="7843"/>
                      <a:pt x="11459" y="7721"/>
                      <a:pt x="11399" y="7569"/>
                    </a:cubicBezTo>
                    <a:cubicBezTo>
                      <a:pt x="11307" y="7387"/>
                      <a:pt x="11307" y="7144"/>
                      <a:pt x="11459" y="6688"/>
                    </a:cubicBezTo>
                    <a:cubicBezTo>
                      <a:pt x="11703" y="5958"/>
                      <a:pt x="13374" y="3101"/>
                      <a:pt x="14195" y="1794"/>
                    </a:cubicBezTo>
                    <a:close/>
                    <a:moveTo>
                      <a:pt x="1125" y="5897"/>
                    </a:moveTo>
                    <a:lnTo>
                      <a:pt x="1125" y="5897"/>
                    </a:lnTo>
                    <a:cubicBezTo>
                      <a:pt x="2462" y="6688"/>
                      <a:pt x="4468" y="8025"/>
                      <a:pt x="5502" y="8998"/>
                    </a:cubicBezTo>
                    <a:cubicBezTo>
                      <a:pt x="6322" y="9758"/>
                      <a:pt x="6201" y="12220"/>
                      <a:pt x="6140" y="14621"/>
                    </a:cubicBezTo>
                    <a:cubicBezTo>
                      <a:pt x="6140" y="15077"/>
                      <a:pt x="6110" y="15533"/>
                      <a:pt x="6110" y="15989"/>
                    </a:cubicBezTo>
                    <a:cubicBezTo>
                      <a:pt x="4316" y="15229"/>
                      <a:pt x="2888" y="13709"/>
                      <a:pt x="1915" y="11703"/>
                    </a:cubicBezTo>
                    <a:cubicBezTo>
                      <a:pt x="1003" y="9758"/>
                      <a:pt x="730" y="7569"/>
                      <a:pt x="1125" y="5897"/>
                    </a:cubicBezTo>
                    <a:close/>
                    <a:moveTo>
                      <a:pt x="12645" y="1064"/>
                    </a:moveTo>
                    <a:cubicBezTo>
                      <a:pt x="12979" y="1186"/>
                      <a:pt x="13313" y="1277"/>
                      <a:pt x="13617" y="1490"/>
                    </a:cubicBezTo>
                    <a:cubicBezTo>
                      <a:pt x="13010" y="2463"/>
                      <a:pt x="11095" y="5654"/>
                      <a:pt x="10821" y="6536"/>
                    </a:cubicBezTo>
                    <a:cubicBezTo>
                      <a:pt x="10669" y="7022"/>
                      <a:pt x="10547" y="7508"/>
                      <a:pt x="10821" y="7934"/>
                    </a:cubicBezTo>
                    <a:cubicBezTo>
                      <a:pt x="11003" y="8268"/>
                      <a:pt x="11399" y="8511"/>
                      <a:pt x="12067" y="8663"/>
                    </a:cubicBezTo>
                    <a:cubicBezTo>
                      <a:pt x="13101" y="8906"/>
                      <a:pt x="17538" y="10365"/>
                      <a:pt x="18633" y="10761"/>
                    </a:cubicBezTo>
                    <a:cubicBezTo>
                      <a:pt x="18602" y="11125"/>
                      <a:pt x="18542" y="11460"/>
                      <a:pt x="18420" y="11824"/>
                    </a:cubicBezTo>
                    <a:cubicBezTo>
                      <a:pt x="17022" y="11429"/>
                      <a:pt x="11125" y="9879"/>
                      <a:pt x="10487" y="9758"/>
                    </a:cubicBezTo>
                    <a:cubicBezTo>
                      <a:pt x="10378" y="9743"/>
                      <a:pt x="10255" y="9734"/>
                      <a:pt x="10125" y="9734"/>
                    </a:cubicBezTo>
                    <a:cubicBezTo>
                      <a:pt x="9709" y="9734"/>
                      <a:pt x="9216" y="9829"/>
                      <a:pt x="8845" y="10153"/>
                    </a:cubicBezTo>
                    <a:cubicBezTo>
                      <a:pt x="8511" y="10396"/>
                      <a:pt x="8268" y="10791"/>
                      <a:pt x="8207" y="11277"/>
                    </a:cubicBezTo>
                    <a:cubicBezTo>
                      <a:pt x="8085" y="12159"/>
                      <a:pt x="8055" y="15502"/>
                      <a:pt x="8055" y="16627"/>
                    </a:cubicBezTo>
                    <a:cubicBezTo>
                      <a:pt x="7812" y="16597"/>
                      <a:pt x="7599" y="16566"/>
                      <a:pt x="7356" y="16475"/>
                    </a:cubicBezTo>
                    <a:cubicBezTo>
                      <a:pt x="7113" y="16414"/>
                      <a:pt x="6930" y="16323"/>
                      <a:pt x="6748" y="16262"/>
                    </a:cubicBezTo>
                    <a:cubicBezTo>
                      <a:pt x="6748" y="15715"/>
                      <a:pt x="6778" y="15198"/>
                      <a:pt x="6778" y="14651"/>
                    </a:cubicBezTo>
                    <a:cubicBezTo>
                      <a:pt x="6900" y="12007"/>
                      <a:pt x="6991" y="9454"/>
                      <a:pt x="5958" y="8511"/>
                    </a:cubicBezTo>
                    <a:cubicBezTo>
                      <a:pt x="4742" y="7417"/>
                      <a:pt x="2523" y="5958"/>
                      <a:pt x="1307" y="5229"/>
                    </a:cubicBezTo>
                    <a:cubicBezTo>
                      <a:pt x="1368" y="5077"/>
                      <a:pt x="1429" y="4985"/>
                      <a:pt x="1520" y="4864"/>
                    </a:cubicBezTo>
                    <a:cubicBezTo>
                      <a:pt x="1581" y="4742"/>
                      <a:pt x="1611" y="4621"/>
                      <a:pt x="1702" y="4530"/>
                    </a:cubicBezTo>
                    <a:cubicBezTo>
                      <a:pt x="2493" y="5016"/>
                      <a:pt x="4803" y="6444"/>
                      <a:pt x="5806" y="7052"/>
                    </a:cubicBezTo>
                    <a:cubicBezTo>
                      <a:pt x="6231" y="7326"/>
                      <a:pt x="6718" y="7448"/>
                      <a:pt x="7174" y="7448"/>
                    </a:cubicBezTo>
                    <a:cubicBezTo>
                      <a:pt x="8298" y="7448"/>
                      <a:pt x="9453" y="6809"/>
                      <a:pt x="9879" y="6110"/>
                    </a:cubicBezTo>
                    <a:cubicBezTo>
                      <a:pt x="10335" y="5350"/>
                      <a:pt x="12158" y="2007"/>
                      <a:pt x="12645" y="1064"/>
                    </a:cubicBezTo>
                    <a:close/>
                    <a:moveTo>
                      <a:pt x="10078" y="10370"/>
                    </a:moveTo>
                    <a:cubicBezTo>
                      <a:pt x="10184" y="10370"/>
                      <a:pt x="10282" y="10379"/>
                      <a:pt x="10365" y="10396"/>
                    </a:cubicBezTo>
                    <a:cubicBezTo>
                      <a:pt x="10882" y="10487"/>
                      <a:pt x="15532" y="11703"/>
                      <a:pt x="18177" y="12432"/>
                    </a:cubicBezTo>
                    <a:cubicBezTo>
                      <a:pt x="16931" y="15168"/>
                      <a:pt x="14043" y="16870"/>
                      <a:pt x="10487" y="16870"/>
                    </a:cubicBezTo>
                    <a:cubicBezTo>
                      <a:pt x="9909" y="16870"/>
                      <a:pt x="9301" y="16840"/>
                      <a:pt x="8693" y="16718"/>
                    </a:cubicBezTo>
                    <a:cubicBezTo>
                      <a:pt x="8693" y="15685"/>
                      <a:pt x="8724" y="12189"/>
                      <a:pt x="8845" y="11308"/>
                    </a:cubicBezTo>
                    <a:cubicBezTo>
                      <a:pt x="8876" y="11004"/>
                      <a:pt x="8997" y="10791"/>
                      <a:pt x="9210" y="10639"/>
                    </a:cubicBezTo>
                    <a:cubicBezTo>
                      <a:pt x="9454" y="10440"/>
                      <a:pt x="9794" y="10370"/>
                      <a:pt x="10078" y="10370"/>
                    </a:cubicBezTo>
                    <a:close/>
                    <a:moveTo>
                      <a:pt x="9575" y="1"/>
                    </a:moveTo>
                    <a:cubicBezTo>
                      <a:pt x="5563" y="1"/>
                      <a:pt x="2341" y="1703"/>
                      <a:pt x="942" y="4560"/>
                    </a:cubicBezTo>
                    <a:cubicBezTo>
                      <a:pt x="0" y="6414"/>
                      <a:pt x="183" y="9423"/>
                      <a:pt x="1368" y="12007"/>
                    </a:cubicBezTo>
                    <a:cubicBezTo>
                      <a:pt x="2584" y="14651"/>
                      <a:pt x="4651" y="16475"/>
                      <a:pt x="7204" y="17144"/>
                    </a:cubicBezTo>
                    <a:lnTo>
                      <a:pt x="8359" y="17356"/>
                    </a:lnTo>
                    <a:lnTo>
                      <a:pt x="8389" y="17356"/>
                    </a:lnTo>
                    <a:cubicBezTo>
                      <a:pt x="9119" y="17478"/>
                      <a:pt x="9788" y="17539"/>
                      <a:pt x="10517" y="17539"/>
                    </a:cubicBezTo>
                    <a:cubicBezTo>
                      <a:pt x="14529" y="17539"/>
                      <a:pt x="17721" y="15563"/>
                      <a:pt x="18937" y="12341"/>
                    </a:cubicBezTo>
                    <a:cubicBezTo>
                      <a:pt x="18937" y="12341"/>
                      <a:pt x="18937" y="12311"/>
                      <a:pt x="18997" y="12311"/>
                    </a:cubicBezTo>
                    <a:cubicBezTo>
                      <a:pt x="19028" y="12220"/>
                      <a:pt x="19058" y="12159"/>
                      <a:pt x="19058" y="12068"/>
                    </a:cubicBezTo>
                    <a:cubicBezTo>
                      <a:pt x="19757" y="10031"/>
                      <a:pt x="19241" y="7052"/>
                      <a:pt x="17721" y="4560"/>
                    </a:cubicBezTo>
                    <a:cubicBezTo>
                      <a:pt x="16779" y="3010"/>
                      <a:pt x="15593" y="1824"/>
                      <a:pt x="14317" y="1064"/>
                    </a:cubicBezTo>
                    <a:cubicBezTo>
                      <a:pt x="14286" y="1034"/>
                      <a:pt x="14286" y="1034"/>
                      <a:pt x="14225" y="1034"/>
                    </a:cubicBezTo>
                    <a:cubicBezTo>
                      <a:pt x="13465" y="608"/>
                      <a:pt x="12706" y="305"/>
                      <a:pt x="11915" y="183"/>
                    </a:cubicBezTo>
                    <a:cubicBezTo>
                      <a:pt x="11125" y="61"/>
                      <a:pt x="10335" y="1"/>
                      <a:pt x="957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5" name="Google Shape;1255;p21"/>
              <p:cNvSpPr/>
              <p:nvPr/>
            </p:nvSpPr>
            <p:spPr>
              <a:xfrm>
                <a:off x="3320225" y="1779950"/>
                <a:ext cx="41075" cy="49100"/>
              </a:xfrm>
              <a:custGeom>
                <a:rect b="b" l="l" r="r" t="t"/>
                <a:pathLst>
                  <a:path extrusionOk="0" h="1964" w="1643">
                    <a:moveTo>
                      <a:pt x="153" y="1"/>
                    </a:moveTo>
                    <a:cubicBezTo>
                      <a:pt x="153" y="1"/>
                      <a:pt x="1" y="1247"/>
                      <a:pt x="214" y="1581"/>
                    </a:cubicBezTo>
                    <a:cubicBezTo>
                      <a:pt x="343" y="1818"/>
                      <a:pt x="594" y="1963"/>
                      <a:pt x="848" y="1963"/>
                    </a:cubicBezTo>
                    <a:cubicBezTo>
                      <a:pt x="953" y="1963"/>
                      <a:pt x="1058" y="1938"/>
                      <a:pt x="1156" y="1885"/>
                    </a:cubicBezTo>
                    <a:cubicBezTo>
                      <a:pt x="1490" y="1703"/>
                      <a:pt x="1642" y="1277"/>
                      <a:pt x="1460" y="943"/>
                    </a:cubicBezTo>
                    <a:cubicBezTo>
                      <a:pt x="1308" y="548"/>
                      <a:pt x="153" y="1"/>
                      <a:pt x="15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6" name="Google Shape;1256;p21"/>
              <p:cNvSpPr/>
              <p:nvPr/>
            </p:nvSpPr>
            <p:spPr>
              <a:xfrm>
                <a:off x="3372675" y="1819475"/>
                <a:ext cx="40300" cy="52700"/>
              </a:xfrm>
              <a:custGeom>
                <a:rect b="b" l="l" r="r" t="t"/>
                <a:pathLst>
                  <a:path extrusionOk="0" h="2108" w="1612">
                    <a:moveTo>
                      <a:pt x="456" y="0"/>
                    </a:moveTo>
                    <a:cubicBezTo>
                      <a:pt x="456" y="0"/>
                      <a:pt x="0" y="1186"/>
                      <a:pt x="122" y="1550"/>
                    </a:cubicBezTo>
                    <a:cubicBezTo>
                      <a:pt x="176" y="1901"/>
                      <a:pt x="516" y="2108"/>
                      <a:pt x="868" y="2108"/>
                    </a:cubicBezTo>
                    <a:cubicBezTo>
                      <a:pt x="913" y="2108"/>
                      <a:pt x="959" y="2104"/>
                      <a:pt x="1003" y="2097"/>
                    </a:cubicBezTo>
                    <a:cubicBezTo>
                      <a:pt x="1368" y="2006"/>
                      <a:pt x="1611" y="1581"/>
                      <a:pt x="1520" y="1216"/>
                    </a:cubicBezTo>
                    <a:cubicBezTo>
                      <a:pt x="1398" y="790"/>
                      <a:pt x="456" y="0"/>
                      <a:pt x="4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7" name="Google Shape;1257;p21"/>
              <p:cNvSpPr/>
              <p:nvPr/>
            </p:nvSpPr>
            <p:spPr>
              <a:xfrm>
                <a:off x="3425850" y="1814050"/>
                <a:ext cx="54000" cy="35900"/>
              </a:xfrm>
              <a:custGeom>
                <a:rect b="b" l="l" r="r" t="t"/>
                <a:pathLst>
                  <a:path extrusionOk="0" h="1436" w="2160">
                    <a:moveTo>
                      <a:pt x="1407" y="1"/>
                    </a:moveTo>
                    <a:cubicBezTo>
                      <a:pt x="978" y="1"/>
                      <a:pt x="1" y="643"/>
                      <a:pt x="1" y="643"/>
                    </a:cubicBezTo>
                    <a:cubicBezTo>
                      <a:pt x="1" y="643"/>
                      <a:pt x="1004" y="1403"/>
                      <a:pt x="1369" y="1433"/>
                    </a:cubicBezTo>
                    <a:cubicBezTo>
                      <a:pt x="1387" y="1434"/>
                      <a:pt x="1405" y="1435"/>
                      <a:pt x="1423" y="1435"/>
                    </a:cubicBezTo>
                    <a:cubicBezTo>
                      <a:pt x="1794" y="1435"/>
                      <a:pt x="2100" y="1140"/>
                      <a:pt x="2129" y="734"/>
                    </a:cubicBezTo>
                    <a:cubicBezTo>
                      <a:pt x="2159" y="339"/>
                      <a:pt x="1825" y="35"/>
                      <a:pt x="1460" y="4"/>
                    </a:cubicBezTo>
                    <a:cubicBezTo>
                      <a:pt x="1444" y="2"/>
                      <a:pt x="1426" y="1"/>
                      <a:pt x="140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8" name="Google Shape;1258;p21"/>
              <p:cNvSpPr/>
              <p:nvPr/>
            </p:nvSpPr>
            <p:spPr>
              <a:xfrm>
                <a:off x="3315675" y="1850625"/>
                <a:ext cx="37250" cy="53375"/>
              </a:xfrm>
              <a:custGeom>
                <a:rect b="b" l="l" r="r" t="t"/>
                <a:pathLst>
                  <a:path extrusionOk="0" h="2135" w="1490">
                    <a:moveTo>
                      <a:pt x="730" y="0"/>
                    </a:moveTo>
                    <a:cubicBezTo>
                      <a:pt x="730" y="0"/>
                      <a:pt x="1" y="1034"/>
                      <a:pt x="31" y="1459"/>
                    </a:cubicBezTo>
                    <a:cubicBezTo>
                      <a:pt x="31" y="1797"/>
                      <a:pt x="344" y="2135"/>
                      <a:pt x="679" y="2135"/>
                    </a:cubicBezTo>
                    <a:cubicBezTo>
                      <a:pt x="706" y="2135"/>
                      <a:pt x="733" y="2133"/>
                      <a:pt x="760" y="2128"/>
                    </a:cubicBezTo>
                    <a:cubicBezTo>
                      <a:pt x="1156" y="2128"/>
                      <a:pt x="1490" y="1794"/>
                      <a:pt x="1460" y="1429"/>
                    </a:cubicBezTo>
                    <a:cubicBezTo>
                      <a:pt x="1460" y="1034"/>
                      <a:pt x="730" y="0"/>
                      <a:pt x="73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9" name="Google Shape;1259;p21"/>
              <p:cNvSpPr/>
              <p:nvPr/>
            </p:nvSpPr>
            <p:spPr>
              <a:xfrm>
                <a:off x="3417500" y="1586550"/>
                <a:ext cx="39550" cy="47525"/>
              </a:xfrm>
              <a:custGeom>
                <a:rect b="b" l="l" r="r" t="t"/>
                <a:pathLst>
                  <a:path extrusionOk="0" h="1901" w="1582">
                    <a:moveTo>
                      <a:pt x="807" y="0"/>
                    </a:moveTo>
                    <a:cubicBezTo>
                      <a:pt x="582" y="0"/>
                      <a:pt x="363" y="114"/>
                      <a:pt x="213" y="320"/>
                    </a:cubicBezTo>
                    <a:cubicBezTo>
                      <a:pt x="1" y="654"/>
                      <a:pt x="1" y="1901"/>
                      <a:pt x="1" y="1901"/>
                    </a:cubicBezTo>
                    <a:cubicBezTo>
                      <a:pt x="1" y="1901"/>
                      <a:pt x="1156" y="1445"/>
                      <a:pt x="1399" y="1141"/>
                    </a:cubicBezTo>
                    <a:cubicBezTo>
                      <a:pt x="1581" y="806"/>
                      <a:pt x="1520" y="350"/>
                      <a:pt x="1216" y="138"/>
                    </a:cubicBezTo>
                    <a:cubicBezTo>
                      <a:pt x="1088" y="44"/>
                      <a:pt x="946" y="0"/>
                      <a:pt x="80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0" name="Google Shape;1260;p21"/>
              <p:cNvSpPr/>
              <p:nvPr/>
            </p:nvSpPr>
            <p:spPr>
              <a:xfrm>
                <a:off x="3300475" y="1536350"/>
                <a:ext cx="38775" cy="53650"/>
              </a:xfrm>
              <a:custGeom>
                <a:rect b="b" l="l" r="r" t="t"/>
                <a:pathLst>
                  <a:path extrusionOk="0" h="2146" w="1551">
                    <a:moveTo>
                      <a:pt x="730" y="0"/>
                    </a:moveTo>
                    <a:cubicBezTo>
                      <a:pt x="397" y="0"/>
                      <a:pt x="114" y="256"/>
                      <a:pt x="61" y="626"/>
                    </a:cubicBezTo>
                    <a:cubicBezTo>
                      <a:pt x="1" y="991"/>
                      <a:pt x="578" y="2146"/>
                      <a:pt x="578" y="2146"/>
                    </a:cubicBezTo>
                    <a:cubicBezTo>
                      <a:pt x="578" y="2146"/>
                      <a:pt x="1399" y="1173"/>
                      <a:pt x="1490" y="808"/>
                    </a:cubicBezTo>
                    <a:cubicBezTo>
                      <a:pt x="1551" y="413"/>
                      <a:pt x="1308" y="48"/>
                      <a:pt x="882" y="18"/>
                    </a:cubicBezTo>
                    <a:cubicBezTo>
                      <a:pt x="831" y="6"/>
                      <a:pt x="780" y="0"/>
                      <a:pt x="73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1" name="Google Shape;1261;p21"/>
              <p:cNvSpPr/>
              <p:nvPr/>
            </p:nvSpPr>
            <p:spPr>
              <a:xfrm>
                <a:off x="3109750" y="1681500"/>
                <a:ext cx="50925" cy="36125"/>
              </a:xfrm>
              <a:custGeom>
                <a:rect b="b" l="l" r="r" t="t"/>
                <a:pathLst>
                  <a:path extrusionOk="0" h="1445" w="2037">
                    <a:moveTo>
                      <a:pt x="817" y="0"/>
                    </a:moveTo>
                    <a:cubicBezTo>
                      <a:pt x="563" y="0"/>
                      <a:pt x="312" y="146"/>
                      <a:pt x="183" y="382"/>
                    </a:cubicBezTo>
                    <a:cubicBezTo>
                      <a:pt x="0" y="747"/>
                      <a:pt x="152" y="1142"/>
                      <a:pt x="487" y="1355"/>
                    </a:cubicBezTo>
                    <a:cubicBezTo>
                      <a:pt x="601" y="1423"/>
                      <a:pt x="847" y="1445"/>
                      <a:pt x="1111" y="1445"/>
                    </a:cubicBezTo>
                    <a:cubicBezTo>
                      <a:pt x="1550" y="1445"/>
                      <a:pt x="2037" y="1385"/>
                      <a:pt x="2037" y="1385"/>
                    </a:cubicBezTo>
                    <a:cubicBezTo>
                      <a:pt x="2037" y="1385"/>
                      <a:pt x="1490" y="261"/>
                      <a:pt x="1125" y="78"/>
                    </a:cubicBezTo>
                    <a:cubicBezTo>
                      <a:pt x="1027" y="25"/>
                      <a:pt x="922" y="0"/>
                      <a:pt x="81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2" name="Google Shape;1262;p21"/>
              <p:cNvSpPr/>
              <p:nvPr/>
            </p:nvSpPr>
            <p:spPr>
              <a:xfrm>
                <a:off x="3124950" y="1739675"/>
                <a:ext cx="48650" cy="38450"/>
              </a:xfrm>
              <a:custGeom>
                <a:rect b="b" l="l" r="r" t="t"/>
                <a:pathLst>
                  <a:path extrusionOk="0" h="1538" w="1946">
                    <a:moveTo>
                      <a:pt x="1946" y="1"/>
                    </a:moveTo>
                    <a:cubicBezTo>
                      <a:pt x="1945" y="1"/>
                      <a:pt x="669" y="1"/>
                      <a:pt x="365" y="274"/>
                    </a:cubicBezTo>
                    <a:cubicBezTo>
                      <a:pt x="61" y="487"/>
                      <a:pt x="0" y="943"/>
                      <a:pt x="213" y="1247"/>
                    </a:cubicBezTo>
                    <a:cubicBezTo>
                      <a:pt x="361" y="1432"/>
                      <a:pt x="588" y="1538"/>
                      <a:pt x="811" y="1538"/>
                    </a:cubicBezTo>
                    <a:cubicBezTo>
                      <a:pt x="955" y="1538"/>
                      <a:pt x="1097" y="1494"/>
                      <a:pt x="1216" y="1399"/>
                    </a:cubicBezTo>
                    <a:cubicBezTo>
                      <a:pt x="1520" y="1186"/>
                      <a:pt x="1946" y="1"/>
                      <a:pt x="194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3" name="Google Shape;1263;p21"/>
              <p:cNvSpPr/>
              <p:nvPr/>
            </p:nvSpPr>
            <p:spPr>
              <a:xfrm>
                <a:off x="3174325" y="1744225"/>
                <a:ext cx="39550" cy="52500"/>
              </a:xfrm>
              <a:custGeom>
                <a:rect b="b" l="l" r="r" t="t"/>
                <a:pathLst>
                  <a:path extrusionOk="0" h="2100" w="1582">
                    <a:moveTo>
                      <a:pt x="1186" y="1"/>
                    </a:moveTo>
                    <a:cubicBezTo>
                      <a:pt x="1186" y="1"/>
                      <a:pt x="183" y="791"/>
                      <a:pt x="92" y="1186"/>
                    </a:cubicBezTo>
                    <a:cubicBezTo>
                      <a:pt x="1" y="1551"/>
                      <a:pt x="214" y="1946"/>
                      <a:pt x="609" y="2068"/>
                    </a:cubicBezTo>
                    <a:cubicBezTo>
                      <a:pt x="673" y="2089"/>
                      <a:pt x="738" y="2099"/>
                      <a:pt x="802" y="2099"/>
                    </a:cubicBezTo>
                    <a:cubicBezTo>
                      <a:pt x="1104" y="2099"/>
                      <a:pt x="1390" y="1877"/>
                      <a:pt x="1490" y="1551"/>
                    </a:cubicBezTo>
                    <a:cubicBezTo>
                      <a:pt x="1582" y="1186"/>
                      <a:pt x="1186" y="1"/>
                      <a:pt x="118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4" name="Google Shape;1264;p21"/>
              <p:cNvSpPr/>
              <p:nvPr/>
            </p:nvSpPr>
            <p:spPr>
              <a:xfrm>
                <a:off x="3170550" y="1822500"/>
                <a:ext cx="48650" cy="39725"/>
              </a:xfrm>
              <a:custGeom>
                <a:rect b="b" l="l" r="r" t="t"/>
                <a:pathLst>
                  <a:path extrusionOk="0" h="1589" w="1946">
                    <a:moveTo>
                      <a:pt x="0" y="1"/>
                    </a:moveTo>
                    <a:cubicBezTo>
                      <a:pt x="0" y="1"/>
                      <a:pt x="365" y="1156"/>
                      <a:pt x="669" y="1429"/>
                    </a:cubicBezTo>
                    <a:cubicBezTo>
                      <a:pt x="801" y="1535"/>
                      <a:pt x="961" y="1589"/>
                      <a:pt x="1121" y="1589"/>
                    </a:cubicBezTo>
                    <a:cubicBezTo>
                      <a:pt x="1328" y="1589"/>
                      <a:pt x="1534" y="1497"/>
                      <a:pt x="1672" y="1308"/>
                    </a:cubicBezTo>
                    <a:cubicBezTo>
                      <a:pt x="1945" y="973"/>
                      <a:pt x="1885" y="517"/>
                      <a:pt x="1550" y="305"/>
                    </a:cubicBezTo>
                    <a:cubicBezTo>
                      <a:pt x="1246" y="62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5" name="Google Shape;1265;p21"/>
              <p:cNvSpPr/>
              <p:nvPr/>
            </p:nvSpPr>
            <p:spPr>
              <a:xfrm>
                <a:off x="3223725" y="1544675"/>
                <a:ext cx="38025" cy="52925"/>
              </a:xfrm>
              <a:custGeom>
                <a:rect b="b" l="l" r="r" t="t"/>
                <a:pathLst>
                  <a:path extrusionOk="0" h="2117" w="1521">
                    <a:moveTo>
                      <a:pt x="746" y="0"/>
                    </a:moveTo>
                    <a:cubicBezTo>
                      <a:pt x="419" y="0"/>
                      <a:pt x="140" y="223"/>
                      <a:pt x="62" y="536"/>
                    </a:cubicBezTo>
                    <a:cubicBezTo>
                      <a:pt x="1" y="931"/>
                      <a:pt x="457" y="2117"/>
                      <a:pt x="457" y="2117"/>
                    </a:cubicBezTo>
                    <a:cubicBezTo>
                      <a:pt x="457" y="2117"/>
                      <a:pt x="1369" y="1266"/>
                      <a:pt x="1429" y="840"/>
                    </a:cubicBezTo>
                    <a:cubicBezTo>
                      <a:pt x="1521" y="475"/>
                      <a:pt x="1277" y="80"/>
                      <a:pt x="913" y="19"/>
                    </a:cubicBezTo>
                    <a:cubicBezTo>
                      <a:pt x="856" y="6"/>
                      <a:pt x="800" y="0"/>
                      <a:pt x="74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6" name="Google Shape;1266;p21"/>
              <p:cNvSpPr/>
              <p:nvPr/>
            </p:nvSpPr>
            <p:spPr>
              <a:xfrm>
                <a:off x="3252600" y="1592450"/>
                <a:ext cx="40300" cy="49225"/>
              </a:xfrm>
              <a:custGeom>
                <a:rect b="b" l="l" r="r" t="t"/>
                <a:pathLst>
                  <a:path extrusionOk="0" h="1969" w="1612">
                    <a:moveTo>
                      <a:pt x="814" y="0"/>
                    </a:moveTo>
                    <a:cubicBezTo>
                      <a:pt x="703" y="0"/>
                      <a:pt x="591" y="28"/>
                      <a:pt x="487" y="84"/>
                    </a:cubicBezTo>
                    <a:cubicBezTo>
                      <a:pt x="122" y="236"/>
                      <a:pt x="1" y="692"/>
                      <a:pt x="183" y="1026"/>
                    </a:cubicBezTo>
                    <a:cubicBezTo>
                      <a:pt x="366" y="1361"/>
                      <a:pt x="1429" y="1969"/>
                      <a:pt x="1429" y="1969"/>
                    </a:cubicBezTo>
                    <a:cubicBezTo>
                      <a:pt x="1429" y="1969"/>
                      <a:pt x="1612" y="722"/>
                      <a:pt x="1429" y="388"/>
                    </a:cubicBezTo>
                    <a:cubicBezTo>
                      <a:pt x="1303" y="136"/>
                      <a:pt x="1062" y="0"/>
                      <a:pt x="81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7" name="Google Shape;1267;p21"/>
              <p:cNvSpPr/>
              <p:nvPr/>
            </p:nvSpPr>
            <p:spPr>
              <a:xfrm>
                <a:off x="3178125" y="1592050"/>
                <a:ext cx="54000" cy="36075"/>
              </a:xfrm>
              <a:custGeom>
                <a:rect b="b" l="l" r="r" t="t"/>
                <a:pathLst>
                  <a:path extrusionOk="0" h="1443" w="2160">
                    <a:moveTo>
                      <a:pt x="772" y="0"/>
                    </a:moveTo>
                    <a:cubicBezTo>
                      <a:pt x="421" y="0"/>
                      <a:pt x="114" y="256"/>
                      <a:pt x="31" y="586"/>
                    </a:cubicBezTo>
                    <a:cubicBezTo>
                      <a:pt x="1" y="1012"/>
                      <a:pt x="275" y="1377"/>
                      <a:pt x="639" y="1437"/>
                    </a:cubicBezTo>
                    <a:cubicBezTo>
                      <a:pt x="661" y="1441"/>
                      <a:pt x="685" y="1442"/>
                      <a:pt x="712" y="1442"/>
                    </a:cubicBezTo>
                    <a:cubicBezTo>
                      <a:pt x="1156" y="1442"/>
                      <a:pt x="2159" y="982"/>
                      <a:pt x="2159" y="982"/>
                    </a:cubicBezTo>
                    <a:cubicBezTo>
                      <a:pt x="2159" y="982"/>
                      <a:pt x="1278" y="100"/>
                      <a:pt x="882" y="9"/>
                    </a:cubicBezTo>
                    <a:cubicBezTo>
                      <a:pt x="845" y="3"/>
                      <a:pt x="808" y="0"/>
                      <a:pt x="77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8" name="Google Shape;1268;p21"/>
              <p:cNvSpPr/>
              <p:nvPr/>
            </p:nvSpPr>
            <p:spPr>
              <a:xfrm>
                <a:off x="3463850" y="1673600"/>
                <a:ext cx="53975" cy="36000"/>
              </a:xfrm>
              <a:custGeom>
                <a:rect b="b" l="l" r="r" t="t"/>
                <a:pathLst>
                  <a:path extrusionOk="0" h="1440" w="2159">
                    <a:moveTo>
                      <a:pt x="1405" y="1"/>
                    </a:moveTo>
                    <a:cubicBezTo>
                      <a:pt x="1344" y="1"/>
                      <a:pt x="1281" y="10"/>
                      <a:pt x="1217" y="30"/>
                    </a:cubicBezTo>
                    <a:cubicBezTo>
                      <a:pt x="852" y="90"/>
                      <a:pt x="1" y="1063"/>
                      <a:pt x="1" y="1063"/>
                    </a:cubicBezTo>
                    <a:cubicBezTo>
                      <a:pt x="1" y="1063"/>
                      <a:pt x="980" y="1440"/>
                      <a:pt x="1433" y="1440"/>
                    </a:cubicBezTo>
                    <a:cubicBezTo>
                      <a:pt x="1478" y="1440"/>
                      <a:pt x="1518" y="1436"/>
                      <a:pt x="1551" y="1428"/>
                    </a:cubicBezTo>
                    <a:cubicBezTo>
                      <a:pt x="1946" y="1367"/>
                      <a:pt x="2159" y="972"/>
                      <a:pt x="2098" y="607"/>
                    </a:cubicBezTo>
                    <a:cubicBezTo>
                      <a:pt x="1996" y="250"/>
                      <a:pt x="1723" y="1"/>
                      <a:pt x="140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9" name="Google Shape;1269;p21"/>
              <p:cNvSpPr/>
              <p:nvPr/>
            </p:nvSpPr>
            <p:spPr>
              <a:xfrm>
                <a:off x="3399275" y="1650600"/>
                <a:ext cx="53975" cy="35175"/>
              </a:xfrm>
              <a:custGeom>
                <a:rect b="b" l="l" r="r" t="t"/>
                <a:pathLst>
                  <a:path extrusionOk="0" h="1407" w="2159">
                    <a:moveTo>
                      <a:pt x="1309" y="0"/>
                    </a:moveTo>
                    <a:cubicBezTo>
                      <a:pt x="1229" y="0"/>
                      <a:pt x="1146" y="12"/>
                      <a:pt x="1064" y="38"/>
                    </a:cubicBezTo>
                    <a:cubicBezTo>
                      <a:pt x="699" y="190"/>
                      <a:pt x="0" y="1223"/>
                      <a:pt x="0" y="1223"/>
                    </a:cubicBezTo>
                    <a:cubicBezTo>
                      <a:pt x="0" y="1223"/>
                      <a:pt x="814" y="1406"/>
                      <a:pt x="1326" y="1406"/>
                    </a:cubicBezTo>
                    <a:cubicBezTo>
                      <a:pt x="1440" y="1406"/>
                      <a:pt x="1539" y="1397"/>
                      <a:pt x="1611" y="1375"/>
                    </a:cubicBezTo>
                    <a:cubicBezTo>
                      <a:pt x="1976" y="1223"/>
                      <a:pt x="2158" y="828"/>
                      <a:pt x="2006" y="463"/>
                    </a:cubicBezTo>
                    <a:cubicBezTo>
                      <a:pt x="1886" y="175"/>
                      <a:pt x="1613" y="0"/>
                      <a:pt x="130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270" name="Google Shape;1270;p21"/>
            <p:cNvSpPr/>
            <p:nvPr/>
          </p:nvSpPr>
          <p:spPr>
            <a:xfrm rot="-7763774">
              <a:off x="7613164" y="84697"/>
              <a:ext cx="595019" cy="555193"/>
            </a:xfrm>
            <a:custGeom>
              <a:rect b="b" l="l" r="r" t="t"/>
              <a:pathLst>
                <a:path extrusionOk="0" h="22207" w="23800">
                  <a:moveTo>
                    <a:pt x="15055" y="664"/>
                  </a:moveTo>
                  <a:cubicBezTo>
                    <a:pt x="16586" y="664"/>
                    <a:pt x="17763" y="967"/>
                    <a:pt x="18663" y="1579"/>
                  </a:cubicBezTo>
                  <a:cubicBezTo>
                    <a:pt x="19575" y="2187"/>
                    <a:pt x="20213" y="3129"/>
                    <a:pt x="20578" y="4375"/>
                  </a:cubicBezTo>
                  <a:cubicBezTo>
                    <a:pt x="20426" y="4345"/>
                    <a:pt x="20213" y="4314"/>
                    <a:pt x="20061" y="4284"/>
                  </a:cubicBezTo>
                  <a:cubicBezTo>
                    <a:pt x="19757" y="3767"/>
                    <a:pt x="18633" y="2369"/>
                    <a:pt x="16019" y="2247"/>
                  </a:cubicBezTo>
                  <a:cubicBezTo>
                    <a:pt x="15979" y="2246"/>
                    <a:pt x="15941" y="2246"/>
                    <a:pt x="15902" y="2246"/>
                  </a:cubicBezTo>
                  <a:cubicBezTo>
                    <a:pt x="13742" y="2246"/>
                    <a:pt x="12970" y="3909"/>
                    <a:pt x="12462" y="5044"/>
                  </a:cubicBezTo>
                  <a:cubicBezTo>
                    <a:pt x="12280" y="5439"/>
                    <a:pt x="12097" y="5864"/>
                    <a:pt x="11946" y="5925"/>
                  </a:cubicBezTo>
                  <a:cubicBezTo>
                    <a:pt x="11915" y="5925"/>
                    <a:pt x="11915" y="5986"/>
                    <a:pt x="11915" y="5986"/>
                  </a:cubicBezTo>
                  <a:cubicBezTo>
                    <a:pt x="11854" y="5925"/>
                    <a:pt x="11763" y="5834"/>
                    <a:pt x="11702" y="5743"/>
                  </a:cubicBezTo>
                  <a:cubicBezTo>
                    <a:pt x="11450" y="5427"/>
                    <a:pt x="11080" y="4951"/>
                    <a:pt x="10291" y="4951"/>
                  </a:cubicBezTo>
                  <a:cubicBezTo>
                    <a:pt x="9941" y="4951"/>
                    <a:pt x="9508" y="5044"/>
                    <a:pt x="8967" y="5287"/>
                  </a:cubicBezTo>
                  <a:cubicBezTo>
                    <a:pt x="6991" y="6199"/>
                    <a:pt x="6626" y="7962"/>
                    <a:pt x="6596" y="8752"/>
                  </a:cubicBezTo>
                  <a:cubicBezTo>
                    <a:pt x="5997" y="8619"/>
                    <a:pt x="4930" y="8405"/>
                    <a:pt x="3866" y="8405"/>
                  </a:cubicBezTo>
                  <a:cubicBezTo>
                    <a:pt x="3471" y="8405"/>
                    <a:pt x="3076" y="8435"/>
                    <a:pt x="2705" y="8509"/>
                  </a:cubicBezTo>
                  <a:cubicBezTo>
                    <a:pt x="2584" y="8174"/>
                    <a:pt x="2553" y="7323"/>
                    <a:pt x="3465" y="6412"/>
                  </a:cubicBezTo>
                  <a:cubicBezTo>
                    <a:pt x="4336" y="5519"/>
                    <a:pt x="5548" y="5378"/>
                    <a:pt x="6239" y="5378"/>
                  </a:cubicBezTo>
                  <a:cubicBezTo>
                    <a:pt x="6560" y="5378"/>
                    <a:pt x="6769" y="5408"/>
                    <a:pt x="6778" y="5408"/>
                  </a:cubicBezTo>
                  <a:cubicBezTo>
                    <a:pt x="6900" y="5408"/>
                    <a:pt x="6961" y="5408"/>
                    <a:pt x="7052" y="5348"/>
                  </a:cubicBezTo>
                  <a:cubicBezTo>
                    <a:pt x="7113" y="5256"/>
                    <a:pt x="7143" y="5196"/>
                    <a:pt x="7143" y="5074"/>
                  </a:cubicBezTo>
                  <a:cubicBezTo>
                    <a:pt x="7143" y="5044"/>
                    <a:pt x="6991" y="1943"/>
                    <a:pt x="11368" y="1092"/>
                  </a:cubicBezTo>
                  <a:cubicBezTo>
                    <a:pt x="12781" y="807"/>
                    <a:pt x="14002" y="664"/>
                    <a:pt x="15055" y="664"/>
                  </a:cubicBezTo>
                  <a:close/>
                  <a:moveTo>
                    <a:pt x="15786" y="2942"/>
                  </a:moveTo>
                  <a:cubicBezTo>
                    <a:pt x="15842" y="2942"/>
                    <a:pt x="15899" y="2943"/>
                    <a:pt x="15958" y="2946"/>
                  </a:cubicBezTo>
                  <a:cubicBezTo>
                    <a:pt x="17721" y="2977"/>
                    <a:pt x="18693" y="3737"/>
                    <a:pt x="19180" y="4223"/>
                  </a:cubicBezTo>
                  <a:cubicBezTo>
                    <a:pt x="19028" y="4223"/>
                    <a:pt x="18876" y="4284"/>
                    <a:pt x="18724" y="4314"/>
                  </a:cubicBezTo>
                  <a:cubicBezTo>
                    <a:pt x="16961" y="4679"/>
                    <a:pt x="15897" y="6959"/>
                    <a:pt x="15441" y="8174"/>
                  </a:cubicBezTo>
                  <a:cubicBezTo>
                    <a:pt x="15122" y="7830"/>
                    <a:pt x="14643" y="7546"/>
                    <a:pt x="13926" y="7546"/>
                  </a:cubicBezTo>
                  <a:cubicBezTo>
                    <a:pt x="13756" y="7546"/>
                    <a:pt x="13572" y="7562"/>
                    <a:pt x="13374" y="7597"/>
                  </a:cubicBezTo>
                  <a:cubicBezTo>
                    <a:pt x="13101" y="7658"/>
                    <a:pt x="12797" y="7749"/>
                    <a:pt x="12493" y="7870"/>
                  </a:cubicBezTo>
                  <a:cubicBezTo>
                    <a:pt x="11064" y="8448"/>
                    <a:pt x="10608" y="9512"/>
                    <a:pt x="10183" y="10454"/>
                  </a:cubicBezTo>
                  <a:cubicBezTo>
                    <a:pt x="9848" y="11214"/>
                    <a:pt x="9575" y="11913"/>
                    <a:pt x="8784" y="12156"/>
                  </a:cubicBezTo>
                  <a:cubicBezTo>
                    <a:pt x="8663" y="12217"/>
                    <a:pt x="8602" y="12247"/>
                    <a:pt x="8480" y="12247"/>
                  </a:cubicBezTo>
                  <a:cubicBezTo>
                    <a:pt x="8419" y="12255"/>
                    <a:pt x="8360" y="12259"/>
                    <a:pt x="8305" y="12259"/>
                  </a:cubicBezTo>
                  <a:cubicBezTo>
                    <a:pt x="7922" y="12259"/>
                    <a:pt x="7663" y="12080"/>
                    <a:pt x="7265" y="11761"/>
                  </a:cubicBezTo>
                  <a:cubicBezTo>
                    <a:pt x="6784" y="11332"/>
                    <a:pt x="6199" y="10881"/>
                    <a:pt x="5177" y="10881"/>
                  </a:cubicBezTo>
                  <a:cubicBezTo>
                    <a:pt x="4970" y="10881"/>
                    <a:pt x="4745" y="10899"/>
                    <a:pt x="4499" y="10940"/>
                  </a:cubicBezTo>
                  <a:cubicBezTo>
                    <a:pt x="4286" y="11001"/>
                    <a:pt x="4103" y="11032"/>
                    <a:pt x="3921" y="11092"/>
                  </a:cubicBezTo>
                  <a:cubicBezTo>
                    <a:pt x="3192" y="11336"/>
                    <a:pt x="2584" y="11822"/>
                    <a:pt x="2219" y="12521"/>
                  </a:cubicBezTo>
                  <a:cubicBezTo>
                    <a:pt x="1793" y="11792"/>
                    <a:pt x="1033" y="10424"/>
                    <a:pt x="1915" y="9664"/>
                  </a:cubicBezTo>
                  <a:cubicBezTo>
                    <a:pt x="2370" y="9261"/>
                    <a:pt x="3142" y="9125"/>
                    <a:pt x="3955" y="9125"/>
                  </a:cubicBezTo>
                  <a:cubicBezTo>
                    <a:pt x="5043" y="9125"/>
                    <a:pt x="6204" y="9368"/>
                    <a:pt x="6778" y="9542"/>
                  </a:cubicBezTo>
                  <a:cubicBezTo>
                    <a:pt x="6805" y="9560"/>
                    <a:pt x="6834" y="9567"/>
                    <a:pt x="6865" y="9567"/>
                  </a:cubicBezTo>
                  <a:cubicBezTo>
                    <a:pt x="6938" y="9567"/>
                    <a:pt x="7018" y="9524"/>
                    <a:pt x="7082" y="9481"/>
                  </a:cubicBezTo>
                  <a:cubicBezTo>
                    <a:pt x="7143" y="9390"/>
                    <a:pt x="7173" y="9299"/>
                    <a:pt x="7173" y="9177"/>
                  </a:cubicBezTo>
                  <a:cubicBezTo>
                    <a:pt x="7173" y="9086"/>
                    <a:pt x="6991" y="6898"/>
                    <a:pt x="9210" y="5895"/>
                  </a:cubicBezTo>
                  <a:cubicBezTo>
                    <a:pt x="9656" y="5704"/>
                    <a:pt x="9987" y="5627"/>
                    <a:pt x="10242" y="5627"/>
                  </a:cubicBezTo>
                  <a:cubicBezTo>
                    <a:pt x="10716" y="5627"/>
                    <a:pt x="10927" y="5891"/>
                    <a:pt x="11125" y="6168"/>
                  </a:cubicBezTo>
                  <a:cubicBezTo>
                    <a:pt x="11279" y="6366"/>
                    <a:pt x="11496" y="6644"/>
                    <a:pt x="11824" y="6644"/>
                  </a:cubicBezTo>
                  <a:cubicBezTo>
                    <a:pt x="11949" y="6644"/>
                    <a:pt x="12090" y="6603"/>
                    <a:pt x="12249" y="6503"/>
                  </a:cubicBezTo>
                  <a:cubicBezTo>
                    <a:pt x="12584" y="6320"/>
                    <a:pt x="12766" y="5864"/>
                    <a:pt x="13040" y="5287"/>
                  </a:cubicBezTo>
                  <a:cubicBezTo>
                    <a:pt x="13510" y="4228"/>
                    <a:pt x="14123" y="2942"/>
                    <a:pt x="15786" y="2942"/>
                  </a:cubicBezTo>
                  <a:close/>
                  <a:moveTo>
                    <a:pt x="19458" y="4963"/>
                  </a:moveTo>
                  <a:cubicBezTo>
                    <a:pt x="19576" y="4963"/>
                    <a:pt x="19687" y="4970"/>
                    <a:pt x="19788" y="4983"/>
                  </a:cubicBezTo>
                  <a:lnTo>
                    <a:pt x="19940" y="4983"/>
                  </a:lnTo>
                  <a:cubicBezTo>
                    <a:pt x="20304" y="5013"/>
                    <a:pt x="20608" y="5135"/>
                    <a:pt x="20912" y="5317"/>
                  </a:cubicBezTo>
                  <a:cubicBezTo>
                    <a:pt x="21095" y="5439"/>
                    <a:pt x="21277" y="5560"/>
                    <a:pt x="21429" y="5743"/>
                  </a:cubicBezTo>
                  <a:cubicBezTo>
                    <a:pt x="21733" y="6016"/>
                    <a:pt x="21976" y="6381"/>
                    <a:pt x="22158" y="6776"/>
                  </a:cubicBezTo>
                  <a:cubicBezTo>
                    <a:pt x="21095" y="6898"/>
                    <a:pt x="20456" y="7688"/>
                    <a:pt x="19848" y="8570"/>
                  </a:cubicBezTo>
                  <a:cubicBezTo>
                    <a:pt x="19301" y="9360"/>
                    <a:pt x="19271" y="10424"/>
                    <a:pt x="19332" y="11396"/>
                  </a:cubicBezTo>
                  <a:cubicBezTo>
                    <a:pt x="18809" y="11203"/>
                    <a:pt x="18240" y="11104"/>
                    <a:pt x="17670" y="11104"/>
                  </a:cubicBezTo>
                  <a:cubicBezTo>
                    <a:pt x="16715" y="11104"/>
                    <a:pt x="15758" y="11384"/>
                    <a:pt x="15015" y="11974"/>
                  </a:cubicBezTo>
                  <a:cubicBezTo>
                    <a:pt x="13769" y="13007"/>
                    <a:pt x="13648" y="14284"/>
                    <a:pt x="13952" y="15743"/>
                  </a:cubicBezTo>
                  <a:cubicBezTo>
                    <a:pt x="13523" y="15676"/>
                    <a:pt x="13097" y="15637"/>
                    <a:pt x="12680" y="15637"/>
                  </a:cubicBezTo>
                  <a:cubicBezTo>
                    <a:pt x="11379" y="15637"/>
                    <a:pt x="10168" y="16021"/>
                    <a:pt x="9271" y="17172"/>
                  </a:cubicBezTo>
                  <a:cubicBezTo>
                    <a:pt x="8602" y="18053"/>
                    <a:pt x="8207" y="19725"/>
                    <a:pt x="8541" y="20910"/>
                  </a:cubicBezTo>
                  <a:cubicBezTo>
                    <a:pt x="6353" y="19938"/>
                    <a:pt x="4164" y="18175"/>
                    <a:pt x="2888" y="15317"/>
                  </a:cubicBezTo>
                  <a:cubicBezTo>
                    <a:pt x="2523" y="14466"/>
                    <a:pt x="2462" y="13585"/>
                    <a:pt x="2827" y="12886"/>
                  </a:cubicBezTo>
                  <a:cubicBezTo>
                    <a:pt x="3100" y="12339"/>
                    <a:pt x="3587" y="11913"/>
                    <a:pt x="4134" y="11731"/>
                  </a:cubicBezTo>
                  <a:cubicBezTo>
                    <a:pt x="4347" y="11670"/>
                    <a:pt x="4499" y="11609"/>
                    <a:pt x="4681" y="11609"/>
                  </a:cubicBezTo>
                  <a:cubicBezTo>
                    <a:pt x="4909" y="11562"/>
                    <a:pt x="5111" y="11541"/>
                    <a:pt x="5293" y="11541"/>
                  </a:cubicBezTo>
                  <a:cubicBezTo>
                    <a:pt x="6057" y="11541"/>
                    <a:pt x="6464" y="11910"/>
                    <a:pt x="6930" y="12278"/>
                  </a:cubicBezTo>
                  <a:cubicBezTo>
                    <a:pt x="7321" y="12617"/>
                    <a:pt x="7735" y="12978"/>
                    <a:pt x="8343" y="12978"/>
                  </a:cubicBezTo>
                  <a:cubicBezTo>
                    <a:pt x="8444" y="12978"/>
                    <a:pt x="8550" y="12968"/>
                    <a:pt x="8663" y="12947"/>
                  </a:cubicBezTo>
                  <a:cubicBezTo>
                    <a:pt x="8784" y="12886"/>
                    <a:pt x="8936" y="12855"/>
                    <a:pt x="9088" y="12825"/>
                  </a:cubicBezTo>
                  <a:cubicBezTo>
                    <a:pt x="10152" y="12430"/>
                    <a:pt x="10487" y="11548"/>
                    <a:pt x="10882" y="10728"/>
                  </a:cubicBezTo>
                  <a:cubicBezTo>
                    <a:pt x="11246" y="9816"/>
                    <a:pt x="11642" y="8965"/>
                    <a:pt x="12827" y="8509"/>
                  </a:cubicBezTo>
                  <a:cubicBezTo>
                    <a:pt x="13070" y="8418"/>
                    <a:pt x="13344" y="8326"/>
                    <a:pt x="13587" y="8296"/>
                  </a:cubicBezTo>
                  <a:cubicBezTo>
                    <a:pt x="13750" y="8263"/>
                    <a:pt x="13898" y="8249"/>
                    <a:pt x="14032" y="8249"/>
                  </a:cubicBezTo>
                  <a:cubicBezTo>
                    <a:pt x="15023" y="8249"/>
                    <a:pt x="15259" y="9036"/>
                    <a:pt x="15259" y="9117"/>
                  </a:cubicBezTo>
                  <a:cubicBezTo>
                    <a:pt x="15289" y="9269"/>
                    <a:pt x="15380" y="9390"/>
                    <a:pt x="15532" y="9390"/>
                  </a:cubicBezTo>
                  <a:cubicBezTo>
                    <a:pt x="15684" y="9390"/>
                    <a:pt x="15836" y="9269"/>
                    <a:pt x="15897" y="9177"/>
                  </a:cubicBezTo>
                  <a:cubicBezTo>
                    <a:pt x="15897" y="9117"/>
                    <a:pt x="16900" y="5469"/>
                    <a:pt x="18937" y="5013"/>
                  </a:cubicBezTo>
                  <a:cubicBezTo>
                    <a:pt x="19115" y="4978"/>
                    <a:pt x="19293" y="4963"/>
                    <a:pt x="19458" y="4963"/>
                  </a:cubicBezTo>
                  <a:close/>
                  <a:moveTo>
                    <a:pt x="22341" y="7384"/>
                  </a:moveTo>
                  <a:cubicBezTo>
                    <a:pt x="22766" y="8539"/>
                    <a:pt x="22797" y="10059"/>
                    <a:pt x="22554" y="11883"/>
                  </a:cubicBezTo>
                  <a:cubicBezTo>
                    <a:pt x="21672" y="17810"/>
                    <a:pt x="18693" y="19877"/>
                    <a:pt x="14195" y="21305"/>
                  </a:cubicBezTo>
                  <a:cubicBezTo>
                    <a:pt x="13952" y="21366"/>
                    <a:pt x="13739" y="21397"/>
                    <a:pt x="13496" y="21457"/>
                  </a:cubicBezTo>
                  <a:cubicBezTo>
                    <a:pt x="13128" y="21517"/>
                    <a:pt x="12723" y="21547"/>
                    <a:pt x="12294" y="21547"/>
                  </a:cubicBezTo>
                  <a:cubicBezTo>
                    <a:pt x="11413" y="21547"/>
                    <a:pt x="10424" y="21419"/>
                    <a:pt x="9423" y="21153"/>
                  </a:cubicBezTo>
                  <a:cubicBezTo>
                    <a:pt x="8632" y="20120"/>
                    <a:pt x="9271" y="18175"/>
                    <a:pt x="9970" y="17293"/>
                  </a:cubicBezTo>
                  <a:cubicBezTo>
                    <a:pt x="10613" y="16480"/>
                    <a:pt x="11585" y="16220"/>
                    <a:pt x="12580" y="16220"/>
                  </a:cubicBezTo>
                  <a:cubicBezTo>
                    <a:pt x="13184" y="16220"/>
                    <a:pt x="13796" y="16316"/>
                    <a:pt x="14347" y="16442"/>
                  </a:cubicBezTo>
                  <a:cubicBezTo>
                    <a:pt x="14357" y="16444"/>
                    <a:pt x="14368" y="16445"/>
                    <a:pt x="14379" y="16445"/>
                  </a:cubicBezTo>
                  <a:cubicBezTo>
                    <a:pt x="14553" y="16445"/>
                    <a:pt x="14738" y="16219"/>
                    <a:pt x="14681" y="16047"/>
                  </a:cubicBezTo>
                  <a:cubicBezTo>
                    <a:pt x="14347" y="14770"/>
                    <a:pt x="14134" y="13615"/>
                    <a:pt x="15198" y="12582"/>
                  </a:cubicBezTo>
                  <a:cubicBezTo>
                    <a:pt x="15792" y="11988"/>
                    <a:pt x="16698" y="11705"/>
                    <a:pt x="17592" y="11705"/>
                  </a:cubicBezTo>
                  <a:cubicBezTo>
                    <a:pt x="18252" y="11705"/>
                    <a:pt x="18906" y="11859"/>
                    <a:pt x="19423" y="12156"/>
                  </a:cubicBezTo>
                  <a:cubicBezTo>
                    <a:pt x="19490" y="12194"/>
                    <a:pt x="19556" y="12211"/>
                    <a:pt x="19617" y="12211"/>
                  </a:cubicBezTo>
                  <a:cubicBezTo>
                    <a:pt x="19802" y="12211"/>
                    <a:pt x="19940" y="12051"/>
                    <a:pt x="19940" y="11822"/>
                  </a:cubicBezTo>
                  <a:cubicBezTo>
                    <a:pt x="19909" y="11032"/>
                    <a:pt x="19879" y="10241"/>
                    <a:pt x="20092" y="9481"/>
                  </a:cubicBezTo>
                  <a:cubicBezTo>
                    <a:pt x="20365" y="8509"/>
                    <a:pt x="21338" y="7384"/>
                    <a:pt x="22341" y="7384"/>
                  </a:cubicBezTo>
                  <a:close/>
                  <a:moveTo>
                    <a:pt x="15085" y="1"/>
                  </a:moveTo>
                  <a:cubicBezTo>
                    <a:pt x="13975" y="1"/>
                    <a:pt x="12703" y="144"/>
                    <a:pt x="11246" y="424"/>
                  </a:cubicBezTo>
                  <a:cubicBezTo>
                    <a:pt x="7265" y="1244"/>
                    <a:pt x="6626" y="3737"/>
                    <a:pt x="6505" y="4740"/>
                  </a:cubicBezTo>
                  <a:cubicBezTo>
                    <a:pt x="6392" y="4730"/>
                    <a:pt x="6259" y="4724"/>
                    <a:pt x="6110" y="4724"/>
                  </a:cubicBezTo>
                  <a:cubicBezTo>
                    <a:pt x="5296" y="4724"/>
                    <a:pt x="4011" y="4918"/>
                    <a:pt x="3009" y="5895"/>
                  </a:cubicBezTo>
                  <a:cubicBezTo>
                    <a:pt x="1824" y="7050"/>
                    <a:pt x="1915" y="8235"/>
                    <a:pt x="2067" y="8752"/>
                  </a:cubicBezTo>
                  <a:cubicBezTo>
                    <a:pt x="1824" y="8874"/>
                    <a:pt x="1641" y="8995"/>
                    <a:pt x="1489" y="9147"/>
                  </a:cubicBezTo>
                  <a:cubicBezTo>
                    <a:pt x="0" y="10454"/>
                    <a:pt x="1581" y="12643"/>
                    <a:pt x="2006" y="13190"/>
                  </a:cubicBezTo>
                  <a:cubicBezTo>
                    <a:pt x="1854" y="13919"/>
                    <a:pt x="1945" y="14709"/>
                    <a:pt x="2310" y="15561"/>
                  </a:cubicBezTo>
                  <a:cubicBezTo>
                    <a:pt x="4383" y="20370"/>
                    <a:pt x="8987" y="22206"/>
                    <a:pt x="12327" y="22206"/>
                  </a:cubicBezTo>
                  <a:cubicBezTo>
                    <a:pt x="12807" y="22206"/>
                    <a:pt x="13261" y="22168"/>
                    <a:pt x="13678" y="22096"/>
                  </a:cubicBezTo>
                  <a:cubicBezTo>
                    <a:pt x="13952" y="22065"/>
                    <a:pt x="14225" y="21974"/>
                    <a:pt x="14438" y="21913"/>
                  </a:cubicBezTo>
                  <a:cubicBezTo>
                    <a:pt x="19180" y="20424"/>
                    <a:pt x="22341" y="18205"/>
                    <a:pt x="23253" y="11943"/>
                  </a:cubicBezTo>
                  <a:cubicBezTo>
                    <a:pt x="23800" y="7992"/>
                    <a:pt x="22797" y="6108"/>
                    <a:pt x="21885" y="5196"/>
                  </a:cubicBezTo>
                  <a:cubicBezTo>
                    <a:pt x="21733" y="5044"/>
                    <a:pt x="21551" y="4892"/>
                    <a:pt x="21368" y="4770"/>
                  </a:cubicBezTo>
                  <a:cubicBezTo>
                    <a:pt x="20973" y="3068"/>
                    <a:pt x="20213" y="1791"/>
                    <a:pt x="19058" y="1001"/>
                  </a:cubicBezTo>
                  <a:cubicBezTo>
                    <a:pt x="18054" y="326"/>
                    <a:pt x="16754" y="1"/>
                    <a:pt x="15085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271" name="Google Shape;1271;p21"/>
            <p:cNvGrpSpPr/>
            <p:nvPr/>
          </p:nvGrpSpPr>
          <p:grpSpPr>
            <a:xfrm rot="1323661">
              <a:off x="8183679" y="1286683"/>
              <a:ext cx="354156" cy="394432"/>
              <a:chOff x="7037625" y="1519300"/>
              <a:chExt cx="354150" cy="394425"/>
            </a:xfrm>
          </p:grpSpPr>
          <p:sp>
            <p:nvSpPr>
              <p:cNvPr id="1272" name="Google Shape;1272;p21"/>
              <p:cNvSpPr/>
              <p:nvPr/>
            </p:nvSpPr>
            <p:spPr>
              <a:xfrm>
                <a:off x="7037625" y="1519300"/>
                <a:ext cx="354150" cy="394425"/>
              </a:xfrm>
              <a:custGeom>
                <a:rect b="b" l="l" r="r" t="t"/>
                <a:pathLst>
                  <a:path extrusionOk="0" h="15777" w="14166">
                    <a:moveTo>
                      <a:pt x="1065" y="670"/>
                    </a:moveTo>
                    <a:cubicBezTo>
                      <a:pt x="1581" y="670"/>
                      <a:pt x="2280" y="2189"/>
                      <a:pt x="2767" y="3952"/>
                    </a:cubicBezTo>
                    <a:lnTo>
                      <a:pt x="2676" y="4013"/>
                    </a:lnTo>
                    <a:cubicBezTo>
                      <a:pt x="1703" y="3010"/>
                      <a:pt x="639" y="1794"/>
                      <a:pt x="669" y="1095"/>
                    </a:cubicBezTo>
                    <a:cubicBezTo>
                      <a:pt x="669" y="943"/>
                      <a:pt x="761" y="852"/>
                      <a:pt x="852" y="761"/>
                    </a:cubicBezTo>
                    <a:cubicBezTo>
                      <a:pt x="943" y="730"/>
                      <a:pt x="1004" y="670"/>
                      <a:pt x="1065" y="670"/>
                    </a:cubicBezTo>
                    <a:close/>
                    <a:moveTo>
                      <a:pt x="5685" y="3223"/>
                    </a:moveTo>
                    <a:cubicBezTo>
                      <a:pt x="5837" y="3253"/>
                      <a:pt x="6414" y="3436"/>
                      <a:pt x="6688" y="3800"/>
                    </a:cubicBezTo>
                    <a:cubicBezTo>
                      <a:pt x="6779" y="3983"/>
                      <a:pt x="6779" y="4256"/>
                      <a:pt x="6718" y="4560"/>
                    </a:cubicBezTo>
                    <a:cubicBezTo>
                      <a:pt x="6627" y="4834"/>
                      <a:pt x="6475" y="4986"/>
                      <a:pt x="6262" y="5047"/>
                    </a:cubicBezTo>
                    <a:cubicBezTo>
                      <a:pt x="6150" y="5084"/>
                      <a:pt x="6027" y="5100"/>
                      <a:pt x="5899" y="5100"/>
                    </a:cubicBezTo>
                    <a:cubicBezTo>
                      <a:pt x="5402" y="5100"/>
                      <a:pt x="4838" y="4863"/>
                      <a:pt x="4621" y="4743"/>
                    </a:cubicBezTo>
                    <a:cubicBezTo>
                      <a:pt x="4573" y="4723"/>
                      <a:pt x="4522" y="4713"/>
                      <a:pt x="4471" y="4713"/>
                    </a:cubicBezTo>
                    <a:cubicBezTo>
                      <a:pt x="4363" y="4713"/>
                      <a:pt x="4258" y="4760"/>
                      <a:pt x="4195" y="4864"/>
                    </a:cubicBezTo>
                    <a:cubicBezTo>
                      <a:pt x="4104" y="5016"/>
                      <a:pt x="4135" y="5199"/>
                      <a:pt x="4287" y="5320"/>
                    </a:cubicBezTo>
                    <a:cubicBezTo>
                      <a:pt x="4469" y="5502"/>
                      <a:pt x="4925" y="5958"/>
                      <a:pt x="4925" y="6262"/>
                    </a:cubicBezTo>
                    <a:cubicBezTo>
                      <a:pt x="4925" y="6354"/>
                      <a:pt x="4925" y="6414"/>
                      <a:pt x="4803" y="6506"/>
                    </a:cubicBezTo>
                    <a:cubicBezTo>
                      <a:pt x="4718" y="6580"/>
                      <a:pt x="4619" y="6611"/>
                      <a:pt x="4512" y="6611"/>
                    </a:cubicBezTo>
                    <a:cubicBezTo>
                      <a:pt x="4005" y="6611"/>
                      <a:pt x="3334" y="5923"/>
                      <a:pt x="3283" y="5898"/>
                    </a:cubicBezTo>
                    <a:cubicBezTo>
                      <a:pt x="3223" y="5817"/>
                      <a:pt x="3135" y="5776"/>
                      <a:pt x="3038" y="5776"/>
                    </a:cubicBezTo>
                    <a:cubicBezTo>
                      <a:pt x="2990" y="5776"/>
                      <a:pt x="2939" y="5786"/>
                      <a:pt x="2888" y="5806"/>
                    </a:cubicBezTo>
                    <a:cubicBezTo>
                      <a:pt x="2736" y="5898"/>
                      <a:pt x="2676" y="6050"/>
                      <a:pt x="2736" y="6202"/>
                    </a:cubicBezTo>
                    <a:cubicBezTo>
                      <a:pt x="2919" y="6749"/>
                      <a:pt x="3101" y="8086"/>
                      <a:pt x="2524" y="8329"/>
                    </a:cubicBezTo>
                    <a:cubicBezTo>
                      <a:pt x="2493" y="8344"/>
                      <a:pt x="2455" y="8352"/>
                      <a:pt x="2421" y="8352"/>
                    </a:cubicBezTo>
                    <a:cubicBezTo>
                      <a:pt x="2387" y="8352"/>
                      <a:pt x="2356" y="8344"/>
                      <a:pt x="2341" y="8329"/>
                    </a:cubicBezTo>
                    <a:cubicBezTo>
                      <a:pt x="2007" y="8117"/>
                      <a:pt x="1673" y="7296"/>
                      <a:pt x="1460" y="6688"/>
                    </a:cubicBezTo>
                    <a:cubicBezTo>
                      <a:pt x="1733" y="6080"/>
                      <a:pt x="2189" y="5472"/>
                      <a:pt x="2767" y="4864"/>
                    </a:cubicBezTo>
                    <a:cubicBezTo>
                      <a:pt x="2949" y="5107"/>
                      <a:pt x="3101" y="5259"/>
                      <a:pt x="3192" y="5290"/>
                    </a:cubicBezTo>
                    <a:cubicBezTo>
                      <a:pt x="3253" y="5320"/>
                      <a:pt x="3344" y="5351"/>
                      <a:pt x="3405" y="5351"/>
                    </a:cubicBezTo>
                    <a:cubicBezTo>
                      <a:pt x="3587" y="5351"/>
                      <a:pt x="3739" y="5199"/>
                      <a:pt x="3739" y="5016"/>
                    </a:cubicBezTo>
                    <a:cubicBezTo>
                      <a:pt x="3739" y="4986"/>
                      <a:pt x="3739" y="4955"/>
                      <a:pt x="3709" y="4895"/>
                    </a:cubicBezTo>
                    <a:cubicBezTo>
                      <a:pt x="3679" y="4712"/>
                      <a:pt x="3587" y="4439"/>
                      <a:pt x="3527" y="4135"/>
                    </a:cubicBezTo>
                    <a:cubicBezTo>
                      <a:pt x="4256" y="3618"/>
                      <a:pt x="4955" y="3314"/>
                      <a:pt x="5685" y="3223"/>
                    </a:cubicBezTo>
                    <a:close/>
                    <a:moveTo>
                      <a:pt x="7174" y="3344"/>
                    </a:moveTo>
                    <a:lnTo>
                      <a:pt x="7174" y="3344"/>
                    </a:lnTo>
                    <a:cubicBezTo>
                      <a:pt x="8268" y="3709"/>
                      <a:pt x="9332" y="4591"/>
                      <a:pt x="10214" y="5928"/>
                    </a:cubicBezTo>
                    <a:cubicBezTo>
                      <a:pt x="11916" y="8542"/>
                      <a:pt x="13223" y="13314"/>
                      <a:pt x="11551" y="14682"/>
                    </a:cubicBezTo>
                    <a:cubicBezTo>
                      <a:pt x="11186" y="14925"/>
                      <a:pt x="10700" y="15077"/>
                      <a:pt x="10062" y="15077"/>
                    </a:cubicBezTo>
                    <a:cubicBezTo>
                      <a:pt x="7964" y="15077"/>
                      <a:pt x="4955" y="13497"/>
                      <a:pt x="3527" y="12585"/>
                    </a:cubicBezTo>
                    <a:cubicBezTo>
                      <a:pt x="2463" y="11886"/>
                      <a:pt x="1156" y="10487"/>
                      <a:pt x="1004" y="8755"/>
                    </a:cubicBezTo>
                    <a:cubicBezTo>
                      <a:pt x="973" y="8451"/>
                      <a:pt x="1004" y="8086"/>
                      <a:pt x="1065" y="7782"/>
                    </a:cubicBezTo>
                    <a:cubicBezTo>
                      <a:pt x="1247" y="8238"/>
                      <a:pt x="1551" y="8755"/>
                      <a:pt x="1976" y="8937"/>
                    </a:cubicBezTo>
                    <a:cubicBezTo>
                      <a:pt x="2068" y="8998"/>
                      <a:pt x="2220" y="8998"/>
                      <a:pt x="2341" y="8998"/>
                    </a:cubicBezTo>
                    <a:cubicBezTo>
                      <a:pt x="2463" y="8998"/>
                      <a:pt x="2615" y="8968"/>
                      <a:pt x="2736" y="8937"/>
                    </a:cubicBezTo>
                    <a:cubicBezTo>
                      <a:pt x="3496" y="8603"/>
                      <a:pt x="3527" y="7630"/>
                      <a:pt x="3435" y="6931"/>
                    </a:cubicBezTo>
                    <a:lnTo>
                      <a:pt x="3435" y="6931"/>
                    </a:lnTo>
                    <a:cubicBezTo>
                      <a:pt x="3738" y="7099"/>
                      <a:pt x="4059" y="7211"/>
                      <a:pt x="4373" y="7211"/>
                    </a:cubicBezTo>
                    <a:cubicBezTo>
                      <a:pt x="4627" y="7211"/>
                      <a:pt x="4876" y="7138"/>
                      <a:pt x="5107" y="6961"/>
                    </a:cubicBezTo>
                    <a:cubicBezTo>
                      <a:pt x="5350" y="6749"/>
                      <a:pt x="5502" y="6506"/>
                      <a:pt x="5502" y="6202"/>
                    </a:cubicBezTo>
                    <a:cubicBezTo>
                      <a:pt x="5502" y="5989"/>
                      <a:pt x="5472" y="5837"/>
                      <a:pt x="5381" y="5715"/>
                    </a:cubicBezTo>
                    <a:lnTo>
                      <a:pt x="5381" y="5715"/>
                    </a:lnTo>
                    <a:cubicBezTo>
                      <a:pt x="5510" y="5739"/>
                      <a:pt x="5649" y="5753"/>
                      <a:pt x="5790" y="5753"/>
                    </a:cubicBezTo>
                    <a:cubicBezTo>
                      <a:pt x="6012" y="5753"/>
                      <a:pt x="6240" y="5717"/>
                      <a:pt x="6445" y="5624"/>
                    </a:cubicBezTo>
                    <a:cubicBezTo>
                      <a:pt x="6840" y="5472"/>
                      <a:pt x="7113" y="5168"/>
                      <a:pt x="7296" y="4712"/>
                    </a:cubicBezTo>
                    <a:cubicBezTo>
                      <a:pt x="7478" y="4226"/>
                      <a:pt x="7448" y="3770"/>
                      <a:pt x="7205" y="3375"/>
                    </a:cubicBezTo>
                    <a:lnTo>
                      <a:pt x="7174" y="3344"/>
                    </a:lnTo>
                    <a:close/>
                    <a:moveTo>
                      <a:pt x="1095" y="1"/>
                    </a:moveTo>
                    <a:cubicBezTo>
                      <a:pt x="913" y="1"/>
                      <a:pt x="669" y="92"/>
                      <a:pt x="487" y="183"/>
                    </a:cubicBezTo>
                    <a:cubicBezTo>
                      <a:pt x="183" y="426"/>
                      <a:pt x="31" y="730"/>
                      <a:pt x="31" y="1065"/>
                    </a:cubicBezTo>
                    <a:cubicBezTo>
                      <a:pt x="1" y="2098"/>
                      <a:pt x="1277" y="3527"/>
                      <a:pt x="2220" y="4439"/>
                    </a:cubicBezTo>
                    <a:cubicBezTo>
                      <a:pt x="913" y="5806"/>
                      <a:pt x="274" y="7296"/>
                      <a:pt x="396" y="8816"/>
                    </a:cubicBezTo>
                    <a:cubicBezTo>
                      <a:pt x="609" y="10791"/>
                      <a:pt x="1976" y="12342"/>
                      <a:pt x="3192" y="13162"/>
                    </a:cubicBezTo>
                    <a:cubicBezTo>
                      <a:pt x="3587" y="13405"/>
                      <a:pt x="7265" y="15776"/>
                      <a:pt x="10062" y="15776"/>
                    </a:cubicBezTo>
                    <a:cubicBezTo>
                      <a:pt x="10852" y="15776"/>
                      <a:pt x="11460" y="15594"/>
                      <a:pt x="11946" y="15199"/>
                    </a:cubicBezTo>
                    <a:cubicBezTo>
                      <a:pt x="14165" y="13405"/>
                      <a:pt x="12372" y="8025"/>
                      <a:pt x="10791" y="5624"/>
                    </a:cubicBezTo>
                    <a:cubicBezTo>
                      <a:pt x="9484" y="3679"/>
                      <a:pt x="7752" y="2554"/>
                      <a:pt x="6019" y="2554"/>
                    </a:cubicBezTo>
                    <a:cubicBezTo>
                      <a:pt x="5107" y="2554"/>
                      <a:pt x="4195" y="2858"/>
                      <a:pt x="3375" y="3466"/>
                    </a:cubicBezTo>
                    <a:cubicBezTo>
                      <a:pt x="2919" y="1946"/>
                      <a:pt x="2159" y="1"/>
                      <a:pt x="10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3" name="Google Shape;1273;p21"/>
              <p:cNvSpPr/>
              <p:nvPr/>
            </p:nvSpPr>
            <p:spPr>
              <a:xfrm>
                <a:off x="7112850" y="1768400"/>
                <a:ext cx="48675" cy="31325"/>
              </a:xfrm>
              <a:custGeom>
                <a:rect b="b" l="l" r="r" t="t"/>
                <a:pathLst>
                  <a:path extrusionOk="0" h="1253" w="1947">
                    <a:moveTo>
                      <a:pt x="413" y="1"/>
                    </a:moveTo>
                    <a:cubicBezTo>
                      <a:pt x="288" y="1"/>
                      <a:pt x="158" y="79"/>
                      <a:pt x="92" y="189"/>
                    </a:cubicBezTo>
                    <a:cubicBezTo>
                      <a:pt x="1" y="341"/>
                      <a:pt x="92" y="554"/>
                      <a:pt x="244" y="645"/>
                    </a:cubicBezTo>
                    <a:lnTo>
                      <a:pt x="1430" y="1192"/>
                    </a:lnTo>
                    <a:cubicBezTo>
                      <a:pt x="1460" y="1253"/>
                      <a:pt x="1490" y="1253"/>
                      <a:pt x="1582" y="1253"/>
                    </a:cubicBezTo>
                    <a:cubicBezTo>
                      <a:pt x="1673" y="1253"/>
                      <a:pt x="1794" y="1162"/>
                      <a:pt x="1885" y="1040"/>
                    </a:cubicBezTo>
                    <a:cubicBezTo>
                      <a:pt x="1946" y="919"/>
                      <a:pt x="1885" y="675"/>
                      <a:pt x="1733" y="584"/>
                    </a:cubicBezTo>
                    <a:lnTo>
                      <a:pt x="548" y="37"/>
                    </a:lnTo>
                    <a:cubicBezTo>
                      <a:pt x="506" y="12"/>
                      <a:pt x="460" y="1"/>
                      <a:pt x="4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4" name="Google Shape;1274;p21"/>
              <p:cNvSpPr/>
              <p:nvPr/>
            </p:nvSpPr>
            <p:spPr>
              <a:xfrm>
                <a:off x="7153900" y="1718500"/>
                <a:ext cx="43325" cy="44750"/>
              </a:xfrm>
              <a:custGeom>
                <a:rect b="b" l="l" r="r" t="t"/>
                <a:pathLst>
                  <a:path extrusionOk="0" h="1790" w="1733">
                    <a:moveTo>
                      <a:pt x="377" y="0"/>
                    </a:moveTo>
                    <a:cubicBezTo>
                      <a:pt x="294" y="0"/>
                      <a:pt x="210" y="30"/>
                      <a:pt x="152" y="88"/>
                    </a:cubicBezTo>
                    <a:cubicBezTo>
                      <a:pt x="0" y="209"/>
                      <a:pt x="0" y="422"/>
                      <a:pt x="122" y="544"/>
                    </a:cubicBezTo>
                    <a:lnTo>
                      <a:pt x="1125" y="1699"/>
                    </a:lnTo>
                    <a:cubicBezTo>
                      <a:pt x="1186" y="1759"/>
                      <a:pt x="1277" y="1790"/>
                      <a:pt x="1368" y="1790"/>
                    </a:cubicBezTo>
                    <a:cubicBezTo>
                      <a:pt x="1459" y="1790"/>
                      <a:pt x="1520" y="1759"/>
                      <a:pt x="1581" y="1729"/>
                    </a:cubicBezTo>
                    <a:cubicBezTo>
                      <a:pt x="1733" y="1608"/>
                      <a:pt x="1733" y="1395"/>
                      <a:pt x="1611" y="1273"/>
                    </a:cubicBezTo>
                    <a:lnTo>
                      <a:pt x="608" y="118"/>
                    </a:lnTo>
                    <a:cubicBezTo>
                      <a:pt x="560" y="38"/>
                      <a:pt x="470" y="0"/>
                      <a:pt x="3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5" name="Google Shape;1275;p21"/>
              <p:cNvSpPr/>
              <p:nvPr/>
            </p:nvSpPr>
            <p:spPr>
              <a:xfrm>
                <a:off x="7191900" y="1684650"/>
                <a:ext cx="31925" cy="38325"/>
              </a:xfrm>
              <a:custGeom>
                <a:rect b="b" l="l" r="r" t="t"/>
                <a:pathLst>
                  <a:path extrusionOk="0" h="1533" w="1277">
                    <a:moveTo>
                      <a:pt x="365" y="1"/>
                    </a:moveTo>
                    <a:cubicBezTo>
                      <a:pt x="313" y="1"/>
                      <a:pt x="262" y="14"/>
                      <a:pt x="213" y="44"/>
                    </a:cubicBezTo>
                    <a:cubicBezTo>
                      <a:pt x="61" y="165"/>
                      <a:pt x="0" y="347"/>
                      <a:pt x="91" y="499"/>
                    </a:cubicBezTo>
                    <a:lnTo>
                      <a:pt x="608" y="1381"/>
                    </a:lnTo>
                    <a:cubicBezTo>
                      <a:pt x="699" y="1472"/>
                      <a:pt x="821" y="1533"/>
                      <a:pt x="882" y="1533"/>
                    </a:cubicBezTo>
                    <a:cubicBezTo>
                      <a:pt x="973" y="1533"/>
                      <a:pt x="1003" y="1533"/>
                      <a:pt x="1064" y="1472"/>
                    </a:cubicBezTo>
                    <a:cubicBezTo>
                      <a:pt x="1216" y="1381"/>
                      <a:pt x="1277" y="1168"/>
                      <a:pt x="1186" y="1016"/>
                    </a:cubicBezTo>
                    <a:lnTo>
                      <a:pt x="669" y="165"/>
                    </a:lnTo>
                    <a:cubicBezTo>
                      <a:pt x="586" y="62"/>
                      <a:pt x="476" y="1"/>
                      <a:pt x="36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6" name="Google Shape;1276;p21"/>
              <p:cNvSpPr/>
              <p:nvPr/>
            </p:nvSpPr>
            <p:spPr>
              <a:xfrm>
                <a:off x="7235975" y="1652100"/>
                <a:ext cx="37250" cy="42775"/>
              </a:xfrm>
              <a:custGeom>
                <a:rect b="b" l="l" r="r" t="t"/>
                <a:pathLst>
                  <a:path extrusionOk="0" h="1711" w="1490">
                    <a:moveTo>
                      <a:pt x="337" y="1"/>
                    </a:moveTo>
                    <a:cubicBezTo>
                      <a:pt x="274" y="1"/>
                      <a:pt x="211" y="15"/>
                      <a:pt x="152" y="39"/>
                    </a:cubicBezTo>
                    <a:cubicBezTo>
                      <a:pt x="0" y="160"/>
                      <a:pt x="0" y="342"/>
                      <a:pt x="61" y="494"/>
                    </a:cubicBezTo>
                    <a:lnTo>
                      <a:pt x="882" y="1619"/>
                    </a:lnTo>
                    <a:cubicBezTo>
                      <a:pt x="942" y="1680"/>
                      <a:pt x="1033" y="1710"/>
                      <a:pt x="1125" y="1710"/>
                    </a:cubicBezTo>
                    <a:cubicBezTo>
                      <a:pt x="1216" y="1710"/>
                      <a:pt x="1277" y="1680"/>
                      <a:pt x="1337" y="1649"/>
                    </a:cubicBezTo>
                    <a:cubicBezTo>
                      <a:pt x="1489" y="1528"/>
                      <a:pt x="1489" y="1346"/>
                      <a:pt x="1398" y="1194"/>
                    </a:cubicBezTo>
                    <a:lnTo>
                      <a:pt x="608" y="130"/>
                    </a:lnTo>
                    <a:cubicBezTo>
                      <a:pt x="533" y="37"/>
                      <a:pt x="436" y="1"/>
                      <a:pt x="33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7" name="Google Shape;1277;p21"/>
              <p:cNvSpPr/>
              <p:nvPr/>
            </p:nvSpPr>
            <p:spPr>
              <a:xfrm>
                <a:off x="7185050" y="1798650"/>
                <a:ext cx="44100" cy="30875"/>
              </a:xfrm>
              <a:custGeom>
                <a:rect b="b" l="l" r="r" t="t"/>
                <a:pathLst>
                  <a:path extrusionOk="0" h="1235" w="1764">
                    <a:moveTo>
                      <a:pt x="389" y="0"/>
                    </a:moveTo>
                    <a:cubicBezTo>
                      <a:pt x="272" y="0"/>
                      <a:pt x="154" y="61"/>
                      <a:pt x="92" y="164"/>
                    </a:cubicBezTo>
                    <a:cubicBezTo>
                      <a:pt x="1" y="316"/>
                      <a:pt x="61" y="529"/>
                      <a:pt x="213" y="620"/>
                    </a:cubicBezTo>
                    <a:lnTo>
                      <a:pt x="1216" y="1168"/>
                    </a:lnTo>
                    <a:cubicBezTo>
                      <a:pt x="1277" y="1228"/>
                      <a:pt x="1338" y="1228"/>
                      <a:pt x="1368" y="1228"/>
                    </a:cubicBezTo>
                    <a:cubicBezTo>
                      <a:pt x="1385" y="1232"/>
                      <a:pt x="1401" y="1234"/>
                      <a:pt x="1417" y="1234"/>
                    </a:cubicBezTo>
                    <a:cubicBezTo>
                      <a:pt x="1522" y="1234"/>
                      <a:pt x="1624" y="1155"/>
                      <a:pt x="1703" y="1076"/>
                    </a:cubicBezTo>
                    <a:cubicBezTo>
                      <a:pt x="1763" y="894"/>
                      <a:pt x="1733" y="681"/>
                      <a:pt x="1581" y="620"/>
                    </a:cubicBezTo>
                    <a:lnTo>
                      <a:pt x="548" y="43"/>
                    </a:lnTo>
                    <a:cubicBezTo>
                      <a:pt x="499" y="14"/>
                      <a:pt x="444" y="0"/>
                      <a:pt x="38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8" name="Google Shape;1278;p21"/>
              <p:cNvSpPr/>
              <p:nvPr/>
            </p:nvSpPr>
            <p:spPr>
              <a:xfrm>
                <a:off x="7210875" y="1746375"/>
                <a:ext cx="41825" cy="42725"/>
              </a:xfrm>
              <a:custGeom>
                <a:rect b="b" l="l" r="r" t="t"/>
                <a:pathLst>
                  <a:path extrusionOk="0" h="1709" w="1673">
                    <a:moveTo>
                      <a:pt x="334" y="1"/>
                    </a:moveTo>
                    <a:cubicBezTo>
                      <a:pt x="264" y="1"/>
                      <a:pt x="199" y="21"/>
                      <a:pt x="153" y="67"/>
                    </a:cubicBezTo>
                    <a:cubicBezTo>
                      <a:pt x="1" y="189"/>
                      <a:pt x="1" y="432"/>
                      <a:pt x="123" y="523"/>
                    </a:cubicBezTo>
                    <a:lnTo>
                      <a:pt x="1034" y="1587"/>
                    </a:lnTo>
                    <a:cubicBezTo>
                      <a:pt x="1126" y="1678"/>
                      <a:pt x="1186" y="1708"/>
                      <a:pt x="1308" y="1708"/>
                    </a:cubicBezTo>
                    <a:cubicBezTo>
                      <a:pt x="1369" y="1708"/>
                      <a:pt x="1460" y="1678"/>
                      <a:pt x="1521" y="1648"/>
                    </a:cubicBezTo>
                    <a:cubicBezTo>
                      <a:pt x="1673" y="1526"/>
                      <a:pt x="1673" y="1283"/>
                      <a:pt x="1582" y="1192"/>
                    </a:cubicBezTo>
                    <a:lnTo>
                      <a:pt x="670" y="128"/>
                    </a:lnTo>
                    <a:cubicBezTo>
                      <a:pt x="576" y="53"/>
                      <a:pt x="447" y="1"/>
                      <a:pt x="33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9" name="Google Shape;1279;p21"/>
              <p:cNvSpPr/>
              <p:nvPr/>
            </p:nvSpPr>
            <p:spPr>
              <a:xfrm>
                <a:off x="7254950" y="1720775"/>
                <a:ext cx="31200" cy="32600"/>
              </a:xfrm>
              <a:custGeom>
                <a:rect b="b" l="l" r="r" t="t"/>
                <a:pathLst>
                  <a:path extrusionOk="0" h="1304" w="1248">
                    <a:moveTo>
                      <a:pt x="367" y="0"/>
                    </a:moveTo>
                    <a:cubicBezTo>
                      <a:pt x="288" y="0"/>
                      <a:pt x="210" y="31"/>
                      <a:pt x="153" y="88"/>
                    </a:cubicBezTo>
                    <a:cubicBezTo>
                      <a:pt x="1" y="179"/>
                      <a:pt x="1" y="422"/>
                      <a:pt x="123" y="544"/>
                    </a:cubicBezTo>
                    <a:lnTo>
                      <a:pt x="639" y="1182"/>
                    </a:lnTo>
                    <a:cubicBezTo>
                      <a:pt x="730" y="1243"/>
                      <a:pt x="791" y="1304"/>
                      <a:pt x="913" y="1304"/>
                    </a:cubicBezTo>
                    <a:cubicBezTo>
                      <a:pt x="974" y="1304"/>
                      <a:pt x="1065" y="1304"/>
                      <a:pt x="1095" y="1213"/>
                    </a:cubicBezTo>
                    <a:cubicBezTo>
                      <a:pt x="1247" y="1091"/>
                      <a:pt x="1247" y="878"/>
                      <a:pt x="1126" y="757"/>
                    </a:cubicBezTo>
                    <a:lnTo>
                      <a:pt x="609" y="118"/>
                    </a:lnTo>
                    <a:cubicBezTo>
                      <a:pt x="545" y="38"/>
                      <a:pt x="455" y="0"/>
                      <a:pt x="36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0" name="Google Shape;1280;p21"/>
              <p:cNvSpPr/>
              <p:nvPr/>
            </p:nvSpPr>
            <p:spPr>
              <a:xfrm>
                <a:off x="7222275" y="1841675"/>
                <a:ext cx="44875" cy="27975"/>
              </a:xfrm>
              <a:custGeom>
                <a:rect b="b" l="l" r="r" t="t"/>
                <a:pathLst>
                  <a:path extrusionOk="0" h="1119" w="1795">
                    <a:moveTo>
                      <a:pt x="417" y="1"/>
                    </a:moveTo>
                    <a:cubicBezTo>
                      <a:pt x="283" y="1"/>
                      <a:pt x="137" y="63"/>
                      <a:pt x="92" y="176"/>
                    </a:cubicBezTo>
                    <a:cubicBezTo>
                      <a:pt x="1" y="328"/>
                      <a:pt x="92" y="571"/>
                      <a:pt x="244" y="632"/>
                    </a:cubicBezTo>
                    <a:lnTo>
                      <a:pt x="1217" y="1088"/>
                    </a:lnTo>
                    <a:cubicBezTo>
                      <a:pt x="1247" y="1118"/>
                      <a:pt x="1308" y="1118"/>
                      <a:pt x="1369" y="1118"/>
                    </a:cubicBezTo>
                    <a:cubicBezTo>
                      <a:pt x="1490" y="1118"/>
                      <a:pt x="1612" y="1057"/>
                      <a:pt x="1673" y="936"/>
                    </a:cubicBezTo>
                    <a:cubicBezTo>
                      <a:pt x="1794" y="754"/>
                      <a:pt x="1733" y="571"/>
                      <a:pt x="1521" y="480"/>
                    </a:cubicBezTo>
                    <a:lnTo>
                      <a:pt x="548" y="24"/>
                    </a:lnTo>
                    <a:cubicBezTo>
                      <a:pt x="509" y="8"/>
                      <a:pt x="463" y="1"/>
                      <a:pt x="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1" name="Google Shape;1281;p21"/>
              <p:cNvSpPr/>
              <p:nvPr/>
            </p:nvSpPr>
            <p:spPr>
              <a:xfrm>
                <a:off x="7280800" y="1786275"/>
                <a:ext cx="32700" cy="40050"/>
              </a:xfrm>
              <a:custGeom>
                <a:rect b="b" l="l" r="r" t="t"/>
                <a:pathLst>
                  <a:path extrusionOk="0" h="1602" w="1308">
                    <a:moveTo>
                      <a:pt x="362" y="0"/>
                    </a:moveTo>
                    <a:cubicBezTo>
                      <a:pt x="301" y="0"/>
                      <a:pt x="240" y="17"/>
                      <a:pt x="183" y="52"/>
                    </a:cubicBezTo>
                    <a:cubicBezTo>
                      <a:pt x="31" y="143"/>
                      <a:pt x="0" y="355"/>
                      <a:pt x="61" y="477"/>
                    </a:cubicBezTo>
                    <a:lnTo>
                      <a:pt x="669" y="1450"/>
                    </a:lnTo>
                    <a:cubicBezTo>
                      <a:pt x="760" y="1571"/>
                      <a:pt x="851" y="1602"/>
                      <a:pt x="943" y="1602"/>
                    </a:cubicBezTo>
                    <a:cubicBezTo>
                      <a:pt x="1003" y="1602"/>
                      <a:pt x="1064" y="1602"/>
                      <a:pt x="1125" y="1571"/>
                    </a:cubicBezTo>
                    <a:cubicBezTo>
                      <a:pt x="1277" y="1450"/>
                      <a:pt x="1307" y="1237"/>
                      <a:pt x="1247" y="1115"/>
                    </a:cubicBezTo>
                    <a:lnTo>
                      <a:pt x="639" y="143"/>
                    </a:lnTo>
                    <a:cubicBezTo>
                      <a:pt x="563" y="48"/>
                      <a:pt x="463" y="0"/>
                      <a:pt x="3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2" name="Google Shape;1282;p21"/>
              <p:cNvSpPr/>
              <p:nvPr/>
            </p:nvSpPr>
            <p:spPr>
              <a:xfrm>
                <a:off x="7274725" y="1830950"/>
                <a:ext cx="38775" cy="38700"/>
              </a:xfrm>
              <a:custGeom>
                <a:rect b="b" l="l" r="r" t="t"/>
                <a:pathLst>
                  <a:path extrusionOk="0" h="1548" w="1551">
                    <a:moveTo>
                      <a:pt x="366" y="1"/>
                    </a:moveTo>
                    <a:cubicBezTo>
                      <a:pt x="287" y="1"/>
                      <a:pt x="210" y="31"/>
                      <a:pt x="152" y="88"/>
                    </a:cubicBezTo>
                    <a:cubicBezTo>
                      <a:pt x="0" y="179"/>
                      <a:pt x="0" y="423"/>
                      <a:pt x="122" y="544"/>
                    </a:cubicBezTo>
                    <a:lnTo>
                      <a:pt x="942" y="1456"/>
                    </a:lnTo>
                    <a:cubicBezTo>
                      <a:pt x="1034" y="1517"/>
                      <a:pt x="1094" y="1547"/>
                      <a:pt x="1186" y="1547"/>
                    </a:cubicBezTo>
                    <a:cubicBezTo>
                      <a:pt x="1246" y="1547"/>
                      <a:pt x="1338" y="1517"/>
                      <a:pt x="1398" y="1486"/>
                    </a:cubicBezTo>
                    <a:cubicBezTo>
                      <a:pt x="1550" y="1365"/>
                      <a:pt x="1550" y="1152"/>
                      <a:pt x="1459" y="1031"/>
                    </a:cubicBezTo>
                    <a:lnTo>
                      <a:pt x="608" y="119"/>
                    </a:lnTo>
                    <a:cubicBezTo>
                      <a:pt x="544" y="38"/>
                      <a:pt x="454" y="1"/>
                      <a:pt x="3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283" name="Google Shape;1283;p21"/>
          <p:cNvGrpSpPr/>
          <p:nvPr/>
        </p:nvGrpSpPr>
        <p:grpSpPr>
          <a:xfrm>
            <a:off x="7659730" y="-336346"/>
            <a:ext cx="2033112" cy="2537458"/>
            <a:chOff x="7507330" y="-488746"/>
            <a:chExt cx="2033112" cy="2537458"/>
          </a:xfrm>
        </p:grpSpPr>
        <p:grpSp>
          <p:nvGrpSpPr>
            <p:cNvPr id="1284" name="Google Shape;1284;p21"/>
            <p:cNvGrpSpPr/>
            <p:nvPr/>
          </p:nvGrpSpPr>
          <p:grpSpPr>
            <a:xfrm rot="-7763774">
              <a:off x="8781466" y="-82120"/>
              <a:ext cx="516767" cy="516767"/>
              <a:chOff x="238125" y="1457750"/>
              <a:chExt cx="516750" cy="516750"/>
            </a:xfrm>
          </p:grpSpPr>
          <p:sp>
            <p:nvSpPr>
              <p:cNvPr id="1285" name="Google Shape;1285;p21"/>
              <p:cNvSpPr/>
              <p:nvPr/>
            </p:nvSpPr>
            <p:spPr>
              <a:xfrm>
                <a:off x="469125" y="1504100"/>
                <a:ext cx="65375" cy="67675"/>
              </a:xfrm>
              <a:custGeom>
                <a:rect b="b" l="l" r="r" t="t"/>
                <a:pathLst>
                  <a:path extrusionOk="0" h="2707" w="2615">
                    <a:moveTo>
                      <a:pt x="1490" y="700"/>
                    </a:moveTo>
                    <a:cubicBezTo>
                      <a:pt x="1520" y="700"/>
                      <a:pt x="1581" y="700"/>
                      <a:pt x="1642" y="730"/>
                    </a:cubicBezTo>
                    <a:cubicBezTo>
                      <a:pt x="1824" y="822"/>
                      <a:pt x="1854" y="1217"/>
                      <a:pt x="1642" y="1582"/>
                    </a:cubicBezTo>
                    <a:cubicBezTo>
                      <a:pt x="1429" y="1886"/>
                      <a:pt x="1186" y="2037"/>
                      <a:pt x="973" y="2037"/>
                    </a:cubicBezTo>
                    <a:cubicBezTo>
                      <a:pt x="943" y="2037"/>
                      <a:pt x="882" y="2037"/>
                      <a:pt x="821" y="2007"/>
                    </a:cubicBezTo>
                    <a:cubicBezTo>
                      <a:pt x="730" y="1946"/>
                      <a:pt x="669" y="1794"/>
                      <a:pt x="669" y="1703"/>
                    </a:cubicBezTo>
                    <a:cubicBezTo>
                      <a:pt x="639" y="1551"/>
                      <a:pt x="730" y="1338"/>
                      <a:pt x="821" y="1156"/>
                    </a:cubicBezTo>
                    <a:cubicBezTo>
                      <a:pt x="1034" y="852"/>
                      <a:pt x="1277" y="700"/>
                      <a:pt x="1490" y="700"/>
                    </a:cubicBezTo>
                    <a:close/>
                    <a:moveTo>
                      <a:pt x="1490" y="1"/>
                    </a:moveTo>
                    <a:cubicBezTo>
                      <a:pt x="1034" y="1"/>
                      <a:pt x="578" y="305"/>
                      <a:pt x="274" y="791"/>
                    </a:cubicBezTo>
                    <a:cubicBezTo>
                      <a:pt x="61" y="1095"/>
                      <a:pt x="0" y="1460"/>
                      <a:pt x="31" y="1794"/>
                    </a:cubicBezTo>
                    <a:cubicBezTo>
                      <a:pt x="31" y="2129"/>
                      <a:pt x="213" y="2433"/>
                      <a:pt x="487" y="2585"/>
                    </a:cubicBezTo>
                    <a:cubicBezTo>
                      <a:pt x="639" y="2676"/>
                      <a:pt x="791" y="2706"/>
                      <a:pt x="973" y="2706"/>
                    </a:cubicBezTo>
                    <a:cubicBezTo>
                      <a:pt x="1429" y="2706"/>
                      <a:pt x="1885" y="2402"/>
                      <a:pt x="2189" y="1916"/>
                    </a:cubicBezTo>
                    <a:cubicBezTo>
                      <a:pt x="2614" y="1217"/>
                      <a:pt x="2493" y="427"/>
                      <a:pt x="1976" y="123"/>
                    </a:cubicBezTo>
                    <a:cubicBezTo>
                      <a:pt x="1824" y="31"/>
                      <a:pt x="1672" y="1"/>
                      <a:pt x="14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6" name="Google Shape;1286;p21"/>
              <p:cNvSpPr/>
              <p:nvPr/>
            </p:nvSpPr>
            <p:spPr>
              <a:xfrm>
                <a:off x="473675" y="1575550"/>
                <a:ext cx="61575" cy="66875"/>
              </a:xfrm>
              <a:custGeom>
                <a:rect b="b" l="l" r="r" t="t"/>
                <a:pathLst>
                  <a:path extrusionOk="0" h="2675" w="2463">
                    <a:moveTo>
                      <a:pt x="1490" y="669"/>
                    </a:moveTo>
                    <a:cubicBezTo>
                      <a:pt x="1520" y="669"/>
                      <a:pt x="1612" y="669"/>
                      <a:pt x="1642" y="730"/>
                    </a:cubicBezTo>
                    <a:cubicBezTo>
                      <a:pt x="1764" y="790"/>
                      <a:pt x="1794" y="942"/>
                      <a:pt x="1794" y="1034"/>
                    </a:cubicBezTo>
                    <a:cubicBezTo>
                      <a:pt x="1794" y="1186"/>
                      <a:pt x="1764" y="1398"/>
                      <a:pt x="1642" y="1581"/>
                    </a:cubicBezTo>
                    <a:cubicBezTo>
                      <a:pt x="1460" y="1885"/>
                      <a:pt x="1186" y="2037"/>
                      <a:pt x="1004" y="2037"/>
                    </a:cubicBezTo>
                    <a:cubicBezTo>
                      <a:pt x="943" y="2037"/>
                      <a:pt x="882" y="2037"/>
                      <a:pt x="852" y="2006"/>
                    </a:cubicBezTo>
                    <a:cubicBezTo>
                      <a:pt x="730" y="1945"/>
                      <a:pt x="700" y="1794"/>
                      <a:pt x="700" y="1702"/>
                    </a:cubicBezTo>
                    <a:cubicBezTo>
                      <a:pt x="700" y="1520"/>
                      <a:pt x="730" y="1338"/>
                      <a:pt x="852" y="1125"/>
                    </a:cubicBezTo>
                    <a:cubicBezTo>
                      <a:pt x="1034" y="821"/>
                      <a:pt x="1308" y="669"/>
                      <a:pt x="1490" y="669"/>
                    </a:cubicBezTo>
                    <a:close/>
                    <a:moveTo>
                      <a:pt x="1490" y="0"/>
                    </a:moveTo>
                    <a:cubicBezTo>
                      <a:pt x="1034" y="0"/>
                      <a:pt x="578" y="304"/>
                      <a:pt x="274" y="790"/>
                    </a:cubicBezTo>
                    <a:cubicBezTo>
                      <a:pt x="92" y="1094"/>
                      <a:pt x="1" y="1429"/>
                      <a:pt x="31" y="1763"/>
                    </a:cubicBezTo>
                    <a:cubicBezTo>
                      <a:pt x="92" y="2128"/>
                      <a:pt x="244" y="2432"/>
                      <a:pt x="487" y="2584"/>
                    </a:cubicBezTo>
                    <a:cubicBezTo>
                      <a:pt x="639" y="2645"/>
                      <a:pt x="791" y="2675"/>
                      <a:pt x="1004" y="2675"/>
                    </a:cubicBezTo>
                    <a:cubicBezTo>
                      <a:pt x="1460" y="2675"/>
                      <a:pt x="1885" y="2371"/>
                      <a:pt x="2220" y="1885"/>
                    </a:cubicBezTo>
                    <a:cubicBezTo>
                      <a:pt x="2402" y="1581"/>
                      <a:pt x="2463" y="1246"/>
                      <a:pt x="2432" y="912"/>
                    </a:cubicBezTo>
                    <a:cubicBezTo>
                      <a:pt x="2402" y="578"/>
                      <a:pt x="2250" y="304"/>
                      <a:pt x="1976" y="122"/>
                    </a:cubicBezTo>
                    <a:cubicBezTo>
                      <a:pt x="1824" y="31"/>
                      <a:pt x="1672" y="0"/>
                      <a:pt x="149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7" name="Google Shape;1287;p21"/>
              <p:cNvSpPr/>
              <p:nvPr/>
            </p:nvSpPr>
            <p:spPr>
              <a:xfrm>
                <a:off x="531425" y="1526150"/>
                <a:ext cx="66150" cy="67650"/>
              </a:xfrm>
              <a:custGeom>
                <a:rect b="b" l="l" r="r" t="t"/>
                <a:pathLst>
                  <a:path extrusionOk="0" h="2706" w="2646">
                    <a:moveTo>
                      <a:pt x="1642" y="669"/>
                    </a:moveTo>
                    <a:cubicBezTo>
                      <a:pt x="1673" y="669"/>
                      <a:pt x="1764" y="669"/>
                      <a:pt x="1794" y="730"/>
                    </a:cubicBezTo>
                    <a:cubicBezTo>
                      <a:pt x="1916" y="791"/>
                      <a:pt x="1946" y="943"/>
                      <a:pt x="1946" y="1034"/>
                    </a:cubicBezTo>
                    <a:cubicBezTo>
                      <a:pt x="1946" y="1186"/>
                      <a:pt x="1916" y="1399"/>
                      <a:pt x="1794" y="1581"/>
                    </a:cubicBezTo>
                    <a:cubicBezTo>
                      <a:pt x="1612" y="1885"/>
                      <a:pt x="1338" y="2037"/>
                      <a:pt x="1156" y="2037"/>
                    </a:cubicBezTo>
                    <a:cubicBezTo>
                      <a:pt x="1095" y="2037"/>
                      <a:pt x="1034" y="2037"/>
                      <a:pt x="1004" y="2007"/>
                    </a:cubicBezTo>
                    <a:cubicBezTo>
                      <a:pt x="821" y="1885"/>
                      <a:pt x="761" y="1520"/>
                      <a:pt x="1004" y="1125"/>
                    </a:cubicBezTo>
                    <a:cubicBezTo>
                      <a:pt x="1186" y="821"/>
                      <a:pt x="1460" y="669"/>
                      <a:pt x="1642" y="669"/>
                    </a:cubicBezTo>
                    <a:close/>
                    <a:moveTo>
                      <a:pt x="1642" y="0"/>
                    </a:moveTo>
                    <a:cubicBezTo>
                      <a:pt x="1186" y="0"/>
                      <a:pt x="730" y="304"/>
                      <a:pt x="426" y="791"/>
                    </a:cubicBezTo>
                    <a:cubicBezTo>
                      <a:pt x="1" y="1490"/>
                      <a:pt x="122" y="2280"/>
                      <a:pt x="669" y="2584"/>
                    </a:cubicBezTo>
                    <a:cubicBezTo>
                      <a:pt x="821" y="2645"/>
                      <a:pt x="973" y="2706"/>
                      <a:pt x="1156" y="2706"/>
                    </a:cubicBezTo>
                    <a:cubicBezTo>
                      <a:pt x="1612" y="2706"/>
                      <a:pt x="2068" y="2402"/>
                      <a:pt x="2372" y="1885"/>
                    </a:cubicBezTo>
                    <a:cubicBezTo>
                      <a:pt x="2554" y="1581"/>
                      <a:pt x="2645" y="1247"/>
                      <a:pt x="2584" y="912"/>
                    </a:cubicBezTo>
                    <a:cubicBezTo>
                      <a:pt x="2554" y="578"/>
                      <a:pt x="2402" y="304"/>
                      <a:pt x="2128" y="122"/>
                    </a:cubicBezTo>
                    <a:cubicBezTo>
                      <a:pt x="1976" y="31"/>
                      <a:pt x="1824" y="0"/>
                      <a:pt x="16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8" name="Google Shape;1288;p21"/>
              <p:cNvSpPr/>
              <p:nvPr/>
            </p:nvSpPr>
            <p:spPr>
              <a:xfrm>
                <a:off x="238125" y="1457750"/>
                <a:ext cx="516750" cy="516750"/>
              </a:xfrm>
              <a:custGeom>
                <a:rect b="b" l="l" r="r" t="t"/>
                <a:pathLst>
                  <a:path extrusionOk="0" h="20670" w="20670">
                    <a:moveTo>
                      <a:pt x="10335" y="639"/>
                    </a:moveTo>
                    <a:cubicBezTo>
                      <a:pt x="15684" y="639"/>
                      <a:pt x="20031" y="4986"/>
                      <a:pt x="20031" y="10335"/>
                    </a:cubicBezTo>
                    <a:cubicBezTo>
                      <a:pt x="20031" y="15685"/>
                      <a:pt x="15684" y="20032"/>
                      <a:pt x="10335" y="20032"/>
                    </a:cubicBezTo>
                    <a:cubicBezTo>
                      <a:pt x="4985" y="20032"/>
                      <a:pt x="638" y="15685"/>
                      <a:pt x="638" y="10335"/>
                    </a:cubicBezTo>
                    <a:cubicBezTo>
                      <a:pt x="638" y="4986"/>
                      <a:pt x="4985" y="639"/>
                      <a:pt x="10335" y="639"/>
                    </a:cubicBezTo>
                    <a:close/>
                    <a:moveTo>
                      <a:pt x="10335" y="1"/>
                    </a:moveTo>
                    <a:cubicBezTo>
                      <a:pt x="4651" y="1"/>
                      <a:pt x="0" y="4621"/>
                      <a:pt x="0" y="10335"/>
                    </a:cubicBezTo>
                    <a:cubicBezTo>
                      <a:pt x="0" y="16019"/>
                      <a:pt x="4651" y="20670"/>
                      <a:pt x="10335" y="20670"/>
                    </a:cubicBezTo>
                    <a:cubicBezTo>
                      <a:pt x="16049" y="20670"/>
                      <a:pt x="20669" y="16019"/>
                      <a:pt x="20669" y="10335"/>
                    </a:cubicBezTo>
                    <a:cubicBezTo>
                      <a:pt x="20669" y="4621"/>
                      <a:pt x="16079" y="1"/>
                      <a:pt x="1033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89" name="Google Shape;1289;p21"/>
            <p:cNvGrpSpPr/>
            <p:nvPr/>
          </p:nvGrpSpPr>
          <p:grpSpPr>
            <a:xfrm rot="-3049650">
              <a:off x="8179282" y="-335917"/>
              <a:ext cx="652069" cy="542587"/>
              <a:chOff x="2317175" y="2638300"/>
              <a:chExt cx="652025" cy="542550"/>
            </a:xfrm>
          </p:grpSpPr>
          <p:sp>
            <p:nvSpPr>
              <p:cNvPr id="1290" name="Google Shape;1290;p21"/>
              <p:cNvSpPr/>
              <p:nvPr/>
            </p:nvSpPr>
            <p:spPr>
              <a:xfrm>
                <a:off x="2487400" y="2638300"/>
                <a:ext cx="481800" cy="418625"/>
              </a:xfrm>
              <a:custGeom>
                <a:rect b="b" l="l" r="r" t="t"/>
                <a:pathLst>
                  <a:path extrusionOk="0" h="16745" w="19272">
                    <a:moveTo>
                      <a:pt x="10798" y="689"/>
                    </a:moveTo>
                    <a:cubicBezTo>
                      <a:pt x="11131" y="689"/>
                      <a:pt x="11482" y="753"/>
                      <a:pt x="11855" y="895"/>
                    </a:cubicBezTo>
                    <a:cubicBezTo>
                      <a:pt x="12159" y="1017"/>
                      <a:pt x="12463" y="1169"/>
                      <a:pt x="12797" y="1412"/>
                    </a:cubicBezTo>
                    <a:cubicBezTo>
                      <a:pt x="16596" y="3874"/>
                      <a:pt x="14833" y="6731"/>
                      <a:pt x="14742" y="6853"/>
                    </a:cubicBezTo>
                    <a:cubicBezTo>
                      <a:pt x="14651" y="6944"/>
                      <a:pt x="14651" y="7035"/>
                      <a:pt x="14712" y="7157"/>
                    </a:cubicBezTo>
                    <a:cubicBezTo>
                      <a:pt x="14742" y="7217"/>
                      <a:pt x="14833" y="7309"/>
                      <a:pt x="14894" y="7339"/>
                    </a:cubicBezTo>
                    <a:lnTo>
                      <a:pt x="14955" y="7369"/>
                    </a:lnTo>
                    <a:cubicBezTo>
                      <a:pt x="15229" y="7491"/>
                      <a:pt x="17599" y="8403"/>
                      <a:pt x="18298" y="10105"/>
                    </a:cubicBezTo>
                    <a:cubicBezTo>
                      <a:pt x="18602" y="10834"/>
                      <a:pt x="18572" y="11594"/>
                      <a:pt x="18238" y="12415"/>
                    </a:cubicBezTo>
                    <a:cubicBezTo>
                      <a:pt x="17284" y="14608"/>
                      <a:pt x="16032" y="15198"/>
                      <a:pt x="14675" y="15198"/>
                    </a:cubicBezTo>
                    <a:cubicBezTo>
                      <a:pt x="13869" y="15198"/>
                      <a:pt x="13027" y="14990"/>
                      <a:pt x="12189" y="14786"/>
                    </a:cubicBezTo>
                    <a:cubicBezTo>
                      <a:pt x="11412" y="14601"/>
                      <a:pt x="10669" y="14416"/>
                      <a:pt x="9994" y="14416"/>
                    </a:cubicBezTo>
                    <a:cubicBezTo>
                      <a:pt x="9560" y="14416"/>
                      <a:pt x="9153" y="14492"/>
                      <a:pt x="8785" y="14695"/>
                    </a:cubicBezTo>
                    <a:cubicBezTo>
                      <a:pt x="7472" y="15455"/>
                      <a:pt x="5653" y="16093"/>
                      <a:pt x="4148" y="16093"/>
                    </a:cubicBezTo>
                    <a:cubicBezTo>
                      <a:pt x="3667" y="16093"/>
                      <a:pt x="3217" y="16027"/>
                      <a:pt x="2827" y="15880"/>
                    </a:cubicBezTo>
                    <a:cubicBezTo>
                      <a:pt x="2006" y="15576"/>
                      <a:pt x="1520" y="14968"/>
                      <a:pt x="1307" y="14056"/>
                    </a:cubicBezTo>
                    <a:cubicBezTo>
                      <a:pt x="730" y="11746"/>
                      <a:pt x="2736" y="9619"/>
                      <a:pt x="4347" y="7947"/>
                    </a:cubicBezTo>
                    <a:cubicBezTo>
                      <a:pt x="5137" y="7096"/>
                      <a:pt x="5806" y="6427"/>
                      <a:pt x="6171" y="5728"/>
                    </a:cubicBezTo>
                    <a:cubicBezTo>
                      <a:pt x="6231" y="5546"/>
                      <a:pt x="6353" y="5363"/>
                      <a:pt x="6475" y="5120"/>
                    </a:cubicBezTo>
                    <a:cubicBezTo>
                      <a:pt x="7291" y="3407"/>
                      <a:pt x="8634" y="689"/>
                      <a:pt x="10798" y="689"/>
                    </a:cubicBezTo>
                    <a:close/>
                    <a:moveTo>
                      <a:pt x="10730" y="0"/>
                    </a:moveTo>
                    <a:cubicBezTo>
                      <a:pt x="8196" y="0"/>
                      <a:pt x="6704" y="3062"/>
                      <a:pt x="5867" y="4816"/>
                    </a:cubicBezTo>
                    <a:cubicBezTo>
                      <a:pt x="5745" y="5059"/>
                      <a:pt x="5623" y="5242"/>
                      <a:pt x="5563" y="5424"/>
                    </a:cubicBezTo>
                    <a:cubicBezTo>
                      <a:pt x="5259" y="6002"/>
                      <a:pt x="4560" y="6731"/>
                      <a:pt x="3830" y="7491"/>
                    </a:cubicBezTo>
                    <a:cubicBezTo>
                      <a:pt x="2128" y="9315"/>
                      <a:pt x="0" y="11564"/>
                      <a:pt x="639" y="14208"/>
                    </a:cubicBezTo>
                    <a:cubicBezTo>
                      <a:pt x="912" y="15363"/>
                      <a:pt x="1550" y="16123"/>
                      <a:pt x="2554" y="16488"/>
                    </a:cubicBezTo>
                    <a:cubicBezTo>
                      <a:pt x="3032" y="16668"/>
                      <a:pt x="3556" y="16744"/>
                      <a:pt x="4098" y="16744"/>
                    </a:cubicBezTo>
                    <a:cubicBezTo>
                      <a:pt x="5931" y="16744"/>
                      <a:pt x="7962" y="15875"/>
                      <a:pt x="9089" y="15242"/>
                    </a:cubicBezTo>
                    <a:cubicBezTo>
                      <a:pt x="9358" y="15084"/>
                      <a:pt x="9674" y="15023"/>
                      <a:pt x="10021" y="15023"/>
                    </a:cubicBezTo>
                    <a:cubicBezTo>
                      <a:pt x="10613" y="15023"/>
                      <a:pt x="11298" y="15202"/>
                      <a:pt x="12007" y="15394"/>
                    </a:cubicBezTo>
                    <a:cubicBezTo>
                      <a:pt x="12843" y="15608"/>
                      <a:pt x="13755" y="15840"/>
                      <a:pt x="14661" y="15840"/>
                    </a:cubicBezTo>
                    <a:cubicBezTo>
                      <a:pt x="16192" y="15840"/>
                      <a:pt x="17708" y="15179"/>
                      <a:pt x="18815" y="12658"/>
                    </a:cubicBezTo>
                    <a:cubicBezTo>
                      <a:pt x="19210" y="11655"/>
                      <a:pt x="19271" y="10713"/>
                      <a:pt x="18876" y="9801"/>
                    </a:cubicBezTo>
                    <a:cubicBezTo>
                      <a:pt x="18177" y="8160"/>
                      <a:pt x="16262" y="7187"/>
                      <a:pt x="15472" y="6853"/>
                    </a:cubicBezTo>
                    <a:cubicBezTo>
                      <a:pt x="15867" y="5880"/>
                      <a:pt x="16688" y="3144"/>
                      <a:pt x="13131" y="834"/>
                    </a:cubicBezTo>
                    <a:cubicBezTo>
                      <a:pt x="12766" y="621"/>
                      <a:pt x="12371" y="409"/>
                      <a:pt x="12037" y="257"/>
                    </a:cubicBezTo>
                    <a:cubicBezTo>
                      <a:pt x="11573" y="80"/>
                      <a:pt x="11138" y="0"/>
                      <a:pt x="1073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1" name="Google Shape;1291;p21"/>
              <p:cNvSpPr/>
              <p:nvPr/>
            </p:nvSpPr>
            <p:spPr>
              <a:xfrm>
                <a:off x="2613850" y="2873975"/>
                <a:ext cx="308225" cy="150025"/>
              </a:xfrm>
              <a:custGeom>
                <a:rect b="b" l="l" r="r" t="t"/>
                <a:pathLst>
                  <a:path extrusionOk="0" h="6001" w="12329">
                    <a:moveTo>
                      <a:pt x="11537" y="0"/>
                    </a:moveTo>
                    <a:cubicBezTo>
                      <a:pt x="11349" y="0"/>
                      <a:pt x="11166" y="134"/>
                      <a:pt x="11234" y="374"/>
                    </a:cubicBezTo>
                    <a:cubicBezTo>
                      <a:pt x="11569" y="1590"/>
                      <a:pt x="11660" y="2988"/>
                      <a:pt x="10414" y="3717"/>
                    </a:cubicBezTo>
                    <a:cubicBezTo>
                      <a:pt x="9860" y="4050"/>
                      <a:pt x="9218" y="4161"/>
                      <a:pt x="8556" y="4161"/>
                    </a:cubicBezTo>
                    <a:cubicBezTo>
                      <a:pt x="7766" y="4161"/>
                      <a:pt x="6947" y="4002"/>
                      <a:pt x="6219" y="3869"/>
                    </a:cubicBezTo>
                    <a:cubicBezTo>
                      <a:pt x="5536" y="3756"/>
                      <a:pt x="4864" y="3606"/>
                      <a:pt x="4198" y="3606"/>
                    </a:cubicBezTo>
                    <a:cubicBezTo>
                      <a:pt x="3796" y="3606"/>
                      <a:pt x="3397" y="3660"/>
                      <a:pt x="2997" y="3809"/>
                    </a:cubicBezTo>
                    <a:cubicBezTo>
                      <a:pt x="2024" y="4143"/>
                      <a:pt x="1295" y="4964"/>
                      <a:pt x="292" y="5389"/>
                    </a:cubicBezTo>
                    <a:cubicBezTo>
                      <a:pt x="0" y="5522"/>
                      <a:pt x="171" y="6001"/>
                      <a:pt x="461" y="6001"/>
                    </a:cubicBezTo>
                    <a:cubicBezTo>
                      <a:pt x="504" y="6001"/>
                      <a:pt x="549" y="5990"/>
                      <a:pt x="596" y="5967"/>
                    </a:cubicBezTo>
                    <a:cubicBezTo>
                      <a:pt x="1721" y="5511"/>
                      <a:pt x="2572" y="4477"/>
                      <a:pt x="3787" y="4265"/>
                    </a:cubicBezTo>
                    <a:cubicBezTo>
                      <a:pt x="3934" y="4239"/>
                      <a:pt x="4085" y="4228"/>
                      <a:pt x="4237" y="4228"/>
                    </a:cubicBezTo>
                    <a:cubicBezTo>
                      <a:pt x="4812" y="4228"/>
                      <a:pt x="5411" y="4381"/>
                      <a:pt x="5915" y="4477"/>
                    </a:cubicBezTo>
                    <a:cubicBezTo>
                      <a:pt x="6675" y="4629"/>
                      <a:pt x="7496" y="4781"/>
                      <a:pt x="8286" y="4812"/>
                    </a:cubicBezTo>
                    <a:cubicBezTo>
                      <a:pt x="8419" y="4822"/>
                      <a:pt x="8552" y="4827"/>
                      <a:pt x="8685" y="4827"/>
                    </a:cubicBezTo>
                    <a:cubicBezTo>
                      <a:pt x="9739" y="4827"/>
                      <a:pt x="10779" y="4497"/>
                      <a:pt x="11508" y="3687"/>
                    </a:cubicBezTo>
                    <a:cubicBezTo>
                      <a:pt x="12329" y="2775"/>
                      <a:pt x="12207" y="1316"/>
                      <a:pt x="11873" y="252"/>
                    </a:cubicBezTo>
                    <a:cubicBezTo>
                      <a:pt x="11833" y="80"/>
                      <a:pt x="11683" y="0"/>
                      <a:pt x="115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2" name="Google Shape;1292;p21"/>
              <p:cNvSpPr/>
              <p:nvPr/>
            </p:nvSpPr>
            <p:spPr>
              <a:xfrm>
                <a:off x="2379500" y="2986150"/>
                <a:ext cx="157300" cy="194700"/>
              </a:xfrm>
              <a:custGeom>
                <a:rect b="b" l="l" r="r" t="t"/>
                <a:pathLst>
                  <a:path extrusionOk="0" h="7788" w="6292">
                    <a:moveTo>
                      <a:pt x="4255" y="1510"/>
                    </a:moveTo>
                    <a:lnTo>
                      <a:pt x="4255" y="1510"/>
                    </a:lnTo>
                    <a:cubicBezTo>
                      <a:pt x="3222" y="2848"/>
                      <a:pt x="2614" y="4276"/>
                      <a:pt x="2128" y="5462"/>
                    </a:cubicBezTo>
                    <a:cubicBezTo>
                      <a:pt x="1828" y="6180"/>
                      <a:pt x="1411" y="7134"/>
                      <a:pt x="1166" y="7134"/>
                    </a:cubicBezTo>
                    <a:cubicBezTo>
                      <a:pt x="1163" y="7134"/>
                      <a:pt x="1159" y="7134"/>
                      <a:pt x="1155" y="7133"/>
                    </a:cubicBezTo>
                    <a:cubicBezTo>
                      <a:pt x="1125" y="7103"/>
                      <a:pt x="1125" y="7103"/>
                      <a:pt x="1094" y="7103"/>
                    </a:cubicBezTo>
                    <a:cubicBezTo>
                      <a:pt x="942" y="7012"/>
                      <a:pt x="851" y="6951"/>
                      <a:pt x="790" y="6799"/>
                    </a:cubicBezTo>
                    <a:cubicBezTo>
                      <a:pt x="608" y="6069"/>
                      <a:pt x="1125" y="4671"/>
                      <a:pt x="2067" y="3364"/>
                    </a:cubicBezTo>
                    <a:cubicBezTo>
                      <a:pt x="2675" y="2574"/>
                      <a:pt x="3526" y="1966"/>
                      <a:pt x="4255" y="1510"/>
                    </a:cubicBezTo>
                    <a:close/>
                    <a:moveTo>
                      <a:pt x="5936" y="1"/>
                    </a:moveTo>
                    <a:cubicBezTo>
                      <a:pt x="5898" y="1"/>
                      <a:pt x="5866" y="16"/>
                      <a:pt x="5866" y="51"/>
                    </a:cubicBezTo>
                    <a:cubicBezTo>
                      <a:pt x="5775" y="112"/>
                      <a:pt x="3131" y="1024"/>
                      <a:pt x="1672" y="3000"/>
                    </a:cubicBezTo>
                    <a:cubicBezTo>
                      <a:pt x="517" y="4519"/>
                      <a:pt x="0" y="6069"/>
                      <a:pt x="243" y="6981"/>
                    </a:cubicBezTo>
                    <a:cubicBezTo>
                      <a:pt x="365" y="7407"/>
                      <a:pt x="669" y="7650"/>
                      <a:pt x="1094" y="7772"/>
                    </a:cubicBezTo>
                    <a:cubicBezTo>
                      <a:pt x="1148" y="7782"/>
                      <a:pt x="1201" y="7788"/>
                      <a:pt x="1252" y="7788"/>
                    </a:cubicBezTo>
                    <a:cubicBezTo>
                      <a:pt x="1915" y="7788"/>
                      <a:pt x="2317" y="6888"/>
                      <a:pt x="2796" y="5674"/>
                    </a:cubicBezTo>
                    <a:cubicBezTo>
                      <a:pt x="3435" y="4124"/>
                      <a:pt x="4316" y="1996"/>
                      <a:pt x="6140" y="598"/>
                    </a:cubicBezTo>
                    <a:cubicBezTo>
                      <a:pt x="6262" y="477"/>
                      <a:pt x="6292" y="325"/>
                      <a:pt x="6231" y="173"/>
                    </a:cubicBezTo>
                    <a:cubicBezTo>
                      <a:pt x="6170" y="112"/>
                      <a:pt x="6110" y="82"/>
                      <a:pt x="6018" y="21"/>
                    </a:cubicBezTo>
                    <a:cubicBezTo>
                      <a:pt x="5993" y="8"/>
                      <a:pt x="5963" y="1"/>
                      <a:pt x="593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3" name="Google Shape;1293;p21"/>
              <p:cNvSpPr/>
              <p:nvPr/>
            </p:nvSpPr>
            <p:spPr>
              <a:xfrm>
                <a:off x="2317175" y="2996425"/>
                <a:ext cx="125400" cy="71050"/>
              </a:xfrm>
              <a:custGeom>
                <a:rect b="b" l="l" r="r" t="t"/>
                <a:pathLst>
                  <a:path extrusionOk="0" h="2842" w="5016">
                    <a:moveTo>
                      <a:pt x="1463" y="647"/>
                    </a:moveTo>
                    <a:cubicBezTo>
                      <a:pt x="1618" y="647"/>
                      <a:pt x="1806" y="682"/>
                      <a:pt x="2037" y="765"/>
                    </a:cubicBezTo>
                    <a:cubicBezTo>
                      <a:pt x="2706" y="1038"/>
                      <a:pt x="3435" y="1646"/>
                      <a:pt x="3922" y="2041"/>
                    </a:cubicBezTo>
                    <a:cubicBezTo>
                      <a:pt x="3516" y="2106"/>
                      <a:pt x="2962" y="2171"/>
                      <a:pt x="2418" y="2171"/>
                    </a:cubicBezTo>
                    <a:cubicBezTo>
                      <a:pt x="1945" y="2171"/>
                      <a:pt x="1479" y="2122"/>
                      <a:pt x="1125" y="1981"/>
                    </a:cubicBezTo>
                    <a:cubicBezTo>
                      <a:pt x="913" y="1889"/>
                      <a:pt x="761" y="1798"/>
                      <a:pt x="730" y="1677"/>
                    </a:cubicBezTo>
                    <a:cubicBezTo>
                      <a:pt x="639" y="1555"/>
                      <a:pt x="700" y="1403"/>
                      <a:pt x="761" y="1190"/>
                    </a:cubicBezTo>
                    <a:cubicBezTo>
                      <a:pt x="871" y="902"/>
                      <a:pt x="1047" y="647"/>
                      <a:pt x="1463" y="647"/>
                    </a:cubicBezTo>
                    <a:close/>
                    <a:moveTo>
                      <a:pt x="1448" y="1"/>
                    </a:moveTo>
                    <a:cubicBezTo>
                      <a:pt x="665" y="1"/>
                      <a:pt x="317" y="547"/>
                      <a:pt x="153" y="947"/>
                    </a:cubicBezTo>
                    <a:cubicBezTo>
                      <a:pt x="1" y="1342"/>
                      <a:pt x="1" y="1677"/>
                      <a:pt x="122" y="1981"/>
                    </a:cubicBezTo>
                    <a:cubicBezTo>
                      <a:pt x="244" y="2254"/>
                      <a:pt x="517" y="2467"/>
                      <a:pt x="882" y="2619"/>
                    </a:cubicBezTo>
                    <a:cubicBezTo>
                      <a:pt x="1332" y="2786"/>
                      <a:pt x="1914" y="2842"/>
                      <a:pt x="2489" y="2842"/>
                    </a:cubicBezTo>
                    <a:cubicBezTo>
                      <a:pt x="3585" y="2842"/>
                      <a:pt x="4652" y="2639"/>
                      <a:pt x="4712" y="2619"/>
                    </a:cubicBezTo>
                    <a:cubicBezTo>
                      <a:pt x="4834" y="2589"/>
                      <a:pt x="4955" y="2497"/>
                      <a:pt x="4986" y="2406"/>
                    </a:cubicBezTo>
                    <a:cubicBezTo>
                      <a:pt x="5016" y="2285"/>
                      <a:pt x="4986" y="2133"/>
                      <a:pt x="4925" y="2041"/>
                    </a:cubicBezTo>
                    <a:cubicBezTo>
                      <a:pt x="4834" y="1981"/>
                      <a:pt x="3496" y="613"/>
                      <a:pt x="2250" y="157"/>
                    </a:cubicBezTo>
                    <a:cubicBezTo>
                      <a:pt x="1941" y="47"/>
                      <a:pt x="1676" y="1"/>
                      <a:pt x="144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294" name="Google Shape;1294;p21"/>
            <p:cNvSpPr/>
            <p:nvPr/>
          </p:nvSpPr>
          <p:spPr>
            <a:xfrm rot="-7763774">
              <a:off x="8151658" y="533393"/>
              <a:ext cx="568443" cy="517842"/>
            </a:xfrm>
            <a:custGeom>
              <a:rect b="b" l="l" r="r" t="t"/>
              <a:pathLst>
                <a:path extrusionOk="0" h="20713" w="22737">
                  <a:moveTo>
                    <a:pt x="8510" y="637"/>
                  </a:moveTo>
                  <a:cubicBezTo>
                    <a:pt x="9285" y="637"/>
                    <a:pt x="10048" y="753"/>
                    <a:pt x="10760" y="920"/>
                  </a:cubicBezTo>
                  <a:cubicBezTo>
                    <a:pt x="8329" y="1710"/>
                    <a:pt x="3192" y="4294"/>
                    <a:pt x="2858" y="12045"/>
                  </a:cubicBezTo>
                  <a:cubicBezTo>
                    <a:pt x="699" y="9309"/>
                    <a:pt x="882" y="6756"/>
                    <a:pt x="3466" y="3230"/>
                  </a:cubicBezTo>
                  <a:cubicBezTo>
                    <a:pt x="4903" y="1242"/>
                    <a:pt x="6738" y="637"/>
                    <a:pt x="8510" y="637"/>
                  </a:cubicBezTo>
                  <a:close/>
                  <a:moveTo>
                    <a:pt x="12007" y="1285"/>
                  </a:moveTo>
                  <a:cubicBezTo>
                    <a:pt x="12371" y="1345"/>
                    <a:pt x="12675" y="1437"/>
                    <a:pt x="12919" y="1528"/>
                  </a:cubicBezTo>
                  <a:cubicBezTo>
                    <a:pt x="13162" y="1589"/>
                    <a:pt x="13344" y="1649"/>
                    <a:pt x="13526" y="1710"/>
                  </a:cubicBezTo>
                  <a:cubicBezTo>
                    <a:pt x="13618" y="1741"/>
                    <a:pt x="13739" y="1741"/>
                    <a:pt x="13800" y="1801"/>
                  </a:cubicBezTo>
                  <a:cubicBezTo>
                    <a:pt x="7174" y="5054"/>
                    <a:pt x="5624" y="10829"/>
                    <a:pt x="4742" y="14659"/>
                  </a:cubicBezTo>
                  <a:cubicBezTo>
                    <a:pt x="4499" y="14142"/>
                    <a:pt x="4073" y="13534"/>
                    <a:pt x="3466" y="12835"/>
                  </a:cubicBezTo>
                  <a:cubicBezTo>
                    <a:pt x="3496" y="2956"/>
                    <a:pt x="11186" y="1437"/>
                    <a:pt x="12007" y="1285"/>
                  </a:cubicBezTo>
                  <a:close/>
                  <a:moveTo>
                    <a:pt x="18179" y="995"/>
                  </a:moveTo>
                  <a:cubicBezTo>
                    <a:pt x="18338" y="995"/>
                    <a:pt x="18479" y="1026"/>
                    <a:pt x="18603" y="1102"/>
                  </a:cubicBezTo>
                  <a:lnTo>
                    <a:pt x="18694" y="1224"/>
                  </a:lnTo>
                  <a:cubicBezTo>
                    <a:pt x="19059" y="1558"/>
                    <a:pt x="18967" y="1771"/>
                    <a:pt x="18785" y="2348"/>
                  </a:cubicBezTo>
                  <a:cubicBezTo>
                    <a:pt x="18603" y="2896"/>
                    <a:pt x="18359" y="3595"/>
                    <a:pt x="18511" y="4719"/>
                  </a:cubicBezTo>
                  <a:cubicBezTo>
                    <a:pt x="18481" y="4932"/>
                    <a:pt x="18451" y="5206"/>
                    <a:pt x="18451" y="5479"/>
                  </a:cubicBezTo>
                  <a:cubicBezTo>
                    <a:pt x="18055" y="8762"/>
                    <a:pt x="17569" y="13291"/>
                    <a:pt x="9241" y="18306"/>
                  </a:cubicBezTo>
                  <a:cubicBezTo>
                    <a:pt x="8922" y="18276"/>
                    <a:pt x="8610" y="18268"/>
                    <a:pt x="8314" y="18268"/>
                  </a:cubicBezTo>
                  <a:cubicBezTo>
                    <a:pt x="8017" y="18268"/>
                    <a:pt x="7736" y="18276"/>
                    <a:pt x="7478" y="18276"/>
                  </a:cubicBezTo>
                  <a:cubicBezTo>
                    <a:pt x="7311" y="18284"/>
                    <a:pt x="7151" y="18290"/>
                    <a:pt x="6997" y="18290"/>
                  </a:cubicBezTo>
                  <a:cubicBezTo>
                    <a:pt x="6564" y="18290"/>
                    <a:pt x="6189" y="18243"/>
                    <a:pt x="5897" y="18063"/>
                  </a:cubicBezTo>
                  <a:cubicBezTo>
                    <a:pt x="5867" y="18002"/>
                    <a:pt x="5836" y="18002"/>
                    <a:pt x="5836" y="17972"/>
                  </a:cubicBezTo>
                  <a:cubicBezTo>
                    <a:pt x="5532" y="17698"/>
                    <a:pt x="5472" y="17455"/>
                    <a:pt x="5411" y="16847"/>
                  </a:cubicBezTo>
                  <a:cubicBezTo>
                    <a:pt x="5380" y="16543"/>
                    <a:pt x="5320" y="16178"/>
                    <a:pt x="5228" y="15783"/>
                  </a:cubicBezTo>
                  <a:lnTo>
                    <a:pt x="5320" y="15358"/>
                  </a:lnTo>
                  <a:cubicBezTo>
                    <a:pt x="6232" y="11224"/>
                    <a:pt x="7660" y="4902"/>
                    <a:pt x="15472" y="1741"/>
                  </a:cubicBezTo>
                  <a:cubicBezTo>
                    <a:pt x="15958" y="1619"/>
                    <a:pt x="16475" y="1497"/>
                    <a:pt x="16870" y="1315"/>
                  </a:cubicBezTo>
                  <a:cubicBezTo>
                    <a:pt x="17393" y="1148"/>
                    <a:pt x="17829" y="995"/>
                    <a:pt x="18179" y="995"/>
                  </a:cubicBezTo>
                  <a:close/>
                  <a:moveTo>
                    <a:pt x="18967" y="6421"/>
                  </a:moveTo>
                  <a:lnTo>
                    <a:pt x="19423" y="7576"/>
                  </a:lnTo>
                  <a:cubicBezTo>
                    <a:pt x="19727" y="8276"/>
                    <a:pt x="20031" y="9035"/>
                    <a:pt x="20305" y="9856"/>
                  </a:cubicBezTo>
                  <a:cubicBezTo>
                    <a:pt x="20305" y="10494"/>
                    <a:pt x="19940" y="17060"/>
                    <a:pt x="11946" y="19583"/>
                  </a:cubicBezTo>
                  <a:cubicBezTo>
                    <a:pt x="11368" y="19340"/>
                    <a:pt x="10852" y="19066"/>
                    <a:pt x="10335" y="18762"/>
                  </a:cubicBezTo>
                  <a:cubicBezTo>
                    <a:pt x="10213" y="18701"/>
                    <a:pt x="10153" y="18671"/>
                    <a:pt x="10031" y="18610"/>
                  </a:cubicBezTo>
                  <a:cubicBezTo>
                    <a:pt x="17508" y="13960"/>
                    <a:pt x="18542" y="9704"/>
                    <a:pt x="18967" y="6421"/>
                  </a:cubicBezTo>
                  <a:close/>
                  <a:moveTo>
                    <a:pt x="20669" y="11558"/>
                  </a:moveTo>
                  <a:lnTo>
                    <a:pt x="20669" y="11558"/>
                  </a:lnTo>
                  <a:cubicBezTo>
                    <a:pt x="20973" y="13382"/>
                    <a:pt x="20761" y="15327"/>
                    <a:pt x="19119" y="17364"/>
                  </a:cubicBezTo>
                  <a:cubicBezTo>
                    <a:pt x="17490" y="19394"/>
                    <a:pt x="15824" y="20068"/>
                    <a:pt x="14293" y="20068"/>
                  </a:cubicBezTo>
                  <a:cubicBezTo>
                    <a:pt x="13853" y="20068"/>
                    <a:pt x="13424" y="20012"/>
                    <a:pt x="13010" y="19917"/>
                  </a:cubicBezTo>
                  <a:cubicBezTo>
                    <a:pt x="18451" y="17850"/>
                    <a:pt x="20153" y="13838"/>
                    <a:pt x="20669" y="11558"/>
                  </a:cubicBezTo>
                  <a:close/>
                  <a:moveTo>
                    <a:pt x="8504" y="0"/>
                  </a:moveTo>
                  <a:cubicBezTo>
                    <a:pt x="6566" y="0"/>
                    <a:pt x="4544" y="641"/>
                    <a:pt x="2979" y="2835"/>
                  </a:cubicBezTo>
                  <a:cubicBezTo>
                    <a:pt x="0" y="6938"/>
                    <a:pt x="0" y="9947"/>
                    <a:pt x="2979" y="13169"/>
                  </a:cubicBezTo>
                  <a:cubicBezTo>
                    <a:pt x="4529" y="14902"/>
                    <a:pt x="4681" y="16057"/>
                    <a:pt x="4773" y="16938"/>
                  </a:cubicBezTo>
                  <a:cubicBezTo>
                    <a:pt x="4833" y="17546"/>
                    <a:pt x="4924" y="18124"/>
                    <a:pt x="5411" y="18549"/>
                  </a:cubicBezTo>
                  <a:cubicBezTo>
                    <a:pt x="5441" y="18580"/>
                    <a:pt x="5532" y="18610"/>
                    <a:pt x="5563" y="18640"/>
                  </a:cubicBezTo>
                  <a:cubicBezTo>
                    <a:pt x="5954" y="18908"/>
                    <a:pt x="6387" y="18980"/>
                    <a:pt x="6862" y="18980"/>
                  </a:cubicBezTo>
                  <a:cubicBezTo>
                    <a:pt x="7088" y="18980"/>
                    <a:pt x="7324" y="18964"/>
                    <a:pt x="7569" y="18944"/>
                  </a:cubicBezTo>
                  <a:cubicBezTo>
                    <a:pt x="7761" y="18937"/>
                    <a:pt x="7956" y="18930"/>
                    <a:pt x="8154" y="18930"/>
                  </a:cubicBezTo>
                  <a:cubicBezTo>
                    <a:pt x="8774" y="18930"/>
                    <a:pt x="9424" y="19002"/>
                    <a:pt x="10092" y="19370"/>
                  </a:cubicBezTo>
                  <a:cubicBezTo>
                    <a:pt x="10844" y="19795"/>
                    <a:pt x="12441" y="20713"/>
                    <a:pt x="14362" y="20713"/>
                  </a:cubicBezTo>
                  <a:cubicBezTo>
                    <a:pt x="16011" y="20713"/>
                    <a:pt x="17899" y="20036"/>
                    <a:pt x="19697" y="17789"/>
                  </a:cubicBezTo>
                  <a:cubicBezTo>
                    <a:pt x="22736" y="13868"/>
                    <a:pt x="21247" y="10251"/>
                    <a:pt x="20031" y="7333"/>
                  </a:cubicBezTo>
                  <a:cubicBezTo>
                    <a:pt x="19818" y="6756"/>
                    <a:pt x="19575" y="6269"/>
                    <a:pt x="19423" y="5783"/>
                  </a:cubicBezTo>
                  <a:cubicBezTo>
                    <a:pt x="18846" y="4172"/>
                    <a:pt x="19150" y="3321"/>
                    <a:pt x="19393" y="2622"/>
                  </a:cubicBezTo>
                  <a:cubicBezTo>
                    <a:pt x="19575" y="2014"/>
                    <a:pt x="19758" y="1437"/>
                    <a:pt x="19150" y="798"/>
                  </a:cubicBezTo>
                  <a:cubicBezTo>
                    <a:pt x="19089" y="737"/>
                    <a:pt x="18998" y="646"/>
                    <a:pt x="18937" y="616"/>
                  </a:cubicBezTo>
                  <a:cubicBezTo>
                    <a:pt x="18702" y="448"/>
                    <a:pt x="18443" y="383"/>
                    <a:pt x="18167" y="383"/>
                  </a:cubicBezTo>
                  <a:cubicBezTo>
                    <a:pt x="17691" y="383"/>
                    <a:pt x="17165" y="576"/>
                    <a:pt x="16627" y="768"/>
                  </a:cubicBezTo>
                  <a:cubicBezTo>
                    <a:pt x="15991" y="987"/>
                    <a:pt x="15292" y="1222"/>
                    <a:pt x="14576" y="1222"/>
                  </a:cubicBezTo>
                  <a:cubicBezTo>
                    <a:pt x="14299" y="1222"/>
                    <a:pt x="14019" y="1187"/>
                    <a:pt x="13739" y="1102"/>
                  </a:cubicBezTo>
                  <a:cubicBezTo>
                    <a:pt x="13526" y="1072"/>
                    <a:pt x="13344" y="981"/>
                    <a:pt x="13162" y="920"/>
                  </a:cubicBezTo>
                  <a:cubicBezTo>
                    <a:pt x="12858" y="829"/>
                    <a:pt x="12554" y="707"/>
                    <a:pt x="12219" y="616"/>
                  </a:cubicBezTo>
                  <a:cubicBezTo>
                    <a:pt x="11140" y="306"/>
                    <a:pt x="9842" y="0"/>
                    <a:pt x="8504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5" name="Google Shape;1295;p21"/>
            <p:cNvSpPr/>
            <p:nvPr/>
          </p:nvSpPr>
          <p:spPr>
            <a:xfrm rot="-571243">
              <a:off x="8882995" y="667235"/>
              <a:ext cx="617809" cy="530736"/>
            </a:xfrm>
            <a:custGeom>
              <a:rect b="b" l="l" r="r" t="t"/>
              <a:pathLst>
                <a:path extrusionOk="0" h="21230" w="24713">
                  <a:moveTo>
                    <a:pt x="9514" y="822"/>
                  </a:moveTo>
                  <a:lnTo>
                    <a:pt x="9514" y="822"/>
                  </a:lnTo>
                  <a:cubicBezTo>
                    <a:pt x="11976" y="1156"/>
                    <a:pt x="14530" y="2190"/>
                    <a:pt x="16384" y="3284"/>
                  </a:cubicBezTo>
                  <a:cubicBezTo>
                    <a:pt x="18359" y="4470"/>
                    <a:pt x="21642" y="6719"/>
                    <a:pt x="23040" y="9728"/>
                  </a:cubicBezTo>
                  <a:cubicBezTo>
                    <a:pt x="22652" y="9822"/>
                    <a:pt x="22001" y="9957"/>
                    <a:pt x="21294" y="9957"/>
                  </a:cubicBezTo>
                  <a:cubicBezTo>
                    <a:pt x="20175" y="9957"/>
                    <a:pt x="18919" y="9618"/>
                    <a:pt x="18359" y="8239"/>
                  </a:cubicBezTo>
                  <a:cubicBezTo>
                    <a:pt x="17004" y="4736"/>
                    <a:pt x="14467" y="4095"/>
                    <a:pt x="12895" y="4095"/>
                  </a:cubicBezTo>
                  <a:cubicBezTo>
                    <a:pt x="12775" y="4095"/>
                    <a:pt x="12661" y="4098"/>
                    <a:pt x="12554" y="4105"/>
                  </a:cubicBezTo>
                  <a:cubicBezTo>
                    <a:pt x="12545" y="4105"/>
                    <a:pt x="12536" y="4105"/>
                    <a:pt x="12527" y="4105"/>
                  </a:cubicBezTo>
                  <a:cubicBezTo>
                    <a:pt x="11290" y="4105"/>
                    <a:pt x="10088" y="2059"/>
                    <a:pt x="9514" y="822"/>
                  </a:cubicBezTo>
                  <a:close/>
                  <a:moveTo>
                    <a:pt x="7902" y="674"/>
                  </a:moveTo>
                  <a:cubicBezTo>
                    <a:pt x="8192" y="674"/>
                    <a:pt x="8486" y="683"/>
                    <a:pt x="8785" y="700"/>
                  </a:cubicBezTo>
                  <a:cubicBezTo>
                    <a:pt x="9176" y="1544"/>
                    <a:pt x="10612" y="4714"/>
                    <a:pt x="12589" y="4714"/>
                  </a:cubicBezTo>
                  <a:cubicBezTo>
                    <a:pt x="12608" y="4714"/>
                    <a:pt x="12626" y="4713"/>
                    <a:pt x="12645" y="4713"/>
                  </a:cubicBezTo>
                  <a:cubicBezTo>
                    <a:pt x="12720" y="4709"/>
                    <a:pt x="12799" y="4707"/>
                    <a:pt x="12880" y="4707"/>
                  </a:cubicBezTo>
                  <a:cubicBezTo>
                    <a:pt x="14280" y="4707"/>
                    <a:pt x="16548" y="5261"/>
                    <a:pt x="17812" y="8421"/>
                  </a:cubicBezTo>
                  <a:cubicBezTo>
                    <a:pt x="18454" y="10084"/>
                    <a:pt x="19940" y="10585"/>
                    <a:pt x="21349" y="10585"/>
                  </a:cubicBezTo>
                  <a:cubicBezTo>
                    <a:pt x="22078" y="10585"/>
                    <a:pt x="22785" y="10451"/>
                    <a:pt x="23344" y="10275"/>
                  </a:cubicBezTo>
                  <a:cubicBezTo>
                    <a:pt x="23436" y="10640"/>
                    <a:pt x="23496" y="10883"/>
                    <a:pt x="23588" y="11187"/>
                  </a:cubicBezTo>
                  <a:cubicBezTo>
                    <a:pt x="23740" y="11916"/>
                    <a:pt x="23800" y="12646"/>
                    <a:pt x="23740" y="13375"/>
                  </a:cubicBezTo>
                  <a:cubicBezTo>
                    <a:pt x="23119" y="13606"/>
                    <a:pt x="22524" y="13708"/>
                    <a:pt x="21960" y="13708"/>
                  </a:cubicBezTo>
                  <a:cubicBezTo>
                    <a:pt x="19846" y="13708"/>
                    <a:pt x="18171" y="12267"/>
                    <a:pt x="17235" y="10731"/>
                  </a:cubicBezTo>
                  <a:cubicBezTo>
                    <a:pt x="16900" y="10214"/>
                    <a:pt x="16657" y="9728"/>
                    <a:pt x="16414" y="9211"/>
                  </a:cubicBezTo>
                  <a:cubicBezTo>
                    <a:pt x="15740" y="7717"/>
                    <a:pt x="15179" y="6562"/>
                    <a:pt x="12827" y="6562"/>
                  </a:cubicBezTo>
                  <a:cubicBezTo>
                    <a:pt x="12738" y="6562"/>
                    <a:pt x="12647" y="6564"/>
                    <a:pt x="12554" y="6567"/>
                  </a:cubicBezTo>
                  <a:cubicBezTo>
                    <a:pt x="12487" y="6569"/>
                    <a:pt x="12423" y="6570"/>
                    <a:pt x="12360" y="6570"/>
                  </a:cubicBezTo>
                  <a:cubicBezTo>
                    <a:pt x="10551" y="6570"/>
                    <a:pt x="10165" y="5737"/>
                    <a:pt x="9636" y="4591"/>
                  </a:cubicBezTo>
                  <a:cubicBezTo>
                    <a:pt x="9393" y="4044"/>
                    <a:pt x="9119" y="3497"/>
                    <a:pt x="8724" y="2919"/>
                  </a:cubicBezTo>
                  <a:cubicBezTo>
                    <a:pt x="7873" y="1825"/>
                    <a:pt x="6627" y="1217"/>
                    <a:pt x="5745" y="913"/>
                  </a:cubicBezTo>
                  <a:cubicBezTo>
                    <a:pt x="6445" y="738"/>
                    <a:pt x="7160" y="674"/>
                    <a:pt x="7902" y="674"/>
                  </a:cubicBezTo>
                  <a:close/>
                  <a:moveTo>
                    <a:pt x="4590" y="1278"/>
                  </a:moveTo>
                  <a:cubicBezTo>
                    <a:pt x="5077" y="1400"/>
                    <a:pt x="7052" y="1886"/>
                    <a:pt x="8147" y="3345"/>
                  </a:cubicBezTo>
                  <a:cubicBezTo>
                    <a:pt x="8542" y="3831"/>
                    <a:pt x="8754" y="4348"/>
                    <a:pt x="8998" y="4865"/>
                  </a:cubicBezTo>
                  <a:cubicBezTo>
                    <a:pt x="9525" y="6095"/>
                    <a:pt x="10080" y="7240"/>
                    <a:pt x="12269" y="7240"/>
                  </a:cubicBezTo>
                  <a:cubicBezTo>
                    <a:pt x="12351" y="7240"/>
                    <a:pt x="12436" y="7239"/>
                    <a:pt x="12524" y="7236"/>
                  </a:cubicBezTo>
                  <a:cubicBezTo>
                    <a:pt x="12593" y="7234"/>
                    <a:pt x="12660" y="7233"/>
                    <a:pt x="12725" y="7233"/>
                  </a:cubicBezTo>
                  <a:cubicBezTo>
                    <a:pt x="14679" y="7233"/>
                    <a:pt x="15099" y="8104"/>
                    <a:pt x="15776" y="9515"/>
                  </a:cubicBezTo>
                  <a:cubicBezTo>
                    <a:pt x="16019" y="10032"/>
                    <a:pt x="16293" y="10549"/>
                    <a:pt x="16627" y="11126"/>
                  </a:cubicBezTo>
                  <a:cubicBezTo>
                    <a:pt x="17733" y="12896"/>
                    <a:pt x="19654" y="14368"/>
                    <a:pt x="21924" y="14368"/>
                  </a:cubicBezTo>
                  <a:cubicBezTo>
                    <a:pt x="22461" y="14368"/>
                    <a:pt x="23018" y="14285"/>
                    <a:pt x="23588" y="14105"/>
                  </a:cubicBezTo>
                  <a:lnTo>
                    <a:pt x="23588" y="14105"/>
                  </a:lnTo>
                  <a:cubicBezTo>
                    <a:pt x="23375" y="14986"/>
                    <a:pt x="23010" y="15959"/>
                    <a:pt x="22402" y="16871"/>
                  </a:cubicBezTo>
                  <a:cubicBezTo>
                    <a:pt x="22159" y="17205"/>
                    <a:pt x="21946" y="17540"/>
                    <a:pt x="21673" y="17813"/>
                  </a:cubicBezTo>
                  <a:cubicBezTo>
                    <a:pt x="21386" y="17867"/>
                    <a:pt x="21103" y="17893"/>
                    <a:pt x="20827" y="17893"/>
                  </a:cubicBezTo>
                  <a:cubicBezTo>
                    <a:pt x="18618" y="17893"/>
                    <a:pt x="16792" y="16260"/>
                    <a:pt x="15928" y="14530"/>
                  </a:cubicBezTo>
                  <a:cubicBezTo>
                    <a:pt x="15715" y="14075"/>
                    <a:pt x="15593" y="13679"/>
                    <a:pt x="15442" y="13254"/>
                  </a:cubicBezTo>
                  <a:cubicBezTo>
                    <a:pt x="15036" y="11979"/>
                    <a:pt x="14685" y="10814"/>
                    <a:pt x="12203" y="10814"/>
                  </a:cubicBezTo>
                  <a:cubicBezTo>
                    <a:pt x="12082" y="10814"/>
                    <a:pt x="11956" y="10817"/>
                    <a:pt x="11824" y="10822"/>
                  </a:cubicBezTo>
                  <a:cubicBezTo>
                    <a:pt x="11700" y="10828"/>
                    <a:pt x="11581" y="10831"/>
                    <a:pt x="11465" y="10831"/>
                  </a:cubicBezTo>
                  <a:cubicBezTo>
                    <a:pt x="9065" y="10831"/>
                    <a:pt x="8493" y="9635"/>
                    <a:pt x="7478" y="7691"/>
                  </a:cubicBezTo>
                  <a:cubicBezTo>
                    <a:pt x="7265" y="7357"/>
                    <a:pt x="7083" y="6992"/>
                    <a:pt x="6900" y="6628"/>
                  </a:cubicBezTo>
                  <a:cubicBezTo>
                    <a:pt x="5684" y="4470"/>
                    <a:pt x="3010" y="3801"/>
                    <a:pt x="1885" y="3588"/>
                  </a:cubicBezTo>
                  <a:cubicBezTo>
                    <a:pt x="2554" y="2524"/>
                    <a:pt x="3466" y="1764"/>
                    <a:pt x="4590" y="1278"/>
                  </a:cubicBezTo>
                  <a:close/>
                  <a:moveTo>
                    <a:pt x="1551" y="4166"/>
                  </a:moveTo>
                  <a:cubicBezTo>
                    <a:pt x="2341" y="4287"/>
                    <a:pt x="5198" y="4865"/>
                    <a:pt x="6323" y="6932"/>
                  </a:cubicBezTo>
                  <a:cubicBezTo>
                    <a:pt x="6505" y="7327"/>
                    <a:pt x="6718" y="7661"/>
                    <a:pt x="6900" y="7995"/>
                  </a:cubicBezTo>
                  <a:cubicBezTo>
                    <a:pt x="7896" y="9957"/>
                    <a:pt x="8694" y="11467"/>
                    <a:pt x="11548" y="11467"/>
                  </a:cubicBezTo>
                  <a:cubicBezTo>
                    <a:pt x="11658" y="11467"/>
                    <a:pt x="11770" y="11465"/>
                    <a:pt x="11885" y="11460"/>
                  </a:cubicBezTo>
                  <a:cubicBezTo>
                    <a:pt x="12037" y="11453"/>
                    <a:pt x="12179" y="11449"/>
                    <a:pt x="12314" y="11449"/>
                  </a:cubicBezTo>
                  <a:cubicBezTo>
                    <a:pt x="14224" y="11449"/>
                    <a:pt x="14434" y="12243"/>
                    <a:pt x="14803" y="13436"/>
                  </a:cubicBezTo>
                  <a:cubicBezTo>
                    <a:pt x="14925" y="13862"/>
                    <a:pt x="15077" y="14348"/>
                    <a:pt x="15320" y="14834"/>
                  </a:cubicBezTo>
                  <a:cubicBezTo>
                    <a:pt x="16277" y="16749"/>
                    <a:pt x="18294" y="18575"/>
                    <a:pt x="20791" y="18575"/>
                  </a:cubicBezTo>
                  <a:cubicBezTo>
                    <a:pt x="20831" y="18575"/>
                    <a:pt x="20872" y="18574"/>
                    <a:pt x="20913" y="18573"/>
                  </a:cubicBezTo>
                  <a:lnTo>
                    <a:pt x="20913" y="18573"/>
                  </a:lnTo>
                  <a:cubicBezTo>
                    <a:pt x="20183" y="19242"/>
                    <a:pt x="19363" y="19758"/>
                    <a:pt x="18420" y="20093"/>
                  </a:cubicBezTo>
                  <a:cubicBezTo>
                    <a:pt x="18056" y="20214"/>
                    <a:pt x="17752" y="20275"/>
                    <a:pt x="17417" y="20366"/>
                  </a:cubicBezTo>
                  <a:cubicBezTo>
                    <a:pt x="17283" y="20384"/>
                    <a:pt x="17146" y="20393"/>
                    <a:pt x="17007" y="20393"/>
                  </a:cubicBezTo>
                  <a:cubicBezTo>
                    <a:pt x="15255" y="20393"/>
                    <a:pt x="13176" y="19012"/>
                    <a:pt x="12584" y="17266"/>
                  </a:cubicBezTo>
                  <a:cubicBezTo>
                    <a:pt x="12463" y="16901"/>
                    <a:pt x="12372" y="16506"/>
                    <a:pt x="12250" y="16172"/>
                  </a:cubicBezTo>
                  <a:cubicBezTo>
                    <a:pt x="11934" y="14934"/>
                    <a:pt x="11595" y="13742"/>
                    <a:pt x="9929" y="13742"/>
                  </a:cubicBezTo>
                  <a:cubicBezTo>
                    <a:pt x="9672" y="13742"/>
                    <a:pt x="9383" y="13770"/>
                    <a:pt x="9058" y="13831"/>
                  </a:cubicBezTo>
                  <a:cubicBezTo>
                    <a:pt x="8655" y="13907"/>
                    <a:pt x="8297" y="13946"/>
                    <a:pt x="7976" y="13946"/>
                  </a:cubicBezTo>
                  <a:cubicBezTo>
                    <a:pt x="6357" y="13946"/>
                    <a:pt x="5660" y="12962"/>
                    <a:pt x="4773" y="10731"/>
                  </a:cubicBezTo>
                  <a:cubicBezTo>
                    <a:pt x="3830" y="8421"/>
                    <a:pt x="1733" y="7843"/>
                    <a:pt x="943" y="7752"/>
                  </a:cubicBezTo>
                  <a:cubicBezTo>
                    <a:pt x="852" y="6384"/>
                    <a:pt x="1064" y="5108"/>
                    <a:pt x="1551" y="4166"/>
                  </a:cubicBezTo>
                  <a:close/>
                  <a:moveTo>
                    <a:pt x="973" y="8421"/>
                  </a:moveTo>
                  <a:lnTo>
                    <a:pt x="973" y="8421"/>
                  </a:lnTo>
                  <a:cubicBezTo>
                    <a:pt x="1733" y="8573"/>
                    <a:pt x="3374" y="9120"/>
                    <a:pt x="4134" y="10974"/>
                  </a:cubicBezTo>
                  <a:cubicBezTo>
                    <a:pt x="5092" y="13331"/>
                    <a:pt x="5984" y="14584"/>
                    <a:pt x="8013" y="14584"/>
                  </a:cubicBezTo>
                  <a:cubicBezTo>
                    <a:pt x="8366" y="14584"/>
                    <a:pt x="8752" y="14546"/>
                    <a:pt x="9180" y="14470"/>
                  </a:cubicBezTo>
                  <a:cubicBezTo>
                    <a:pt x="9473" y="14411"/>
                    <a:pt x="9724" y="14383"/>
                    <a:pt x="9941" y="14383"/>
                  </a:cubicBezTo>
                  <a:cubicBezTo>
                    <a:pt x="11077" y="14383"/>
                    <a:pt x="11280" y="15150"/>
                    <a:pt x="11612" y="16324"/>
                  </a:cubicBezTo>
                  <a:cubicBezTo>
                    <a:pt x="11733" y="16689"/>
                    <a:pt x="11794" y="17084"/>
                    <a:pt x="11946" y="17448"/>
                  </a:cubicBezTo>
                  <a:cubicBezTo>
                    <a:pt x="12402" y="18786"/>
                    <a:pt x="13587" y="19880"/>
                    <a:pt x="14925" y="20488"/>
                  </a:cubicBezTo>
                  <a:cubicBezTo>
                    <a:pt x="14890" y="20488"/>
                    <a:pt x="14854" y="20488"/>
                    <a:pt x="14819" y="20488"/>
                  </a:cubicBezTo>
                  <a:cubicBezTo>
                    <a:pt x="11634" y="20488"/>
                    <a:pt x="8552" y="19140"/>
                    <a:pt x="6718" y="18148"/>
                  </a:cubicBezTo>
                  <a:cubicBezTo>
                    <a:pt x="4469" y="17023"/>
                    <a:pt x="2493" y="14287"/>
                    <a:pt x="1490" y="11005"/>
                  </a:cubicBezTo>
                  <a:cubicBezTo>
                    <a:pt x="1247" y="10123"/>
                    <a:pt x="1034" y="9242"/>
                    <a:pt x="973" y="8421"/>
                  </a:cubicBezTo>
                  <a:close/>
                  <a:moveTo>
                    <a:pt x="7821" y="0"/>
                  </a:moveTo>
                  <a:cubicBezTo>
                    <a:pt x="6765" y="0"/>
                    <a:pt x="5735" y="155"/>
                    <a:pt x="4803" y="488"/>
                  </a:cubicBezTo>
                  <a:cubicBezTo>
                    <a:pt x="4681" y="518"/>
                    <a:pt x="4621" y="548"/>
                    <a:pt x="4499" y="609"/>
                  </a:cubicBezTo>
                  <a:cubicBezTo>
                    <a:pt x="4438" y="609"/>
                    <a:pt x="4377" y="640"/>
                    <a:pt x="4347" y="670"/>
                  </a:cubicBezTo>
                  <a:cubicBezTo>
                    <a:pt x="2979" y="1278"/>
                    <a:pt x="1885" y="2281"/>
                    <a:pt x="1064" y="3679"/>
                  </a:cubicBezTo>
                  <a:cubicBezTo>
                    <a:pt x="92" y="5473"/>
                    <a:pt x="0" y="8299"/>
                    <a:pt x="882" y="11187"/>
                  </a:cubicBezTo>
                  <a:cubicBezTo>
                    <a:pt x="1915" y="14652"/>
                    <a:pt x="4013" y="17479"/>
                    <a:pt x="6384" y="18725"/>
                  </a:cubicBezTo>
                  <a:cubicBezTo>
                    <a:pt x="8423" y="19779"/>
                    <a:pt x="11860" y="21230"/>
                    <a:pt x="15304" y="21230"/>
                  </a:cubicBezTo>
                  <a:cubicBezTo>
                    <a:pt x="16429" y="21230"/>
                    <a:pt x="17555" y="21075"/>
                    <a:pt x="18633" y="20701"/>
                  </a:cubicBezTo>
                  <a:cubicBezTo>
                    <a:pt x="20426" y="20062"/>
                    <a:pt x="21855" y="18877"/>
                    <a:pt x="22949" y="17205"/>
                  </a:cubicBezTo>
                  <a:cubicBezTo>
                    <a:pt x="24287" y="15138"/>
                    <a:pt x="24712" y="13071"/>
                    <a:pt x="24226" y="11005"/>
                  </a:cubicBezTo>
                  <a:cubicBezTo>
                    <a:pt x="24104" y="10640"/>
                    <a:pt x="23983" y="10214"/>
                    <a:pt x="23831" y="9819"/>
                  </a:cubicBezTo>
                  <a:cubicBezTo>
                    <a:pt x="22433" y="6445"/>
                    <a:pt x="18907" y="3983"/>
                    <a:pt x="16779" y="2737"/>
                  </a:cubicBezTo>
                  <a:cubicBezTo>
                    <a:pt x="14621" y="1460"/>
                    <a:pt x="11764" y="336"/>
                    <a:pt x="9028" y="62"/>
                  </a:cubicBezTo>
                  <a:lnTo>
                    <a:pt x="8998" y="62"/>
                  </a:lnTo>
                  <a:cubicBezTo>
                    <a:pt x="8604" y="21"/>
                    <a:pt x="8211" y="0"/>
                    <a:pt x="7821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296" name="Google Shape;1296;p21"/>
            <p:cNvGrpSpPr/>
            <p:nvPr/>
          </p:nvGrpSpPr>
          <p:grpSpPr>
            <a:xfrm rot="-7763774">
              <a:off x="8638256" y="1341755"/>
              <a:ext cx="622395" cy="570718"/>
              <a:chOff x="3015525" y="1431175"/>
              <a:chExt cx="622375" cy="570700"/>
            </a:xfrm>
          </p:grpSpPr>
          <p:sp>
            <p:nvSpPr>
              <p:cNvPr id="1297" name="Google Shape;1297;p21"/>
              <p:cNvSpPr/>
              <p:nvPr/>
            </p:nvSpPr>
            <p:spPr>
              <a:xfrm>
                <a:off x="3015525" y="1431175"/>
                <a:ext cx="622375" cy="570700"/>
              </a:xfrm>
              <a:custGeom>
                <a:rect b="b" l="l" r="r" t="t"/>
                <a:pathLst>
                  <a:path extrusionOk="0" h="22828" w="24895">
                    <a:moveTo>
                      <a:pt x="13374" y="669"/>
                    </a:moveTo>
                    <a:cubicBezTo>
                      <a:pt x="16140" y="669"/>
                      <a:pt x="18785" y="2097"/>
                      <a:pt x="20761" y="4590"/>
                    </a:cubicBezTo>
                    <a:cubicBezTo>
                      <a:pt x="23131" y="7660"/>
                      <a:pt x="24195" y="12037"/>
                      <a:pt x="23344" y="15411"/>
                    </a:cubicBezTo>
                    <a:cubicBezTo>
                      <a:pt x="22280" y="19636"/>
                      <a:pt x="18511" y="22128"/>
                      <a:pt x="13314" y="22128"/>
                    </a:cubicBezTo>
                    <a:cubicBezTo>
                      <a:pt x="11794" y="22128"/>
                      <a:pt x="10183" y="21915"/>
                      <a:pt x="8633" y="21490"/>
                    </a:cubicBezTo>
                    <a:cubicBezTo>
                      <a:pt x="5624" y="20669"/>
                      <a:pt x="3192" y="18450"/>
                      <a:pt x="1946" y="15411"/>
                    </a:cubicBezTo>
                    <a:cubicBezTo>
                      <a:pt x="699" y="12462"/>
                      <a:pt x="791" y="9149"/>
                      <a:pt x="2250" y="6596"/>
                    </a:cubicBezTo>
                    <a:cubicBezTo>
                      <a:pt x="4134" y="3192"/>
                      <a:pt x="5927" y="942"/>
                      <a:pt x="13070" y="669"/>
                    </a:cubicBezTo>
                    <a:close/>
                    <a:moveTo>
                      <a:pt x="13070" y="0"/>
                    </a:moveTo>
                    <a:cubicBezTo>
                      <a:pt x="5624" y="274"/>
                      <a:pt x="3648" y="2766"/>
                      <a:pt x="1672" y="6261"/>
                    </a:cubicBezTo>
                    <a:cubicBezTo>
                      <a:pt x="152" y="8997"/>
                      <a:pt x="0" y="12523"/>
                      <a:pt x="1338" y="15684"/>
                    </a:cubicBezTo>
                    <a:cubicBezTo>
                      <a:pt x="2706" y="18906"/>
                      <a:pt x="5289" y="21277"/>
                      <a:pt x="8481" y="22158"/>
                    </a:cubicBezTo>
                    <a:cubicBezTo>
                      <a:pt x="10122" y="22614"/>
                      <a:pt x="11733" y="22827"/>
                      <a:pt x="13344" y="22827"/>
                    </a:cubicBezTo>
                    <a:cubicBezTo>
                      <a:pt x="18876" y="22827"/>
                      <a:pt x="22888" y="20122"/>
                      <a:pt x="24013" y="15623"/>
                    </a:cubicBezTo>
                    <a:cubicBezTo>
                      <a:pt x="24894" y="11976"/>
                      <a:pt x="23831" y="7477"/>
                      <a:pt x="21277" y="4164"/>
                    </a:cubicBezTo>
                    <a:cubicBezTo>
                      <a:pt x="19180" y="1489"/>
                      <a:pt x="16384" y="0"/>
                      <a:pt x="1337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8" name="Google Shape;1298;p21"/>
              <p:cNvSpPr/>
              <p:nvPr/>
            </p:nvSpPr>
            <p:spPr>
              <a:xfrm>
                <a:off x="3074800" y="1503350"/>
                <a:ext cx="493950" cy="438475"/>
              </a:xfrm>
              <a:custGeom>
                <a:rect b="b" l="l" r="r" t="t"/>
                <a:pathLst>
                  <a:path extrusionOk="0" h="17539" w="19758">
                    <a:moveTo>
                      <a:pt x="9514" y="639"/>
                    </a:moveTo>
                    <a:cubicBezTo>
                      <a:pt x="10244" y="639"/>
                      <a:pt x="11003" y="730"/>
                      <a:pt x="11794" y="821"/>
                    </a:cubicBezTo>
                    <a:cubicBezTo>
                      <a:pt x="11885" y="821"/>
                      <a:pt x="11915" y="882"/>
                      <a:pt x="12006" y="882"/>
                    </a:cubicBezTo>
                    <a:cubicBezTo>
                      <a:pt x="11429" y="1976"/>
                      <a:pt x="9757" y="5016"/>
                      <a:pt x="9301" y="5745"/>
                    </a:cubicBezTo>
                    <a:cubicBezTo>
                      <a:pt x="8976" y="6287"/>
                      <a:pt x="8049" y="6767"/>
                      <a:pt x="7158" y="6767"/>
                    </a:cubicBezTo>
                    <a:cubicBezTo>
                      <a:pt x="6799" y="6767"/>
                      <a:pt x="6446" y="6689"/>
                      <a:pt x="6140" y="6505"/>
                    </a:cubicBezTo>
                    <a:cubicBezTo>
                      <a:pt x="5137" y="5897"/>
                      <a:pt x="2827" y="4469"/>
                      <a:pt x="2037" y="3952"/>
                    </a:cubicBezTo>
                    <a:cubicBezTo>
                      <a:pt x="3526" y="1855"/>
                      <a:pt x="6262" y="639"/>
                      <a:pt x="9514" y="639"/>
                    </a:cubicBezTo>
                    <a:close/>
                    <a:moveTo>
                      <a:pt x="14195" y="1794"/>
                    </a:moveTo>
                    <a:cubicBezTo>
                      <a:pt x="15289" y="2463"/>
                      <a:pt x="16292" y="3526"/>
                      <a:pt x="17083" y="4833"/>
                    </a:cubicBezTo>
                    <a:cubicBezTo>
                      <a:pt x="18116" y="6536"/>
                      <a:pt x="18694" y="8390"/>
                      <a:pt x="18633" y="10031"/>
                    </a:cubicBezTo>
                    <a:cubicBezTo>
                      <a:pt x="17326" y="9575"/>
                      <a:pt x="13222" y="8238"/>
                      <a:pt x="12219" y="7964"/>
                    </a:cubicBezTo>
                    <a:cubicBezTo>
                      <a:pt x="11763" y="7843"/>
                      <a:pt x="11459" y="7721"/>
                      <a:pt x="11399" y="7569"/>
                    </a:cubicBezTo>
                    <a:cubicBezTo>
                      <a:pt x="11307" y="7387"/>
                      <a:pt x="11307" y="7144"/>
                      <a:pt x="11459" y="6688"/>
                    </a:cubicBezTo>
                    <a:cubicBezTo>
                      <a:pt x="11703" y="5958"/>
                      <a:pt x="13374" y="3101"/>
                      <a:pt x="14195" y="1794"/>
                    </a:cubicBezTo>
                    <a:close/>
                    <a:moveTo>
                      <a:pt x="1125" y="5897"/>
                    </a:moveTo>
                    <a:lnTo>
                      <a:pt x="1125" y="5897"/>
                    </a:lnTo>
                    <a:cubicBezTo>
                      <a:pt x="2462" y="6688"/>
                      <a:pt x="4468" y="8025"/>
                      <a:pt x="5502" y="8998"/>
                    </a:cubicBezTo>
                    <a:cubicBezTo>
                      <a:pt x="6322" y="9758"/>
                      <a:pt x="6201" y="12220"/>
                      <a:pt x="6140" y="14621"/>
                    </a:cubicBezTo>
                    <a:cubicBezTo>
                      <a:pt x="6140" y="15077"/>
                      <a:pt x="6110" y="15533"/>
                      <a:pt x="6110" y="15989"/>
                    </a:cubicBezTo>
                    <a:cubicBezTo>
                      <a:pt x="4316" y="15229"/>
                      <a:pt x="2888" y="13709"/>
                      <a:pt x="1915" y="11703"/>
                    </a:cubicBezTo>
                    <a:cubicBezTo>
                      <a:pt x="1003" y="9758"/>
                      <a:pt x="730" y="7569"/>
                      <a:pt x="1125" y="5897"/>
                    </a:cubicBezTo>
                    <a:close/>
                    <a:moveTo>
                      <a:pt x="12645" y="1064"/>
                    </a:moveTo>
                    <a:cubicBezTo>
                      <a:pt x="12979" y="1186"/>
                      <a:pt x="13313" y="1277"/>
                      <a:pt x="13617" y="1490"/>
                    </a:cubicBezTo>
                    <a:cubicBezTo>
                      <a:pt x="13010" y="2463"/>
                      <a:pt x="11095" y="5654"/>
                      <a:pt x="10821" y="6536"/>
                    </a:cubicBezTo>
                    <a:cubicBezTo>
                      <a:pt x="10669" y="7022"/>
                      <a:pt x="10547" y="7508"/>
                      <a:pt x="10821" y="7934"/>
                    </a:cubicBezTo>
                    <a:cubicBezTo>
                      <a:pt x="11003" y="8268"/>
                      <a:pt x="11399" y="8511"/>
                      <a:pt x="12067" y="8663"/>
                    </a:cubicBezTo>
                    <a:cubicBezTo>
                      <a:pt x="13101" y="8906"/>
                      <a:pt x="17538" y="10365"/>
                      <a:pt x="18633" y="10761"/>
                    </a:cubicBezTo>
                    <a:cubicBezTo>
                      <a:pt x="18602" y="11125"/>
                      <a:pt x="18542" y="11460"/>
                      <a:pt x="18420" y="11824"/>
                    </a:cubicBezTo>
                    <a:cubicBezTo>
                      <a:pt x="17022" y="11429"/>
                      <a:pt x="11125" y="9879"/>
                      <a:pt x="10487" y="9758"/>
                    </a:cubicBezTo>
                    <a:cubicBezTo>
                      <a:pt x="10378" y="9743"/>
                      <a:pt x="10255" y="9734"/>
                      <a:pt x="10125" y="9734"/>
                    </a:cubicBezTo>
                    <a:cubicBezTo>
                      <a:pt x="9709" y="9734"/>
                      <a:pt x="9216" y="9829"/>
                      <a:pt x="8845" y="10153"/>
                    </a:cubicBezTo>
                    <a:cubicBezTo>
                      <a:pt x="8511" y="10396"/>
                      <a:pt x="8268" y="10791"/>
                      <a:pt x="8207" y="11277"/>
                    </a:cubicBezTo>
                    <a:cubicBezTo>
                      <a:pt x="8085" y="12159"/>
                      <a:pt x="8055" y="15502"/>
                      <a:pt x="8055" y="16627"/>
                    </a:cubicBezTo>
                    <a:cubicBezTo>
                      <a:pt x="7812" y="16597"/>
                      <a:pt x="7599" y="16566"/>
                      <a:pt x="7356" y="16475"/>
                    </a:cubicBezTo>
                    <a:cubicBezTo>
                      <a:pt x="7113" y="16414"/>
                      <a:pt x="6930" y="16323"/>
                      <a:pt x="6748" y="16262"/>
                    </a:cubicBezTo>
                    <a:cubicBezTo>
                      <a:pt x="6748" y="15715"/>
                      <a:pt x="6778" y="15198"/>
                      <a:pt x="6778" y="14651"/>
                    </a:cubicBezTo>
                    <a:cubicBezTo>
                      <a:pt x="6900" y="12007"/>
                      <a:pt x="6991" y="9454"/>
                      <a:pt x="5958" y="8511"/>
                    </a:cubicBezTo>
                    <a:cubicBezTo>
                      <a:pt x="4742" y="7417"/>
                      <a:pt x="2523" y="5958"/>
                      <a:pt x="1307" y="5229"/>
                    </a:cubicBezTo>
                    <a:cubicBezTo>
                      <a:pt x="1368" y="5077"/>
                      <a:pt x="1429" y="4985"/>
                      <a:pt x="1520" y="4864"/>
                    </a:cubicBezTo>
                    <a:cubicBezTo>
                      <a:pt x="1581" y="4742"/>
                      <a:pt x="1611" y="4621"/>
                      <a:pt x="1702" y="4530"/>
                    </a:cubicBezTo>
                    <a:cubicBezTo>
                      <a:pt x="2493" y="5016"/>
                      <a:pt x="4803" y="6444"/>
                      <a:pt x="5806" y="7052"/>
                    </a:cubicBezTo>
                    <a:cubicBezTo>
                      <a:pt x="6231" y="7326"/>
                      <a:pt x="6718" y="7448"/>
                      <a:pt x="7174" y="7448"/>
                    </a:cubicBezTo>
                    <a:cubicBezTo>
                      <a:pt x="8298" y="7448"/>
                      <a:pt x="9453" y="6809"/>
                      <a:pt x="9879" y="6110"/>
                    </a:cubicBezTo>
                    <a:cubicBezTo>
                      <a:pt x="10335" y="5350"/>
                      <a:pt x="12158" y="2007"/>
                      <a:pt x="12645" y="1064"/>
                    </a:cubicBezTo>
                    <a:close/>
                    <a:moveTo>
                      <a:pt x="10078" y="10370"/>
                    </a:moveTo>
                    <a:cubicBezTo>
                      <a:pt x="10184" y="10370"/>
                      <a:pt x="10282" y="10379"/>
                      <a:pt x="10365" y="10396"/>
                    </a:cubicBezTo>
                    <a:cubicBezTo>
                      <a:pt x="10882" y="10487"/>
                      <a:pt x="15532" y="11703"/>
                      <a:pt x="18177" y="12432"/>
                    </a:cubicBezTo>
                    <a:cubicBezTo>
                      <a:pt x="16931" y="15168"/>
                      <a:pt x="14043" y="16870"/>
                      <a:pt x="10487" y="16870"/>
                    </a:cubicBezTo>
                    <a:cubicBezTo>
                      <a:pt x="9909" y="16870"/>
                      <a:pt x="9301" y="16840"/>
                      <a:pt x="8693" y="16718"/>
                    </a:cubicBezTo>
                    <a:cubicBezTo>
                      <a:pt x="8693" y="15685"/>
                      <a:pt x="8724" y="12189"/>
                      <a:pt x="8845" y="11308"/>
                    </a:cubicBezTo>
                    <a:cubicBezTo>
                      <a:pt x="8876" y="11004"/>
                      <a:pt x="8997" y="10791"/>
                      <a:pt x="9210" y="10639"/>
                    </a:cubicBezTo>
                    <a:cubicBezTo>
                      <a:pt x="9454" y="10440"/>
                      <a:pt x="9794" y="10370"/>
                      <a:pt x="10078" y="10370"/>
                    </a:cubicBezTo>
                    <a:close/>
                    <a:moveTo>
                      <a:pt x="9575" y="1"/>
                    </a:moveTo>
                    <a:cubicBezTo>
                      <a:pt x="5563" y="1"/>
                      <a:pt x="2341" y="1703"/>
                      <a:pt x="942" y="4560"/>
                    </a:cubicBezTo>
                    <a:cubicBezTo>
                      <a:pt x="0" y="6414"/>
                      <a:pt x="183" y="9423"/>
                      <a:pt x="1368" y="12007"/>
                    </a:cubicBezTo>
                    <a:cubicBezTo>
                      <a:pt x="2584" y="14651"/>
                      <a:pt x="4651" y="16475"/>
                      <a:pt x="7204" y="17144"/>
                    </a:cubicBezTo>
                    <a:lnTo>
                      <a:pt x="8359" y="17356"/>
                    </a:lnTo>
                    <a:lnTo>
                      <a:pt x="8389" y="17356"/>
                    </a:lnTo>
                    <a:cubicBezTo>
                      <a:pt x="9119" y="17478"/>
                      <a:pt x="9788" y="17539"/>
                      <a:pt x="10517" y="17539"/>
                    </a:cubicBezTo>
                    <a:cubicBezTo>
                      <a:pt x="14529" y="17539"/>
                      <a:pt x="17721" y="15563"/>
                      <a:pt x="18937" y="12341"/>
                    </a:cubicBezTo>
                    <a:cubicBezTo>
                      <a:pt x="18937" y="12341"/>
                      <a:pt x="18937" y="12311"/>
                      <a:pt x="18997" y="12311"/>
                    </a:cubicBezTo>
                    <a:cubicBezTo>
                      <a:pt x="19028" y="12220"/>
                      <a:pt x="19058" y="12159"/>
                      <a:pt x="19058" y="12068"/>
                    </a:cubicBezTo>
                    <a:cubicBezTo>
                      <a:pt x="19757" y="10031"/>
                      <a:pt x="19241" y="7052"/>
                      <a:pt x="17721" y="4560"/>
                    </a:cubicBezTo>
                    <a:cubicBezTo>
                      <a:pt x="16779" y="3010"/>
                      <a:pt x="15593" y="1824"/>
                      <a:pt x="14317" y="1064"/>
                    </a:cubicBezTo>
                    <a:cubicBezTo>
                      <a:pt x="14286" y="1034"/>
                      <a:pt x="14286" y="1034"/>
                      <a:pt x="14225" y="1034"/>
                    </a:cubicBezTo>
                    <a:cubicBezTo>
                      <a:pt x="13465" y="608"/>
                      <a:pt x="12706" y="305"/>
                      <a:pt x="11915" y="183"/>
                    </a:cubicBezTo>
                    <a:cubicBezTo>
                      <a:pt x="11125" y="61"/>
                      <a:pt x="10335" y="1"/>
                      <a:pt x="957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9" name="Google Shape;1299;p21"/>
              <p:cNvSpPr/>
              <p:nvPr/>
            </p:nvSpPr>
            <p:spPr>
              <a:xfrm>
                <a:off x="3320225" y="1779950"/>
                <a:ext cx="41075" cy="49100"/>
              </a:xfrm>
              <a:custGeom>
                <a:rect b="b" l="l" r="r" t="t"/>
                <a:pathLst>
                  <a:path extrusionOk="0" h="1964" w="1643">
                    <a:moveTo>
                      <a:pt x="153" y="1"/>
                    </a:moveTo>
                    <a:cubicBezTo>
                      <a:pt x="153" y="1"/>
                      <a:pt x="1" y="1247"/>
                      <a:pt x="214" y="1581"/>
                    </a:cubicBezTo>
                    <a:cubicBezTo>
                      <a:pt x="343" y="1818"/>
                      <a:pt x="594" y="1963"/>
                      <a:pt x="848" y="1963"/>
                    </a:cubicBezTo>
                    <a:cubicBezTo>
                      <a:pt x="953" y="1963"/>
                      <a:pt x="1058" y="1938"/>
                      <a:pt x="1156" y="1885"/>
                    </a:cubicBezTo>
                    <a:cubicBezTo>
                      <a:pt x="1490" y="1703"/>
                      <a:pt x="1642" y="1277"/>
                      <a:pt x="1460" y="943"/>
                    </a:cubicBezTo>
                    <a:cubicBezTo>
                      <a:pt x="1308" y="548"/>
                      <a:pt x="153" y="1"/>
                      <a:pt x="15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0" name="Google Shape;1300;p21"/>
              <p:cNvSpPr/>
              <p:nvPr/>
            </p:nvSpPr>
            <p:spPr>
              <a:xfrm>
                <a:off x="3372675" y="1819475"/>
                <a:ext cx="40300" cy="52700"/>
              </a:xfrm>
              <a:custGeom>
                <a:rect b="b" l="l" r="r" t="t"/>
                <a:pathLst>
                  <a:path extrusionOk="0" h="2108" w="1612">
                    <a:moveTo>
                      <a:pt x="456" y="0"/>
                    </a:moveTo>
                    <a:cubicBezTo>
                      <a:pt x="456" y="0"/>
                      <a:pt x="0" y="1186"/>
                      <a:pt x="122" y="1550"/>
                    </a:cubicBezTo>
                    <a:cubicBezTo>
                      <a:pt x="176" y="1901"/>
                      <a:pt x="516" y="2108"/>
                      <a:pt x="868" y="2108"/>
                    </a:cubicBezTo>
                    <a:cubicBezTo>
                      <a:pt x="913" y="2108"/>
                      <a:pt x="959" y="2104"/>
                      <a:pt x="1003" y="2097"/>
                    </a:cubicBezTo>
                    <a:cubicBezTo>
                      <a:pt x="1368" y="2006"/>
                      <a:pt x="1611" y="1581"/>
                      <a:pt x="1520" y="1216"/>
                    </a:cubicBezTo>
                    <a:cubicBezTo>
                      <a:pt x="1398" y="790"/>
                      <a:pt x="456" y="0"/>
                      <a:pt x="4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1" name="Google Shape;1301;p21"/>
              <p:cNvSpPr/>
              <p:nvPr/>
            </p:nvSpPr>
            <p:spPr>
              <a:xfrm>
                <a:off x="3425850" y="1814050"/>
                <a:ext cx="54000" cy="35900"/>
              </a:xfrm>
              <a:custGeom>
                <a:rect b="b" l="l" r="r" t="t"/>
                <a:pathLst>
                  <a:path extrusionOk="0" h="1436" w="2160">
                    <a:moveTo>
                      <a:pt x="1407" y="1"/>
                    </a:moveTo>
                    <a:cubicBezTo>
                      <a:pt x="978" y="1"/>
                      <a:pt x="1" y="643"/>
                      <a:pt x="1" y="643"/>
                    </a:cubicBezTo>
                    <a:cubicBezTo>
                      <a:pt x="1" y="643"/>
                      <a:pt x="1004" y="1403"/>
                      <a:pt x="1369" y="1433"/>
                    </a:cubicBezTo>
                    <a:cubicBezTo>
                      <a:pt x="1387" y="1434"/>
                      <a:pt x="1405" y="1435"/>
                      <a:pt x="1423" y="1435"/>
                    </a:cubicBezTo>
                    <a:cubicBezTo>
                      <a:pt x="1794" y="1435"/>
                      <a:pt x="2100" y="1140"/>
                      <a:pt x="2129" y="734"/>
                    </a:cubicBezTo>
                    <a:cubicBezTo>
                      <a:pt x="2159" y="339"/>
                      <a:pt x="1825" y="35"/>
                      <a:pt x="1460" y="4"/>
                    </a:cubicBezTo>
                    <a:cubicBezTo>
                      <a:pt x="1444" y="2"/>
                      <a:pt x="1426" y="1"/>
                      <a:pt x="140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2" name="Google Shape;1302;p21"/>
              <p:cNvSpPr/>
              <p:nvPr/>
            </p:nvSpPr>
            <p:spPr>
              <a:xfrm>
                <a:off x="3315675" y="1850625"/>
                <a:ext cx="37250" cy="53375"/>
              </a:xfrm>
              <a:custGeom>
                <a:rect b="b" l="l" r="r" t="t"/>
                <a:pathLst>
                  <a:path extrusionOk="0" h="2135" w="1490">
                    <a:moveTo>
                      <a:pt x="730" y="0"/>
                    </a:moveTo>
                    <a:cubicBezTo>
                      <a:pt x="730" y="0"/>
                      <a:pt x="1" y="1034"/>
                      <a:pt x="31" y="1459"/>
                    </a:cubicBezTo>
                    <a:cubicBezTo>
                      <a:pt x="31" y="1797"/>
                      <a:pt x="344" y="2135"/>
                      <a:pt x="679" y="2135"/>
                    </a:cubicBezTo>
                    <a:cubicBezTo>
                      <a:pt x="706" y="2135"/>
                      <a:pt x="733" y="2133"/>
                      <a:pt x="760" y="2128"/>
                    </a:cubicBezTo>
                    <a:cubicBezTo>
                      <a:pt x="1156" y="2128"/>
                      <a:pt x="1490" y="1794"/>
                      <a:pt x="1460" y="1429"/>
                    </a:cubicBezTo>
                    <a:cubicBezTo>
                      <a:pt x="1460" y="1034"/>
                      <a:pt x="730" y="0"/>
                      <a:pt x="73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3" name="Google Shape;1303;p21"/>
              <p:cNvSpPr/>
              <p:nvPr/>
            </p:nvSpPr>
            <p:spPr>
              <a:xfrm>
                <a:off x="3417500" y="1586550"/>
                <a:ext cx="39550" cy="47525"/>
              </a:xfrm>
              <a:custGeom>
                <a:rect b="b" l="l" r="r" t="t"/>
                <a:pathLst>
                  <a:path extrusionOk="0" h="1901" w="1582">
                    <a:moveTo>
                      <a:pt x="807" y="0"/>
                    </a:moveTo>
                    <a:cubicBezTo>
                      <a:pt x="582" y="0"/>
                      <a:pt x="363" y="114"/>
                      <a:pt x="213" y="320"/>
                    </a:cubicBezTo>
                    <a:cubicBezTo>
                      <a:pt x="1" y="654"/>
                      <a:pt x="1" y="1901"/>
                      <a:pt x="1" y="1901"/>
                    </a:cubicBezTo>
                    <a:cubicBezTo>
                      <a:pt x="1" y="1901"/>
                      <a:pt x="1156" y="1445"/>
                      <a:pt x="1399" y="1141"/>
                    </a:cubicBezTo>
                    <a:cubicBezTo>
                      <a:pt x="1581" y="806"/>
                      <a:pt x="1520" y="350"/>
                      <a:pt x="1216" y="138"/>
                    </a:cubicBezTo>
                    <a:cubicBezTo>
                      <a:pt x="1088" y="44"/>
                      <a:pt x="946" y="0"/>
                      <a:pt x="80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4" name="Google Shape;1304;p21"/>
              <p:cNvSpPr/>
              <p:nvPr/>
            </p:nvSpPr>
            <p:spPr>
              <a:xfrm>
                <a:off x="3300475" y="1536350"/>
                <a:ext cx="38775" cy="53650"/>
              </a:xfrm>
              <a:custGeom>
                <a:rect b="b" l="l" r="r" t="t"/>
                <a:pathLst>
                  <a:path extrusionOk="0" h="2146" w="1551">
                    <a:moveTo>
                      <a:pt x="730" y="0"/>
                    </a:moveTo>
                    <a:cubicBezTo>
                      <a:pt x="397" y="0"/>
                      <a:pt x="114" y="256"/>
                      <a:pt x="61" y="626"/>
                    </a:cubicBezTo>
                    <a:cubicBezTo>
                      <a:pt x="1" y="991"/>
                      <a:pt x="578" y="2146"/>
                      <a:pt x="578" y="2146"/>
                    </a:cubicBezTo>
                    <a:cubicBezTo>
                      <a:pt x="578" y="2146"/>
                      <a:pt x="1399" y="1173"/>
                      <a:pt x="1490" y="808"/>
                    </a:cubicBezTo>
                    <a:cubicBezTo>
                      <a:pt x="1551" y="413"/>
                      <a:pt x="1308" y="48"/>
                      <a:pt x="882" y="18"/>
                    </a:cubicBezTo>
                    <a:cubicBezTo>
                      <a:pt x="831" y="6"/>
                      <a:pt x="780" y="0"/>
                      <a:pt x="73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5" name="Google Shape;1305;p21"/>
              <p:cNvSpPr/>
              <p:nvPr/>
            </p:nvSpPr>
            <p:spPr>
              <a:xfrm>
                <a:off x="3109750" y="1681500"/>
                <a:ext cx="50925" cy="36125"/>
              </a:xfrm>
              <a:custGeom>
                <a:rect b="b" l="l" r="r" t="t"/>
                <a:pathLst>
                  <a:path extrusionOk="0" h="1445" w="2037">
                    <a:moveTo>
                      <a:pt x="817" y="0"/>
                    </a:moveTo>
                    <a:cubicBezTo>
                      <a:pt x="563" y="0"/>
                      <a:pt x="312" y="146"/>
                      <a:pt x="183" y="382"/>
                    </a:cubicBezTo>
                    <a:cubicBezTo>
                      <a:pt x="0" y="747"/>
                      <a:pt x="152" y="1142"/>
                      <a:pt x="487" y="1355"/>
                    </a:cubicBezTo>
                    <a:cubicBezTo>
                      <a:pt x="601" y="1423"/>
                      <a:pt x="847" y="1445"/>
                      <a:pt x="1111" y="1445"/>
                    </a:cubicBezTo>
                    <a:cubicBezTo>
                      <a:pt x="1550" y="1445"/>
                      <a:pt x="2037" y="1385"/>
                      <a:pt x="2037" y="1385"/>
                    </a:cubicBezTo>
                    <a:cubicBezTo>
                      <a:pt x="2037" y="1385"/>
                      <a:pt x="1490" y="261"/>
                      <a:pt x="1125" y="78"/>
                    </a:cubicBezTo>
                    <a:cubicBezTo>
                      <a:pt x="1027" y="25"/>
                      <a:pt x="922" y="0"/>
                      <a:pt x="81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6" name="Google Shape;1306;p21"/>
              <p:cNvSpPr/>
              <p:nvPr/>
            </p:nvSpPr>
            <p:spPr>
              <a:xfrm>
                <a:off x="3124950" y="1739675"/>
                <a:ext cx="48650" cy="38450"/>
              </a:xfrm>
              <a:custGeom>
                <a:rect b="b" l="l" r="r" t="t"/>
                <a:pathLst>
                  <a:path extrusionOk="0" h="1538" w="1946">
                    <a:moveTo>
                      <a:pt x="1946" y="1"/>
                    </a:moveTo>
                    <a:cubicBezTo>
                      <a:pt x="1945" y="1"/>
                      <a:pt x="669" y="1"/>
                      <a:pt x="365" y="274"/>
                    </a:cubicBezTo>
                    <a:cubicBezTo>
                      <a:pt x="61" y="487"/>
                      <a:pt x="0" y="943"/>
                      <a:pt x="213" y="1247"/>
                    </a:cubicBezTo>
                    <a:cubicBezTo>
                      <a:pt x="361" y="1432"/>
                      <a:pt x="588" y="1538"/>
                      <a:pt x="811" y="1538"/>
                    </a:cubicBezTo>
                    <a:cubicBezTo>
                      <a:pt x="955" y="1538"/>
                      <a:pt x="1097" y="1494"/>
                      <a:pt x="1216" y="1399"/>
                    </a:cubicBezTo>
                    <a:cubicBezTo>
                      <a:pt x="1520" y="1186"/>
                      <a:pt x="1946" y="1"/>
                      <a:pt x="194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7" name="Google Shape;1307;p21"/>
              <p:cNvSpPr/>
              <p:nvPr/>
            </p:nvSpPr>
            <p:spPr>
              <a:xfrm>
                <a:off x="3174325" y="1744225"/>
                <a:ext cx="39550" cy="52500"/>
              </a:xfrm>
              <a:custGeom>
                <a:rect b="b" l="l" r="r" t="t"/>
                <a:pathLst>
                  <a:path extrusionOk="0" h="2100" w="1582">
                    <a:moveTo>
                      <a:pt x="1186" y="1"/>
                    </a:moveTo>
                    <a:cubicBezTo>
                      <a:pt x="1186" y="1"/>
                      <a:pt x="183" y="791"/>
                      <a:pt x="92" y="1186"/>
                    </a:cubicBezTo>
                    <a:cubicBezTo>
                      <a:pt x="1" y="1551"/>
                      <a:pt x="214" y="1946"/>
                      <a:pt x="609" y="2068"/>
                    </a:cubicBezTo>
                    <a:cubicBezTo>
                      <a:pt x="673" y="2089"/>
                      <a:pt x="738" y="2099"/>
                      <a:pt x="802" y="2099"/>
                    </a:cubicBezTo>
                    <a:cubicBezTo>
                      <a:pt x="1104" y="2099"/>
                      <a:pt x="1390" y="1877"/>
                      <a:pt x="1490" y="1551"/>
                    </a:cubicBezTo>
                    <a:cubicBezTo>
                      <a:pt x="1582" y="1186"/>
                      <a:pt x="1186" y="1"/>
                      <a:pt x="118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8" name="Google Shape;1308;p21"/>
              <p:cNvSpPr/>
              <p:nvPr/>
            </p:nvSpPr>
            <p:spPr>
              <a:xfrm>
                <a:off x="3170550" y="1822500"/>
                <a:ext cx="48650" cy="39725"/>
              </a:xfrm>
              <a:custGeom>
                <a:rect b="b" l="l" r="r" t="t"/>
                <a:pathLst>
                  <a:path extrusionOk="0" h="1589" w="1946">
                    <a:moveTo>
                      <a:pt x="0" y="1"/>
                    </a:moveTo>
                    <a:cubicBezTo>
                      <a:pt x="0" y="1"/>
                      <a:pt x="365" y="1156"/>
                      <a:pt x="669" y="1429"/>
                    </a:cubicBezTo>
                    <a:cubicBezTo>
                      <a:pt x="801" y="1535"/>
                      <a:pt x="961" y="1589"/>
                      <a:pt x="1121" y="1589"/>
                    </a:cubicBezTo>
                    <a:cubicBezTo>
                      <a:pt x="1328" y="1589"/>
                      <a:pt x="1534" y="1497"/>
                      <a:pt x="1672" y="1308"/>
                    </a:cubicBezTo>
                    <a:cubicBezTo>
                      <a:pt x="1945" y="973"/>
                      <a:pt x="1885" y="517"/>
                      <a:pt x="1550" y="305"/>
                    </a:cubicBezTo>
                    <a:cubicBezTo>
                      <a:pt x="1246" y="62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9" name="Google Shape;1309;p21"/>
              <p:cNvSpPr/>
              <p:nvPr/>
            </p:nvSpPr>
            <p:spPr>
              <a:xfrm>
                <a:off x="3223725" y="1544675"/>
                <a:ext cx="38025" cy="52925"/>
              </a:xfrm>
              <a:custGeom>
                <a:rect b="b" l="l" r="r" t="t"/>
                <a:pathLst>
                  <a:path extrusionOk="0" h="2117" w="1521">
                    <a:moveTo>
                      <a:pt x="746" y="0"/>
                    </a:moveTo>
                    <a:cubicBezTo>
                      <a:pt x="419" y="0"/>
                      <a:pt x="140" y="223"/>
                      <a:pt x="62" y="536"/>
                    </a:cubicBezTo>
                    <a:cubicBezTo>
                      <a:pt x="1" y="931"/>
                      <a:pt x="457" y="2117"/>
                      <a:pt x="457" y="2117"/>
                    </a:cubicBezTo>
                    <a:cubicBezTo>
                      <a:pt x="457" y="2117"/>
                      <a:pt x="1369" y="1266"/>
                      <a:pt x="1429" y="840"/>
                    </a:cubicBezTo>
                    <a:cubicBezTo>
                      <a:pt x="1521" y="475"/>
                      <a:pt x="1277" y="80"/>
                      <a:pt x="913" y="19"/>
                    </a:cubicBezTo>
                    <a:cubicBezTo>
                      <a:pt x="856" y="6"/>
                      <a:pt x="800" y="0"/>
                      <a:pt x="74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0" name="Google Shape;1310;p21"/>
              <p:cNvSpPr/>
              <p:nvPr/>
            </p:nvSpPr>
            <p:spPr>
              <a:xfrm>
                <a:off x="3252600" y="1592450"/>
                <a:ext cx="40300" cy="49225"/>
              </a:xfrm>
              <a:custGeom>
                <a:rect b="b" l="l" r="r" t="t"/>
                <a:pathLst>
                  <a:path extrusionOk="0" h="1969" w="1612">
                    <a:moveTo>
                      <a:pt x="814" y="0"/>
                    </a:moveTo>
                    <a:cubicBezTo>
                      <a:pt x="703" y="0"/>
                      <a:pt x="591" y="28"/>
                      <a:pt x="487" y="84"/>
                    </a:cubicBezTo>
                    <a:cubicBezTo>
                      <a:pt x="122" y="236"/>
                      <a:pt x="1" y="692"/>
                      <a:pt x="183" y="1026"/>
                    </a:cubicBezTo>
                    <a:cubicBezTo>
                      <a:pt x="366" y="1361"/>
                      <a:pt x="1429" y="1969"/>
                      <a:pt x="1429" y="1969"/>
                    </a:cubicBezTo>
                    <a:cubicBezTo>
                      <a:pt x="1429" y="1969"/>
                      <a:pt x="1612" y="722"/>
                      <a:pt x="1429" y="388"/>
                    </a:cubicBezTo>
                    <a:cubicBezTo>
                      <a:pt x="1303" y="136"/>
                      <a:pt x="1062" y="0"/>
                      <a:pt x="81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1" name="Google Shape;1311;p21"/>
              <p:cNvSpPr/>
              <p:nvPr/>
            </p:nvSpPr>
            <p:spPr>
              <a:xfrm>
                <a:off x="3178125" y="1592050"/>
                <a:ext cx="54000" cy="36075"/>
              </a:xfrm>
              <a:custGeom>
                <a:rect b="b" l="l" r="r" t="t"/>
                <a:pathLst>
                  <a:path extrusionOk="0" h="1443" w="2160">
                    <a:moveTo>
                      <a:pt x="772" y="0"/>
                    </a:moveTo>
                    <a:cubicBezTo>
                      <a:pt x="421" y="0"/>
                      <a:pt x="114" y="256"/>
                      <a:pt x="31" y="586"/>
                    </a:cubicBezTo>
                    <a:cubicBezTo>
                      <a:pt x="1" y="1012"/>
                      <a:pt x="275" y="1377"/>
                      <a:pt x="639" y="1437"/>
                    </a:cubicBezTo>
                    <a:cubicBezTo>
                      <a:pt x="661" y="1441"/>
                      <a:pt x="685" y="1442"/>
                      <a:pt x="712" y="1442"/>
                    </a:cubicBezTo>
                    <a:cubicBezTo>
                      <a:pt x="1156" y="1442"/>
                      <a:pt x="2159" y="982"/>
                      <a:pt x="2159" y="982"/>
                    </a:cubicBezTo>
                    <a:cubicBezTo>
                      <a:pt x="2159" y="982"/>
                      <a:pt x="1278" y="100"/>
                      <a:pt x="882" y="9"/>
                    </a:cubicBezTo>
                    <a:cubicBezTo>
                      <a:pt x="845" y="3"/>
                      <a:pt x="808" y="0"/>
                      <a:pt x="77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2" name="Google Shape;1312;p21"/>
              <p:cNvSpPr/>
              <p:nvPr/>
            </p:nvSpPr>
            <p:spPr>
              <a:xfrm>
                <a:off x="3463850" y="1673600"/>
                <a:ext cx="53975" cy="36000"/>
              </a:xfrm>
              <a:custGeom>
                <a:rect b="b" l="l" r="r" t="t"/>
                <a:pathLst>
                  <a:path extrusionOk="0" h="1440" w="2159">
                    <a:moveTo>
                      <a:pt x="1405" y="1"/>
                    </a:moveTo>
                    <a:cubicBezTo>
                      <a:pt x="1344" y="1"/>
                      <a:pt x="1281" y="10"/>
                      <a:pt x="1217" y="30"/>
                    </a:cubicBezTo>
                    <a:cubicBezTo>
                      <a:pt x="852" y="90"/>
                      <a:pt x="1" y="1063"/>
                      <a:pt x="1" y="1063"/>
                    </a:cubicBezTo>
                    <a:cubicBezTo>
                      <a:pt x="1" y="1063"/>
                      <a:pt x="980" y="1440"/>
                      <a:pt x="1433" y="1440"/>
                    </a:cubicBezTo>
                    <a:cubicBezTo>
                      <a:pt x="1478" y="1440"/>
                      <a:pt x="1518" y="1436"/>
                      <a:pt x="1551" y="1428"/>
                    </a:cubicBezTo>
                    <a:cubicBezTo>
                      <a:pt x="1946" y="1367"/>
                      <a:pt x="2159" y="972"/>
                      <a:pt x="2098" y="607"/>
                    </a:cubicBezTo>
                    <a:cubicBezTo>
                      <a:pt x="1996" y="250"/>
                      <a:pt x="1723" y="1"/>
                      <a:pt x="140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3" name="Google Shape;1313;p21"/>
              <p:cNvSpPr/>
              <p:nvPr/>
            </p:nvSpPr>
            <p:spPr>
              <a:xfrm>
                <a:off x="3399275" y="1650600"/>
                <a:ext cx="53975" cy="35175"/>
              </a:xfrm>
              <a:custGeom>
                <a:rect b="b" l="l" r="r" t="t"/>
                <a:pathLst>
                  <a:path extrusionOk="0" h="1407" w="2159">
                    <a:moveTo>
                      <a:pt x="1309" y="0"/>
                    </a:moveTo>
                    <a:cubicBezTo>
                      <a:pt x="1229" y="0"/>
                      <a:pt x="1146" y="12"/>
                      <a:pt x="1064" y="38"/>
                    </a:cubicBezTo>
                    <a:cubicBezTo>
                      <a:pt x="699" y="190"/>
                      <a:pt x="0" y="1223"/>
                      <a:pt x="0" y="1223"/>
                    </a:cubicBezTo>
                    <a:cubicBezTo>
                      <a:pt x="0" y="1223"/>
                      <a:pt x="814" y="1406"/>
                      <a:pt x="1326" y="1406"/>
                    </a:cubicBezTo>
                    <a:cubicBezTo>
                      <a:pt x="1440" y="1406"/>
                      <a:pt x="1539" y="1397"/>
                      <a:pt x="1611" y="1375"/>
                    </a:cubicBezTo>
                    <a:cubicBezTo>
                      <a:pt x="1976" y="1223"/>
                      <a:pt x="2158" y="828"/>
                      <a:pt x="2006" y="463"/>
                    </a:cubicBezTo>
                    <a:cubicBezTo>
                      <a:pt x="1886" y="175"/>
                      <a:pt x="1613" y="0"/>
                      <a:pt x="130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314" name="Google Shape;1314;p21"/>
            <p:cNvSpPr/>
            <p:nvPr/>
          </p:nvSpPr>
          <p:spPr>
            <a:xfrm rot="-7763774">
              <a:off x="7613164" y="84697"/>
              <a:ext cx="595019" cy="555193"/>
            </a:xfrm>
            <a:custGeom>
              <a:rect b="b" l="l" r="r" t="t"/>
              <a:pathLst>
                <a:path extrusionOk="0" h="22207" w="23800">
                  <a:moveTo>
                    <a:pt x="15055" y="664"/>
                  </a:moveTo>
                  <a:cubicBezTo>
                    <a:pt x="16586" y="664"/>
                    <a:pt x="17763" y="967"/>
                    <a:pt x="18663" y="1579"/>
                  </a:cubicBezTo>
                  <a:cubicBezTo>
                    <a:pt x="19575" y="2187"/>
                    <a:pt x="20213" y="3129"/>
                    <a:pt x="20578" y="4375"/>
                  </a:cubicBezTo>
                  <a:cubicBezTo>
                    <a:pt x="20426" y="4345"/>
                    <a:pt x="20213" y="4314"/>
                    <a:pt x="20061" y="4284"/>
                  </a:cubicBezTo>
                  <a:cubicBezTo>
                    <a:pt x="19757" y="3767"/>
                    <a:pt x="18633" y="2369"/>
                    <a:pt x="16019" y="2247"/>
                  </a:cubicBezTo>
                  <a:cubicBezTo>
                    <a:pt x="15979" y="2246"/>
                    <a:pt x="15941" y="2246"/>
                    <a:pt x="15902" y="2246"/>
                  </a:cubicBezTo>
                  <a:cubicBezTo>
                    <a:pt x="13742" y="2246"/>
                    <a:pt x="12970" y="3909"/>
                    <a:pt x="12462" y="5044"/>
                  </a:cubicBezTo>
                  <a:cubicBezTo>
                    <a:pt x="12280" y="5439"/>
                    <a:pt x="12097" y="5864"/>
                    <a:pt x="11946" y="5925"/>
                  </a:cubicBezTo>
                  <a:cubicBezTo>
                    <a:pt x="11915" y="5925"/>
                    <a:pt x="11915" y="5986"/>
                    <a:pt x="11915" y="5986"/>
                  </a:cubicBezTo>
                  <a:cubicBezTo>
                    <a:pt x="11854" y="5925"/>
                    <a:pt x="11763" y="5834"/>
                    <a:pt x="11702" y="5743"/>
                  </a:cubicBezTo>
                  <a:cubicBezTo>
                    <a:pt x="11450" y="5427"/>
                    <a:pt x="11080" y="4951"/>
                    <a:pt x="10291" y="4951"/>
                  </a:cubicBezTo>
                  <a:cubicBezTo>
                    <a:pt x="9941" y="4951"/>
                    <a:pt x="9508" y="5044"/>
                    <a:pt x="8967" y="5287"/>
                  </a:cubicBezTo>
                  <a:cubicBezTo>
                    <a:pt x="6991" y="6199"/>
                    <a:pt x="6626" y="7962"/>
                    <a:pt x="6596" y="8752"/>
                  </a:cubicBezTo>
                  <a:cubicBezTo>
                    <a:pt x="5997" y="8619"/>
                    <a:pt x="4930" y="8405"/>
                    <a:pt x="3866" y="8405"/>
                  </a:cubicBezTo>
                  <a:cubicBezTo>
                    <a:pt x="3471" y="8405"/>
                    <a:pt x="3076" y="8435"/>
                    <a:pt x="2705" y="8509"/>
                  </a:cubicBezTo>
                  <a:cubicBezTo>
                    <a:pt x="2584" y="8174"/>
                    <a:pt x="2553" y="7323"/>
                    <a:pt x="3465" y="6412"/>
                  </a:cubicBezTo>
                  <a:cubicBezTo>
                    <a:pt x="4336" y="5519"/>
                    <a:pt x="5548" y="5378"/>
                    <a:pt x="6239" y="5378"/>
                  </a:cubicBezTo>
                  <a:cubicBezTo>
                    <a:pt x="6560" y="5378"/>
                    <a:pt x="6769" y="5408"/>
                    <a:pt x="6778" y="5408"/>
                  </a:cubicBezTo>
                  <a:cubicBezTo>
                    <a:pt x="6900" y="5408"/>
                    <a:pt x="6961" y="5408"/>
                    <a:pt x="7052" y="5348"/>
                  </a:cubicBezTo>
                  <a:cubicBezTo>
                    <a:pt x="7113" y="5256"/>
                    <a:pt x="7143" y="5196"/>
                    <a:pt x="7143" y="5074"/>
                  </a:cubicBezTo>
                  <a:cubicBezTo>
                    <a:pt x="7143" y="5044"/>
                    <a:pt x="6991" y="1943"/>
                    <a:pt x="11368" y="1092"/>
                  </a:cubicBezTo>
                  <a:cubicBezTo>
                    <a:pt x="12781" y="807"/>
                    <a:pt x="14002" y="664"/>
                    <a:pt x="15055" y="664"/>
                  </a:cubicBezTo>
                  <a:close/>
                  <a:moveTo>
                    <a:pt x="15786" y="2942"/>
                  </a:moveTo>
                  <a:cubicBezTo>
                    <a:pt x="15842" y="2942"/>
                    <a:pt x="15899" y="2943"/>
                    <a:pt x="15958" y="2946"/>
                  </a:cubicBezTo>
                  <a:cubicBezTo>
                    <a:pt x="17721" y="2977"/>
                    <a:pt x="18693" y="3737"/>
                    <a:pt x="19180" y="4223"/>
                  </a:cubicBezTo>
                  <a:cubicBezTo>
                    <a:pt x="19028" y="4223"/>
                    <a:pt x="18876" y="4284"/>
                    <a:pt x="18724" y="4314"/>
                  </a:cubicBezTo>
                  <a:cubicBezTo>
                    <a:pt x="16961" y="4679"/>
                    <a:pt x="15897" y="6959"/>
                    <a:pt x="15441" y="8174"/>
                  </a:cubicBezTo>
                  <a:cubicBezTo>
                    <a:pt x="15122" y="7830"/>
                    <a:pt x="14643" y="7546"/>
                    <a:pt x="13926" y="7546"/>
                  </a:cubicBezTo>
                  <a:cubicBezTo>
                    <a:pt x="13756" y="7546"/>
                    <a:pt x="13572" y="7562"/>
                    <a:pt x="13374" y="7597"/>
                  </a:cubicBezTo>
                  <a:cubicBezTo>
                    <a:pt x="13101" y="7658"/>
                    <a:pt x="12797" y="7749"/>
                    <a:pt x="12493" y="7870"/>
                  </a:cubicBezTo>
                  <a:cubicBezTo>
                    <a:pt x="11064" y="8448"/>
                    <a:pt x="10608" y="9512"/>
                    <a:pt x="10183" y="10454"/>
                  </a:cubicBezTo>
                  <a:cubicBezTo>
                    <a:pt x="9848" y="11214"/>
                    <a:pt x="9575" y="11913"/>
                    <a:pt x="8784" y="12156"/>
                  </a:cubicBezTo>
                  <a:cubicBezTo>
                    <a:pt x="8663" y="12217"/>
                    <a:pt x="8602" y="12247"/>
                    <a:pt x="8480" y="12247"/>
                  </a:cubicBezTo>
                  <a:cubicBezTo>
                    <a:pt x="8419" y="12255"/>
                    <a:pt x="8360" y="12259"/>
                    <a:pt x="8305" y="12259"/>
                  </a:cubicBezTo>
                  <a:cubicBezTo>
                    <a:pt x="7922" y="12259"/>
                    <a:pt x="7663" y="12080"/>
                    <a:pt x="7265" y="11761"/>
                  </a:cubicBezTo>
                  <a:cubicBezTo>
                    <a:pt x="6784" y="11332"/>
                    <a:pt x="6199" y="10881"/>
                    <a:pt x="5177" y="10881"/>
                  </a:cubicBezTo>
                  <a:cubicBezTo>
                    <a:pt x="4970" y="10881"/>
                    <a:pt x="4745" y="10899"/>
                    <a:pt x="4499" y="10940"/>
                  </a:cubicBezTo>
                  <a:cubicBezTo>
                    <a:pt x="4286" y="11001"/>
                    <a:pt x="4103" y="11032"/>
                    <a:pt x="3921" y="11092"/>
                  </a:cubicBezTo>
                  <a:cubicBezTo>
                    <a:pt x="3192" y="11336"/>
                    <a:pt x="2584" y="11822"/>
                    <a:pt x="2219" y="12521"/>
                  </a:cubicBezTo>
                  <a:cubicBezTo>
                    <a:pt x="1793" y="11792"/>
                    <a:pt x="1033" y="10424"/>
                    <a:pt x="1915" y="9664"/>
                  </a:cubicBezTo>
                  <a:cubicBezTo>
                    <a:pt x="2370" y="9261"/>
                    <a:pt x="3142" y="9125"/>
                    <a:pt x="3955" y="9125"/>
                  </a:cubicBezTo>
                  <a:cubicBezTo>
                    <a:pt x="5043" y="9125"/>
                    <a:pt x="6204" y="9368"/>
                    <a:pt x="6778" y="9542"/>
                  </a:cubicBezTo>
                  <a:cubicBezTo>
                    <a:pt x="6805" y="9560"/>
                    <a:pt x="6834" y="9567"/>
                    <a:pt x="6865" y="9567"/>
                  </a:cubicBezTo>
                  <a:cubicBezTo>
                    <a:pt x="6938" y="9567"/>
                    <a:pt x="7018" y="9524"/>
                    <a:pt x="7082" y="9481"/>
                  </a:cubicBezTo>
                  <a:cubicBezTo>
                    <a:pt x="7143" y="9390"/>
                    <a:pt x="7173" y="9299"/>
                    <a:pt x="7173" y="9177"/>
                  </a:cubicBezTo>
                  <a:cubicBezTo>
                    <a:pt x="7173" y="9086"/>
                    <a:pt x="6991" y="6898"/>
                    <a:pt x="9210" y="5895"/>
                  </a:cubicBezTo>
                  <a:cubicBezTo>
                    <a:pt x="9656" y="5704"/>
                    <a:pt x="9987" y="5627"/>
                    <a:pt x="10242" y="5627"/>
                  </a:cubicBezTo>
                  <a:cubicBezTo>
                    <a:pt x="10716" y="5627"/>
                    <a:pt x="10927" y="5891"/>
                    <a:pt x="11125" y="6168"/>
                  </a:cubicBezTo>
                  <a:cubicBezTo>
                    <a:pt x="11279" y="6366"/>
                    <a:pt x="11496" y="6644"/>
                    <a:pt x="11824" y="6644"/>
                  </a:cubicBezTo>
                  <a:cubicBezTo>
                    <a:pt x="11949" y="6644"/>
                    <a:pt x="12090" y="6603"/>
                    <a:pt x="12249" y="6503"/>
                  </a:cubicBezTo>
                  <a:cubicBezTo>
                    <a:pt x="12584" y="6320"/>
                    <a:pt x="12766" y="5864"/>
                    <a:pt x="13040" y="5287"/>
                  </a:cubicBezTo>
                  <a:cubicBezTo>
                    <a:pt x="13510" y="4228"/>
                    <a:pt x="14123" y="2942"/>
                    <a:pt x="15786" y="2942"/>
                  </a:cubicBezTo>
                  <a:close/>
                  <a:moveTo>
                    <a:pt x="19458" y="4963"/>
                  </a:moveTo>
                  <a:cubicBezTo>
                    <a:pt x="19576" y="4963"/>
                    <a:pt x="19687" y="4970"/>
                    <a:pt x="19788" y="4983"/>
                  </a:cubicBezTo>
                  <a:lnTo>
                    <a:pt x="19940" y="4983"/>
                  </a:lnTo>
                  <a:cubicBezTo>
                    <a:pt x="20304" y="5013"/>
                    <a:pt x="20608" y="5135"/>
                    <a:pt x="20912" y="5317"/>
                  </a:cubicBezTo>
                  <a:cubicBezTo>
                    <a:pt x="21095" y="5439"/>
                    <a:pt x="21277" y="5560"/>
                    <a:pt x="21429" y="5743"/>
                  </a:cubicBezTo>
                  <a:cubicBezTo>
                    <a:pt x="21733" y="6016"/>
                    <a:pt x="21976" y="6381"/>
                    <a:pt x="22158" y="6776"/>
                  </a:cubicBezTo>
                  <a:cubicBezTo>
                    <a:pt x="21095" y="6898"/>
                    <a:pt x="20456" y="7688"/>
                    <a:pt x="19848" y="8570"/>
                  </a:cubicBezTo>
                  <a:cubicBezTo>
                    <a:pt x="19301" y="9360"/>
                    <a:pt x="19271" y="10424"/>
                    <a:pt x="19332" y="11396"/>
                  </a:cubicBezTo>
                  <a:cubicBezTo>
                    <a:pt x="18809" y="11203"/>
                    <a:pt x="18240" y="11104"/>
                    <a:pt x="17670" y="11104"/>
                  </a:cubicBezTo>
                  <a:cubicBezTo>
                    <a:pt x="16715" y="11104"/>
                    <a:pt x="15758" y="11384"/>
                    <a:pt x="15015" y="11974"/>
                  </a:cubicBezTo>
                  <a:cubicBezTo>
                    <a:pt x="13769" y="13007"/>
                    <a:pt x="13648" y="14284"/>
                    <a:pt x="13952" y="15743"/>
                  </a:cubicBezTo>
                  <a:cubicBezTo>
                    <a:pt x="13523" y="15676"/>
                    <a:pt x="13097" y="15637"/>
                    <a:pt x="12680" y="15637"/>
                  </a:cubicBezTo>
                  <a:cubicBezTo>
                    <a:pt x="11379" y="15637"/>
                    <a:pt x="10168" y="16021"/>
                    <a:pt x="9271" y="17172"/>
                  </a:cubicBezTo>
                  <a:cubicBezTo>
                    <a:pt x="8602" y="18053"/>
                    <a:pt x="8207" y="19725"/>
                    <a:pt x="8541" y="20910"/>
                  </a:cubicBezTo>
                  <a:cubicBezTo>
                    <a:pt x="6353" y="19938"/>
                    <a:pt x="4164" y="18175"/>
                    <a:pt x="2888" y="15317"/>
                  </a:cubicBezTo>
                  <a:cubicBezTo>
                    <a:pt x="2523" y="14466"/>
                    <a:pt x="2462" y="13585"/>
                    <a:pt x="2827" y="12886"/>
                  </a:cubicBezTo>
                  <a:cubicBezTo>
                    <a:pt x="3100" y="12339"/>
                    <a:pt x="3587" y="11913"/>
                    <a:pt x="4134" y="11731"/>
                  </a:cubicBezTo>
                  <a:cubicBezTo>
                    <a:pt x="4347" y="11670"/>
                    <a:pt x="4499" y="11609"/>
                    <a:pt x="4681" y="11609"/>
                  </a:cubicBezTo>
                  <a:cubicBezTo>
                    <a:pt x="4909" y="11562"/>
                    <a:pt x="5111" y="11541"/>
                    <a:pt x="5293" y="11541"/>
                  </a:cubicBezTo>
                  <a:cubicBezTo>
                    <a:pt x="6057" y="11541"/>
                    <a:pt x="6464" y="11910"/>
                    <a:pt x="6930" y="12278"/>
                  </a:cubicBezTo>
                  <a:cubicBezTo>
                    <a:pt x="7321" y="12617"/>
                    <a:pt x="7735" y="12978"/>
                    <a:pt x="8343" y="12978"/>
                  </a:cubicBezTo>
                  <a:cubicBezTo>
                    <a:pt x="8444" y="12978"/>
                    <a:pt x="8550" y="12968"/>
                    <a:pt x="8663" y="12947"/>
                  </a:cubicBezTo>
                  <a:cubicBezTo>
                    <a:pt x="8784" y="12886"/>
                    <a:pt x="8936" y="12855"/>
                    <a:pt x="9088" y="12825"/>
                  </a:cubicBezTo>
                  <a:cubicBezTo>
                    <a:pt x="10152" y="12430"/>
                    <a:pt x="10487" y="11548"/>
                    <a:pt x="10882" y="10728"/>
                  </a:cubicBezTo>
                  <a:cubicBezTo>
                    <a:pt x="11246" y="9816"/>
                    <a:pt x="11642" y="8965"/>
                    <a:pt x="12827" y="8509"/>
                  </a:cubicBezTo>
                  <a:cubicBezTo>
                    <a:pt x="13070" y="8418"/>
                    <a:pt x="13344" y="8326"/>
                    <a:pt x="13587" y="8296"/>
                  </a:cubicBezTo>
                  <a:cubicBezTo>
                    <a:pt x="13750" y="8263"/>
                    <a:pt x="13898" y="8249"/>
                    <a:pt x="14032" y="8249"/>
                  </a:cubicBezTo>
                  <a:cubicBezTo>
                    <a:pt x="15023" y="8249"/>
                    <a:pt x="15259" y="9036"/>
                    <a:pt x="15259" y="9117"/>
                  </a:cubicBezTo>
                  <a:cubicBezTo>
                    <a:pt x="15289" y="9269"/>
                    <a:pt x="15380" y="9390"/>
                    <a:pt x="15532" y="9390"/>
                  </a:cubicBezTo>
                  <a:cubicBezTo>
                    <a:pt x="15684" y="9390"/>
                    <a:pt x="15836" y="9269"/>
                    <a:pt x="15897" y="9177"/>
                  </a:cubicBezTo>
                  <a:cubicBezTo>
                    <a:pt x="15897" y="9117"/>
                    <a:pt x="16900" y="5469"/>
                    <a:pt x="18937" y="5013"/>
                  </a:cubicBezTo>
                  <a:cubicBezTo>
                    <a:pt x="19115" y="4978"/>
                    <a:pt x="19293" y="4963"/>
                    <a:pt x="19458" y="4963"/>
                  </a:cubicBezTo>
                  <a:close/>
                  <a:moveTo>
                    <a:pt x="22341" y="7384"/>
                  </a:moveTo>
                  <a:cubicBezTo>
                    <a:pt x="22766" y="8539"/>
                    <a:pt x="22797" y="10059"/>
                    <a:pt x="22554" y="11883"/>
                  </a:cubicBezTo>
                  <a:cubicBezTo>
                    <a:pt x="21672" y="17810"/>
                    <a:pt x="18693" y="19877"/>
                    <a:pt x="14195" y="21305"/>
                  </a:cubicBezTo>
                  <a:cubicBezTo>
                    <a:pt x="13952" y="21366"/>
                    <a:pt x="13739" y="21397"/>
                    <a:pt x="13496" y="21457"/>
                  </a:cubicBezTo>
                  <a:cubicBezTo>
                    <a:pt x="13128" y="21517"/>
                    <a:pt x="12723" y="21547"/>
                    <a:pt x="12294" y="21547"/>
                  </a:cubicBezTo>
                  <a:cubicBezTo>
                    <a:pt x="11413" y="21547"/>
                    <a:pt x="10424" y="21419"/>
                    <a:pt x="9423" y="21153"/>
                  </a:cubicBezTo>
                  <a:cubicBezTo>
                    <a:pt x="8632" y="20120"/>
                    <a:pt x="9271" y="18175"/>
                    <a:pt x="9970" y="17293"/>
                  </a:cubicBezTo>
                  <a:cubicBezTo>
                    <a:pt x="10613" y="16480"/>
                    <a:pt x="11585" y="16220"/>
                    <a:pt x="12580" y="16220"/>
                  </a:cubicBezTo>
                  <a:cubicBezTo>
                    <a:pt x="13184" y="16220"/>
                    <a:pt x="13796" y="16316"/>
                    <a:pt x="14347" y="16442"/>
                  </a:cubicBezTo>
                  <a:cubicBezTo>
                    <a:pt x="14357" y="16444"/>
                    <a:pt x="14368" y="16445"/>
                    <a:pt x="14379" y="16445"/>
                  </a:cubicBezTo>
                  <a:cubicBezTo>
                    <a:pt x="14553" y="16445"/>
                    <a:pt x="14738" y="16219"/>
                    <a:pt x="14681" y="16047"/>
                  </a:cubicBezTo>
                  <a:cubicBezTo>
                    <a:pt x="14347" y="14770"/>
                    <a:pt x="14134" y="13615"/>
                    <a:pt x="15198" y="12582"/>
                  </a:cubicBezTo>
                  <a:cubicBezTo>
                    <a:pt x="15792" y="11988"/>
                    <a:pt x="16698" y="11705"/>
                    <a:pt x="17592" y="11705"/>
                  </a:cubicBezTo>
                  <a:cubicBezTo>
                    <a:pt x="18252" y="11705"/>
                    <a:pt x="18906" y="11859"/>
                    <a:pt x="19423" y="12156"/>
                  </a:cubicBezTo>
                  <a:cubicBezTo>
                    <a:pt x="19490" y="12194"/>
                    <a:pt x="19556" y="12211"/>
                    <a:pt x="19617" y="12211"/>
                  </a:cubicBezTo>
                  <a:cubicBezTo>
                    <a:pt x="19802" y="12211"/>
                    <a:pt x="19940" y="12051"/>
                    <a:pt x="19940" y="11822"/>
                  </a:cubicBezTo>
                  <a:cubicBezTo>
                    <a:pt x="19909" y="11032"/>
                    <a:pt x="19879" y="10241"/>
                    <a:pt x="20092" y="9481"/>
                  </a:cubicBezTo>
                  <a:cubicBezTo>
                    <a:pt x="20365" y="8509"/>
                    <a:pt x="21338" y="7384"/>
                    <a:pt x="22341" y="7384"/>
                  </a:cubicBezTo>
                  <a:close/>
                  <a:moveTo>
                    <a:pt x="15085" y="1"/>
                  </a:moveTo>
                  <a:cubicBezTo>
                    <a:pt x="13975" y="1"/>
                    <a:pt x="12703" y="144"/>
                    <a:pt x="11246" y="424"/>
                  </a:cubicBezTo>
                  <a:cubicBezTo>
                    <a:pt x="7265" y="1244"/>
                    <a:pt x="6626" y="3737"/>
                    <a:pt x="6505" y="4740"/>
                  </a:cubicBezTo>
                  <a:cubicBezTo>
                    <a:pt x="6392" y="4730"/>
                    <a:pt x="6259" y="4724"/>
                    <a:pt x="6110" y="4724"/>
                  </a:cubicBezTo>
                  <a:cubicBezTo>
                    <a:pt x="5296" y="4724"/>
                    <a:pt x="4011" y="4918"/>
                    <a:pt x="3009" y="5895"/>
                  </a:cubicBezTo>
                  <a:cubicBezTo>
                    <a:pt x="1824" y="7050"/>
                    <a:pt x="1915" y="8235"/>
                    <a:pt x="2067" y="8752"/>
                  </a:cubicBezTo>
                  <a:cubicBezTo>
                    <a:pt x="1824" y="8874"/>
                    <a:pt x="1641" y="8995"/>
                    <a:pt x="1489" y="9147"/>
                  </a:cubicBezTo>
                  <a:cubicBezTo>
                    <a:pt x="0" y="10454"/>
                    <a:pt x="1581" y="12643"/>
                    <a:pt x="2006" y="13190"/>
                  </a:cubicBezTo>
                  <a:cubicBezTo>
                    <a:pt x="1854" y="13919"/>
                    <a:pt x="1945" y="14709"/>
                    <a:pt x="2310" y="15561"/>
                  </a:cubicBezTo>
                  <a:cubicBezTo>
                    <a:pt x="4383" y="20370"/>
                    <a:pt x="8987" y="22206"/>
                    <a:pt x="12327" y="22206"/>
                  </a:cubicBezTo>
                  <a:cubicBezTo>
                    <a:pt x="12807" y="22206"/>
                    <a:pt x="13261" y="22168"/>
                    <a:pt x="13678" y="22096"/>
                  </a:cubicBezTo>
                  <a:cubicBezTo>
                    <a:pt x="13952" y="22065"/>
                    <a:pt x="14225" y="21974"/>
                    <a:pt x="14438" y="21913"/>
                  </a:cubicBezTo>
                  <a:cubicBezTo>
                    <a:pt x="19180" y="20424"/>
                    <a:pt x="22341" y="18205"/>
                    <a:pt x="23253" y="11943"/>
                  </a:cubicBezTo>
                  <a:cubicBezTo>
                    <a:pt x="23800" y="7992"/>
                    <a:pt x="22797" y="6108"/>
                    <a:pt x="21885" y="5196"/>
                  </a:cubicBezTo>
                  <a:cubicBezTo>
                    <a:pt x="21733" y="5044"/>
                    <a:pt x="21551" y="4892"/>
                    <a:pt x="21368" y="4770"/>
                  </a:cubicBezTo>
                  <a:cubicBezTo>
                    <a:pt x="20973" y="3068"/>
                    <a:pt x="20213" y="1791"/>
                    <a:pt x="19058" y="1001"/>
                  </a:cubicBezTo>
                  <a:cubicBezTo>
                    <a:pt x="18054" y="326"/>
                    <a:pt x="16754" y="1"/>
                    <a:pt x="15085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315" name="Google Shape;1315;p21"/>
            <p:cNvGrpSpPr/>
            <p:nvPr/>
          </p:nvGrpSpPr>
          <p:grpSpPr>
            <a:xfrm rot="1323661">
              <a:off x="8183679" y="1286683"/>
              <a:ext cx="354156" cy="394432"/>
              <a:chOff x="7037625" y="1519300"/>
              <a:chExt cx="354150" cy="394425"/>
            </a:xfrm>
          </p:grpSpPr>
          <p:sp>
            <p:nvSpPr>
              <p:cNvPr id="1316" name="Google Shape;1316;p21"/>
              <p:cNvSpPr/>
              <p:nvPr/>
            </p:nvSpPr>
            <p:spPr>
              <a:xfrm>
                <a:off x="7037625" y="1519300"/>
                <a:ext cx="354150" cy="394425"/>
              </a:xfrm>
              <a:custGeom>
                <a:rect b="b" l="l" r="r" t="t"/>
                <a:pathLst>
                  <a:path extrusionOk="0" h="15777" w="14166">
                    <a:moveTo>
                      <a:pt x="1065" y="670"/>
                    </a:moveTo>
                    <a:cubicBezTo>
                      <a:pt x="1581" y="670"/>
                      <a:pt x="2280" y="2189"/>
                      <a:pt x="2767" y="3952"/>
                    </a:cubicBezTo>
                    <a:lnTo>
                      <a:pt x="2676" y="4013"/>
                    </a:lnTo>
                    <a:cubicBezTo>
                      <a:pt x="1703" y="3010"/>
                      <a:pt x="639" y="1794"/>
                      <a:pt x="669" y="1095"/>
                    </a:cubicBezTo>
                    <a:cubicBezTo>
                      <a:pt x="669" y="943"/>
                      <a:pt x="761" y="852"/>
                      <a:pt x="852" y="761"/>
                    </a:cubicBezTo>
                    <a:cubicBezTo>
                      <a:pt x="943" y="730"/>
                      <a:pt x="1004" y="670"/>
                      <a:pt x="1065" y="670"/>
                    </a:cubicBezTo>
                    <a:close/>
                    <a:moveTo>
                      <a:pt x="5685" y="3223"/>
                    </a:moveTo>
                    <a:cubicBezTo>
                      <a:pt x="5837" y="3253"/>
                      <a:pt x="6414" y="3436"/>
                      <a:pt x="6688" y="3800"/>
                    </a:cubicBezTo>
                    <a:cubicBezTo>
                      <a:pt x="6779" y="3983"/>
                      <a:pt x="6779" y="4256"/>
                      <a:pt x="6718" y="4560"/>
                    </a:cubicBezTo>
                    <a:cubicBezTo>
                      <a:pt x="6627" y="4834"/>
                      <a:pt x="6475" y="4986"/>
                      <a:pt x="6262" y="5047"/>
                    </a:cubicBezTo>
                    <a:cubicBezTo>
                      <a:pt x="6150" y="5084"/>
                      <a:pt x="6027" y="5100"/>
                      <a:pt x="5899" y="5100"/>
                    </a:cubicBezTo>
                    <a:cubicBezTo>
                      <a:pt x="5402" y="5100"/>
                      <a:pt x="4838" y="4863"/>
                      <a:pt x="4621" y="4743"/>
                    </a:cubicBezTo>
                    <a:cubicBezTo>
                      <a:pt x="4573" y="4723"/>
                      <a:pt x="4522" y="4713"/>
                      <a:pt x="4471" y="4713"/>
                    </a:cubicBezTo>
                    <a:cubicBezTo>
                      <a:pt x="4363" y="4713"/>
                      <a:pt x="4258" y="4760"/>
                      <a:pt x="4195" y="4864"/>
                    </a:cubicBezTo>
                    <a:cubicBezTo>
                      <a:pt x="4104" y="5016"/>
                      <a:pt x="4135" y="5199"/>
                      <a:pt x="4287" y="5320"/>
                    </a:cubicBezTo>
                    <a:cubicBezTo>
                      <a:pt x="4469" y="5502"/>
                      <a:pt x="4925" y="5958"/>
                      <a:pt x="4925" y="6262"/>
                    </a:cubicBezTo>
                    <a:cubicBezTo>
                      <a:pt x="4925" y="6354"/>
                      <a:pt x="4925" y="6414"/>
                      <a:pt x="4803" y="6506"/>
                    </a:cubicBezTo>
                    <a:cubicBezTo>
                      <a:pt x="4718" y="6580"/>
                      <a:pt x="4619" y="6611"/>
                      <a:pt x="4512" y="6611"/>
                    </a:cubicBezTo>
                    <a:cubicBezTo>
                      <a:pt x="4005" y="6611"/>
                      <a:pt x="3334" y="5923"/>
                      <a:pt x="3283" y="5898"/>
                    </a:cubicBezTo>
                    <a:cubicBezTo>
                      <a:pt x="3223" y="5817"/>
                      <a:pt x="3135" y="5776"/>
                      <a:pt x="3038" y="5776"/>
                    </a:cubicBezTo>
                    <a:cubicBezTo>
                      <a:pt x="2990" y="5776"/>
                      <a:pt x="2939" y="5786"/>
                      <a:pt x="2888" y="5806"/>
                    </a:cubicBezTo>
                    <a:cubicBezTo>
                      <a:pt x="2736" y="5898"/>
                      <a:pt x="2676" y="6050"/>
                      <a:pt x="2736" y="6202"/>
                    </a:cubicBezTo>
                    <a:cubicBezTo>
                      <a:pt x="2919" y="6749"/>
                      <a:pt x="3101" y="8086"/>
                      <a:pt x="2524" y="8329"/>
                    </a:cubicBezTo>
                    <a:cubicBezTo>
                      <a:pt x="2493" y="8344"/>
                      <a:pt x="2455" y="8352"/>
                      <a:pt x="2421" y="8352"/>
                    </a:cubicBezTo>
                    <a:cubicBezTo>
                      <a:pt x="2387" y="8352"/>
                      <a:pt x="2356" y="8344"/>
                      <a:pt x="2341" y="8329"/>
                    </a:cubicBezTo>
                    <a:cubicBezTo>
                      <a:pt x="2007" y="8117"/>
                      <a:pt x="1673" y="7296"/>
                      <a:pt x="1460" y="6688"/>
                    </a:cubicBezTo>
                    <a:cubicBezTo>
                      <a:pt x="1733" y="6080"/>
                      <a:pt x="2189" y="5472"/>
                      <a:pt x="2767" y="4864"/>
                    </a:cubicBezTo>
                    <a:cubicBezTo>
                      <a:pt x="2949" y="5107"/>
                      <a:pt x="3101" y="5259"/>
                      <a:pt x="3192" y="5290"/>
                    </a:cubicBezTo>
                    <a:cubicBezTo>
                      <a:pt x="3253" y="5320"/>
                      <a:pt x="3344" y="5351"/>
                      <a:pt x="3405" y="5351"/>
                    </a:cubicBezTo>
                    <a:cubicBezTo>
                      <a:pt x="3587" y="5351"/>
                      <a:pt x="3739" y="5199"/>
                      <a:pt x="3739" y="5016"/>
                    </a:cubicBezTo>
                    <a:cubicBezTo>
                      <a:pt x="3739" y="4986"/>
                      <a:pt x="3739" y="4955"/>
                      <a:pt x="3709" y="4895"/>
                    </a:cubicBezTo>
                    <a:cubicBezTo>
                      <a:pt x="3679" y="4712"/>
                      <a:pt x="3587" y="4439"/>
                      <a:pt x="3527" y="4135"/>
                    </a:cubicBezTo>
                    <a:cubicBezTo>
                      <a:pt x="4256" y="3618"/>
                      <a:pt x="4955" y="3314"/>
                      <a:pt x="5685" y="3223"/>
                    </a:cubicBezTo>
                    <a:close/>
                    <a:moveTo>
                      <a:pt x="7174" y="3344"/>
                    </a:moveTo>
                    <a:lnTo>
                      <a:pt x="7174" y="3344"/>
                    </a:lnTo>
                    <a:cubicBezTo>
                      <a:pt x="8268" y="3709"/>
                      <a:pt x="9332" y="4591"/>
                      <a:pt x="10214" y="5928"/>
                    </a:cubicBezTo>
                    <a:cubicBezTo>
                      <a:pt x="11916" y="8542"/>
                      <a:pt x="13223" y="13314"/>
                      <a:pt x="11551" y="14682"/>
                    </a:cubicBezTo>
                    <a:cubicBezTo>
                      <a:pt x="11186" y="14925"/>
                      <a:pt x="10700" y="15077"/>
                      <a:pt x="10062" y="15077"/>
                    </a:cubicBezTo>
                    <a:cubicBezTo>
                      <a:pt x="7964" y="15077"/>
                      <a:pt x="4955" y="13497"/>
                      <a:pt x="3527" y="12585"/>
                    </a:cubicBezTo>
                    <a:cubicBezTo>
                      <a:pt x="2463" y="11886"/>
                      <a:pt x="1156" y="10487"/>
                      <a:pt x="1004" y="8755"/>
                    </a:cubicBezTo>
                    <a:cubicBezTo>
                      <a:pt x="973" y="8451"/>
                      <a:pt x="1004" y="8086"/>
                      <a:pt x="1065" y="7782"/>
                    </a:cubicBezTo>
                    <a:cubicBezTo>
                      <a:pt x="1247" y="8238"/>
                      <a:pt x="1551" y="8755"/>
                      <a:pt x="1976" y="8937"/>
                    </a:cubicBezTo>
                    <a:cubicBezTo>
                      <a:pt x="2068" y="8998"/>
                      <a:pt x="2220" y="8998"/>
                      <a:pt x="2341" y="8998"/>
                    </a:cubicBezTo>
                    <a:cubicBezTo>
                      <a:pt x="2463" y="8998"/>
                      <a:pt x="2615" y="8968"/>
                      <a:pt x="2736" y="8937"/>
                    </a:cubicBezTo>
                    <a:cubicBezTo>
                      <a:pt x="3496" y="8603"/>
                      <a:pt x="3527" y="7630"/>
                      <a:pt x="3435" y="6931"/>
                    </a:cubicBezTo>
                    <a:lnTo>
                      <a:pt x="3435" y="6931"/>
                    </a:lnTo>
                    <a:cubicBezTo>
                      <a:pt x="3738" y="7099"/>
                      <a:pt x="4059" y="7211"/>
                      <a:pt x="4373" y="7211"/>
                    </a:cubicBezTo>
                    <a:cubicBezTo>
                      <a:pt x="4627" y="7211"/>
                      <a:pt x="4876" y="7138"/>
                      <a:pt x="5107" y="6961"/>
                    </a:cubicBezTo>
                    <a:cubicBezTo>
                      <a:pt x="5350" y="6749"/>
                      <a:pt x="5502" y="6506"/>
                      <a:pt x="5502" y="6202"/>
                    </a:cubicBezTo>
                    <a:cubicBezTo>
                      <a:pt x="5502" y="5989"/>
                      <a:pt x="5472" y="5837"/>
                      <a:pt x="5381" y="5715"/>
                    </a:cubicBezTo>
                    <a:lnTo>
                      <a:pt x="5381" y="5715"/>
                    </a:lnTo>
                    <a:cubicBezTo>
                      <a:pt x="5510" y="5739"/>
                      <a:pt x="5649" y="5753"/>
                      <a:pt x="5790" y="5753"/>
                    </a:cubicBezTo>
                    <a:cubicBezTo>
                      <a:pt x="6012" y="5753"/>
                      <a:pt x="6240" y="5717"/>
                      <a:pt x="6445" y="5624"/>
                    </a:cubicBezTo>
                    <a:cubicBezTo>
                      <a:pt x="6840" y="5472"/>
                      <a:pt x="7113" y="5168"/>
                      <a:pt x="7296" y="4712"/>
                    </a:cubicBezTo>
                    <a:cubicBezTo>
                      <a:pt x="7478" y="4226"/>
                      <a:pt x="7448" y="3770"/>
                      <a:pt x="7205" y="3375"/>
                    </a:cubicBezTo>
                    <a:lnTo>
                      <a:pt x="7174" y="3344"/>
                    </a:lnTo>
                    <a:close/>
                    <a:moveTo>
                      <a:pt x="1095" y="1"/>
                    </a:moveTo>
                    <a:cubicBezTo>
                      <a:pt x="913" y="1"/>
                      <a:pt x="669" y="92"/>
                      <a:pt x="487" y="183"/>
                    </a:cubicBezTo>
                    <a:cubicBezTo>
                      <a:pt x="183" y="426"/>
                      <a:pt x="31" y="730"/>
                      <a:pt x="31" y="1065"/>
                    </a:cubicBezTo>
                    <a:cubicBezTo>
                      <a:pt x="1" y="2098"/>
                      <a:pt x="1277" y="3527"/>
                      <a:pt x="2220" y="4439"/>
                    </a:cubicBezTo>
                    <a:cubicBezTo>
                      <a:pt x="913" y="5806"/>
                      <a:pt x="274" y="7296"/>
                      <a:pt x="396" y="8816"/>
                    </a:cubicBezTo>
                    <a:cubicBezTo>
                      <a:pt x="609" y="10791"/>
                      <a:pt x="1976" y="12342"/>
                      <a:pt x="3192" y="13162"/>
                    </a:cubicBezTo>
                    <a:cubicBezTo>
                      <a:pt x="3587" y="13405"/>
                      <a:pt x="7265" y="15776"/>
                      <a:pt x="10062" y="15776"/>
                    </a:cubicBezTo>
                    <a:cubicBezTo>
                      <a:pt x="10852" y="15776"/>
                      <a:pt x="11460" y="15594"/>
                      <a:pt x="11946" y="15199"/>
                    </a:cubicBezTo>
                    <a:cubicBezTo>
                      <a:pt x="14165" y="13405"/>
                      <a:pt x="12372" y="8025"/>
                      <a:pt x="10791" y="5624"/>
                    </a:cubicBezTo>
                    <a:cubicBezTo>
                      <a:pt x="9484" y="3679"/>
                      <a:pt x="7752" y="2554"/>
                      <a:pt x="6019" y="2554"/>
                    </a:cubicBezTo>
                    <a:cubicBezTo>
                      <a:pt x="5107" y="2554"/>
                      <a:pt x="4195" y="2858"/>
                      <a:pt x="3375" y="3466"/>
                    </a:cubicBezTo>
                    <a:cubicBezTo>
                      <a:pt x="2919" y="1946"/>
                      <a:pt x="2159" y="1"/>
                      <a:pt x="10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7" name="Google Shape;1317;p21"/>
              <p:cNvSpPr/>
              <p:nvPr/>
            </p:nvSpPr>
            <p:spPr>
              <a:xfrm>
                <a:off x="7112850" y="1768400"/>
                <a:ext cx="48675" cy="31325"/>
              </a:xfrm>
              <a:custGeom>
                <a:rect b="b" l="l" r="r" t="t"/>
                <a:pathLst>
                  <a:path extrusionOk="0" h="1253" w="1947">
                    <a:moveTo>
                      <a:pt x="413" y="1"/>
                    </a:moveTo>
                    <a:cubicBezTo>
                      <a:pt x="288" y="1"/>
                      <a:pt x="158" y="79"/>
                      <a:pt x="92" y="189"/>
                    </a:cubicBezTo>
                    <a:cubicBezTo>
                      <a:pt x="1" y="341"/>
                      <a:pt x="92" y="554"/>
                      <a:pt x="244" y="645"/>
                    </a:cubicBezTo>
                    <a:lnTo>
                      <a:pt x="1430" y="1192"/>
                    </a:lnTo>
                    <a:cubicBezTo>
                      <a:pt x="1460" y="1253"/>
                      <a:pt x="1490" y="1253"/>
                      <a:pt x="1582" y="1253"/>
                    </a:cubicBezTo>
                    <a:cubicBezTo>
                      <a:pt x="1673" y="1253"/>
                      <a:pt x="1794" y="1162"/>
                      <a:pt x="1885" y="1040"/>
                    </a:cubicBezTo>
                    <a:cubicBezTo>
                      <a:pt x="1946" y="919"/>
                      <a:pt x="1885" y="675"/>
                      <a:pt x="1733" y="584"/>
                    </a:cubicBezTo>
                    <a:lnTo>
                      <a:pt x="548" y="37"/>
                    </a:lnTo>
                    <a:cubicBezTo>
                      <a:pt x="506" y="12"/>
                      <a:pt x="460" y="1"/>
                      <a:pt x="4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8" name="Google Shape;1318;p21"/>
              <p:cNvSpPr/>
              <p:nvPr/>
            </p:nvSpPr>
            <p:spPr>
              <a:xfrm>
                <a:off x="7153900" y="1718500"/>
                <a:ext cx="43325" cy="44750"/>
              </a:xfrm>
              <a:custGeom>
                <a:rect b="b" l="l" r="r" t="t"/>
                <a:pathLst>
                  <a:path extrusionOk="0" h="1790" w="1733">
                    <a:moveTo>
                      <a:pt x="377" y="0"/>
                    </a:moveTo>
                    <a:cubicBezTo>
                      <a:pt x="294" y="0"/>
                      <a:pt x="210" y="30"/>
                      <a:pt x="152" y="88"/>
                    </a:cubicBezTo>
                    <a:cubicBezTo>
                      <a:pt x="0" y="209"/>
                      <a:pt x="0" y="422"/>
                      <a:pt x="122" y="544"/>
                    </a:cubicBezTo>
                    <a:lnTo>
                      <a:pt x="1125" y="1699"/>
                    </a:lnTo>
                    <a:cubicBezTo>
                      <a:pt x="1186" y="1759"/>
                      <a:pt x="1277" y="1790"/>
                      <a:pt x="1368" y="1790"/>
                    </a:cubicBezTo>
                    <a:cubicBezTo>
                      <a:pt x="1459" y="1790"/>
                      <a:pt x="1520" y="1759"/>
                      <a:pt x="1581" y="1729"/>
                    </a:cubicBezTo>
                    <a:cubicBezTo>
                      <a:pt x="1733" y="1608"/>
                      <a:pt x="1733" y="1395"/>
                      <a:pt x="1611" y="1273"/>
                    </a:cubicBezTo>
                    <a:lnTo>
                      <a:pt x="608" y="118"/>
                    </a:lnTo>
                    <a:cubicBezTo>
                      <a:pt x="560" y="38"/>
                      <a:pt x="470" y="0"/>
                      <a:pt x="3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9" name="Google Shape;1319;p21"/>
              <p:cNvSpPr/>
              <p:nvPr/>
            </p:nvSpPr>
            <p:spPr>
              <a:xfrm>
                <a:off x="7191900" y="1684650"/>
                <a:ext cx="31925" cy="38325"/>
              </a:xfrm>
              <a:custGeom>
                <a:rect b="b" l="l" r="r" t="t"/>
                <a:pathLst>
                  <a:path extrusionOk="0" h="1533" w="1277">
                    <a:moveTo>
                      <a:pt x="365" y="1"/>
                    </a:moveTo>
                    <a:cubicBezTo>
                      <a:pt x="313" y="1"/>
                      <a:pt x="262" y="14"/>
                      <a:pt x="213" y="44"/>
                    </a:cubicBezTo>
                    <a:cubicBezTo>
                      <a:pt x="61" y="165"/>
                      <a:pt x="0" y="347"/>
                      <a:pt x="91" y="499"/>
                    </a:cubicBezTo>
                    <a:lnTo>
                      <a:pt x="608" y="1381"/>
                    </a:lnTo>
                    <a:cubicBezTo>
                      <a:pt x="699" y="1472"/>
                      <a:pt x="821" y="1533"/>
                      <a:pt x="882" y="1533"/>
                    </a:cubicBezTo>
                    <a:cubicBezTo>
                      <a:pt x="973" y="1533"/>
                      <a:pt x="1003" y="1533"/>
                      <a:pt x="1064" y="1472"/>
                    </a:cubicBezTo>
                    <a:cubicBezTo>
                      <a:pt x="1216" y="1381"/>
                      <a:pt x="1277" y="1168"/>
                      <a:pt x="1186" y="1016"/>
                    </a:cubicBezTo>
                    <a:lnTo>
                      <a:pt x="669" y="165"/>
                    </a:lnTo>
                    <a:cubicBezTo>
                      <a:pt x="586" y="62"/>
                      <a:pt x="476" y="1"/>
                      <a:pt x="36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0" name="Google Shape;1320;p21"/>
              <p:cNvSpPr/>
              <p:nvPr/>
            </p:nvSpPr>
            <p:spPr>
              <a:xfrm>
                <a:off x="7235975" y="1652100"/>
                <a:ext cx="37250" cy="42775"/>
              </a:xfrm>
              <a:custGeom>
                <a:rect b="b" l="l" r="r" t="t"/>
                <a:pathLst>
                  <a:path extrusionOk="0" h="1711" w="1490">
                    <a:moveTo>
                      <a:pt x="337" y="1"/>
                    </a:moveTo>
                    <a:cubicBezTo>
                      <a:pt x="274" y="1"/>
                      <a:pt x="211" y="15"/>
                      <a:pt x="152" y="39"/>
                    </a:cubicBezTo>
                    <a:cubicBezTo>
                      <a:pt x="0" y="160"/>
                      <a:pt x="0" y="342"/>
                      <a:pt x="61" y="494"/>
                    </a:cubicBezTo>
                    <a:lnTo>
                      <a:pt x="882" y="1619"/>
                    </a:lnTo>
                    <a:cubicBezTo>
                      <a:pt x="942" y="1680"/>
                      <a:pt x="1033" y="1710"/>
                      <a:pt x="1125" y="1710"/>
                    </a:cubicBezTo>
                    <a:cubicBezTo>
                      <a:pt x="1216" y="1710"/>
                      <a:pt x="1277" y="1680"/>
                      <a:pt x="1337" y="1649"/>
                    </a:cubicBezTo>
                    <a:cubicBezTo>
                      <a:pt x="1489" y="1528"/>
                      <a:pt x="1489" y="1346"/>
                      <a:pt x="1398" y="1194"/>
                    </a:cubicBezTo>
                    <a:lnTo>
                      <a:pt x="608" y="130"/>
                    </a:lnTo>
                    <a:cubicBezTo>
                      <a:pt x="533" y="37"/>
                      <a:pt x="436" y="1"/>
                      <a:pt x="33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1" name="Google Shape;1321;p21"/>
              <p:cNvSpPr/>
              <p:nvPr/>
            </p:nvSpPr>
            <p:spPr>
              <a:xfrm>
                <a:off x="7185050" y="1798650"/>
                <a:ext cx="44100" cy="30875"/>
              </a:xfrm>
              <a:custGeom>
                <a:rect b="b" l="l" r="r" t="t"/>
                <a:pathLst>
                  <a:path extrusionOk="0" h="1235" w="1764">
                    <a:moveTo>
                      <a:pt x="389" y="0"/>
                    </a:moveTo>
                    <a:cubicBezTo>
                      <a:pt x="272" y="0"/>
                      <a:pt x="154" y="61"/>
                      <a:pt x="92" y="164"/>
                    </a:cubicBezTo>
                    <a:cubicBezTo>
                      <a:pt x="1" y="316"/>
                      <a:pt x="61" y="529"/>
                      <a:pt x="213" y="620"/>
                    </a:cubicBezTo>
                    <a:lnTo>
                      <a:pt x="1216" y="1168"/>
                    </a:lnTo>
                    <a:cubicBezTo>
                      <a:pt x="1277" y="1228"/>
                      <a:pt x="1338" y="1228"/>
                      <a:pt x="1368" y="1228"/>
                    </a:cubicBezTo>
                    <a:cubicBezTo>
                      <a:pt x="1385" y="1232"/>
                      <a:pt x="1401" y="1234"/>
                      <a:pt x="1417" y="1234"/>
                    </a:cubicBezTo>
                    <a:cubicBezTo>
                      <a:pt x="1522" y="1234"/>
                      <a:pt x="1624" y="1155"/>
                      <a:pt x="1703" y="1076"/>
                    </a:cubicBezTo>
                    <a:cubicBezTo>
                      <a:pt x="1763" y="894"/>
                      <a:pt x="1733" y="681"/>
                      <a:pt x="1581" y="620"/>
                    </a:cubicBezTo>
                    <a:lnTo>
                      <a:pt x="548" y="43"/>
                    </a:lnTo>
                    <a:cubicBezTo>
                      <a:pt x="499" y="14"/>
                      <a:pt x="444" y="0"/>
                      <a:pt x="38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2" name="Google Shape;1322;p21"/>
              <p:cNvSpPr/>
              <p:nvPr/>
            </p:nvSpPr>
            <p:spPr>
              <a:xfrm>
                <a:off x="7210875" y="1746375"/>
                <a:ext cx="41825" cy="42725"/>
              </a:xfrm>
              <a:custGeom>
                <a:rect b="b" l="l" r="r" t="t"/>
                <a:pathLst>
                  <a:path extrusionOk="0" h="1709" w="1673">
                    <a:moveTo>
                      <a:pt x="334" y="1"/>
                    </a:moveTo>
                    <a:cubicBezTo>
                      <a:pt x="264" y="1"/>
                      <a:pt x="199" y="21"/>
                      <a:pt x="153" y="67"/>
                    </a:cubicBezTo>
                    <a:cubicBezTo>
                      <a:pt x="1" y="189"/>
                      <a:pt x="1" y="432"/>
                      <a:pt x="123" y="523"/>
                    </a:cubicBezTo>
                    <a:lnTo>
                      <a:pt x="1034" y="1587"/>
                    </a:lnTo>
                    <a:cubicBezTo>
                      <a:pt x="1126" y="1678"/>
                      <a:pt x="1186" y="1708"/>
                      <a:pt x="1308" y="1708"/>
                    </a:cubicBezTo>
                    <a:cubicBezTo>
                      <a:pt x="1369" y="1708"/>
                      <a:pt x="1460" y="1678"/>
                      <a:pt x="1521" y="1648"/>
                    </a:cubicBezTo>
                    <a:cubicBezTo>
                      <a:pt x="1673" y="1526"/>
                      <a:pt x="1673" y="1283"/>
                      <a:pt x="1582" y="1192"/>
                    </a:cubicBezTo>
                    <a:lnTo>
                      <a:pt x="670" y="128"/>
                    </a:lnTo>
                    <a:cubicBezTo>
                      <a:pt x="576" y="53"/>
                      <a:pt x="447" y="1"/>
                      <a:pt x="33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3" name="Google Shape;1323;p21"/>
              <p:cNvSpPr/>
              <p:nvPr/>
            </p:nvSpPr>
            <p:spPr>
              <a:xfrm>
                <a:off x="7254950" y="1720775"/>
                <a:ext cx="31200" cy="32600"/>
              </a:xfrm>
              <a:custGeom>
                <a:rect b="b" l="l" r="r" t="t"/>
                <a:pathLst>
                  <a:path extrusionOk="0" h="1304" w="1248">
                    <a:moveTo>
                      <a:pt x="367" y="0"/>
                    </a:moveTo>
                    <a:cubicBezTo>
                      <a:pt x="288" y="0"/>
                      <a:pt x="210" y="31"/>
                      <a:pt x="153" y="88"/>
                    </a:cubicBezTo>
                    <a:cubicBezTo>
                      <a:pt x="1" y="179"/>
                      <a:pt x="1" y="422"/>
                      <a:pt x="123" y="544"/>
                    </a:cubicBezTo>
                    <a:lnTo>
                      <a:pt x="639" y="1182"/>
                    </a:lnTo>
                    <a:cubicBezTo>
                      <a:pt x="730" y="1243"/>
                      <a:pt x="791" y="1304"/>
                      <a:pt x="913" y="1304"/>
                    </a:cubicBezTo>
                    <a:cubicBezTo>
                      <a:pt x="974" y="1304"/>
                      <a:pt x="1065" y="1304"/>
                      <a:pt x="1095" y="1213"/>
                    </a:cubicBezTo>
                    <a:cubicBezTo>
                      <a:pt x="1247" y="1091"/>
                      <a:pt x="1247" y="878"/>
                      <a:pt x="1126" y="757"/>
                    </a:cubicBezTo>
                    <a:lnTo>
                      <a:pt x="609" y="118"/>
                    </a:lnTo>
                    <a:cubicBezTo>
                      <a:pt x="545" y="38"/>
                      <a:pt x="455" y="0"/>
                      <a:pt x="36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4" name="Google Shape;1324;p21"/>
              <p:cNvSpPr/>
              <p:nvPr/>
            </p:nvSpPr>
            <p:spPr>
              <a:xfrm>
                <a:off x="7222275" y="1841675"/>
                <a:ext cx="44875" cy="27975"/>
              </a:xfrm>
              <a:custGeom>
                <a:rect b="b" l="l" r="r" t="t"/>
                <a:pathLst>
                  <a:path extrusionOk="0" h="1119" w="1795">
                    <a:moveTo>
                      <a:pt x="417" y="1"/>
                    </a:moveTo>
                    <a:cubicBezTo>
                      <a:pt x="283" y="1"/>
                      <a:pt x="137" y="63"/>
                      <a:pt x="92" y="176"/>
                    </a:cubicBezTo>
                    <a:cubicBezTo>
                      <a:pt x="1" y="328"/>
                      <a:pt x="92" y="571"/>
                      <a:pt x="244" y="632"/>
                    </a:cubicBezTo>
                    <a:lnTo>
                      <a:pt x="1217" y="1088"/>
                    </a:lnTo>
                    <a:cubicBezTo>
                      <a:pt x="1247" y="1118"/>
                      <a:pt x="1308" y="1118"/>
                      <a:pt x="1369" y="1118"/>
                    </a:cubicBezTo>
                    <a:cubicBezTo>
                      <a:pt x="1490" y="1118"/>
                      <a:pt x="1612" y="1057"/>
                      <a:pt x="1673" y="936"/>
                    </a:cubicBezTo>
                    <a:cubicBezTo>
                      <a:pt x="1794" y="754"/>
                      <a:pt x="1733" y="571"/>
                      <a:pt x="1521" y="480"/>
                    </a:cubicBezTo>
                    <a:lnTo>
                      <a:pt x="548" y="24"/>
                    </a:lnTo>
                    <a:cubicBezTo>
                      <a:pt x="509" y="8"/>
                      <a:pt x="463" y="1"/>
                      <a:pt x="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5" name="Google Shape;1325;p21"/>
              <p:cNvSpPr/>
              <p:nvPr/>
            </p:nvSpPr>
            <p:spPr>
              <a:xfrm>
                <a:off x="7280800" y="1786275"/>
                <a:ext cx="32700" cy="40050"/>
              </a:xfrm>
              <a:custGeom>
                <a:rect b="b" l="l" r="r" t="t"/>
                <a:pathLst>
                  <a:path extrusionOk="0" h="1602" w="1308">
                    <a:moveTo>
                      <a:pt x="362" y="0"/>
                    </a:moveTo>
                    <a:cubicBezTo>
                      <a:pt x="301" y="0"/>
                      <a:pt x="240" y="17"/>
                      <a:pt x="183" y="52"/>
                    </a:cubicBezTo>
                    <a:cubicBezTo>
                      <a:pt x="31" y="143"/>
                      <a:pt x="0" y="355"/>
                      <a:pt x="61" y="477"/>
                    </a:cubicBezTo>
                    <a:lnTo>
                      <a:pt x="669" y="1450"/>
                    </a:lnTo>
                    <a:cubicBezTo>
                      <a:pt x="760" y="1571"/>
                      <a:pt x="851" y="1602"/>
                      <a:pt x="943" y="1602"/>
                    </a:cubicBezTo>
                    <a:cubicBezTo>
                      <a:pt x="1003" y="1602"/>
                      <a:pt x="1064" y="1602"/>
                      <a:pt x="1125" y="1571"/>
                    </a:cubicBezTo>
                    <a:cubicBezTo>
                      <a:pt x="1277" y="1450"/>
                      <a:pt x="1307" y="1237"/>
                      <a:pt x="1247" y="1115"/>
                    </a:cubicBezTo>
                    <a:lnTo>
                      <a:pt x="639" y="143"/>
                    </a:lnTo>
                    <a:cubicBezTo>
                      <a:pt x="563" y="48"/>
                      <a:pt x="463" y="0"/>
                      <a:pt x="3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6" name="Google Shape;1326;p21"/>
              <p:cNvSpPr/>
              <p:nvPr/>
            </p:nvSpPr>
            <p:spPr>
              <a:xfrm>
                <a:off x="7274725" y="1830950"/>
                <a:ext cx="38775" cy="38700"/>
              </a:xfrm>
              <a:custGeom>
                <a:rect b="b" l="l" r="r" t="t"/>
                <a:pathLst>
                  <a:path extrusionOk="0" h="1548" w="1551">
                    <a:moveTo>
                      <a:pt x="366" y="1"/>
                    </a:moveTo>
                    <a:cubicBezTo>
                      <a:pt x="287" y="1"/>
                      <a:pt x="210" y="31"/>
                      <a:pt x="152" y="88"/>
                    </a:cubicBezTo>
                    <a:cubicBezTo>
                      <a:pt x="0" y="179"/>
                      <a:pt x="0" y="423"/>
                      <a:pt x="122" y="544"/>
                    </a:cubicBezTo>
                    <a:lnTo>
                      <a:pt x="942" y="1456"/>
                    </a:lnTo>
                    <a:cubicBezTo>
                      <a:pt x="1034" y="1517"/>
                      <a:pt x="1094" y="1547"/>
                      <a:pt x="1186" y="1547"/>
                    </a:cubicBezTo>
                    <a:cubicBezTo>
                      <a:pt x="1246" y="1547"/>
                      <a:pt x="1338" y="1517"/>
                      <a:pt x="1398" y="1486"/>
                    </a:cubicBezTo>
                    <a:cubicBezTo>
                      <a:pt x="1550" y="1365"/>
                      <a:pt x="1550" y="1152"/>
                      <a:pt x="1459" y="1031"/>
                    </a:cubicBezTo>
                    <a:lnTo>
                      <a:pt x="608" y="119"/>
                    </a:lnTo>
                    <a:cubicBezTo>
                      <a:pt x="544" y="38"/>
                      <a:pt x="454" y="1"/>
                      <a:pt x="3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4_1">
    <p:spTree>
      <p:nvGrpSpPr>
        <p:cNvPr id="1327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Google Shape;1328;p22"/>
          <p:cNvSpPr txBox="1"/>
          <p:nvPr>
            <p:ph hasCustomPrompt="1" type="title"/>
          </p:nvPr>
        </p:nvSpPr>
        <p:spPr>
          <a:xfrm>
            <a:off x="948025" y="3217425"/>
            <a:ext cx="2130600" cy="44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329" name="Google Shape;1329;p22"/>
          <p:cNvSpPr txBox="1"/>
          <p:nvPr>
            <p:ph idx="2" type="title"/>
          </p:nvPr>
        </p:nvSpPr>
        <p:spPr>
          <a:xfrm>
            <a:off x="722375" y="387100"/>
            <a:ext cx="769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30" name="Google Shape;1330;p22"/>
          <p:cNvSpPr txBox="1"/>
          <p:nvPr>
            <p:ph idx="1" type="subTitle"/>
          </p:nvPr>
        </p:nvSpPr>
        <p:spPr>
          <a:xfrm>
            <a:off x="871975" y="3604928"/>
            <a:ext cx="2279400" cy="105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31" name="Google Shape;1331;p22"/>
          <p:cNvSpPr txBox="1"/>
          <p:nvPr>
            <p:ph idx="3" type="subTitle"/>
          </p:nvPr>
        </p:nvSpPr>
        <p:spPr>
          <a:xfrm>
            <a:off x="3433115" y="3608911"/>
            <a:ext cx="2279400" cy="105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32" name="Google Shape;1332;p22"/>
          <p:cNvSpPr txBox="1"/>
          <p:nvPr>
            <p:ph idx="4" type="subTitle"/>
          </p:nvPr>
        </p:nvSpPr>
        <p:spPr>
          <a:xfrm>
            <a:off x="5992622" y="3608911"/>
            <a:ext cx="2279400" cy="105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33" name="Google Shape;1333;p22"/>
          <p:cNvSpPr txBox="1"/>
          <p:nvPr>
            <p:ph hasCustomPrompt="1" idx="5" type="title"/>
          </p:nvPr>
        </p:nvSpPr>
        <p:spPr>
          <a:xfrm>
            <a:off x="3506700" y="3217425"/>
            <a:ext cx="2130600" cy="44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334" name="Google Shape;1334;p22"/>
          <p:cNvSpPr txBox="1"/>
          <p:nvPr>
            <p:ph hasCustomPrompt="1" idx="6" type="title"/>
          </p:nvPr>
        </p:nvSpPr>
        <p:spPr>
          <a:xfrm>
            <a:off x="6067025" y="3217425"/>
            <a:ext cx="2130600" cy="44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grpSp>
        <p:nvGrpSpPr>
          <p:cNvPr id="1335" name="Google Shape;1335;p22"/>
          <p:cNvGrpSpPr/>
          <p:nvPr/>
        </p:nvGrpSpPr>
        <p:grpSpPr>
          <a:xfrm>
            <a:off x="-386741" y="-163037"/>
            <a:ext cx="1889050" cy="1758163"/>
            <a:chOff x="-386741" y="-163037"/>
            <a:chExt cx="1889050" cy="1758163"/>
          </a:xfrm>
        </p:grpSpPr>
        <p:grpSp>
          <p:nvGrpSpPr>
            <p:cNvPr id="1336" name="Google Shape;1336;p22"/>
            <p:cNvGrpSpPr/>
            <p:nvPr/>
          </p:nvGrpSpPr>
          <p:grpSpPr>
            <a:xfrm flipH="1">
              <a:off x="-386741" y="1108375"/>
              <a:ext cx="916475" cy="486750"/>
              <a:chOff x="6457825" y="2667475"/>
              <a:chExt cx="916475" cy="486750"/>
            </a:xfrm>
          </p:grpSpPr>
          <p:sp>
            <p:nvSpPr>
              <p:cNvPr id="1337" name="Google Shape;1337;p22"/>
              <p:cNvSpPr/>
              <p:nvPr/>
            </p:nvSpPr>
            <p:spPr>
              <a:xfrm>
                <a:off x="6457825" y="2667475"/>
                <a:ext cx="916475" cy="486750"/>
              </a:xfrm>
              <a:custGeom>
                <a:rect b="b" l="l" r="r" t="t"/>
                <a:pathLst>
                  <a:path extrusionOk="0" h="19470" w="36659">
                    <a:moveTo>
                      <a:pt x="35285" y="4309"/>
                    </a:moveTo>
                    <a:cubicBezTo>
                      <a:pt x="35800" y="4309"/>
                      <a:pt x="35131" y="5419"/>
                      <a:pt x="34986" y="5564"/>
                    </a:cubicBezTo>
                    <a:cubicBezTo>
                      <a:pt x="34622" y="6020"/>
                      <a:pt x="34196" y="6385"/>
                      <a:pt x="33710" y="6749"/>
                    </a:cubicBezTo>
                    <a:cubicBezTo>
                      <a:pt x="32403" y="7601"/>
                      <a:pt x="30822" y="7965"/>
                      <a:pt x="29272" y="7965"/>
                    </a:cubicBezTo>
                    <a:lnTo>
                      <a:pt x="28846" y="7965"/>
                    </a:lnTo>
                    <a:cubicBezTo>
                      <a:pt x="28938" y="7965"/>
                      <a:pt x="29059" y="7904"/>
                      <a:pt x="29211" y="7904"/>
                    </a:cubicBezTo>
                    <a:cubicBezTo>
                      <a:pt x="30549" y="7752"/>
                      <a:pt x="31886" y="6993"/>
                      <a:pt x="32828" y="6142"/>
                    </a:cubicBezTo>
                    <a:cubicBezTo>
                      <a:pt x="33436" y="5564"/>
                      <a:pt x="34318" y="4470"/>
                      <a:pt x="35199" y="4318"/>
                    </a:cubicBezTo>
                    <a:cubicBezTo>
                      <a:pt x="35231" y="4312"/>
                      <a:pt x="35259" y="4309"/>
                      <a:pt x="35285" y="4309"/>
                    </a:cubicBezTo>
                    <a:close/>
                    <a:moveTo>
                      <a:pt x="21733" y="589"/>
                    </a:moveTo>
                    <a:cubicBezTo>
                      <a:pt x="23192" y="589"/>
                      <a:pt x="24705" y="854"/>
                      <a:pt x="25928" y="1765"/>
                    </a:cubicBezTo>
                    <a:cubicBezTo>
                      <a:pt x="27661" y="3041"/>
                      <a:pt x="28421" y="5230"/>
                      <a:pt x="28816" y="7266"/>
                    </a:cubicBezTo>
                    <a:cubicBezTo>
                      <a:pt x="28208" y="7297"/>
                      <a:pt x="27175" y="7418"/>
                      <a:pt x="27144" y="7996"/>
                    </a:cubicBezTo>
                    <a:cubicBezTo>
                      <a:pt x="27069" y="8520"/>
                      <a:pt x="27896" y="8613"/>
                      <a:pt x="28564" y="8613"/>
                    </a:cubicBezTo>
                    <a:cubicBezTo>
                      <a:pt x="28710" y="8613"/>
                      <a:pt x="28848" y="8609"/>
                      <a:pt x="28968" y="8604"/>
                    </a:cubicBezTo>
                    <a:lnTo>
                      <a:pt x="28968" y="8604"/>
                    </a:lnTo>
                    <a:cubicBezTo>
                      <a:pt x="29150" y="13528"/>
                      <a:pt x="25320" y="16932"/>
                      <a:pt x="20792" y="18087"/>
                    </a:cubicBezTo>
                    <a:cubicBezTo>
                      <a:pt x="19212" y="18496"/>
                      <a:pt x="17548" y="18706"/>
                      <a:pt x="15874" y="18706"/>
                    </a:cubicBezTo>
                    <a:cubicBezTo>
                      <a:pt x="12070" y="18706"/>
                      <a:pt x="8217" y="17622"/>
                      <a:pt x="5199" y="15321"/>
                    </a:cubicBezTo>
                    <a:cubicBezTo>
                      <a:pt x="3010" y="13619"/>
                      <a:pt x="183" y="10367"/>
                      <a:pt x="882" y="7388"/>
                    </a:cubicBezTo>
                    <a:cubicBezTo>
                      <a:pt x="1034" y="6719"/>
                      <a:pt x="1338" y="5929"/>
                      <a:pt x="1977" y="5655"/>
                    </a:cubicBezTo>
                    <a:cubicBezTo>
                      <a:pt x="2299" y="5511"/>
                      <a:pt x="2653" y="5464"/>
                      <a:pt x="3018" y="5464"/>
                    </a:cubicBezTo>
                    <a:cubicBezTo>
                      <a:pt x="3652" y="5464"/>
                      <a:pt x="4316" y="5606"/>
                      <a:pt x="4895" y="5625"/>
                    </a:cubicBezTo>
                    <a:cubicBezTo>
                      <a:pt x="5126" y="5646"/>
                      <a:pt x="5352" y="5656"/>
                      <a:pt x="5575" y="5656"/>
                    </a:cubicBezTo>
                    <a:cubicBezTo>
                      <a:pt x="7603" y="5656"/>
                      <a:pt x="9287" y="4821"/>
                      <a:pt x="11095" y="3862"/>
                    </a:cubicBezTo>
                    <a:cubicBezTo>
                      <a:pt x="14256" y="2433"/>
                      <a:pt x="17570" y="883"/>
                      <a:pt x="21004" y="610"/>
                    </a:cubicBezTo>
                    <a:cubicBezTo>
                      <a:pt x="21245" y="596"/>
                      <a:pt x="21488" y="589"/>
                      <a:pt x="21733" y="589"/>
                    </a:cubicBezTo>
                    <a:close/>
                    <a:moveTo>
                      <a:pt x="21787" y="0"/>
                    </a:moveTo>
                    <a:cubicBezTo>
                      <a:pt x="21729" y="0"/>
                      <a:pt x="21671" y="1"/>
                      <a:pt x="21612" y="2"/>
                    </a:cubicBezTo>
                    <a:cubicBezTo>
                      <a:pt x="17874" y="93"/>
                      <a:pt x="14256" y="1734"/>
                      <a:pt x="10822" y="3284"/>
                    </a:cubicBezTo>
                    <a:cubicBezTo>
                      <a:pt x="9302" y="4044"/>
                      <a:pt x="7843" y="4926"/>
                      <a:pt x="6110" y="5078"/>
                    </a:cubicBezTo>
                    <a:cubicBezTo>
                      <a:pt x="6004" y="5085"/>
                      <a:pt x="5897" y="5089"/>
                      <a:pt x="5789" y="5089"/>
                    </a:cubicBezTo>
                    <a:cubicBezTo>
                      <a:pt x="4925" y="5089"/>
                      <a:pt x="4015" y="4873"/>
                      <a:pt x="3123" y="4873"/>
                    </a:cubicBezTo>
                    <a:cubicBezTo>
                      <a:pt x="2788" y="4873"/>
                      <a:pt x="2455" y="4903"/>
                      <a:pt x="2129" y="4986"/>
                    </a:cubicBezTo>
                    <a:cubicBezTo>
                      <a:pt x="578" y="5412"/>
                      <a:pt x="1" y="7236"/>
                      <a:pt x="122" y="8725"/>
                    </a:cubicBezTo>
                    <a:cubicBezTo>
                      <a:pt x="457" y="12281"/>
                      <a:pt x="3527" y="15443"/>
                      <a:pt x="6536" y="17114"/>
                    </a:cubicBezTo>
                    <a:cubicBezTo>
                      <a:pt x="9364" y="18660"/>
                      <a:pt x="12660" y="19470"/>
                      <a:pt x="15937" y="19470"/>
                    </a:cubicBezTo>
                    <a:cubicBezTo>
                      <a:pt x="17944" y="19470"/>
                      <a:pt x="19944" y="19166"/>
                      <a:pt x="21825" y="18543"/>
                    </a:cubicBezTo>
                    <a:cubicBezTo>
                      <a:pt x="24013" y="17844"/>
                      <a:pt x="26141" y="16628"/>
                      <a:pt x="27631" y="14804"/>
                    </a:cubicBezTo>
                    <a:cubicBezTo>
                      <a:pt x="29029" y="13041"/>
                      <a:pt x="29637" y="10883"/>
                      <a:pt x="29576" y="8664"/>
                    </a:cubicBezTo>
                    <a:cubicBezTo>
                      <a:pt x="31248" y="8604"/>
                      <a:pt x="32919" y="8208"/>
                      <a:pt x="34226" y="7205"/>
                    </a:cubicBezTo>
                    <a:cubicBezTo>
                      <a:pt x="34956" y="6658"/>
                      <a:pt x="36658" y="5260"/>
                      <a:pt x="35989" y="4166"/>
                    </a:cubicBezTo>
                    <a:cubicBezTo>
                      <a:pt x="35791" y="3835"/>
                      <a:pt x="35531" y="3710"/>
                      <a:pt x="35248" y="3710"/>
                    </a:cubicBezTo>
                    <a:cubicBezTo>
                      <a:pt x="34619" y="3710"/>
                      <a:pt x="33876" y="4326"/>
                      <a:pt x="33436" y="4683"/>
                    </a:cubicBezTo>
                    <a:cubicBezTo>
                      <a:pt x="32220" y="5746"/>
                      <a:pt x="31035" y="6932"/>
                      <a:pt x="29363" y="7266"/>
                    </a:cubicBezTo>
                    <a:cubicBezTo>
                      <a:pt x="29029" y="5138"/>
                      <a:pt x="28178" y="2859"/>
                      <a:pt x="26475" y="1491"/>
                    </a:cubicBezTo>
                    <a:cubicBezTo>
                      <a:pt x="25153" y="433"/>
                      <a:pt x="23489" y="0"/>
                      <a:pt x="2178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8" name="Google Shape;1338;p22"/>
              <p:cNvSpPr/>
              <p:nvPr/>
            </p:nvSpPr>
            <p:spPr>
              <a:xfrm>
                <a:off x="6835200" y="2915100"/>
                <a:ext cx="330000" cy="196000"/>
              </a:xfrm>
              <a:custGeom>
                <a:rect b="b" l="l" r="r" t="t"/>
                <a:pathLst>
                  <a:path extrusionOk="0" h="7840" w="13200">
                    <a:moveTo>
                      <a:pt x="12727" y="0"/>
                    </a:moveTo>
                    <a:cubicBezTo>
                      <a:pt x="12643" y="0"/>
                      <a:pt x="12562" y="38"/>
                      <a:pt x="12505" y="127"/>
                    </a:cubicBezTo>
                    <a:cubicBezTo>
                      <a:pt x="11168" y="2224"/>
                      <a:pt x="9405" y="4200"/>
                      <a:pt x="7247" y="5446"/>
                    </a:cubicBezTo>
                    <a:cubicBezTo>
                      <a:pt x="5559" y="6459"/>
                      <a:pt x="3494" y="7183"/>
                      <a:pt x="1506" y="7183"/>
                    </a:cubicBezTo>
                    <a:cubicBezTo>
                      <a:pt x="1167" y="7183"/>
                      <a:pt x="831" y="7162"/>
                      <a:pt x="499" y="7118"/>
                    </a:cubicBezTo>
                    <a:cubicBezTo>
                      <a:pt x="479" y="7115"/>
                      <a:pt x="460" y="7114"/>
                      <a:pt x="442" y="7114"/>
                    </a:cubicBezTo>
                    <a:cubicBezTo>
                      <a:pt x="39" y="7114"/>
                      <a:pt x="1" y="7727"/>
                      <a:pt x="408" y="7756"/>
                    </a:cubicBezTo>
                    <a:cubicBezTo>
                      <a:pt x="786" y="7813"/>
                      <a:pt x="1174" y="7839"/>
                      <a:pt x="1566" y="7839"/>
                    </a:cubicBezTo>
                    <a:cubicBezTo>
                      <a:pt x="3721" y="7839"/>
                      <a:pt x="6010" y="7034"/>
                      <a:pt x="7733" y="5902"/>
                    </a:cubicBezTo>
                    <a:cubicBezTo>
                      <a:pt x="9861" y="4504"/>
                      <a:pt x="11624" y="2650"/>
                      <a:pt x="13022" y="522"/>
                    </a:cubicBezTo>
                    <a:cubicBezTo>
                      <a:pt x="13200" y="278"/>
                      <a:pt x="12954" y="0"/>
                      <a:pt x="1272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9" name="Google Shape;1339;p22"/>
              <p:cNvSpPr/>
              <p:nvPr/>
            </p:nvSpPr>
            <p:spPr>
              <a:xfrm>
                <a:off x="6547500" y="2975375"/>
                <a:ext cx="246550" cy="122350"/>
              </a:xfrm>
              <a:custGeom>
                <a:rect b="b" l="l" r="r" t="t"/>
                <a:pathLst>
                  <a:path extrusionOk="0" h="4894" w="9862">
                    <a:moveTo>
                      <a:pt x="484" y="0"/>
                    </a:moveTo>
                    <a:cubicBezTo>
                      <a:pt x="247" y="0"/>
                      <a:pt x="0" y="314"/>
                      <a:pt x="183" y="543"/>
                    </a:cubicBezTo>
                    <a:cubicBezTo>
                      <a:pt x="2341" y="3431"/>
                      <a:pt x="5867" y="4798"/>
                      <a:pt x="9362" y="4890"/>
                    </a:cubicBezTo>
                    <a:cubicBezTo>
                      <a:pt x="9381" y="4892"/>
                      <a:pt x="9400" y="4893"/>
                      <a:pt x="9417" y="4893"/>
                    </a:cubicBezTo>
                    <a:cubicBezTo>
                      <a:pt x="9823" y="4893"/>
                      <a:pt x="9861" y="4251"/>
                      <a:pt x="9454" y="4251"/>
                    </a:cubicBezTo>
                    <a:cubicBezTo>
                      <a:pt x="6110" y="4160"/>
                      <a:pt x="2767" y="2853"/>
                      <a:pt x="700" y="117"/>
                    </a:cubicBezTo>
                    <a:cubicBezTo>
                      <a:pt x="639" y="34"/>
                      <a:pt x="562" y="0"/>
                      <a:pt x="48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40" name="Google Shape;1340;p22"/>
            <p:cNvGrpSpPr/>
            <p:nvPr/>
          </p:nvGrpSpPr>
          <p:grpSpPr>
            <a:xfrm flipH="1">
              <a:off x="336096" y="483700"/>
              <a:ext cx="775875" cy="520750"/>
              <a:chOff x="6587025" y="4699175"/>
              <a:chExt cx="775875" cy="520750"/>
            </a:xfrm>
          </p:grpSpPr>
          <p:sp>
            <p:nvSpPr>
              <p:cNvPr id="1341" name="Google Shape;1341;p22"/>
              <p:cNvSpPr/>
              <p:nvPr/>
            </p:nvSpPr>
            <p:spPr>
              <a:xfrm>
                <a:off x="6587025" y="4699175"/>
                <a:ext cx="775875" cy="520750"/>
              </a:xfrm>
              <a:custGeom>
                <a:rect b="b" l="l" r="r" t="t"/>
                <a:pathLst>
                  <a:path extrusionOk="0" h="20830" w="31035">
                    <a:moveTo>
                      <a:pt x="3274" y="706"/>
                    </a:moveTo>
                    <a:cubicBezTo>
                      <a:pt x="3307" y="706"/>
                      <a:pt x="3340" y="708"/>
                      <a:pt x="3374" y="710"/>
                    </a:cubicBezTo>
                    <a:cubicBezTo>
                      <a:pt x="3496" y="710"/>
                      <a:pt x="3830" y="741"/>
                      <a:pt x="3860" y="771"/>
                    </a:cubicBezTo>
                    <a:cubicBezTo>
                      <a:pt x="3921" y="802"/>
                      <a:pt x="3952" y="954"/>
                      <a:pt x="3952" y="1075"/>
                    </a:cubicBezTo>
                    <a:cubicBezTo>
                      <a:pt x="4043" y="1379"/>
                      <a:pt x="4134" y="1835"/>
                      <a:pt x="4438" y="2534"/>
                    </a:cubicBezTo>
                    <a:cubicBezTo>
                      <a:pt x="4278" y="2466"/>
                      <a:pt x="4085" y="2432"/>
                      <a:pt x="3857" y="2432"/>
                    </a:cubicBezTo>
                    <a:cubicBezTo>
                      <a:pt x="3781" y="2432"/>
                      <a:pt x="3701" y="2435"/>
                      <a:pt x="3617" y="2443"/>
                    </a:cubicBezTo>
                    <a:cubicBezTo>
                      <a:pt x="2857" y="2473"/>
                      <a:pt x="2037" y="2899"/>
                      <a:pt x="1338" y="3689"/>
                    </a:cubicBezTo>
                    <a:cubicBezTo>
                      <a:pt x="1398" y="3324"/>
                      <a:pt x="1459" y="2990"/>
                      <a:pt x="1550" y="2717"/>
                    </a:cubicBezTo>
                    <a:cubicBezTo>
                      <a:pt x="1757" y="2097"/>
                      <a:pt x="2220" y="706"/>
                      <a:pt x="3274" y="706"/>
                    </a:cubicBezTo>
                    <a:close/>
                    <a:moveTo>
                      <a:pt x="28937" y="14290"/>
                    </a:moveTo>
                    <a:cubicBezTo>
                      <a:pt x="29689" y="14290"/>
                      <a:pt x="30289" y="14358"/>
                      <a:pt x="30335" y="14571"/>
                    </a:cubicBezTo>
                    <a:cubicBezTo>
                      <a:pt x="30365" y="14753"/>
                      <a:pt x="30365" y="14996"/>
                      <a:pt x="30274" y="15209"/>
                    </a:cubicBezTo>
                    <a:cubicBezTo>
                      <a:pt x="30031" y="16151"/>
                      <a:pt x="28998" y="17154"/>
                      <a:pt x="27478" y="17975"/>
                    </a:cubicBezTo>
                    <a:cubicBezTo>
                      <a:pt x="27751" y="17185"/>
                      <a:pt x="27782" y="16455"/>
                      <a:pt x="27539" y="15787"/>
                    </a:cubicBezTo>
                    <a:cubicBezTo>
                      <a:pt x="27356" y="15179"/>
                      <a:pt x="26991" y="14723"/>
                      <a:pt x="26627" y="14419"/>
                    </a:cubicBezTo>
                    <a:cubicBezTo>
                      <a:pt x="27280" y="14358"/>
                      <a:pt x="28185" y="14290"/>
                      <a:pt x="28937" y="14290"/>
                    </a:cubicBezTo>
                    <a:close/>
                    <a:moveTo>
                      <a:pt x="3725" y="3080"/>
                    </a:moveTo>
                    <a:cubicBezTo>
                      <a:pt x="4440" y="3080"/>
                      <a:pt x="4896" y="3478"/>
                      <a:pt x="4955" y="3507"/>
                    </a:cubicBezTo>
                    <a:cubicBezTo>
                      <a:pt x="5441" y="4419"/>
                      <a:pt x="6231" y="5635"/>
                      <a:pt x="7447" y="7185"/>
                    </a:cubicBezTo>
                    <a:cubicBezTo>
                      <a:pt x="12331" y="13493"/>
                      <a:pt x="21942" y="14547"/>
                      <a:pt x="24366" y="14547"/>
                    </a:cubicBezTo>
                    <a:cubicBezTo>
                      <a:pt x="24476" y="14547"/>
                      <a:pt x="24572" y="14544"/>
                      <a:pt x="24651" y="14540"/>
                    </a:cubicBezTo>
                    <a:cubicBezTo>
                      <a:pt x="24925" y="14540"/>
                      <a:pt x="25259" y="14480"/>
                      <a:pt x="25624" y="14449"/>
                    </a:cubicBezTo>
                    <a:cubicBezTo>
                      <a:pt x="25836" y="14571"/>
                      <a:pt x="26627" y="15057"/>
                      <a:pt x="26900" y="15939"/>
                    </a:cubicBezTo>
                    <a:cubicBezTo>
                      <a:pt x="27143" y="16638"/>
                      <a:pt x="27022" y="17458"/>
                      <a:pt x="26566" y="18370"/>
                    </a:cubicBezTo>
                    <a:cubicBezTo>
                      <a:pt x="25988" y="18613"/>
                      <a:pt x="25381" y="18857"/>
                      <a:pt x="24712" y="19069"/>
                    </a:cubicBezTo>
                    <a:cubicBezTo>
                      <a:pt x="22782" y="19736"/>
                      <a:pt x="20491" y="20155"/>
                      <a:pt x="18071" y="20155"/>
                    </a:cubicBezTo>
                    <a:cubicBezTo>
                      <a:pt x="14203" y="20155"/>
                      <a:pt x="10003" y="19085"/>
                      <a:pt x="6414" y="16243"/>
                    </a:cubicBezTo>
                    <a:cubicBezTo>
                      <a:pt x="2523" y="13112"/>
                      <a:pt x="1186" y="8218"/>
                      <a:pt x="1246" y="4783"/>
                    </a:cubicBezTo>
                    <a:cubicBezTo>
                      <a:pt x="1246" y="4783"/>
                      <a:pt x="1307" y="4783"/>
                      <a:pt x="1307" y="4753"/>
                    </a:cubicBezTo>
                    <a:cubicBezTo>
                      <a:pt x="2097" y="3720"/>
                      <a:pt x="2888" y="3173"/>
                      <a:pt x="3648" y="3081"/>
                    </a:cubicBezTo>
                    <a:cubicBezTo>
                      <a:pt x="3674" y="3080"/>
                      <a:pt x="3700" y="3080"/>
                      <a:pt x="3725" y="3080"/>
                    </a:cubicBezTo>
                    <a:close/>
                    <a:moveTo>
                      <a:pt x="3232" y="1"/>
                    </a:moveTo>
                    <a:cubicBezTo>
                      <a:pt x="2173" y="1"/>
                      <a:pt x="1341" y="904"/>
                      <a:pt x="912" y="2534"/>
                    </a:cubicBezTo>
                    <a:cubicBezTo>
                      <a:pt x="0" y="5878"/>
                      <a:pt x="1003" y="12717"/>
                      <a:pt x="6018" y="16729"/>
                    </a:cubicBezTo>
                    <a:cubicBezTo>
                      <a:pt x="9732" y="19726"/>
                      <a:pt x="14111" y="20829"/>
                      <a:pt x="18142" y="20829"/>
                    </a:cubicBezTo>
                    <a:cubicBezTo>
                      <a:pt x="20611" y="20829"/>
                      <a:pt x="22950" y="20415"/>
                      <a:pt x="24925" y="19769"/>
                    </a:cubicBezTo>
                    <a:cubicBezTo>
                      <a:pt x="28207" y="18705"/>
                      <a:pt x="30487" y="17033"/>
                      <a:pt x="30943" y="15361"/>
                    </a:cubicBezTo>
                    <a:cubicBezTo>
                      <a:pt x="31004" y="15057"/>
                      <a:pt x="31034" y="14723"/>
                      <a:pt x="30973" y="14419"/>
                    </a:cubicBezTo>
                    <a:cubicBezTo>
                      <a:pt x="30880" y="13800"/>
                      <a:pt x="30103" y="13598"/>
                      <a:pt x="28844" y="13598"/>
                    </a:cubicBezTo>
                    <a:cubicBezTo>
                      <a:pt x="28063" y="13598"/>
                      <a:pt x="27095" y="13676"/>
                      <a:pt x="25988" y="13781"/>
                    </a:cubicBezTo>
                    <a:cubicBezTo>
                      <a:pt x="25502" y="13811"/>
                      <a:pt x="25016" y="13841"/>
                      <a:pt x="24621" y="13872"/>
                    </a:cubicBezTo>
                    <a:cubicBezTo>
                      <a:pt x="24525" y="13878"/>
                      <a:pt x="24406" y="13882"/>
                      <a:pt x="24264" y="13882"/>
                    </a:cubicBezTo>
                    <a:cubicBezTo>
                      <a:pt x="21793" y="13882"/>
                      <a:pt x="12623" y="12770"/>
                      <a:pt x="7994" y="6790"/>
                    </a:cubicBezTo>
                    <a:cubicBezTo>
                      <a:pt x="5137" y="3142"/>
                      <a:pt x="4742" y="1531"/>
                      <a:pt x="4590" y="893"/>
                    </a:cubicBezTo>
                    <a:cubicBezTo>
                      <a:pt x="4438" y="194"/>
                      <a:pt x="4256" y="103"/>
                      <a:pt x="3435" y="11"/>
                    </a:cubicBezTo>
                    <a:cubicBezTo>
                      <a:pt x="3366" y="4"/>
                      <a:pt x="3299" y="1"/>
                      <a:pt x="32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2" name="Google Shape;1342;p22"/>
              <p:cNvSpPr/>
              <p:nvPr/>
            </p:nvSpPr>
            <p:spPr>
              <a:xfrm>
                <a:off x="6642475" y="4897775"/>
                <a:ext cx="572225" cy="268200"/>
              </a:xfrm>
              <a:custGeom>
                <a:rect b="b" l="l" r="r" t="t"/>
                <a:pathLst>
                  <a:path extrusionOk="0" h="10728" w="22889">
                    <a:moveTo>
                      <a:pt x="670" y="1"/>
                    </a:moveTo>
                    <a:cubicBezTo>
                      <a:pt x="518" y="1"/>
                      <a:pt x="366" y="92"/>
                      <a:pt x="335" y="244"/>
                    </a:cubicBezTo>
                    <a:lnTo>
                      <a:pt x="335" y="274"/>
                    </a:lnTo>
                    <a:cubicBezTo>
                      <a:pt x="335" y="426"/>
                      <a:pt x="1" y="3952"/>
                      <a:pt x="6475" y="8207"/>
                    </a:cubicBezTo>
                    <a:cubicBezTo>
                      <a:pt x="9430" y="10186"/>
                      <a:pt x="12985" y="10728"/>
                      <a:pt x="16010" y="10728"/>
                    </a:cubicBezTo>
                    <a:cubicBezTo>
                      <a:pt x="19583" y="10728"/>
                      <a:pt x="22415" y="9973"/>
                      <a:pt x="22646" y="9940"/>
                    </a:cubicBezTo>
                    <a:cubicBezTo>
                      <a:pt x="22828" y="9879"/>
                      <a:pt x="22889" y="9697"/>
                      <a:pt x="22859" y="9514"/>
                    </a:cubicBezTo>
                    <a:cubicBezTo>
                      <a:pt x="22832" y="9355"/>
                      <a:pt x="22690" y="9266"/>
                      <a:pt x="22512" y="9266"/>
                    </a:cubicBezTo>
                    <a:cubicBezTo>
                      <a:pt x="22487" y="9266"/>
                      <a:pt x="22460" y="9267"/>
                      <a:pt x="22433" y="9271"/>
                    </a:cubicBezTo>
                    <a:cubicBezTo>
                      <a:pt x="22400" y="9305"/>
                      <a:pt x="19555" y="10064"/>
                      <a:pt x="15975" y="10064"/>
                    </a:cubicBezTo>
                    <a:cubicBezTo>
                      <a:pt x="13043" y="10064"/>
                      <a:pt x="9618" y="9555"/>
                      <a:pt x="6840" y="7721"/>
                    </a:cubicBezTo>
                    <a:cubicBezTo>
                      <a:pt x="761" y="3678"/>
                      <a:pt x="974" y="426"/>
                      <a:pt x="974" y="396"/>
                    </a:cubicBezTo>
                    <a:cubicBezTo>
                      <a:pt x="1004" y="183"/>
                      <a:pt x="852" y="31"/>
                      <a:pt x="67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3" name="Google Shape;1343;p22"/>
              <p:cNvSpPr/>
              <p:nvPr/>
            </p:nvSpPr>
            <p:spPr>
              <a:xfrm>
                <a:off x="6693400" y="4910550"/>
                <a:ext cx="215075" cy="186450"/>
              </a:xfrm>
              <a:custGeom>
                <a:rect b="b" l="l" r="r" t="t"/>
                <a:pathLst>
                  <a:path extrusionOk="0" h="7458" w="8603">
                    <a:moveTo>
                      <a:pt x="392" y="0"/>
                    </a:moveTo>
                    <a:cubicBezTo>
                      <a:pt x="344" y="0"/>
                      <a:pt x="294" y="12"/>
                      <a:pt x="244" y="37"/>
                    </a:cubicBezTo>
                    <a:cubicBezTo>
                      <a:pt x="122" y="37"/>
                      <a:pt x="31" y="98"/>
                      <a:pt x="31" y="219"/>
                    </a:cubicBezTo>
                    <a:cubicBezTo>
                      <a:pt x="1" y="310"/>
                      <a:pt x="31" y="371"/>
                      <a:pt x="31" y="462"/>
                    </a:cubicBezTo>
                    <a:cubicBezTo>
                      <a:pt x="2463" y="5933"/>
                      <a:pt x="7903" y="7362"/>
                      <a:pt x="8147" y="7453"/>
                    </a:cubicBezTo>
                    <a:cubicBezTo>
                      <a:pt x="8166" y="7456"/>
                      <a:pt x="8184" y="7458"/>
                      <a:pt x="8203" y="7458"/>
                    </a:cubicBezTo>
                    <a:cubicBezTo>
                      <a:pt x="8360" y="7458"/>
                      <a:pt x="8487" y="7346"/>
                      <a:pt x="8542" y="7210"/>
                    </a:cubicBezTo>
                    <a:cubicBezTo>
                      <a:pt x="8602" y="7028"/>
                      <a:pt x="8481" y="6876"/>
                      <a:pt x="8329" y="6785"/>
                    </a:cubicBezTo>
                    <a:cubicBezTo>
                      <a:pt x="8299" y="6785"/>
                      <a:pt x="2979" y="5356"/>
                      <a:pt x="700" y="189"/>
                    </a:cubicBezTo>
                    <a:cubicBezTo>
                      <a:pt x="634" y="79"/>
                      <a:pt x="520" y="0"/>
                      <a:pt x="39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44" name="Google Shape;1344;p22"/>
            <p:cNvGrpSpPr/>
            <p:nvPr/>
          </p:nvGrpSpPr>
          <p:grpSpPr>
            <a:xfrm flipH="1">
              <a:off x="333709" y="52550"/>
              <a:ext cx="354150" cy="394425"/>
              <a:chOff x="7037625" y="1519300"/>
              <a:chExt cx="354150" cy="394425"/>
            </a:xfrm>
          </p:grpSpPr>
          <p:sp>
            <p:nvSpPr>
              <p:cNvPr id="1345" name="Google Shape;1345;p22"/>
              <p:cNvSpPr/>
              <p:nvPr/>
            </p:nvSpPr>
            <p:spPr>
              <a:xfrm>
                <a:off x="7037625" y="1519300"/>
                <a:ext cx="354150" cy="394425"/>
              </a:xfrm>
              <a:custGeom>
                <a:rect b="b" l="l" r="r" t="t"/>
                <a:pathLst>
                  <a:path extrusionOk="0" h="15777" w="14166">
                    <a:moveTo>
                      <a:pt x="1065" y="670"/>
                    </a:moveTo>
                    <a:cubicBezTo>
                      <a:pt x="1581" y="670"/>
                      <a:pt x="2280" y="2189"/>
                      <a:pt x="2767" y="3952"/>
                    </a:cubicBezTo>
                    <a:lnTo>
                      <a:pt x="2676" y="4013"/>
                    </a:lnTo>
                    <a:cubicBezTo>
                      <a:pt x="1703" y="3010"/>
                      <a:pt x="639" y="1794"/>
                      <a:pt x="669" y="1095"/>
                    </a:cubicBezTo>
                    <a:cubicBezTo>
                      <a:pt x="669" y="943"/>
                      <a:pt x="761" y="852"/>
                      <a:pt x="852" y="761"/>
                    </a:cubicBezTo>
                    <a:cubicBezTo>
                      <a:pt x="943" y="730"/>
                      <a:pt x="1004" y="670"/>
                      <a:pt x="1065" y="670"/>
                    </a:cubicBezTo>
                    <a:close/>
                    <a:moveTo>
                      <a:pt x="5685" y="3223"/>
                    </a:moveTo>
                    <a:cubicBezTo>
                      <a:pt x="5837" y="3253"/>
                      <a:pt x="6414" y="3436"/>
                      <a:pt x="6688" y="3800"/>
                    </a:cubicBezTo>
                    <a:cubicBezTo>
                      <a:pt x="6779" y="3983"/>
                      <a:pt x="6779" y="4256"/>
                      <a:pt x="6718" y="4560"/>
                    </a:cubicBezTo>
                    <a:cubicBezTo>
                      <a:pt x="6627" y="4834"/>
                      <a:pt x="6475" y="4986"/>
                      <a:pt x="6262" y="5047"/>
                    </a:cubicBezTo>
                    <a:cubicBezTo>
                      <a:pt x="6150" y="5084"/>
                      <a:pt x="6027" y="5100"/>
                      <a:pt x="5899" y="5100"/>
                    </a:cubicBezTo>
                    <a:cubicBezTo>
                      <a:pt x="5402" y="5100"/>
                      <a:pt x="4838" y="4863"/>
                      <a:pt x="4621" y="4743"/>
                    </a:cubicBezTo>
                    <a:cubicBezTo>
                      <a:pt x="4573" y="4723"/>
                      <a:pt x="4522" y="4713"/>
                      <a:pt x="4471" y="4713"/>
                    </a:cubicBezTo>
                    <a:cubicBezTo>
                      <a:pt x="4363" y="4713"/>
                      <a:pt x="4258" y="4760"/>
                      <a:pt x="4195" y="4864"/>
                    </a:cubicBezTo>
                    <a:cubicBezTo>
                      <a:pt x="4104" y="5016"/>
                      <a:pt x="4135" y="5199"/>
                      <a:pt x="4287" y="5320"/>
                    </a:cubicBezTo>
                    <a:cubicBezTo>
                      <a:pt x="4469" y="5502"/>
                      <a:pt x="4925" y="5958"/>
                      <a:pt x="4925" y="6262"/>
                    </a:cubicBezTo>
                    <a:cubicBezTo>
                      <a:pt x="4925" y="6354"/>
                      <a:pt x="4925" y="6414"/>
                      <a:pt x="4803" y="6506"/>
                    </a:cubicBezTo>
                    <a:cubicBezTo>
                      <a:pt x="4718" y="6580"/>
                      <a:pt x="4619" y="6611"/>
                      <a:pt x="4512" y="6611"/>
                    </a:cubicBezTo>
                    <a:cubicBezTo>
                      <a:pt x="4005" y="6611"/>
                      <a:pt x="3334" y="5923"/>
                      <a:pt x="3283" y="5898"/>
                    </a:cubicBezTo>
                    <a:cubicBezTo>
                      <a:pt x="3223" y="5817"/>
                      <a:pt x="3135" y="5776"/>
                      <a:pt x="3038" y="5776"/>
                    </a:cubicBezTo>
                    <a:cubicBezTo>
                      <a:pt x="2990" y="5776"/>
                      <a:pt x="2939" y="5786"/>
                      <a:pt x="2888" y="5806"/>
                    </a:cubicBezTo>
                    <a:cubicBezTo>
                      <a:pt x="2736" y="5898"/>
                      <a:pt x="2676" y="6050"/>
                      <a:pt x="2736" y="6202"/>
                    </a:cubicBezTo>
                    <a:cubicBezTo>
                      <a:pt x="2919" y="6749"/>
                      <a:pt x="3101" y="8086"/>
                      <a:pt x="2524" y="8329"/>
                    </a:cubicBezTo>
                    <a:cubicBezTo>
                      <a:pt x="2493" y="8344"/>
                      <a:pt x="2455" y="8352"/>
                      <a:pt x="2421" y="8352"/>
                    </a:cubicBezTo>
                    <a:cubicBezTo>
                      <a:pt x="2387" y="8352"/>
                      <a:pt x="2356" y="8344"/>
                      <a:pt x="2341" y="8329"/>
                    </a:cubicBezTo>
                    <a:cubicBezTo>
                      <a:pt x="2007" y="8117"/>
                      <a:pt x="1673" y="7296"/>
                      <a:pt x="1460" y="6688"/>
                    </a:cubicBezTo>
                    <a:cubicBezTo>
                      <a:pt x="1733" y="6080"/>
                      <a:pt x="2189" y="5472"/>
                      <a:pt x="2767" y="4864"/>
                    </a:cubicBezTo>
                    <a:cubicBezTo>
                      <a:pt x="2949" y="5107"/>
                      <a:pt x="3101" y="5259"/>
                      <a:pt x="3192" y="5290"/>
                    </a:cubicBezTo>
                    <a:cubicBezTo>
                      <a:pt x="3253" y="5320"/>
                      <a:pt x="3344" y="5351"/>
                      <a:pt x="3405" y="5351"/>
                    </a:cubicBezTo>
                    <a:cubicBezTo>
                      <a:pt x="3587" y="5351"/>
                      <a:pt x="3739" y="5199"/>
                      <a:pt x="3739" y="5016"/>
                    </a:cubicBezTo>
                    <a:cubicBezTo>
                      <a:pt x="3739" y="4986"/>
                      <a:pt x="3739" y="4955"/>
                      <a:pt x="3709" y="4895"/>
                    </a:cubicBezTo>
                    <a:cubicBezTo>
                      <a:pt x="3679" y="4712"/>
                      <a:pt x="3587" y="4439"/>
                      <a:pt x="3527" y="4135"/>
                    </a:cubicBezTo>
                    <a:cubicBezTo>
                      <a:pt x="4256" y="3618"/>
                      <a:pt x="4955" y="3314"/>
                      <a:pt x="5685" y="3223"/>
                    </a:cubicBezTo>
                    <a:close/>
                    <a:moveTo>
                      <a:pt x="7174" y="3344"/>
                    </a:moveTo>
                    <a:lnTo>
                      <a:pt x="7174" y="3344"/>
                    </a:lnTo>
                    <a:cubicBezTo>
                      <a:pt x="8268" y="3709"/>
                      <a:pt x="9332" y="4591"/>
                      <a:pt x="10214" y="5928"/>
                    </a:cubicBezTo>
                    <a:cubicBezTo>
                      <a:pt x="11916" y="8542"/>
                      <a:pt x="13223" y="13314"/>
                      <a:pt x="11551" y="14682"/>
                    </a:cubicBezTo>
                    <a:cubicBezTo>
                      <a:pt x="11186" y="14925"/>
                      <a:pt x="10700" y="15077"/>
                      <a:pt x="10062" y="15077"/>
                    </a:cubicBezTo>
                    <a:cubicBezTo>
                      <a:pt x="7964" y="15077"/>
                      <a:pt x="4955" y="13497"/>
                      <a:pt x="3527" y="12585"/>
                    </a:cubicBezTo>
                    <a:cubicBezTo>
                      <a:pt x="2463" y="11886"/>
                      <a:pt x="1156" y="10487"/>
                      <a:pt x="1004" y="8755"/>
                    </a:cubicBezTo>
                    <a:cubicBezTo>
                      <a:pt x="973" y="8451"/>
                      <a:pt x="1004" y="8086"/>
                      <a:pt x="1065" y="7782"/>
                    </a:cubicBezTo>
                    <a:cubicBezTo>
                      <a:pt x="1247" y="8238"/>
                      <a:pt x="1551" y="8755"/>
                      <a:pt x="1976" y="8937"/>
                    </a:cubicBezTo>
                    <a:cubicBezTo>
                      <a:pt x="2068" y="8998"/>
                      <a:pt x="2220" y="8998"/>
                      <a:pt x="2341" y="8998"/>
                    </a:cubicBezTo>
                    <a:cubicBezTo>
                      <a:pt x="2463" y="8998"/>
                      <a:pt x="2615" y="8968"/>
                      <a:pt x="2736" y="8937"/>
                    </a:cubicBezTo>
                    <a:cubicBezTo>
                      <a:pt x="3496" y="8603"/>
                      <a:pt x="3527" y="7630"/>
                      <a:pt x="3435" y="6931"/>
                    </a:cubicBezTo>
                    <a:lnTo>
                      <a:pt x="3435" y="6931"/>
                    </a:lnTo>
                    <a:cubicBezTo>
                      <a:pt x="3738" y="7099"/>
                      <a:pt x="4059" y="7211"/>
                      <a:pt x="4373" y="7211"/>
                    </a:cubicBezTo>
                    <a:cubicBezTo>
                      <a:pt x="4627" y="7211"/>
                      <a:pt x="4876" y="7138"/>
                      <a:pt x="5107" y="6961"/>
                    </a:cubicBezTo>
                    <a:cubicBezTo>
                      <a:pt x="5350" y="6749"/>
                      <a:pt x="5502" y="6506"/>
                      <a:pt x="5502" y="6202"/>
                    </a:cubicBezTo>
                    <a:cubicBezTo>
                      <a:pt x="5502" y="5989"/>
                      <a:pt x="5472" y="5837"/>
                      <a:pt x="5381" y="5715"/>
                    </a:cubicBezTo>
                    <a:lnTo>
                      <a:pt x="5381" y="5715"/>
                    </a:lnTo>
                    <a:cubicBezTo>
                      <a:pt x="5510" y="5739"/>
                      <a:pt x="5649" y="5753"/>
                      <a:pt x="5790" y="5753"/>
                    </a:cubicBezTo>
                    <a:cubicBezTo>
                      <a:pt x="6012" y="5753"/>
                      <a:pt x="6240" y="5717"/>
                      <a:pt x="6445" y="5624"/>
                    </a:cubicBezTo>
                    <a:cubicBezTo>
                      <a:pt x="6840" y="5472"/>
                      <a:pt x="7113" y="5168"/>
                      <a:pt x="7296" y="4712"/>
                    </a:cubicBezTo>
                    <a:cubicBezTo>
                      <a:pt x="7478" y="4226"/>
                      <a:pt x="7448" y="3770"/>
                      <a:pt x="7205" y="3375"/>
                    </a:cubicBezTo>
                    <a:lnTo>
                      <a:pt x="7174" y="3344"/>
                    </a:lnTo>
                    <a:close/>
                    <a:moveTo>
                      <a:pt x="1095" y="1"/>
                    </a:moveTo>
                    <a:cubicBezTo>
                      <a:pt x="913" y="1"/>
                      <a:pt x="669" y="92"/>
                      <a:pt x="487" y="183"/>
                    </a:cubicBezTo>
                    <a:cubicBezTo>
                      <a:pt x="183" y="426"/>
                      <a:pt x="31" y="730"/>
                      <a:pt x="31" y="1065"/>
                    </a:cubicBezTo>
                    <a:cubicBezTo>
                      <a:pt x="1" y="2098"/>
                      <a:pt x="1277" y="3527"/>
                      <a:pt x="2220" y="4439"/>
                    </a:cubicBezTo>
                    <a:cubicBezTo>
                      <a:pt x="913" y="5806"/>
                      <a:pt x="274" y="7296"/>
                      <a:pt x="396" y="8816"/>
                    </a:cubicBezTo>
                    <a:cubicBezTo>
                      <a:pt x="609" y="10791"/>
                      <a:pt x="1976" y="12342"/>
                      <a:pt x="3192" y="13162"/>
                    </a:cubicBezTo>
                    <a:cubicBezTo>
                      <a:pt x="3587" y="13405"/>
                      <a:pt x="7265" y="15776"/>
                      <a:pt x="10062" y="15776"/>
                    </a:cubicBezTo>
                    <a:cubicBezTo>
                      <a:pt x="10852" y="15776"/>
                      <a:pt x="11460" y="15594"/>
                      <a:pt x="11946" y="15199"/>
                    </a:cubicBezTo>
                    <a:cubicBezTo>
                      <a:pt x="14165" y="13405"/>
                      <a:pt x="12372" y="8025"/>
                      <a:pt x="10791" y="5624"/>
                    </a:cubicBezTo>
                    <a:cubicBezTo>
                      <a:pt x="9484" y="3679"/>
                      <a:pt x="7752" y="2554"/>
                      <a:pt x="6019" y="2554"/>
                    </a:cubicBezTo>
                    <a:cubicBezTo>
                      <a:pt x="5107" y="2554"/>
                      <a:pt x="4195" y="2858"/>
                      <a:pt x="3375" y="3466"/>
                    </a:cubicBezTo>
                    <a:cubicBezTo>
                      <a:pt x="2919" y="1946"/>
                      <a:pt x="2159" y="1"/>
                      <a:pt x="109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6" name="Google Shape;1346;p22"/>
              <p:cNvSpPr/>
              <p:nvPr/>
            </p:nvSpPr>
            <p:spPr>
              <a:xfrm>
                <a:off x="7112850" y="1768400"/>
                <a:ext cx="48675" cy="31325"/>
              </a:xfrm>
              <a:custGeom>
                <a:rect b="b" l="l" r="r" t="t"/>
                <a:pathLst>
                  <a:path extrusionOk="0" h="1253" w="1947">
                    <a:moveTo>
                      <a:pt x="413" y="1"/>
                    </a:moveTo>
                    <a:cubicBezTo>
                      <a:pt x="288" y="1"/>
                      <a:pt x="158" y="79"/>
                      <a:pt x="92" y="189"/>
                    </a:cubicBezTo>
                    <a:cubicBezTo>
                      <a:pt x="1" y="341"/>
                      <a:pt x="92" y="554"/>
                      <a:pt x="244" y="645"/>
                    </a:cubicBezTo>
                    <a:lnTo>
                      <a:pt x="1430" y="1192"/>
                    </a:lnTo>
                    <a:cubicBezTo>
                      <a:pt x="1460" y="1253"/>
                      <a:pt x="1490" y="1253"/>
                      <a:pt x="1582" y="1253"/>
                    </a:cubicBezTo>
                    <a:cubicBezTo>
                      <a:pt x="1673" y="1253"/>
                      <a:pt x="1794" y="1162"/>
                      <a:pt x="1885" y="1040"/>
                    </a:cubicBezTo>
                    <a:cubicBezTo>
                      <a:pt x="1946" y="919"/>
                      <a:pt x="1885" y="675"/>
                      <a:pt x="1733" y="584"/>
                    </a:cubicBezTo>
                    <a:lnTo>
                      <a:pt x="548" y="37"/>
                    </a:lnTo>
                    <a:cubicBezTo>
                      <a:pt x="506" y="12"/>
                      <a:pt x="460" y="1"/>
                      <a:pt x="41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7" name="Google Shape;1347;p22"/>
              <p:cNvSpPr/>
              <p:nvPr/>
            </p:nvSpPr>
            <p:spPr>
              <a:xfrm>
                <a:off x="7153900" y="1718500"/>
                <a:ext cx="43325" cy="44750"/>
              </a:xfrm>
              <a:custGeom>
                <a:rect b="b" l="l" r="r" t="t"/>
                <a:pathLst>
                  <a:path extrusionOk="0" h="1790" w="1733">
                    <a:moveTo>
                      <a:pt x="377" y="0"/>
                    </a:moveTo>
                    <a:cubicBezTo>
                      <a:pt x="294" y="0"/>
                      <a:pt x="210" y="30"/>
                      <a:pt x="152" y="88"/>
                    </a:cubicBezTo>
                    <a:cubicBezTo>
                      <a:pt x="0" y="209"/>
                      <a:pt x="0" y="422"/>
                      <a:pt x="122" y="544"/>
                    </a:cubicBezTo>
                    <a:lnTo>
                      <a:pt x="1125" y="1699"/>
                    </a:lnTo>
                    <a:cubicBezTo>
                      <a:pt x="1186" y="1759"/>
                      <a:pt x="1277" y="1790"/>
                      <a:pt x="1368" y="1790"/>
                    </a:cubicBezTo>
                    <a:cubicBezTo>
                      <a:pt x="1459" y="1790"/>
                      <a:pt x="1520" y="1759"/>
                      <a:pt x="1581" y="1729"/>
                    </a:cubicBezTo>
                    <a:cubicBezTo>
                      <a:pt x="1733" y="1608"/>
                      <a:pt x="1733" y="1395"/>
                      <a:pt x="1611" y="1273"/>
                    </a:cubicBezTo>
                    <a:lnTo>
                      <a:pt x="608" y="118"/>
                    </a:lnTo>
                    <a:cubicBezTo>
                      <a:pt x="560" y="38"/>
                      <a:pt x="470" y="0"/>
                      <a:pt x="37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8" name="Google Shape;1348;p22"/>
              <p:cNvSpPr/>
              <p:nvPr/>
            </p:nvSpPr>
            <p:spPr>
              <a:xfrm>
                <a:off x="7191900" y="1684650"/>
                <a:ext cx="31925" cy="38325"/>
              </a:xfrm>
              <a:custGeom>
                <a:rect b="b" l="l" r="r" t="t"/>
                <a:pathLst>
                  <a:path extrusionOk="0" h="1533" w="1277">
                    <a:moveTo>
                      <a:pt x="365" y="1"/>
                    </a:moveTo>
                    <a:cubicBezTo>
                      <a:pt x="313" y="1"/>
                      <a:pt x="262" y="14"/>
                      <a:pt x="213" y="44"/>
                    </a:cubicBezTo>
                    <a:cubicBezTo>
                      <a:pt x="61" y="165"/>
                      <a:pt x="0" y="347"/>
                      <a:pt x="91" y="499"/>
                    </a:cubicBezTo>
                    <a:lnTo>
                      <a:pt x="608" y="1381"/>
                    </a:lnTo>
                    <a:cubicBezTo>
                      <a:pt x="699" y="1472"/>
                      <a:pt x="821" y="1533"/>
                      <a:pt x="882" y="1533"/>
                    </a:cubicBezTo>
                    <a:cubicBezTo>
                      <a:pt x="973" y="1533"/>
                      <a:pt x="1003" y="1533"/>
                      <a:pt x="1064" y="1472"/>
                    </a:cubicBezTo>
                    <a:cubicBezTo>
                      <a:pt x="1216" y="1381"/>
                      <a:pt x="1277" y="1168"/>
                      <a:pt x="1186" y="1016"/>
                    </a:cubicBezTo>
                    <a:lnTo>
                      <a:pt x="669" y="165"/>
                    </a:lnTo>
                    <a:cubicBezTo>
                      <a:pt x="586" y="62"/>
                      <a:pt x="476" y="1"/>
                      <a:pt x="36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9" name="Google Shape;1349;p22"/>
              <p:cNvSpPr/>
              <p:nvPr/>
            </p:nvSpPr>
            <p:spPr>
              <a:xfrm>
                <a:off x="7235975" y="1652100"/>
                <a:ext cx="37250" cy="42775"/>
              </a:xfrm>
              <a:custGeom>
                <a:rect b="b" l="l" r="r" t="t"/>
                <a:pathLst>
                  <a:path extrusionOk="0" h="1711" w="1490">
                    <a:moveTo>
                      <a:pt x="337" y="1"/>
                    </a:moveTo>
                    <a:cubicBezTo>
                      <a:pt x="274" y="1"/>
                      <a:pt x="211" y="15"/>
                      <a:pt x="152" y="39"/>
                    </a:cubicBezTo>
                    <a:cubicBezTo>
                      <a:pt x="0" y="160"/>
                      <a:pt x="0" y="342"/>
                      <a:pt x="61" y="494"/>
                    </a:cubicBezTo>
                    <a:lnTo>
                      <a:pt x="882" y="1619"/>
                    </a:lnTo>
                    <a:cubicBezTo>
                      <a:pt x="942" y="1680"/>
                      <a:pt x="1033" y="1710"/>
                      <a:pt x="1125" y="1710"/>
                    </a:cubicBezTo>
                    <a:cubicBezTo>
                      <a:pt x="1216" y="1710"/>
                      <a:pt x="1277" y="1680"/>
                      <a:pt x="1337" y="1649"/>
                    </a:cubicBezTo>
                    <a:cubicBezTo>
                      <a:pt x="1489" y="1528"/>
                      <a:pt x="1489" y="1346"/>
                      <a:pt x="1398" y="1194"/>
                    </a:cubicBezTo>
                    <a:lnTo>
                      <a:pt x="608" y="130"/>
                    </a:lnTo>
                    <a:cubicBezTo>
                      <a:pt x="533" y="37"/>
                      <a:pt x="436" y="1"/>
                      <a:pt x="33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0" name="Google Shape;1350;p22"/>
              <p:cNvSpPr/>
              <p:nvPr/>
            </p:nvSpPr>
            <p:spPr>
              <a:xfrm>
                <a:off x="7185050" y="1798650"/>
                <a:ext cx="44100" cy="30875"/>
              </a:xfrm>
              <a:custGeom>
                <a:rect b="b" l="l" r="r" t="t"/>
                <a:pathLst>
                  <a:path extrusionOk="0" h="1235" w="1764">
                    <a:moveTo>
                      <a:pt x="389" y="0"/>
                    </a:moveTo>
                    <a:cubicBezTo>
                      <a:pt x="272" y="0"/>
                      <a:pt x="154" y="61"/>
                      <a:pt x="92" y="164"/>
                    </a:cubicBezTo>
                    <a:cubicBezTo>
                      <a:pt x="1" y="316"/>
                      <a:pt x="61" y="529"/>
                      <a:pt x="213" y="620"/>
                    </a:cubicBezTo>
                    <a:lnTo>
                      <a:pt x="1216" y="1168"/>
                    </a:lnTo>
                    <a:cubicBezTo>
                      <a:pt x="1277" y="1228"/>
                      <a:pt x="1338" y="1228"/>
                      <a:pt x="1368" y="1228"/>
                    </a:cubicBezTo>
                    <a:cubicBezTo>
                      <a:pt x="1385" y="1232"/>
                      <a:pt x="1401" y="1234"/>
                      <a:pt x="1417" y="1234"/>
                    </a:cubicBezTo>
                    <a:cubicBezTo>
                      <a:pt x="1522" y="1234"/>
                      <a:pt x="1624" y="1155"/>
                      <a:pt x="1703" y="1076"/>
                    </a:cubicBezTo>
                    <a:cubicBezTo>
                      <a:pt x="1763" y="894"/>
                      <a:pt x="1733" y="681"/>
                      <a:pt x="1581" y="620"/>
                    </a:cubicBezTo>
                    <a:lnTo>
                      <a:pt x="548" y="43"/>
                    </a:lnTo>
                    <a:cubicBezTo>
                      <a:pt x="499" y="14"/>
                      <a:pt x="444" y="0"/>
                      <a:pt x="38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1" name="Google Shape;1351;p22"/>
              <p:cNvSpPr/>
              <p:nvPr/>
            </p:nvSpPr>
            <p:spPr>
              <a:xfrm>
                <a:off x="7210875" y="1746375"/>
                <a:ext cx="41825" cy="42725"/>
              </a:xfrm>
              <a:custGeom>
                <a:rect b="b" l="l" r="r" t="t"/>
                <a:pathLst>
                  <a:path extrusionOk="0" h="1709" w="1673">
                    <a:moveTo>
                      <a:pt x="334" y="1"/>
                    </a:moveTo>
                    <a:cubicBezTo>
                      <a:pt x="264" y="1"/>
                      <a:pt x="199" y="21"/>
                      <a:pt x="153" y="67"/>
                    </a:cubicBezTo>
                    <a:cubicBezTo>
                      <a:pt x="1" y="189"/>
                      <a:pt x="1" y="432"/>
                      <a:pt x="123" y="523"/>
                    </a:cubicBezTo>
                    <a:lnTo>
                      <a:pt x="1034" y="1587"/>
                    </a:lnTo>
                    <a:cubicBezTo>
                      <a:pt x="1126" y="1678"/>
                      <a:pt x="1186" y="1708"/>
                      <a:pt x="1308" y="1708"/>
                    </a:cubicBezTo>
                    <a:cubicBezTo>
                      <a:pt x="1369" y="1708"/>
                      <a:pt x="1460" y="1678"/>
                      <a:pt x="1521" y="1648"/>
                    </a:cubicBezTo>
                    <a:cubicBezTo>
                      <a:pt x="1673" y="1526"/>
                      <a:pt x="1673" y="1283"/>
                      <a:pt x="1582" y="1192"/>
                    </a:cubicBezTo>
                    <a:lnTo>
                      <a:pt x="670" y="128"/>
                    </a:lnTo>
                    <a:cubicBezTo>
                      <a:pt x="576" y="53"/>
                      <a:pt x="447" y="1"/>
                      <a:pt x="33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2" name="Google Shape;1352;p22"/>
              <p:cNvSpPr/>
              <p:nvPr/>
            </p:nvSpPr>
            <p:spPr>
              <a:xfrm>
                <a:off x="7254950" y="1720775"/>
                <a:ext cx="31200" cy="32600"/>
              </a:xfrm>
              <a:custGeom>
                <a:rect b="b" l="l" r="r" t="t"/>
                <a:pathLst>
                  <a:path extrusionOk="0" h="1304" w="1248">
                    <a:moveTo>
                      <a:pt x="367" y="0"/>
                    </a:moveTo>
                    <a:cubicBezTo>
                      <a:pt x="288" y="0"/>
                      <a:pt x="210" y="31"/>
                      <a:pt x="153" y="88"/>
                    </a:cubicBezTo>
                    <a:cubicBezTo>
                      <a:pt x="1" y="179"/>
                      <a:pt x="1" y="422"/>
                      <a:pt x="123" y="544"/>
                    </a:cubicBezTo>
                    <a:lnTo>
                      <a:pt x="639" y="1182"/>
                    </a:lnTo>
                    <a:cubicBezTo>
                      <a:pt x="730" y="1243"/>
                      <a:pt x="791" y="1304"/>
                      <a:pt x="913" y="1304"/>
                    </a:cubicBezTo>
                    <a:cubicBezTo>
                      <a:pt x="974" y="1304"/>
                      <a:pt x="1065" y="1304"/>
                      <a:pt x="1095" y="1213"/>
                    </a:cubicBezTo>
                    <a:cubicBezTo>
                      <a:pt x="1247" y="1091"/>
                      <a:pt x="1247" y="878"/>
                      <a:pt x="1126" y="757"/>
                    </a:cubicBezTo>
                    <a:lnTo>
                      <a:pt x="609" y="118"/>
                    </a:lnTo>
                    <a:cubicBezTo>
                      <a:pt x="545" y="38"/>
                      <a:pt x="455" y="0"/>
                      <a:pt x="36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3" name="Google Shape;1353;p22"/>
              <p:cNvSpPr/>
              <p:nvPr/>
            </p:nvSpPr>
            <p:spPr>
              <a:xfrm>
                <a:off x="7222275" y="1841675"/>
                <a:ext cx="44875" cy="27975"/>
              </a:xfrm>
              <a:custGeom>
                <a:rect b="b" l="l" r="r" t="t"/>
                <a:pathLst>
                  <a:path extrusionOk="0" h="1119" w="1795">
                    <a:moveTo>
                      <a:pt x="417" y="1"/>
                    </a:moveTo>
                    <a:cubicBezTo>
                      <a:pt x="283" y="1"/>
                      <a:pt x="137" y="63"/>
                      <a:pt x="92" y="176"/>
                    </a:cubicBezTo>
                    <a:cubicBezTo>
                      <a:pt x="1" y="328"/>
                      <a:pt x="92" y="571"/>
                      <a:pt x="244" y="632"/>
                    </a:cubicBezTo>
                    <a:lnTo>
                      <a:pt x="1217" y="1088"/>
                    </a:lnTo>
                    <a:cubicBezTo>
                      <a:pt x="1247" y="1118"/>
                      <a:pt x="1308" y="1118"/>
                      <a:pt x="1369" y="1118"/>
                    </a:cubicBezTo>
                    <a:cubicBezTo>
                      <a:pt x="1490" y="1118"/>
                      <a:pt x="1612" y="1057"/>
                      <a:pt x="1673" y="936"/>
                    </a:cubicBezTo>
                    <a:cubicBezTo>
                      <a:pt x="1794" y="754"/>
                      <a:pt x="1733" y="571"/>
                      <a:pt x="1521" y="480"/>
                    </a:cubicBezTo>
                    <a:lnTo>
                      <a:pt x="548" y="24"/>
                    </a:lnTo>
                    <a:cubicBezTo>
                      <a:pt x="509" y="8"/>
                      <a:pt x="463" y="1"/>
                      <a:pt x="41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4" name="Google Shape;1354;p22"/>
              <p:cNvSpPr/>
              <p:nvPr/>
            </p:nvSpPr>
            <p:spPr>
              <a:xfrm>
                <a:off x="7280800" y="1786275"/>
                <a:ext cx="32700" cy="40050"/>
              </a:xfrm>
              <a:custGeom>
                <a:rect b="b" l="l" r="r" t="t"/>
                <a:pathLst>
                  <a:path extrusionOk="0" h="1602" w="1308">
                    <a:moveTo>
                      <a:pt x="362" y="0"/>
                    </a:moveTo>
                    <a:cubicBezTo>
                      <a:pt x="301" y="0"/>
                      <a:pt x="240" y="17"/>
                      <a:pt x="183" y="52"/>
                    </a:cubicBezTo>
                    <a:cubicBezTo>
                      <a:pt x="31" y="143"/>
                      <a:pt x="0" y="355"/>
                      <a:pt x="61" y="477"/>
                    </a:cubicBezTo>
                    <a:lnTo>
                      <a:pt x="669" y="1450"/>
                    </a:lnTo>
                    <a:cubicBezTo>
                      <a:pt x="760" y="1571"/>
                      <a:pt x="851" y="1602"/>
                      <a:pt x="943" y="1602"/>
                    </a:cubicBezTo>
                    <a:cubicBezTo>
                      <a:pt x="1003" y="1602"/>
                      <a:pt x="1064" y="1602"/>
                      <a:pt x="1125" y="1571"/>
                    </a:cubicBezTo>
                    <a:cubicBezTo>
                      <a:pt x="1277" y="1450"/>
                      <a:pt x="1307" y="1237"/>
                      <a:pt x="1247" y="1115"/>
                    </a:cubicBezTo>
                    <a:lnTo>
                      <a:pt x="639" y="143"/>
                    </a:lnTo>
                    <a:cubicBezTo>
                      <a:pt x="563" y="48"/>
                      <a:pt x="463" y="0"/>
                      <a:pt x="36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5" name="Google Shape;1355;p22"/>
              <p:cNvSpPr/>
              <p:nvPr/>
            </p:nvSpPr>
            <p:spPr>
              <a:xfrm>
                <a:off x="7274725" y="1830950"/>
                <a:ext cx="38775" cy="38700"/>
              </a:xfrm>
              <a:custGeom>
                <a:rect b="b" l="l" r="r" t="t"/>
                <a:pathLst>
                  <a:path extrusionOk="0" h="1548" w="1551">
                    <a:moveTo>
                      <a:pt x="366" y="1"/>
                    </a:moveTo>
                    <a:cubicBezTo>
                      <a:pt x="287" y="1"/>
                      <a:pt x="210" y="31"/>
                      <a:pt x="152" y="88"/>
                    </a:cubicBezTo>
                    <a:cubicBezTo>
                      <a:pt x="0" y="179"/>
                      <a:pt x="0" y="423"/>
                      <a:pt x="122" y="544"/>
                    </a:cubicBezTo>
                    <a:lnTo>
                      <a:pt x="942" y="1456"/>
                    </a:lnTo>
                    <a:cubicBezTo>
                      <a:pt x="1034" y="1517"/>
                      <a:pt x="1094" y="1547"/>
                      <a:pt x="1186" y="1547"/>
                    </a:cubicBezTo>
                    <a:cubicBezTo>
                      <a:pt x="1246" y="1547"/>
                      <a:pt x="1338" y="1517"/>
                      <a:pt x="1398" y="1486"/>
                    </a:cubicBezTo>
                    <a:cubicBezTo>
                      <a:pt x="1550" y="1365"/>
                      <a:pt x="1550" y="1152"/>
                      <a:pt x="1459" y="1031"/>
                    </a:cubicBezTo>
                    <a:lnTo>
                      <a:pt x="608" y="119"/>
                    </a:lnTo>
                    <a:cubicBezTo>
                      <a:pt x="544" y="38"/>
                      <a:pt x="454" y="1"/>
                      <a:pt x="36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56" name="Google Shape;1356;p22"/>
            <p:cNvGrpSpPr/>
            <p:nvPr/>
          </p:nvGrpSpPr>
          <p:grpSpPr>
            <a:xfrm flipH="1">
              <a:off x="-289641" y="483700"/>
              <a:ext cx="587425" cy="348600"/>
              <a:chOff x="1439500" y="3797725"/>
              <a:chExt cx="587425" cy="348600"/>
            </a:xfrm>
          </p:grpSpPr>
          <p:sp>
            <p:nvSpPr>
              <p:cNvPr id="1357" name="Google Shape;1357;p22"/>
              <p:cNvSpPr/>
              <p:nvPr/>
            </p:nvSpPr>
            <p:spPr>
              <a:xfrm>
                <a:off x="1643150" y="3909825"/>
                <a:ext cx="383775" cy="188675"/>
              </a:xfrm>
              <a:custGeom>
                <a:rect b="b" l="l" r="r" t="t"/>
                <a:pathLst>
                  <a:path extrusionOk="0" h="7547" w="15351">
                    <a:moveTo>
                      <a:pt x="14408" y="1342"/>
                    </a:moveTo>
                    <a:cubicBezTo>
                      <a:pt x="14287" y="1737"/>
                      <a:pt x="14135" y="2162"/>
                      <a:pt x="13891" y="2679"/>
                    </a:cubicBezTo>
                    <a:cubicBezTo>
                      <a:pt x="13071" y="4564"/>
                      <a:pt x="11521" y="6813"/>
                      <a:pt x="8663" y="6904"/>
                    </a:cubicBezTo>
                    <a:cubicBezTo>
                      <a:pt x="8580" y="6907"/>
                      <a:pt x="8498" y="6908"/>
                      <a:pt x="8415" y="6908"/>
                    </a:cubicBezTo>
                    <a:cubicBezTo>
                      <a:pt x="5375" y="6908"/>
                      <a:pt x="3035" y="5293"/>
                      <a:pt x="1733" y="4169"/>
                    </a:cubicBezTo>
                    <a:lnTo>
                      <a:pt x="1733" y="4169"/>
                    </a:lnTo>
                    <a:cubicBezTo>
                      <a:pt x="2723" y="4482"/>
                      <a:pt x="4120" y="4811"/>
                      <a:pt x="5765" y="4811"/>
                    </a:cubicBezTo>
                    <a:cubicBezTo>
                      <a:pt x="8262" y="4811"/>
                      <a:pt x="11329" y="4054"/>
                      <a:pt x="14408" y="1342"/>
                    </a:cubicBezTo>
                    <a:close/>
                    <a:moveTo>
                      <a:pt x="14985" y="0"/>
                    </a:moveTo>
                    <a:cubicBezTo>
                      <a:pt x="14912" y="0"/>
                      <a:pt x="14838" y="30"/>
                      <a:pt x="14773" y="96"/>
                    </a:cubicBezTo>
                    <a:cubicBezTo>
                      <a:pt x="11529" y="3284"/>
                      <a:pt x="8304" y="4155"/>
                      <a:pt x="5743" y="4155"/>
                    </a:cubicBezTo>
                    <a:cubicBezTo>
                      <a:pt x="2762" y="4155"/>
                      <a:pt x="681" y="2974"/>
                      <a:pt x="517" y="2892"/>
                    </a:cubicBezTo>
                    <a:cubicBezTo>
                      <a:pt x="467" y="2872"/>
                      <a:pt x="416" y="2862"/>
                      <a:pt x="367" y="2862"/>
                    </a:cubicBezTo>
                    <a:cubicBezTo>
                      <a:pt x="267" y="2862"/>
                      <a:pt x="173" y="2902"/>
                      <a:pt x="92" y="2983"/>
                    </a:cubicBezTo>
                    <a:cubicBezTo>
                      <a:pt x="31" y="3105"/>
                      <a:pt x="1" y="3287"/>
                      <a:pt x="92" y="3409"/>
                    </a:cubicBezTo>
                    <a:cubicBezTo>
                      <a:pt x="271" y="3558"/>
                      <a:pt x="3322" y="7547"/>
                      <a:pt x="8411" y="7547"/>
                    </a:cubicBezTo>
                    <a:cubicBezTo>
                      <a:pt x="8505" y="7547"/>
                      <a:pt x="8599" y="7545"/>
                      <a:pt x="8694" y="7542"/>
                    </a:cubicBezTo>
                    <a:cubicBezTo>
                      <a:pt x="11885" y="7451"/>
                      <a:pt x="13648" y="4989"/>
                      <a:pt x="14560" y="2953"/>
                    </a:cubicBezTo>
                    <a:cubicBezTo>
                      <a:pt x="15107" y="1585"/>
                      <a:pt x="15350" y="460"/>
                      <a:pt x="15350" y="400"/>
                    </a:cubicBezTo>
                    <a:cubicBezTo>
                      <a:pt x="15350" y="278"/>
                      <a:pt x="15259" y="126"/>
                      <a:pt x="15168" y="65"/>
                    </a:cubicBezTo>
                    <a:cubicBezTo>
                      <a:pt x="15112" y="23"/>
                      <a:pt x="15049" y="0"/>
                      <a:pt x="1498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8" name="Google Shape;1358;p22"/>
              <p:cNvSpPr/>
              <p:nvPr/>
            </p:nvSpPr>
            <p:spPr>
              <a:xfrm>
                <a:off x="1439500" y="3821500"/>
                <a:ext cx="329825" cy="324825"/>
              </a:xfrm>
              <a:custGeom>
                <a:rect b="b" l="l" r="r" t="t"/>
                <a:pathLst>
                  <a:path extrusionOk="0" h="12993" w="13193">
                    <a:moveTo>
                      <a:pt x="2706" y="1774"/>
                    </a:moveTo>
                    <a:lnTo>
                      <a:pt x="2706" y="1774"/>
                    </a:lnTo>
                    <a:cubicBezTo>
                      <a:pt x="3283" y="8796"/>
                      <a:pt x="8329" y="11410"/>
                      <a:pt x="11095" y="12291"/>
                    </a:cubicBezTo>
                    <a:cubicBezTo>
                      <a:pt x="10863" y="12306"/>
                      <a:pt x="10613" y="12315"/>
                      <a:pt x="10349" y="12315"/>
                    </a:cubicBezTo>
                    <a:cubicBezTo>
                      <a:pt x="8465" y="12315"/>
                      <a:pt x="5845" y="11859"/>
                      <a:pt x="3739" y="9860"/>
                    </a:cubicBezTo>
                    <a:cubicBezTo>
                      <a:pt x="1156" y="7428"/>
                      <a:pt x="1946" y="3781"/>
                      <a:pt x="2706" y="1774"/>
                    </a:cubicBezTo>
                    <a:close/>
                    <a:moveTo>
                      <a:pt x="2908" y="1"/>
                    </a:moveTo>
                    <a:cubicBezTo>
                      <a:pt x="2793" y="1"/>
                      <a:pt x="2685" y="46"/>
                      <a:pt x="2615" y="163"/>
                    </a:cubicBezTo>
                    <a:cubicBezTo>
                      <a:pt x="2615" y="163"/>
                      <a:pt x="2523" y="346"/>
                      <a:pt x="2371" y="741"/>
                    </a:cubicBezTo>
                    <a:cubicBezTo>
                      <a:pt x="1581" y="2595"/>
                      <a:pt x="1" y="7276"/>
                      <a:pt x="3253" y="10346"/>
                    </a:cubicBezTo>
                    <a:cubicBezTo>
                      <a:pt x="5527" y="12532"/>
                      <a:pt x="8373" y="12993"/>
                      <a:pt x="10387" y="12993"/>
                    </a:cubicBezTo>
                    <a:cubicBezTo>
                      <a:pt x="11819" y="12993"/>
                      <a:pt x="12830" y="12760"/>
                      <a:pt x="12919" y="12747"/>
                    </a:cubicBezTo>
                    <a:cubicBezTo>
                      <a:pt x="13040" y="12717"/>
                      <a:pt x="13132" y="12626"/>
                      <a:pt x="13162" y="12565"/>
                    </a:cubicBezTo>
                    <a:cubicBezTo>
                      <a:pt x="13192" y="12504"/>
                      <a:pt x="13192" y="12443"/>
                      <a:pt x="13192" y="12413"/>
                    </a:cubicBezTo>
                    <a:cubicBezTo>
                      <a:pt x="13162" y="12261"/>
                      <a:pt x="13040" y="12139"/>
                      <a:pt x="12888" y="12109"/>
                    </a:cubicBezTo>
                    <a:cubicBezTo>
                      <a:pt x="12767" y="12109"/>
                      <a:pt x="3223" y="10741"/>
                      <a:pt x="3283" y="315"/>
                    </a:cubicBezTo>
                    <a:cubicBezTo>
                      <a:pt x="3283" y="163"/>
                      <a:pt x="3162" y="42"/>
                      <a:pt x="3010" y="11"/>
                    </a:cubicBezTo>
                    <a:cubicBezTo>
                      <a:pt x="2976" y="5"/>
                      <a:pt x="2941" y="1"/>
                      <a:pt x="290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9" name="Google Shape;1359;p22"/>
              <p:cNvSpPr/>
              <p:nvPr/>
            </p:nvSpPr>
            <p:spPr>
              <a:xfrm>
                <a:off x="1574775" y="3797725"/>
                <a:ext cx="284225" cy="180750"/>
              </a:xfrm>
              <a:custGeom>
                <a:rect b="b" l="l" r="r" t="t"/>
                <a:pathLst>
                  <a:path extrusionOk="0" h="7230" w="11369">
                    <a:moveTo>
                      <a:pt x="912" y="1570"/>
                    </a:moveTo>
                    <a:lnTo>
                      <a:pt x="912" y="1570"/>
                    </a:lnTo>
                    <a:cubicBezTo>
                      <a:pt x="1672" y="2634"/>
                      <a:pt x="3040" y="4184"/>
                      <a:pt x="4772" y="4823"/>
                    </a:cubicBezTo>
                    <a:cubicBezTo>
                      <a:pt x="6444" y="5522"/>
                      <a:pt x="8359" y="5674"/>
                      <a:pt x="9605" y="5704"/>
                    </a:cubicBezTo>
                    <a:cubicBezTo>
                      <a:pt x="8735" y="6091"/>
                      <a:pt x="7496" y="6527"/>
                      <a:pt x="6169" y="6527"/>
                    </a:cubicBezTo>
                    <a:cubicBezTo>
                      <a:pt x="5411" y="6527"/>
                      <a:pt x="4623" y="6384"/>
                      <a:pt x="3860" y="6008"/>
                    </a:cubicBezTo>
                    <a:cubicBezTo>
                      <a:pt x="1793" y="5035"/>
                      <a:pt x="1125" y="2938"/>
                      <a:pt x="912" y="1570"/>
                    </a:cubicBezTo>
                    <a:close/>
                    <a:moveTo>
                      <a:pt x="498" y="1"/>
                    </a:moveTo>
                    <a:cubicBezTo>
                      <a:pt x="463" y="1"/>
                      <a:pt x="429" y="7"/>
                      <a:pt x="395" y="20"/>
                    </a:cubicBezTo>
                    <a:cubicBezTo>
                      <a:pt x="274" y="51"/>
                      <a:pt x="152" y="172"/>
                      <a:pt x="152" y="324"/>
                    </a:cubicBezTo>
                    <a:cubicBezTo>
                      <a:pt x="152" y="507"/>
                      <a:pt x="0" y="4914"/>
                      <a:pt x="3556" y="6616"/>
                    </a:cubicBezTo>
                    <a:cubicBezTo>
                      <a:pt x="4463" y="7062"/>
                      <a:pt x="5388" y="7230"/>
                      <a:pt x="6265" y="7230"/>
                    </a:cubicBezTo>
                    <a:cubicBezTo>
                      <a:pt x="8858" y="7230"/>
                      <a:pt x="11042" y="5765"/>
                      <a:pt x="11155" y="5674"/>
                    </a:cubicBezTo>
                    <a:cubicBezTo>
                      <a:pt x="11216" y="5643"/>
                      <a:pt x="11246" y="5613"/>
                      <a:pt x="11277" y="5522"/>
                    </a:cubicBezTo>
                    <a:cubicBezTo>
                      <a:pt x="11368" y="5370"/>
                      <a:pt x="11277" y="5157"/>
                      <a:pt x="11155" y="5066"/>
                    </a:cubicBezTo>
                    <a:lnTo>
                      <a:pt x="10942" y="5066"/>
                    </a:lnTo>
                    <a:cubicBezTo>
                      <a:pt x="10814" y="5074"/>
                      <a:pt x="10481" y="5093"/>
                      <a:pt x="10014" y="5093"/>
                    </a:cubicBezTo>
                    <a:cubicBezTo>
                      <a:pt x="8825" y="5093"/>
                      <a:pt x="6771" y="4974"/>
                      <a:pt x="5046" y="4276"/>
                    </a:cubicBezTo>
                    <a:cubicBezTo>
                      <a:pt x="2523" y="3242"/>
                      <a:pt x="790" y="203"/>
                      <a:pt x="790" y="172"/>
                    </a:cubicBezTo>
                    <a:cubicBezTo>
                      <a:pt x="743" y="77"/>
                      <a:pt x="621" y="1"/>
                      <a:pt x="4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60" name="Google Shape;1360;p22"/>
            <p:cNvGrpSpPr/>
            <p:nvPr/>
          </p:nvGrpSpPr>
          <p:grpSpPr>
            <a:xfrm flipH="1">
              <a:off x="907309" y="-163037"/>
              <a:ext cx="595000" cy="398975"/>
              <a:chOff x="6769400" y="3772725"/>
              <a:chExt cx="595000" cy="398975"/>
            </a:xfrm>
          </p:grpSpPr>
          <p:sp>
            <p:nvSpPr>
              <p:cNvPr id="1361" name="Google Shape;1361;p22"/>
              <p:cNvSpPr/>
              <p:nvPr/>
            </p:nvSpPr>
            <p:spPr>
              <a:xfrm>
                <a:off x="6769400" y="3772725"/>
                <a:ext cx="595000" cy="398975"/>
              </a:xfrm>
              <a:custGeom>
                <a:rect b="b" l="l" r="r" t="t"/>
                <a:pathLst>
                  <a:path extrusionOk="0" h="15959" w="23800">
                    <a:moveTo>
                      <a:pt x="19271" y="4485"/>
                    </a:moveTo>
                    <a:cubicBezTo>
                      <a:pt x="20760" y="4789"/>
                      <a:pt x="22523" y="5276"/>
                      <a:pt x="22949" y="5853"/>
                    </a:cubicBezTo>
                    <a:cubicBezTo>
                      <a:pt x="23070" y="5944"/>
                      <a:pt x="23040" y="6066"/>
                      <a:pt x="23040" y="6096"/>
                    </a:cubicBezTo>
                    <a:cubicBezTo>
                      <a:pt x="23040" y="6157"/>
                      <a:pt x="22979" y="6187"/>
                      <a:pt x="22979" y="6248"/>
                    </a:cubicBezTo>
                    <a:cubicBezTo>
                      <a:pt x="22918" y="6400"/>
                      <a:pt x="22797" y="6491"/>
                      <a:pt x="22645" y="6491"/>
                    </a:cubicBezTo>
                    <a:cubicBezTo>
                      <a:pt x="22607" y="6498"/>
                      <a:pt x="22567" y="6500"/>
                      <a:pt x="22525" y="6500"/>
                    </a:cubicBezTo>
                    <a:cubicBezTo>
                      <a:pt x="21736" y="6500"/>
                      <a:pt x="20339" y="5438"/>
                      <a:pt x="19271" y="4485"/>
                    </a:cubicBezTo>
                    <a:close/>
                    <a:moveTo>
                      <a:pt x="12196" y="644"/>
                    </a:moveTo>
                    <a:cubicBezTo>
                      <a:pt x="13108" y="644"/>
                      <a:pt x="14034" y="873"/>
                      <a:pt x="14833" y="1507"/>
                    </a:cubicBezTo>
                    <a:cubicBezTo>
                      <a:pt x="15745" y="2236"/>
                      <a:pt x="16079" y="3087"/>
                      <a:pt x="15897" y="4090"/>
                    </a:cubicBezTo>
                    <a:cubicBezTo>
                      <a:pt x="15654" y="5184"/>
                      <a:pt x="14864" y="6096"/>
                      <a:pt x="14864" y="6096"/>
                    </a:cubicBezTo>
                    <a:cubicBezTo>
                      <a:pt x="14803" y="6157"/>
                      <a:pt x="14803" y="6157"/>
                      <a:pt x="14803" y="6187"/>
                    </a:cubicBezTo>
                    <a:lnTo>
                      <a:pt x="14803" y="6218"/>
                    </a:lnTo>
                    <a:lnTo>
                      <a:pt x="14803" y="6248"/>
                    </a:lnTo>
                    <a:lnTo>
                      <a:pt x="14803" y="6309"/>
                    </a:lnTo>
                    <a:lnTo>
                      <a:pt x="14803" y="6370"/>
                    </a:lnTo>
                    <a:lnTo>
                      <a:pt x="14803" y="6400"/>
                    </a:lnTo>
                    <a:cubicBezTo>
                      <a:pt x="14803" y="6461"/>
                      <a:pt x="14803" y="6461"/>
                      <a:pt x="14864" y="6491"/>
                    </a:cubicBezTo>
                    <a:cubicBezTo>
                      <a:pt x="14864" y="6522"/>
                      <a:pt x="14894" y="6522"/>
                      <a:pt x="14894" y="6552"/>
                    </a:cubicBezTo>
                    <a:lnTo>
                      <a:pt x="14894" y="6613"/>
                    </a:lnTo>
                    <a:cubicBezTo>
                      <a:pt x="14924" y="6643"/>
                      <a:pt x="14924" y="6643"/>
                      <a:pt x="14985" y="6643"/>
                    </a:cubicBezTo>
                    <a:lnTo>
                      <a:pt x="15137" y="6643"/>
                    </a:lnTo>
                    <a:cubicBezTo>
                      <a:pt x="15328" y="6618"/>
                      <a:pt x="15516" y="6605"/>
                      <a:pt x="15700" y="6605"/>
                    </a:cubicBezTo>
                    <a:cubicBezTo>
                      <a:pt x="16601" y="6605"/>
                      <a:pt x="17403" y="6909"/>
                      <a:pt x="17934" y="7464"/>
                    </a:cubicBezTo>
                    <a:cubicBezTo>
                      <a:pt x="18572" y="8133"/>
                      <a:pt x="18815" y="9075"/>
                      <a:pt x="18633" y="10048"/>
                    </a:cubicBezTo>
                    <a:cubicBezTo>
                      <a:pt x="18389" y="11264"/>
                      <a:pt x="17508" y="12388"/>
                      <a:pt x="16201" y="13178"/>
                    </a:cubicBezTo>
                    <a:cubicBezTo>
                      <a:pt x="13751" y="14684"/>
                      <a:pt x="10069" y="15288"/>
                      <a:pt x="7036" y="15288"/>
                    </a:cubicBezTo>
                    <a:cubicBezTo>
                      <a:pt x="5477" y="15288"/>
                      <a:pt x="4090" y="15129"/>
                      <a:pt x="3131" y="14850"/>
                    </a:cubicBezTo>
                    <a:cubicBezTo>
                      <a:pt x="2158" y="14577"/>
                      <a:pt x="1945" y="14242"/>
                      <a:pt x="1854" y="14121"/>
                    </a:cubicBezTo>
                    <a:cubicBezTo>
                      <a:pt x="1672" y="13695"/>
                      <a:pt x="1611" y="13300"/>
                      <a:pt x="1672" y="12905"/>
                    </a:cubicBezTo>
                    <a:cubicBezTo>
                      <a:pt x="1824" y="12145"/>
                      <a:pt x="2462" y="11689"/>
                      <a:pt x="2462" y="11659"/>
                    </a:cubicBezTo>
                    <a:cubicBezTo>
                      <a:pt x="2584" y="11567"/>
                      <a:pt x="2675" y="11385"/>
                      <a:pt x="2584" y="11233"/>
                    </a:cubicBezTo>
                    <a:cubicBezTo>
                      <a:pt x="2533" y="11106"/>
                      <a:pt x="2419" y="11043"/>
                      <a:pt x="2295" y="11043"/>
                    </a:cubicBezTo>
                    <a:cubicBezTo>
                      <a:pt x="2270" y="11043"/>
                      <a:pt x="2244" y="11046"/>
                      <a:pt x="2219" y="11051"/>
                    </a:cubicBezTo>
                    <a:cubicBezTo>
                      <a:pt x="2219" y="11051"/>
                      <a:pt x="2017" y="11093"/>
                      <a:pt x="1759" y="11093"/>
                    </a:cubicBezTo>
                    <a:cubicBezTo>
                      <a:pt x="1527" y="11093"/>
                      <a:pt x="1250" y="11059"/>
                      <a:pt x="1034" y="10929"/>
                    </a:cubicBezTo>
                    <a:cubicBezTo>
                      <a:pt x="851" y="10808"/>
                      <a:pt x="760" y="10656"/>
                      <a:pt x="699" y="10443"/>
                    </a:cubicBezTo>
                    <a:cubicBezTo>
                      <a:pt x="638" y="10260"/>
                      <a:pt x="638" y="9987"/>
                      <a:pt x="699" y="9713"/>
                    </a:cubicBezTo>
                    <a:cubicBezTo>
                      <a:pt x="1155" y="7251"/>
                      <a:pt x="5441" y="2692"/>
                      <a:pt x="9605" y="1172"/>
                    </a:cubicBezTo>
                    <a:cubicBezTo>
                      <a:pt x="10356" y="881"/>
                      <a:pt x="11269" y="644"/>
                      <a:pt x="12196" y="644"/>
                    </a:cubicBezTo>
                    <a:close/>
                    <a:moveTo>
                      <a:pt x="12255" y="0"/>
                    </a:moveTo>
                    <a:cubicBezTo>
                      <a:pt x="11384" y="0"/>
                      <a:pt x="10434" y="188"/>
                      <a:pt x="9423" y="564"/>
                    </a:cubicBezTo>
                    <a:cubicBezTo>
                      <a:pt x="5015" y="2206"/>
                      <a:pt x="608" y="6887"/>
                      <a:pt x="91" y="9592"/>
                    </a:cubicBezTo>
                    <a:cubicBezTo>
                      <a:pt x="0" y="9926"/>
                      <a:pt x="0" y="10291"/>
                      <a:pt x="91" y="10595"/>
                    </a:cubicBezTo>
                    <a:cubicBezTo>
                      <a:pt x="152" y="11020"/>
                      <a:pt x="395" y="11324"/>
                      <a:pt x="730" y="11507"/>
                    </a:cubicBezTo>
                    <a:cubicBezTo>
                      <a:pt x="942" y="11659"/>
                      <a:pt x="1246" y="11719"/>
                      <a:pt x="1489" y="11780"/>
                    </a:cubicBezTo>
                    <a:cubicBezTo>
                      <a:pt x="1307" y="12023"/>
                      <a:pt x="1094" y="12388"/>
                      <a:pt x="1034" y="12783"/>
                    </a:cubicBezTo>
                    <a:cubicBezTo>
                      <a:pt x="912" y="13330"/>
                      <a:pt x="1034" y="13878"/>
                      <a:pt x="1307" y="14425"/>
                    </a:cubicBezTo>
                    <a:cubicBezTo>
                      <a:pt x="1520" y="14881"/>
                      <a:pt x="2067" y="15215"/>
                      <a:pt x="2918" y="15489"/>
                    </a:cubicBezTo>
                    <a:cubicBezTo>
                      <a:pt x="3932" y="15788"/>
                      <a:pt x="5389" y="15958"/>
                      <a:pt x="7026" y="15958"/>
                    </a:cubicBezTo>
                    <a:cubicBezTo>
                      <a:pt x="10199" y="15958"/>
                      <a:pt x="14050" y="15320"/>
                      <a:pt x="16657" y="13756"/>
                    </a:cubicBezTo>
                    <a:cubicBezTo>
                      <a:pt x="18116" y="12844"/>
                      <a:pt x="19119" y="11567"/>
                      <a:pt x="19393" y="10200"/>
                    </a:cubicBezTo>
                    <a:cubicBezTo>
                      <a:pt x="19605" y="9045"/>
                      <a:pt x="19301" y="7859"/>
                      <a:pt x="18511" y="7069"/>
                    </a:cubicBezTo>
                    <a:cubicBezTo>
                      <a:pt x="17873" y="6400"/>
                      <a:pt x="17022" y="6035"/>
                      <a:pt x="16049" y="6005"/>
                    </a:cubicBezTo>
                    <a:cubicBezTo>
                      <a:pt x="16535" y="5580"/>
                      <a:pt x="17295" y="4972"/>
                      <a:pt x="18238" y="4425"/>
                    </a:cubicBezTo>
                    <a:cubicBezTo>
                      <a:pt x="18938" y="5096"/>
                      <a:pt x="21182" y="7171"/>
                      <a:pt x="22597" y="7171"/>
                    </a:cubicBezTo>
                    <a:cubicBezTo>
                      <a:pt x="22655" y="7171"/>
                      <a:pt x="22712" y="7167"/>
                      <a:pt x="22766" y="7160"/>
                    </a:cubicBezTo>
                    <a:cubicBezTo>
                      <a:pt x="23101" y="7130"/>
                      <a:pt x="23405" y="6887"/>
                      <a:pt x="23587" y="6583"/>
                    </a:cubicBezTo>
                    <a:cubicBezTo>
                      <a:pt x="23800" y="6218"/>
                      <a:pt x="23800" y="5792"/>
                      <a:pt x="23526" y="5458"/>
                    </a:cubicBezTo>
                    <a:cubicBezTo>
                      <a:pt x="22888" y="4577"/>
                      <a:pt x="20791" y="4090"/>
                      <a:pt x="19453" y="3847"/>
                    </a:cubicBezTo>
                    <a:cubicBezTo>
                      <a:pt x="20458" y="3477"/>
                      <a:pt x="21555" y="3222"/>
                      <a:pt x="22784" y="3222"/>
                    </a:cubicBezTo>
                    <a:cubicBezTo>
                      <a:pt x="22968" y="3222"/>
                      <a:pt x="23154" y="3227"/>
                      <a:pt x="23344" y="3239"/>
                    </a:cubicBezTo>
                    <a:cubicBezTo>
                      <a:pt x="23526" y="3239"/>
                      <a:pt x="23678" y="3148"/>
                      <a:pt x="23678" y="2935"/>
                    </a:cubicBezTo>
                    <a:cubicBezTo>
                      <a:pt x="23678" y="2753"/>
                      <a:pt x="23557" y="2601"/>
                      <a:pt x="23374" y="2601"/>
                    </a:cubicBezTo>
                    <a:cubicBezTo>
                      <a:pt x="23155" y="2585"/>
                      <a:pt x="22938" y="2578"/>
                      <a:pt x="22724" y="2578"/>
                    </a:cubicBezTo>
                    <a:cubicBezTo>
                      <a:pt x="20011" y="2578"/>
                      <a:pt x="17794" y="3777"/>
                      <a:pt x="16414" y="4820"/>
                    </a:cubicBezTo>
                    <a:cubicBezTo>
                      <a:pt x="16505" y="4607"/>
                      <a:pt x="16535" y="4425"/>
                      <a:pt x="16566" y="4242"/>
                    </a:cubicBezTo>
                    <a:cubicBezTo>
                      <a:pt x="16809" y="2996"/>
                      <a:pt x="16353" y="1902"/>
                      <a:pt x="15289" y="1020"/>
                    </a:cubicBezTo>
                    <a:cubicBezTo>
                      <a:pt x="14452" y="340"/>
                      <a:pt x="13426" y="0"/>
                      <a:pt x="1225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2" name="Google Shape;1362;p22"/>
              <p:cNvSpPr/>
              <p:nvPr/>
            </p:nvSpPr>
            <p:spPr>
              <a:xfrm>
                <a:off x="6817850" y="3820425"/>
                <a:ext cx="346625" cy="187375"/>
              </a:xfrm>
              <a:custGeom>
                <a:rect b="b" l="l" r="r" t="t"/>
                <a:pathLst>
                  <a:path extrusionOk="0" h="7495" w="13865">
                    <a:moveTo>
                      <a:pt x="9414" y="0"/>
                    </a:moveTo>
                    <a:cubicBezTo>
                      <a:pt x="9168" y="0"/>
                      <a:pt x="8928" y="18"/>
                      <a:pt x="8701" y="54"/>
                    </a:cubicBezTo>
                    <a:cubicBezTo>
                      <a:pt x="7029" y="328"/>
                      <a:pt x="5387" y="1665"/>
                      <a:pt x="4111" y="2669"/>
                    </a:cubicBezTo>
                    <a:cubicBezTo>
                      <a:pt x="2591" y="3945"/>
                      <a:pt x="1254" y="5404"/>
                      <a:pt x="190" y="7045"/>
                    </a:cubicBezTo>
                    <a:cubicBezTo>
                      <a:pt x="0" y="7277"/>
                      <a:pt x="234" y="7494"/>
                      <a:pt x="477" y="7494"/>
                    </a:cubicBezTo>
                    <a:cubicBezTo>
                      <a:pt x="584" y="7494"/>
                      <a:pt x="693" y="7452"/>
                      <a:pt x="767" y="7349"/>
                    </a:cubicBezTo>
                    <a:cubicBezTo>
                      <a:pt x="2561" y="4705"/>
                      <a:pt x="5083" y="2304"/>
                      <a:pt x="8032" y="966"/>
                    </a:cubicBezTo>
                    <a:cubicBezTo>
                      <a:pt x="8413" y="799"/>
                      <a:pt x="8931" y="711"/>
                      <a:pt x="9478" y="711"/>
                    </a:cubicBezTo>
                    <a:cubicBezTo>
                      <a:pt x="11113" y="711"/>
                      <a:pt x="13001" y="1492"/>
                      <a:pt x="12226" y="3246"/>
                    </a:cubicBezTo>
                    <a:cubicBezTo>
                      <a:pt x="12104" y="3511"/>
                      <a:pt x="12337" y="3735"/>
                      <a:pt x="12559" y="3735"/>
                    </a:cubicBezTo>
                    <a:cubicBezTo>
                      <a:pt x="12668" y="3735"/>
                      <a:pt x="12774" y="3680"/>
                      <a:pt x="12834" y="3550"/>
                    </a:cubicBezTo>
                    <a:cubicBezTo>
                      <a:pt x="13864" y="1219"/>
                      <a:pt x="11439" y="0"/>
                      <a:pt x="941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363" name="Google Shape;1363;p22"/>
          <p:cNvGrpSpPr/>
          <p:nvPr/>
        </p:nvGrpSpPr>
        <p:grpSpPr>
          <a:xfrm>
            <a:off x="7641075" y="3548901"/>
            <a:ext cx="1889050" cy="1758163"/>
            <a:chOff x="7641075" y="3548901"/>
            <a:chExt cx="1889050" cy="1758163"/>
          </a:xfrm>
        </p:grpSpPr>
        <p:grpSp>
          <p:nvGrpSpPr>
            <p:cNvPr id="1364" name="Google Shape;1364;p22"/>
            <p:cNvGrpSpPr/>
            <p:nvPr/>
          </p:nvGrpSpPr>
          <p:grpSpPr>
            <a:xfrm flipH="1" rot="10800000">
              <a:off x="8613650" y="3548901"/>
              <a:ext cx="916475" cy="486750"/>
              <a:chOff x="6457825" y="2667475"/>
              <a:chExt cx="916475" cy="486750"/>
            </a:xfrm>
          </p:grpSpPr>
          <p:sp>
            <p:nvSpPr>
              <p:cNvPr id="1365" name="Google Shape;1365;p22"/>
              <p:cNvSpPr/>
              <p:nvPr/>
            </p:nvSpPr>
            <p:spPr>
              <a:xfrm>
                <a:off x="6457825" y="2667475"/>
                <a:ext cx="916475" cy="486750"/>
              </a:xfrm>
              <a:custGeom>
                <a:rect b="b" l="l" r="r" t="t"/>
                <a:pathLst>
                  <a:path extrusionOk="0" h="19470" w="36659">
                    <a:moveTo>
                      <a:pt x="35285" y="4309"/>
                    </a:moveTo>
                    <a:cubicBezTo>
                      <a:pt x="35800" y="4309"/>
                      <a:pt x="35131" y="5419"/>
                      <a:pt x="34986" y="5564"/>
                    </a:cubicBezTo>
                    <a:cubicBezTo>
                      <a:pt x="34622" y="6020"/>
                      <a:pt x="34196" y="6385"/>
                      <a:pt x="33710" y="6749"/>
                    </a:cubicBezTo>
                    <a:cubicBezTo>
                      <a:pt x="32403" y="7601"/>
                      <a:pt x="30822" y="7965"/>
                      <a:pt x="29272" y="7965"/>
                    </a:cubicBezTo>
                    <a:lnTo>
                      <a:pt x="28846" y="7965"/>
                    </a:lnTo>
                    <a:cubicBezTo>
                      <a:pt x="28938" y="7965"/>
                      <a:pt x="29059" y="7904"/>
                      <a:pt x="29211" y="7904"/>
                    </a:cubicBezTo>
                    <a:cubicBezTo>
                      <a:pt x="30549" y="7752"/>
                      <a:pt x="31886" y="6993"/>
                      <a:pt x="32828" y="6142"/>
                    </a:cubicBezTo>
                    <a:cubicBezTo>
                      <a:pt x="33436" y="5564"/>
                      <a:pt x="34318" y="4470"/>
                      <a:pt x="35199" y="4318"/>
                    </a:cubicBezTo>
                    <a:cubicBezTo>
                      <a:pt x="35231" y="4312"/>
                      <a:pt x="35259" y="4309"/>
                      <a:pt x="35285" y="4309"/>
                    </a:cubicBezTo>
                    <a:close/>
                    <a:moveTo>
                      <a:pt x="21733" y="589"/>
                    </a:moveTo>
                    <a:cubicBezTo>
                      <a:pt x="23192" y="589"/>
                      <a:pt x="24705" y="854"/>
                      <a:pt x="25928" y="1765"/>
                    </a:cubicBezTo>
                    <a:cubicBezTo>
                      <a:pt x="27661" y="3041"/>
                      <a:pt x="28421" y="5230"/>
                      <a:pt x="28816" y="7266"/>
                    </a:cubicBezTo>
                    <a:cubicBezTo>
                      <a:pt x="28208" y="7297"/>
                      <a:pt x="27175" y="7418"/>
                      <a:pt x="27144" y="7996"/>
                    </a:cubicBezTo>
                    <a:cubicBezTo>
                      <a:pt x="27069" y="8520"/>
                      <a:pt x="27896" y="8613"/>
                      <a:pt x="28564" y="8613"/>
                    </a:cubicBezTo>
                    <a:cubicBezTo>
                      <a:pt x="28710" y="8613"/>
                      <a:pt x="28848" y="8609"/>
                      <a:pt x="28968" y="8604"/>
                    </a:cubicBezTo>
                    <a:lnTo>
                      <a:pt x="28968" y="8604"/>
                    </a:lnTo>
                    <a:cubicBezTo>
                      <a:pt x="29150" y="13528"/>
                      <a:pt x="25320" y="16932"/>
                      <a:pt x="20792" y="18087"/>
                    </a:cubicBezTo>
                    <a:cubicBezTo>
                      <a:pt x="19212" y="18496"/>
                      <a:pt x="17548" y="18706"/>
                      <a:pt x="15874" y="18706"/>
                    </a:cubicBezTo>
                    <a:cubicBezTo>
                      <a:pt x="12070" y="18706"/>
                      <a:pt x="8217" y="17622"/>
                      <a:pt x="5199" y="15321"/>
                    </a:cubicBezTo>
                    <a:cubicBezTo>
                      <a:pt x="3010" y="13619"/>
                      <a:pt x="183" y="10367"/>
                      <a:pt x="882" y="7388"/>
                    </a:cubicBezTo>
                    <a:cubicBezTo>
                      <a:pt x="1034" y="6719"/>
                      <a:pt x="1338" y="5929"/>
                      <a:pt x="1977" y="5655"/>
                    </a:cubicBezTo>
                    <a:cubicBezTo>
                      <a:pt x="2299" y="5511"/>
                      <a:pt x="2653" y="5464"/>
                      <a:pt x="3018" y="5464"/>
                    </a:cubicBezTo>
                    <a:cubicBezTo>
                      <a:pt x="3652" y="5464"/>
                      <a:pt x="4316" y="5606"/>
                      <a:pt x="4895" y="5625"/>
                    </a:cubicBezTo>
                    <a:cubicBezTo>
                      <a:pt x="5126" y="5646"/>
                      <a:pt x="5352" y="5656"/>
                      <a:pt x="5575" y="5656"/>
                    </a:cubicBezTo>
                    <a:cubicBezTo>
                      <a:pt x="7603" y="5656"/>
                      <a:pt x="9287" y="4821"/>
                      <a:pt x="11095" y="3862"/>
                    </a:cubicBezTo>
                    <a:cubicBezTo>
                      <a:pt x="14256" y="2433"/>
                      <a:pt x="17570" y="883"/>
                      <a:pt x="21004" y="610"/>
                    </a:cubicBezTo>
                    <a:cubicBezTo>
                      <a:pt x="21245" y="596"/>
                      <a:pt x="21488" y="589"/>
                      <a:pt x="21733" y="589"/>
                    </a:cubicBezTo>
                    <a:close/>
                    <a:moveTo>
                      <a:pt x="21787" y="0"/>
                    </a:moveTo>
                    <a:cubicBezTo>
                      <a:pt x="21729" y="0"/>
                      <a:pt x="21671" y="1"/>
                      <a:pt x="21612" y="2"/>
                    </a:cubicBezTo>
                    <a:cubicBezTo>
                      <a:pt x="17874" y="93"/>
                      <a:pt x="14256" y="1734"/>
                      <a:pt x="10822" y="3284"/>
                    </a:cubicBezTo>
                    <a:cubicBezTo>
                      <a:pt x="9302" y="4044"/>
                      <a:pt x="7843" y="4926"/>
                      <a:pt x="6110" y="5078"/>
                    </a:cubicBezTo>
                    <a:cubicBezTo>
                      <a:pt x="6004" y="5085"/>
                      <a:pt x="5897" y="5089"/>
                      <a:pt x="5789" y="5089"/>
                    </a:cubicBezTo>
                    <a:cubicBezTo>
                      <a:pt x="4925" y="5089"/>
                      <a:pt x="4015" y="4873"/>
                      <a:pt x="3123" y="4873"/>
                    </a:cubicBezTo>
                    <a:cubicBezTo>
                      <a:pt x="2788" y="4873"/>
                      <a:pt x="2455" y="4903"/>
                      <a:pt x="2129" y="4986"/>
                    </a:cubicBezTo>
                    <a:cubicBezTo>
                      <a:pt x="578" y="5412"/>
                      <a:pt x="1" y="7236"/>
                      <a:pt x="122" y="8725"/>
                    </a:cubicBezTo>
                    <a:cubicBezTo>
                      <a:pt x="457" y="12281"/>
                      <a:pt x="3527" y="15443"/>
                      <a:pt x="6536" y="17114"/>
                    </a:cubicBezTo>
                    <a:cubicBezTo>
                      <a:pt x="9364" y="18660"/>
                      <a:pt x="12660" y="19470"/>
                      <a:pt x="15937" y="19470"/>
                    </a:cubicBezTo>
                    <a:cubicBezTo>
                      <a:pt x="17944" y="19470"/>
                      <a:pt x="19944" y="19166"/>
                      <a:pt x="21825" y="18543"/>
                    </a:cubicBezTo>
                    <a:cubicBezTo>
                      <a:pt x="24013" y="17844"/>
                      <a:pt x="26141" y="16628"/>
                      <a:pt x="27631" y="14804"/>
                    </a:cubicBezTo>
                    <a:cubicBezTo>
                      <a:pt x="29029" y="13041"/>
                      <a:pt x="29637" y="10883"/>
                      <a:pt x="29576" y="8664"/>
                    </a:cubicBezTo>
                    <a:cubicBezTo>
                      <a:pt x="31248" y="8604"/>
                      <a:pt x="32919" y="8208"/>
                      <a:pt x="34226" y="7205"/>
                    </a:cubicBezTo>
                    <a:cubicBezTo>
                      <a:pt x="34956" y="6658"/>
                      <a:pt x="36658" y="5260"/>
                      <a:pt x="35989" y="4166"/>
                    </a:cubicBezTo>
                    <a:cubicBezTo>
                      <a:pt x="35791" y="3835"/>
                      <a:pt x="35531" y="3710"/>
                      <a:pt x="35248" y="3710"/>
                    </a:cubicBezTo>
                    <a:cubicBezTo>
                      <a:pt x="34619" y="3710"/>
                      <a:pt x="33876" y="4326"/>
                      <a:pt x="33436" y="4683"/>
                    </a:cubicBezTo>
                    <a:cubicBezTo>
                      <a:pt x="32220" y="5746"/>
                      <a:pt x="31035" y="6932"/>
                      <a:pt x="29363" y="7266"/>
                    </a:cubicBezTo>
                    <a:cubicBezTo>
                      <a:pt x="29029" y="5138"/>
                      <a:pt x="28178" y="2859"/>
                      <a:pt x="26475" y="1491"/>
                    </a:cubicBezTo>
                    <a:cubicBezTo>
                      <a:pt x="25153" y="433"/>
                      <a:pt x="23489" y="0"/>
                      <a:pt x="2178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6" name="Google Shape;1366;p22"/>
              <p:cNvSpPr/>
              <p:nvPr/>
            </p:nvSpPr>
            <p:spPr>
              <a:xfrm>
                <a:off x="6835200" y="2915100"/>
                <a:ext cx="330000" cy="196000"/>
              </a:xfrm>
              <a:custGeom>
                <a:rect b="b" l="l" r="r" t="t"/>
                <a:pathLst>
                  <a:path extrusionOk="0" h="7840" w="13200">
                    <a:moveTo>
                      <a:pt x="12727" y="0"/>
                    </a:moveTo>
                    <a:cubicBezTo>
                      <a:pt x="12643" y="0"/>
                      <a:pt x="12562" y="38"/>
                      <a:pt x="12505" y="127"/>
                    </a:cubicBezTo>
                    <a:cubicBezTo>
                      <a:pt x="11168" y="2224"/>
                      <a:pt x="9405" y="4200"/>
                      <a:pt x="7247" y="5446"/>
                    </a:cubicBezTo>
                    <a:cubicBezTo>
                      <a:pt x="5559" y="6459"/>
                      <a:pt x="3494" y="7183"/>
                      <a:pt x="1506" y="7183"/>
                    </a:cubicBezTo>
                    <a:cubicBezTo>
                      <a:pt x="1167" y="7183"/>
                      <a:pt x="831" y="7162"/>
                      <a:pt x="499" y="7118"/>
                    </a:cubicBezTo>
                    <a:cubicBezTo>
                      <a:pt x="479" y="7115"/>
                      <a:pt x="460" y="7114"/>
                      <a:pt x="442" y="7114"/>
                    </a:cubicBezTo>
                    <a:cubicBezTo>
                      <a:pt x="39" y="7114"/>
                      <a:pt x="1" y="7727"/>
                      <a:pt x="408" y="7756"/>
                    </a:cubicBezTo>
                    <a:cubicBezTo>
                      <a:pt x="786" y="7813"/>
                      <a:pt x="1174" y="7839"/>
                      <a:pt x="1566" y="7839"/>
                    </a:cubicBezTo>
                    <a:cubicBezTo>
                      <a:pt x="3721" y="7839"/>
                      <a:pt x="6010" y="7034"/>
                      <a:pt x="7733" y="5902"/>
                    </a:cubicBezTo>
                    <a:cubicBezTo>
                      <a:pt x="9861" y="4504"/>
                      <a:pt x="11624" y="2650"/>
                      <a:pt x="13022" y="522"/>
                    </a:cubicBezTo>
                    <a:cubicBezTo>
                      <a:pt x="13200" y="278"/>
                      <a:pt x="12954" y="0"/>
                      <a:pt x="1272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7" name="Google Shape;1367;p22"/>
              <p:cNvSpPr/>
              <p:nvPr/>
            </p:nvSpPr>
            <p:spPr>
              <a:xfrm>
                <a:off x="6547500" y="2975375"/>
                <a:ext cx="246550" cy="122350"/>
              </a:xfrm>
              <a:custGeom>
                <a:rect b="b" l="l" r="r" t="t"/>
                <a:pathLst>
                  <a:path extrusionOk="0" h="4894" w="9862">
                    <a:moveTo>
                      <a:pt x="484" y="0"/>
                    </a:moveTo>
                    <a:cubicBezTo>
                      <a:pt x="247" y="0"/>
                      <a:pt x="0" y="314"/>
                      <a:pt x="183" y="543"/>
                    </a:cubicBezTo>
                    <a:cubicBezTo>
                      <a:pt x="2341" y="3431"/>
                      <a:pt x="5867" y="4798"/>
                      <a:pt x="9362" y="4890"/>
                    </a:cubicBezTo>
                    <a:cubicBezTo>
                      <a:pt x="9381" y="4892"/>
                      <a:pt x="9400" y="4893"/>
                      <a:pt x="9417" y="4893"/>
                    </a:cubicBezTo>
                    <a:cubicBezTo>
                      <a:pt x="9823" y="4893"/>
                      <a:pt x="9861" y="4251"/>
                      <a:pt x="9454" y="4251"/>
                    </a:cubicBezTo>
                    <a:cubicBezTo>
                      <a:pt x="6110" y="4160"/>
                      <a:pt x="2767" y="2853"/>
                      <a:pt x="700" y="117"/>
                    </a:cubicBezTo>
                    <a:cubicBezTo>
                      <a:pt x="639" y="34"/>
                      <a:pt x="562" y="0"/>
                      <a:pt x="48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68" name="Google Shape;1368;p22"/>
            <p:cNvGrpSpPr/>
            <p:nvPr/>
          </p:nvGrpSpPr>
          <p:grpSpPr>
            <a:xfrm flipH="1" rot="10800000">
              <a:off x="8031413" y="4139576"/>
              <a:ext cx="775875" cy="520750"/>
              <a:chOff x="6587025" y="4699175"/>
              <a:chExt cx="775875" cy="520750"/>
            </a:xfrm>
          </p:grpSpPr>
          <p:sp>
            <p:nvSpPr>
              <p:cNvPr id="1369" name="Google Shape;1369;p22"/>
              <p:cNvSpPr/>
              <p:nvPr/>
            </p:nvSpPr>
            <p:spPr>
              <a:xfrm>
                <a:off x="6587025" y="4699175"/>
                <a:ext cx="775875" cy="520750"/>
              </a:xfrm>
              <a:custGeom>
                <a:rect b="b" l="l" r="r" t="t"/>
                <a:pathLst>
                  <a:path extrusionOk="0" h="20830" w="31035">
                    <a:moveTo>
                      <a:pt x="3274" y="706"/>
                    </a:moveTo>
                    <a:cubicBezTo>
                      <a:pt x="3307" y="706"/>
                      <a:pt x="3340" y="708"/>
                      <a:pt x="3374" y="710"/>
                    </a:cubicBezTo>
                    <a:cubicBezTo>
                      <a:pt x="3496" y="710"/>
                      <a:pt x="3830" y="741"/>
                      <a:pt x="3860" y="771"/>
                    </a:cubicBezTo>
                    <a:cubicBezTo>
                      <a:pt x="3921" y="802"/>
                      <a:pt x="3952" y="954"/>
                      <a:pt x="3952" y="1075"/>
                    </a:cubicBezTo>
                    <a:cubicBezTo>
                      <a:pt x="4043" y="1379"/>
                      <a:pt x="4134" y="1835"/>
                      <a:pt x="4438" y="2534"/>
                    </a:cubicBezTo>
                    <a:cubicBezTo>
                      <a:pt x="4278" y="2466"/>
                      <a:pt x="4085" y="2432"/>
                      <a:pt x="3857" y="2432"/>
                    </a:cubicBezTo>
                    <a:cubicBezTo>
                      <a:pt x="3781" y="2432"/>
                      <a:pt x="3701" y="2435"/>
                      <a:pt x="3617" y="2443"/>
                    </a:cubicBezTo>
                    <a:cubicBezTo>
                      <a:pt x="2857" y="2473"/>
                      <a:pt x="2037" y="2899"/>
                      <a:pt x="1338" y="3689"/>
                    </a:cubicBezTo>
                    <a:cubicBezTo>
                      <a:pt x="1398" y="3324"/>
                      <a:pt x="1459" y="2990"/>
                      <a:pt x="1550" y="2717"/>
                    </a:cubicBezTo>
                    <a:cubicBezTo>
                      <a:pt x="1757" y="2097"/>
                      <a:pt x="2220" y="706"/>
                      <a:pt x="3274" y="706"/>
                    </a:cubicBezTo>
                    <a:close/>
                    <a:moveTo>
                      <a:pt x="28937" y="14290"/>
                    </a:moveTo>
                    <a:cubicBezTo>
                      <a:pt x="29689" y="14290"/>
                      <a:pt x="30289" y="14358"/>
                      <a:pt x="30335" y="14571"/>
                    </a:cubicBezTo>
                    <a:cubicBezTo>
                      <a:pt x="30365" y="14753"/>
                      <a:pt x="30365" y="14996"/>
                      <a:pt x="30274" y="15209"/>
                    </a:cubicBezTo>
                    <a:cubicBezTo>
                      <a:pt x="30031" y="16151"/>
                      <a:pt x="28998" y="17154"/>
                      <a:pt x="27478" y="17975"/>
                    </a:cubicBezTo>
                    <a:cubicBezTo>
                      <a:pt x="27751" y="17185"/>
                      <a:pt x="27782" y="16455"/>
                      <a:pt x="27539" y="15787"/>
                    </a:cubicBezTo>
                    <a:cubicBezTo>
                      <a:pt x="27356" y="15179"/>
                      <a:pt x="26991" y="14723"/>
                      <a:pt x="26627" y="14419"/>
                    </a:cubicBezTo>
                    <a:cubicBezTo>
                      <a:pt x="27280" y="14358"/>
                      <a:pt x="28185" y="14290"/>
                      <a:pt x="28937" y="14290"/>
                    </a:cubicBezTo>
                    <a:close/>
                    <a:moveTo>
                      <a:pt x="3725" y="3080"/>
                    </a:moveTo>
                    <a:cubicBezTo>
                      <a:pt x="4440" y="3080"/>
                      <a:pt x="4896" y="3478"/>
                      <a:pt x="4955" y="3507"/>
                    </a:cubicBezTo>
                    <a:cubicBezTo>
                      <a:pt x="5441" y="4419"/>
                      <a:pt x="6231" y="5635"/>
                      <a:pt x="7447" y="7185"/>
                    </a:cubicBezTo>
                    <a:cubicBezTo>
                      <a:pt x="12331" y="13493"/>
                      <a:pt x="21942" y="14547"/>
                      <a:pt x="24366" y="14547"/>
                    </a:cubicBezTo>
                    <a:cubicBezTo>
                      <a:pt x="24476" y="14547"/>
                      <a:pt x="24572" y="14544"/>
                      <a:pt x="24651" y="14540"/>
                    </a:cubicBezTo>
                    <a:cubicBezTo>
                      <a:pt x="24925" y="14540"/>
                      <a:pt x="25259" y="14480"/>
                      <a:pt x="25624" y="14449"/>
                    </a:cubicBezTo>
                    <a:cubicBezTo>
                      <a:pt x="25836" y="14571"/>
                      <a:pt x="26627" y="15057"/>
                      <a:pt x="26900" y="15939"/>
                    </a:cubicBezTo>
                    <a:cubicBezTo>
                      <a:pt x="27143" y="16638"/>
                      <a:pt x="27022" y="17458"/>
                      <a:pt x="26566" y="18370"/>
                    </a:cubicBezTo>
                    <a:cubicBezTo>
                      <a:pt x="25988" y="18613"/>
                      <a:pt x="25381" y="18857"/>
                      <a:pt x="24712" y="19069"/>
                    </a:cubicBezTo>
                    <a:cubicBezTo>
                      <a:pt x="22782" y="19736"/>
                      <a:pt x="20491" y="20155"/>
                      <a:pt x="18071" y="20155"/>
                    </a:cubicBezTo>
                    <a:cubicBezTo>
                      <a:pt x="14203" y="20155"/>
                      <a:pt x="10003" y="19085"/>
                      <a:pt x="6414" y="16243"/>
                    </a:cubicBezTo>
                    <a:cubicBezTo>
                      <a:pt x="2523" y="13112"/>
                      <a:pt x="1186" y="8218"/>
                      <a:pt x="1246" y="4783"/>
                    </a:cubicBezTo>
                    <a:cubicBezTo>
                      <a:pt x="1246" y="4783"/>
                      <a:pt x="1307" y="4783"/>
                      <a:pt x="1307" y="4753"/>
                    </a:cubicBezTo>
                    <a:cubicBezTo>
                      <a:pt x="2097" y="3720"/>
                      <a:pt x="2888" y="3173"/>
                      <a:pt x="3648" y="3081"/>
                    </a:cubicBezTo>
                    <a:cubicBezTo>
                      <a:pt x="3674" y="3080"/>
                      <a:pt x="3700" y="3080"/>
                      <a:pt x="3725" y="3080"/>
                    </a:cubicBezTo>
                    <a:close/>
                    <a:moveTo>
                      <a:pt x="3232" y="1"/>
                    </a:moveTo>
                    <a:cubicBezTo>
                      <a:pt x="2173" y="1"/>
                      <a:pt x="1341" y="904"/>
                      <a:pt x="912" y="2534"/>
                    </a:cubicBezTo>
                    <a:cubicBezTo>
                      <a:pt x="0" y="5878"/>
                      <a:pt x="1003" y="12717"/>
                      <a:pt x="6018" y="16729"/>
                    </a:cubicBezTo>
                    <a:cubicBezTo>
                      <a:pt x="9732" y="19726"/>
                      <a:pt x="14111" y="20829"/>
                      <a:pt x="18142" y="20829"/>
                    </a:cubicBezTo>
                    <a:cubicBezTo>
                      <a:pt x="20611" y="20829"/>
                      <a:pt x="22950" y="20415"/>
                      <a:pt x="24925" y="19769"/>
                    </a:cubicBezTo>
                    <a:cubicBezTo>
                      <a:pt x="28207" y="18705"/>
                      <a:pt x="30487" y="17033"/>
                      <a:pt x="30943" y="15361"/>
                    </a:cubicBezTo>
                    <a:cubicBezTo>
                      <a:pt x="31004" y="15057"/>
                      <a:pt x="31034" y="14723"/>
                      <a:pt x="30973" y="14419"/>
                    </a:cubicBezTo>
                    <a:cubicBezTo>
                      <a:pt x="30880" y="13800"/>
                      <a:pt x="30103" y="13598"/>
                      <a:pt x="28844" y="13598"/>
                    </a:cubicBezTo>
                    <a:cubicBezTo>
                      <a:pt x="28063" y="13598"/>
                      <a:pt x="27095" y="13676"/>
                      <a:pt x="25988" y="13781"/>
                    </a:cubicBezTo>
                    <a:cubicBezTo>
                      <a:pt x="25502" y="13811"/>
                      <a:pt x="25016" y="13841"/>
                      <a:pt x="24621" y="13872"/>
                    </a:cubicBezTo>
                    <a:cubicBezTo>
                      <a:pt x="24525" y="13878"/>
                      <a:pt x="24406" y="13882"/>
                      <a:pt x="24264" y="13882"/>
                    </a:cubicBezTo>
                    <a:cubicBezTo>
                      <a:pt x="21793" y="13882"/>
                      <a:pt x="12623" y="12770"/>
                      <a:pt x="7994" y="6790"/>
                    </a:cubicBezTo>
                    <a:cubicBezTo>
                      <a:pt x="5137" y="3142"/>
                      <a:pt x="4742" y="1531"/>
                      <a:pt x="4590" y="893"/>
                    </a:cubicBezTo>
                    <a:cubicBezTo>
                      <a:pt x="4438" y="194"/>
                      <a:pt x="4256" y="103"/>
                      <a:pt x="3435" y="11"/>
                    </a:cubicBezTo>
                    <a:cubicBezTo>
                      <a:pt x="3366" y="4"/>
                      <a:pt x="3299" y="1"/>
                      <a:pt x="32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0" name="Google Shape;1370;p22"/>
              <p:cNvSpPr/>
              <p:nvPr/>
            </p:nvSpPr>
            <p:spPr>
              <a:xfrm>
                <a:off x="6642475" y="4897775"/>
                <a:ext cx="572225" cy="268200"/>
              </a:xfrm>
              <a:custGeom>
                <a:rect b="b" l="l" r="r" t="t"/>
                <a:pathLst>
                  <a:path extrusionOk="0" h="10728" w="22889">
                    <a:moveTo>
                      <a:pt x="670" y="1"/>
                    </a:moveTo>
                    <a:cubicBezTo>
                      <a:pt x="518" y="1"/>
                      <a:pt x="366" y="92"/>
                      <a:pt x="335" y="244"/>
                    </a:cubicBezTo>
                    <a:lnTo>
                      <a:pt x="335" y="274"/>
                    </a:lnTo>
                    <a:cubicBezTo>
                      <a:pt x="335" y="426"/>
                      <a:pt x="1" y="3952"/>
                      <a:pt x="6475" y="8207"/>
                    </a:cubicBezTo>
                    <a:cubicBezTo>
                      <a:pt x="9430" y="10186"/>
                      <a:pt x="12985" y="10728"/>
                      <a:pt x="16010" y="10728"/>
                    </a:cubicBezTo>
                    <a:cubicBezTo>
                      <a:pt x="19583" y="10728"/>
                      <a:pt x="22415" y="9973"/>
                      <a:pt x="22646" y="9940"/>
                    </a:cubicBezTo>
                    <a:cubicBezTo>
                      <a:pt x="22828" y="9879"/>
                      <a:pt x="22889" y="9697"/>
                      <a:pt x="22859" y="9514"/>
                    </a:cubicBezTo>
                    <a:cubicBezTo>
                      <a:pt x="22832" y="9355"/>
                      <a:pt x="22690" y="9266"/>
                      <a:pt x="22512" y="9266"/>
                    </a:cubicBezTo>
                    <a:cubicBezTo>
                      <a:pt x="22487" y="9266"/>
                      <a:pt x="22460" y="9267"/>
                      <a:pt x="22433" y="9271"/>
                    </a:cubicBezTo>
                    <a:cubicBezTo>
                      <a:pt x="22400" y="9305"/>
                      <a:pt x="19555" y="10064"/>
                      <a:pt x="15975" y="10064"/>
                    </a:cubicBezTo>
                    <a:cubicBezTo>
                      <a:pt x="13043" y="10064"/>
                      <a:pt x="9618" y="9555"/>
                      <a:pt x="6840" y="7721"/>
                    </a:cubicBezTo>
                    <a:cubicBezTo>
                      <a:pt x="761" y="3678"/>
                      <a:pt x="974" y="426"/>
                      <a:pt x="974" y="396"/>
                    </a:cubicBezTo>
                    <a:cubicBezTo>
                      <a:pt x="1004" y="183"/>
                      <a:pt x="852" y="31"/>
                      <a:pt x="67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1" name="Google Shape;1371;p22"/>
              <p:cNvSpPr/>
              <p:nvPr/>
            </p:nvSpPr>
            <p:spPr>
              <a:xfrm>
                <a:off x="6693400" y="4910550"/>
                <a:ext cx="215075" cy="186450"/>
              </a:xfrm>
              <a:custGeom>
                <a:rect b="b" l="l" r="r" t="t"/>
                <a:pathLst>
                  <a:path extrusionOk="0" h="7458" w="8603">
                    <a:moveTo>
                      <a:pt x="392" y="0"/>
                    </a:moveTo>
                    <a:cubicBezTo>
                      <a:pt x="344" y="0"/>
                      <a:pt x="294" y="12"/>
                      <a:pt x="244" y="37"/>
                    </a:cubicBezTo>
                    <a:cubicBezTo>
                      <a:pt x="122" y="37"/>
                      <a:pt x="31" y="98"/>
                      <a:pt x="31" y="219"/>
                    </a:cubicBezTo>
                    <a:cubicBezTo>
                      <a:pt x="1" y="310"/>
                      <a:pt x="31" y="371"/>
                      <a:pt x="31" y="462"/>
                    </a:cubicBezTo>
                    <a:cubicBezTo>
                      <a:pt x="2463" y="5933"/>
                      <a:pt x="7903" y="7362"/>
                      <a:pt x="8147" y="7453"/>
                    </a:cubicBezTo>
                    <a:cubicBezTo>
                      <a:pt x="8166" y="7456"/>
                      <a:pt x="8184" y="7458"/>
                      <a:pt x="8203" y="7458"/>
                    </a:cubicBezTo>
                    <a:cubicBezTo>
                      <a:pt x="8360" y="7458"/>
                      <a:pt x="8487" y="7346"/>
                      <a:pt x="8542" y="7210"/>
                    </a:cubicBezTo>
                    <a:cubicBezTo>
                      <a:pt x="8602" y="7028"/>
                      <a:pt x="8481" y="6876"/>
                      <a:pt x="8329" y="6785"/>
                    </a:cubicBezTo>
                    <a:cubicBezTo>
                      <a:pt x="8299" y="6785"/>
                      <a:pt x="2979" y="5356"/>
                      <a:pt x="700" y="189"/>
                    </a:cubicBezTo>
                    <a:cubicBezTo>
                      <a:pt x="634" y="79"/>
                      <a:pt x="520" y="0"/>
                      <a:pt x="39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72" name="Google Shape;1372;p22"/>
            <p:cNvGrpSpPr/>
            <p:nvPr/>
          </p:nvGrpSpPr>
          <p:grpSpPr>
            <a:xfrm flipH="1" rot="10800000">
              <a:off x="8455525" y="4697051"/>
              <a:ext cx="354150" cy="394425"/>
              <a:chOff x="7037625" y="1519300"/>
              <a:chExt cx="354150" cy="394425"/>
            </a:xfrm>
          </p:grpSpPr>
          <p:sp>
            <p:nvSpPr>
              <p:cNvPr id="1373" name="Google Shape;1373;p22"/>
              <p:cNvSpPr/>
              <p:nvPr/>
            </p:nvSpPr>
            <p:spPr>
              <a:xfrm>
                <a:off x="7037625" y="1519300"/>
                <a:ext cx="354150" cy="394425"/>
              </a:xfrm>
              <a:custGeom>
                <a:rect b="b" l="l" r="r" t="t"/>
                <a:pathLst>
                  <a:path extrusionOk="0" h="15777" w="14166">
                    <a:moveTo>
                      <a:pt x="1065" y="670"/>
                    </a:moveTo>
                    <a:cubicBezTo>
                      <a:pt x="1581" y="670"/>
                      <a:pt x="2280" y="2189"/>
                      <a:pt x="2767" y="3952"/>
                    </a:cubicBezTo>
                    <a:lnTo>
                      <a:pt x="2676" y="4013"/>
                    </a:lnTo>
                    <a:cubicBezTo>
                      <a:pt x="1703" y="3010"/>
                      <a:pt x="639" y="1794"/>
                      <a:pt x="669" y="1095"/>
                    </a:cubicBezTo>
                    <a:cubicBezTo>
                      <a:pt x="669" y="943"/>
                      <a:pt x="761" y="852"/>
                      <a:pt x="852" y="761"/>
                    </a:cubicBezTo>
                    <a:cubicBezTo>
                      <a:pt x="943" y="730"/>
                      <a:pt x="1004" y="670"/>
                      <a:pt x="1065" y="670"/>
                    </a:cubicBezTo>
                    <a:close/>
                    <a:moveTo>
                      <a:pt x="5685" y="3223"/>
                    </a:moveTo>
                    <a:cubicBezTo>
                      <a:pt x="5837" y="3253"/>
                      <a:pt x="6414" y="3436"/>
                      <a:pt x="6688" y="3800"/>
                    </a:cubicBezTo>
                    <a:cubicBezTo>
                      <a:pt x="6779" y="3983"/>
                      <a:pt x="6779" y="4256"/>
                      <a:pt x="6718" y="4560"/>
                    </a:cubicBezTo>
                    <a:cubicBezTo>
                      <a:pt x="6627" y="4834"/>
                      <a:pt x="6475" y="4986"/>
                      <a:pt x="6262" y="5047"/>
                    </a:cubicBezTo>
                    <a:cubicBezTo>
                      <a:pt x="6150" y="5084"/>
                      <a:pt x="6027" y="5100"/>
                      <a:pt x="5899" y="5100"/>
                    </a:cubicBezTo>
                    <a:cubicBezTo>
                      <a:pt x="5402" y="5100"/>
                      <a:pt x="4838" y="4863"/>
                      <a:pt x="4621" y="4743"/>
                    </a:cubicBezTo>
                    <a:cubicBezTo>
                      <a:pt x="4573" y="4723"/>
                      <a:pt x="4522" y="4713"/>
                      <a:pt x="4471" y="4713"/>
                    </a:cubicBezTo>
                    <a:cubicBezTo>
                      <a:pt x="4363" y="4713"/>
                      <a:pt x="4258" y="4760"/>
                      <a:pt x="4195" y="4864"/>
                    </a:cubicBezTo>
                    <a:cubicBezTo>
                      <a:pt x="4104" y="5016"/>
                      <a:pt x="4135" y="5199"/>
                      <a:pt x="4287" y="5320"/>
                    </a:cubicBezTo>
                    <a:cubicBezTo>
                      <a:pt x="4469" y="5502"/>
                      <a:pt x="4925" y="5958"/>
                      <a:pt x="4925" y="6262"/>
                    </a:cubicBezTo>
                    <a:cubicBezTo>
                      <a:pt x="4925" y="6354"/>
                      <a:pt x="4925" y="6414"/>
                      <a:pt x="4803" y="6506"/>
                    </a:cubicBezTo>
                    <a:cubicBezTo>
                      <a:pt x="4718" y="6580"/>
                      <a:pt x="4619" y="6611"/>
                      <a:pt x="4512" y="6611"/>
                    </a:cubicBezTo>
                    <a:cubicBezTo>
                      <a:pt x="4005" y="6611"/>
                      <a:pt x="3334" y="5923"/>
                      <a:pt x="3283" y="5898"/>
                    </a:cubicBezTo>
                    <a:cubicBezTo>
                      <a:pt x="3223" y="5817"/>
                      <a:pt x="3135" y="5776"/>
                      <a:pt x="3038" y="5776"/>
                    </a:cubicBezTo>
                    <a:cubicBezTo>
                      <a:pt x="2990" y="5776"/>
                      <a:pt x="2939" y="5786"/>
                      <a:pt x="2888" y="5806"/>
                    </a:cubicBezTo>
                    <a:cubicBezTo>
                      <a:pt x="2736" y="5898"/>
                      <a:pt x="2676" y="6050"/>
                      <a:pt x="2736" y="6202"/>
                    </a:cubicBezTo>
                    <a:cubicBezTo>
                      <a:pt x="2919" y="6749"/>
                      <a:pt x="3101" y="8086"/>
                      <a:pt x="2524" y="8329"/>
                    </a:cubicBezTo>
                    <a:cubicBezTo>
                      <a:pt x="2493" y="8344"/>
                      <a:pt x="2455" y="8352"/>
                      <a:pt x="2421" y="8352"/>
                    </a:cubicBezTo>
                    <a:cubicBezTo>
                      <a:pt x="2387" y="8352"/>
                      <a:pt x="2356" y="8344"/>
                      <a:pt x="2341" y="8329"/>
                    </a:cubicBezTo>
                    <a:cubicBezTo>
                      <a:pt x="2007" y="8117"/>
                      <a:pt x="1673" y="7296"/>
                      <a:pt x="1460" y="6688"/>
                    </a:cubicBezTo>
                    <a:cubicBezTo>
                      <a:pt x="1733" y="6080"/>
                      <a:pt x="2189" y="5472"/>
                      <a:pt x="2767" y="4864"/>
                    </a:cubicBezTo>
                    <a:cubicBezTo>
                      <a:pt x="2949" y="5107"/>
                      <a:pt x="3101" y="5259"/>
                      <a:pt x="3192" y="5290"/>
                    </a:cubicBezTo>
                    <a:cubicBezTo>
                      <a:pt x="3253" y="5320"/>
                      <a:pt x="3344" y="5351"/>
                      <a:pt x="3405" y="5351"/>
                    </a:cubicBezTo>
                    <a:cubicBezTo>
                      <a:pt x="3587" y="5351"/>
                      <a:pt x="3739" y="5199"/>
                      <a:pt x="3739" y="5016"/>
                    </a:cubicBezTo>
                    <a:cubicBezTo>
                      <a:pt x="3739" y="4986"/>
                      <a:pt x="3739" y="4955"/>
                      <a:pt x="3709" y="4895"/>
                    </a:cubicBezTo>
                    <a:cubicBezTo>
                      <a:pt x="3679" y="4712"/>
                      <a:pt x="3587" y="4439"/>
                      <a:pt x="3527" y="4135"/>
                    </a:cubicBezTo>
                    <a:cubicBezTo>
                      <a:pt x="4256" y="3618"/>
                      <a:pt x="4955" y="3314"/>
                      <a:pt x="5685" y="3223"/>
                    </a:cubicBezTo>
                    <a:close/>
                    <a:moveTo>
                      <a:pt x="7174" y="3344"/>
                    </a:moveTo>
                    <a:lnTo>
                      <a:pt x="7174" y="3344"/>
                    </a:lnTo>
                    <a:cubicBezTo>
                      <a:pt x="8268" y="3709"/>
                      <a:pt x="9332" y="4591"/>
                      <a:pt x="10214" y="5928"/>
                    </a:cubicBezTo>
                    <a:cubicBezTo>
                      <a:pt x="11916" y="8542"/>
                      <a:pt x="13223" y="13314"/>
                      <a:pt x="11551" y="14682"/>
                    </a:cubicBezTo>
                    <a:cubicBezTo>
                      <a:pt x="11186" y="14925"/>
                      <a:pt x="10700" y="15077"/>
                      <a:pt x="10062" y="15077"/>
                    </a:cubicBezTo>
                    <a:cubicBezTo>
                      <a:pt x="7964" y="15077"/>
                      <a:pt x="4955" y="13497"/>
                      <a:pt x="3527" y="12585"/>
                    </a:cubicBezTo>
                    <a:cubicBezTo>
                      <a:pt x="2463" y="11886"/>
                      <a:pt x="1156" y="10487"/>
                      <a:pt x="1004" y="8755"/>
                    </a:cubicBezTo>
                    <a:cubicBezTo>
                      <a:pt x="973" y="8451"/>
                      <a:pt x="1004" y="8086"/>
                      <a:pt x="1065" y="7782"/>
                    </a:cubicBezTo>
                    <a:cubicBezTo>
                      <a:pt x="1247" y="8238"/>
                      <a:pt x="1551" y="8755"/>
                      <a:pt x="1976" y="8937"/>
                    </a:cubicBezTo>
                    <a:cubicBezTo>
                      <a:pt x="2068" y="8998"/>
                      <a:pt x="2220" y="8998"/>
                      <a:pt x="2341" y="8998"/>
                    </a:cubicBezTo>
                    <a:cubicBezTo>
                      <a:pt x="2463" y="8998"/>
                      <a:pt x="2615" y="8968"/>
                      <a:pt x="2736" y="8937"/>
                    </a:cubicBezTo>
                    <a:cubicBezTo>
                      <a:pt x="3496" y="8603"/>
                      <a:pt x="3527" y="7630"/>
                      <a:pt x="3435" y="6931"/>
                    </a:cubicBezTo>
                    <a:lnTo>
                      <a:pt x="3435" y="6931"/>
                    </a:lnTo>
                    <a:cubicBezTo>
                      <a:pt x="3738" y="7099"/>
                      <a:pt x="4059" y="7211"/>
                      <a:pt x="4373" y="7211"/>
                    </a:cubicBezTo>
                    <a:cubicBezTo>
                      <a:pt x="4627" y="7211"/>
                      <a:pt x="4876" y="7138"/>
                      <a:pt x="5107" y="6961"/>
                    </a:cubicBezTo>
                    <a:cubicBezTo>
                      <a:pt x="5350" y="6749"/>
                      <a:pt x="5502" y="6506"/>
                      <a:pt x="5502" y="6202"/>
                    </a:cubicBezTo>
                    <a:cubicBezTo>
                      <a:pt x="5502" y="5989"/>
                      <a:pt x="5472" y="5837"/>
                      <a:pt x="5381" y="5715"/>
                    </a:cubicBezTo>
                    <a:lnTo>
                      <a:pt x="5381" y="5715"/>
                    </a:lnTo>
                    <a:cubicBezTo>
                      <a:pt x="5510" y="5739"/>
                      <a:pt x="5649" y="5753"/>
                      <a:pt x="5790" y="5753"/>
                    </a:cubicBezTo>
                    <a:cubicBezTo>
                      <a:pt x="6012" y="5753"/>
                      <a:pt x="6240" y="5717"/>
                      <a:pt x="6445" y="5624"/>
                    </a:cubicBezTo>
                    <a:cubicBezTo>
                      <a:pt x="6840" y="5472"/>
                      <a:pt x="7113" y="5168"/>
                      <a:pt x="7296" y="4712"/>
                    </a:cubicBezTo>
                    <a:cubicBezTo>
                      <a:pt x="7478" y="4226"/>
                      <a:pt x="7448" y="3770"/>
                      <a:pt x="7205" y="3375"/>
                    </a:cubicBezTo>
                    <a:lnTo>
                      <a:pt x="7174" y="3344"/>
                    </a:lnTo>
                    <a:close/>
                    <a:moveTo>
                      <a:pt x="1095" y="1"/>
                    </a:moveTo>
                    <a:cubicBezTo>
                      <a:pt x="913" y="1"/>
                      <a:pt x="669" y="92"/>
                      <a:pt x="487" y="183"/>
                    </a:cubicBezTo>
                    <a:cubicBezTo>
                      <a:pt x="183" y="426"/>
                      <a:pt x="31" y="730"/>
                      <a:pt x="31" y="1065"/>
                    </a:cubicBezTo>
                    <a:cubicBezTo>
                      <a:pt x="1" y="2098"/>
                      <a:pt x="1277" y="3527"/>
                      <a:pt x="2220" y="4439"/>
                    </a:cubicBezTo>
                    <a:cubicBezTo>
                      <a:pt x="913" y="5806"/>
                      <a:pt x="274" y="7296"/>
                      <a:pt x="396" y="8816"/>
                    </a:cubicBezTo>
                    <a:cubicBezTo>
                      <a:pt x="609" y="10791"/>
                      <a:pt x="1976" y="12342"/>
                      <a:pt x="3192" y="13162"/>
                    </a:cubicBezTo>
                    <a:cubicBezTo>
                      <a:pt x="3587" y="13405"/>
                      <a:pt x="7265" y="15776"/>
                      <a:pt x="10062" y="15776"/>
                    </a:cubicBezTo>
                    <a:cubicBezTo>
                      <a:pt x="10852" y="15776"/>
                      <a:pt x="11460" y="15594"/>
                      <a:pt x="11946" y="15199"/>
                    </a:cubicBezTo>
                    <a:cubicBezTo>
                      <a:pt x="14165" y="13405"/>
                      <a:pt x="12372" y="8025"/>
                      <a:pt x="10791" y="5624"/>
                    </a:cubicBezTo>
                    <a:cubicBezTo>
                      <a:pt x="9484" y="3679"/>
                      <a:pt x="7752" y="2554"/>
                      <a:pt x="6019" y="2554"/>
                    </a:cubicBezTo>
                    <a:cubicBezTo>
                      <a:pt x="5107" y="2554"/>
                      <a:pt x="4195" y="2858"/>
                      <a:pt x="3375" y="3466"/>
                    </a:cubicBezTo>
                    <a:cubicBezTo>
                      <a:pt x="2919" y="1946"/>
                      <a:pt x="2159" y="1"/>
                      <a:pt x="109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4" name="Google Shape;1374;p22"/>
              <p:cNvSpPr/>
              <p:nvPr/>
            </p:nvSpPr>
            <p:spPr>
              <a:xfrm>
                <a:off x="7112850" y="1768400"/>
                <a:ext cx="48675" cy="31325"/>
              </a:xfrm>
              <a:custGeom>
                <a:rect b="b" l="l" r="r" t="t"/>
                <a:pathLst>
                  <a:path extrusionOk="0" h="1253" w="1947">
                    <a:moveTo>
                      <a:pt x="413" y="1"/>
                    </a:moveTo>
                    <a:cubicBezTo>
                      <a:pt x="288" y="1"/>
                      <a:pt x="158" y="79"/>
                      <a:pt x="92" y="189"/>
                    </a:cubicBezTo>
                    <a:cubicBezTo>
                      <a:pt x="1" y="341"/>
                      <a:pt x="92" y="554"/>
                      <a:pt x="244" y="645"/>
                    </a:cubicBezTo>
                    <a:lnTo>
                      <a:pt x="1430" y="1192"/>
                    </a:lnTo>
                    <a:cubicBezTo>
                      <a:pt x="1460" y="1253"/>
                      <a:pt x="1490" y="1253"/>
                      <a:pt x="1582" y="1253"/>
                    </a:cubicBezTo>
                    <a:cubicBezTo>
                      <a:pt x="1673" y="1253"/>
                      <a:pt x="1794" y="1162"/>
                      <a:pt x="1885" y="1040"/>
                    </a:cubicBezTo>
                    <a:cubicBezTo>
                      <a:pt x="1946" y="919"/>
                      <a:pt x="1885" y="675"/>
                      <a:pt x="1733" y="584"/>
                    </a:cubicBezTo>
                    <a:lnTo>
                      <a:pt x="548" y="37"/>
                    </a:lnTo>
                    <a:cubicBezTo>
                      <a:pt x="506" y="12"/>
                      <a:pt x="460" y="1"/>
                      <a:pt x="41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5" name="Google Shape;1375;p22"/>
              <p:cNvSpPr/>
              <p:nvPr/>
            </p:nvSpPr>
            <p:spPr>
              <a:xfrm>
                <a:off x="7153900" y="1718500"/>
                <a:ext cx="43325" cy="44750"/>
              </a:xfrm>
              <a:custGeom>
                <a:rect b="b" l="l" r="r" t="t"/>
                <a:pathLst>
                  <a:path extrusionOk="0" h="1790" w="1733">
                    <a:moveTo>
                      <a:pt x="377" y="0"/>
                    </a:moveTo>
                    <a:cubicBezTo>
                      <a:pt x="294" y="0"/>
                      <a:pt x="210" y="30"/>
                      <a:pt x="152" y="88"/>
                    </a:cubicBezTo>
                    <a:cubicBezTo>
                      <a:pt x="0" y="209"/>
                      <a:pt x="0" y="422"/>
                      <a:pt x="122" y="544"/>
                    </a:cubicBezTo>
                    <a:lnTo>
                      <a:pt x="1125" y="1699"/>
                    </a:lnTo>
                    <a:cubicBezTo>
                      <a:pt x="1186" y="1759"/>
                      <a:pt x="1277" y="1790"/>
                      <a:pt x="1368" y="1790"/>
                    </a:cubicBezTo>
                    <a:cubicBezTo>
                      <a:pt x="1459" y="1790"/>
                      <a:pt x="1520" y="1759"/>
                      <a:pt x="1581" y="1729"/>
                    </a:cubicBezTo>
                    <a:cubicBezTo>
                      <a:pt x="1733" y="1608"/>
                      <a:pt x="1733" y="1395"/>
                      <a:pt x="1611" y="1273"/>
                    </a:cubicBezTo>
                    <a:lnTo>
                      <a:pt x="608" y="118"/>
                    </a:lnTo>
                    <a:cubicBezTo>
                      <a:pt x="560" y="38"/>
                      <a:pt x="470" y="0"/>
                      <a:pt x="37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6" name="Google Shape;1376;p22"/>
              <p:cNvSpPr/>
              <p:nvPr/>
            </p:nvSpPr>
            <p:spPr>
              <a:xfrm>
                <a:off x="7191900" y="1684650"/>
                <a:ext cx="31925" cy="38325"/>
              </a:xfrm>
              <a:custGeom>
                <a:rect b="b" l="l" r="r" t="t"/>
                <a:pathLst>
                  <a:path extrusionOk="0" h="1533" w="1277">
                    <a:moveTo>
                      <a:pt x="365" y="1"/>
                    </a:moveTo>
                    <a:cubicBezTo>
                      <a:pt x="313" y="1"/>
                      <a:pt x="262" y="14"/>
                      <a:pt x="213" y="44"/>
                    </a:cubicBezTo>
                    <a:cubicBezTo>
                      <a:pt x="61" y="165"/>
                      <a:pt x="0" y="347"/>
                      <a:pt x="91" y="499"/>
                    </a:cubicBezTo>
                    <a:lnTo>
                      <a:pt x="608" y="1381"/>
                    </a:lnTo>
                    <a:cubicBezTo>
                      <a:pt x="699" y="1472"/>
                      <a:pt x="821" y="1533"/>
                      <a:pt x="882" y="1533"/>
                    </a:cubicBezTo>
                    <a:cubicBezTo>
                      <a:pt x="973" y="1533"/>
                      <a:pt x="1003" y="1533"/>
                      <a:pt x="1064" y="1472"/>
                    </a:cubicBezTo>
                    <a:cubicBezTo>
                      <a:pt x="1216" y="1381"/>
                      <a:pt x="1277" y="1168"/>
                      <a:pt x="1186" y="1016"/>
                    </a:cubicBezTo>
                    <a:lnTo>
                      <a:pt x="669" y="165"/>
                    </a:lnTo>
                    <a:cubicBezTo>
                      <a:pt x="586" y="62"/>
                      <a:pt x="476" y="1"/>
                      <a:pt x="36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7" name="Google Shape;1377;p22"/>
              <p:cNvSpPr/>
              <p:nvPr/>
            </p:nvSpPr>
            <p:spPr>
              <a:xfrm>
                <a:off x="7235975" y="1652100"/>
                <a:ext cx="37250" cy="42775"/>
              </a:xfrm>
              <a:custGeom>
                <a:rect b="b" l="l" r="r" t="t"/>
                <a:pathLst>
                  <a:path extrusionOk="0" h="1711" w="1490">
                    <a:moveTo>
                      <a:pt x="337" y="1"/>
                    </a:moveTo>
                    <a:cubicBezTo>
                      <a:pt x="274" y="1"/>
                      <a:pt x="211" y="15"/>
                      <a:pt x="152" y="39"/>
                    </a:cubicBezTo>
                    <a:cubicBezTo>
                      <a:pt x="0" y="160"/>
                      <a:pt x="0" y="342"/>
                      <a:pt x="61" y="494"/>
                    </a:cubicBezTo>
                    <a:lnTo>
                      <a:pt x="882" y="1619"/>
                    </a:lnTo>
                    <a:cubicBezTo>
                      <a:pt x="942" y="1680"/>
                      <a:pt x="1033" y="1710"/>
                      <a:pt x="1125" y="1710"/>
                    </a:cubicBezTo>
                    <a:cubicBezTo>
                      <a:pt x="1216" y="1710"/>
                      <a:pt x="1277" y="1680"/>
                      <a:pt x="1337" y="1649"/>
                    </a:cubicBezTo>
                    <a:cubicBezTo>
                      <a:pt x="1489" y="1528"/>
                      <a:pt x="1489" y="1346"/>
                      <a:pt x="1398" y="1194"/>
                    </a:cubicBezTo>
                    <a:lnTo>
                      <a:pt x="608" y="130"/>
                    </a:lnTo>
                    <a:cubicBezTo>
                      <a:pt x="533" y="37"/>
                      <a:pt x="436" y="1"/>
                      <a:pt x="33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8" name="Google Shape;1378;p22"/>
              <p:cNvSpPr/>
              <p:nvPr/>
            </p:nvSpPr>
            <p:spPr>
              <a:xfrm>
                <a:off x="7185050" y="1798650"/>
                <a:ext cx="44100" cy="30875"/>
              </a:xfrm>
              <a:custGeom>
                <a:rect b="b" l="l" r="r" t="t"/>
                <a:pathLst>
                  <a:path extrusionOk="0" h="1235" w="1764">
                    <a:moveTo>
                      <a:pt x="389" y="0"/>
                    </a:moveTo>
                    <a:cubicBezTo>
                      <a:pt x="272" y="0"/>
                      <a:pt x="154" y="61"/>
                      <a:pt x="92" y="164"/>
                    </a:cubicBezTo>
                    <a:cubicBezTo>
                      <a:pt x="1" y="316"/>
                      <a:pt x="61" y="529"/>
                      <a:pt x="213" y="620"/>
                    </a:cubicBezTo>
                    <a:lnTo>
                      <a:pt x="1216" y="1168"/>
                    </a:lnTo>
                    <a:cubicBezTo>
                      <a:pt x="1277" y="1228"/>
                      <a:pt x="1338" y="1228"/>
                      <a:pt x="1368" y="1228"/>
                    </a:cubicBezTo>
                    <a:cubicBezTo>
                      <a:pt x="1385" y="1232"/>
                      <a:pt x="1401" y="1234"/>
                      <a:pt x="1417" y="1234"/>
                    </a:cubicBezTo>
                    <a:cubicBezTo>
                      <a:pt x="1522" y="1234"/>
                      <a:pt x="1624" y="1155"/>
                      <a:pt x="1703" y="1076"/>
                    </a:cubicBezTo>
                    <a:cubicBezTo>
                      <a:pt x="1763" y="894"/>
                      <a:pt x="1733" y="681"/>
                      <a:pt x="1581" y="620"/>
                    </a:cubicBezTo>
                    <a:lnTo>
                      <a:pt x="548" y="43"/>
                    </a:lnTo>
                    <a:cubicBezTo>
                      <a:pt x="499" y="14"/>
                      <a:pt x="444" y="0"/>
                      <a:pt x="38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9" name="Google Shape;1379;p22"/>
              <p:cNvSpPr/>
              <p:nvPr/>
            </p:nvSpPr>
            <p:spPr>
              <a:xfrm>
                <a:off x="7210875" y="1746375"/>
                <a:ext cx="41825" cy="42725"/>
              </a:xfrm>
              <a:custGeom>
                <a:rect b="b" l="l" r="r" t="t"/>
                <a:pathLst>
                  <a:path extrusionOk="0" h="1709" w="1673">
                    <a:moveTo>
                      <a:pt x="334" y="1"/>
                    </a:moveTo>
                    <a:cubicBezTo>
                      <a:pt x="264" y="1"/>
                      <a:pt x="199" y="21"/>
                      <a:pt x="153" y="67"/>
                    </a:cubicBezTo>
                    <a:cubicBezTo>
                      <a:pt x="1" y="189"/>
                      <a:pt x="1" y="432"/>
                      <a:pt x="123" y="523"/>
                    </a:cubicBezTo>
                    <a:lnTo>
                      <a:pt x="1034" y="1587"/>
                    </a:lnTo>
                    <a:cubicBezTo>
                      <a:pt x="1126" y="1678"/>
                      <a:pt x="1186" y="1708"/>
                      <a:pt x="1308" y="1708"/>
                    </a:cubicBezTo>
                    <a:cubicBezTo>
                      <a:pt x="1369" y="1708"/>
                      <a:pt x="1460" y="1678"/>
                      <a:pt x="1521" y="1648"/>
                    </a:cubicBezTo>
                    <a:cubicBezTo>
                      <a:pt x="1673" y="1526"/>
                      <a:pt x="1673" y="1283"/>
                      <a:pt x="1582" y="1192"/>
                    </a:cubicBezTo>
                    <a:lnTo>
                      <a:pt x="670" y="128"/>
                    </a:lnTo>
                    <a:cubicBezTo>
                      <a:pt x="576" y="53"/>
                      <a:pt x="447" y="1"/>
                      <a:pt x="33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0" name="Google Shape;1380;p22"/>
              <p:cNvSpPr/>
              <p:nvPr/>
            </p:nvSpPr>
            <p:spPr>
              <a:xfrm>
                <a:off x="7254950" y="1720775"/>
                <a:ext cx="31200" cy="32600"/>
              </a:xfrm>
              <a:custGeom>
                <a:rect b="b" l="l" r="r" t="t"/>
                <a:pathLst>
                  <a:path extrusionOk="0" h="1304" w="1248">
                    <a:moveTo>
                      <a:pt x="367" y="0"/>
                    </a:moveTo>
                    <a:cubicBezTo>
                      <a:pt x="288" y="0"/>
                      <a:pt x="210" y="31"/>
                      <a:pt x="153" y="88"/>
                    </a:cubicBezTo>
                    <a:cubicBezTo>
                      <a:pt x="1" y="179"/>
                      <a:pt x="1" y="422"/>
                      <a:pt x="123" y="544"/>
                    </a:cubicBezTo>
                    <a:lnTo>
                      <a:pt x="639" y="1182"/>
                    </a:lnTo>
                    <a:cubicBezTo>
                      <a:pt x="730" y="1243"/>
                      <a:pt x="791" y="1304"/>
                      <a:pt x="913" y="1304"/>
                    </a:cubicBezTo>
                    <a:cubicBezTo>
                      <a:pt x="974" y="1304"/>
                      <a:pt x="1065" y="1304"/>
                      <a:pt x="1095" y="1213"/>
                    </a:cubicBezTo>
                    <a:cubicBezTo>
                      <a:pt x="1247" y="1091"/>
                      <a:pt x="1247" y="878"/>
                      <a:pt x="1126" y="757"/>
                    </a:cubicBezTo>
                    <a:lnTo>
                      <a:pt x="609" y="118"/>
                    </a:lnTo>
                    <a:cubicBezTo>
                      <a:pt x="545" y="38"/>
                      <a:pt x="455" y="0"/>
                      <a:pt x="36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1" name="Google Shape;1381;p22"/>
              <p:cNvSpPr/>
              <p:nvPr/>
            </p:nvSpPr>
            <p:spPr>
              <a:xfrm>
                <a:off x="7222275" y="1841675"/>
                <a:ext cx="44875" cy="27975"/>
              </a:xfrm>
              <a:custGeom>
                <a:rect b="b" l="l" r="r" t="t"/>
                <a:pathLst>
                  <a:path extrusionOk="0" h="1119" w="1795">
                    <a:moveTo>
                      <a:pt x="417" y="1"/>
                    </a:moveTo>
                    <a:cubicBezTo>
                      <a:pt x="283" y="1"/>
                      <a:pt x="137" y="63"/>
                      <a:pt x="92" y="176"/>
                    </a:cubicBezTo>
                    <a:cubicBezTo>
                      <a:pt x="1" y="328"/>
                      <a:pt x="92" y="571"/>
                      <a:pt x="244" y="632"/>
                    </a:cubicBezTo>
                    <a:lnTo>
                      <a:pt x="1217" y="1088"/>
                    </a:lnTo>
                    <a:cubicBezTo>
                      <a:pt x="1247" y="1118"/>
                      <a:pt x="1308" y="1118"/>
                      <a:pt x="1369" y="1118"/>
                    </a:cubicBezTo>
                    <a:cubicBezTo>
                      <a:pt x="1490" y="1118"/>
                      <a:pt x="1612" y="1057"/>
                      <a:pt x="1673" y="936"/>
                    </a:cubicBezTo>
                    <a:cubicBezTo>
                      <a:pt x="1794" y="754"/>
                      <a:pt x="1733" y="571"/>
                      <a:pt x="1521" y="480"/>
                    </a:cubicBezTo>
                    <a:lnTo>
                      <a:pt x="548" y="24"/>
                    </a:lnTo>
                    <a:cubicBezTo>
                      <a:pt x="509" y="8"/>
                      <a:pt x="463" y="1"/>
                      <a:pt x="41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2" name="Google Shape;1382;p22"/>
              <p:cNvSpPr/>
              <p:nvPr/>
            </p:nvSpPr>
            <p:spPr>
              <a:xfrm>
                <a:off x="7280800" y="1786275"/>
                <a:ext cx="32700" cy="40050"/>
              </a:xfrm>
              <a:custGeom>
                <a:rect b="b" l="l" r="r" t="t"/>
                <a:pathLst>
                  <a:path extrusionOk="0" h="1602" w="1308">
                    <a:moveTo>
                      <a:pt x="362" y="0"/>
                    </a:moveTo>
                    <a:cubicBezTo>
                      <a:pt x="301" y="0"/>
                      <a:pt x="240" y="17"/>
                      <a:pt x="183" y="52"/>
                    </a:cubicBezTo>
                    <a:cubicBezTo>
                      <a:pt x="31" y="143"/>
                      <a:pt x="0" y="355"/>
                      <a:pt x="61" y="477"/>
                    </a:cubicBezTo>
                    <a:lnTo>
                      <a:pt x="669" y="1450"/>
                    </a:lnTo>
                    <a:cubicBezTo>
                      <a:pt x="760" y="1571"/>
                      <a:pt x="851" y="1602"/>
                      <a:pt x="943" y="1602"/>
                    </a:cubicBezTo>
                    <a:cubicBezTo>
                      <a:pt x="1003" y="1602"/>
                      <a:pt x="1064" y="1602"/>
                      <a:pt x="1125" y="1571"/>
                    </a:cubicBezTo>
                    <a:cubicBezTo>
                      <a:pt x="1277" y="1450"/>
                      <a:pt x="1307" y="1237"/>
                      <a:pt x="1247" y="1115"/>
                    </a:cubicBezTo>
                    <a:lnTo>
                      <a:pt x="639" y="143"/>
                    </a:lnTo>
                    <a:cubicBezTo>
                      <a:pt x="563" y="48"/>
                      <a:pt x="463" y="0"/>
                      <a:pt x="36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3" name="Google Shape;1383;p22"/>
              <p:cNvSpPr/>
              <p:nvPr/>
            </p:nvSpPr>
            <p:spPr>
              <a:xfrm>
                <a:off x="7274725" y="1830950"/>
                <a:ext cx="38775" cy="38700"/>
              </a:xfrm>
              <a:custGeom>
                <a:rect b="b" l="l" r="r" t="t"/>
                <a:pathLst>
                  <a:path extrusionOk="0" h="1548" w="1551">
                    <a:moveTo>
                      <a:pt x="366" y="1"/>
                    </a:moveTo>
                    <a:cubicBezTo>
                      <a:pt x="287" y="1"/>
                      <a:pt x="210" y="31"/>
                      <a:pt x="152" y="88"/>
                    </a:cubicBezTo>
                    <a:cubicBezTo>
                      <a:pt x="0" y="179"/>
                      <a:pt x="0" y="423"/>
                      <a:pt x="122" y="544"/>
                    </a:cubicBezTo>
                    <a:lnTo>
                      <a:pt x="942" y="1456"/>
                    </a:lnTo>
                    <a:cubicBezTo>
                      <a:pt x="1034" y="1517"/>
                      <a:pt x="1094" y="1547"/>
                      <a:pt x="1186" y="1547"/>
                    </a:cubicBezTo>
                    <a:cubicBezTo>
                      <a:pt x="1246" y="1547"/>
                      <a:pt x="1338" y="1517"/>
                      <a:pt x="1398" y="1486"/>
                    </a:cubicBezTo>
                    <a:cubicBezTo>
                      <a:pt x="1550" y="1365"/>
                      <a:pt x="1550" y="1152"/>
                      <a:pt x="1459" y="1031"/>
                    </a:cubicBezTo>
                    <a:lnTo>
                      <a:pt x="608" y="119"/>
                    </a:lnTo>
                    <a:cubicBezTo>
                      <a:pt x="544" y="38"/>
                      <a:pt x="454" y="1"/>
                      <a:pt x="36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84" name="Google Shape;1384;p22"/>
            <p:cNvGrpSpPr/>
            <p:nvPr/>
          </p:nvGrpSpPr>
          <p:grpSpPr>
            <a:xfrm flipH="1" rot="10800000">
              <a:off x="8845600" y="4311726"/>
              <a:ext cx="587425" cy="348600"/>
              <a:chOff x="1439500" y="3797725"/>
              <a:chExt cx="587425" cy="348600"/>
            </a:xfrm>
          </p:grpSpPr>
          <p:sp>
            <p:nvSpPr>
              <p:cNvPr id="1385" name="Google Shape;1385;p22"/>
              <p:cNvSpPr/>
              <p:nvPr/>
            </p:nvSpPr>
            <p:spPr>
              <a:xfrm>
                <a:off x="1643150" y="3909825"/>
                <a:ext cx="383775" cy="188675"/>
              </a:xfrm>
              <a:custGeom>
                <a:rect b="b" l="l" r="r" t="t"/>
                <a:pathLst>
                  <a:path extrusionOk="0" h="7547" w="15351">
                    <a:moveTo>
                      <a:pt x="14408" y="1342"/>
                    </a:moveTo>
                    <a:cubicBezTo>
                      <a:pt x="14287" y="1737"/>
                      <a:pt x="14135" y="2162"/>
                      <a:pt x="13891" y="2679"/>
                    </a:cubicBezTo>
                    <a:cubicBezTo>
                      <a:pt x="13071" y="4564"/>
                      <a:pt x="11521" y="6813"/>
                      <a:pt x="8663" y="6904"/>
                    </a:cubicBezTo>
                    <a:cubicBezTo>
                      <a:pt x="8580" y="6907"/>
                      <a:pt x="8498" y="6908"/>
                      <a:pt x="8415" y="6908"/>
                    </a:cubicBezTo>
                    <a:cubicBezTo>
                      <a:pt x="5375" y="6908"/>
                      <a:pt x="3035" y="5293"/>
                      <a:pt x="1733" y="4169"/>
                    </a:cubicBezTo>
                    <a:lnTo>
                      <a:pt x="1733" y="4169"/>
                    </a:lnTo>
                    <a:cubicBezTo>
                      <a:pt x="2723" y="4482"/>
                      <a:pt x="4120" y="4811"/>
                      <a:pt x="5765" y="4811"/>
                    </a:cubicBezTo>
                    <a:cubicBezTo>
                      <a:pt x="8262" y="4811"/>
                      <a:pt x="11329" y="4054"/>
                      <a:pt x="14408" y="1342"/>
                    </a:cubicBezTo>
                    <a:close/>
                    <a:moveTo>
                      <a:pt x="14985" y="0"/>
                    </a:moveTo>
                    <a:cubicBezTo>
                      <a:pt x="14912" y="0"/>
                      <a:pt x="14838" y="30"/>
                      <a:pt x="14773" y="96"/>
                    </a:cubicBezTo>
                    <a:cubicBezTo>
                      <a:pt x="11529" y="3284"/>
                      <a:pt x="8304" y="4155"/>
                      <a:pt x="5743" y="4155"/>
                    </a:cubicBezTo>
                    <a:cubicBezTo>
                      <a:pt x="2762" y="4155"/>
                      <a:pt x="681" y="2974"/>
                      <a:pt x="517" y="2892"/>
                    </a:cubicBezTo>
                    <a:cubicBezTo>
                      <a:pt x="467" y="2872"/>
                      <a:pt x="416" y="2862"/>
                      <a:pt x="367" y="2862"/>
                    </a:cubicBezTo>
                    <a:cubicBezTo>
                      <a:pt x="267" y="2862"/>
                      <a:pt x="173" y="2902"/>
                      <a:pt x="92" y="2983"/>
                    </a:cubicBezTo>
                    <a:cubicBezTo>
                      <a:pt x="31" y="3105"/>
                      <a:pt x="1" y="3287"/>
                      <a:pt x="92" y="3409"/>
                    </a:cubicBezTo>
                    <a:cubicBezTo>
                      <a:pt x="271" y="3558"/>
                      <a:pt x="3322" y="7547"/>
                      <a:pt x="8411" y="7547"/>
                    </a:cubicBezTo>
                    <a:cubicBezTo>
                      <a:pt x="8505" y="7547"/>
                      <a:pt x="8599" y="7545"/>
                      <a:pt x="8694" y="7542"/>
                    </a:cubicBezTo>
                    <a:cubicBezTo>
                      <a:pt x="11885" y="7451"/>
                      <a:pt x="13648" y="4989"/>
                      <a:pt x="14560" y="2953"/>
                    </a:cubicBezTo>
                    <a:cubicBezTo>
                      <a:pt x="15107" y="1585"/>
                      <a:pt x="15350" y="460"/>
                      <a:pt x="15350" y="400"/>
                    </a:cubicBezTo>
                    <a:cubicBezTo>
                      <a:pt x="15350" y="278"/>
                      <a:pt x="15259" y="126"/>
                      <a:pt x="15168" y="65"/>
                    </a:cubicBezTo>
                    <a:cubicBezTo>
                      <a:pt x="15112" y="23"/>
                      <a:pt x="15049" y="0"/>
                      <a:pt x="1498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6" name="Google Shape;1386;p22"/>
              <p:cNvSpPr/>
              <p:nvPr/>
            </p:nvSpPr>
            <p:spPr>
              <a:xfrm>
                <a:off x="1439500" y="3821500"/>
                <a:ext cx="329825" cy="324825"/>
              </a:xfrm>
              <a:custGeom>
                <a:rect b="b" l="l" r="r" t="t"/>
                <a:pathLst>
                  <a:path extrusionOk="0" h="12993" w="13193">
                    <a:moveTo>
                      <a:pt x="2706" y="1774"/>
                    </a:moveTo>
                    <a:lnTo>
                      <a:pt x="2706" y="1774"/>
                    </a:lnTo>
                    <a:cubicBezTo>
                      <a:pt x="3283" y="8796"/>
                      <a:pt x="8329" y="11410"/>
                      <a:pt x="11095" y="12291"/>
                    </a:cubicBezTo>
                    <a:cubicBezTo>
                      <a:pt x="10863" y="12306"/>
                      <a:pt x="10613" y="12315"/>
                      <a:pt x="10349" y="12315"/>
                    </a:cubicBezTo>
                    <a:cubicBezTo>
                      <a:pt x="8465" y="12315"/>
                      <a:pt x="5845" y="11859"/>
                      <a:pt x="3739" y="9860"/>
                    </a:cubicBezTo>
                    <a:cubicBezTo>
                      <a:pt x="1156" y="7428"/>
                      <a:pt x="1946" y="3781"/>
                      <a:pt x="2706" y="1774"/>
                    </a:cubicBezTo>
                    <a:close/>
                    <a:moveTo>
                      <a:pt x="2908" y="1"/>
                    </a:moveTo>
                    <a:cubicBezTo>
                      <a:pt x="2793" y="1"/>
                      <a:pt x="2685" y="46"/>
                      <a:pt x="2615" y="163"/>
                    </a:cubicBezTo>
                    <a:cubicBezTo>
                      <a:pt x="2615" y="163"/>
                      <a:pt x="2523" y="346"/>
                      <a:pt x="2371" y="741"/>
                    </a:cubicBezTo>
                    <a:cubicBezTo>
                      <a:pt x="1581" y="2595"/>
                      <a:pt x="1" y="7276"/>
                      <a:pt x="3253" y="10346"/>
                    </a:cubicBezTo>
                    <a:cubicBezTo>
                      <a:pt x="5527" y="12532"/>
                      <a:pt x="8373" y="12993"/>
                      <a:pt x="10387" y="12993"/>
                    </a:cubicBezTo>
                    <a:cubicBezTo>
                      <a:pt x="11819" y="12993"/>
                      <a:pt x="12830" y="12760"/>
                      <a:pt x="12919" y="12747"/>
                    </a:cubicBezTo>
                    <a:cubicBezTo>
                      <a:pt x="13040" y="12717"/>
                      <a:pt x="13132" y="12626"/>
                      <a:pt x="13162" y="12565"/>
                    </a:cubicBezTo>
                    <a:cubicBezTo>
                      <a:pt x="13192" y="12504"/>
                      <a:pt x="13192" y="12443"/>
                      <a:pt x="13192" y="12413"/>
                    </a:cubicBezTo>
                    <a:cubicBezTo>
                      <a:pt x="13162" y="12261"/>
                      <a:pt x="13040" y="12139"/>
                      <a:pt x="12888" y="12109"/>
                    </a:cubicBezTo>
                    <a:cubicBezTo>
                      <a:pt x="12767" y="12109"/>
                      <a:pt x="3223" y="10741"/>
                      <a:pt x="3283" y="315"/>
                    </a:cubicBezTo>
                    <a:cubicBezTo>
                      <a:pt x="3283" y="163"/>
                      <a:pt x="3162" y="42"/>
                      <a:pt x="3010" y="11"/>
                    </a:cubicBezTo>
                    <a:cubicBezTo>
                      <a:pt x="2976" y="5"/>
                      <a:pt x="2941" y="1"/>
                      <a:pt x="290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7" name="Google Shape;1387;p22"/>
              <p:cNvSpPr/>
              <p:nvPr/>
            </p:nvSpPr>
            <p:spPr>
              <a:xfrm>
                <a:off x="1574775" y="3797725"/>
                <a:ext cx="284225" cy="180750"/>
              </a:xfrm>
              <a:custGeom>
                <a:rect b="b" l="l" r="r" t="t"/>
                <a:pathLst>
                  <a:path extrusionOk="0" h="7230" w="11369">
                    <a:moveTo>
                      <a:pt x="912" y="1570"/>
                    </a:moveTo>
                    <a:lnTo>
                      <a:pt x="912" y="1570"/>
                    </a:lnTo>
                    <a:cubicBezTo>
                      <a:pt x="1672" y="2634"/>
                      <a:pt x="3040" y="4184"/>
                      <a:pt x="4772" y="4823"/>
                    </a:cubicBezTo>
                    <a:cubicBezTo>
                      <a:pt x="6444" y="5522"/>
                      <a:pt x="8359" y="5674"/>
                      <a:pt x="9605" y="5704"/>
                    </a:cubicBezTo>
                    <a:cubicBezTo>
                      <a:pt x="8735" y="6091"/>
                      <a:pt x="7496" y="6527"/>
                      <a:pt x="6169" y="6527"/>
                    </a:cubicBezTo>
                    <a:cubicBezTo>
                      <a:pt x="5411" y="6527"/>
                      <a:pt x="4623" y="6384"/>
                      <a:pt x="3860" y="6008"/>
                    </a:cubicBezTo>
                    <a:cubicBezTo>
                      <a:pt x="1793" y="5035"/>
                      <a:pt x="1125" y="2938"/>
                      <a:pt x="912" y="1570"/>
                    </a:cubicBezTo>
                    <a:close/>
                    <a:moveTo>
                      <a:pt x="498" y="1"/>
                    </a:moveTo>
                    <a:cubicBezTo>
                      <a:pt x="463" y="1"/>
                      <a:pt x="429" y="7"/>
                      <a:pt x="395" y="20"/>
                    </a:cubicBezTo>
                    <a:cubicBezTo>
                      <a:pt x="274" y="51"/>
                      <a:pt x="152" y="172"/>
                      <a:pt x="152" y="324"/>
                    </a:cubicBezTo>
                    <a:cubicBezTo>
                      <a:pt x="152" y="507"/>
                      <a:pt x="0" y="4914"/>
                      <a:pt x="3556" y="6616"/>
                    </a:cubicBezTo>
                    <a:cubicBezTo>
                      <a:pt x="4463" y="7062"/>
                      <a:pt x="5388" y="7230"/>
                      <a:pt x="6265" y="7230"/>
                    </a:cubicBezTo>
                    <a:cubicBezTo>
                      <a:pt x="8858" y="7230"/>
                      <a:pt x="11042" y="5765"/>
                      <a:pt x="11155" y="5674"/>
                    </a:cubicBezTo>
                    <a:cubicBezTo>
                      <a:pt x="11216" y="5643"/>
                      <a:pt x="11246" y="5613"/>
                      <a:pt x="11277" y="5522"/>
                    </a:cubicBezTo>
                    <a:cubicBezTo>
                      <a:pt x="11368" y="5370"/>
                      <a:pt x="11277" y="5157"/>
                      <a:pt x="11155" y="5066"/>
                    </a:cubicBezTo>
                    <a:lnTo>
                      <a:pt x="10942" y="5066"/>
                    </a:lnTo>
                    <a:cubicBezTo>
                      <a:pt x="10814" y="5074"/>
                      <a:pt x="10481" y="5093"/>
                      <a:pt x="10014" y="5093"/>
                    </a:cubicBezTo>
                    <a:cubicBezTo>
                      <a:pt x="8825" y="5093"/>
                      <a:pt x="6771" y="4974"/>
                      <a:pt x="5046" y="4276"/>
                    </a:cubicBezTo>
                    <a:cubicBezTo>
                      <a:pt x="2523" y="3242"/>
                      <a:pt x="790" y="203"/>
                      <a:pt x="790" y="172"/>
                    </a:cubicBezTo>
                    <a:cubicBezTo>
                      <a:pt x="743" y="77"/>
                      <a:pt x="621" y="1"/>
                      <a:pt x="4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88" name="Google Shape;1388;p22"/>
            <p:cNvGrpSpPr/>
            <p:nvPr/>
          </p:nvGrpSpPr>
          <p:grpSpPr>
            <a:xfrm flipH="1" rot="10800000">
              <a:off x="7641075" y="4908088"/>
              <a:ext cx="595000" cy="398975"/>
              <a:chOff x="6769400" y="3772725"/>
              <a:chExt cx="595000" cy="398975"/>
            </a:xfrm>
          </p:grpSpPr>
          <p:sp>
            <p:nvSpPr>
              <p:cNvPr id="1389" name="Google Shape;1389;p22"/>
              <p:cNvSpPr/>
              <p:nvPr/>
            </p:nvSpPr>
            <p:spPr>
              <a:xfrm>
                <a:off x="6769400" y="3772725"/>
                <a:ext cx="595000" cy="398975"/>
              </a:xfrm>
              <a:custGeom>
                <a:rect b="b" l="l" r="r" t="t"/>
                <a:pathLst>
                  <a:path extrusionOk="0" h="15959" w="23800">
                    <a:moveTo>
                      <a:pt x="19271" y="4485"/>
                    </a:moveTo>
                    <a:cubicBezTo>
                      <a:pt x="20760" y="4789"/>
                      <a:pt x="22523" y="5276"/>
                      <a:pt x="22949" y="5853"/>
                    </a:cubicBezTo>
                    <a:cubicBezTo>
                      <a:pt x="23070" y="5944"/>
                      <a:pt x="23040" y="6066"/>
                      <a:pt x="23040" y="6096"/>
                    </a:cubicBezTo>
                    <a:cubicBezTo>
                      <a:pt x="23040" y="6157"/>
                      <a:pt x="22979" y="6187"/>
                      <a:pt x="22979" y="6248"/>
                    </a:cubicBezTo>
                    <a:cubicBezTo>
                      <a:pt x="22918" y="6400"/>
                      <a:pt x="22797" y="6491"/>
                      <a:pt x="22645" y="6491"/>
                    </a:cubicBezTo>
                    <a:cubicBezTo>
                      <a:pt x="22607" y="6498"/>
                      <a:pt x="22567" y="6500"/>
                      <a:pt x="22525" y="6500"/>
                    </a:cubicBezTo>
                    <a:cubicBezTo>
                      <a:pt x="21736" y="6500"/>
                      <a:pt x="20339" y="5438"/>
                      <a:pt x="19271" y="4485"/>
                    </a:cubicBezTo>
                    <a:close/>
                    <a:moveTo>
                      <a:pt x="12196" y="644"/>
                    </a:moveTo>
                    <a:cubicBezTo>
                      <a:pt x="13108" y="644"/>
                      <a:pt x="14034" y="873"/>
                      <a:pt x="14833" y="1507"/>
                    </a:cubicBezTo>
                    <a:cubicBezTo>
                      <a:pt x="15745" y="2236"/>
                      <a:pt x="16079" y="3087"/>
                      <a:pt x="15897" y="4090"/>
                    </a:cubicBezTo>
                    <a:cubicBezTo>
                      <a:pt x="15654" y="5184"/>
                      <a:pt x="14864" y="6096"/>
                      <a:pt x="14864" y="6096"/>
                    </a:cubicBezTo>
                    <a:cubicBezTo>
                      <a:pt x="14803" y="6157"/>
                      <a:pt x="14803" y="6157"/>
                      <a:pt x="14803" y="6187"/>
                    </a:cubicBezTo>
                    <a:lnTo>
                      <a:pt x="14803" y="6218"/>
                    </a:lnTo>
                    <a:lnTo>
                      <a:pt x="14803" y="6248"/>
                    </a:lnTo>
                    <a:lnTo>
                      <a:pt x="14803" y="6309"/>
                    </a:lnTo>
                    <a:lnTo>
                      <a:pt x="14803" y="6370"/>
                    </a:lnTo>
                    <a:lnTo>
                      <a:pt x="14803" y="6400"/>
                    </a:lnTo>
                    <a:cubicBezTo>
                      <a:pt x="14803" y="6461"/>
                      <a:pt x="14803" y="6461"/>
                      <a:pt x="14864" y="6491"/>
                    </a:cubicBezTo>
                    <a:cubicBezTo>
                      <a:pt x="14864" y="6522"/>
                      <a:pt x="14894" y="6522"/>
                      <a:pt x="14894" y="6552"/>
                    </a:cubicBezTo>
                    <a:lnTo>
                      <a:pt x="14894" y="6613"/>
                    </a:lnTo>
                    <a:cubicBezTo>
                      <a:pt x="14924" y="6643"/>
                      <a:pt x="14924" y="6643"/>
                      <a:pt x="14985" y="6643"/>
                    </a:cubicBezTo>
                    <a:lnTo>
                      <a:pt x="15137" y="6643"/>
                    </a:lnTo>
                    <a:cubicBezTo>
                      <a:pt x="15328" y="6618"/>
                      <a:pt x="15516" y="6605"/>
                      <a:pt x="15700" y="6605"/>
                    </a:cubicBezTo>
                    <a:cubicBezTo>
                      <a:pt x="16601" y="6605"/>
                      <a:pt x="17403" y="6909"/>
                      <a:pt x="17934" y="7464"/>
                    </a:cubicBezTo>
                    <a:cubicBezTo>
                      <a:pt x="18572" y="8133"/>
                      <a:pt x="18815" y="9075"/>
                      <a:pt x="18633" y="10048"/>
                    </a:cubicBezTo>
                    <a:cubicBezTo>
                      <a:pt x="18389" y="11264"/>
                      <a:pt x="17508" y="12388"/>
                      <a:pt x="16201" y="13178"/>
                    </a:cubicBezTo>
                    <a:cubicBezTo>
                      <a:pt x="13751" y="14684"/>
                      <a:pt x="10069" y="15288"/>
                      <a:pt x="7036" y="15288"/>
                    </a:cubicBezTo>
                    <a:cubicBezTo>
                      <a:pt x="5477" y="15288"/>
                      <a:pt x="4090" y="15129"/>
                      <a:pt x="3131" y="14850"/>
                    </a:cubicBezTo>
                    <a:cubicBezTo>
                      <a:pt x="2158" y="14577"/>
                      <a:pt x="1945" y="14242"/>
                      <a:pt x="1854" y="14121"/>
                    </a:cubicBezTo>
                    <a:cubicBezTo>
                      <a:pt x="1672" y="13695"/>
                      <a:pt x="1611" y="13300"/>
                      <a:pt x="1672" y="12905"/>
                    </a:cubicBezTo>
                    <a:cubicBezTo>
                      <a:pt x="1824" y="12145"/>
                      <a:pt x="2462" y="11689"/>
                      <a:pt x="2462" y="11659"/>
                    </a:cubicBezTo>
                    <a:cubicBezTo>
                      <a:pt x="2584" y="11567"/>
                      <a:pt x="2675" y="11385"/>
                      <a:pt x="2584" y="11233"/>
                    </a:cubicBezTo>
                    <a:cubicBezTo>
                      <a:pt x="2533" y="11106"/>
                      <a:pt x="2419" y="11043"/>
                      <a:pt x="2295" y="11043"/>
                    </a:cubicBezTo>
                    <a:cubicBezTo>
                      <a:pt x="2270" y="11043"/>
                      <a:pt x="2244" y="11046"/>
                      <a:pt x="2219" y="11051"/>
                    </a:cubicBezTo>
                    <a:cubicBezTo>
                      <a:pt x="2219" y="11051"/>
                      <a:pt x="2017" y="11093"/>
                      <a:pt x="1759" y="11093"/>
                    </a:cubicBezTo>
                    <a:cubicBezTo>
                      <a:pt x="1527" y="11093"/>
                      <a:pt x="1250" y="11059"/>
                      <a:pt x="1034" y="10929"/>
                    </a:cubicBezTo>
                    <a:cubicBezTo>
                      <a:pt x="851" y="10808"/>
                      <a:pt x="760" y="10656"/>
                      <a:pt x="699" y="10443"/>
                    </a:cubicBezTo>
                    <a:cubicBezTo>
                      <a:pt x="638" y="10260"/>
                      <a:pt x="638" y="9987"/>
                      <a:pt x="699" y="9713"/>
                    </a:cubicBezTo>
                    <a:cubicBezTo>
                      <a:pt x="1155" y="7251"/>
                      <a:pt x="5441" y="2692"/>
                      <a:pt x="9605" y="1172"/>
                    </a:cubicBezTo>
                    <a:cubicBezTo>
                      <a:pt x="10356" y="881"/>
                      <a:pt x="11269" y="644"/>
                      <a:pt x="12196" y="644"/>
                    </a:cubicBezTo>
                    <a:close/>
                    <a:moveTo>
                      <a:pt x="12255" y="0"/>
                    </a:moveTo>
                    <a:cubicBezTo>
                      <a:pt x="11384" y="0"/>
                      <a:pt x="10434" y="188"/>
                      <a:pt x="9423" y="564"/>
                    </a:cubicBezTo>
                    <a:cubicBezTo>
                      <a:pt x="5015" y="2206"/>
                      <a:pt x="608" y="6887"/>
                      <a:pt x="91" y="9592"/>
                    </a:cubicBezTo>
                    <a:cubicBezTo>
                      <a:pt x="0" y="9926"/>
                      <a:pt x="0" y="10291"/>
                      <a:pt x="91" y="10595"/>
                    </a:cubicBezTo>
                    <a:cubicBezTo>
                      <a:pt x="152" y="11020"/>
                      <a:pt x="395" y="11324"/>
                      <a:pt x="730" y="11507"/>
                    </a:cubicBezTo>
                    <a:cubicBezTo>
                      <a:pt x="942" y="11659"/>
                      <a:pt x="1246" y="11719"/>
                      <a:pt x="1489" y="11780"/>
                    </a:cubicBezTo>
                    <a:cubicBezTo>
                      <a:pt x="1307" y="12023"/>
                      <a:pt x="1094" y="12388"/>
                      <a:pt x="1034" y="12783"/>
                    </a:cubicBezTo>
                    <a:cubicBezTo>
                      <a:pt x="912" y="13330"/>
                      <a:pt x="1034" y="13878"/>
                      <a:pt x="1307" y="14425"/>
                    </a:cubicBezTo>
                    <a:cubicBezTo>
                      <a:pt x="1520" y="14881"/>
                      <a:pt x="2067" y="15215"/>
                      <a:pt x="2918" y="15489"/>
                    </a:cubicBezTo>
                    <a:cubicBezTo>
                      <a:pt x="3932" y="15788"/>
                      <a:pt x="5389" y="15958"/>
                      <a:pt x="7026" y="15958"/>
                    </a:cubicBezTo>
                    <a:cubicBezTo>
                      <a:pt x="10199" y="15958"/>
                      <a:pt x="14050" y="15320"/>
                      <a:pt x="16657" y="13756"/>
                    </a:cubicBezTo>
                    <a:cubicBezTo>
                      <a:pt x="18116" y="12844"/>
                      <a:pt x="19119" y="11567"/>
                      <a:pt x="19393" y="10200"/>
                    </a:cubicBezTo>
                    <a:cubicBezTo>
                      <a:pt x="19605" y="9045"/>
                      <a:pt x="19301" y="7859"/>
                      <a:pt x="18511" y="7069"/>
                    </a:cubicBezTo>
                    <a:cubicBezTo>
                      <a:pt x="17873" y="6400"/>
                      <a:pt x="17022" y="6035"/>
                      <a:pt x="16049" y="6005"/>
                    </a:cubicBezTo>
                    <a:cubicBezTo>
                      <a:pt x="16535" y="5580"/>
                      <a:pt x="17295" y="4972"/>
                      <a:pt x="18238" y="4425"/>
                    </a:cubicBezTo>
                    <a:cubicBezTo>
                      <a:pt x="18938" y="5096"/>
                      <a:pt x="21182" y="7171"/>
                      <a:pt x="22597" y="7171"/>
                    </a:cubicBezTo>
                    <a:cubicBezTo>
                      <a:pt x="22655" y="7171"/>
                      <a:pt x="22712" y="7167"/>
                      <a:pt x="22766" y="7160"/>
                    </a:cubicBezTo>
                    <a:cubicBezTo>
                      <a:pt x="23101" y="7130"/>
                      <a:pt x="23405" y="6887"/>
                      <a:pt x="23587" y="6583"/>
                    </a:cubicBezTo>
                    <a:cubicBezTo>
                      <a:pt x="23800" y="6218"/>
                      <a:pt x="23800" y="5792"/>
                      <a:pt x="23526" y="5458"/>
                    </a:cubicBezTo>
                    <a:cubicBezTo>
                      <a:pt x="22888" y="4577"/>
                      <a:pt x="20791" y="4090"/>
                      <a:pt x="19453" y="3847"/>
                    </a:cubicBezTo>
                    <a:cubicBezTo>
                      <a:pt x="20458" y="3477"/>
                      <a:pt x="21555" y="3222"/>
                      <a:pt x="22784" y="3222"/>
                    </a:cubicBezTo>
                    <a:cubicBezTo>
                      <a:pt x="22968" y="3222"/>
                      <a:pt x="23154" y="3227"/>
                      <a:pt x="23344" y="3239"/>
                    </a:cubicBezTo>
                    <a:cubicBezTo>
                      <a:pt x="23526" y="3239"/>
                      <a:pt x="23678" y="3148"/>
                      <a:pt x="23678" y="2935"/>
                    </a:cubicBezTo>
                    <a:cubicBezTo>
                      <a:pt x="23678" y="2753"/>
                      <a:pt x="23557" y="2601"/>
                      <a:pt x="23374" y="2601"/>
                    </a:cubicBezTo>
                    <a:cubicBezTo>
                      <a:pt x="23155" y="2585"/>
                      <a:pt x="22938" y="2578"/>
                      <a:pt x="22724" y="2578"/>
                    </a:cubicBezTo>
                    <a:cubicBezTo>
                      <a:pt x="20011" y="2578"/>
                      <a:pt x="17794" y="3777"/>
                      <a:pt x="16414" y="4820"/>
                    </a:cubicBezTo>
                    <a:cubicBezTo>
                      <a:pt x="16505" y="4607"/>
                      <a:pt x="16535" y="4425"/>
                      <a:pt x="16566" y="4242"/>
                    </a:cubicBezTo>
                    <a:cubicBezTo>
                      <a:pt x="16809" y="2996"/>
                      <a:pt x="16353" y="1902"/>
                      <a:pt x="15289" y="1020"/>
                    </a:cubicBezTo>
                    <a:cubicBezTo>
                      <a:pt x="14452" y="340"/>
                      <a:pt x="13426" y="0"/>
                      <a:pt x="1225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0" name="Google Shape;1390;p22"/>
              <p:cNvSpPr/>
              <p:nvPr/>
            </p:nvSpPr>
            <p:spPr>
              <a:xfrm>
                <a:off x="6817850" y="3820425"/>
                <a:ext cx="346625" cy="187375"/>
              </a:xfrm>
              <a:custGeom>
                <a:rect b="b" l="l" r="r" t="t"/>
                <a:pathLst>
                  <a:path extrusionOk="0" h="7495" w="13865">
                    <a:moveTo>
                      <a:pt x="9414" y="0"/>
                    </a:moveTo>
                    <a:cubicBezTo>
                      <a:pt x="9168" y="0"/>
                      <a:pt x="8928" y="18"/>
                      <a:pt x="8701" y="54"/>
                    </a:cubicBezTo>
                    <a:cubicBezTo>
                      <a:pt x="7029" y="328"/>
                      <a:pt x="5387" y="1665"/>
                      <a:pt x="4111" y="2669"/>
                    </a:cubicBezTo>
                    <a:cubicBezTo>
                      <a:pt x="2591" y="3945"/>
                      <a:pt x="1254" y="5404"/>
                      <a:pt x="190" y="7045"/>
                    </a:cubicBezTo>
                    <a:cubicBezTo>
                      <a:pt x="0" y="7277"/>
                      <a:pt x="234" y="7494"/>
                      <a:pt x="477" y="7494"/>
                    </a:cubicBezTo>
                    <a:cubicBezTo>
                      <a:pt x="584" y="7494"/>
                      <a:pt x="693" y="7452"/>
                      <a:pt x="767" y="7349"/>
                    </a:cubicBezTo>
                    <a:cubicBezTo>
                      <a:pt x="2561" y="4705"/>
                      <a:pt x="5083" y="2304"/>
                      <a:pt x="8032" y="966"/>
                    </a:cubicBezTo>
                    <a:cubicBezTo>
                      <a:pt x="8413" y="799"/>
                      <a:pt x="8931" y="711"/>
                      <a:pt x="9478" y="711"/>
                    </a:cubicBezTo>
                    <a:cubicBezTo>
                      <a:pt x="11113" y="711"/>
                      <a:pt x="13001" y="1492"/>
                      <a:pt x="12226" y="3246"/>
                    </a:cubicBezTo>
                    <a:cubicBezTo>
                      <a:pt x="12104" y="3511"/>
                      <a:pt x="12337" y="3735"/>
                      <a:pt x="12559" y="3735"/>
                    </a:cubicBezTo>
                    <a:cubicBezTo>
                      <a:pt x="12668" y="3735"/>
                      <a:pt x="12774" y="3680"/>
                      <a:pt x="12834" y="3550"/>
                    </a:cubicBezTo>
                    <a:cubicBezTo>
                      <a:pt x="13864" y="1219"/>
                      <a:pt x="11439" y="0"/>
                      <a:pt x="941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1_1_1">
    <p:spTree>
      <p:nvGrpSpPr>
        <p:cNvPr id="1391" name="Shape 1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" name="Google Shape;1392;p23"/>
          <p:cNvSpPr txBox="1"/>
          <p:nvPr>
            <p:ph type="title"/>
          </p:nvPr>
        </p:nvSpPr>
        <p:spPr>
          <a:xfrm>
            <a:off x="2027100" y="3894200"/>
            <a:ext cx="5089800" cy="49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Font typeface="Open Sans"/>
              <a:buNone/>
              <a:defRPr sz="1600"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93" name="Google Shape;1393;p23"/>
          <p:cNvSpPr txBox="1"/>
          <p:nvPr>
            <p:ph idx="1" type="subTitle"/>
          </p:nvPr>
        </p:nvSpPr>
        <p:spPr>
          <a:xfrm>
            <a:off x="1206600" y="2376200"/>
            <a:ext cx="6730800" cy="151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Itim"/>
              <a:buNone/>
              <a:defRPr sz="3200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grpSp>
        <p:nvGrpSpPr>
          <p:cNvPr id="1394" name="Google Shape;1394;p23"/>
          <p:cNvGrpSpPr/>
          <p:nvPr/>
        </p:nvGrpSpPr>
        <p:grpSpPr>
          <a:xfrm>
            <a:off x="-479850" y="-501537"/>
            <a:ext cx="2257100" cy="2318938"/>
            <a:chOff x="-251250" y="-272937"/>
            <a:chExt cx="2257100" cy="2318938"/>
          </a:xfrm>
        </p:grpSpPr>
        <p:sp>
          <p:nvSpPr>
            <p:cNvPr id="1395" name="Google Shape;1395;p23"/>
            <p:cNvSpPr/>
            <p:nvPr/>
          </p:nvSpPr>
          <p:spPr>
            <a:xfrm>
              <a:off x="374563" y="497375"/>
              <a:ext cx="626950" cy="443725"/>
            </a:xfrm>
            <a:custGeom>
              <a:rect b="b" l="l" r="r" t="t"/>
              <a:pathLst>
                <a:path extrusionOk="0" h="17749" w="25078">
                  <a:moveTo>
                    <a:pt x="10913" y="979"/>
                  </a:moveTo>
                  <a:cubicBezTo>
                    <a:pt x="11703" y="1435"/>
                    <a:pt x="12554" y="2073"/>
                    <a:pt x="12706" y="2803"/>
                  </a:cubicBezTo>
                  <a:cubicBezTo>
                    <a:pt x="12311" y="2955"/>
                    <a:pt x="11977" y="3259"/>
                    <a:pt x="11733" y="3684"/>
                  </a:cubicBezTo>
                  <a:cubicBezTo>
                    <a:pt x="11733" y="3563"/>
                    <a:pt x="11733" y="3502"/>
                    <a:pt x="11703" y="3380"/>
                  </a:cubicBezTo>
                  <a:cubicBezTo>
                    <a:pt x="11581" y="2590"/>
                    <a:pt x="11338" y="1708"/>
                    <a:pt x="10913" y="979"/>
                  </a:cubicBezTo>
                  <a:close/>
                  <a:moveTo>
                    <a:pt x="13405" y="3343"/>
                  </a:moveTo>
                  <a:cubicBezTo>
                    <a:pt x="13569" y="3343"/>
                    <a:pt x="13735" y="3375"/>
                    <a:pt x="13892" y="3441"/>
                  </a:cubicBezTo>
                  <a:cubicBezTo>
                    <a:pt x="14499" y="3715"/>
                    <a:pt x="14743" y="4444"/>
                    <a:pt x="14469" y="5022"/>
                  </a:cubicBezTo>
                  <a:cubicBezTo>
                    <a:pt x="14296" y="5454"/>
                    <a:pt x="13878" y="5686"/>
                    <a:pt x="13442" y="5686"/>
                  </a:cubicBezTo>
                  <a:cubicBezTo>
                    <a:pt x="13265" y="5686"/>
                    <a:pt x="13086" y="5648"/>
                    <a:pt x="12919" y="5569"/>
                  </a:cubicBezTo>
                  <a:cubicBezTo>
                    <a:pt x="12341" y="5326"/>
                    <a:pt x="12098" y="4596"/>
                    <a:pt x="12341" y="4019"/>
                  </a:cubicBezTo>
                  <a:cubicBezTo>
                    <a:pt x="12541" y="3576"/>
                    <a:pt x="12966" y="3343"/>
                    <a:pt x="13405" y="3343"/>
                  </a:cubicBezTo>
                  <a:close/>
                  <a:moveTo>
                    <a:pt x="16451" y="3546"/>
                  </a:moveTo>
                  <a:cubicBezTo>
                    <a:pt x="16613" y="3546"/>
                    <a:pt x="16776" y="3580"/>
                    <a:pt x="16931" y="3654"/>
                  </a:cubicBezTo>
                  <a:cubicBezTo>
                    <a:pt x="17539" y="3897"/>
                    <a:pt x="17782" y="4626"/>
                    <a:pt x="17509" y="5204"/>
                  </a:cubicBezTo>
                  <a:cubicBezTo>
                    <a:pt x="17329" y="5631"/>
                    <a:pt x="16883" y="5875"/>
                    <a:pt x="16430" y="5875"/>
                  </a:cubicBezTo>
                  <a:cubicBezTo>
                    <a:pt x="16270" y="5875"/>
                    <a:pt x="16109" y="5845"/>
                    <a:pt x="15958" y="5781"/>
                  </a:cubicBezTo>
                  <a:cubicBezTo>
                    <a:pt x="15351" y="5508"/>
                    <a:pt x="15138" y="4778"/>
                    <a:pt x="15381" y="4201"/>
                  </a:cubicBezTo>
                  <a:cubicBezTo>
                    <a:pt x="15581" y="3800"/>
                    <a:pt x="16009" y="3546"/>
                    <a:pt x="16451" y="3546"/>
                  </a:cubicBezTo>
                  <a:close/>
                  <a:moveTo>
                    <a:pt x="10274" y="1161"/>
                  </a:moveTo>
                  <a:cubicBezTo>
                    <a:pt x="10761" y="2012"/>
                    <a:pt x="11095" y="3076"/>
                    <a:pt x="11126" y="4049"/>
                  </a:cubicBezTo>
                  <a:cubicBezTo>
                    <a:pt x="11186" y="4505"/>
                    <a:pt x="11065" y="5204"/>
                    <a:pt x="11217" y="5690"/>
                  </a:cubicBezTo>
                  <a:cubicBezTo>
                    <a:pt x="10913" y="5873"/>
                    <a:pt x="10639" y="6146"/>
                    <a:pt x="10487" y="6481"/>
                  </a:cubicBezTo>
                  <a:cubicBezTo>
                    <a:pt x="10274" y="6936"/>
                    <a:pt x="10274" y="7423"/>
                    <a:pt x="10426" y="7879"/>
                  </a:cubicBezTo>
                  <a:cubicBezTo>
                    <a:pt x="10062" y="7696"/>
                    <a:pt x="9606" y="7392"/>
                    <a:pt x="9211" y="6906"/>
                  </a:cubicBezTo>
                  <a:lnTo>
                    <a:pt x="9211" y="6876"/>
                  </a:lnTo>
                  <a:cubicBezTo>
                    <a:pt x="8998" y="6085"/>
                    <a:pt x="8967" y="5234"/>
                    <a:pt x="9241" y="4474"/>
                  </a:cubicBezTo>
                  <a:cubicBezTo>
                    <a:pt x="9393" y="4596"/>
                    <a:pt x="9575" y="4718"/>
                    <a:pt x="9727" y="4809"/>
                  </a:cubicBezTo>
                  <a:cubicBezTo>
                    <a:pt x="9802" y="4855"/>
                    <a:pt x="9888" y="4879"/>
                    <a:pt x="9970" y="4879"/>
                  </a:cubicBezTo>
                  <a:cubicBezTo>
                    <a:pt x="10154" y="4879"/>
                    <a:pt x="10317" y="4758"/>
                    <a:pt x="10274" y="4505"/>
                  </a:cubicBezTo>
                  <a:cubicBezTo>
                    <a:pt x="10062" y="3380"/>
                    <a:pt x="9970" y="2225"/>
                    <a:pt x="10274" y="1161"/>
                  </a:cubicBezTo>
                  <a:close/>
                  <a:moveTo>
                    <a:pt x="5840" y="4945"/>
                  </a:moveTo>
                  <a:cubicBezTo>
                    <a:pt x="6366" y="4945"/>
                    <a:pt x="6891" y="5024"/>
                    <a:pt x="7417" y="5234"/>
                  </a:cubicBezTo>
                  <a:cubicBezTo>
                    <a:pt x="7904" y="6572"/>
                    <a:pt x="8694" y="7453"/>
                    <a:pt x="9393" y="7970"/>
                  </a:cubicBezTo>
                  <a:cubicBezTo>
                    <a:pt x="8879" y="8049"/>
                    <a:pt x="8364" y="8082"/>
                    <a:pt x="7850" y="8082"/>
                  </a:cubicBezTo>
                  <a:cubicBezTo>
                    <a:pt x="7179" y="8082"/>
                    <a:pt x="6508" y="8026"/>
                    <a:pt x="5837" y="7940"/>
                  </a:cubicBezTo>
                  <a:cubicBezTo>
                    <a:pt x="4408" y="7757"/>
                    <a:pt x="2919" y="7514"/>
                    <a:pt x="1551" y="7028"/>
                  </a:cubicBezTo>
                  <a:cubicBezTo>
                    <a:pt x="2615" y="6633"/>
                    <a:pt x="3891" y="6724"/>
                    <a:pt x="4986" y="6633"/>
                  </a:cubicBezTo>
                  <a:cubicBezTo>
                    <a:pt x="5290" y="6602"/>
                    <a:pt x="5320" y="6268"/>
                    <a:pt x="5168" y="6085"/>
                  </a:cubicBezTo>
                  <a:cubicBezTo>
                    <a:pt x="4894" y="5781"/>
                    <a:pt x="4742" y="5417"/>
                    <a:pt x="4682" y="5052"/>
                  </a:cubicBezTo>
                  <a:cubicBezTo>
                    <a:pt x="5068" y="4988"/>
                    <a:pt x="5454" y="4945"/>
                    <a:pt x="5840" y="4945"/>
                  </a:cubicBezTo>
                  <a:close/>
                  <a:moveTo>
                    <a:pt x="12166" y="6083"/>
                  </a:moveTo>
                  <a:cubicBezTo>
                    <a:pt x="12324" y="6083"/>
                    <a:pt x="12487" y="6113"/>
                    <a:pt x="12645" y="6177"/>
                  </a:cubicBezTo>
                  <a:cubicBezTo>
                    <a:pt x="13253" y="6450"/>
                    <a:pt x="13496" y="7180"/>
                    <a:pt x="13223" y="7757"/>
                  </a:cubicBezTo>
                  <a:cubicBezTo>
                    <a:pt x="13023" y="8158"/>
                    <a:pt x="12594" y="8412"/>
                    <a:pt x="12153" y="8412"/>
                  </a:cubicBezTo>
                  <a:cubicBezTo>
                    <a:pt x="11991" y="8412"/>
                    <a:pt x="11827" y="8378"/>
                    <a:pt x="11673" y="8304"/>
                  </a:cubicBezTo>
                  <a:cubicBezTo>
                    <a:pt x="11065" y="8061"/>
                    <a:pt x="10822" y="7332"/>
                    <a:pt x="11095" y="6754"/>
                  </a:cubicBezTo>
                  <a:cubicBezTo>
                    <a:pt x="11297" y="6327"/>
                    <a:pt x="11716" y="6083"/>
                    <a:pt x="12166" y="6083"/>
                  </a:cubicBezTo>
                  <a:close/>
                  <a:moveTo>
                    <a:pt x="18261" y="6272"/>
                  </a:moveTo>
                  <a:cubicBezTo>
                    <a:pt x="18439" y="6272"/>
                    <a:pt x="18618" y="6310"/>
                    <a:pt x="18785" y="6389"/>
                  </a:cubicBezTo>
                  <a:cubicBezTo>
                    <a:pt x="19332" y="6633"/>
                    <a:pt x="19606" y="7362"/>
                    <a:pt x="19332" y="7940"/>
                  </a:cubicBezTo>
                  <a:cubicBezTo>
                    <a:pt x="19155" y="8382"/>
                    <a:pt x="18720" y="8616"/>
                    <a:pt x="18274" y="8616"/>
                  </a:cubicBezTo>
                  <a:cubicBezTo>
                    <a:pt x="18107" y="8616"/>
                    <a:pt x="17939" y="8583"/>
                    <a:pt x="17782" y="8517"/>
                  </a:cubicBezTo>
                  <a:cubicBezTo>
                    <a:pt x="17174" y="8243"/>
                    <a:pt x="16961" y="7514"/>
                    <a:pt x="17205" y="6936"/>
                  </a:cubicBezTo>
                  <a:cubicBezTo>
                    <a:pt x="17399" y="6504"/>
                    <a:pt x="17824" y="6272"/>
                    <a:pt x="18261" y="6272"/>
                  </a:cubicBezTo>
                  <a:close/>
                  <a:moveTo>
                    <a:pt x="15222" y="6313"/>
                  </a:moveTo>
                  <a:cubicBezTo>
                    <a:pt x="15381" y="6313"/>
                    <a:pt x="15540" y="6347"/>
                    <a:pt x="15685" y="6420"/>
                  </a:cubicBezTo>
                  <a:cubicBezTo>
                    <a:pt x="16262" y="6693"/>
                    <a:pt x="16536" y="7362"/>
                    <a:pt x="16262" y="7970"/>
                  </a:cubicBezTo>
                  <a:cubicBezTo>
                    <a:pt x="16064" y="8410"/>
                    <a:pt x="15643" y="8659"/>
                    <a:pt x="15206" y="8659"/>
                  </a:cubicBezTo>
                  <a:cubicBezTo>
                    <a:pt x="15040" y="8659"/>
                    <a:pt x="14872" y="8623"/>
                    <a:pt x="14712" y="8547"/>
                  </a:cubicBezTo>
                  <a:cubicBezTo>
                    <a:pt x="14104" y="8274"/>
                    <a:pt x="13861" y="7544"/>
                    <a:pt x="14135" y="6997"/>
                  </a:cubicBezTo>
                  <a:cubicBezTo>
                    <a:pt x="14336" y="6573"/>
                    <a:pt x="14782" y="6313"/>
                    <a:pt x="15222" y="6313"/>
                  </a:cubicBezTo>
                  <a:close/>
                  <a:moveTo>
                    <a:pt x="1490" y="7696"/>
                  </a:moveTo>
                  <a:lnTo>
                    <a:pt x="1490" y="7696"/>
                  </a:lnTo>
                  <a:cubicBezTo>
                    <a:pt x="2858" y="8152"/>
                    <a:pt x="4256" y="8395"/>
                    <a:pt x="5685" y="8578"/>
                  </a:cubicBezTo>
                  <a:cubicBezTo>
                    <a:pt x="6376" y="8672"/>
                    <a:pt x="7074" y="8734"/>
                    <a:pt x="7773" y="8734"/>
                  </a:cubicBezTo>
                  <a:cubicBezTo>
                    <a:pt x="8427" y="8734"/>
                    <a:pt x="9081" y="8680"/>
                    <a:pt x="9727" y="8547"/>
                  </a:cubicBezTo>
                  <a:lnTo>
                    <a:pt x="9727" y="8547"/>
                  </a:lnTo>
                  <a:cubicBezTo>
                    <a:pt x="9484" y="8730"/>
                    <a:pt x="9302" y="8973"/>
                    <a:pt x="9180" y="9216"/>
                  </a:cubicBezTo>
                  <a:cubicBezTo>
                    <a:pt x="9150" y="9338"/>
                    <a:pt x="9089" y="9459"/>
                    <a:pt x="9089" y="9611"/>
                  </a:cubicBezTo>
                  <a:cubicBezTo>
                    <a:pt x="8390" y="10250"/>
                    <a:pt x="6961" y="10706"/>
                    <a:pt x="5928" y="10706"/>
                  </a:cubicBezTo>
                  <a:cubicBezTo>
                    <a:pt x="6080" y="10402"/>
                    <a:pt x="6262" y="10128"/>
                    <a:pt x="6505" y="9885"/>
                  </a:cubicBezTo>
                  <a:cubicBezTo>
                    <a:pt x="6688" y="9642"/>
                    <a:pt x="6505" y="9338"/>
                    <a:pt x="6201" y="9338"/>
                  </a:cubicBezTo>
                  <a:cubicBezTo>
                    <a:pt x="4560" y="9338"/>
                    <a:pt x="2797" y="8760"/>
                    <a:pt x="1490" y="7696"/>
                  </a:cubicBezTo>
                  <a:close/>
                  <a:moveTo>
                    <a:pt x="10877" y="8814"/>
                  </a:moveTo>
                  <a:cubicBezTo>
                    <a:pt x="11044" y="8814"/>
                    <a:pt x="11212" y="8846"/>
                    <a:pt x="11369" y="8912"/>
                  </a:cubicBezTo>
                  <a:cubicBezTo>
                    <a:pt x="11673" y="9064"/>
                    <a:pt x="11855" y="9307"/>
                    <a:pt x="11977" y="9611"/>
                  </a:cubicBezTo>
                  <a:lnTo>
                    <a:pt x="11977" y="9642"/>
                  </a:lnTo>
                  <a:cubicBezTo>
                    <a:pt x="12037" y="9915"/>
                    <a:pt x="12037" y="10219"/>
                    <a:pt x="11916" y="10493"/>
                  </a:cubicBezTo>
                  <a:cubicBezTo>
                    <a:pt x="11743" y="10925"/>
                    <a:pt x="11324" y="11157"/>
                    <a:pt x="10889" y="11157"/>
                  </a:cubicBezTo>
                  <a:cubicBezTo>
                    <a:pt x="10712" y="11157"/>
                    <a:pt x="10533" y="11119"/>
                    <a:pt x="10366" y="11040"/>
                  </a:cubicBezTo>
                  <a:cubicBezTo>
                    <a:pt x="9910" y="10858"/>
                    <a:pt x="9667" y="10371"/>
                    <a:pt x="9697" y="9854"/>
                  </a:cubicBezTo>
                  <a:cubicBezTo>
                    <a:pt x="9727" y="9824"/>
                    <a:pt x="9727" y="9763"/>
                    <a:pt x="9727" y="9733"/>
                  </a:cubicBezTo>
                  <a:cubicBezTo>
                    <a:pt x="9727" y="9642"/>
                    <a:pt x="9758" y="9581"/>
                    <a:pt x="9788" y="9490"/>
                  </a:cubicBezTo>
                  <a:cubicBezTo>
                    <a:pt x="9987" y="9047"/>
                    <a:pt x="10429" y="8814"/>
                    <a:pt x="10877" y="8814"/>
                  </a:cubicBezTo>
                  <a:close/>
                  <a:moveTo>
                    <a:pt x="13764" y="8926"/>
                  </a:moveTo>
                  <a:cubicBezTo>
                    <a:pt x="13925" y="8926"/>
                    <a:pt x="14092" y="8960"/>
                    <a:pt x="14256" y="9034"/>
                  </a:cubicBezTo>
                  <a:cubicBezTo>
                    <a:pt x="14621" y="9216"/>
                    <a:pt x="14895" y="9551"/>
                    <a:pt x="14925" y="9976"/>
                  </a:cubicBezTo>
                  <a:lnTo>
                    <a:pt x="14925" y="10189"/>
                  </a:lnTo>
                  <a:cubicBezTo>
                    <a:pt x="14925" y="10310"/>
                    <a:pt x="14895" y="10493"/>
                    <a:pt x="14834" y="10584"/>
                  </a:cubicBezTo>
                  <a:cubicBezTo>
                    <a:pt x="14636" y="11024"/>
                    <a:pt x="14199" y="11273"/>
                    <a:pt x="13753" y="11273"/>
                  </a:cubicBezTo>
                  <a:cubicBezTo>
                    <a:pt x="13583" y="11273"/>
                    <a:pt x="13413" y="11237"/>
                    <a:pt x="13253" y="11161"/>
                  </a:cubicBezTo>
                  <a:cubicBezTo>
                    <a:pt x="13010" y="11040"/>
                    <a:pt x="12767" y="10827"/>
                    <a:pt x="12645" y="10554"/>
                  </a:cubicBezTo>
                  <a:cubicBezTo>
                    <a:pt x="12645" y="10523"/>
                    <a:pt x="12706" y="10493"/>
                    <a:pt x="12706" y="10432"/>
                  </a:cubicBezTo>
                  <a:cubicBezTo>
                    <a:pt x="12645" y="10432"/>
                    <a:pt x="12706" y="10402"/>
                    <a:pt x="12706" y="10371"/>
                  </a:cubicBezTo>
                  <a:cubicBezTo>
                    <a:pt x="12706" y="10280"/>
                    <a:pt x="12736" y="10219"/>
                    <a:pt x="12736" y="10128"/>
                  </a:cubicBezTo>
                  <a:lnTo>
                    <a:pt x="12736" y="10098"/>
                  </a:lnTo>
                  <a:lnTo>
                    <a:pt x="12736" y="9794"/>
                  </a:lnTo>
                  <a:lnTo>
                    <a:pt x="12736" y="9702"/>
                  </a:lnTo>
                  <a:cubicBezTo>
                    <a:pt x="12736" y="9672"/>
                    <a:pt x="12736" y="9611"/>
                    <a:pt x="12706" y="9551"/>
                  </a:cubicBezTo>
                  <a:cubicBezTo>
                    <a:pt x="12928" y="9173"/>
                    <a:pt x="13328" y="8926"/>
                    <a:pt x="13764" y="8926"/>
                  </a:cubicBezTo>
                  <a:close/>
                  <a:moveTo>
                    <a:pt x="16741" y="8855"/>
                  </a:moveTo>
                  <a:cubicBezTo>
                    <a:pt x="16919" y="8855"/>
                    <a:pt x="17098" y="8894"/>
                    <a:pt x="17265" y="8973"/>
                  </a:cubicBezTo>
                  <a:cubicBezTo>
                    <a:pt x="17600" y="9125"/>
                    <a:pt x="17813" y="9429"/>
                    <a:pt x="17904" y="9763"/>
                  </a:cubicBezTo>
                  <a:cubicBezTo>
                    <a:pt x="17904" y="9794"/>
                    <a:pt x="17873" y="9824"/>
                    <a:pt x="17873" y="9885"/>
                  </a:cubicBezTo>
                  <a:cubicBezTo>
                    <a:pt x="17813" y="9946"/>
                    <a:pt x="17813" y="9946"/>
                    <a:pt x="17813" y="9976"/>
                  </a:cubicBezTo>
                  <a:cubicBezTo>
                    <a:pt x="17813" y="10067"/>
                    <a:pt x="17782" y="10128"/>
                    <a:pt x="17782" y="10219"/>
                  </a:cubicBezTo>
                  <a:lnTo>
                    <a:pt x="17782" y="10250"/>
                  </a:lnTo>
                  <a:lnTo>
                    <a:pt x="17782" y="10432"/>
                  </a:lnTo>
                  <a:lnTo>
                    <a:pt x="17782" y="10523"/>
                  </a:lnTo>
                  <a:lnTo>
                    <a:pt x="17782" y="10645"/>
                  </a:lnTo>
                  <a:cubicBezTo>
                    <a:pt x="17600" y="11009"/>
                    <a:pt x="17205" y="11253"/>
                    <a:pt x="16810" y="11283"/>
                  </a:cubicBezTo>
                  <a:cubicBezTo>
                    <a:pt x="16749" y="11253"/>
                    <a:pt x="16718" y="11253"/>
                    <a:pt x="16688" y="11192"/>
                  </a:cubicBezTo>
                  <a:lnTo>
                    <a:pt x="16597" y="11131"/>
                  </a:lnTo>
                  <a:cubicBezTo>
                    <a:pt x="16536" y="11040"/>
                    <a:pt x="16414" y="11009"/>
                    <a:pt x="16354" y="10979"/>
                  </a:cubicBezTo>
                  <a:cubicBezTo>
                    <a:pt x="16262" y="10949"/>
                    <a:pt x="16141" y="10888"/>
                    <a:pt x="16050" y="10858"/>
                  </a:cubicBezTo>
                  <a:cubicBezTo>
                    <a:pt x="15989" y="10858"/>
                    <a:pt x="15958" y="10858"/>
                    <a:pt x="15958" y="10827"/>
                  </a:cubicBezTo>
                  <a:cubicBezTo>
                    <a:pt x="15928" y="10827"/>
                    <a:pt x="15898" y="10797"/>
                    <a:pt x="15837" y="10797"/>
                  </a:cubicBezTo>
                  <a:cubicBezTo>
                    <a:pt x="15685" y="10584"/>
                    <a:pt x="15624" y="10371"/>
                    <a:pt x="15594" y="10128"/>
                  </a:cubicBezTo>
                  <a:lnTo>
                    <a:pt x="15594" y="9976"/>
                  </a:lnTo>
                  <a:cubicBezTo>
                    <a:pt x="15594" y="9824"/>
                    <a:pt x="15624" y="9672"/>
                    <a:pt x="15685" y="9520"/>
                  </a:cubicBezTo>
                  <a:cubicBezTo>
                    <a:pt x="15879" y="9088"/>
                    <a:pt x="16304" y="8855"/>
                    <a:pt x="16741" y="8855"/>
                  </a:cubicBezTo>
                  <a:close/>
                  <a:moveTo>
                    <a:pt x="19672" y="9231"/>
                  </a:moveTo>
                  <a:cubicBezTo>
                    <a:pt x="19835" y="9231"/>
                    <a:pt x="20000" y="9265"/>
                    <a:pt x="20153" y="9338"/>
                  </a:cubicBezTo>
                  <a:cubicBezTo>
                    <a:pt x="20700" y="9611"/>
                    <a:pt x="20943" y="10341"/>
                    <a:pt x="20670" y="10888"/>
                  </a:cubicBezTo>
                  <a:cubicBezTo>
                    <a:pt x="20472" y="11328"/>
                    <a:pt x="20050" y="11577"/>
                    <a:pt x="19614" y="11577"/>
                  </a:cubicBezTo>
                  <a:cubicBezTo>
                    <a:pt x="19448" y="11577"/>
                    <a:pt x="19279" y="11541"/>
                    <a:pt x="19120" y="11465"/>
                  </a:cubicBezTo>
                  <a:cubicBezTo>
                    <a:pt x="18785" y="11313"/>
                    <a:pt x="18512" y="11009"/>
                    <a:pt x="18481" y="10645"/>
                  </a:cubicBezTo>
                  <a:lnTo>
                    <a:pt x="18481" y="10584"/>
                  </a:lnTo>
                  <a:lnTo>
                    <a:pt x="18481" y="10432"/>
                  </a:lnTo>
                  <a:cubicBezTo>
                    <a:pt x="18481" y="10280"/>
                    <a:pt x="18512" y="10098"/>
                    <a:pt x="18572" y="9946"/>
                  </a:cubicBezTo>
                  <a:lnTo>
                    <a:pt x="18572" y="9915"/>
                  </a:lnTo>
                  <a:cubicBezTo>
                    <a:pt x="18773" y="9491"/>
                    <a:pt x="19220" y="9231"/>
                    <a:pt x="19672" y="9231"/>
                  </a:cubicBezTo>
                  <a:close/>
                  <a:moveTo>
                    <a:pt x="15546" y="11463"/>
                  </a:moveTo>
                  <a:cubicBezTo>
                    <a:pt x="15572" y="11463"/>
                    <a:pt x="15598" y="11464"/>
                    <a:pt x="15624" y="11465"/>
                  </a:cubicBezTo>
                  <a:cubicBezTo>
                    <a:pt x="15776" y="11465"/>
                    <a:pt x="15928" y="11496"/>
                    <a:pt x="16019" y="11587"/>
                  </a:cubicBezTo>
                  <a:cubicBezTo>
                    <a:pt x="16171" y="11648"/>
                    <a:pt x="16293" y="11739"/>
                    <a:pt x="16384" y="11830"/>
                  </a:cubicBezTo>
                  <a:cubicBezTo>
                    <a:pt x="16536" y="11982"/>
                    <a:pt x="16597" y="12195"/>
                    <a:pt x="16688" y="12377"/>
                  </a:cubicBezTo>
                  <a:cubicBezTo>
                    <a:pt x="16688" y="12408"/>
                    <a:pt x="16658" y="12438"/>
                    <a:pt x="16658" y="12499"/>
                  </a:cubicBezTo>
                  <a:cubicBezTo>
                    <a:pt x="16658" y="12529"/>
                    <a:pt x="16597" y="12560"/>
                    <a:pt x="16597" y="12590"/>
                  </a:cubicBezTo>
                  <a:cubicBezTo>
                    <a:pt x="16566" y="12681"/>
                    <a:pt x="16566" y="12712"/>
                    <a:pt x="16566" y="12803"/>
                  </a:cubicBezTo>
                  <a:cubicBezTo>
                    <a:pt x="16566" y="12833"/>
                    <a:pt x="16536" y="12864"/>
                    <a:pt x="16536" y="12955"/>
                  </a:cubicBezTo>
                  <a:cubicBezTo>
                    <a:pt x="16536" y="13016"/>
                    <a:pt x="16506" y="13107"/>
                    <a:pt x="16506" y="13168"/>
                  </a:cubicBezTo>
                  <a:lnTo>
                    <a:pt x="16506" y="13289"/>
                  </a:lnTo>
                  <a:lnTo>
                    <a:pt x="16506" y="13441"/>
                  </a:lnTo>
                  <a:cubicBezTo>
                    <a:pt x="16277" y="13670"/>
                    <a:pt x="15935" y="13813"/>
                    <a:pt x="15567" y="13813"/>
                  </a:cubicBezTo>
                  <a:cubicBezTo>
                    <a:pt x="15396" y="13813"/>
                    <a:pt x="15220" y="13782"/>
                    <a:pt x="15047" y="13715"/>
                  </a:cubicBezTo>
                  <a:cubicBezTo>
                    <a:pt x="14439" y="13441"/>
                    <a:pt x="14226" y="12712"/>
                    <a:pt x="14469" y="12134"/>
                  </a:cubicBezTo>
                  <a:cubicBezTo>
                    <a:pt x="14642" y="11730"/>
                    <a:pt x="15062" y="11463"/>
                    <a:pt x="15546" y="11463"/>
                  </a:cubicBezTo>
                  <a:close/>
                  <a:moveTo>
                    <a:pt x="9587" y="11591"/>
                  </a:moveTo>
                  <a:cubicBezTo>
                    <a:pt x="9760" y="11591"/>
                    <a:pt x="9934" y="11630"/>
                    <a:pt x="10092" y="11709"/>
                  </a:cubicBezTo>
                  <a:cubicBezTo>
                    <a:pt x="10366" y="11800"/>
                    <a:pt x="10548" y="12043"/>
                    <a:pt x="10670" y="12316"/>
                  </a:cubicBezTo>
                  <a:cubicBezTo>
                    <a:pt x="10670" y="12347"/>
                    <a:pt x="10639" y="12377"/>
                    <a:pt x="10639" y="12408"/>
                  </a:cubicBezTo>
                  <a:cubicBezTo>
                    <a:pt x="10639" y="12468"/>
                    <a:pt x="10639" y="12499"/>
                    <a:pt x="10609" y="12499"/>
                  </a:cubicBezTo>
                  <a:cubicBezTo>
                    <a:pt x="10609" y="12620"/>
                    <a:pt x="10578" y="12681"/>
                    <a:pt x="10578" y="12803"/>
                  </a:cubicBezTo>
                  <a:lnTo>
                    <a:pt x="10578" y="12833"/>
                  </a:lnTo>
                  <a:lnTo>
                    <a:pt x="10578" y="13107"/>
                  </a:lnTo>
                  <a:lnTo>
                    <a:pt x="10578" y="13228"/>
                  </a:lnTo>
                  <a:cubicBezTo>
                    <a:pt x="10578" y="13259"/>
                    <a:pt x="10578" y="13289"/>
                    <a:pt x="10609" y="13320"/>
                  </a:cubicBezTo>
                  <a:cubicBezTo>
                    <a:pt x="10389" y="13736"/>
                    <a:pt x="9996" y="13979"/>
                    <a:pt x="9565" y="13979"/>
                  </a:cubicBezTo>
                  <a:cubicBezTo>
                    <a:pt x="9399" y="13979"/>
                    <a:pt x="9228" y="13943"/>
                    <a:pt x="9059" y="13867"/>
                  </a:cubicBezTo>
                  <a:cubicBezTo>
                    <a:pt x="8511" y="13563"/>
                    <a:pt x="8238" y="12864"/>
                    <a:pt x="8542" y="12256"/>
                  </a:cubicBezTo>
                  <a:cubicBezTo>
                    <a:pt x="8736" y="11824"/>
                    <a:pt x="9161" y="11591"/>
                    <a:pt x="9587" y="11591"/>
                  </a:cubicBezTo>
                  <a:close/>
                  <a:moveTo>
                    <a:pt x="12397" y="11701"/>
                  </a:moveTo>
                  <a:cubicBezTo>
                    <a:pt x="12564" y="11701"/>
                    <a:pt x="12732" y="11734"/>
                    <a:pt x="12888" y="11800"/>
                  </a:cubicBezTo>
                  <a:cubicBezTo>
                    <a:pt x="13557" y="12104"/>
                    <a:pt x="13800" y="12985"/>
                    <a:pt x="13314" y="13624"/>
                  </a:cubicBezTo>
                  <a:cubicBezTo>
                    <a:pt x="13223" y="13775"/>
                    <a:pt x="13010" y="13927"/>
                    <a:pt x="12767" y="14019"/>
                  </a:cubicBezTo>
                  <a:cubicBezTo>
                    <a:pt x="12676" y="14039"/>
                    <a:pt x="12581" y="14049"/>
                    <a:pt x="12487" y="14049"/>
                  </a:cubicBezTo>
                  <a:cubicBezTo>
                    <a:pt x="12297" y="14049"/>
                    <a:pt x="12108" y="14009"/>
                    <a:pt x="11946" y="13927"/>
                  </a:cubicBezTo>
                  <a:cubicBezTo>
                    <a:pt x="11612" y="13775"/>
                    <a:pt x="11399" y="13563"/>
                    <a:pt x="11277" y="13228"/>
                  </a:cubicBezTo>
                  <a:cubicBezTo>
                    <a:pt x="11217" y="12955"/>
                    <a:pt x="11217" y="12681"/>
                    <a:pt x="11338" y="12408"/>
                  </a:cubicBezTo>
                  <a:lnTo>
                    <a:pt x="11338" y="12377"/>
                  </a:lnTo>
                  <a:cubicBezTo>
                    <a:pt x="11515" y="11934"/>
                    <a:pt x="11951" y="11701"/>
                    <a:pt x="12397" y="11701"/>
                  </a:cubicBezTo>
                  <a:close/>
                  <a:moveTo>
                    <a:pt x="21462" y="11736"/>
                  </a:moveTo>
                  <a:cubicBezTo>
                    <a:pt x="21618" y="11736"/>
                    <a:pt x="21773" y="11767"/>
                    <a:pt x="21916" y="11830"/>
                  </a:cubicBezTo>
                  <a:cubicBezTo>
                    <a:pt x="22494" y="12104"/>
                    <a:pt x="22767" y="12833"/>
                    <a:pt x="22494" y="13411"/>
                  </a:cubicBezTo>
                  <a:cubicBezTo>
                    <a:pt x="22294" y="13854"/>
                    <a:pt x="21869" y="14087"/>
                    <a:pt x="21430" y="14087"/>
                  </a:cubicBezTo>
                  <a:cubicBezTo>
                    <a:pt x="21266" y="14087"/>
                    <a:pt x="21100" y="14054"/>
                    <a:pt x="20943" y="13988"/>
                  </a:cubicBezTo>
                  <a:cubicBezTo>
                    <a:pt x="20335" y="13715"/>
                    <a:pt x="20092" y="12985"/>
                    <a:pt x="20366" y="12408"/>
                  </a:cubicBezTo>
                  <a:cubicBezTo>
                    <a:pt x="20568" y="11981"/>
                    <a:pt x="21020" y="11736"/>
                    <a:pt x="21462" y="11736"/>
                  </a:cubicBezTo>
                  <a:close/>
                  <a:moveTo>
                    <a:pt x="16718" y="14049"/>
                  </a:moveTo>
                  <a:cubicBezTo>
                    <a:pt x="16718" y="14049"/>
                    <a:pt x="16718" y="14079"/>
                    <a:pt x="16749" y="14079"/>
                  </a:cubicBezTo>
                  <a:cubicBezTo>
                    <a:pt x="16718" y="14079"/>
                    <a:pt x="16688" y="14079"/>
                    <a:pt x="16627" y="14140"/>
                  </a:cubicBezTo>
                  <a:cubicBezTo>
                    <a:pt x="16658" y="14079"/>
                    <a:pt x="16688" y="14079"/>
                    <a:pt x="16718" y="14049"/>
                  </a:cubicBezTo>
                  <a:close/>
                  <a:moveTo>
                    <a:pt x="18333" y="11989"/>
                  </a:moveTo>
                  <a:cubicBezTo>
                    <a:pt x="18495" y="11989"/>
                    <a:pt x="18659" y="12025"/>
                    <a:pt x="18816" y="12104"/>
                  </a:cubicBezTo>
                  <a:cubicBezTo>
                    <a:pt x="19424" y="12377"/>
                    <a:pt x="19697" y="13076"/>
                    <a:pt x="19424" y="13654"/>
                  </a:cubicBezTo>
                  <a:cubicBezTo>
                    <a:pt x="19228" y="14109"/>
                    <a:pt x="18801" y="14348"/>
                    <a:pt x="18373" y="14348"/>
                  </a:cubicBezTo>
                  <a:cubicBezTo>
                    <a:pt x="18202" y="14348"/>
                    <a:pt x="18030" y="14310"/>
                    <a:pt x="17873" y="14231"/>
                  </a:cubicBezTo>
                  <a:cubicBezTo>
                    <a:pt x="17509" y="14079"/>
                    <a:pt x="17265" y="13745"/>
                    <a:pt x="17174" y="13411"/>
                  </a:cubicBezTo>
                  <a:lnTo>
                    <a:pt x="17174" y="13350"/>
                  </a:lnTo>
                  <a:cubicBezTo>
                    <a:pt x="17144" y="13168"/>
                    <a:pt x="17174" y="12955"/>
                    <a:pt x="17235" y="12742"/>
                  </a:cubicBezTo>
                  <a:cubicBezTo>
                    <a:pt x="17296" y="12681"/>
                    <a:pt x="17296" y="12651"/>
                    <a:pt x="17326" y="12560"/>
                  </a:cubicBezTo>
                  <a:cubicBezTo>
                    <a:pt x="17543" y="12213"/>
                    <a:pt x="17930" y="11989"/>
                    <a:pt x="18333" y="11989"/>
                  </a:cubicBezTo>
                  <a:close/>
                  <a:moveTo>
                    <a:pt x="15989" y="14414"/>
                  </a:moveTo>
                  <a:cubicBezTo>
                    <a:pt x="15928" y="14505"/>
                    <a:pt x="15837" y="14535"/>
                    <a:pt x="15776" y="14627"/>
                  </a:cubicBezTo>
                  <a:cubicBezTo>
                    <a:pt x="15746" y="14596"/>
                    <a:pt x="15746" y="14505"/>
                    <a:pt x="15685" y="14475"/>
                  </a:cubicBezTo>
                  <a:cubicBezTo>
                    <a:pt x="15806" y="14475"/>
                    <a:pt x="15898" y="14414"/>
                    <a:pt x="15989" y="14414"/>
                  </a:cubicBezTo>
                  <a:close/>
                  <a:moveTo>
                    <a:pt x="14060" y="14093"/>
                  </a:moveTo>
                  <a:cubicBezTo>
                    <a:pt x="14222" y="14093"/>
                    <a:pt x="14398" y="14120"/>
                    <a:pt x="14560" y="14201"/>
                  </a:cubicBezTo>
                  <a:cubicBezTo>
                    <a:pt x="15168" y="14475"/>
                    <a:pt x="15381" y="15174"/>
                    <a:pt x="15107" y="15751"/>
                  </a:cubicBezTo>
                  <a:cubicBezTo>
                    <a:pt x="14932" y="16189"/>
                    <a:pt x="14505" y="16454"/>
                    <a:pt x="14052" y="16454"/>
                  </a:cubicBezTo>
                  <a:cubicBezTo>
                    <a:pt x="13876" y="16454"/>
                    <a:pt x="13697" y="16414"/>
                    <a:pt x="13527" y="16329"/>
                  </a:cubicBezTo>
                  <a:cubicBezTo>
                    <a:pt x="12919" y="16055"/>
                    <a:pt x="12706" y="15326"/>
                    <a:pt x="12949" y="14779"/>
                  </a:cubicBezTo>
                  <a:cubicBezTo>
                    <a:pt x="12980" y="14687"/>
                    <a:pt x="13040" y="14657"/>
                    <a:pt x="13071" y="14627"/>
                  </a:cubicBezTo>
                  <a:cubicBezTo>
                    <a:pt x="13101" y="14627"/>
                    <a:pt x="13132" y="14566"/>
                    <a:pt x="13192" y="14566"/>
                  </a:cubicBezTo>
                  <a:cubicBezTo>
                    <a:pt x="13223" y="14566"/>
                    <a:pt x="13223" y="14535"/>
                    <a:pt x="13253" y="14535"/>
                  </a:cubicBezTo>
                  <a:lnTo>
                    <a:pt x="13496" y="14414"/>
                  </a:lnTo>
                  <a:cubicBezTo>
                    <a:pt x="13557" y="14383"/>
                    <a:pt x="13648" y="14323"/>
                    <a:pt x="13679" y="14262"/>
                  </a:cubicBezTo>
                  <a:cubicBezTo>
                    <a:pt x="13709" y="14262"/>
                    <a:pt x="13709" y="14231"/>
                    <a:pt x="13740" y="14201"/>
                  </a:cubicBezTo>
                  <a:lnTo>
                    <a:pt x="13831" y="14110"/>
                  </a:lnTo>
                  <a:cubicBezTo>
                    <a:pt x="13902" y="14100"/>
                    <a:pt x="13979" y="14093"/>
                    <a:pt x="14060" y="14093"/>
                  </a:cubicBezTo>
                  <a:close/>
                  <a:moveTo>
                    <a:pt x="10916" y="14358"/>
                  </a:moveTo>
                  <a:cubicBezTo>
                    <a:pt x="11089" y="14358"/>
                    <a:pt x="11264" y="14396"/>
                    <a:pt x="11429" y="14475"/>
                  </a:cubicBezTo>
                  <a:cubicBezTo>
                    <a:pt x="12007" y="14748"/>
                    <a:pt x="12281" y="15447"/>
                    <a:pt x="12007" y="16025"/>
                  </a:cubicBezTo>
                  <a:cubicBezTo>
                    <a:pt x="11851" y="16449"/>
                    <a:pt x="11416" y="16709"/>
                    <a:pt x="10955" y="16709"/>
                  </a:cubicBezTo>
                  <a:cubicBezTo>
                    <a:pt x="10788" y="16709"/>
                    <a:pt x="10618" y="16675"/>
                    <a:pt x="10457" y="16602"/>
                  </a:cubicBezTo>
                  <a:cubicBezTo>
                    <a:pt x="9849" y="16329"/>
                    <a:pt x="9606" y="15599"/>
                    <a:pt x="9879" y="15052"/>
                  </a:cubicBezTo>
                  <a:cubicBezTo>
                    <a:pt x="10075" y="14597"/>
                    <a:pt x="10486" y="14358"/>
                    <a:pt x="10916" y="14358"/>
                  </a:cubicBezTo>
                  <a:close/>
                  <a:moveTo>
                    <a:pt x="23063" y="14393"/>
                  </a:moveTo>
                  <a:cubicBezTo>
                    <a:pt x="23229" y="14393"/>
                    <a:pt x="23398" y="14430"/>
                    <a:pt x="23557" y="14505"/>
                  </a:cubicBezTo>
                  <a:cubicBezTo>
                    <a:pt x="24135" y="14809"/>
                    <a:pt x="24408" y="15538"/>
                    <a:pt x="24135" y="16116"/>
                  </a:cubicBezTo>
                  <a:cubicBezTo>
                    <a:pt x="23940" y="16548"/>
                    <a:pt x="23515" y="16781"/>
                    <a:pt x="23089" y="16781"/>
                  </a:cubicBezTo>
                  <a:cubicBezTo>
                    <a:pt x="22916" y="16781"/>
                    <a:pt x="22743" y="16742"/>
                    <a:pt x="22585" y="16663"/>
                  </a:cubicBezTo>
                  <a:cubicBezTo>
                    <a:pt x="22281" y="16511"/>
                    <a:pt x="22038" y="16268"/>
                    <a:pt x="21916" y="15964"/>
                  </a:cubicBezTo>
                  <a:cubicBezTo>
                    <a:pt x="21855" y="15721"/>
                    <a:pt x="21855" y="15508"/>
                    <a:pt x="21916" y="15265"/>
                  </a:cubicBezTo>
                  <a:cubicBezTo>
                    <a:pt x="21916" y="15204"/>
                    <a:pt x="21977" y="15143"/>
                    <a:pt x="22007" y="15082"/>
                  </a:cubicBezTo>
                  <a:cubicBezTo>
                    <a:pt x="22205" y="14642"/>
                    <a:pt x="22626" y="14393"/>
                    <a:pt x="23063" y="14393"/>
                  </a:cubicBezTo>
                  <a:close/>
                  <a:moveTo>
                    <a:pt x="20116" y="14509"/>
                  </a:moveTo>
                  <a:cubicBezTo>
                    <a:pt x="20293" y="14509"/>
                    <a:pt x="20472" y="14547"/>
                    <a:pt x="20639" y="14627"/>
                  </a:cubicBezTo>
                  <a:cubicBezTo>
                    <a:pt x="20913" y="14748"/>
                    <a:pt x="21126" y="14961"/>
                    <a:pt x="21247" y="15265"/>
                  </a:cubicBezTo>
                  <a:lnTo>
                    <a:pt x="21247" y="15386"/>
                  </a:lnTo>
                  <a:lnTo>
                    <a:pt x="21247" y="15447"/>
                  </a:lnTo>
                  <a:lnTo>
                    <a:pt x="21247" y="15690"/>
                  </a:lnTo>
                  <a:cubicBezTo>
                    <a:pt x="21247" y="15751"/>
                    <a:pt x="21247" y="15842"/>
                    <a:pt x="21278" y="15903"/>
                  </a:cubicBezTo>
                  <a:lnTo>
                    <a:pt x="21278" y="15994"/>
                  </a:lnTo>
                  <a:cubicBezTo>
                    <a:pt x="21278" y="16025"/>
                    <a:pt x="21278" y="16055"/>
                    <a:pt x="21308" y="16116"/>
                  </a:cubicBezTo>
                  <a:cubicBezTo>
                    <a:pt x="21308" y="16146"/>
                    <a:pt x="21278" y="16177"/>
                    <a:pt x="21278" y="16177"/>
                  </a:cubicBezTo>
                  <a:cubicBezTo>
                    <a:pt x="21032" y="16601"/>
                    <a:pt x="20590" y="16861"/>
                    <a:pt x="20132" y="16861"/>
                  </a:cubicBezTo>
                  <a:cubicBezTo>
                    <a:pt x="19966" y="16861"/>
                    <a:pt x="19798" y="16827"/>
                    <a:pt x="19636" y="16754"/>
                  </a:cubicBezTo>
                  <a:cubicBezTo>
                    <a:pt x="19028" y="16481"/>
                    <a:pt x="18816" y="15751"/>
                    <a:pt x="19089" y="15174"/>
                  </a:cubicBezTo>
                  <a:cubicBezTo>
                    <a:pt x="19262" y="14742"/>
                    <a:pt x="19681" y="14509"/>
                    <a:pt x="20116" y="14509"/>
                  </a:cubicBezTo>
                  <a:close/>
                  <a:moveTo>
                    <a:pt x="17066" y="14741"/>
                  </a:moveTo>
                  <a:cubicBezTo>
                    <a:pt x="17228" y="14741"/>
                    <a:pt x="17390" y="14773"/>
                    <a:pt x="17539" y="14839"/>
                  </a:cubicBezTo>
                  <a:cubicBezTo>
                    <a:pt x="18147" y="15113"/>
                    <a:pt x="18390" y="15842"/>
                    <a:pt x="18117" y="16420"/>
                  </a:cubicBezTo>
                  <a:cubicBezTo>
                    <a:pt x="17944" y="16850"/>
                    <a:pt x="17544" y="17098"/>
                    <a:pt x="17109" y="17098"/>
                  </a:cubicBezTo>
                  <a:cubicBezTo>
                    <a:pt x="16929" y="17098"/>
                    <a:pt x="16744" y="17056"/>
                    <a:pt x="16566" y="16967"/>
                  </a:cubicBezTo>
                  <a:cubicBezTo>
                    <a:pt x="15958" y="16724"/>
                    <a:pt x="15746" y="15994"/>
                    <a:pt x="15989" y="15417"/>
                  </a:cubicBezTo>
                  <a:cubicBezTo>
                    <a:pt x="16188" y="14974"/>
                    <a:pt x="16629" y="14741"/>
                    <a:pt x="17066" y="14741"/>
                  </a:cubicBezTo>
                  <a:close/>
                  <a:moveTo>
                    <a:pt x="10235" y="0"/>
                  </a:moveTo>
                  <a:cubicBezTo>
                    <a:pt x="10118" y="0"/>
                    <a:pt x="9998" y="79"/>
                    <a:pt x="9910" y="189"/>
                  </a:cubicBezTo>
                  <a:cubicBezTo>
                    <a:pt x="9363" y="1404"/>
                    <a:pt x="9363" y="2620"/>
                    <a:pt x="9515" y="3867"/>
                  </a:cubicBezTo>
                  <a:cubicBezTo>
                    <a:pt x="9423" y="3836"/>
                    <a:pt x="9363" y="3745"/>
                    <a:pt x="9271" y="3715"/>
                  </a:cubicBezTo>
                  <a:cubicBezTo>
                    <a:pt x="9207" y="3671"/>
                    <a:pt x="9135" y="3651"/>
                    <a:pt x="9064" y="3651"/>
                  </a:cubicBezTo>
                  <a:cubicBezTo>
                    <a:pt x="8936" y="3651"/>
                    <a:pt x="8814" y="3718"/>
                    <a:pt x="8755" y="3836"/>
                  </a:cubicBezTo>
                  <a:cubicBezTo>
                    <a:pt x="8451" y="4474"/>
                    <a:pt x="8329" y="5113"/>
                    <a:pt x="8329" y="5781"/>
                  </a:cubicBezTo>
                  <a:cubicBezTo>
                    <a:pt x="8177" y="5508"/>
                    <a:pt x="8056" y="5204"/>
                    <a:pt x="7934" y="4900"/>
                  </a:cubicBezTo>
                  <a:cubicBezTo>
                    <a:pt x="7934" y="4900"/>
                    <a:pt x="7934" y="4870"/>
                    <a:pt x="7904" y="4870"/>
                  </a:cubicBezTo>
                  <a:cubicBezTo>
                    <a:pt x="7843" y="4626"/>
                    <a:pt x="7752" y="4353"/>
                    <a:pt x="7691" y="4049"/>
                  </a:cubicBezTo>
                  <a:cubicBezTo>
                    <a:pt x="7644" y="3909"/>
                    <a:pt x="7526" y="3805"/>
                    <a:pt x="7392" y="3805"/>
                  </a:cubicBezTo>
                  <a:cubicBezTo>
                    <a:pt x="7351" y="3805"/>
                    <a:pt x="7308" y="3815"/>
                    <a:pt x="7265" y="3836"/>
                  </a:cubicBezTo>
                  <a:cubicBezTo>
                    <a:pt x="7083" y="3867"/>
                    <a:pt x="6961" y="4049"/>
                    <a:pt x="7022" y="4262"/>
                  </a:cubicBezTo>
                  <a:cubicBezTo>
                    <a:pt x="7083" y="4322"/>
                    <a:pt x="7083" y="4444"/>
                    <a:pt x="7113" y="4505"/>
                  </a:cubicBezTo>
                  <a:cubicBezTo>
                    <a:pt x="6660" y="4403"/>
                    <a:pt x="6200" y="4356"/>
                    <a:pt x="5736" y="4356"/>
                  </a:cubicBezTo>
                  <a:cubicBezTo>
                    <a:pt x="5236" y="4356"/>
                    <a:pt x="4731" y="4410"/>
                    <a:pt x="4226" y="4505"/>
                  </a:cubicBezTo>
                  <a:cubicBezTo>
                    <a:pt x="4043" y="4535"/>
                    <a:pt x="3922" y="4657"/>
                    <a:pt x="3922" y="4900"/>
                  </a:cubicBezTo>
                  <a:cubicBezTo>
                    <a:pt x="3952" y="5356"/>
                    <a:pt x="4074" y="5721"/>
                    <a:pt x="4256" y="6116"/>
                  </a:cubicBezTo>
                  <a:cubicBezTo>
                    <a:pt x="2858" y="6177"/>
                    <a:pt x="1368" y="6177"/>
                    <a:pt x="183" y="7028"/>
                  </a:cubicBezTo>
                  <a:cubicBezTo>
                    <a:pt x="31" y="7088"/>
                    <a:pt x="1" y="7362"/>
                    <a:pt x="122" y="7484"/>
                  </a:cubicBezTo>
                  <a:cubicBezTo>
                    <a:pt x="1490" y="9003"/>
                    <a:pt x="3496" y="9915"/>
                    <a:pt x="5502" y="10067"/>
                  </a:cubicBezTo>
                  <a:cubicBezTo>
                    <a:pt x="5320" y="10310"/>
                    <a:pt x="5168" y="10614"/>
                    <a:pt x="5016" y="10949"/>
                  </a:cubicBezTo>
                  <a:cubicBezTo>
                    <a:pt x="4894" y="11131"/>
                    <a:pt x="5046" y="11344"/>
                    <a:pt x="5290" y="11374"/>
                  </a:cubicBezTo>
                  <a:cubicBezTo>
                    <a:pt x="5493" y="11419"/>
                    <a:pt x="5714" y="11440"/>
                    <a:pt x="5947" y="11440"/>
                  </a:cubicBezTo>
                  <a:cubicBezTo>
                    <a:pt x="6964" y="11440"/>
                    <a:pt x="8193" y="11037"/>
                    <a:pt x="9059" y="10493"/>
                  </a:cubicBezTo>
                  <a:cubicBezTo>
                    <a:pt x="9089" y="10675"/>
                    <a:pt x="9150" y="10858"/>
                    <a:pt x="9241" y="11009"/>
                  </a:cubicBezTo>
                  <a:cubicBezTo>
                    <a:pt x="8663" y="11131"/>
                    <a:pt x="8147" y="11465"/>
                    <a:pt x="7873" y="12043"/>
                  </a:cubicBezTo>
                  <a:cubicBezTo>
                    <a:pt x="7448" y="12955"/>
                    <a:pt x="7843" y="14049"/>
                    <a:pt x="8785" y="14475"/>
                  </a:cubicBezTo>
                  <a:cubicBezTo>
                    <a:pt x="8967" y="14535"/>
                    <a:pt x="9119" y="14566"/>
                    <a:pt x="9302" y="14627"/>
                  </a:cubicBezTo>
                  <a:cubicBezTo>
                    <a:pt x="9271" y="14657"/>
                    <a:pt x="9271" y="14718"/>
                    <a:pt x="9241" y="14779"/>
                  </a:cubicBezTo>
                  <a:cubicBezTo>
                    <a:pt x="8815" y="15690"/>
                    <a:pt x="9211" y="16785"/>
                    <a:pt x="10153" y="17210"/>
                  </a:cubicBezTo>
                  <a:cubicBezTo>
                    <a:pt x="10394" y="17318"/>
                    <a:pt x="10649" y="17369"/>
                    <a:pt x="10901" y="17369"/>
                  </a:cubicBezTo>
                  <a:cubicBezTo>
                    <a:pt x="11571" y="17369"/>
                    <a:pt x="12223" y="17008"/>
                    <a:pt x="12554" y="16390"/>
                  </a:cubicBezTo>
                  <a:cubicBezTo>
                    <a:pt x="12736" y="16633"/>
                    <a:pt x="12949" y="16815"/>
                    <a:pt x="13223" y="16937"/>
                  </a:cubicBezTo>
                  <a:cubicBezTo>
                    <a:pt x="13471" y="17051"/>
                    <a:pt x="13730" y="17104"/>
                    <a:pt x="13986" y="17104"/>
                  </a:cubicBezTo>
                  <a:cubicBezTo>
                    <a:pt x="14480" y="17104"/>
                    <a:pt x="14959" y="16902"/>
                    <a:pt x="15320" y="16541"/>
                  </a:cubicBezTo>
                  <a:cubicBezTo>
                    <a:pt x="15472" y="16997"/>
                    <a:pt x="15806" y="17362"/>
                    <a:pt x="16262" y="17575"/>
                  </a:cubicBezTo>
                  <a:cubicBezTo>
                    <a:pt x="16507" y="17693"/>
                    <a:pt x="16766" y="17748"/>
                    <a:pt x="17022" y="17748"/>
                  </a:cubicBezTo>
                  <a:cubicBezTo>
                    <a:pt x="17688" y="17748"/>
                    <a:pt x="18334" y="17377"/>
                    <a:pt x="18664" y="16785"/>
                  </a:cubicBezTo>
                  <a:cubicBezTo>
                    <a:pt x="18846" y="16997"/>
                    <a:pt x="19089" y="17210"/>
                    <a:pt x="19332" y="17301"/>
                  </a:cubicBezTo>
                  <a:cubicBezTo>
                    <a:pt x="19592" y="17426"/>
                    <a:pt x="19860" y="17484"/>
                    <a:pt x="20122" y="17484"/>
                  </a:cubicBezTo>
                  <a:cubicBezTo>
                    <a:pt x="20690" y="17484"/>
                    <a:pt x="21228" y="17212"/>
                    <a:pt x="21582" y="16754"/>
                  </a:cubicBezTo>
                  <a:cubicBezTo>
                    <a:pt x="21764" y="16967"/>
                    <a:pt x="21977" y="17119"/>
                    <a:pt x="22220" y="17241"/>
                  </a:cubicBezTo>
                  <a:cubicBezTo>
                    <a:pt x="22462" y="17353"/>
                    <a:pt x="22718" y="17406"/>
                    <a:pt x="22972" y="17406"/>
                  </a:cubicBezTo>
                  <a:cubicBezTo>
                    <a:pt x="23677" y="17406"/>
                    <a:pt x="24361" y="16999"/>
                    <a:pt x="24652" y="16329"/>
                  </a:cubicBezTo>
                  <a:cubicBezTo>
                    <a:pt x="25077" y="15417"/>
                    <a:pt x="24712" y="14323"/>
                    <a:pt x="23740" y="13897"/>
                  </a:cubicBezTo>
                  <a:cubicBezTo>
                    <a:pt x="23497" y="13775"/>
                    <a:pt x="23253" y="13745"/>
                    <a:pt x="22980" y="13745"/>
                  </a:cubicBezTo>
                  <a:cubicBezTo>
                    <a:pt x="22980" y="13715"/>
                    <a:pt x="23041" y="13715"/>
                    <a:pt x="23041" y="13654"/>
                  </a:cubicBezTo>
                  <a:cubicBezTo>
                    <a:pt x="23436" y="12742"/>
                    <a:pt x="23071" y="11648"/>
                    <a:pt x="22129" y="11222"/>
                  </a:cubicBezTo>
                  <a:cubicBezTo>
                    <a:pt x="21892" y="11143"/>
                    <a:pt x="21632" y="11064"/>
                    <a:pt x="21389" y="11064"/>
                  </a:cubicBezTo>
                  <a:cubicBezTo>
                    <a:pt x="21352" y="11064"/>
                    <a:pt x="21314" y="11066"/>
                    <a:pt x="21278" y="11070"/>
                  </a:cubicBezTo>
                  <a:cubicBezTo>
                    <a:pt x="21612" y="10158"/>
                    <a:pt x="21217" y="9155"/>
                    <a:pt x="20335" y="8760"/>
                  </a:cubicBezTo>
                  <a:cubicBezTo>
                    <a:pt x="20092" y="8639"/>
                    <a:pt x="19910" y="8608"/>
                    <a:pt x="19697" y="8608"/>
                  </a:cubicBezTo>
                  <a:lnTo>
                    <a:pt x="19910" y="8274"/>
                  </a:lnTo>
                  <a:cubicBezTo>
                    <a:pt x="20335" y="7362"/>
                    <a:pt x="19940" y="6268"/>
                    <a:pt x="18998" y="5842"/>
                  </a:cubicBezTo>
                  <a:cubicBezTo>
                    <a:pt x="18739" y="5724"/>
                    <a:pt x="18480" y="5680"/>
                    <a:pt x="18235" y="5680"/>
                  </a:cubicBezTo>
                  <a:cubicBezTo>
                    <a:pt x="18163" y="5680"/>
                    <a:pt x="18094" y="5683"/>
                    <a:pt x="18025" y="5690"/>
                  </a:cubicBezTo>
                  <a:cubicBezTo>
                    <a:pt x="18056" y="5660"/>
                    <a:pt x="18056" y="5599"/>
                    <a:pt x="18086" y="5538"/>
                  </a:cubicBezTo>
                  <a:cubicBezTo>
                    <a:pt x="18542" y="4566"/>
                    <a:pt x="18117" y="3441"/>
                    <a:pt x="17205" y="3046"/>
                  </a:cubicBezTo>
                  <a:cubicBezTo>
                    <a:pt x="16953" y="2920"/>
                    <a:pt x="16689" y="2862"/>
                    <a:pt x="16430" y="2862"/>
                  </a:cubicBezTo>
                  <a:cubicBezTo>
                    <a:pt x="15877" y="2862"/>
                    <a:pt x="15348" y="3128"/>
                    <a:pt x="15016" y="3563"/>
                  </a:cubicBezTo>
                  <a:cubicBezTo>
                    <a:pt x="14834" y="3259"/>
                    <a:pt x="14560" y="2985"/>
                    <a:pt x="14226" y="2833"/>
                  </a:cubicBezTo>
                  <a:cubicBezTo>
                    <a:pt x="13989" y="2754"/>
                    <a:pt x="13729" y="2675"/>
                    <a:pt x="13486" y="2675"/>
                  </a:cubicBezTo>
                  <a:cubicBezTo>
                    <a:pt x="13449" y="2675"/>
                    <a:pt x="13411" y="2677"/>
                    <a:pt x="13375" y="2681"/>
                  </a:cubicBezTo>
                  <a:cubicBezTo>
                    <a:pt x="13162" y="1435"/>
                    <a:pt x="11429" y="462"/>
                    <a:pt x="10366" y="37"/>
                  </a:cubicBezTo>
                  <a:cubicBezTo>
                    <a:pt x="10324" y="12"/>
                    <a:pt x="10280" y="0"/>
                    <a:pt x="10235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396" name="Google Shape;1396;p23"/>
            <p:cNvGrpSpPr/>
            <p:nvPr/>
          </p:nvGrpSpPr>
          <p:grpSpPr>
            <a:xfrm>
              <a:off x="-251250" y="-272937"/>
              <a:ext cx="2257100" cy="2318938"/>
              <a:chOff x="-251250" y="-272937"/>
              <a:chExt cx="2257100" cy="2318938"/>
            </a:xfrm>
          </p:grpSpPr>
          <p:sp>
            <p:nvSpPr>
              <p:cNvPr id="1397" name="Google Shape;1397;p23"/>
              <p:cNvSpPr/>
              <p:nvPr/>
            </p:nvSpPr>
            <p:spPr>
              <a:xfrm>
                <a:off x="1198050" y="347938"/>
                <a:ext cx="807800" cy="742575"/>
              </a:xfrm>
              <a:custGeom>
                <a:rect b="b" l="l" r="r" t="t"/>
                <a:pathLst>
                  <a:path extrusionOk="0" h="29703" w="32312">
                    <a:moveTo>
                      <a:pt x="21764" y="2402"/>
                    </a:moveTo>
                    <a:cubicBezTo>
                      <a:pt x="23071" y="2494"/>
                      <a:pt x="25503" y="2980"/>
                      <a:pt x="27691" y="6111"/>
                    </a:cubicBezTo>
                    <a:cubicBezTo>
                      <a:pt x="27098" y="5920"/>
                      <a:pt x="26434" y="5840"/>
                      <a:pt x="25751" y="5840"/>
                    </a:cubicBezTo>
                    <a:cubicBezTo>
                      <a:pt x="24473" y="5840"/>
                      <a:pt x="23127" y="6119"/>
                      <a:pt x="22038" y="6475"/>
                    </a:cubicBezTo>
                    <a:cubicBezTo>
                      <a:pt x="20062" y="7175"/>
                      <a:pt x="18694" y="8208"/>
                      <a:pt x="18420" y="9181"/>
                    </a:cubicBezTo>
                    <a:cubicBezTo>
                      <a:pt x="18238" y="9819"/>
                      <a:pt x="18268" y="10336"/>
                      <a:pt x="18512" y="10700"/>
                    </a:cubicBezTo>
                    <a:cubicBezTo>
                      <a:pt x="15654" y="10974"/>
                      <a:pt x="11794" y="11612"/>
                      <a:pt x="11217" y="13223"/>
                    </a:cubicBezTo>
                    <a:cubicBezTo>
                      <a:pt x="11034" y="13740"/>
                      <a:pt x="10974" y="14165"/>
                      <a:pt x="11095" y="14530"/>
                    </a:cubicBezTo>
                    <a:cubicBezTo>
                      <a:pt x="11186" y="14743"/>
                      <a:pt x="11247" y="14895"/>
                      <a:pt x="11369" y="15047"/>
                    </a:cubicBezTo>
                    <a:cubicBezTo>
                      <a:pt x="8998" y="15199"/>
                      <a:pt x="5472" y="15716"/>
                      <a:pt x="5107" y="17114"/>
                    </a:cubicBezTo>
                    <a:cubicBezTo>
                      <a:pt x="5016" y="17509"/>
                      <a:pt x="4986" y="17843"/>
                      <a:pt x="5107" y="18147"/>
                    </a:cubicBezTo>
                    <a:cubicBezTo>
                      <a:pt x="5198" y="18542"/>
                      <a:pt x="5472" y="18786"/>
                      <a:pt x="5776" y="18998"/>
                    </a:cubicBezTo>
                    <a:cubicBezTo>
                      <a:pt x="4955" y="19211"/>
                      <a:pt x="3891" y="19606"/>
                      <a:pt x="2919" y="20214"/>
                    </a:cubicBezTo>
                    <a:cubicBezTo>
                      <a:pt x="2524" y="20153"/>
                      <a:pt x="730" y="19910"/>
                      <a:pt x="761" y="18056"/>
                    </a:cubicBezTo>
                    <a:cubicBezTo>
                      <a:pt x="791" y="16324"/>
                      <a:pt x="5198" y="14773"/>
                      <a:pt x="6931" y="14348"/>
                    </a:cubicBezTo>
                    <a:cubicBezTo>
                      <a:pt x="7083" y="14317"/>
                      <a:pt x="7144" y="14196"/>
                      <a:pt x="7174" y="14044"/>
                    </a:cubicBezTo>
                    <a:cubicBezTo>
                      <a:pt x="7174" y="13892"/>
                      <a:pt x="7113" y="13770"/>
                      <a:pt x="6961" y="13710"/>
                    </a:cubicBezTo>
                    <a:cubicBezTo>
                      <a:pt x="6870" y="13649"/>
                      <a:pt x="5016" y="13102"/>
                      <a:pt x="5320" y="11673"/>
                    </a:cubicBezTo>
                    <a:cubicBezTo>
                      <a:pt x="5381" y="11339"/>
                      <a:pt x="5654" y="11004"/>
                      <a:pt x="6110" y="10731"/>
                    </a:cubicBezTo>
                    <a:cubicBezTo>
                      <a:pt x="7196" y="10047"/>
                      <a:pt x="9081" y="9749"/>
                      <a:pt x="10672" y="9749"/>
                    </a:cubicBezTo>
                    <a:cubicBezTo>
                      <a:pt x="11486" y="9749"/>
                      <a:pt x="12222" y="9827"/>
                      <a:pt x="12736" y="9971"/>
                    </a:cubicBezTo>
                    <a:cubicBezTo>
                      <a:pt x="12762" y="9976"/>
                      <a:pt x="12788" y="9979"/>
                      <a:pt x="12814" y="9979"/>
                    </a:cubicBezTo>
                    <a:cubicBezTo>
                      <a:pt x="12945" y="9979"/>
                      <a:pt x="13076" y="9915"/>
                      <a:pt x="13101" y="9789"/>
                    </a:cubicBezTo>
                    <a:cubicBezTo>
                      <a:pt x="13192" y="9637"/>
                      <a:pt x="13101" y="9454"/>
                      <a:pt x="12949" y="9363"/>
                    </a:cubicBezTo>
                    <a:cubicBezTo>
                      <a:pt x="12949" y="9363"/>
                      <a:pt x="12189" y="8937"/>
                      <a:pt x="12007" y="8299"/>
                    </a:cubicBezTo>
                    <a:lnTo>
                      <a:pt x="12007" y="8269"/>
                    </a:lnTo>
                    <a:cubicBezTo>
                      <a:pt x="11946" y="7965"/>
                      <a:pt x="11977" y="7691"/>
                      <a:pt x="12129" y="7387"/>
                    </a:cubicBezTo>
                    <a:cubicBezTo>
                      <a:pt x="12502" y="6733"/>
                      <a:pt x="13852" y="6470"/>
                      <a:pt x="15473" y="6470"/>
                    </a:cubicBezTo>
                    <a:cubicBezTo>
                      <a:pt x="16488" y="6470"/>
                      <a:pt x="17610" y="6573"/>
                      <a:pt x="18664" y="6749"/>
                    </a:cubicBezTo>
                    <a:cubicBezTo>
                      <a:pt x="18679" y="6752"/>
                      <a:pt x="18695" y="6754"/>
                      <a:pt x="18711" y="6754"/>
                    </a:cubicBezTo>
                    <a:cubicBezTo>
                      <a:pt x="18846" y="6754"/>
                      <a:pt x="18974" y="6642"/>
                      <a:pt x="19028" y="6506"/>
                    </a:cubicBezTo>
                    <a:cubicBezTo>
                      <a:pt x="19089" y="6354"/>
                      <a:pt x="19028" y="6202"/>
                      <a:pt x="18876" y="6141"/>
                    </a:cubicBezTo>
                    <a:cubicBezTo>
                      <a:pt x="18876" y="6141"/>
                      <a:pt x="18177" y="5685"/>
                      <a:pt x="17965" y="4986"/>
                    </a:cubicBezTo>
                    <a:cubicBezTo>
                      <a:pt x="17904" y="4652"/>
                      <a:pt x="17934" y="4287"/>
                      <a:pt x="18177" y="3892"/>
                    </a:cubicBezTo>
                    <a:cubicBezTo>
                      <a:pt x="18542" y="3284"/>
                      <a:pt x="19910" y="2402"/>
                      <a:pt x="21764" y="2402"/>
                    </a:cubicBezTo>
                    <a:close/>
                    <a:moveTo>
                      <a:pt x="25715" y="6460"/>
                    </a:moveTo>
                    <a:cubicBezTo>
                      <a:pt x="26626" y="6460"/>
                      <a:pt x="27472" y="6616"/>
                      <a:pt x="28117" y="6992"/>
                    </a:cubicBezTo>
                    <a:cubicBezTo>
                      <a:pt x="27053" y="8907"/>
                      <a:pt x="25715" y="11096"/>
                      <a:pt x="24196" y="13132"/>
                    </a:cubicBezTo>
                    <a:cubicBezTo>
                      <a:pt x="22524" y="15290"/>
                      <a:pt x="16688" y="15351"/>
                      <a:pt x="16627" y="15351"/>
                    </a:cubicBezTo>
                    <a:cubicBezTo>
                      <a:pt x="16445" y="15351"/>
                      <a:pt x="16293" y="15503"/>
                      <a:pt x="16293" y="15685"/>
                    </a:cubicBezTo>
                    <a:cubicBezTo>
                      <a:pt x="16293" y="15868"/>
                      <a:pt x="16445" y="16020"/>
                      <a:pt x="16627" y="16020"/>
                    </a:cubicBezTo>
                    <a:cubicBezTo>
                      <a:pt x="16840" y="16020"/>
                      <a:pt x="20335" y="15989"/>
                      <a:pt x="22797" y="14925"/>
                    </a:cubicBezTo>
                    <a:lnTo>
                      <a:pt x="22797" y="14925"/>
                    </a:lnTo>
                    <a:cubicBezTo>
                      <a:pt x="22645" y="15108"/>
                      <a:pt x="22493" y="15260"/>
                      <a:pt x="22342" y="15442"/>
                    </a:cubicBezTo>
                    <a:cubicBezTo>
                      <a:pt x="20791" y="17235"/>
                      <a:pt x="18846" y="18542"/>
                      <a:pt x="16901" y="19454"/>
                    </a:cubicBezTo>
                    <a:cubicBezTo>
                      <a:pt x="16532" y="19589"/>
                      <a:pt x="16116" y="19645"/>
                      <a:pt x="15680" y="19645"/>
                    </a:cubicBezTo>
                    <a:cubicBezTo>
                      <a:pt x="13564" y="19645"/>
                      <a:pt x="10968" y="18324"/>
                      <a:pt x="10943" y="18299"/>
                    </a:cubicBezTo>
                    <a:cubicBezTo>
                      <a:pt x="10904" y="18284"/>
                      <a:pt x="10859" y="18276"/>
                      <a:pt x="10812" y="18276"/>
                    </a:cubicBezTo>
                    <a:cubicBezTo>
                      <a:pt x="10678" y="18276"/>
                      <a:pt x="10532" y="18339"/>
                      <a:pt x="10487" y="18451"/>
                    </a:cubicBezTo>
                    <a:cubicBezTo>
                      <a:pt x="10396" y="18603"/>
                      <a:pt x="10487" y="18816"/>
                      <a:pt x="10639" y="18907"/>
                    </a:cubicBezTo>
                    <a:cubicBezTo>
                      <a:pt x="10761" y="18968"/>
                      <a:pt x="12888" y="20032"/>
                      <a:pt x="14955" y="20245"/>
                    </a:cubicBezTo>
                    <a:cubicBezTo>
                      <a:pt x="10761" y="21825"/>
                      <a:pt x="6900" y="21916"/>
                      <a:pt x="6870" y="21916"/>
                    </a:cubicBezTo>
                    <a:cubicBezTo>
                      <a:pt x="6688" y="21916"/>
                      <a:pt x="6536" y="22068"/>
                      <a:pt x="6536" y="22251"/>
                    </a:cubicBezTo>
                    <a:cubicBezTo>
                      <a:pt x="6536" y="22433"/>
                      <a:pt x="6688" y="22585"/>
                      <a:pt x="6870" y="22585"/>
                    </a:cubicBezTo>
                    <a:cubicBezTo>
                      <a:pt x="6961" y="22585"/>
                      <a:pt x="12068" y="22463"/>
                      <a:pt x="17083" y="20032"/>
                    </a:cubicBezTo>
                    <a:cubicBezTo>
                      <a:pt x="17174" y="20001"/>
                      <a:pt x="17205" y="20001"/>
                      <a:pt x="17296" y="19971"/>
                    </a:cubicBezTo>
                    <a:lnTo>
                      <a:pt x="17296" y="19971"/>
                    </a:lnTo>
                    <a:cubicBezTo>
                      <a:pt x="16110" y="21612"/>
                      <a:pt x="15411" y="23467"/>
                      <a:pt x="15381" y="23588"/>
                    </a:cubicBezTo>
                    <a:cubicBezTo>
                      <a:pt x="15320" y="23770"/>
                      <a:pt x="15411" y="23953"/>
                      <a:pt x="15563" y="23983"/>
                    </a:cubicBezTo>
                    <a:cubicBezTo>
                      <a:pt x="15614" y="24005"/>
                      <a:pt x="15663" y="24015"/>
                      <a:pt x="15709" y="24015"/>
                    </a:cubicBezTo>
                    <a:cubicBezTo>
                      <a:pt x="15854" y="24015"/>
                      <a:pt x="15966" y="23917"/>
                      <a:pt x="15989" y="23801"/>
                    </a:cubicBezTo>
                    <a:cubicBezTo>
                      <a:pt x="15989" y="23770"/>
                      <a:pt x="17174" y="20731"/>
                      <a:pt x="18907" y="19090"/>
                    </a:cubicBezTo>
                    <a:cubicBezTo>
                      <a:pt x="20183" y="18330"/>
                      <a:pt x="21399" y="17387"/>
                      <a:pt x="22463" y="16293"/>
                    </a:cubicBezTo>
                    <a:lnTo>
                      <a:pt x="22463" y="16293"/>
                    </a:lnTo>
                    <a:cubicBezTo>
                      <a:pt x="22554" y="18786"/>
                      <a:pt x="20974" y="21552"/>
                      <a:pt x="20974" y="21612"/>
                    </a:cubicBezTo>
                    <a:cubicBezTo>
                      <a:pt x="20883" y="21764"/>
                      <a:pt x="20943" y="21977"/>
                      <a:pt x="21095" y="22068"/>
                    </a:cubicBezTo>
                    <a:cubicBezTo>
                      <a:pt x="21143" y="22088"/>
                      <a:pt x="21198" y="22098"/>
                      <a:pt x="21252" y="22098"/>
                    </a:cubicBezTo>
                    <a:cubicBezTo>
                      <a:pt x="21370" y="22098"/>
                      <a:pt x="21489" y="22051"/>
                      <a:pt x="21551" y="21947"/>
                    </a:cubicBezTo>
                    <a:cubicBezTo>
                      <a:pt x="21612" y="21795"/>
                      <a:pt x="23527" y="18482"/>
                      <a:pt x="23071" y="15624"/>
                    </a:cubicBezTo>
                    <a:cubicBezTo>
                      <a:pt x="23618" y="14986"/>
                      <a:pt x="24165" y="14317"/>
                      <a:pt x="24682" y="13618"/>
                    </a:cubicBezTo>
                    <a:lnTo>
                      <a:pt x="24804" y="13497"/>
                    </a:lnTo>
                    <a:cubicBezTo>
                      <a:pt x="26293" y="11491"/>
                      <a:pt x="27570" y="9393"/>
                      <a:pt x="28633" y="7509"/>
                    </a:cubicBezTo>
                    <a:cubicBezTo>
                      <a:pt x="29576" y="8208"/>
                      <a:pt x="30336" y="9515"/>
                      <a:pt x="30822" y="11187"/>
                    </a:cubicBezTo>
                    <a:cubicBezTo>
                      <a:pt x="31703" y="14044"/>
                      <a:pt x="31491" y="16506"/>
                      <a:pt x="30700" y="16810"/>
                    </a:cubicBezTo>
                    <a:cubicBezTo>
                      <a:pt x="30472" y="16916"/>
                      <a:pt x="30252" y="16969"/>
                      <a:pt x="30047" y="16969"/>
                    </a:cubicBezTo>
                    <a:cubicBezTo>
                      <a:pt x="29842" y="16969"/>
                      <a:pt x="29652" y="16916"/>
                      <a:pt x="29484" y="16810"/>
                    </a:cubicBezTo>
                    <a:cubicBezTo>
                      <a:pt x="28877" y="16567"/>
                      <a:pt x="28603" y="15837"/>
                      <a:pt x="28603" y="15837"/>
                    </a:cubicBezTo>
                    <a:cubicBezTo>
                      <a:pt x="28576" y="15701"/>
                      <a:pt x="28427" y="15589"/>
                      <a:pt x="28243" y="15589"/>
                    </a:cubicBezTo>
                    <a:cubicBezTo>
                      <a:pt x="28222" y="15589"/>
                      <a:pt x="28200" y="15591"/>
                      <a:pt x="28177" y="15594"/>
                    </a:cubicBezTo>
                    <a:cubicBezTo>
                      <a:pt x="28056" y="15655"/>
                      <a:pt x="27934" y="15837"/>
                      <a:pt x="27965" y="15989"/>
                    </a:cubicBezTo>
                    <a:cubicBezTo>
                      <a:pt x="28421" y="18147"/>
                      <a:pt x="26415" y="22950"/>
                      <a:pt x="24682" y="24834"/>
                    </a:cubicBezTo>
                    <a:cubicBezTo>
                      <a:pt x="24249" y="25296"/>
                      <a:pt x="23871" y="25566"/>
                      <a:pt x="23600" y="25566"/>
                    </a:cubicBezTo>
                    <a:cubicBezTo>
                      <a:pt x="23585" y="25566"/>
                      <a:pt x="23571" y="25565"/>
                      <a:pt x="23557" y="25564"/>
                    </a:cubicBezTo>
                    <a:cubicBezTo>
                      <a:pt x="22919" y="25473"/>
                      <a:pt x="22493" y="25169"/>
                      <a:pt x="22342" y="24682"/>
                    </a:cubicBezTo>
                    <a:cubicBezTo>
                      <a:pt x="22220" y="24287"/>
                      <a:pt x="22311" y="23953"/>
                      <a:pt x="22311" y="23953"/>
                    </a:cubicBezTo>
                    <a:cubicBezTo>
                      <a:pt x="22342" y="23801"/>
                      <a:pt x="22250" y="23649"/>
                      <a:pt x="22098" y="23588"/>
                    </a:cubicBezTo>
                    <a:cubicBezTo>
                      <a:pt x="22055" y="23562"/>
                      <a:pt x="22012" y="23551"/>
                      <a:pt x="21970" y="23551"/>
                    </a:cubicBezTo>
                    <a:cubicBezTo>
                      <a:pt x="21865" y="23551"/>
                      <a:pt x="21769" y="23623"/>
                      <a:pt x="21703" y="23710"/>
                    </a:cubicBezTo>
                    <a:cubicBezTo>
                      <a:pt x="20717" y="25217"/>
                      <a:pt x="17907" y="28965"/>
                      <a:pt x="16172" y="28965"/>
                    </a:cubicBezTo>
                    <a:cubicBezTo>
                      <a:pt x="16088" y="28965"/>
                      <a:pt x="16007" y="28956"/>
                      <a:pt x="15928" y="28938"/>
                    </a:cubicBezTo>
                    <a:cubicBezTo>
                      <a:pt x="15259" y="28786"/>
                      <a:pt x="14864" y="28451"/>
                      <a:pt x="14651" y="27844"/>
                    </a:cubicBezTo>
                    <a:cubicBezTo>
                      <a:pt x="14408" y="27053"/>
                      <a:pt x="14651" y="26081"/>
                      <a:pt x="14651" y="26081"/>
                    </a:cubicBezTo>
                    <a:cubicBezTo>
                      <a:pt x="14712" y="25929"/>
                      <a:pt x="14621" y="25777"/>
                      <a:pt x="14499" y="25716"/>
                    </a:cubicBezTo>
                    <a:cubicBezTo>
                      <a:pt x="14461" y="25678"/>
                      <a:pt x="14402" y="25661"/>
                      <a:pt x="14339" y="25661"/>
                    </a:cubicBezTo>
                    <a:cubicBezTo>
                      <a:pt x="14251" y="25661"/>
                      <a:pt x="14157" y="25693"/>
                      <a:pt x="14104" y="25746"/>
                    </a:cubicBezTo>
                    <a:cubicBezTo>
                      <a:pt x="13142" y="26683"/>
                      <a:pt x="10732" y="28799"/>
                      <a:pt x="9181" y="28799"/>
                    </a:cubicBezTo>
                    <a:cubicBezTo>
                      <a:pt x="8920" y="28799"/>
                      <a:pt x="8683" y="28739"/>
                      <a:pt x="8481" y="28603"/>
                    </a:cubicBezTo>
                    <a:cubicBezTo>
                      <a:pt x="8056" y="28330"/>
                      <a:pt x="7812" y="27995"/>
                      <a:pt x="7721" y="27661"/>
                    </a:cubicBezTo>
                    <a:cubicBezTo>
                      <a:pt x="7417" y="26688"/>
                      <a:pt x="8116" y="25625"/>
                      <a:pt x="8177" y="25625"/>
                    </a:cubicBezTo>
                    <a:cubicBezTo>
                      <a:pt x="8238" y="25533"/>
                      <a:pt x="8238" y="25321"/>
                      <a:pt x="8177" y="25229"/>
                    </a:cubicBezTo>
                    <a:cubicBezTo>
                      <a:pt x="8096" y="25148"/>
                      <a:pt x="8001" y="25108"/>
                      <a:pt x="7902" y="25108"/>
                    </a:cubicBezTo>
                    <a:cubicBezTo>
                      <a:pt x="7853" y="25108"/>
                      <a:pt x="7802" y="25118"/>
                      <a:pt x="7752" y="25138"/>
                    </a:cubicBezTo>
                    <a:cubicBezTo>
                      <a:pt x="7727" y="25138"/>
                      <a:pt x="5714" y="26162"/>
                      <a:pt x="3960" y="26162"/>
                    </a:cubicBezTo>
                    <a:cubicBezTo>
                      <a:pt x="3513" y="26162"/>
                      <a:pt x="3082" y="26095"/>
                      <a:pt x="2706" y="25929"/>
                    </a:cubicBezTo>
                    <a:cubicBezTo>
                      <a:pt x="2007" y="25625"/>
                      <a:pt x="1581" y="25108"/>
                      <a:pt x="1429" y="24226"/>
                    </a:cubicBezTo>
                    <a:cubicBezTo>
                      <a:pt x="1277" y="23406"/>
                      <a:pt x="1429" y="22676"/>
                      <a:pt x="1885" y="22038"/>
                    </a:cubicBezTo>
                    <a:cubicBezTo>
                      <a:pt x="3314" y="20001"/>
                      <a:pt x="7113" y="19394"/>
                      <a:pt x="7144" y="19394"/>
                    </a:cubicBezTo>
                    <a:cubicBezTo>
                      <a:pt x="7296" y="19363"/>
                      <a:pt x="7448" y="19211"/>
                      <a:pt x="7417" y="19059"/>
                    </a:cubicBezTo>
                    <a:cubicBezTo>
                      <a:pt x="7417" y="18877"/>
                      <a:pt x="7265" y="18755"/>
                      <a:pt x="7052" y="18755"/>
                    </a:cubicBezTo>
                    <a:cubicBezTo>
                      <a:pt x="7052" y="18755"/>
                      <a:pt x="5897" y="18725"/>
                      <a:pt x="5685" y="17995"/>
                    </a:cubicBezTo>
                    <a:cubicBezTo>
                      <a:pt x="5654" y="17813"/>
                      <a:pt x="5654" y="17570"/>
                      <a:pt x="5685" y="17327"/>
                    </a:cubicBezTo>
                    <a:cubicBezTo>
                      <a:pt x="5928" y="16324"/>
                      <a:pt x="9545" y="15716"/>
                      <a:pt x="12919" y="15655"/>
                    </a:cubicBezTo>
                    <a:lnTo>
                      <a:pt x="12980" y="15655"/>
                    </a:lnTo>
                    <a:cubicBezTo>
                      <a:pt x="13192" y="15655"/>
                      <a:pt x="13284" y="15503"/>
                      <a:pt x="13284" y="15290"/>
                    </a:cubicBezTo>
                    <a:cubicBezTo>
                      <a:pt x="13284" y="15108"/>
                      <a:pt x="13132" y="14986"/>
                      <a:pt x="12949" y="14986"/>
                    </a:cubicBezTo>
                    <a:lnTo>
                      <a:pt x="12888" y="14986"/>
                    </a:lnTo>
                    <a:cubicBezTo>
                      <a:pt x="12676" y="14986"/>
                      <a:pt x="11825" y="14956"/>
                      <a:pt x="11612" y="14378"/>
                    </a:cubicBezTo>
                    <a:cubicBezTo>
                      <a:pt x="11551" y="14165"/>
                      <a:pt x="11581" y="13862"/>
                      <a:pt x="11733" y="13466"/>
                    </a:cubicBezTo>
                    <a:cubicBezTo>
                      <a:pt x="12129" y="12463"/>
                      <a:pt x="15077" y="11643"/>
                      <a:pt x="19484" y="11308"/>
                    </a:cubicBezTo>
                    <a:cubicBezTo>
                      <a:pt x="19576" y="11314"/>
                      <a:pt x="19664" y="11317"/>
                      <a:pt x="19748" y="11317"/>
                    </a:cubicBezTo>
                    <a:cubicBezTo>
                      <a:pt x="20084" y="11317"/>
                      <a:pt x="20341" y="11278"/>
                      <a:pt x="20366" y="11278"/>
                    </a:cubicBezTo>
                    <a:cubicBezTo>
                      <a:pt x="20518" y="11248"/>
                      <a:pt x="20639" y="11096"/>
                      <a:pt x="20639" y="10883"/>
                    </a:cubicBezTo>
                    <a:cubicBezTo>
                      <a:pt x="20579" y="10731"/>
                      <a:pt x="20487" y="10579"/>
                      <a:pt x="20275" y="10579"/>
                    </a:cubicBezTo>
                    <a:cubicBezTo>
                      <a:pt x="20275" y="10579"/>
                      <a:pt x="20031" y="10579"/>
                      <a:pt x="19515" y="10640"/>
                    </a:cubicBezTo>
                    <a:cubicBezTo>
                      <a:pt x="19120" y="10579"/>
                      <a:pt x="18998" y="10366"/>
                      <a:pt x="18968" y="10214"/>
                    </a:cubicBezTo>
                    <a:cubicBezTo>
                      <a:pt x="18876" y="10032"/>
                      <a:pt x="18907" y="9728"/>
                      <a:pt x="19028" y="9363"/>
                    </a:cubicBezTo>
                    <a:cubicBezTo>
                      <a:pt x="19272" y="8603"/>
                      <a:pt x="20518" y="7691"/>
                      <a:pt x="22220" y="7083"/>
                    </a:cubicBezTo>
                    <a:cubicBezTo>
                      <a:pt x="23306" y="6710"/>
                      <a:pt x="24563" y="6460"/>
                      <a:pt x="25715" y="6460"/>
                    </a:cubicBezTo>
                    <a:close/>
                    <a:moveTo>
                      <a:pt x="31635" y="0"/>
                    </a:moveTo>
                    <a:cubicBezTo>
                      <a:pt x="31502" y="0"/>
                      <a:pt x="31385" y="98"/>
                      <a:pt x="31339" y="214"/>
                    </a:cubicBezTo>
                    <a:cubicBezTo>
                      <a:pt x="31339" y="244"/>
                      <a:pt x="30336" y="2889"/>
                      <a:pt x="28542" y="6293"/>
                    </a:cubicBezTo>
                    <a:cubicBezTo>
                      <a:pt x="26141" y="2433"/>
                      <a:pt x="23284" y="1825"/>
                      <a:pt x="21734" y="1825"/>
                    </a:cubicBezTo>
                    <a:cubicBezTo>
                      <a:pt x="19727" y="1825"/>
                      <a:pt x="18086" y="2737"/>
                      <a:pt x="17569" y="3649"/>
                    </a:cubicBezTo>
                    <a:cubicBezTo>
                      <a:pt x="17265" y="4165"/>
                      <a:pt x="17144" y="4743"/>
                      <a:pt x="17296" y="5260"/>
                    </a:cubicBezTo>
                    <a:cubicBezTo>
                      <a:pt x="17357" y="5564"/>
                      <a:pt x="17509" y="5837"/>
                      <a:pt x="17661" y="6080"/>
                    </a:cubicBezTo>
                    <a:cubicBezTo>
                      <a:pt x="17007" y="6000"/>
                      <a:pt x="16205" y="5933"/>
                      <a:pt x="15393" y="5933"/>
                    </a:cubicBezTo>
                    <a:cubicBezTo>
                      <a:pt x="13750" y="5933"/>
                      <a:pt x="12070" y="6208"/>
                      <a:pt x="11521" y="7205"/>
                    </a:cubicBezTo>
                    <a:cubicBezTo>
                      <a:pt x="11247" y="7661"/>
                      <a:pt x="11217" y="8117"/>
                      <a:pt x="11338" y="8573"/>
                    </a:cubicBezTo>
                    <a:cubicBezTo>
                      <a:pt x="11399" y="8846"/>
                      <a:pt x="11521" y="9059"/>
                      <a:pt x="11673" y="9272"/>
                    </a:cubicBezTo>
                    <a:cubicBezTo>
                      <a:pt x="11326" y="9243"/>
                      <a:pt x="10948" y="9227"/>
                      <a:pt x="10554" y="9227"/>
                    </a:cubicBezTo>
                    <a:cubicBezTo>
                      <a:pt x="8875" y="9227"/>
                      <a:pt x="6896" y="9512"/>
                      <a:pt x="5715" y="10275"/>
                    </a:cubicBezTo>
                    <a:cubicBezTo>
                      <a:pt x="5107" y="10670"/>
                      <a:pt x="4712" y="11126"/>
                      <a:pt x="4590" y="11703"/>
                    </a:cubicBezTo>
                    <a:cubicBezTo>
                      <a:pt x="4378" y="12828"/>
                      <a:pt x="5107" y="13618"/>
                      <a:pt x="5867" y="14074"/>
                    </a:cubicBezTo>
                    <a:cubicBezTo>
                      <a:pt x="4043" y="14652"/>
                      <a:pt x="92" y="16111"/>
                      <a:pt x="31" y="18178"/>
                    </a:cubicBezTo>
                    <a:cubicBezTo>
                      <a:pt x="1" y="19819"/>
                      <a:pt x="1156" y="20579"/>
                      <a:pt x="2128" y="20853"/>
                    </a:cubicBezTo>
                    <a:cubicBezTo>
                      <a:pt x="1824" y="21096"/>
                      <a:pt x="1551" y="21369"/>
                      <a:pt x="1338" y="21734"/>
                    </a:cubicBezTo>
                    <a:cubicBezTo>
                      <a:pt x="761" y="22524"/>
                      <a:pt x="578" y="23436"/>
                      <a:pt x="761" y="24470"/>
                    </a:cubicBezTo>
                    <a:cubicBezTo>
                      <a:pt x="1004" y="25564"/>
                      <a:pt x="1520" y="26293"/>
                      <a:pt x="2402" y="26658"/>
                    </a:cubicBezTo>
                    <a:cubicBezTo>
                      <a:pt x="2861" y="26851"/>
                      <a:pt x="3373" y="26927"/>
                      <a:pt x="3895" y="26927"/>
                    </a:cubicBezTo>
                    <a:cubicBezTo>
                      <a:pt x="5100" y="26927"/>
                      <a:pt x="6359" y="26520"/>
                      <a:pt x="7144" y="26202"/>
                    </a:cubicBezTo>
                    <a:lnTo>
                      <a:pt x="7144" y="26202"/>
                    </a:lnTo>
                    <a:cubicBezTo>
                      <a:pt x="6961" y="26688"/>
                      <a:pt x="6840" y="27296"/>
                      <a:pt x="7083" y="27904"/>
                    </a:cubicBezTo>
                    <a:cubicBezTo>
                      <a:pt x="7235" y="28451"/>
                      <a:pt x="7569" y="28877"/>
                      <a:pt x="8086" y="29242"/>
                    </a:cubicBezTo>
                    <a:cubicBezTo>
                      <a:pt x="8414" y="29468"/>
                      <a:pt x="8785" y="29565"/>
                      <a:pt x="9180" y="29565"/>
                    </a:cubicBezTo>
                    <a:cubicBezTo>
                      <a:pt x="10797" y="29565"/>
                      <a:pt x="12810" y="27939"/>
                      <a:pt x="13861" y="26962"/>
                    </a:cubicBezTo>
                    <a:cubicBezTo>
                      <a:pt x="13861" y="27296"/>
                      <a:pt x="13861" y="27722"/>
                      <a:pt x="14013" y="28117"/>
                    </a:cubicBezTo>
                    <a:cubicBezTo>
                      <a:pt x="14287" y="28938"/>
                      <a:pt x="14864" y="29485"/>
                      <a:pt x="15776" y="29667"/>
                    </a:cubicBezTo>
                    <a:cubicBezTo>
                      <a:pt x="15888" y="29691"/>
                      <a:pt x="16002" y="29703"/>
                      <a:pt x="16118" y="29703"/>
                    </a:cubicBezTo>
                    <a:cubicBezTo>
                      <a:pt x="18057" y="29703"/>
                      <a:pt x="20556" y="26503"/>
                      <a:pt x="21703" y="24926"/>
                    </a:cubicBezTo>
                    <a:cubicBezTo>
                      <a:pt x="21855" y="25442"/>
                      <a:pt x="22311" y="26141"/>
                      <a:pt x="23497" y="26293"/>
                    </a:cubicBezTo>
                    <a:cubicBezTo>
                      <a:pt x="23540" y="26298"/>
                      <a:pt x="23583" y="26301"/>
                      <a:pt x="23627" y="26301"/>
                    </a:cubicBezTo>
                    <a:cubicBezTo>
                      <a:pt x="24110" y="26301"/>
                      <a:pt x="24641" y="25994"/>
                      <a:pt x="25199" y="25381"/>
                    </a:cubicBezTo>
                    <a:cubicBezTo>
                      <a:pt x="26779" y="23649"/>
                      <a:pt x="28542" y="19758"/>
                      <a:pt x="28694" y="17175"/>
                    </a:cubicBezTo>
                    <a:cubicBezTo>
                      <a:pt x="28846" y="17266"/>
                      <a:pt x="28998" y="17418"/>
                      <a:pt x="29181" y="17509"/>
                    </a:cubicBezTo>
                    <a:cubicBezTo>
                      <a:pt x="29424" y="17615"/>
                      <a:pt x="29697" y="17669"/>
                      <a:pt x="29986" y="17669"/>
                    </a:cubicBezTo>
                    <a:cubicBezTo>
                      <a:pt x="30275" y="17669"/>
                      <a:pt x="30579" y="17615"/>
                      <a:pt x="30883" y="17509"/>
                    </a:cubicBezTo>
                    <a:cubicBezTo>
                      <a:pt x="32311" y="16962"/>
                      <a:pt x="32251" y="13831"/>
                      <a:pt x="31399" y="11096"/>
                    </a:cubicBezTo>
                    <a:cubicBezTo>
                      <a:pt x="31035" y="9971"/>
                      <a:pt x="30275" y="8056"/>
                      <a:pt x="28968" y="6901"/>
                    </a:cubicBezTo>
                    <a:cubicBezTo>
                      <a:pt x="30852" y="3345"/>
                      <a:pt x="31916" y="548"/>
                      <a:pt x="31947" y="487"/>
                    </a:cubicBezTo>
                    <a:cubicBezTo>
                      <a:pt x="32007" y="396"/>
                      <a:pt x="32007" y="336"/>
                      <a:pt x="31947" y="244"/>
                    </a:cubicBezTo>
                    <a:cubicBezTo>
                      <a:pt x="31916" y="184"/>
                      <a:pt x="31855" y="62"/>
                      <a:pt x="31764" y="32"/>
                    </a:cubicBezTo>
                    <a:cubicBezTo>
                      <a:pt x="31721" y="10"/>
                      <a:pt x="31677" y="0"/>
                      <a:pt x="3163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398" name="Google Shape;1398;p23"/>
              <p:cNvGrpSpPr/>
              <p:nvPr/>
            </p:nvGrpSpPr>
            <p:grpSpPr>
              <a:xfrm>
                <a:off x="527938" y="1072675"/>
                <a:ext cx="516750" cy="516750"/>
                <a:chOff x="238125" y="1457750"/>
                <a:chExt cx="516750" cy="516750"/>
              </a:xfrm>
            </p:grpSpPr>
            <p:sp>
              <p:nvSpPr>
                <p:cNvPr id="1399" name="Google Shape;1399;p23"/>
                <p:cNvSpPr/>
                <p:nvPr/>
              </p:nvSpPr>
              <p:spPr>
                <a:xfrm>
                  <a:off x="469125" y="1504100"/>
                  <a:ext cx="65375" cy="67675"/>
                </a:xfrm>
                <a:custGeom>
                  <a:rect b="b" l="l" r="r" t="t"/>
                  <a:pathLst>
                    <a:path extrusionOk="0" h="2707" w="2615">
                      <a:moveTo>
                        <a:pt x="1490" y="700"/>
                      </a:moveTo>
                      <a:cubicBezTo>
                        <a:pt x="1520" y="700"/>
                        <a:pt x="1581" y="700"/>
                        <a:pt x="1642" y="730"/>
                      </a:cubicBezTo>
                      <a:cubicBezTo>
                        <a:pt x="1824" y="822"/>
                        <a:pt x="1854" y="1217"/>
                        <a:pt x="1642" y="1582"/>
                      </a:cubicBezTo>
                      <a:cubicBezTo>
                        <a:pt x="1429" y="1886"/>
                        <a:pt x="1186" y="2037"/>
                        <a:pt x="973" y="2037"/>
                      </a:cubicBezTo>
                      <a:cubicBezTo>
                        <a:pt x="943" y="2037"/>
                        <a:pt x="882" y="2037"/>
                        <a:pt x="821" y="2007"/>
                      </a:cubicBezTo>
                      <a:cubicBezTo>
                        <a:pt x="730" y="1946"/>
                        <a:pt x="669" y="1794"/>
                        <a:pt x="669" y="1703"/>
                      </a:cubicBezTo>
                      <a:cubicBezTo>
                        <a:pt x="639" y="1551"/>
                        <a:pt x="730" y="1338"/>
                        <a:pt x="821" y="1156"/>
                      </a:cubicBezTo>
                      <a:cubicBezTo>
                        <a:pt x="1034" y="852"/>
                        <a:pt x="1277" y="700"/>
                        <a:pt x="1490" y="700"/>
                      </a:cubicBezTo>
                      <a:close/>
                      <a:moveTo>
                        <a:pt x="1490" y="1"/>
                      </a:moveTo>
                      <a:cubicBezTo>
                        <a:pt x="1034" y="1"/>
                        <a:pt x="578" y="305"/>
                        <a:pt x="274" y="791"/>
                      </a:cubicBezTo>
                      <a:cubicBezTo>
                        <a:pt x="61" y="1095"/>
                        <a:pt x="0" y="1460"/>
                        <a:pt x="31" y="1794"/>
                      </a:cubicBezTo>
                      <a:cubicBezTo>
                        <a:pt x="31" y="2129"/>
                        <a:pt x="213" y="2433"/>
                        <a:pt x="487" y="2585"/>
                      </a:cubicBezTo>
                      <a:cubicBezTo>
                        <a:pt x="639" y="2676"/>
                        <a:pt x="791" y="2706"/>
                        <a:pt x="973" y="2706"/>
                      </a:cubicBezTo>
                      <a:cubicBezTo>
                        <a:pt x="1429" y="2706"/>
                        <a:pt x="1885" y="2402"/>
                        <a:pt x="2189" y="1916"/>
                      </a:cubicBezTo>
                      <a:cubicBezTo>
                        <a:pt x="2614" y="1217"/>
                        <a:pt x="2493" y="427"/>
                        <a:pt x="1976" y="123"/>
                      </a:cubicBezTo>
                      <a:cubicBezTo>
                        <a:pt x="1824" y="31"/>
                        <a:pt x="1672" y="1"/>
                        <a:pt x="149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00" name="Google Shape;1400;p23"/>
                <p:cNvSpPr/>
                <p:nvPr/>
              </p:nvSpPr>
              <p:spPr>
                <a:xfrm>
                  <a:off x="473675" y="1575550"/>
                  <a:ext cx="61575" cy="66875"/>
                </a:xfrm>
                <a:custGeom>
                  <a:rect b="b" l="l" r="r" t="t"/>
                  <a:pathLst>
                    <a:path extrusionOk="0" h="2675" w="2463">
                      <a:moveTo>
                        <a:pt x="1490" y="669"/>
                      </a:moveTo>
                      <a:cubicBezTo>
                        <a:pt x="1520" y="669"/>
                        <a:pt x="1612" y="669"/>
                        <a:pt x="1642" y="730"/>
                      </a:cubicBezTo>
                      <a:cubicBezTo>
                        <a:pt x="1764" y="790"/>
                        <a:pt x="1794" y="942"/>
                        <a:pt x="1794" y="1034"/>
                      </a:cubicBezTo>
                      <a:cubicBezTo>
                        <a:pt x="1794" y="1186"/>
                        <a:pt x="1764" y="1398"/>
                        <a:pt x="1642" y="1581"/>
                      </a:cubicBezTo>
                      <a:cubicBezTo>
                        <a:pt x="1460" y="1885"/>
                        <a:pt x="1186" y="2037"/>
                        <a:pt x="1004" y="2037"/>
                      </a:cubicBezTo>
                      <a:cubicBezTo>
                        <a:pt x="943" y="2037"/>
                        <a:pt x="882" y="2037"/>
                        <a:pt x="852" y="2006"/>
                      </a:cubicBezTo>
                      <a:cubicBezTo>
                        <a:pt x="730" y="1945"/>
                        <a:pt x="700" y="1794"/>
                        <a:pt x="700" y="1702"/>
                      </a:cubicBezTo>
                      <a:cubicBezTo>
                        <a:pt x="700" y="1520"/>
                        <a:pt x="730" y="1338"/>
                        <a:pt x="852" y="1125"/>
                      </a:cubicBezTo>
                      <a:cubicBezTo>
                        <a:pt x="1034" y="821"/>
                        <a:pt x="1308" y="669"/>
                        <a:pt x="1490" y="669"/>
                      </a:cubicBezTo>
                      <a:close/>
                      <a:moveTo>
                        <a:pt x="1490" y="0"/>
                      </a:moveTo>
                      <a:cubicBezTo>
                        <a:pt x="1034" y="0"/>
                        <a:pt x="578" y="304"/>
                        <a:pt x="274" y="790"/>
                      </a:cubicBezTo>
                      <a:cubicBezTo>
                        <a:pt x="92" y="1094"/>
                        <a:pt x="1" y="1429"/>
                        <a:pt x="31" y="1763"/>
                      </a:cubicBezTo>
                      <a:cubicBezTo>
                        <a:pt x="92" y="2128"/>
                        <a:pt x="244" y="2432"/>
                        <a:pt x="487" y="2584"/>
                      </a:cubicBezTo>
                      <a:cubicBezTo>
                        <a:pt x="639" y="2645"/>
                        <a:pt x="791" y="2675"/>
                        <a:pt x="1004" y="2675"/>
                      </a:cubicBezTo>
                      <a:cubicBezTo>
                        <a:pt x="1460" y="2675"/>
                        <a:pt x="1885" y="2371"/>
                        <a:pt x="2220" y="1885"/>
                      </a:cubicBezTo>
                      <a:cubicBezTo>
                        <a:pt x="2402" y="1581"/>
                        <a:pt x="2463" y="1246"/>
                        <a:pt x="2432" y="912"/>
                      </a:cubicBezTo>
                      <a:cubicBezTo>
                        <a:pt x="2402" y="578"/>
                        <a:pt x="2250" y="304"/>
                        <a:pt x="1976" y="122"/>
                      </a:cubicBezTo>
                      <a:cubicBezTo>
                        <a:pt x="1824" y="31"/>
                        <a:pt x="1672" y="0"/>
                        <a:pt x="149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01" name="Google Shape;1401;p23"/>
                <p:cNvSpPr/>
                <p:nvPr/>
              </p:nvSpPr>
              <p:spPr>
                <a:xfrm>
                  <a:off x="531425" y="1526150"/>
                  <a:ext cx="66150" cy="67650"/>
                </a:xfrm>
                <a:custGeom>
                  <a:rect b="b" l="l" r="r" t="t"/>
                  <a:pathLst>
                    <a:path extrusionOk="0" h="2706" w="2646">
                      <a:moveTo>
                        <a:pt x="1642" y="669"/>
                      </a:moveTo>
                      <a:cubicBezTo>
                        <a:pt x="1673" y="669"/>
                        <a:pt x="1764" y="669"/>
                        <a:pt x="1794" y="730"/>
                      </a:cubicBezTo>
                      <a:cubicBezTo>
                        <a:pt x="1916" y="791"/>
                        <a:pt x="1946" y="943"/>
                        <a:pt x="1946" y="1034"/>
                      </a:cubicBezTo>
                      <a:cubicBezTo>
                        <a:pt x="1946" y="1186"/>
                        <a:pt x="1916" y="1399"/>
                        <a:pt x="1794" y="1581"/>
                      </a:cubicBezTo>
                      <a:cubicBezTo>
                        <a:pt x="1612" y="1885"/>
                        <a:pt x="1338" y="2037"/>
                        <a:pt x="1156" y="2037"/>
                      </a:cubicBezTo>
                      <a:cubicBezTo>
                        <a:pt x="1095" y="2037"/>
                        <a:pt x="1034" y="2037"/>
                        <a:pt x="1004" y="2007"/>
                      </a:cubicBezTo>
                      <a:cubicBezTo>
                        <a:pt x="821" y="1885"/>
                        <a:pt x="761" y="1520"/>
                        <a:pt x="1004" y="1125"/>
                      </a:cubicBezTo>
                      <a:cubicBezTo>
                        <a:pt x="1186" y="821"/>
                        <a:pt x="1460" y="669"/>
                        <a:pt x="1642" y="669"/>
                      </a:cubicBezTo>
                      <a:close/>
                      <a:moveTo>
                        <a:pt x="1642" y="0"/>
                      </a:moveTo>
                      <a:cubicBezTo>
                        <a:pt x="1186" y="0"/>
                        <a:pt x="730" y="304"/>
                        <a:pt x="426" y="791"/>
                      </a:cubicBezTo>
                      <a:cubicBezTo>
                        <a:pt x="1" y="1490"/>
                        <a:pt x="122" y="2280"/>
                        <a:pt x="669" y="2584"/>
                      </a:cubicBezTo>
                      <a:cubicBezTo>
                        <a:pt x="821" y="2645"/>
                        <a:pt x="973" y="2706"/>
                        <a:pt x="1156" y="2706"/>
                      </a:cubicBezTo>
                      <a:cubicBezTo>
                        <a:pt x="1612" y="2706"/>
                        <a:pt x="2068" y="2402"/>
                        <a:pt x="2372" y="1885"/>
                      </a:cubicBezTo>
                      <a:cubicBezTo>
                        <a:pt x="2554" y="1581"/>
                        <a:pt x="2645" y="1247"/>
                        <a:pt x="2584" y="912"/>
                      </a:cubicBezTo>
                      <a:cubicBezTo>
                        <a:pt x="2554" y="578"/>
                        <a:pt x="2402" y="304"/>
                        <a:pt x="2128" y="122"/>
                      </a:cubicBezTo>
                      <a:cubicBezTo>
                        <a:pt x="1976" y="31"/>
                        <a:pt x="1824" y="0"/>
                        <a:pt x="164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02" name="Google Shape;1402;p23"/>
                <p:cNvSpPr/>
                <p:nvPr/>
              </p:nvSpPr>
              <p:spPr>
                <a:xfrm>
                  <a:off x="238125" y="1457750"/>
                  <a:ext cx="516750" cy="516750"/>
                </a:xfrm>
                <a:custGeom>
                  <a:rect b="b" l="l" r="r" t="t"/>
                  <a:pathLst>
                    <a:path extrusionOk="0" h="20670" w="20670">
                      <a:moveTo>
                        <a:pt x="10335" y="639"/>
                      </a:moveTo>
                      <a:cubicBezTo>
                        <a:pt x="15684" y="639"/>
                        <a:pt x="20031" y="4986"/>
                        <a:pt x="20031" y="10335"/>
                      </a:cubicBezTo>
                      <a:cubicBezTo>
                        <a:pt x="20031" y="15685"/>
                        <a:pt x="15684" y="20032"/>
                        <a:pt x="10335" y="20032"/>
                      </a:cubicBezTo>
                      <a:cubicBezTo>
                        <a:pt x="4985" y="20032"/>
                        <a:pt x="638" y="15685"/>
                        <a:pt x="638" y="10335"/>
                      </a:cubicBezTo>
                      <a:cubicBezTo>
                        <a:pt x="638" y="4986"/>
                        <a:pt x="4985" y="639"/>
                        <a:pt x="10335" y="639"/>
                      </a:cubicBezTo>
                      <a:close/>
                      <a:moveTo>
                        <a:pt x="10335" y="1"/>
                      </a:moveTo>
                      <a:cubicBezTo>
                        <a:pt x="4651" y="1"/>
                        <a:pt x="0" y="4621"/>
                        <a:pt x="0" y="10335"/>
                      </a:cubicBezTo>
                      <a:cubicBezTo>
                        <a:pt x="0" y="16019"/>
                        <a:pt x="4651" y="20670"/>
                        <a:pt x="10335" y="20670"/>
                      </a:cubicBezTo>
                      <a:cubicBezTo>
                        <a:pt x="16049" y="20670"/>
                        <a:pt x="20669" y="16019"/>
                        <a:pt x="20669" y="10335"/>
                      </a:cubicBezTo>
                      <a:cubicBezTo>
                        <a:pt x="20669" y="4621"/>
                        <a:pt x="16079" y="1"/>
                        <a:pt x="1033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403" name="Google Shape;1403;p23"/>
              <p:cNvGrpSpPr/>
              <p:nvPr/>
            </p:nvGrpSpPr>
            <p:grpSpPr>
              <a:xfrm>
                <a:off x="-251250" y="559738"/>
                <a:ext cx="541075" cy="665100"/>
                <a:chOff x="2621125" y="4556025"/>
                <a:chExt cx="541075" cy="665100"/>
              </a:xfrm>
            </p:grpSpPr>
            <p:sp>
              <p:nvSpPr>
                <p:cNvPr id="1404" name="Google Shape;1404;p23"/>
                <p:cNvSpPr/>
                <p:nvPr/>
              </p:nvSpPr>
              <p:spPr>
                <a:xfrm>
                  <a:off x="2621125" y="4556025"/>
                  <a:ext cx="541075" cy="665100"/>
                </a:xfrm>
                <a:custGeom>
                  <a:rect b="b" l="l" r="r" t="t"/>
                  <a:pathLst>
                    <a:path extrusionOk="0" h="26604" w="21643">
                      <a:moveTo>
                        <a:pt x="3323" y="635"/>
                      </a:moveTo>
                      <a:cubicBezTo>
                        <a:pt x="3408" y="635"/>
                        <a:pt x="3513" y="671"/>
                        <a:pt x="3618" y="692"/>
                      </a:cubicBezTo>
                      <a:cubicBezTo>
                        <a:pt x="3983" y="813"/>
                        <a:pt x="4104" y="996"/>
                        <a:pt x="4135" y="1117"/>
                      </a:cubicBezTo>
                      <a:cubicBezTo>
                        <a:pt x="4348" y="1664"/>
                        <a:pt x="3831" y="2728"/>
                        <a:pt x="3314" y="3549"/>
                      </a:cubicBezTo>
                      <a:cubicBezTo>
                        <a:pt x="3040" y="2546"/>
                        <a:pt x="2797" y="1300"/>
                        <a:pt x="3040" y="813"/>
                      </a:cubicBezTo>
                      <a:cubicBezTo>
                        <a:pt x="3132" y="692"/>
                        <a:pt x="3162" y="661"/>
                        <a:pt x="3223" y="661"/>
                      </a:cubicBezTo>
                      <a:cubicBezTo>
                        <a:pt x="3251" y="642"/>
                        <a:pt x="3285" y="635"/>
                        <a:pt x="3323" y="635"/>
                      </a:cubicBezTo>
                      <a:close/>
                      <a:moveTo>
                        <a:pt x="6033" y="5849"/>
                      </a:moveTo>
                      <a:cubicBezTo>
                        <a:pt x="6307" y="5849"/>
                        <a:pt x="6509" y="6014"/>
                        <a:pt x="6840" y="6345"/>
                      </a:cubicBezTo>
                      <a:cubicBezTo>
                        <a:pt x="7325" y="6805"/>
                        <a:pt x="7961" y="7351"/>
                        <a:pt x="9216" y="7351"/>
                      </a:cubicBezTo>
                      <a:cubicBezTo>
                        <a:pt x="9454" y="7351"/>
                        <a:pt x="9715" y="7331"/>
                        <a:pt x="10001" y="7288"/>
                      </a:cubicBezTo>
                      <a:cubicBezTo>
                        <a:pt x="10511" y="7216"/>
                        <a:pt x="11051" y="7166"/>
                        <a:pt x="11611" y="7166"/>
                      </a:cubicBezTo>
                      <a:cubicBezTo>
                        <a:pt x="13925" y="7166"/>
                        <a:pt x="16594" y="8024"/>
                        <a:pt x="18968" y="11816"/>
                      </a:cubicBezTo>
                      <a:cubicBezTo>
                        <a:pt x="20457" y="14096"/>
                        <a:pt x="20913" y="16254"/>
                        <a:pt x="20366" y="18291"/>
                      </a:cubicBezTo>
                      <a:cubicBezTo>
                        <a:pt x="19697" y="20753"/>
                        <a:pt x="17478" y="22911"/>
                        <a:pt x="13801" y="24765"/>
                      </a:cubicBezTo>
                      <a:cubicBezTo>
                        <a:pt x="12318" y="25514"/>
                        <a:pt x="10902" y="25886"/>
                        <a:pt x="9582" y="25886"/>
                      </a:cubicBezTo>
                      <a:cubicBezTo>
                        <a:pt x="8222" y="25886"/>
                        <a:pt x="6963" y="25491"/>
                        <a:pt x="5837" y="24704"/>
                      </a:cubicBezTo>
                      <a:cubicBezTo>
                        <a:pt x="3496" y="23063"/>
                        <a:pt x="2129" y="19963"/>
                        <a:pt x="1977" y="17713"/>
                      </a:cubicBezTo>
                      <a:cubicBezTo>
                        <a:pt x="1703" y="13883"/>
                        <a:pt x="3800" y="10905"/>
                        <a:pt x="4803" y="9506"/>
                      </a:cubicBezTo>
                      <a:lnTo>
                        <a:pt x="4864" y="9415"/>
                      </a:lnTo>
                      <a:cubicBezTo>
                        <a:pt x="5411" y="8655"/>
                        <a:pt x="5199" y="7895"/>
                        <a:pt x="5107" y="7348"/>
                      </a:cubicBezTo>
                      <a:cubicBezTo>
                        <a:pt x="4955" y="6649"/>
                        <a:pt x="4895" y="6345"/>
                        <a:pt x="5411" y="6041"/>
                      </a:cubicBezTo>
                      <a:cubicBezTo>
                        <a:pt x="5563" y="5981"/>
                        <a:pt x="5655" y="5889"/>
                        <a:pt x="5776" y="5889"/>
                      </a:cubicBezTo>
                      <a:cubicBezTo>
                        <a:pt x="5871" y="5862"/>
                        <a:pt x="5955" y="5849"/>
                        <a:pt x="6033" y="5849"/>
                      </a:cubicBezTo>
                      <a:close/>
                      <a:moveTo>
                        <a:pt x="3337" y="1"/>
                      </a:moveTo>
                      <a:cubicBezTo>
                        <a:pt x="2919" y="1"/>
                        <a:pt x="2589" y="190"/>
                        <a:pt x="2402" y="540"/>
                      </a:cubicBezTo>
                      <a:cubicBezTo>
                        <a:pt x="1977" y="1330"/>
                        <a:pt x="2402" y="2941"/>
                        <a:pt x="2676" y="3792"/>
                      </a:cubicBezTo>
                      <a:cubicBezTo>
                        <a:pt x="2092" y="3598"/>
                        <a:pt x="1470" y="3422"/>
                        <a:pt x="808" y="3422"/>
                      </a:cubicBezTo>
                      <a:cubicBezTo>
                        <a:pt x="643" y="3422"/>
                        <a:pt x="475" y="3433"/>
                        <a:pt x="305" y="3458"/>
                      </a:cubicBezTo>
                      <a:cubicBezTo>
                        <a:pt x="123" y="3488"/>
                        <a:pt x="1" y="3640"/>
                        <a:pt x="1" y="3853"/>
                      </a:cubicBezTo>
                      <a:cubicBezTo>
                        <a:pt x="31" y="4035"/>
                        <a:pt x="183" y="4157"/>
                        <a:pt x="396" y="4157"/>
                      </a:cubicBezTo>
                      <a:cubicBezTo>
                        <a:pt x="544" y="4136"/>
                        <a:pt x="691" y="4127"/>
                        <a:pt x="838" y="4127"/>
                      </a:cubicBezTo>
                      <a:cubicBezTo>
                        <a:pt x="2451" y="4127"/>
                        <a:pt x="4011" y="5266"/>
                        <a:pt x="4651" y="5768"/>
                      </a:cubicBezTo>
                      <a:cubicBezTo>
                        <a:pt x="4104" y="6315"/>
                        <a:pt x="4226" y="6953"/>
                        <a:pt x="4378" y="7531"/>
                      </a:cubicBezTo>
                      <a:cubicBezTo>
                        <a:pt x="4499" y="8047"/>
                        <a:pt x="4621" y="8595"/>
                        <a:pt x="4256" y="9081"/>
                      </a:cubicBezTo>
                      <a:lnTo>
                        <a:pt x="4196" y="9172"/>
                      </a:lnTo>
                      <a:cubicBezTo>
                        <a:pt x="3223" y="10540"/>
                        <a:pt x="1004" y="13731"/>
                        <a:pt x="1278" y="17774"/>
                      </a:cubicBezTo>
                      <a:cubicBezTo>
                        <a:pt x="1430" y="20114"/>
                        <a:pt x="2797" y="23458"/>
                        <a:pt x="5381" y="25282"/>
                      </a:cubicBezTo>
                      <a:cubicBezTo>
                        <a:pt x="6614" y="26151"/>
                        <a:pt x="8035" y="26603"/>
                        <a:pt x="9537" y="26603"/>
                      </a:cubicBezTo>
                      <a:cubicBezTo>
                        <a:pt x="10294" y="26603"/>
                        <a:pt x="11071" y="26489"/>
                        <a:pt x="11855" y="26254"/>
                      </a:cubicBezTo>
                      <a:cubicBezTo>
                        <a:pt x="12554" y="26072"/>
                        <a:pt x="13284" y="25768"/>
                        <a:pt x="13983" y="25434"/>
                      </a:cubicBezTo>
                      <a:cubicBezTo>
                        <a:pt x="17874" y="23488"/>
                        <a:pt x="20184" y="21118"/>
                        <a:pt x="20913" y="18504"/>
                      </a:cubicBezTo>
                      <a:cubicBezTo>
                        <a:pt x="21643" y="16254"/>
                        <a:pt x="21126" y="13914"/>
                        <a:pt x="19545" y="11452"/>
                      </a:cubicBezTo>
                      <a:cubicBezTo>
                        <a:pt x="16979" y="7384"/>
                        <a:pt x="14046" y="6479"/>
                        <a:pt x="11653" y="6479"/>
                      </a:cubicBezTo>
                      <a:cubicBezTo>
                        <a:pt x="11042" y="6479"/>
                        <a:pt x="10466" y="6538"/>
                        <a:pt x="9940" y="6619"/>
                      </a:cubicBezTo>
                      <a:cubicBezTo>
                        <a:pt x="9712" y="6651"/>
                        <a:pt x="9505" y="6666"/>
                        <a:pt x="9315" y="6666"/>
                      </a:cubicBezTo>
                      <a:cubicBezTo>
                        <a:pt x="8266" y="6666"/>
                        <a:pt x="7759" y="6215"/>
                        <a:pt x="7296" y="5829"/>
                      </a:cubicBezTo>
                      <a:cubicBezTo>
                        <a:pt x="6933" y="5514"/>
                        <a:pt x="6570" y="5180"/>
                        <a:pt x="6037" y="5180"/>
                      </a:cubicBezTo>
                      <a:cubicBezTo>
                        <a:pt x="5901" y="5180"/>
                        <a:pt x="5755" y="5202"/>
                        <a:pt x="5594" y="5251"/>
                      </a:cubicBezTo>
                      <a:cubicBezTo>
                        <a:pt x="5472" y="5281"/>
                        <a:pt x="5381" y="5312"/>
                        <a:pt x="5290" y="5373"/>
                      </a:cubicBezTo>
                      <a:cubicBezTo>
                        <a:pt x="5016" y="5129"/>
                        <a:pt x="4408" y="4643"/>
                        <a:pt x="3648" y="4218"/>
                      </a:cubicBezTo>
                      <a:cubicBezTo>
                        <a:pt x="4104" y="3610"/>
                        <a:pt x="5138" y="1968"/>
                        <a:pt x="4743" y="874"/>
                      </a:cubicBezTo>
                      <a:cubicBezTo>
                        <a:pt x="4651" y="570"/>
                        <a:pt x="4408" y="205"/>
                        <a:pt x="3740" y="53"/>
                      </a:cubicBezTo>
                      <a:cubicBezTo>
                        <a:pt x="3598" y="18"/>
                        <a:pt x="3464" y="1"/>
                        <a:pt x="333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05" name="Google Shape;1405;p23"/>
                <p:cNvSpPr/>
                <p:nvPr/>
              </p:nvSpPr>
              <p:spPr>
                <a:xfrm>
                  <a:off x="2689525" y="4781650"/>
                  <a:ext cx="97325" cy="301225"/>
                </a:xfrm>
                <a:custGeom>
                  <a:rect b="b" l="l" r="r" t="t"/>
                  <a:pathLst>
                    <a:path extrusionOk="0" h="12049" w="3893">
                      <a:moveTo>
                        <a:pt x="3490" y="1"/>
                      </a:moveTo>
                      <a:cubicBezTo>
                        <a:pt x="3357" y="1"/>
                        <a:pt x="3222" y="64"/>
                        <a:pt x="3162" y="208"/>
                      </a:cubicBezTo>
                      <a:cubicBezTo>
                        <a:pt x="2463" y="2062"/>
                        <a:pt x="1186" y="3673"/>
                        <a:pt x="608" y="5618"/>
                      </a:cubicBezTo>
                      <a:cubicBezTo>
                        <a:pt x="1" y="7655"/>
                        <a:pt x="304" y="9904"/>
                        <a:pt x="1125" y="11819"/>
                      </a:cubicBezTo>
                      <a:cubicBezTo>
                        <a:pt x="1174" y="11978"/>
                        <a:pt x="1311" y="12048"/>
                        <a:pt x="1448" y="12048"/>
                      </a:cubicBezTo>
                      <a:cubicBezTo>
                        <a:pt x="1651" y="12048"/>
                        <a:pt x="1854" y="11891"/>
                        <a:pt x="1763" y="11637"/>
                      </a:cubicBezTo>
                      <a:cubicBezTo>
                        <a:pt x="912" y="9661"/>
                        <a:pt x="730" y="7564"/>
                        <a:pt x="1338" y="5527"/>
                      </a:cubicBezTo>
                      <a:cubicBezTo>
                        <a:pt x="1855" y="3703"/>
                        <a:pt x="3162" y="2184"/>
                        <a:pt x="3800" y="390"/>
                      </a:cubicBezTo>
                      <a:cubicBezTo>
                        <a:pt x="3892" y="151"/>
                        <a:pt x="3694" y="1"/>
                        <a:pt x="349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06" name="Google Shape;1406;p23"/>
                <p:cNvSpPr/>
                <p:nvPr/>
              </p:nvSpPr>
              <p:spPr>
                <a:xfrm>
                  <a:off x="2743425" y="5103950"/>
                  <a:ext cx="134575" cy="76550"/>
                </a:xfrm>
                <a:custGeom>
                  <a:rect b="b" l="l" r="r" t="t"/>
                  <a:pathLst>
                    <a:path extrusionOk="0" h="3062" w="5383">
                      <a:moveTo>
                        <a:pt x="411" y="0"/>
                      </a:moveTo>
                      <a:cubicBezTo>
                        <a:pt x="205" y="0"/>
                        <a:pt x="1" y="174"/>
                        <a:pt x="94" y="416"/>
                      </a:cubicBezTo>
                      <a:cubicBezTo>
                        <a:pt x="398" y="1267"/>
                        <a:pt x="1279" y="1754"/>
                        <a:pt x="2039" y="2149"/>
                      </a:cubicBezTo>
                      <a:cubicBezTo>
                        <a:pt x="2951" y="2605"/>
                        <a:pt x="3924" y="2939"/>
                        <a:pt x="4927" y="3061"/>
                      </a:cubicBezTo>
                      <a:cubicBezTo>
                        <a:pt x="4937" y="3061"/>
                        <a:pt x="4948" y="3062"/>
                        <a:pt x="4958" y="3062"/>
                      </a:cubicBezTo>
                      <a:cubicBezTo>
                        <a:pt x="5382" y="3062"/>
                        <a:pt x="5373" y="2451"/>
                        <a:pt x="4957" y="2362"/>
                      </a:cubicBezTo>
                      <a:cubicBezTo>
                        <a:pt x="4136" y="2301"/>
                        <a:pt x="3316" y="1997"/>
                        <a:pt x="2556" y="1632"/>
                      </a:cubicBezTo>
                      <a:cubicBezTo>
                        <a:pt x="1948" y="1389"/>
                        <a:pt x="1006" y="933"/>
                        <a:pt x="732" y="234"/>
                      </a:cubicBezTo>
                      <a:cubicBezTo>
                        <a:pt x="673" y="69"/>
                        <a:pt x="542" y="0"/>
                        <a:pt x="41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07" name="Google Shape;1407;p23"/>
                <p:cNvSpPr/>
                <p:nvPr/>
              </p:nvSpPr>
              <p:spPr>
                <a:xfrm>
                  <a:off x="3057325" y="4965300"/>
                  <a:ext cx="24325" cy="21750"/>
                </a:xfrm>
                <a:custGeom>
                  <a:rect b="b" l="l" r="r" t="t"/>
                  <a:pathLst>
                    <a:path extrusionOk="0" h="870" w="973">
                      <a:moveTo>
                        <a:pt x="461" y="0"/>
                      </a:moveTo>
                      <a:cubicBezTo>
                        <a:pt x="439" y="0"/>
                        <a:pt x="417" y="2"/>
                        <a:pt x="395" y="5"/>
                      </a:cubicBezTo>
                      <a:cubicBezTo>
                        <a:pt x="152" y="96"/>
                        <a:pt x="0" y="309"/>
                        <a:pt x="91" y="552"/>
                      </a:cubicBezTo>
                      <a:cubicBezTo>
                        <a:pt x="143" y="733"/>
                        <a:pt x="326" y="869"/>
                        <a:pt x="510" y="869"/>
                      </a:cubicBezTo>
                      <a:cubicBezTo>
                        <a:pt x="543" y="869"/>
                        <a:pt x="576" y="865"/>
                        <a:pt x="608" y="856"/>
                      </a:cubicBezTo>
                      <a:cubicBezTo>
                        <a:pt x="821" y="765"/>
                        <a:pt x="973" y="552"/>
                        <a:pt x="912" y="309"/>
                      </a:cubicBezTo>
                      <a:cubicBezTo>
                        <a:pt x="857" y="118"/>
                        <a:pt x="656" y="0"/>
                        <a:pt x="46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08" name="Google Shape;1408;p23"/>
                <p:cNvSpPr/>
                <p:nvPr/>
              </p:nvSpPr>
              <p:spPr>
                <a:xfrm>
                  <a:off x="3092275" y="4944225"/>
                  <a:ext cx="25100" cy="21875"/>
                </a:xfrm>
                <a:custGeom>
                  <a:rect b="b" l="l" r="r" t="t"/>
                  <a:pathLst>
                    <a:path extrusionOk="0" h="875" w="1004">
                      <a:moveTo>
                        <a:pt x="525" y="0"/>
                      </a:moveTo>
                      <a:cubicBezTo>
                        <a:pt x="482" y="0"/>
                        <a:pt x="438" y="9"/>
                        <a:pt x="395" y="27"/>
                      </a:cubicBezTo>
                      <a:cubicBezTo>
                        <a:pt x="152" y="88"/>
                        <a:pt x="0" y="331"/>
                        <a:pt x="91" y="544"/>
                      </a:cubicBezTo>
                      <a:cubicBezTo>
                        <a:pt x="140" y="738"/>
                        <a:pt x="305" y="875"/>
                        <a:pt x="479" y="875"/>
                      </a:cubicBezTo>
                      <a:cubicBezTo>
                        <a:pt x="522" y="875"/>
                        <a:pt x="566" y="866"/>
                        <a:pt x="608" y="848"/>
                      </a:cubicBezTo>
                      <a:cubicBezTo>
                        <a:pt x="851" y="787"/>
                        <a:pt x="1003" y="544"/>
                        <a:pt x="912" y="331"/>
                      </a:cubicBezTo>
                      <a:cubicBezTo>
                        <a:pt x="864" y="137"/>
                        <a:pt x="698" y="0"/>
                        <a:pt x="52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09" name="Google Shape;1409;p23"/>
                <p:cNvSpPr/>
                <p:nvPr/>
              </p:nvSpPr>
              <p:spPr>
                <a:xfrm>
                  <a:off x="3092275" y="5014050"/>
                  <a:ext cx="22825" cy="22825"/>
                </a:xfrm>
                <a:custGeom>
                  <a:rect b="b" l="l" r="r" t="t"/>
                  <a:pathLst>
                    <a:path extrusionOk="0" h="913" w="913">
                      <a:moveTo>
                        <a:pt x="456" y="0"/>
                      </a:moveTo>
                      <a:cubicBezTo>
                        <a:pt x="213" y="0"/>
                        <a:pt x="0" y="183"/>
                        <a:pt x="0" y="456"/>
                      </a:cubicBezTo>
                      <a:cubicBezTo>
                        <a:pt x="0" y="699"/>
                        <a:pt x="213" y="912"/>
                        <a:pt x="456" y="912"/>
                      </a:cubicBezTo>
                      <a:cubicBezTo>
                        <a:pt x="730" y="912"/>
                        <a:pt x="912" y="699"/>
                        <a:pt x="912" y="456"/>
                      </a:cubicBezTo>
                      <a:cubicBezTo>
                        <a:pt x="912" y="183"/>
                        <a:pt x="730" y="0"/>
                        <a:pt x="456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10" name="Google Shape;1410;p23"/>
                <p:cNvSpPr/>
                <p:nvPr/>
              </p:nvSpPr>
              <p:spPr>
                <a:xfrm>
                  <a:off x="3064925" y="5012625"/>
                  <a:ext cx="25100" cy="21800"/>
                </a:xfrm>
                <a:custGeom>
                  <a:rect b="b" l="l" r="r" t="t"/>
                  <a:pathLst>
                    <a:path extrusionOk="0" h="872" w="1004">
                      <a:moveTo>
                        <a:pt x="525" y="0"/>
                      </a:moveTo>
                      <a:cubicBezTo>
                        <a:pt x="481" y="0"/>
                        <a:pt x="438" y="9"/>
                        <a:pt x="395" y="27"/>
                      </a:cubicBezTo>
                      <a:cubicBezTo>
                        <a:pt x="152" y="88"/>
                        <a:pt x="0" y="331"/>
                        <a:pt x="91" y="543"/>
                      </a:cubicBezTo>
                      <a:cubicBezTo>
                        <a:pt x="141" y="718"/>
                        <a:pt x="313" y="872"/>
                        <a:pt x="490" y="872"/>
                      </a:cubicBezTo>
                      <a:cubicBezTo>
                        <a:pt x="530" y="872"/>
                        <a:pt x="569" y="864"/>
                        <a:pt x="608" y="847"/>
                      </a:cubicBezTo>
                      <a:cubicBezTo>
                        <a:pt x="821" y="787"/>
                        <a:pt x="1003" y="543"/>
                        <a:pt x="912" y="331"/>
                      </a:cubicBezTo>
                      <a:cubicBezTo>
                        <a:pt x="863" y="136"/>
                        <a:pt x="698" y="0"/>
                        <a:pt x="52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11" name="Google Shape;1411;p23"/>
                <p:cNvSpPr/>
                <p:nvPr/>
              </p:nvSpPr>
              <p:spPr>
                <a:xfrm>
                  <a:off x="3056550" y="4932800"/>
                  <a:ext cx="22825" cy="19825"/>
                </a:xfrm>
                <a:custGeom>
                  <a:rect b="b" l="l" r="r" t="t"/>
                  <a:pathLst>
                    <a:path extrusionOk="0" h="793" w="913">
                      <a:moveTo>
                        <a:pt x="477" y="1"/>
                      </a:moveTo>
                      <a:cubicBezTo>
                        <a:pt x="433" y="1"/>
                        <a:pt x="385" y="9"/>
                        <a:pt x="335" y="28"/>
                      </a:cubicBezTo>
                      <a:cubicBezTo>
                        <a:pt x="153" y="89"/>
                        <a:pt x="1" y="271"/>
                        <a:pt x="61" y="515"/>
                      </a:cubicBezTo>
                      <a:cubicBezTo>
                        <a:pt x="143" y="678"/>
                        <a:pt x="323" y="793"/>
                        <a:pt x="512" y="793"/>
                      </a:cubicBezTo>
                      <a:cubicBezTo>
                        <a:pt x="534" y="793"/>
                        <a:pt x="556" y="791"/>
                        <a:pt x="578" y="788"/>
                      </a:cubicBezTo>
                      <a:cubicBezTo>
                        <a:pt x="761" y="697"/>
                        <a:pt x="913" y="515"/>
                        <a:pt x="821" y="271"/>
                      </a:cubicBezTo>
                      <a:cubicBezTo>
                        <a:pt x="773" y="127"/>
                        <a:pt x="648" y="1"/>
                        <a:pt x="47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12" name="Google Shape;1412;p23"/>
                <p:cNvSpPr/>
                <p:nvPr/>
              </p:nvSpPr>
              <p:spPr>
                <a:xfrm>
                  <a:off x="3073275" y="4890175"/>
                  <a:ext cx="30425" cy="30425"/>
                </a:xfrm>
                <a:custGeom>
                  <a:rect b="b" l="l" r="r" t="t"/>
                  <a:pathLst>
                    <a:path extrusionOk="0" h="1217" w="1217">
                      <a:moveTo>
                        <a:pt x="608" y="1"/>
                      </a:moveTo>
                      <a:cubicBezTo>
                        <a:pt x="274" y="1"/>
                        <a:pt x="0" y="274"/>
                        <a:pt x="0" y="609"/>
                      </a:cubicBezTo>
                      <a:cubicBezTo>
                        <a:pt x="0" y="943"/>
                        <a:pt x="274" y="1216"/>
                        <a:pt x="608" y="1216"/>
                      </a:cubicBezTo>
                      <a:cubicBezTo>
                        <a:pt x="943" y="1216"/>
                        <a:pt x="1216" y="943"/>
                        <a:pt x="1216" y="609"/>
                      </a:cubicBezTo>
                      <a:cubicBezTo>
                        <a:pt x="1216" y="274"/>
                        <a:pt x="943" y="1"/>
                        <a:pt x="608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13" name="Google Shape;1413;p23"/>
                <p:cNvSpPr/>
                <p:nvPr/>
              </p:nvSpPr>
              <p:spPr>
                <a:xfrm>
                  <a:off x="3090750" y="4988825"/>
                  <a:ext cx="15975" cy="14800"/>
                </a:xfrm>
                <a:custGeom>
                  <a:rect b="b" l="l" r="r" t="t"/>
                  <a:pathLst>
                    <a:path extrusionOk="0" h="592" w="639">
                      <a:moveTo>
                        <a:pt x="282" y="0"/>
                      </a:moveTo>
                      <a:cubicBezTo>
                        <a:pt x="260" y="0"/>
                        <a:pt x="237" y="2"/>
                        <a:pt x="213" y="6"/>
                      </a:cubicBezTo>
                      <a:cubicBezTo>
                        <a:pt x="122" y="97"/>
                        <a:pt x="0" y="249"/>
                        <a:pt x="31" y="401"/>
                      </a:cubicBezTo>
                      <a:cubicBezTo>
                        <a:pt x="56" y="528"/>
                        <a:pt x="166" y="591"/>
                        <a:pt x="307" y="591"/>
                      </a:cubicBezTo>
                      <a:cubicBezTo>
                        <a:pt x="336" y="591"/>
                        <a:pt x="365" y="589"/>
                        <a:pt x="396" y="584"/>
                      </a:cubicBezTo>
                      <a:cubicBezTo>
                        <a:pt x="548" y="553"/>
                        <a:pt x="639" y="401"/>
                        <a:pt x="608" y="219"/>
                      </a:cubicBezTo>
                      <a:cubicBezTo>
                        <a:pt x="555" y="87"/>
                        <a:pt x="433" y="0"/>
                        <a:pt x="28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14" name="Google Shape;1414;p23"/>
                <p:cNvSpPr/>
                <p:nvPr/>
              </p:nvSpPr>
              <p:spPr>
                <a:xfrm>
                  <a:off x="3112025" y="4974875"/>
                  <a:ext cx="16750" cy="14600"/>
                </a:xfrm>
                <a:custGeom>
                  <a:rect b="b" l="l" r="r" t="t"/>
                  <a:pathLst>
                    <a:path extrusionOk="0" h="584" w="670">
                      <a:moveTo>
                        <a:pt x="327" y="1"/>
                      </a:moveTo>
                      <a:cubicBezTo>
                        <a:pt x="299" y="1"/>
                        <a:pt x="272" y="6"/>
                        <a:pt x="244" y="17"/>
                      </a:cubicBezTo>
                      <a:cubicBezTo>
                        <a:pt x="92" y="47"/>
                        <a:pt x="1" y="199"/>
                        <a:pt x="61" y="382"/>
                      </a:cubicBezTo>
                      <a:cubicBezTo>
                        <a:pt x="85" y="501"/>
                        <a:pt x="184" y="583"/>
                        <a:pt x="314" y="583"/>
                      </a:cubicBezTo>
                      <a:cubicBezTo>
                        <a:pt x="350" y="583"/>
                        <a:pt x="387" y="577"/>
                        <a:pt x="426" y="564"/>
                      </a:cubicBezTo>
                      <a:cubicBezTo>
                        <a:pt x="578" y="534"/>
                        <a:pt x="669" y="382"/>
                        <a:pt x="639" y="199"/>
                      </a:cubicBezTo>
                      <a:cubicBezTo>
                        <a:pt x="564" y="100"/>
                        <a:pt x="449" y="1"/>
                        <a:pt x="32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415" name="Google Shape;1415;p23"/>
              <p:cNvSpPr/>
              <p:nvPr/>
            </p:nvSpPr>
            <p:spPr>
              <a:xfrm>
                <a:off x="-135325" y="1521950"/>
                <a:ext cx="509900" cy="524050"/>
              </a:xfrm>
              <a:custGeom>
                <a:rect b="b" l="l" r="r" t="t"/>
                <a:pathLst>
                  <a:path extrusionOk="0" h="20962" w="20396">
                    <a:moveTo>
                      <a:pt x="12675" y="2102"/>
                    </a:moveTo>
                    <a:cubicBezTo>
                      <a:pt x="12918" y="2315"/>
                      <a:pt x="13314" y="2740"/>
                      <a:pt x="13769" y="3257"/>
                    </a:cubicBezTo>
                    <a:lnTo>
                      <a:pt x="9727" y="7117"/>
                    </a:lnTo>
                    <a:cubicBezTo>
                      <a:pt x="9484" y="6874"/>
                      <a:pt x="9271" y="6692"/>
                      <a:pt x="9119" y="6570"/>
                    </a:cubicBezTo>
                    <a:cubicBezTo>
                      <a:pt x="10487" y="4777"/>
                      <a:pt x="11733" y="3196"/>
                      <a:pt x="12675" y="2102"/>
                    </a:cubicBezTo>
                    <a:close/>
                    <a:moveTo>
                      <a:pt x="14195" y="3774"/>
                    </a:moveTo>
                    <a:cubicBezTo>
                      <a:pt x="15137" y="4929"/>
                      <a:pt x="16171" y="6601"/>
                      <a:pt x="16566" y="8515"/>
                    </a:cubicBezTo>
                    <a:lnTo>
                      <a:pt x="10639" y="8789"/>
                    </a:lnTo>
                    <a:cubicBezTo>
                      <a:pt x="10548" y="8364"/>
                      <a:pt x="10365" y="7938"/>
                      <a:pt x="10122" y="7634"/>
                    </a:cubicBezTo>
                    <a:lnTo>
                      <a:pt x="14195" y="3774"/>
                    </a:lnTo>
                    <a:close/>
                    <a:moveTo>
                      <a:pt x="8693" y="7117"/>
                    </a:moveTo>
                    <a:cubicBezTo>
                      <a:pt x="8876" y="7269"/>
                      <a:pt x="9180" y="7482"/>
                      <a:pt x="9453" y="7816"/>
                    </a:cubicBezTo>
                    <a:cubicBezTo>
                      <a:pt x="9727" y="8120"/>
                      <a:pt x="9940" y="8515"/>
                      <a:pt x="9970" y="8941"/>
                    </a:cubicBezTo>
                    <a:cubicBezTo>
                      <a:pt x="10061" y="9458"/>
                      <a:pt x="9848" y="10035"/>
                      <a:pt x="9362" y="10552"/>
                    </a:cubicBezTo>
                    <a:cubicBezTo>
                      <a:pt x="8811" y="11132"/>
                      <a:pt x="8287" y="11436"/>
                      <a:pt x="7712" y="11436"/>
                    </a:cubicBezTo>
                    <a:cubicBezTo>
                      <a:pt x="7685" y="11436"/>
                      <a:pt x="7657" y="11435"/>
                      <a:pt x="7630" y="11433"/>
                    </a:cubicBezTo>
                    <a:cubicBezTo>
                      <a:pt x="6809" y="11403"/>
                      <a:pt x="6171" y="10795"/>
                      <a:pt x="5988" y="10552"/>
                    </a:cubicBezTo>
                    <a:cubicBezTo>
                      <a:pt x="6900" y="9427"/>
                      <a:pt x="7812" y="8242"/>
                      <a:pt x="8693" y="7117"/>
                    </a:cubicBezTo>
                    <a:close/>
                    <a:moveTo>
                      <a:pt x="16657" y="9154"/>
                    </a:moveTo>
                    <a:cubicBezTo>
                      <a:pt x="16657" y="9275"/>
                      <a:pt x="16718" y="9397"/>
                      <a:pt x="16718" y="9488"/>
                    </a:cubicBezTo>
                    <a:cubicBezTo>
                      <a:pt x="16809" y="11312"/>
                      <a:pt x="16201" y="13075"/>
                      <a:pt x="14833" y="14625"/>
                    </a:cubicBezTo>
                    <a:lnTo>
                      <a:pt x="10244" y="10461"/>
                    </a:lnTo>
                    <a:cubicBezTo>
                      <a:pt x="10487" y="10096"/>
                      <a:pt x="10578" y="9762"/>
                      <a:pt x="10608" y="9427"/>
                    </a:cubicBezTo>
                    <a:lnTo>
                      <a:pt x="16657" y="9154"/>
                    </a:lnTo>
                    <a:close/>
                    <a:moveTo>
                      <a:pt x="5623" y="11099"/>
                    </a:moveTo>
                    <a:cubicBezTo>
                      <a:pt x="5775" y="11281"/>
                      <a:pt x="6079" y="11525"/>
                      <a:pt x="6414" y="11737"/>
                    </a:cubicBezTo>
                    <a:lnTo>
                      <a:pt x="5411" y="17330"/>
                    </a:lnTo>
                    <a:cubicBezTo>
                      <a:pt x="3860" y="16783"/>
                      <a:pt x="2645" y="15993"/>
                      <a:pt x="2158" y="15628"/>
                    </a:cubicBezTo>
                    <a:cubicBezTo>
                      <a:pt x="3040" y="14473"/>
                      <a:pt x="4286" y="12832"/>
                      <a:pt x="5623" y="11099"/>
                    </a:cubicBezTo>
                    <a:close/>
                    <a:moveTo>
                      <a:pt x="9818" y="10978"/>
                    </a:moveTo>
                    <a:lnTo>
                      <a:pt x="14377" y="15081"/>
                    </a:lnTo>
                    <a:cubicBezTo>
                      <a:pt x="13162" y="16418"/>
                      <a:pt x="11885" y="17148"/>
                      <a:pt x="10578" y="17513"/>
                    </a:cubicBezTo>
                    <a:lnTo>
                      <a:pt x="8845" y="11768"/>
                    </a:lnTo>
                    <a:cubicBezTo>
                      <a:pt x="9180" y="11585"/>
                      <a:pt x="9514" y="11312"/>
                      <a:pt x="9818" y="10978"/>
                    </a:cubicBezTo>
                    <a:close/>
                    <a:moveTo>
                      <a:pt x="7022" y="12011"/>
                    </a:moveTo>
                    <a:lnTo>
                      <a:pt x="7599" y="12133"/>
                    </a:lnTo>
                    <a:lnTo>
                      <a:pt x="7782" y="12133"/>
                    </a:lnTo>
                    <a:cubicBezTo>
                      <a:pt x="7933" y="12133"/>
                      <a:pt x="8085" y="12072"/>
                      <a:pt x="8237" y="12041"/>
                    </a:cubicBezTo>
                    <a:lnTo>
                      <a:pt x="9940" y="17695"/>
                    </a:lnTo>
                    <a:cubicBezTo>
                      <a:pt x="9399" y="17801"/>
                      <a:pt x="8868" y="17847"/>
                      <a:pt x="8355" y="17847"/>
                    </a:cubicBezTo>
                    <a:cubicBezTo>
                      <a:pt x="7540" y="17847"/>
                      <a:pt x="6769" y="17730"/>
                      <a:pt x="6079" y="17543"/>
                    </a:cubicBezTo>
                    <a:lnTo>
                      <a:pt x="7022" y="12011"/>
                    </a:lnTo>
                    <a:close/>
                    <a:moveTo>
                      <a:pt x="14258" y="580"/>
                    </a:moveTo>
                    <a:cubicBezTo>
                      <a:pt x="15103" y="580"/>
                      <a:pt x="16223" y="1752"/>
                      <a:pt x="17113" y="3531"/>
                    </a:cubicBezTo>
                    <a:cubicBezTo>
                      <a:pt x="19058" y="7269"/>
                      <a:pt x="19666" y="12589"/>
                      <a:pt x="16870" y="16236"/>
                    </a:cubicBezTo>
                    <a:cubicBezTo>
                      <a:pt x="14286" y="19519"/>
                      <a:pt x="10335" y="20187"/>
                      <a:pt x="8237" y="20248"/>
                    </a:cubicBezTo>
                    <a:cubicBezTo>
                      <a:pt x="8017" y="20258"/>
                      <a:pt x="7799" y="20262"/>
                      <a:pt x="7583" y="20262"/>
                    </a:cubicBezTo>
                    <a:cubicBezTo>
                      <a:pt x="4279" y="20262"/>
                      <a:pt x="1507" y="19205"/>
                      <a:pt x="851" y="18121"/>
                    </a:cubicBezTo>
                    <a:cubicBezTo>
                      <a:pt x="699" y="17817"/>
                      <a:pt x="699" y="17604"/>
                      <a:pt x="821" y="17330"/>
                    </a:cubicBezTo>
                    <a:cubicBezTo>
                      <a:pt x="821" y="17300"/>
                      <a:pt x="1155" y="16874"/>
                      <a:pt x="1733" y="16114"/>
                    </a:cubicBezTo>
                    <a:cubicBezTo>
                      <a:pt x="2310" y="16540"/>
                      <a:pt x="3678" y="17391"/>
                      <a:pt x="5502" y="17969"/>
                    </a:cubicBezTo>
                    <a:cubicBezTo>
                      <a:pt x="5532" y="17999"/>
                      <a:pt x="5563" y="17999"/>
                      <a:pt x="5654" y="18060"/>
                    </a:cubicBezTo>
                    <a:lnTo>
                      <a:pt x="5715" y="18060"/>
                    </a:lnTo>
                    <a:cubicBezTo>
                      <a:pt x="6559" y="18271"/>
                      <a:pt x="7473" y="18436"/>
                      <a:pt x="8415" y="18436"/>
                    </a:cubicBezTo>
                    <a:cubicBezTo>
                      <a:pt x="8558" y="18436"/>
                      <a:pt x="8701" y="18432"/>
                      <a:pt x="8845" y="18424"/>
                    </a:cubicBezTo>
                    <a:cubicBezTo>
                      <a:pt x="10851" y="18364"/>
                      <a:pt x="13070" y="17513"/>
                      <a:pt x="15107" y="15263"/>
                    </a:cubicBezTo>
                    <a:cubicBezTo>
                      <a:pt x="16748" y="13500"/>
                      <a:pt x="17508" y="11525"/>
                      <a:pt x="17356" y="9367"/>
                    </a:cubicBezTo>
                    <a:cubicBezTo>
                      <a:pt x="17113" y="5506"/>
                      <a:pt x="14013" y="2345"/>
                      <a:pt x="13101" y="1525"/>
                    </a:cubicBezTo>
                    <a:cubicBezTo>
                      <a:pt x="13314" y="1251"/>
                      <a:pt x="13466" y="1069"/>
                      <a:pt x="13617" y="886"/>
                    </a:cubicBezTo>
                    <a:cubicBezTo>
                      <a:pt x="13769" y="673"/>
                      <a:pt x="13952" y="613"/>
                      <a:pt x="14195" y="582"/>
                    </a:cubicBezTo>
                    <a:cubicBezTo>
                      <a:pt x="14216" y="581"/>
                      <a:pt x="14237" y="580"/>
                      <a:pt x="14258" y="580"/>
                    </a:cubicBezTo>
                    <a:close/>
                    <a:moveTo>
                      <a:pt x="14306" y="0"/>
                    </a:moveTo>
                    <a:cubicBezTo>
                      <a:pt x="14269" y="0"/>
                      <a:pt x="14232" y="2"/>
                      <a:pt x="14195" y="5"/>
                    </a:cubicBezTo>
                    <a:cubicBezTo>
                      <a:pt x="13830" y="5"/>
                      <a:pt x="13435" y="187"/>
                      <a:pt x="13162" y="491"/>
                    </a:cubicBezTo>
                    <a:cubicBezTo>
                      <a:pt x="12979" y="734"/>
                      <a:pt x="12706" y="1038"/>
                      <a:pt x="12402" y="1403"/>
                    </a:cubicBezTo>
                    <a:cubicBezTo>
                      <a:pt x="9788" y="4534"/>
                      <a:pt x="3921" y="12193"/>
                      <a:pt x="1429" y="15506"/>
                    </a:cubicBezTo>
                    <a:cubicBezTo>
                      <a:pt x="790" y="16327"/>
                      <a:pt x="365" y="16905"/>
                      <a:pt x="304" y="16996"/>
                    </a:cubicBezTo>
                    <a:cubicBezTo>
                      <a:pt x="0" y="17482"/>
                      <a:pt x="0" y="17969"/>
                      <a:pt x="304" y="18455"/>
                    </a:cubicBezTo>
                    <a:cubicBezTo>
                      <a:pt x="1161" y="19882"/>
                      <a:pt x="4296" y="20961"/>
                      <a:pt x="7595" y="20961"/>
                    </a:cubicBezTo>
                    <a:cubicBezTo>
                      <a:pt x="7809" y="20961"/>
                      <a:pt x="8023" y="20957"/>
                      <a:pt x="8237" y="20947"/>
                    </a:cubicBezTo>
                    <a:cubicBezTo>
                      <a:pt x="10487" y="20826"/>
                      <a:pt x="14621" y="20127"/>
                      <a:pt x="17356" y="16631"/>
                    </a:cubicBezTo>
                    <a:cubicBezTo>
                      <a:pt x="20396" y="12771"/>
                      <a:pt x="19757" y="7148"/>
                      <a:pt x="17721" y="3318"/>
                    </a:cubicBezTo>
                    <a:cubicBezTo>
                      <a:pt x="16663" y="1262"/>
                      <a:pt x="15379" y="0"/>
                      <a:pt x="143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6" name="Google Shape;1416;p23"/>
              <p:cNvSpPr/>
              <p:nvPr/>
            </p:nvSpPr>
            <p:spPr>
              <a:xfrm rot="-8894181">
                <a:off x="552439" y="-84218"/>
                <a:ext cx="860198" cy="503384"/>
              </a:xfrm>
              <a:custGeom>
                <a:rect b="b" l="l" r="r" t="t"/>
                <a:pathLst>
                  <a:path extrusionOk="0" h="20136" w="34409">
                    <a:moveTo>
                      <a:pt x="2772" y="686"/>
                    </a:moveTo>
                    <a:cubicBezTo>
                      <a:pt x="2811" y="686"/>
                      <a:pt x="2850" y="686"/>
                      <a:pt x="2888" y="688"/>
                    </a:cubicBezTo>
                    <a:cubicBezTo>
                      <a:pt x="2827" y="1113"/>
                      <a:pt x="3283" y="1660"/>
                      <a:pt x="3770" y="2055"/>
                    </a:cubicBezTo>
                    <a:cubicBezTo>
                      <a:pt x="3162" y="2055"/>
                      <a:pt x="2523" y="2207"/>
                      <a:pt x="2280" y="2602"/>
                    </a:cubicBezTo>
                    <a:cubicBezTo>
                      <a:pt x="2098" y="2937"/>
                      <a:pt x="2371" y="3393"/>
                      <a:pt x="2706" y="3788"/>
                    </a:cubicBezTo>
                    <a:cubicBezTo>
                      <a:pt x="2580" y="3750"/>
                      <a:pt x="2449" y="3728"/>
                      <a:pt x="2317" y="3728"/>
                    </a:cubicBezTo>
                    <a:cubicBezTo>
                      <a:pt x="2130" y="3728"/>
                      <a:pt x="1941" y="3772"/>
                      <a:pt x="1763" y="3879"/>
                    </a:cubicBezTo>
                    <a:cubicBezTo>
                      <a:pt x="1672" y="3909"/>
                      <a:pt x="1611" y="4001"/>
                      <a:pt x="1611" y="4092"/>
                    </a:cubicBezTo>
                    <a:cubicBezTo>
                      <a:pt x="1125" y="3575"/>
                      <a:pt x="882" y="2815"/>
                      <a:pt x="882" y="2116"/>
                    </a:cubicBezTo>
                    <a:cubicBezTo>
                      <a:pt x="882" y="1037"/>
                      <a:pt x="1861" y="686"/>
                      <a:pt x="2772" y="686"/>
                    </a:cubicBezTo>
                    <a:close/>
                    <a:moveTo>
                      <a:pt x="5281" y="537"/>
                    </a:moveTo>
                    <a:cubicBezTo>
                      <a:pt x="5814" y="537"/>
                      <a:pt x="6350" y="621"/>
                      <a:pt x="6840" y="809"/>
                    </a:cubicBezTo>
                    <a:cubicBezTo>
                      <a:pt x="6596" y="839"/>
                      <a:pt x="6353" y="931"/>
                      <a:pt x="6292" y="1113"/>
                    </a:cubicBezTo>
                    <a:cubicBezTo>
                      <a:pt x="6080" y="1539"/>
                      <a:pt x="6505" y="1873"/>
                      <a:pt x="6779" y="2146"/>
                    </a:cubicBezTo>
                    <a:cubicBezTo>
                      <a:pt x="7083" y="2481"/>
                      <a:pt x="7417" y="2785"/>
                      <a:pt x="7751" y="3119"/>
                    </a:cubicBezTo>
                    <a:cubicBezTo>
                      <a:pt x="7235" y="3028"/>
                      <a:pt x="6657" y="2876"/>
                      <a:pt x="6140" y="2754"/>
                    </a:cubicBezTo>
                    <a:cubicBezTo>
                      <a:pt x="5973" y="2709"/>
                      <a:pt x="5745" y="2648"/>
                      <a:pt x="5532" y="2648"/>
                    </a:cubicBezTo>
                    <a:cubicBezTo>
                      <a:pt x="5320" y="2648"/>
                      <a:pt x="5122" y="2709"/>
                      <a:pt x="5016" y="2906"/>
                    </a:cubicBezTo>
                    <a:cubicBezTo>
                      <a:pt x="4833" y="3271"/>
                      <a:pt x="5259" y="3666"/>
                      <a:pt x="5441" y="3940"/>
                    </a:cubicBezTo>
                    <a:cubicBezTo>
                      <a:pt x="5715" y="4244"/>
                      <a:pt x="6019" y="4487"/>
                      <a:pt x="6323" y="4761"/>
                    </a:cubicBezTo>
                    <a:lnTo>
                      <a:pt x="5532" y="4639"/>
                    </a:lnTo>
                    <a:cubicBezTo>
                      <a:pt x="5359" y="4624"/>
                      <a:pt x="5144" y="4589"/>
                      <a:pt x="4933" y="4589"/>
                    </a:cubicBezTo>
                    <a:cubicBezTo>
                      <a:pt x="4702" y="4589"/>
                      <a:pt x="4476" y="4632"/>
                      <a:pt x="4317" y="4791"/>
                    </a:cubicBezTo>
                    <a:cubicBezTo>
                      <a:pt x="3891" y="5216"/>
                      <a:pt x="4651" y="5976"/>
                      <a:pt x="5289" y="6523"/>
                    </a:cubicBezTo>
                    <a:cubicBezTo>
                      <a:pt x="5077" y="6463"/>
                      <a:pt x="4833" y="6402"/>
                      <a:pt x="4621" y="6371"/>
                    </a:cubicBezTo>
                    <a:cubicBezTo>
                      <a:pt x="4490" y="6328"/>
                      <a:pt x="4325" y="6291"/>
                      <a:pt x="4165" y="6291"/>
                    </a:cubicBezTo>
                    <a:cubicBezTo>
                      <a:pt x="3990" y="6291"/>
                      <a:pt x="3820" y="6335"/>
                      <a:pt x="3709" y="6463"/>
                    </a:cubicBezTo>
                    <a:cubicBezTo>
                      <a:pt x="3709" y="6463"/>
                      <a:pt x="3709" y="6523"/>
                      <a:pt x="3648" y="6523"/>
                    </a:cubicBezTo>
                    <a:cubicBezTo>
                      <a:pt x="3314" y="6128"/>
                      <a:pt x="3010" y="5672"/>
                      <a:pt x="2766" y="5308"/>
                    </a:cubicBezTo>
                    <a:cubicBezTo>
                      <a:pt x="2645" y="5186"/>
                      <a:pt x="2523" y="5034"/>
                      <a:pt x="2432" y="4791"/>
                    </a:cubicBezTo>
                    <a:cubicBezTo>
                      <a:pt x="2432" y="4730"/>
                      <a:pt x="2402" y="4639"/>
                      <a:pt x="2341" y="4578"/>
                    </a:cubicBezTo>
                    <a:cubicBezTo>
                      <a:pt x="2280" y="4457"/>
                      <a:pt x="2250" y="4396"/>
                      <a:pt x="2250" y="4274"/>
                    </a:cubicBezTo>
                    <a:lnTo>
                      <a:pt x="2250" y="4274"/>
                    </a:lnTo>
                    <a:cubicBezTo>
                      <a:pt x="2276" y="4460"/>
                      <a:pt x="3211" y="4553"/>
                      <a:pt x="3586" y="4553"/>
                    </a:cubicBezTo>
                    <a:cubicBezTo>
                      <a:pt x="3640" y="4553"/>
                      <a:pt x="3682" y="4552"/>
                      <a:pt x="3709" y="4548"/>
                    </a:cubicBezTo>
                    <a:cubicBezTo>
                      <a:pt x="3952" y="4548"/>
                      <a:pt x="4104" y="4153"/>
                      <a:pt x="3922" y="3970"/>
                    </a:cubicBezTo>
                    <a:cubicBezTo>
                      <a:pt x="3557" y="3636"/>
                      <a:pt x="3132" y="3241"/>
                      <a:pt x="2949" y="2786"/>
                    </a:cubicBezTo>
                    <a:lnTo>
                      <a:pt x="2949" y="2786"/>
                    </a:lnTo>
                    <a:cubicBezTo>
                      <a:pt x="2957" y="2802"/>
                      <a:pt x="3008" y="2808"/>
                      <a:pt x="3088" y="2808"/>
                    </a:cubicBezTo>
                    <a:cubicBezTo>
                      <a:pt x="3400" y="2808"/>
                      <a:pt x="4155" y="2713"/>
                      <a:pt x="4504" y="2713"/>
                    </a:cubicBezTo>
                    <a:cubicBezTo>
                      <a:pt x="4569" y="2713"/>
                      <a:pt x="4620" y="2716"/>
                      <a:pt x="4651" y="2724"/>
                    </a:cubicBezTo>
                    <a:cubicBezTo>
                      <a:pt x="4662" y="2725"/>
                      <a:pt x="4673" y="2726"/>
                      <a:pt x="4684" y="2726"/>
                    </a:cubicBezTo>
                    <a:cubicBezTo>
                      <a:pt x="4974" y="2726"/>
                      <a:pt x="5219" y="2351"/>
                      <a:pt x="4955" y="2146"/>
                    </a:cubicBezTo>
                    <a:cubicBezTo>
                      <a:pt x="4499" y="1751"/>
                      <a:pt x="4043" y="1356"/>
                      <a:pt x="3648" y="900"/>
                    </a:cubicBezTo>
                    <a:lnTo>
                      <a:pt x="3587" y="809"/>
                    </a:lnTo>
                    <a:cubicBezTo>
                      <a:pt x="3648" y="779"/>
                      <a:pt x="3739" y="779"/>
                      <a:pt x="3800" y="748"/>
                    </a:cubicBezTo>
                    <a:cubicBezTo>
                      <a:pt x="3861" y="748"/>
                      <a:pt x="3861" y="748"/>
                      <a:pt x="3891" y="688"/>
                    </a:cubicBezTo>
                    <a:cubicBezTo>
                      <a:pt x="4043" y="657"/>
                      <a:pt x="4195" y="627"/>
                      <a:pt x="4317" y="627"/>
                    </a:cubicBezTo>
                    <a:cubicBezTo>
                      <a:pt x="4629" y="569"/>
                      <a:pt x="4954" y="537"/>
                      <a:pt x="5281" y="537"/>
                    </a:cubicBezTo>
                    <a:close/>
                    <a:moveTo>
                      <a:pt x="7426" y="1634"/>
                    </a:moveTo>
                    <a:cubicBezTo>
                      <a:pt x="7636" y="1634"/>
                      <a:pt x="7846" y="1670"/>
                      <a:pt x="8055" y="1691"/>
                    </a:cubicBezTo>
                    <a:cubicBezTo>
                      <a:pt x="8724" y="1751"/>
                      <a:pt x="9271" y="2025"/>
                      <a:pt x="9849" y="2359"/>
                    </a:cubicBezTo>
                    <a:cubicBezTo>
                      <a:pt x="10913" y="3058"/>
                      <a:pt x="11764" y="4122"/>
                      <a:pt x="12220" y="5308"/>
                    </a:cubicBezTo>
                    <a:cubicBezTo>
                      <a:pt x="12767" y="6827"/>
                      <a:pt x="11976" y="8074"/>
                      <a:pt x="10548" y="8682"/>
                    </a:cubicBezTo>
                    <a:cubicBezTo>
                      <a:pt x="9933" y="8893"/>
                      <a:pt x="9321" y="8992"/>
                      <a:pt x="8723" y="8992"/>
                    </a:cubicBezTo>
                    <a:cubicBezTo>
                      <a:pt x="7431" y="8992"/>
                      <a:pt x="6207" y="8529"/>
                      <a:pt x="5168" y="7739"/>
                    </a:cubicBezTo>
                    <a:cubicBezTo>
                      <a:pt x="5107" y="7678"/>
                      <a:pt x="5046" y="7648"/>
                      <a:pt x="4985" y="7587"/>
                    </a:cubicBezTo>
                    <a:cubicBezTo>
                      <a:pt x="4955" y="7527"/>
                      <a:pt x="4925" y="7496"/>
                      <a:pt x="4833" y="7466"/>
                    </a:cubicBezTo>
                    <a:cubicBezTo>
                      <a:pt x="4712" y="7344"/>
                      <a:pt x="4560" y="7223"/>
                      <a:pt x="4469" y="7131"/>
                    </a:cubicBezTo>
                    <a:cubicBezTo>
                      <a:pt x="4499" y="7131"/>
                      <a:pt x="4529" y="7131"/>
                      <a:pt x="4621" y="7162"/>
                    </a:cubicBezTo>
                    <a:cubicBezTo>
                      <a:pt x="4803" y="7192"/>
                      <a:pt x="5016" y="7223"/>
                      <a:pt x="5229" y="7314"/>
                    </a:cubicBezTo>
                    <a:cubicBezTo>
                      <a:pt x="5435" y="7351"/>
                      <a:pt x="5653" y="7377"/>
                      <a:pt x="5876" y="7377"/>
                    </a:cubicBezTo>
                    <a:cubicBezTo>
                      <a:pt x="6014" y="7377"/>
                      <a:pt x="6153" y="7367"/>
                      <a:pt x="6292" y="7344"/>
                    </a:cubicBezTo>
                    <a:cubicBezTo>
                      <a:pt x="6536" y="7314"/>
                      <a:pt x="6748" y="6949"/>
                      <a:pt x="6505" y="6767"/>
                    </a:cubicBezTo>
                    <a:cubicBezTo>
                      <a:pt x="6171" y="6493"/>
                      <a:pt x="5867" y="6189"/>
                      <a:pt x="5563" y="5946"/>
                    </a:cubicBezTo>
                    <a:cubicBezTo>
                      <a:pt x="5411" y="5794"/>
                      <a:pt x="5259" y="5672"/>
                      <a:pt x="5107" y="5520"/>
                    </a:cubicBezTo>
                    <a:cubicBezTo>
                      <a:pt x="5077" y="5490"/>
                      <a:pt x="5016" y="5429"/>
                      <a:pt x="5016" y="5399"/>
                    </a:cubicBezTo>
                    <a:cubicBezTo>
                      <a:pt x="5058" y="5397"/>
                      <a:pt x="5101" y="5396"/>
                      <a:pt x="5144" y="5396"/>
                    </a:cubicBezTo>
                    <a:cubicBezTo>
                      <a:pt x="5934" y="5396"/>
                      <a:pt x="6818" y="5650"/>
                      <a:pt x="7539" y="5794"/>
                    </a:cubicBezTo>
                    <a:cubicBezTo>
                      <a:pt x="7557" y="5798"/>
                      <a:pt x="7576" y="5800"/>
                      <a:pt x="7594" y="5800"/>
                    </a:cubicBezTo>
                    <a:cubicBezTo>
                      <a:pt x="7874" y="5800"/>
                      <a:pt x="8099" y="5388"/>
                      <a:pt x="7843" y="5216"/>
                    </a:cubicBezTo>
                    <a:cubicBezTo>
                      <a:pt x="7417" y="4912"/>
                      <a:pt x="7052" y="4578"/>
                      <a:pt x="6657" y="4244"/>
                    </a:cubicBezTo>
                    <a:cubicBezTo>
                      <a:pt x="6475" y="4031"/>
                      <a:pt x="6292" y="3879"/>
                      <a:pt x="6080" y="3697"/>
                    </a:cubicBezTo>
                    <a:lnTo>
                      <a:pt x="5897" y="3514"/>
                    </a:lnTo>
                    <a:lnTo>
                      <a:pt x="5897" y="3514"/>
                    </a:lnTo>
                    <a:cubicBezTo>
                      <a:pt x="6292" y="3545"/>
                      <a:pt x="6657" y="3697"/>
                      <a:pt x="7052" y="3788"/>
                    </a:cubicBezTo>
                    <a:cubicBezTo>
                      <a:pt x="7569" y="3879"/>
                      <a:pt x="8147" y="4001"/>
                      <a:pt x="8663" y="4031"/>
                    </a:cubicBezTo>
                    <a:cubicBezTo>
                      <a:pt x="8906" y="4031"/>
                      <a:pt x="9089" y="3727"/>
                      <a:pt x="8937" y="3545"/>
                    </a:cubicBezTo>
                    <a:cubicBezTo>
                      <a:pt x="8420" y="2876"/>
                      <a:pt x="7691" y="2329"/>
                      <a:pt x="7143" y="1660"/>
                    </a:cubicBezTo>
                    <a:cubicBezTo>
                      <a:pt x="7238" y="1641"/>
                      <a:pt x="7332" y="1634"/>
                      <a:pt x="7426" y="1634"/>
                    </a:cubicBezTo>
                    <a:close/>
                    <a:moveTo>
                      <a:pt x="12675" y="7435"/>
                    </a:moveTo>
                    <a:cubicBezTo>
                      <a:pt x="15715" y="8104"/>
                      <a:pt x="18663" y="9320"/>
                      <a:pt x="21551" y="10475"/>
                    </a:cubicBezTo>
                    <a:cubicBezTo>
                      <a:pt x="24560" y="11630"/>
                      <a:pt x="27569" y="12907"/>
                      <a:pt x="30396" y="14426"/>
                    </a:cubicBezTo>
                    <a:cubicBezTo>
                      <a:pt x="31855" y="15277"/>
                      <a:pt x="34165" y="16463"/>
                      <a:pt x="33101" y="18439"/>
                    </a:cubicBezTo>
                    <a:cubicBezTo>
                      <a:pt x="32671" y="19210"/>
                      <a:pt x="31988" y="19471"/>
                      <a:pt x="31230" y="19471"/>
                    </a:cubicBezTo>
                    <a:cubicBezTo>
                      <a:pt x="30167" y="19471"/>
                      <a:pt x="28956" y="18958"/>
                      <a:pt x="28086" y="18621"/>
                    </a:cubicBezTo>
                    <a:cubicBezTo>
                      <a:pt x="26232" y="17952"/>
                      <a:pt x="24439" y="16584"/>
                      <a:pt x="22767" y="15521"/>
                    </a:cubicBezTo>
                    <a:cubicBezTo>
                      <a:pt x="20366" y="14001"/>
                      <a:pt x="18025" y="12451"/>
                      <a:pt x="15624" y="10870"/>
                    </a:cubicBezTo>
                    <a:cubicBezTo>
                      <a:pt x="14712" y="10262"/>
                      <a:pt x="13800" y="9715"/>
                      <a:pt x="12888" y="9107"/>
                    </a:cubicBezTo>
                    <a:cubicBezTo>
                      <a:pt x="12554" y="8864"/>
                      <a:pt x="12220" y="8651"/>
                      <a:pt x="11855" y="8438"/>
                    </a:cubicBezTo>
                    <a:cubicBezTo>
                      <a:pt x="12220" y="8134"/>
                      <a:pt x="12463" y="7800"/>
                      <a:pt x="12675" y="7435"/>
                    </a:cubicBezTo>
                    <a:close/>
                    <a:moveTo>
                      <a:pt x="5245" y="0"/>
                    </a:moveTo>
                    <a:cubicBezTo>
                      <a:pt x="4736" y="0"/>
                      <a:pt x="4225" y="64"/>
                      <a:pt x="3739" y="171"/>
                    </a:cubicBezTo>
                    <a:cubicBezTo>
                      <a:pt x="3415" y="77"/>
                      <a:pt x="3070" y="28"/>
                      <a:pt x="2728" y="28"/>
                    </a:cubicBezTo>
                    <a:cubicBezTo>
                      <a:pt x="1627" y="28"/>
                      <a:pt x="552" y="538"/>
                      <a:pt x="274" y="1721"/>
                    </a:cubicBezTo>
                    <a:cubicBezTo>
                      <a:pt x="0" y="2937"/>
                      <a:pt x="700" y="4548"/>
                      <a:pt x="1824" y="5095"/>
                    </a:cubicBezTo>
                    <a:cubicBezTo>
                      <a:pt x="2371" y="6220"/>
                      <a:pt x="3344" y="7587"/>
                      <a:pt x="4499" y="8043"/>
                    </a:cubicBezTo>
                    <a:cubicBezTo>
                      <a:pt x="5650" y="9048"/>
                      <a:pt x="7118" y="9635"/>
                      <a:pt x="8616" y="9635"/>
                    </a:cubicBezTo>
                    <a:cubicBezTo>
                      <a:pt x="9293" y="9635"/>
                      <a:pt x="9976" y="9515"/>
                      <a:pt x="10639" y="9259"/>
                    </a:cubicBezTo>
                    <a:cubicBezTo>
                      <a:pt x="10882" y="9137"/>
                      <a:pt x="11065" y="9046"/>
                      <a:pt x="11247" y="8955"/>
                    </a:cubicBezTo>
                    <a:cubicBezTo>
                      <a:pt x="11733" y="9137"/>
                      <a:pt x="12189" y="9502"/>
                      <a:pt x="12645" y="9776"/>
                    </a:cubicBezTo>
                    <a:cubicBezTo>
                      <a:pt x="13648" y="10384"/>
                      <a:pt x="14590" y="11022"/>
                      <a:pt x="15593" y="11691"/>
                    </a:cubicBezTo>
                    <a:cubicBezTo>
                      <a:pt x="18056" y="13302"/>
                      <a:pt x="20518" y="14913"/>
                      <a:pt x="23040" y="16493"/>
                    </a:cubicBezTo>
                    <a:cubicBezTo>
                      <a:pt x="24743" y="17618"/>
                      <a:pt x="26475" y="18773"/>
                      <a:pt x="28420" y="19472"/>
                    </a:cubicBezTo>
                    <a:cubicBezTo>
                      <a:pt x="29300" y="19785"/>
                      <a:pt x="30281" y="20135"/>
                      <a:pt x="31232" y="20135"/>
                    </a:cubicBezTo>
                    <a:cubicBezTo>
                      <a:pt x="31760" y="20135"/>
                      <a:pt x="32279" y="20027"/>
                      <a:pt x="32767" y="19746"/>
                    </a:cubicBezTo>
                    <a:cubicBezTo>
                      <a:pt x="33983" y="19077"/>
                      <a:pt x="34408" y="17466"/>
                      <a:pt x="33801" y="16280"/>
                    </a:cubicBezTo>
                    <a:cubicBezTo>
                      <a:pt x="33375" y="15490"/>
                      <a:pt x="32493" y="14943"/>
                      <a:pt x="31734" y="14487"/>
                    </a:cubicBezTo>
                    <a:cubicBezTo>
                      <a:pt x="30913" y="14001"/>
                      <a:pt x="30031" y="13545"/>
                      <a:pt x="29150" y="13119"/>
                    </a:cubicBezTo>
                    <a:cubicBezTo>
                      <a:pt x="27357" y="12238"/>
                      <a:pt x="25533" y="11448"/>
                      <a:pt x="23709" y="10688"/>
                    </a:cubicBezTo>
                    <a:cubicBezTo>
                      <a:pt x="20214" y="9259"/>
                      <a:pt x="16566" y="7648"/>
                      <a:pt x="12888" y="6858"/>
                    </a:cubicBezTo>
                    <a:cubicBezTo>
                      <a:pt x="12949" y="6523"/>
                      <a:pt x="12949" y="6128"/>
                      <a:pt x="12888" y="5703"/>
                    </a:cubicBezTo>
                    <a:cubicBezTo>
                      <a:pt x="12615" y="4183"/>
                      <a:pt x="11490" y="2754"/>
                      <a:pt x="10213" y="1873"/>
                    </a:cubicBezTo>
                    <a:cubicBezTo>
                      <a:pt x="9575" y="1417"/>
                      <a:pt x="8937" y="1143"/>
                      <a:pt x="8207" y="1052"/>
                    </a:cubicBezTo>
                    <a:cubicBezTo>
                      <a:pt x="7401" y="287"/>
                      <a:pt x="6327" y="0"/>
                      <a:pt x="524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417" name="Google Shape;1417;p23"/>
              <p:cNvGrpSpPr/>
              <p:nvPr/>
            </p:nvGrpSpPr>
            <p:grpSpPr>
              <a:xfrm>
                <a:off x="1275575" y="-272937"/>
                <a:ext cx="652775" cy="541675"/>
                <a:chOff x="3635600" y="469075"/>
                <a:chExt cx="652775" cy="541675"/>
              </a:xfrm>
            </p:grpSpPr>
            <p:sp>
              <p:nvSpPr>
                <p:cNvPr id="1418" name="Google Shape;1418;p23"/>
                <p:cNvSpPr/>
                <p:nvPr/>
              </p:nvSpPr>
              <p:spPr>
                <a:xfrm>
                  <a:off x="3635600" y="469075"/>
                  <a:ext cx="652775" cy="541675"/>
                </a:xfrm>
                <a:custGeom>
                  <a:rect b="b" l="l" r="r" t="t"/>
                  <a:pathLst>
                    <a:path extrusionOk="0" h="21667" w="26111">
                      <a:moveTo>
                        <a:pt x="12309" y="4536"/>
                      </a:moveTo>
                      <a:cubicBezTo>
                        <a:pt x="13987" y="4536"/>
                        <a:pt x="14482" y="4794"/>
                        <a:pt x="14560" y="4897"/>
                      </a:cubicBezTo>
                      <a:cubicBezTo>
                        <a:pt x="14590" y="4958"/>
                        <a:pt x="14347" y="5414"/>
                        <a:pt x="12766" y="6143"/>
                      </a:cubicBezTo>
                      <a:cubicBezTo>
                        <a:pt x="12250" y="5809"/>
                        <a:pt x="11703" y="5718"/>
                        <a:pt x="11338" y="5718"/>
                      </a:cubicBezTo>
                      <a:cubicBezTo>
                        <a:pt x="11368" y="5414"/>
                        <a:pt x="11399" y="4958"/>
                        <a:pt x="11307" y="4563"/>
                      </a:cubicBezTo>
                      <a:cubicBezTo>
                        <a:pt x="11681" y="4544"/>
                        <a:pt x="12013" y="4536"/>
                        <a:pt x="12309" y="4536"/>
                      </a:cubicBezTo>
                      <a:close/>
                      <a:moveTo>
                        <a:pt x="16406" y="7717"/>
                      </a:moveTo>
                      <a:cubicBezTo>
                        <a:pt x="16573" y="7717"/>
                        <a:pt x="16647" y="7754"/>
                        <a:pt x="16657" y="7784"/>
                      </a:cubicBezTo>
                      <a:cubicBezTo>
                        <a:pt x="16718" y="7936"/>
                        <a:pt x="16535" y="8575"/>
                        <a:pt x="15472" y="9943"/>
                      </a:cubicBezTo>
                      <a:cubicBezTo>
                        <a:pt x="14985" y="9426"/>
                        <a:pt x="14347" y="9304"/>
                        <a:pt x="13891" y="9274"/>
                      </a:cubicBezTo>
                      <a:cubicBezTo>
                        <a:pt x="13952" y="9031"/>
                        <a:pt x="14043" y="8757"/>
                        <a:pt x="14073" y="8514"/>
                      </a:cubicBezTo>
                      <a:cubicBezTo>
                        <a:pt x="15370" y="7866"/>
                        <a:pt x="16073" y="7717"/>
                        <a:pt x="16406" y="7717"/>
                      </a:cubicBezTo>
                      <a:close/>
                      <a:moveTo>
                        <a:pt x="22474" y="1279"/>
                      </a:moveTo>
                      <a:cubicBezTo>
                        <a:pt x="23101" y="1279"/>
                        <a:pt x="23624" y="1808"/>
                        <a:pt x="24621" y="3164"/>
                      </a:cubicBezTo>
                      <a:cubicBezTo>
                        <a:pt x="25198" y="3985"/>
                        <a:pt x="25441" y="4593"/>
                        <a:pt x="25320" y="5079"/>
                      </a:cubicBezTo>
                      <a:cubicBezTo>
                        <a:pt x="25229" y="5474"/>
                        <a:pt x="24925" y="5778"/>
                        <a:pt x="24378" y="6082"/>
                      </a:cubicBezTo>
                      <a:cubicBezTo>
                        <a:pt x="23982" y="6265"/>
                        <a:pt x="23314" y="6477"/>
                        <a:pt x="22584" y="6721"/>
                      </a:cubicBezTo>
                      <a:cubicBezTo>
                        <a:pt x="21368" y="7085"/>
                        <a:pt x="20001" y="7511"/>
                        <a:pt x="19241" y="8088"/>
                      </a:cubicBezTo>
                      <a:cubicBezTo>
                        <a:pt x="18207" y="8818"/>
                        <a:pt x="16779" y="11614"/>
                        <a:pt x="16231" y="13286"/>
                      </a:cubicBezTo>
                      <a:cubicBezTo>
                        <a:pt x="15958" y="13104"/>
                        <a:pt x="15654" y="12952"/>
                        <a:pt x="15441" y="12861"/>
                      </a:cubicBezTo>
                      <a:cubicBezTo>
                        <a:pt x="15867" y="12344"/>
                        <a:pt x="16201" y="11493"/>
                        <a:pt x="15806" y="10581"/>
                      </a:cubicBezTo>
                      <a:cubicBezTo>
                        <a:pt x="17447" y="8605"/>
                        <a:pt x="17387" y="7876"/>
                        <a:pt x="17174" y="7511"/>
                      </a:cubicBezTo>
                      <a:cubicBezTo>
                        <a:pt x="17174" y="7481"/>
                        <a:pt x="17143" y="7481"/>
                        <a:pt x="17143" y="7420"/>
                      </a:cubicBezTo>
                      <a:cubicBezTo>
                        <a:pt x="17040" y="7243"/>
                        <a:pt x="16831" y="7081"/>
                        <a:pt x="16380" y="7081"/>
                      </a:cubicBezTo>
                      <a:cubicBezTo>
                        <a:pt x="15899" y="7081"/>
                        <a:pt x="15144" y="7266"/>
                        <a:pt x="13952" y="7815"/>
                      </a:cubicBezTo>
                      <a:cubicBezTo>
                        <a:pt x="13891" y="7541"/>
                        <a:pt x="13800" y="7329"/>
                        <a:pt x="13648" y="7055"/>
                      </a:cubicBezTo>
                      <a:cubicBezTo>
                        <a:pt x="13587" y="6933"/>
                        <a:pt x="13496" y="6873"/>
                        <a:pt x="13435" y="6751"/>
                      </a:cubicBezTo>
                      <a:lnTo>
                        <a:pt x="13314" y="6629"/>
                      </a:lnTo>
                      <a:cubicBezTo>
                        <a:pt x="14742" y="5961"/>
                        <a:pt x="15350" y="5353"/>
                        <a:pt x="15198" y="4745"/>
                      </a:cubicBezTo>
                      <a:cubicBezTo>
                        <a:pt x="15198" y="4654"/>
                        <a:pt x="15168" y="4593"/>
                        <a:pt x="15137" y="4502"/>
                      </a:cubicBezTo>
                      <a:cubicBezTo>
                        <a:pt x="14923" y="4207"/>
                        <a:pt x="14355" y="3842"/>
                        <a:pt x="12065" y="3842"/>
                      </a:cubicBezTo>
                      <a:cubicBezTo>
                        <a:pt x="11754" y="3842"/>
                        <a:pt x="11411" y="3849"/>
                        <a:pt x="11034" y="3863"/>
                      </a:cubicBezTo>
                      <a:cubicBezTo>
                        <a:pt x="10882" y="3590"/>
                        <a:pt x="10699" y="3377"/>
                        <a:pt x="10456" y="3164"/>
                      </a:cubicBezTo>
                      <a:cubicBezTo>
                        <a:pt x="9931" y="2744"/>
                        <a:pt x="9493" y="2614"/>
                        <a:pt x="9152" y="2614"/>
                      </a:cubicBezTo>
                      <a:cubicBezTo>
                        <a:pt x="9000" y="2614"/>
                        <a:pt x="8867" y="2640"/>
                        <a:pt x="8754" y="2678"/>
                      </a:cubicBezTo>
                      <a:lnTo>
                        <a:pt x="8754" y="2040"/>
                      </a:lnTo>
                      <a:cubicBezTo>
                        <a:pt x="9575" y="2070"/>
                        <a:pt x="10730" y="2192"/>
                        <a:pt x="11915" y="2465"/>
                      </a:cubicBezTo>
                      <a:cubicBezTo>
                        <a:pt x="12614" y="2617"/>
                        <a:pt x="13344" y="2891"/>
                        <a:pt x="14043" y="3104"/>
                      </a:cubicBezTo>
                      <a:cubicBezTo>
                        <a:pt x="15087" y="3438"/>
                        <a:pt x="16016" y="3757"/>
                        <a:pt x="16850" y="3757"/>
                      </a:cubicBezTo>
                      <a:cubicBezTo>
                        <a:pt x="17231" y="3757"/>
                        <a:pt x="17591" y="3691"/>
                        <a:pt x="17934" y="3529"/>
                      </a:cubicBezTo>
                      <a:cubicBezTo>
                        <a:pt x="18511" y="3256"/>
                        <a:pt x="18998" y="2952"/>
                        <a:pt x="19545" y="2648"/>
                      </a:cubicBezTo>
                      <a:cubicBezTo>
                        <a:pt x="20153" y="2283"/>
                        <a:pt x="20791" y="1888"/>
                        <a:pt x="21551" y="1553"/>
                      </a:cubicBezTo>
                      <a:cubicBezTo>
                        <a:pt x="21910" y="1379"/>
                        <a:pt x="22201" y="1279"/>
                        <a:pt x="22474" y="1279"/>
                      </a:cubicBezTo>
                      <a:close/>
                      <a:moveTo>
                        <a:pt x="6657" y="832"/>
                      </a:moveTo>
                      <a:cubicBezTo>
                        <a:pt x="6824" y="832"/>
                        <a:pt x="7006" y="866"/>
                        <a:pt x="7204" y="945"/>
                      </a:cubicBezTo>
                      <a:cubicBezTo>
                        <a:pt x="7660" y="1097"/>
                        <a:pt x="7903" y="1401"/>
                        <a:pt x="8025" y="1857"/>
                      </a:cubicBezTo>
                      <a:cubicBezTo>
                        <a:pt x="8116" y="2131"/>
                        <a:pt x="8146" y="2465"/>
                        <a:pt x="8116" y="2800"/>
                      </a:cubicBezTo>
                      <a:cubicBezTo>
                        <a:pt x="8055" y="3073"/>
                        <a:pt x="8025" y="3256"/>
                        <a:pt x="8025" y="3347"/>
                      </a:cubicBezTo>
                      <a:lnTo>
                        <a:pt x="8025" y="3377"/>
                      </a:lnTo>
                      <a:cubicBezTo>
                        <a:pt x="7994" y="3529"/>
                        <a:pt x="8055" y="3681"/>
                        <a:pt x="8207" y="3742"/>
                      </a:cubicBezTo>
                      <a:cubicBezTo>
                        <a:pt x="8250" y="3768"/>
                        <a:pt x="8293" y="3779"/>
                        <a:pt x="8336" y="3779"/>
                      </a:cubicBezTo>
                      <a:cubicBezTo>
                        <a:pt x="8443" y="3779"/>
                        <a:pt x="8545" y="3707"/>
                        <a:pt x="8633" y="3620"/>
                      </a:cubicBezTo>
                      <a:cubicBezTo>
                        <a:pt x="8633" y="3620"/>
                        <a:pt x="8724" y="3529"/>
                        <a:pt x="8906" y="3408"/>
                      </a:cubicBezTo>
                      <a:cubicBezTo>
                        <a:pt x="9022" y="3341"/>
                        <a:pt x="9140" y="3313"/>
                        <a:pt x="9258" y="3313"/>
                      </a:cubicBezTo>
                      <a:cubicBezTo>
                        <a:pt x="9571" y="3313"/>
                        <a:pt x="9879" y="3512"/>
                        <a:pt x="10122" y="3711"/>
                      </a:cubicBezTo>
                      <a:cubicBezTo>
                        <a:pt x="10335" y="3894"/>
                        <a:pt x="10487" y="4137"/>
                        <a:pt x="10608" y="4350"/>
                      </a:cubicBezTo>
                      <a:cubicBezTo>
                        <a:pt x="10943" y="5140"/>
                        <a:pt x="10639" y="6022"/>
                        <a:pt x="10639" y="6022"/>
                      </a:cubicBezTo>
                      <a:cubicBezTo>
                        <a:pt x="10608" y="6143"/>
                        <a:pt x="10639" y="6295"/>
                        <a:pt x="10730" y="6356"/>
                      </a:cubicBezTo>
                      <a:cubicBezTo>
                        <a:pt x="10775" y="6424"/>
                        <a:pt x="10872" y="6458"/>
                        <a:pt x="10969" y="6458"/>
                      </a:cubicBezTo>
                      <a:cubicBezTo>
                        <a:pt x="11002" y="6458"/>
                        <a:pt x="11034" y="6455"/>
                        <a:pt x="11064" y="6447"/>
                      </a:cubicBezTo>
                      <a:cubicBezTo>
                        <a:pt x="11079" y="6447"/>
                        <a:pt x="11243" y="6386"/>
                        <a:pt x="11496" y="6386"/>
                      </a:cubicBezTo>
                      <a:cubicBezTo>
                        <a:pt x="11777" y="6386"/>
                        <a:pt x="12168" y="6461"/>
                        <a:pt x="12584" y="6781"/>
                      </a:cubicBezTo>
                      <a:cubicBezTo>
                        <a:pt x="12736" y="6903"/>
                        <a:pt x="12858" y="7025"/>
                        <a:pt x="13010" y="7177"/>
                      </a:cubicBezTo>
                      <a:cubicBezTo>
                        <a:pt x="13314" y="7511"/>
                        <a:pt x="13435" y="7876"/>
                        <a:pt x="13435" y="8271"/>
                      </a:cubicBezTo>
                      <a:cubicBezTo>
                        <a:pt x="13435" y="8909"/>
                        <a:pt x="13040" y="9395"/>
                        <a:pt x="13040" y="9456"/>
                      </a:cubicBezTo>
                      <a:cubicBezTo>
                        <a:pt x="12979" y="9547"/>
                        <a:pt x="12979" y="9699"/>
                        <a:pt x="13040" y="9821"/>
                      </a:cubicBezTo>
                      <a:cubicBezTo>
                        <a:pt x="13115" y="9922"/>
                        <a:pt x="13233" y="9981"/>
                        <a:pt x="13323" y="9981"/>
                      </a:cubicBezTo>
                      <a:cubicBezTo>
                        <a:pt x="13341" y="9981"/>
                        <a:pt x="13359" y="9978"/>
                        <a:pt x="13374" y="9973"/>
                      </a:cubicBezTo>
                      <a:cubicBezTo>
                        <a:pt x="13374" y="9973"/>
                        <a:pt x="13553" y="9933"/>
                        <a:pt x="13805" y="9933"/>
                      </a:cubicBezTo>
                      <a:cubicBezTo>
                        <a:pt x="14212" y="9933"/>
                        <a:pt x="14811" y="10037"/>
                        <a:pt x="15168" y="10581"/>
                      </a:cubicBezTo>
                      <a:lnTo>
                        <a:pt x="15259" y="10733"/>
                      </a:lnTo>
                      <a:cubicBezTo>
                        <a:pt x="15745" y="11766"/>
                        <a:pt x="14742" y="12648"/>
                        <a:pt x="14712" y="12678"/>
                      </a:cubicBezTo>
                      <a:cubicBezTo>
                        <a:pt x="14651" y="12769"/>
                        <a:pt x="14560" y="12861"/>
                        <a:pt x="14590" y="12982"/>
                      </a:cubicBezTo>
                      <a:cubicBezTo>
                        <a:pt x="14651" y="13104"/>
                        <a:pt x="14712" y="13195"/>
                        <a:pt x="14833" y="13256"/>
                      </a:cubicBezTo>
                      <a:cubicBezTo>
                        <a:pt x="14833" y="13256"/>
                        <a:pt x="15654" y="13529"/>
                        <a:pt x="16262" y="14046"/>
                      </a:cubicBezTo>
                      <a:cubicBezTo>
                        <a:pt x="16687" y="14380"/>
                        <a:pt x="16931" y="14775"/>
                        <a:pt x="16931" y="15140"/>
                      </a:cubicBezTo>
                      <a:cubicBezTo>
                        <a:pt x="16931" y="16326"/>
                        <a:pt x="15289" y="16660"/>
                        <a:pt x="15289" y="16660"/>
                      </a:cubicBezTo>
                      <a:cubicBezTo>
                        <a:pt x="15168" y="16721"/>
                        <a:pt x="15046" y="16782"/>
                        <a:pt x="15016" y="16903"/>
                      </a:cubicBezTo>
                      <a:cubicBezTo>
                        <a:pt x="14985" y="16994"/>
                        <a:pt x="15016" y="17116"/>
                        <a:pt x="15107" y="17238"/>
                      </a:cubicBezTo>
                      <a:cubicBezTo>
                        <a:pt x="15107" y="17238"/>
                        <a:pt x="15289" y="17420"/>
                        <a:pt x="15472" y="17693"/>
                      </a:cubicBezTo>
                      <a:cubicBezTo>
                        <a:pt x="15776" y="18149"/>
                        <a:pt x="16049" y="18848"/>
                        <a:pt x="15654" y="19396"/>
                      </a:cubicBezTo>
                      <a:cubicBezTo>
                        <a:pt x="15472" y="19700"/>
                        <a:pt x="15259" y="19852"/>
                        <a:pt x="14955" y="19943"/>
                      </a:cubicBezTo>
                      <a:cubicBezTo>
                        <a:pt x="14849" y="19965"/>
                        <a:pt x="14740" y="19974"/>
                        <a:pt x="14631" y="19974"/>
                      </a:cubicBezTo>
                      <a:cubicBezTo>
                        <a:pt x="13827" y="19974"/>
                        <a:pt x="12979" y="19456"/>
                        <a:pt x="12979" y="19456"/>
                      </a:cubicBezTo>
                      <a:cubicBezTo>
                        <a:pt x="12918" y="19411"/>
                        <a:pt x="12858" y="19388"/>
                        <a:pt x="12797" y="19388"/>
                      </a:cubicBezTo>
                      <a:cubicBezTo>
                        <a:pt x="12736" y="19388"/>
                        <a:pt x="12675" y="19411"/>
                        <a:pt x="12614" y="19456"/>
                      </a:cubicBezTo>
                      <a:cubicBezTo>
                        <a:pt x="12523" y="19517"/>
                        <a:pt x="12462" y="19639"/>
                        <a:pt x="12462" y="19760"/>
                      </a:cubicBezTo>
                      <a:cubicBezTo>
                        <a:pt x="12462" y="19852"/>
                        <a:pt x="12523" y="20763"/>
                        <a:pt x="11611" y="21007"/>
                      </a:cubicBezTo>
                      <a:cubicBezTo>
                        <a:pt x="11566" y="21016"/>
                        <a:pt x="11495" y="21033"/>
                        <a:pt x="11407" y="21033"/>
                      </a:cubicBezTo>
                      <a:cubicBezTo>
                        <a:pt x="11201" y="21033"/>
                        <a:pt x="10897" y="20939"/>
                        <a:pt x="10578" y="20429"/>
                      </a:cubicBezTo>
                      <a:cubicBezTo>
                        <a:pt x="10335" y="20095"/>
                        <a:pt x="10274" y="19760"/>
                        <a:pt x="10274" y="19760"/>
                      </a:cubicBezTo>
                      <a:cubicBezTo>
                        <a:pt x="10244" y="19639"/>
                        <a:pt x="10122" y="19548"/>
                        <a:pt x="10000" y="19517"/>
                      </a:cubicBezTo>
                      <a:cubicBezTo>
                        <a:pt x="9979" y="19512"/>
                        <a:pt x="9958" y="19509"/>
                        <a:pt x="9938" y="19509"/>
                      </a:cubicBezTo>
                      <a:cubicBezTo>
                        <a:pt x="9846" y="19509"/>
                        <a:pt x="9766" y="19564"/>
                        <a:pt x="9666" y="19639"/>
                      </a:cubicBezTo>
                      <a:cubicBezTo>
                        <a:pt x="9642" y="19662"/>
                        <a:pt x="9325" y="20016"/>
                        <a:pt x="8715" y="20016"/>
                      </a:cubicBezTo>
                      <a:cubicBezTo>
                        <a:pt x="8539" y="20016"/>
                        <a:pt x="8340" y="19987"/>
                        <a:pt x="8116" y="19912"/>
                      </a:cubicBezTo>
                      <a:cubicBezTo>
                        <a:pt x="7964" y="19821"/>
                        <a:pt x="7842" y="19760"/>
                        <a:pt x="7751" y="19639"/>
                      </a:cubicBezTo>
                      <a:cubicBezTo>
                        <a:pt x="7447" y="19183"/>
                        <a:pt x="7751" y="18271"/>
                        <a:pt x="7873" y="17967"/>
                      </a:cubicBezTo>
                      <a:cubicBezTo>
                        <a:pt x="7964" y="17815"/>
                        <a:pt x="7873" y="17663"/>
                        <a:pt x="7751" y="17541"/>
                      </a:cubicBezTo>
                      <a:cubicBezTo>
                        <a:pt x="7706" y="17496"/>
                        <a:pt x="7630" y="17473"/>
                        <a:pt x="7554" y="17473"/>
                      </a:cubicBezTo>
                      <a:cubicBezTo>
                        <a:pt x="7478" y="17473"/>
                        <a:pt x="7402" y="17496"/>
                        <a:pt x="7356" y="17541"/>
                      </a:cubicBezTo>
                      <a:cubicBezTo>
                        <a:pt x="7356" y="17541"/>
                        <a:pt x="6813" y="18005"/>
                        <a:pt x="6178" y="18005"/>
                      </a:cubicBezTo>
                      <a:cubicBezTo>
                        <a:pt x="5937" y="18005"/>
                        <a:pt x="5683" y="17938"/>
                        <a:pt x="5441" y="17754"/>
                      </a:cubicBezTo>
                      <a:cubicBezTo>
                        <a:pt x="5319" y="17693"/>
                        <a:pt x="5228" y="17572"/>
                        <a:pt x="5137" y="17481"/>
                      </a:cubicBezTo>
                      <a:cubicBezTo>
                        <a:pt x="4681" y="16751"/>
                        <a:pt x="5076" y="15535"/>
                        <a:pt x="5076" y="15535"/>
                      </a:cubicBezTo>
                      <a:cubicBezTo>
                        <a:pt x="5107" y="15383"/>
                        <a:pt x="5076" y="15231"/>
                        <a:pt x="4955" y="15140"/>
                      </a:cubicBezTo>
                      <a:cubicBezTo>
                        <a:pt x="4894" y="15110"/>
                        <a:pt x="4826" y="15095"/>
                        <a:pt x="4757" y="15095"/>
                      </a:cubicBezTo>
                      <a:cubicBezTo>
                        <a:pt x="4689" y="15095"/>
                        <a:pt x="4620" y="15110"/>
                        <a:pt x="4560" y="15140"/>
                      </a:cubicBezTo>
                      <a:cubicBezTo>
                        <a:pt x="4474" y="15226"/>
                        <a:pt x="4091" y="15447"/>
                        <a:pt x="3768" y="15447"/>
                      </a:cubicBezTo>
                      <a:cubicBezTo>
                        <a:pt x="3748" y="15447"/>
                        <a:pt x="3728" y="15446"/>
                        <a:pt x="3708" y="15444"/>
                      </a:cubicBezTo>
                      <a:cubicBezTo>
                        <a:pt x="3556" y="15414"/>
                        <a:pt x="3435" y="15323"/>
                        <a:pt x="3313" y="15171"/>
                      </a:cubicBezTo>
                      <a:cubicBezTo>
                        <a:pt x="2827" y="14532"/>
                        <a:pt x="3405" y="13712"/>
                        <a:pt x="3405" y="13712"/>
                      </a:cubicBezTo>
                      <a:cubicBezTo>
                        <a:pt x="3465" y="13590"/>
                        <a:pt x="3465" y="13408"/>
                        <a:pt x="3344" y="13286"/>
                      </a:cubicBezTo>
                      <a:cubicBezTo>
                        <a:pt x="3283" y="13205"/>
                        <a:pt x="3195" y="13164"/>
                        <a:pt x="3107" y="13164"/>
                      </a:cubicBezTo>
                      <a:cubicBezTo>
                        <a:pt x="3063" y="13164"/>
                        <a:pt x="3020" y="13175"/>
                        <a:pt x="2979" y="13195"/>
                      </a:cubicBezTo>
                      <a:cubicBezTo>
                        <a:pt x="2979" y="13195"/>
                        <a:pt x="2711" y="13307"/>
                        <a:pt x="2439" y="13307"/>
                      </a:cubicBezTo>
                      <a:cubicBezTo>
                        <a:pt x="2262" y="13307"/>
                        <a:pt x="2084" y="13259"/>
                        <a:pt x="1976" y="13104"/>
                      </a:cubicBezTo>
                      <a:cubicBezTo>
                        <a:pt x="1946" y="13043"/>
                        <a:pt x="1946" y="13013"/>
                        <a:pt x="1915" y="12982"/>
                      </a:cubicBezTo>
                      <a:cubicBezTo>
                        <a:pt x="1672" y="12405"/>
                        <a:pt x="2584" y="11614"/>
                        <a:pt x="2949" y="11371"/>
                      </a:cubicBezTo>
                      <a:cubicBezTo>
                        <a:pt x="3040" y="11310"/>
                        <a:pt x="3131" y="11128"/>
                        <a:pt x="3040" y="10976"/>
                      </a:cubicBezTo>
                      <a:cubicBezTo>
                        <a:pt x="2987" y="10844"/>
                        <a:pt x="2865" y="10757"/>
                        <a:pt x="2734" y="10757"/>
                      </a:cubicBezTo>
                      <a:cubicBezTo>
                        <a:pt x="2714" y="10757"/>
                        <a:pt x="2695" y="10759"/>
                        <a:pt x="2675" y="10763"/>
                      </a:cubicBezTo>
                      <a:cubicBezTo>
                        <a:pt x="2675" y="10763"/>
                        <a:pt x="2500" y="10802"/>
                        <a:pt x="2261" y="10802"/>
                      </a:cubicBezTo>
                      <a:cubicBezTo>
                        <a:pt x="1902" y="10802"/>
                        <a:pt x="1398" y="10715"/>
                        <a:pt x="1125" y="10277"/>
                      </a:cubicBezTo>
                      <a:cubicBezTo>
                        <a:pt x="1034" y="10125"/>
                        <a:pt x="973" y="9943"/>
                        <a:pt x="912" y="9760"/>
                      </a:cubicBezTo>
                      <a:cubicBezTo>
                        <a:pt x="699" y="8332"/>
                        <a:pt x="2371" y="7663"/>
                        <a:pt x="2432" y="7632"/>
                      </a:cubicBezTo>
                      <a:cubicBezTo>
                        <a:pt x="2584" y="7541"/>
                        <a:pt x="2675" y="7389"/>
                        <a:pt x="2645" y="7237"/>
                      </a:cubicBezTo>
                      <a:cubicBezTo>
                        <a:pt x="2584" y="7085"/>
                        <a:pt x="2432" y="6964"/>
                        <a:pt x="2280" y="6964"/>
                      </a:cubicBezTo>
                      <a:cubicBezTo>
                        <a:pt x="2280" y="6964"/>
                        <a:pt x="2253" y="6966"/>
                        <a:pt x="2206" y="6966"/>
                      </a:cubicBezTo>
                      <a:cubicBezTo>
                        <a:pt x="1998" y="6966"/>
                        <a:pt x="1398" y="6925"/>
                        <a:pt x="1125" y="6477"/>
                      </a:cubicBezTo>
                      <a:cubicBezTo>
                        <a:pt x="1003" y="6295"/>
                        <a:pt x="973" y="6022"/>
                        <a:pt x="973" y="5718"/>
                      </a:cubicBezTo>
                      <a:cubicBezTo>
                        <a:pt x="1034" y="4441"/>
                        <a:pt x="2401" y="4198"/>
                        <a:pt x="2675" y="4167"/>
                      </a:cubicBezTo>
                      <a:cubicBezTo>
                        <a:pt x="2827" y="4167"/>
                        <a:pt x="2888" y="4046"/>
                        <a:pt x="2949" y="3924"/>
                      </a:cubicBezTo>
                      <a:cubicBezTo>
                        <a:pt x="2979" y="3833"/>
                        <a:pt x="2949" y="3681"/>
                        <a:pt x="2827" y="3590"/>
                      </a:cubicBezTo>
                      <a:cubicBezTo>
                        <a:pt x="2736" y="3529"/>
                        <a:pt x="2493" y="3316"/>
                        <a:pt x="2280" y="3012"/>
                      </a:cubicBezTo>
                      <a:cubicBezTo>
                        <a:pt x="2037" y="2556"/>
                        <a:pt x="2037" y="2192"/>
                        <a:pt x="2401" y="1766"/>
                      </a:cubicBezTo>
                      <a:cubicBezTo>
                        <a:pt x="2594" y="1550"/>
                        <a:pt x="2832" y="1469"/>
                        <a:pt x="3080" y="1469"/>
                      </a:cubicBezTo>
                      <a:cubicBezTo>
                        <a:pt x="3810" y="1469"/>
                        <a:pt x="4628" y="2169"/>
                        <a:pt x="4651" y="2192"/>
                      </a:cubicBezTo>
                      <a:cubicBezTo>
                        <a:pt x="4696" y="2260"/>
                        <a:pt x="4776" y="2294"/>
                        <a:pt x="4864" y="2294"/>
                      </a:cubicBezTo>
                      <a:cubicBezTo>
                        <a:pt x="4894" y="2294"/>
                        <a:pt x="4924" y="2290"/>
                        <a:pt x="4955" y="2283"/>
                      </a:cubicBezTo>
                      <a:cubicBezTo>
                        <a:pt x="5076" y="2222"/>
                        <a:pt x="5137" y="2161"/>
                        <a:pt x="5167" y="2070"/>
                      </a:cubicBezTo>
                      <a:cubicBezTo>
                        <a:pt x="5219" y="2018"/>
                        <a:pt x="5672" y="832"/>
                        <a:pt x="6657" y="832"/>
                      </a:cubicBezTo>
                      <a:close/>
                      <a:moveTo>
                        <a:pt x="6637" y="1"/>
                      </a:moveTo>
                      <a:cubicBezTo>
                        <a:pt x="5722" y="1"/>
                        <a:pt x="5085" y="678"/>
                        <a:pt x="4772" y="1280"/>
                      </a:cubicBezTo>
                      <a:cubicBezTo>
                        <a:pt x="4318" y="1078"/>
                        <a:pt x="3733" y="848"/>
                        <a:pt x="3147" y="848"/>
                      </a:cubicBezTo>
                      <a:cubicBezTo>
                        <a:pt x="2674" y="848"/>
                        <a:pt x="2201" y="998"/>
                        <a:pt x="1794" y="1432"/>
                      </a:cubicBezTo>
                      <a:cubicBezTo>
                        <a:pt x="1277" y="2040"/>
                        <a:pt x="1186" y="2769"/>
                        <a:pt x="1642" y="3499"/>
                      </a:cubicBezTo>
                      <a:cubicBezTo>
                        <a:pt x="1733" y="3590"/>
                        <a:pt x="1794" y="3711"/>
                        <a:pt x="1885" y="3803"/>
                      </a:cubicBezTo>
                      <a:cubicBezTo>
                        <a:pt x="1064" y="4046"/>
                        <a:pt x="274" y="4715"/>
                        <a:pt x="213" y="5809"/>
                      </a:cubicBezTo>
                      <a:cubicBezTo>
                        <a:pt x="152" y="6265"/>
                        <a:pt x="243" y="6629"/>
                        <a:pt x="456" y="6933"/>
                      </a:cubicBezTo>
                      <a:cubicBezTo>
                        <a:pt x="699" y="7298"/>
                        <a:pt x="973" y="7481"/>
                        <a:pt x="1277" y="7602"/>
                      </a:cubicBezTo>
                      <a:cubicBezTo>
                        <a:pt x="608" y="8088"/>
                        <a:pt x="0" y="8879"/>
                        <a:pt x="152" y="9943"/>
                      </a:cubicBezTo>
                      <a:cubicBezTo>
                        <a:pt x="213" y="10247"/>
                        <a:pt x="304" y="10520"/>
                        <a:pt x="426" y="10733"/>
                      </a:cubicBezTo>
                      <a:cubicBezTo>
                        <a:pt x="760" y="11280"/>
                        <a:pt x="1307" y="11462"/>
                        <a:pt x="1763" y="11554"/>
                      </a:cubicBezTo>
                      <a:cubicBezTo>
                        <a:pt x="1338" y="12009"/>
                        <a:pt x="912" y="12648"/>
                        <a:pt x="1186" y="13316"/>
                      </a:cubicBezTo>
                      <a:lnTo>
                        <a:pt x="1307" y="13560"/>
                      </a:lnTo>
                      <a:cubicBezTo>
                        <a:pt x="1581" y="13985"/>
                        <a:pt x="2037" y="14076"/>
                        <a:pt x="2401" y="14076"/>
                      </a:cubicBezTo>
                      <a:cubicBezTo>
                        <a:pt x="2280" y="14532"/>
                        <a:pt x="2249" y="15140"/>
                        <a:pt x="2675" y="15687"/>
                      </a:cubicBezTo>
                      <a:cubicBezTo>
                        <a:pt x="2888" y="15991"/>
                        <a:pt x="3161" y="16143"/>
                        <a:pt x="3496" y="16174"/>
                      </a:cubicBezTo>
                      <a:cubicBezTo>
                        <a:pt x="3561" y="16182"/>
                        <a:pt x="3628" y="16186"/>
                        <a:pt x="3695" y="16186"/>
                      </a:cubicBezTo>
                      <a:cubicBezTo>
                        <a:pt x="3879" y="16186"/>
                        <a:pt x="4061" y="16157"/>
                        <a:pt x="4195" y="16113"/>
                      </a:cubicBezTo>
                      <a:lnTo>
                        <a:pt x="4195" y="16113"/>
                      </a:lnTo>
                      <a:cubicBezTo>
                        <a:pt x="4104" y="16630"/>
                        <a:pt x="4104" y="17329"/>
                        <a:pt x="4499" y="17876"/>
                      </a:cubicBezTo>
                      <a:cubicBezTo>
                        <a:pt x="4620" y="18089"/>
                        <a:pt x="4772" y="18241"/>
                        <a:pt x="4955" y="18393"/>
                      </a:cubicBezTo>
                      <a:cubicBezTo>
                        <a:pt x="5297" y="18637"/>
                        <a:pt x="5666" y="18724"/>
                        <a:pt x="6024" y="18724"/>
                      </a:cubicBezTo>
                      <a:cubicBezTo>
                        <a:pt x="6332" y="18724"/>
                        <a:pt x="6632" y="18659"/>
                        <a:pt x="6900" y="18575"/>
                      </a:cubicBezTo>
                      <a:lnTo>
                        <a:pt x="6900" y="18575"/>
                      </a:lnTo>
                      <a:cubicBezTo>
                        <a:pt x="6809" y="19031"/>
                        <a:pt x="6809" y="19608"/>
                        <a:pt x="7082" y="20003"/>
                      </a:cubicBezTo>
                      <a:cubicBezTo>
                        <a:pt x="7234" y="20277"/>
                        <a:pt x="7447" y="20429"/>
                        <a:pt x="7751" y="20551"/>
                      </a:cubicBezTo>
                      <a:cubicBezTo>
                        <a:pt x="8075" y="20662"/>
                        <a:pt x="8366" y="20708"/>
                        <a:pt x="8624" y="20708"/>
                      </a:cubicBezTo>
                      <a:cubicBezTo>
                        <a:pt x="9069" y="20708"/>
                        <a:pt x="9416" y="20572"/>
                        <a:pt x="9666" y="20399"/>
                      </a:cubicBezTo>
                      <a:cubicBezTo>
                        <a:pt x="9727" y="20520"/>
                        <a:pt x="9788" y="20672"/>
                        <a:pt x="9879" y="20763"/>
                      </a:cubicBezTo>
                      <a:cubicBezTo>
                        <a:pt x="10248" y="21354"/>
                        <a:pt x="10717" y="21666"/>
                        <a:pt x="11254" y="21666"/>
                      </a:cubicBezTo>
                      <a:cubicBezTo>
                        <a:pt x="11380" y="21666"/>
                        <a:pt x="11509" y="21649"/>
                        <a:pt x="11642" y="21614"/>
                      </a:cubicBezTo>
                      <a:cubicBezTo>
                        <a:pt x="12523" y="21371"/>
                        <a:pt x="12858" y="20733"/>
                        <a:pt x="12979" y="20216"/>
                      </a:cubicBezTo>
                      <a:cubicBezTo>
                        <a:pt x="13367" y="20386"/>
                        <a:pt x="13949" y="20595"/>
                        <a:pt x="14539" y="20595"/>
                      </a:cubicBezTo>
                      <a:cubicBezTo>
                        <a:pt x="14688" y="20595"/>
                        <a:pt x="14838" y="20581"/>
                        <a:pt x="14985" y="20551"/>
                      </a:cubicBezTo>
                      <a:cubicBezTo>
                        <a:pt x="15472" y="20429"/>
                        <a:pt x="15867" y="20155"/>
                        <a:pt x="16110" y="19700"/>
                      </a:cubicBezTo>
                      <a:cubicBezTo>
                        <a:pt x="16535" y="19031"/>
                        <a:pt x="16505" y="18149"/>
                        <a:pt x="15928" y="17268"/>
                      </a:cubicBezTo>
                      <a:cubicBezTo>
                        <a:pt x="15897" y="17207"/>
                        <a:pt x="15867" y="17177"/>
                        <a:pt x="15806" y="17086"/>
                      </a:cubicBezTo>
                      <a:cubicBezTo>
                        <a:pt x="16475" y="16873"/>
                        <a:pt x="17478" y="16234"/>
                        <a:pt x="17478" y="15049"/>
                      </a:cubicBezTo>
                      <a:cubicBezTo>
                        <a:pt x="17478" y="14502"/>
                        <a:pt x="17235" y="14016"/>
                        <a:pt x="16779" y="13560"/>
                      </a:cubicBezTo>
                      <a:cubicBezTo>
                        <a:pt x="17174" y="11949"/>
                        <a:pt x="18694" y="9061"/>
                        <a:pt x="19605" y="8453"/>
                      </a:cubicBezTo>
                      <a:cubicBezTo>
                        <a:pt x="20305" y="7967"/>
                        <a:pt x="21642" y="7541"/>
                        <a:pt x="22767" y="7177"/>
                      </a:cubicBezTo>
                      <a:cubicBezTo>
                        <a:pt x="23557" y="6903"/>
                        <a:pt x="24256" y="6721"/>
                        <a:pt x="24682" y="6477"/>
                      </a:cubicBezTo>
                      <a:cubicBezTo>
                        <a:pt x="25137" y="6265"/>
                        <a:pt x="25776" y="5839"/>
                        <a:pt x="25958" y="5079"/>
                      </a:cubicBezTo>
                      <a:cubicBezTo>
                        <a:pt x="26110" y="4502"/>
                        <a:pt x="25928" y="3833"/>
                        <a:pt x="25441" y="3043"/>
                      </a:cubicBezTo>
                      <a:cubicBezTo>
                        <a:pt x="25350" y="2921"/>
                        <a:pt x="25229" y="2769"/>
                        <a:pt x="25168" y="2617"/>
                      </a:cubicBezTo>
                      <a:cubicBezTo>
                        <a:pt x="24107" y="1202"/>
                        <a:pt x="23415" y="431"/>
                        <a:pt x="22463" y="431"/>
                      </a:cubicBezTo>
                      <a:cubicBezTo>
                        <a:pt x="22105" y="431"/>
                        <a:pt x="21711" y="539"/>
                        <a:pt x="21247" y="763"/>
                      </a:cubicBezTo>
                      <a:cubicBezTo>
                        <a:pt x="20457" y="1128"/>
                        <a:pt x="19818" y="1523"/>
                        <a:pt x="19149" y="1888"/>
                      </a:cubicBezTo>
                      <a:cubicBezTo>
                        <a:pt x="18633" y="2192"/>
                        <a:pt x="18146" y="2496"/>
                        <a:pt x="17599" y="2769"/>
                      </a:cubicBezTo>
                      <a:cubicBezTo>
                        <a:pt x="17361" y="2893"/>
                        <a:pt x="17091" y="2945"/>
                        <a:pt x="16795" y="2945"/>
                      </a:cubicBezTo>
                      <a:cubicBezTo>
                        <a:pt x="16074" y="2945"/>
                        <a:pt x="15195" y="2637"/>
                        <a:pt x="14225" y="2313"/>
                      </a:cubicBezTo>
                      <a:cubicBezTo>
                        <a:pt x="13526" y="2070"/>
                        <a:pt x="12827" y="1857"/>
                        <a:pt x="12067" y="1675"/>
                      </a:cubicBezTo>
                      <a:cubicBezTo>
                        <a:pt x="10730" y="1371"/>
                        <a:pt x="9484" y="1280"/>
                        <a:pt x="8602" y="1280"/>
                      </a:cubicBezTo>
                      <a:cubicBezTo>
                        <a:pt x="8359" y="763"/>
                        <a:pt x="7994" y="368"/>
                        <a:pt x="7417" y="155"/>
                      </a:cubicBezTo>
                      <a:cubicBezTo>
                        <a:pt x="7138" y="48"/>
                        <a:pt x="6878" y="1"/>
                        <a:pt x="663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19" name="Google Shape;1419;p23"/>
                <p:cNvSpPr/>
                <p:nvPr/>
              </p:nvSpPr>
              <p:spPr>
                <a:xfrm>
                  <a:off x="3832700" y="896425"/>
                  <a:ext cx="172050" cy="51750"/>
                </a:xfrm>
                <a:custGeom>
                  <a:rect b="b" l="l" r="r" t="t"/>
                  <a:pathLst>
                    <a:path extrusionOk="0" h="2070" w="6882">
                      <a:moveTo>
                        <a:pt x="445" y="0"/>
                      </a:moveTo>
                      <a:cubicBezTo>
                        <a:pt x="174" y="0"/>
                        <a:pt x="0" y="338"/>
                        <a:pt x="232" y="569"/>
                      </a:cubicBezTo>
                      <a:cubicBezTo>
                        <a:pt x="512" y="826"/>
                        <a:pt x="829" y="975"/>
                        <a:pt x="1167" y="975"/>
                      </a:cubicBezTo>
                      <a:cubicBezTo>
                        <a:pt x="1269" y="975"/>
                        <a:pt x="1373" y="962"/>
                        <a:pt x="1478" y="934"/>
                      </a:cubicBezTo>
                      <a:cubicBezTo>
                        <a:pt x="1804" y="1585"/>
                        <a:pt x="2491" y="1983"/>
                        <a:pt x="3168" y="1983"/>
                      </a:cubicBezTo>
                      <a:cubicBezTo>
                        <a:pt x="3566" y="1983"/>
                        <a:pt x="3960" y="1845"/>
                        <a:pt x="4274" y="1542"/>
                      </a:cubicBezTo>
                      <a:cubicBezTo>
                        <a:pt x="4658" y="1848"/>
                        <a:pt x="5250" y="2070"/>
                        <a:pt x="5770" y="2070"/>
                      </a:cubicBezTo>
                      <a:cubicBezTo>
                        <a:pt x="6281" y="2070"/>
                        <a:pt x="6722" y="1856"/>
                        <a:pt x="6828" y="1299"/>
                      </a:cubicBezTo>
                      <a:cubicBezTo>
                        <a:pt x="6881" y="1049"/>
                        <a:pt x="6673" y="893"/>
                        <a:pt x="6480" y="893"/>
                      </a:cubicBezTo>
                      <a:cubicBezTo>
                        <a:pt x="6344" y="893"/>
                        <a:pt x="6215" y="971"/>
                        <a:pt x="6189" y="1147"/>
                      </a:cubicBezTo>
                      <a:cubicBezTo>
                        <a:pt x="6150" y="1342"/>
                        <a:pt x="5986" y="1415"/>
                        <a:pt x="5774" y="1415"/>
                      </a:cubicBezTo>
                      <a:cubicBezTo>
                        <a:pt x="5328" y="1415"/>
                        <a:pt x="4672" y="1089"/>
                        <a:pt x="4548" y="903"/>
                      </a:cubicBezTo>
                      <a:cubicBezTo>
                        <a:pt x="4478" y="815"/>
                        <a:pt x="4366" y="748"/>
                        <a:pt x="4256" y="748"/>
                      </a:cubicBezTo>
                      <a:cubicBezTo>
                        <a:pt x="4175" y="748"/>
                        <a:pt x="4095" y="783"/>
                        <a:pt x="4031" y="873"/>
                      </a:cubicBezTo>
                      <a:cubicBezTo>
                        <a:pt x="3789" y="1201"/>
                        <a:pt x="3454" y="1349"/>
                        <a:pt x="3123" y="1349"/>
                      </a:cubicBezTo>
                      <a:cubicBezTo>
                        <a:pt x="2627" y="1349"/>
                        <a:pt x="2141" y="1013"/>
                        <a:pt x="1995" y="447"/>
                      </a:cubicBezTo>
                      <a:cubicBezTo>
                        <a:pt x="1954" y="285"/>
                        <a:pt x="1833" y="204"/>
                        <a:pt x="1702" y="204"/>
                      </a:cubicBezTo>
                      <a:cubicBezTo>
                        <a:pt x="1637" y="204"/>
                        <a:pt x="1569" y="225"/>
                        <a:pt x="1508" y="265"/>
                      </a:cubicBezTo>
                      <a:cubicBezTo>
                        <a:pt x="1394" y="317"/>
                        <a:pt x="1287" y="341"/>
                        <a:pt x="1188" y="341"/>
                      </a:cubicBezTo>
                      <a:cubicBezTo>
                        <a:pt x="998" y="341"/>
                        <a:pt x="838" y="253"/>
                        <a:pt x="718" y="113"/>
                      </a:cubicBezTo>
                      <a:cubicBezTo>
                        <a:pt x="624" y="33"/>
                        <a:pt x="530" y="0"/>
                        <a:pt x="44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20" name="Google Shape;1420;p23"/>
                <p:cNvSpPr/>
                <p:nvPr/>
              </p:nvSpPr>
              <p:spPr>
                <a:xfrm>
                  <a:off x="3756325" y="561625"/>
                  <a:ext cx="106500" cy="96050"/>
                </a:xfrm>
                <a:custGeom>
                  <a:rect b="b" l="l" r="r" t="t"/>
                  <a:pathLst>
                    <a:path extrusionOk="0" h="3842" w="4260">
                      <a:moveTo>
                        <a:pt x="1133" y="0"/>
                      </a:moveTo>
                      <a:cubicBezTo>
                        <a:pt x="818" y="0"/>
                        <a:pt x="486" y="147"/>
                        <a:pt x="186" y="496"/>
                      </a:cubicBezTo>
                      <a:cubicBezTo>
                        <a:pt x="0" y="705"/>
                        <a:pt x="242" y="1022"/>
                        <a:pt x="488" y="1022"/>
                      </a:cubicBezTo>
                      <a:cubicBezTo>
                        <a:pt x="564" y="1022"/>
                        <a:pt x="639" y="992"/>
                        <a:pt x="703" y="921"/>
                      </a:cubicBezTo>
                      <a:cubicBezTo>
                        <a:pt x="840" y="759"/>
                        <a:pt x="991" y="690"/>
                        <a:pt x="1136" y="690"/>
                      </a:cubicBezTo>
                      <a:cubicBezTo>
                        <a:pt x="1508" y="690"/>
                        <a:pt x="1841" y="1140"/>
                        <a:pt x="1797" y="1620"/>
                      </a:cubicBezTo>
                      <a:cubicBezTo>
                        <a:pt x="1742" y="1843"/>
                        <a:pt x="1915" y="1989"/>
                        <a:pt x="2155" y="1989"/>
                      </a:cubicBezTo>
                      <a:cubicBezTo>
                        <a:pt x="2177" y="1989"/>
                        <a:pt x="2200" y="1988"/>
                        <a:pt x="2223" y="1985"/>
                      </a:cubicBezTo>
                      <a:cubicBezTo>
                        <a:pt x="2266" y="1978"/>
                        <a:pt x="2308" y="1974"/>
                        <a:pt x="2350" y="1974"/>
                      </a:cubicBezTo>
                      <a:cubicBezTo>
                        <a:pt x="2986" y="1974"/>
                        <a:pt x="3449" y="2811"/>
                        <a:pt x="3135" y="3353"/>
                      </a:cubicBezTo>
                      <a:cubicBezTo>
                        <a:pt x="2992" y="3618"/>
                        <a:pt x="3205" y="3842"/>
                        <a:pt x="3433" y="3842"/>
                      </a:cubicBezTo>
                      <a:cubicBezTo>
                        <a:pt x="3546" y="3842"/>
                        <a:pt x="3663" y="3787"/>
                        <a:pt x="3743" y="3657"/>
                      </a:cubicBezTo>
                      <a:cubicBezTo>
                        <a:pt x="4260" y="2684"/>
                        <a:pt x="3469" y="1468"/>
                        <a:pt x="2436" y="1347"/>
                      </a:cubicBezTo>
                      <a:cubicBezTo>
                        <a:pt x="2354" y="612"/>
                        <a:pt x="1779" y="0"/>
                        <a:pt x="113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421" name="Google Shape;1421;p23"/>
              <p:cNvGrpSpPr/>
              <p:nvPr/>
            </p:nvGrpSpPr>
            <p:grpSpPr>
              <a:xfrm>
                <a:off x="-114575" y="-117875"/>
                <a:ext cx="622375" cy="570700"/>
                <a:chOff x="3015525" y="1431175"/>
                <a:chExt cx="622375" cy="570700"/>
              </a:xfrm>
            </p:grpSpPr>
            <p:sp>
              <p:nvSpPr>
                <p:cNvPr id="1422" name="Google Shape;1422;p23"/>
                <p:cNvSpPr/>
                <p:nvPr/>
              </p:nvSpPr>
              <p:spPr>
                <a:xfrm>
                  <a:off x="3015525" y="1431175"/>
                  <a:ext cx="622375" cy="570700"/>
                </a:xfrm>
                <a:custGeom>
                  <a:rect b="b" l="l" r="r" t="t"/>
                  <a:pathLst>
                    <a:path extrusionOk="0" h="22828" w="24895">
                      <a:moveTo>
                        <a:pt x="13374" y="669"/>
                      </a:moveTo>
                      <a:cubicBezTo>
                        <a:pt x="16140" y="669"/>
                        <a:pt x="18785" y="2097"/>
                        <a:pt x="20761" y="4590"/>
                      </a:cubicBezTo>
                      <a:cubicBezTo>
                        <a:pt x="23131" y="7660"/>
                        <a:pt x="24195" y="12037"/>
                        <a:pt x="23344" y="15411"/>
                      </a:cubicBezTo>
                      <a:cubicBezTo>
                        <a:pt x="22280" y="19636"/>
                        <a:pt x="18511" y="22128"/>
                        <a:pt x="13314" y="22128"/>
                      </a:cubicBezTo>
                      <a:cubicBezTo>
                        <a:pt x="11794" y="22128"/>
                        <a:pt x="10183" y="21915"/>
                        <a:pt x="8633" y="21490"/>
                      </a:cubicBezTo>
                      <a:cubicBezTo>
                        <a:pt x="5624" y="20669"/>
                        <a:pt x="3192" y="18450"/>
                        <a:pt x="1946" y="15411"/>
                      </a:cubicBezTo>
                      <a:cubicBezTo>
                        <a:pt x="699" y="12462"/>
                        <a:pt x="791" y="9149"/>
                        <a:pt x="2250" y="6596"/>
                      </a:cubicBezTo>
                      <a:cubicBezTo>
                        <a:pt x="4134" y="3192"/>
                        <a:pt x="5927" y="942"/>
                        <a:pt x="13070" y="669"/>
                      </a:cubicBezTo>
                      <a:close/>
                      <a:moveTo>
                        <a:pt x="13070" y="0"/>
                      </a:moveTo>
                      <a:cubicBezTo>
                        <a:pt x="5624" y="274"/>
                        <a:pt x="3648" y="2766"/>
                        <a:pt x="1672" y="6261"/>
                      </a:cubicBezTo>
                      <a:cubicBezTo>
                        <a:pt x="152" y="8997"/>
                        <a:pt x="0" y="12523"/>
                        <a:pt x="1338" y="15684"/>
                      </a:cubicBezTo>
                      <a:cubicBezTo>
                        <a:pt x="2706" y="18906"/>
                        <a:pt x="5289" y="21277"/>
                        <a:pt x="8481" y="22158"/>
                      </a:cubicBezTo>
                      <a:cubicBezTo>
                        <a:pt x="10122" y="22614"/>
                        <a:pt x="11733" y="22827"/>
                        <a:pt x="13344" y="22827"/>
                      </a:cubicBezTo>
                      <a:cubicBezTo>
                        <a:pt x="18876" y="22827"/>
                        <a:pt x="22888" y="20122"/>
                        <a:pt x="24013" y="15623"/>
                      </a:cubicBezTo>
                      <a:cubicBezTo>
                        <a:pt x="24894" y="11976"/>
                        <a:pt x="23831" y="7477"/>
                        <a:pt x="21277" y="4164"/>
                      </a:cubicBezTo>
                      <a:cubicBezTo>
                        <a:pt x="19180" y="1489"/>
                        <a:pt x="16384" y="0"/>
                        <a:pt x="1337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23" name="Google Shape;1423;p23"/>
                <p:cNvSpPr/>
                <p:nvPr/>
              </p:nvSpPr>
              <p:spPr>
                <a:xfrm>
                  <a:off x="3074800" y="1503350"/>
                  <a:ext cx="493950" cy="438475"/>
                </a:xfrm>
                <a:custGeom>
                  <a:rect b="b" l="l" r="r" t="t"/>
                  <a:pathLst>
                    <a:path extrusionOk="0" h="17539" w="19758">
                      <a:moveTo>
                        <a:pt x="9514" y="639"/>
                      </a:moveTo>
                      <a:cubicBezTo>
                        <a:pt x="10244" y="639"/>
                        <a:pt x="11003" y="730"/>
                        <a:pt x="11794" y="821"/>
                      </a:cubicBezTo>
                      <a:cubicBezTo>
                        <a:pt x="11885" y="821"/>
                        <a:pt x="11915" y="882"/>
                        <a:pt x="12006" y="882"/>
                      </a:cubicBezTo>
                      <a:cubicBezTo>
                        <a:pt x="11429" y="1976"/>
                        <a:pt x="9757" y="5016"/>
                        <a:pt x="9301" y="5745"/>
                      </a:cubicBezTo>
                      <a:cubicBezTo>
                        <a:pt x="8976" y="6287"/>
                        <a:pt x="8049" y="6767"/>
                        <a:pt x="7158" y="6767"/>
                      </a:cubicBezTo>
                      <a:cubicBezTo>
                        <a:pt x="6799" y="6767"/>
                        <a:pt x="6446" y="6689"/>
                        <a:pt x="6140" y="6505"/>
                      </a:cubicBezTo>
                      <a:cubicBezTo>
                        <a:pt x="5137" y="5897"/>
                        <a:pt x="2827" y="4469"/>
                        <a:pt x="2037" y="3952"/>
                      </a:cubicBezTo>
                      <a:cubicBezTo>
                        <a:pt x="3526" y="1855"/>
                        <a:pt x="6262" y="639"/>
                        <a:pt x="9514" y="639"/>
                      </a:cubicBezTo>
                      <a:close/>
                      <a:moveTo>
                        <a:pt x="14195" y="1794"/>
                      </a:moveTo>
                      <a:cubicBezTo>
                        <a:pt x="15289" y="2463"/>
                        <a:pt x="16292" y="3526"/>
                        <a:pt x="17083" y="4833"/>
                      </a:cubicBezTo>
                      <a:cubicBezTo>
                        <a:pt x="18116" y="6536"/>
                        <a:pt x="18694" y="8390"/>
                        <a:pt x="18633" y="10031"/>
                      </a:cubicBezTo>
                      <a:cubicBezTo>
                        <a:pt x="17326" y="9575"/>
                        <a:pt x="13222" y="8238"/>
                        <a:pt x="12219" y="7964"/>
                      </a:cubicBezTo>
                      <a:cubicBezTo>
                        <a:pt x="11763" y="7843"/>
                        <a:pt x="11459" y="7721"/>
                        <a:pt x="11399" y="7569"/>
                      </a:cubicBezTo>
                      <a:cubicBezTo>
                        <a:pt x="11307" y="7387"/>
                        <a:pt x="11307" y="7144"/>
                        <a:pt x="11459" y="6688"/>
                      </a:cubicBezTo>
                      <a:cubicBezTo>
                        <a:pt x="11703" y="5958"/>
                        <a:pt x="13374" y="3101"/>
                        <a:pt x="14195" y="1794"/>
                      </a:cubicBezTo>
                      <a:close/>
                      <a:moveTo>
                        <a:pt x="1125" y="5897"/>
                      </a:moveTo>
                      <a:lnTo>
                        <a:pt x="1125" y="5897"/>
                      </a:lnTo>
                      <a:cubicBezTo>
                        <a:pt x="2462" y="6688"/>
                        <a:pt x="4468" y="8025"/>
                        <a:pt x="5502" y="8998"/>
                      </a:cubicBezTo>
                      <a:cubicBezTo>
                        <a:pt x="6322" y="9758"/>
                        <a:pt x="6201" y="12220"/>
                        <a:pt x="6140" y="14621"/>
                      </a:cubicBezTo>
                      <a:cubicBezTo>
                        <a:pt x="6140" y="15077"/>
                        <a:pt x="6110" y="15533"/>
                        <a:pt x="6110" y="15989"/>
                      </a:cubicBezTo>
                      <a:cubicBezTo>
                        <a:pt x="4316" y="15229"/>
                        <a:pt x="2888" y="13709"/>
                        <a:pt x="1915" y="11703"/>
                      </a:cubicBezTo>
                      <a:cubicBezTo>
                        <a:pt x="1003" y="9758"/>
                        <a:pt x="730" y="7569"/>
                        <a:pt x="1125" y="5897"/>
                      </a:cubicBezTo>
                      <a:close/>
                      <a:moveTo>
                        <a:pt x="12645" y="1064"/>
                      </a:moveTo>
                      <a:cubicBezTo>
                        <a:pt x="12979" y="1186"/>
                        <a:pt x="13313" y="1277"/>
                        <a:pt x="13617" y="1490"/>
                      </a:cubicBezTo>
                      <a:cubicBezTo>
                        <a:pt x="13010" y="2463"/>
                        <a:pt x="11095" y="5654"/>
                        <a:pt x="10821" y="6536"/>
                      </a:cubicBezTo>
                      <a:cubicBezTo>
                        <a:pt x="10669" y="7022"/>
                        <a:pt x="10547" y="7508"/>
                        <a:pt x="10821" y="7934"/>
                      </a:cubicBezTo>
                      <a:cubicBezTo>
                        <a:pt x="11003" y="8268"/>
                        <a:pt x="11399" y="8511"/>
                        <a:pt x="12067" y="8663"/>
                      </a:cubicBezTo>
                      <a:cubicBezTo>
                        <a:pt x="13101" y="8906"/>
                        <a:pt x="17538" y="10365"/>
                        <a:pt x="18633" y="10761"/>
                      </a:cubicBezTo>
                      <a:cubicBezTo>
                        <a:pt x="18602" y="11125"/>
                        <a:pt x="18542" y="11460"/>
                        <a:pt x="18420" y="11824"/>
                      </a:cubicBezTo>
                      <a:cubicBezTo>
                        <a:pt x="17022" y="11429"/>
                        <a:pt x="11125" y="9879"/>
                        <a:pt x="10487" y="9758"/>
                      </a:cubicBezTo>
                      <a:cubicBezTo>
                        <a:pt x="10378" y="9743"/>
                        <a:pt x="10255" y="9734"/>
                        <a:pt x="10125" y="9734"/>
                      </a:cubicBezTo>
                      <a:cubicBezTo>
                        <a:pt x="9709" y="9734"/>
                        <a:pt x="9216" y="9829"/>
                        <a:pt x="8845" y="10153"/>
                      </a:cubicBezTo>
                      <a:cubicBezTo>
                        <a:pt x="8511" y="10396"/>
                        <a:pt x="8268" y="10791"/>
                        <a:pt x="8207" y="11277"/>
                      </a:cubicBezTo>
                      <a:cubicBezTo>
                        <a:pt x="8085" y="12159"/>
                        <a:pt x="8055" y="15502"/>
                        <a:pt x="8055" y="16627"/>
                      </a:cubicBezTo>
                      <a:cubicBezTo>
                        <a:pt x="7812" y="16597"/>
                        <a:pt x="7599" y="16566"/>
                        <a:pt x="7356" y="16475"/>
                      </a:cubicBezTo>
                      <a:cubicBezTo>
                        <a:pt x="7113" y="16414"/>
                        <a:pt x="6930" y="16323"/>
                        <a:pt x="6748" y="16262"/>
                      </a:cubicBezTo>
                      <a:cubicBezTo>
                        <a:pt x="6748" y="15715"/>
                        <a:pt x="6778" y="15198"/>
                        <a:pt x="6778" y="14651"/>
                      </a:cubicBezTo>
                      <a:cubicBezTo>
                        <a:pt x="6900" y="12007"/>
                        <a:pt x="6991" y="9454"/>
                        <a:pt x="5958" y="8511"/>
                      </a:cubicBezTo>
                      <a:cubicBezTo>
                        <a:pt x="4742" y="7417"/>
                        <a:pt x="2523" y="5958"/>
                        <a:pt x="1307" y="5229"/>
                      </a:cubicBezTo>
                      <a:cubicBezTo>
                        <a:pt x="1368" y="5077"/>
                        <a:pt x="1429" y="4985"/>
                        <a:pt x="1520" y="4864"/>
                      </a:cubicBezTo>
                      <a:cubicBezTo>
                        <a:pt x="1581" y="4742"/>
                        <a:pt x="1611" y="4621"/>
                        <a:pt x="1702" y="4530"/>
                      </a:cubicBezTo>
                      <a:cubicBezTo>
                        <a:pt x="2493" y="5016"/>
                        <a:pt x="4803" y="6444"/>
                        <a:pt x="5806" y="7052"/>
                      </a:cubicBezTo>
                      <a:cubicBezTo>
                        <a:pt x="6231" y="7326"/>
                        <a:pt x="6718" y="7448"/>
                        <a:pt x="7174" y="7448"/>
                      </a:cubicBezTo>
                      <a:cubicBezTo>
                        <a:pt x="8298" y="7448"/>
                        <a:pt x="9453" y="6809"/>
                        <a:pt x="9879" y="6110"/>
                      </a:cubicBezTo>
                      <a:cubicBezTo>
                        <a:pt x="10335" y="5350"/>
                        <a:pt x="12158" y="2007"/>
                        <a:pt x="12645" y="1064"/>
                      </a:cubicBezTo>
                      <a:close/>
                      <a:moveTo>
                        <a:pt x="10078" y="10370"/>
                      </a:moveTo>
                      <a:cubicBezTo>
                        <a:pt x="10184" y="10370"/>
                        <a:pt x="10282" y="10379"/>
                        <a:pt x="10365" y="10396"/>
                      </a:cubicBezTo>
                      <a:cubicBezTo>
                        <a:pt x="10882" y="10487"/>
                        <a:pt x="15532" y="11703"/>
                        <a:pt x="18177" y="12432"/>
                      </a:cubicBezTo>
                      <a:cubicBezTo>
                        <a:pt x="16931" y="15168"/>
                        <a:pt x="14043" y="16870"/>
                        <a:pt x="10487" y="16870"/>
                      </a:cubicBezTo>
                      <a:cubicBezTo>
                        <a:pt x="9909" y="16870"/>
                        <a:pt x="9301" y="16840"/>
                        <a:pt x="8693" y="16718"/>
                      </a:cubicBezTo>
                      <a:cubicBezTo>
                        <a:pt x="8693" y="15685"/>
                        <a:pt x="8724" y="12189"/>
                        <a:pt x="8845" y="11308"/>
                      </a:cubicBezTo>
                      <a:cubicBezTo>
                        <a:pt x="8876" y="11004"/>
                        <a:pt x="8997" y="10791"/>
                        <a:pt x="9210" y="10639"/>
                      </a:cubicBezTo>
                      <a:cubicBezTo>
                        <a:pt x="9454" y="10440"/>
                        <a:pt x="9794" y="10370"/>
                        <a:pt x="10078" y="10370"/>
                      </a:cubicBezTo>
                      <a:close/>
                      <a:moveTo>
                        <a:pt x="9575" y="1"/>
                      </a:moveTo>
                      <a:cubicBezTo>
                        <a:pt x="5563" y="1"/>
                        <a:pt x="2341" y="1703"/>
                        <a:pt x="942" y="4560"/>
                      </a:cubicBezTo>
                      <a:cubicBezTo>
                        <a:pt x="0" y="6414"/>
                        <a:pt x="183" y="9423"/>
                        <a:pt x="1368" y="12007"/>
                      </a:cubicBezTo>
                      <a:cubicBezTo>
                        <a:pt x="2584" y="14651"/>
                        <a:pt x="4651" y="16475"/>
                        <a:pt x="7204" y="17144"/>
                      </a:cubicBezTo>
                      <a:lnTo>
                        <a:pt x="8359" y="17356"/>
                      </a:lnTo>
                      <a:lnTo>
                        <a:pt x="8389" y="17356"/>
                      </a:lnTo>
                      <a:cubicBezTo>
                        <a:pt x="9119" y="17478"/>
                        <a:pt x="9788" y="17539"/>
                        <a:pt x="10517" y="17539"/>
                      </a:cubicBezTo>
                      <a:cubicBezTo>
                        <a:pt x="14529" y="17539"/>
                        <a:pt x="17721" y="15563"/>
                        <a:pt x="18937" y="12341"/>
                      </a:cubicBezTo>
                      <a:cubicBezTo>
                        <a:pt x="18937" y="12341"/>
                        <a:pt x="18937" y="12311"/>
                        <a:pt x="18997" y="12311"/>
                      </a:cubicBezTo>
                      <a:cubicBezTo>
                        <a:pt x="19028" y="12220"/>
                        <a:pt x="19058" y="12159"/>
                        <a:pt x="19058" y="12068"/>
                      </a:cubicBezTo>
                      <a:cubicBezTo>
                        <a:pt x="19757" y="10031"/>
                        <a:pt x="19241" y="7052"/>
                        <a:pt x="17721" y="4560"/>
                      </a:cubicBezTo>
                      <a:cubicBezTo>
                        <a:pt x="16779" y="3010"/>
                        <a:pt x="15593" y="1824"/>
                        <a:pt x="14317" y="1064"/>
                      </a:cubicBezTo>
                      <a:cubicBezTo>
                        <a:pt x="14286" y="1034"/>
                        <a:pt x="14286" y="1034"/>
                        <a:pt x="14225" y="1034"/>
                      </a:cubicBezTo>
                      <a:cubicBezTo>
                        <a:pt x="13465" y="608"/>
                        <a:pt x="12706" y="305"/>
                        <a:pt x="11915" y="183"/>
                      </a:cubicBezTo>
                      <a:cubicBezTo>
                        <a:pt x="11125" y="61"/>
                        <a:pt x="10335" y="1"/>
                        <a:pt x="957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24" name="Google Shape;1424;p23"/>
                <p:cNvSpPr/>
                <p:nvPr/>
              </p:nvSpPr>
              <p:spPr>
                <a:xfrm>
                  <a:off x="3320225" y="1779950"/>
                  <a:ext cx="41075" cy="49100"/>
                </a:xfrm>
                <a:custGeom>
                  <a:rect b="b" l="l" r="r" t="t"/>
                  <a:pathLst>
                    <a:path extrusionOk="0" h="1964" w="1643">
                      <a:moveTo>
                        <a:pt x="153" y="1"/>
                      </a:moveTo>
                      <a:cubicBezTo>
                        <a:pt x="153" y="1"/>
                        <a:pt x="1" y="1247"/>
                        <a:pt x="214" y="1581"/>
                      </a:cubicBezTo>
                      <a:cubicBezTo>
                        <a:pt x="343" y="1818"/>
                        <a:pt x="594" y="1963"/>
                        <a:pt x="848" y="1963"/>
                      </a:cubicBezTo>
                      <a:cubicBezTo>
                        <a:pt x="953" y="1963"/>
                        <a:pt x="1058" y="1938"/>
                        <a:pt x="1156" y="1885"/>
                      </a:cubicBezTo>
                      <a:cubicBezTo>
                        <a:pt x="1490" y="1703"/>
                        <a:pt x="1642" y="1277"/>
                        <a:pt x="1460" y="943"/>
                      </a:cubicBezTo>
                      <a:cubicBezTo>
                        <a:pt x="1308" y="548"/>
                        <a:pt x="153" y="1"/>
                        <a:pt x="153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25" name="Google Shape;1425;p23"/>
                <p:cNvSpPr/>
                <p:nvPr/>
              </p:nvSpPr>
              <p:spPr>
                <a:xfrm>
                  <a:off x="3372675" y="1819475"/>
                  <a:ext cx="40300" cy="52700"/>
                </a:xfrm>
                <a:custGeom>
                  <a:rect b="b" l="l" r="r" t="t"/>
                  <a:pathLst>
                    <a:path extrusionOk="0" h="2108" w="1612">
                      <a:moveTo>
                        <a:pt x="456" y="0"/>
                      </a:moveTo>
                      <a:cubicBezTo>
                        <a:pt x="456" y="0"/>
                        <a:pt x="0" y="1186"/>
                        <a:pt x="122" y="1550"/>
                      </a:cubicBezTo>
                      <a:cubicBezTo>
                        <a:pt x="176" y="1901"/>
                        <a:pt x="516" y="2108"/>
                        <a:pt x="868" y="2108"/>
                      </a:cubicBezTo>
                      <a:cubicBezTo>
                        <a:pt x="913" y="2108"/>
                        <a:pt x="959" y="2104"/>
                        <a:pt x="1003" y="2097"/>
                      </a:cubicBezTo>
                      <a:cubicBezTo>
                        <a:pt x="1368" y="2006"/>
                        <a:pt x="1611" y="1581"/>
                        <a:pt x="1520" y="1216"/>
                      </a:cubicBezTo>
                      <a:cubicBezTo>
                        <a:pt x="1398" y="790"/>
                        <a:pt x="456" y="0"/>
                        <a:pt x="456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26" name="Google Shape;1426;p23"/>
                <p:cNvSpPr/>
                <p:nvPr/>
              </p:nvSpPr>
              <p:spPr>
                <a:xfrm>
                  <a:off x="3425850" y="1814050"/>
                  <a:ext cx="54000" cy="35900"/>
                </a:xfrm>
                <a:custGeom>
                  <a:rect b="b" l="l" r="r" t="t"/>
                  <a:pathLst>
                    <a:path extrusionOk="0" h="1436" w="2160">
                      <a:moveTo>
                        <a:pt x="1407" y="1"/>
                      </a:moveTo>
                      <a:cubicBezTo>
                        <a:pt x="978" y="1"/>
                        <a:pt x="1" y="643"/>
                        <a:pt x="1" y="643"/>
                      </a:cubicBezTo>
                      <a:cubicBezTo>
                        <a:pt x="1" y="643"/>
                        <a:pt x="1004" y="1403"/>
                        <a:pt x="1369" y="1433"/>
                      </a:cubicBezTo>
                      <a:cubicBezTo>
                        <a:pt x="1387" y="1434"/>
                        <a:pt x="1405" y="1435"/>
                        <a:pt x="1423" y="1435"/>
                      </a:cubicBezTo>
                      <a:cubicBezTo>
                        <a:pt x="1794" y="1435"/>
                        <a:pt x="2100" y="1140"/>
                        <a:pt x="2129" y="734"/>
                      </a:cubicBezTo>
                      <a:cubicBezTo>
                        <a:pt x="2159" y="339"/>
                        <a:pt x="1825" y="35"/>
                        <a:pt x="1460" y="4"/>
                      </a:cubicBezTo>
                      <a:cubicBezTo>
                        <a:pt x="1444" y="2"/>
                        <a:pt x="1426" y="1"/>
                        <a:pt x="140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27" name="Google Shape;1427;p23"/>
                <p:cNvSpPr/>
                <p:nvPr/>
              </p:nvSpPr>
              <p:spPr>
                <a:xfrm>
                  <a:off x="3315675" y="1850625"/>
                  <a:ext cx="37250" cy="53375"/>
                </a:xfrm>
                <a:custGeom>
                  <a:rect b="b" l="l" r="r" t="t"/>
                  <a:pathLst>
                    <a:path extrusionOk="0" h="2135" w="1490">
                      <a:moveTo>
                        <a:pt x="730" y="0"/>
                      </a:moveTo>
                      <a:cubicBezTo>
                        <a:pt x="730" y="0"/>
                        <a:pt x="1" y="1034"/>
                        <a:pt x="31" y="1459"/>
                      </a:cubicBezTo>
                      <a:cubicBezTo>
                        <a:pt x="31" y="1797"/>
                        <a:pt x="344" y="2135"/>
                        <a:pt x="679" y="2135"/>
                      </a:cubicBezTo>
                      <a:cubicBezTo>
                        <a:pt x="706" y="2135"/>
                        <a:pt x="733" y="2133"/>
                        <a:pt x="760" y="2128"/>
                      </a:cubicBezTo>
                      <a:cubicBezTo>
                        <a:pt x="1156" y="2128"/>
                        <a:pt x="1490" y="1794"/>
                        <a:pt x="1460" y="1429"/>
                      </a:cubicBezTo>
                      <a:cubicBezTo>
                        <a:pt x="1460" y="1034"/>
                        <a:pt x="730" y="0"/>
                        <a:pt x="73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28" name="Google Shape;1428;p23"/>
                <p:cNvSpPr/>
                <p:nvPr/>
              </p:nvSpPr>
              <p:spPr>
                <a:xfrm>
                  <a:off x="3417500" y="1586550"/>
                  <a:ext cx="39550" cy="47525"/>
                </a:xfrm>
                <a:custGeom>
                  <a:rect b="b" l="l" r="r" t="t"/>
                  <a:pathLst>
                    <a:path extrusionOk="0" h="1901" w="1582">
                      <a:moveTo>
                        <a:pt x="807" y="0"/>
                      </a:moveTo>
                      <a:cubicBezTo>
                        <a:pt x="582" y="0"/>
                        <a:pt x="363" y="114"/>
                        <a:pt x="213" y="320"/>
                      </a:cubicBezTo>
                      <a:cubicBezTo>
                        <a:pt x="1" y="654"/>
                        <a:pt x="1" y="1901"/>
                        <a:pt x="1" y="1901"/>
                      </a:cubicBezTo>
                      <a:cubicBezTo>
                        <a:pt x="1" y="1901"/>
                        <a:pt x="1156" y="1445"/>
                        <a:pt x="1399" y="1141"/>
                      </a:cubicBezTo>
                      <a:cubicBezTo>
                        <a:pt x="1581" y="806"/>
                        <a:pt x="1520" y="350"/>
                        <a:pt x="1216" y="138"/>
                      </a:cubicBezTo>
                      <a:cubicBezTo>
                        <a:pt x="1088" y="44"/>
                        <a:pt x="946" y="0"/>
                        <a:pt x="80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29" name="Google Shape;1429;p23"/>
                <p:cNvSpPr/>
                <p:nvPr/>
              </p:nvSpPr>
              <p:spPr>
                <a:xfrm>
                  <a:off x="3300475" y="1536350"/>
                  <a:ext cx="38775" cy="53650"/>
                </a:xfrm>
                <a:custGeom>
                  <a:rect b="b" l="l" r="r" t="t"/>
                  <a:pathLst>
                    <a:path extrusionOk="0" h="2146" w="1551">
                      <a:moveTo>
                        <a:pt x="730" y="0"/>
                      </a:moveTo>
                      <a:cubicBezTo>
                        <a:pt x="397" y="0"/>
                        <a:pt x="114" y="256"/>
                        <a:pt x="61" y="626"/>
                      </a:cubicBezTo>
                      <a:cubicBezTo>
                        <a:pt x="1" y="991"/>
                        <a:pt x="578" y="2146"/>
                        <a:pt x="578" y="2146"/>
                      </a:cubicBezTo>
                      <a:cubicBezTo>
                        <a:pt x="578" y="2146"/>
                        <a:pt x="1399" y="1173"/>
                        <a:pt x="1490" y="808"/>
                      </a:cubicBezTo>
                      <a:cubicBezTo>
                        <a:pt x="1551" y="413"/>
                        <a:pt x="1308" y="48"/>
                        <a:pt x="882" y="18"/>
                      </a:cubicBezTo>
                      <a:cubicBezTo>
                        <a:pt x="831" y="6"/>
                        <a:pt x="780" y="0"/>
                        <a:pt x="73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30" name="Google Shape;1430;p23"/>
                <p:cNvSpPr/>
                <p:nvPr/>
              </p:nvSpPr>
              <p:spPr>
                <a:xfrm>
                  <a:off x="3109750" y="1681500"/>
                  <a:ext cx="50925" cy="36125"/>
                </a:xfrm>
                <a:custGeom>
                  <a:rect b="b" l="l" r="r" t="t"/>
                  <a:pathLst>
                    <a:path extrusionOk="0" h="1445" w="2037">
                      <a:moveTo>
                        <a:pt x="817" y="0"/>
                      </a:moveTo>
                      <a:cubicBezTo>
                        <a:pt x="563" y="0"/>
                        <a:pt x="312" y="146"/>
                        <a:pt x="183" y="382"/>
                      </a:cubicBezTo>
                      <a:cubicBezTo>
                        <a:pt x="0" y="747"/>
                        <a:pt x="152" y="1142"/>
                        <a:pt x="487" y="1355"/>
                      </a:cubicBezTo>
                      <a:cubicBezTo>
                        <a:pt x="601" y="1423"/>
                        <a:pt x="847" y="1445"/>
                        <a:pt x="1111" y="1445"/>
                      </a:cubicBezTo>
                      <a:cubicBezTo>
                        <a:pt x="1550" y="1445"/>
                        <a:pt x="2037" y="1385"/>
                        <a:pt x="2037" y="1385"/>
                      </a:cubicBezTo>
                      <a:cubicBezTo>
                        <a:pt x="2037" y="1385"/>
                        <a:pt x="1490" y="261"/>
                        <a:pt x="1125" y="78"/>
                      </a:cubicBezTo>
                      <a:cubicBezTo>
                        <a:pt x="1027" y="25"/>
                        <a:pt x="922" y="0"/>
                        <a:pt x="81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31" name="Google Shape;1431;p23"/>
                <p:cNvSpPr/>
                <p:nvPr/>
              </p:nvSpPr>
              <p:spPr>
                <a:xfrm>
                  <a:off x="3124950" y="1739675"/>
                  <a:ext cx="48650" cy="38450"/>
                </a:xfrm>
                <a:custGeom>
                  <a:rect b="b" l="l" r="r" t="t"/>
                  <a:pathLst>
                    <a:path extrusionOk="0" h="1538" w="1946">
                      <a:moveTo>
                        <a:pt x="1946" y="1"/>
                      </a:moveTo>
                      <a:cubicBezTo>
                        <a:pt x="1945" y="1"/>
                        <a:pt x="669" y="1"/>
                        <a:pt x="365" y="274"/>
                      </a:cubicBezTo>
                      <a:cubicBezTo>
                        <a:pt x="61" y="487"/>
                        <a:pt x="0" y="943"/>
                        <a:pt x="213" y="1247"/>
                      </a:cubicBezTo>
                      <a:cubicBezTo>
                        <a:pt x="361" y="1432"/>
                        <a:pt x="588" y="1538"/>
                        <a:pt x="811" y="1538"/>
                      </a:cubicBezTo>
                      <a:cubicBezTo>
                        <a:pt x="955" y="1538"/>
                        <a:pt x="1097" y="1494"/>
                        <a:pt x="1216" y="1399"/>
                      </a:cubicBezTo>
                      <a:cubicBezTo>
                        <a:pt x="1520" y="1186"/>
                        <a:pt x="1946" y="1"/>
                        <a:pt x="1946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32" name="Google Shape;1432;p23"/>
                <p:cNvSpPr/>
                <p:nvPr/>
              </p:nvSpPr>
              <p:spPr>
                <a:xfrm>
                  <a:off x="3174325" y="1744225"/>
                  <a:ext cx="39550" cy="52500"/>
                </a:xfrm>
                <a:custGeom>
                  <a:rect b="b" l="l" r="r" t="t"/>
                  <a:pathLst>
                    <a:path extrusionOk="0" h="2100" w="1582">
                      <a:moveTo>
                        <a:pt x="1186" y="1"/>
                      </a:moveTo>
                      <a:cubicBezTo>
                        <a:pt x="1186" y="1"/>
                        <a:pt x="183" y="791"/>
                        <a:pt x="92" y="1186"/>
                      </a:cubicBezTo>
                      <a:cubicBezTo>
                        <a:pt x="1" y="1551"/>
                        <a:pt x="214" y="1946"/>
                        <a:pt x="609" y="2068"/>
                      </a:cubicBezTo>
                      <a:cubicBezTo>
                        <a:pt x="673" y="2089"/>
                        <a:pt x="738" y="2099"/>
                        <a:pt x="802" y="2099"/>
                      </a:cubicBezTo>
                      <a:cubicBezTo>
                        <a:pt x="1104" y="2099"/>
                        <a:pt x="1390" y="1877"/>
                        <a:pt x="1490" y="1551"/>
                      </a:cubicBezTo>
                      <a:cubicBezTo>
                        <a:pt x="1582" y="1186"/>
                        <a:pt x="1186" y="1"/>
                        <a:pt x="1186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33" name="Google Shape;1433;p23"/>
                <p:cNvSpPr/>
                <p:nvPr/>
              </p:nvSpPr>
              <p:spPr>
                <a:xfrm>
                  <a:off x="3170550" y="1822500"/>
                  <a:ext cx="48650" cy="39725"/>
                </a:xfrm>
                <a:custGeom>
                  <a:rect b="b" l="l" r="r" t="t"/>
                  <a:pathLst>
                    <a:path extrusionOk="0" h="1589" w="1946">
                      <a:moveTo>
                        <a:pt x="0" y="1"/>
                      </a:moveTo>
                      <a:cubicBezTo>
                        <a:pt x="0" y="1"/>
                        <a:pt x="365" y="1156"/>
                        <a:pt x="669" y="1429"/>
                      </a:cubicBezTo>
                      <a:cubicBezTo>
                        <a:pt x="801" y="1535"/>
                        <a:pt x="961" y="1589"/>
                        <a:pt x="1121" y="1589"/>
                      </a:cubicBezTo>
                      <a:cubicBezTo>
                        <a:pt x="1328" y="1589"/>
                        <a:pt x="1534" y="1497"/>
                        <a:pt x="1672" y="1308"/>
                      </a:cubicBezTo>
                      <a:cubicBezTo>
                        <a:pt x="1945" y="973"/>
                        <a:pt x="1885" y="517"/>
                        <a:pt x="1550" y="305"/>
                      </a:cubicBezTo>
                      <a:cubicBezTo>
                        <a:pt x="1246" y="62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34" name="Google Shape;1434;p23"/>
                <p:cNvSpPr/>
                <p:nvPr/>
              </p:nvSpPr>
              <p:spPr>
                <a:xfrm>
                  <a:off x="3223725" y="1544675"/>
                  <a:ext cx="38025" cy="52925"/>
                </a:xfrm>
                <a:custGeom>
                  <a:rect b="b" l="l" r="r" t="t"/>
                  <a:pathLst>
                    <a:path extrusionOk="0" h="2117" w="1521">
                      <a:moveTo>
                        <a:pt x="746" y="0"/>
                      </a:moveTo>
                      <a:cubicBezTo>
                        <a:pt x="419" y="0"/>
                        <a:pt x="140" y="223"/>
                        <a:pt x="62" y="536"/>
                      </a:cubicBezTo>
                      <a:cubicBezTo>
                        <a:pt x="1" y="931"/>
                        <a:pt x="457" y="2117"/>
                        <a:pt x="457" y="2117"/>
                      </a:cubicBezTo>
                      <a:cubicBezTo>
                        <a:pt x="457" y="2117"/>
                        <a:pt x="1369" y="1266"/>
                        <a:pt x="1429" y="840"/>
                      </a:cubicBezTo>
                      <a:cubicBezTo>
                        <a:pt x="1521" y="475"/>
                        <a:pt x="1277" y="80"/>
                        <a:pt x="913" y="19"/>
                      </a:cubicBezTo>
                      <a:cubicBezTo>
                        <a:pt x="856" y="6"/>
                        <a:pt x="800" y="0"/>
                        <a:pt x="746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35" name="Google Shape;1435;p23"/>
                <p:cNvSpPr/>
                <p:nvPr/>
              </p:nvSpPr>
              <p:spPr>
                <a:xfrm>
                  <a:off x="3252600" y="1592450"/>
                  <a:ext cx="40300" cy="49225"/>
                </a:xfrm>
                <a:custGeom>
                  <a:rect b="b" l="l" r="r" t="t"/>
                  <a:pathLst>
                    <a:path extrusionOk="0" h="1969" w="1612">
                      <a:moveTo>
                        <a:pt x="814" y="0"/>
                      </a:moveTo>
                      <a:cubicBezTo>
                        <a:pt x="703" y="0"/>
                        <a:pt x="591" y="28"/>
                        <a:pt x="487" y="84"/>
                      </a:cubicBezTo>
                      <a:cubicBezTo>
                        <a:pt x="122" y="236"/>
                        <a:pt x="1" y="692"/>
                        <a:pt x="183" y="1026"/>
                      </a:cubicBezTo>
                      <a:cubicBezTo>
                        <a:pt x="366" y="1361"/>
                        <a:pt x="1429" y="1969"/>
                        <a:pt x="1429" y="1969"/>
                      </a:cubicBezTo>
                      <a:cubicBezTo>
                        <a:pt x="1429" y="1969"/>
                        <a:pt x="1612" y="722"/>
                        <a:pt x="1429" y="388"/>
                      </a:cubicBezTo>
                      <a:cubicBezTo>
                        <a:pt x="1303" y="136"/>
                        <a:pt x="1062" y="0"/>
                        <a:pt x="81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36" name="Google Shape;1436;p23"/>
                <p:cNvSpPr/>
                <p:nvPr/>
              </p:nvSpPr>
              <p:spPr>
                <a:xfrm>
                  <a:off x="3178125" y="1592050"/>
                  <a:ext cx="54000" cy="36075"/>
                </a:xfrm>
                <a:custGeom>
                  <a:rect b="b" l="l" r="r" t="t"/>
                  <a:pathLst>
                    <a:path extrusionOk="0" h="1443" w="2160">
                      <a:moveTo>
                        <a:pt x="772" y="0"/>
                      </a:moveTo>
                      <a:cubicBezTo>
                        <a:pt x="421" y="0"/>
                        <a:pt x="114" y="256"/>
                        <a:pt x="31" y="586"/>
                      </a:cubicBezTo>
                      <a:cubicBezTo>
                        <a:pt x="1" y="1012"/>
                        <a:pt x="275" y="1377"/>
                        <a:pt x="639" y="1437"/>
                      </a:cubicBezTo>
                      <a:cubicBezTo>
                        <a:pt x="661" y="1441"/>
                        <a:pt x="685" y="1442"/>
                        <a:pt x="712" y="1442"/>
                      </a:cubicBezTo>
                      <a:cubicBezTo>
                        <a:pt x="1156" y="1442"/>
                        <a:pt x="2159" y="982"/>
                        <a:pt x="2159" y="982"/>
                      </a:cubicBezTo>
                      <a:cubicBezTo>
                        <a:pt x="2159" y="982"/>
                        <a:pt x="1278" y="100"/>
                        <a:pt x="882" y="9"/>
                      </a:cubicBezTo>
                      <a:cubicBezTo>
                        <a:pt x="845" y="3"/>
                        <a:pt x="808" y="0"/>
                        <a:pt x="77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37" name="Google Shape;1437;p23"/>
                <p:cNvSpPr/>
                <p:nvPr/>
              </p:nvSpPr>
              <p:spPr>
                <a:xfrm>
                  <a:off x="3463850" y="1673600"/>
                  <a:ext cx="53975" cy="36000"/>
                </a:xfrm>
                <a:custGeom>
                  <a:rect b="b" l="l" r="r" t="t"/>
                  <a:pathLst>
                    <a:path extrusionOk="0" h="1440" w="2159">
                      <a:moveTo>
                        <a:pt x="1405" y="1"/>
                      </a:moveTo>
                      <a:cubicBezTo>
                        <a:pt x="1344" y="1"/>
                        <a:pt x="1281" y="10"/>
                        <a:pt x="1217" y="30"/>
                      </a:cubicBezTo>
                      <a:cubicBezTo>
                        <a:pt x="852" y="90"/>
                        <a:pt x="1" y="1063"/>
                        <a:pt x="1" y="1063"/>
                      </a:cubicBezTo>
                      <a:cubicBezTo>
                        <a:pt x="1" y="1063"/>
                        <a:pt x="980" y="1440"/>
                        <a:pt x="1433" y="1440"/>
                      </a:cubicBezTo>
                      <a:cubicBezTo>
                        <a:pt x="1478" y="1440"/>
                        <a:pt x="1518" y="1436"/>
                        <a:pt x="1551" y="1428"/>
                      </a:cubicBezTo>
                      <a:cubicBezTo>
                        <a:pt x="1946" y="1367"/>
                        <a:pt x="2159" y="972"/>
                        <a:pt x="2098" y="607"/>
                      </a:cubicBezTo>
                      <a:cubicBezTo>
                        <a:pt x="1996" y="250"/>
                        <a:pt x="1723" y="1"/>
                        <a:pt x="140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38" name="Google Shape;1438;p23"/>
                <p:cNvSpPr/>
                <p:nvPr/>
              </p:nvSpPr>
              <p:spPr>
                <a:xfrm>
                  <a:off x="3399275" y="1650600"/>
                  <a:ext cx="53975" cy="35175"/>
                </a:xfrm>
                <a:custGeom>
                  <a:rect b="b" l="l" r="r" t="t"/>
                  <a:pathLst>
                    <a:path extrusionOk="0" h="1407" w="2159">
                      <a:moveTo>
                        <a:pt x="1309" y="0"/>
                      </a:moveTo>
                      <a:cubicBezTo>
                        <a:pt x="1229" y="0"/>
                        <a:pt x="1146" y="12"/>
                        <a:pt x="1064" y="38"/>
                      </a:cubicBezTo>
                      <a:cubicBezTo>
                        <a:pt x="699" y="190"/>
                        <a:pt x="0" y="1223"/>
                        <a:pt x="0" y="1223"/>
                      </a:cubicBezTo>
                      <a:cubicBezTo>
                        <a:pt x="0" y="1223"/>
                        <a:pt x="814" y="1406"/>
                        <a:pt x="1326" y="1406"/>
                      </a:cubicBezTo>
                      <a:cubicBezTo>
                        <a:pt x="1440" y="1406"/>
                        <a:pt x="1539" y="1397"/>
                        <a:pt x="1611" y="1375"/>
                      </a:cubicBezTo>
                      <a:cubicBezTo>
                        <a:pt x="1976" y="1223"/>
                        <a:pt x="2158" y="828"/>
                        <a:pt x="2006" y="463"/>
                      </a:cubicBezTo>
                      <a:cubicBezTo>
                        <a:pt x="1886" y="175"/>
                        <a:pt x="1613" y="0"/>
                        <a:pt x="130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grpSp>
        <p:nvGrpSpPr>
          <p:cNvPr id="1439" name="Google Shape;1439;p23"/>
          <p:cNvGrpSpPr/>
          <p:nvPr/>
        </p:nvGrpSpPr>
        <p:grpSpPr>
          <a:xfrm rot="10800000">
            <a:off x="7366226" y="3323377"/>
            <a:ext cx="2257100" cy="2318938"/>
            <a:chOff x="-251250" y="-272937"/>
            <a:chExt cx="2257100" cy="2318938"/>
          </a:xfrm>
        </p:grpSpPr>
        <p:sp>
          <p:nvSpPr>
            <p:cNvPr id="1440" name="Google Shape;1440;p23"/>
            <p:cNvSpPr/>
            <p:nvPr/>
          </p:nvSpPr>
          <p:spPr>
            <a:xfrm>
              <a:off x="374563" y="497375"/>
              <a:ext cx="626950" cy="443725"/>
            </a:xfrm>
            <a:custGeom>
              <a:rect b="b" l="l" r="r" t="t"/>
              <a:pathLst>
                <a:path extrusionOk="0" h="17749" w="25078">
                  <a:moveTo>
                    <a:pt x="10913" y="979"/>
                  </a:moveTo>
                  <a:cubicBezTo>
                    <a:pt x="11703" y="1435"/>
                    <a:pt x="12554" y="2073"/>
                    <a:pt x="12706" y="2803"/>
                  </a:cubicBezTo>
                  <a:cubicBezTo>
                    <a:pt x="12311" y="2955"/>
                    <a:pt x="11977" y="3259"/>
                    <a:pt x="11733" y="3684"/>
                  </a:cubicBezTo>
                  <a:cubicBezTo>
                    <a:pt x="11733" y="3563"/>
                    <a:pt x="11733" y="3502"/>
                    <a:pt x="11703" y="3380"/>
                  </a:cubicBezTo>
                  <a:cubicBezTo>
                    <a:pt x="11581" y="2590"/>
                    <a:pt x="11338" y="1708"/>
                    <a:pt x="10913" y="979"/>
                  </a:cubicBezTo>
                  <a:close/>
                  <a:moveTo>
                    <a:pt x="13405" y="3343"/>
                  </a:moveTo>
                  <a:cubicBezTo>
                    <a:pt x="13569" y="3343"/>
                    <a:pt x="13735" y="3375"/>
                    <a:pt x="13892" y="3441"/>
                  </a:cubicBezTo>
                  <a:cubicBezTo>
                    <a:pt x="14499" y="3715"/>
                    <a:pt x="14743" y="4444"/>
                    <a:pt x="14469" y="5022"/>
                  </a:cubicBezTo>
                  <a:cubicBezTo>
                    <a:pt x="14296" y="5454"/>
                    <a:pt x="13878" y="5686"/>
                    <a:pt x="13442" y="5686"/>
                  </a:cubicBezTo>
                  <a:cubicBezTo>
                    <a:pt x="13265" y="5686"/>
                    <a:pt x="13086" y="5648"/>
                    <a:pt x="12919" y="5569"/>
                  </a:cubicBezTo>
                  <a:cubicBezTo>
                    <a:pt x="12341" y="5326"/>
                    <a:pt x="12098" y="4596"/>
                    <a:pt x="12341" y="4019"/>
                  </a:cubicBezTo>
                  <a:cubicBezTo>
                    <a:pt x="12541" y="3576"/>
                    <a:pt x="12966" y="3343"/>
                    <a:pt x="13405" y="3343"/>
                  </a:cubicBezTo>
                  <a:close/>
                  <a:moveTo>
                    <a:pt x="16451" y="3546"/>
                  </a:moveTo>
                  <a:cubicBezTo>
                    <a:pt x="16613" y="3546"/>
                    <a:pt x="16776" y="3580"/>
                    <a:pt x="16931" y="3654"/>
                  </a:cubicBezTo>
                  <a:cubicBezTo>
                    <a:pt x="17539" y="3897"/>
                    <a:pt x="17782" y="4626"/>
                    <a:pt x="17509" y="5204"/>
                  </a:cubicBezTo>
                  <a:cubicBezTo>
                    <a:pt x="17329" y="5631"/>
                    <a:pt x="16883" y="5875"/>
                    <a:pt x="16430" y="5875"/>
                  </a:cubicBezTo>
                  <a:cubicBezTo>
                    <a:pt x="16270" y="5875"/>
                    <a:pt x="16109" y="5845"/>
                    <a:pt x="15958" y="5781"/>
                  </a:cubicBezTo>
                  <a:cubicBezTo>
                    <a:pt x="15351" y="5508"/>
                    <a:pt x="15138" y="4778"/>
                    <a:pt x="15381" y="4201"/>
                  </a:cubicBezTo>
                  <a:cubicBezTo>
                    <a:pt x="15581" y="3800"/>
                    <a:pt x="16009" y="3546"/>
                    <a:pt x="16451" y="3546"/>
                  </a:cubicBezTo>
                  <a:close/>
                  <a:moveTo>
                    <a:pt x="10274" y="1161"/>
                  </a:moveTo>
                  <a:cubicBezTo>
                    <a:pt x="10761" y="2012"/>
                    <a:pt x="11095" y="3076"/>
                    <a:pt x="11126" y="4049"/>
                  </a:cubicBezTo>
                  <a:cubicBezTo>
                    <a:pt x="11186" y="4505"/>
                    <a:pt x="11065" y="5204"/>
                    <a:pt x="11217" y="5690"/>
                  </a:cubicBezTo>
                  <a:cubicBezTo>
                    <a:pt x="10913" y="5873"/>
                    <a:pt x="10639" y="6146"/>
                    <a:pt x="10487" y="6481"/>
                  </a:cubicBezTo>
                  <a:cubicBezTo>
                    <a:pt x="10274" y="6936"/>
                    <a:pt x="10274" y="7423"/>
                    <a:pt x="10426" y="7879"/>
                  </a:cubicBezTo>
                  <a:cubicBezTo>
                    <a:pt x="10062" y="7696"/>
                    <a:pt x="9606" y="7392"/>
                    <a:pt x="9211" y="6906"/>
                  </a:cubicBezTo>
                  <a:lnTo>
                    <a:pt x="9211" y="6876"/>
                  </a:lnTo>
                  <a:cubicBezTo>
                    <a:pt x="8998" y="6085"/>
                    <a:pt x="8967" y="5234"/>
                    <a:pt x="9241" y="4474"/>
                  </a:cubicBezTo>
                  <a:cubicBezTo>
                    <a:pt x="9393" y="4596"/>
                    <a:pt x="9575" y="4718"/>
                    <a:pt x="9727" y="4809"/>
                  </a:cubicBezTo>
                  <a:cubicBezTo>
                    <a:pt x="9802" y="4855"/>
                    <a:pt x="9888" y="4879"/>
                    <a:pt x="9970" y="4879"/>
                  </a:cubicBezTo>
                  <a:cubicBezTo>
                    <a:pt x="10154" y="4879"/>
                    <a:pt x="10317" y="4758"/>
                    <a:pt x="10274" y="4505"/>
                  </a:cubicBezTo>
                  <a:cubicBezTo>
                    <a:pt x="10062" y="3380"/>
                    <a:pt x="9970" y="2225"/>
                    <a:pt x="10274" y="1161"/>
                  </a:cubicBezTo>
                  <a:close/>
                  <a:moveTo>
                    <a:pt x="5840" y="4945"/>
                  </a:moveTo>
                  <a:cubicBezTo>
                    <a:pt x="6366" y="4945"/>
                    <a:pt x="6891" y="5024"/>
                    <a:pt x="7417" y="5234"/>
                  </a:cubicBezTo>
                  <a:cubicBezTo>
                    <a:pt x="7904" y="6572"/>
                    <a:pt x="8694" y="7453"/>
                    <a:pt x="9393" y="7970"/>
                  </a:cubicBezTo>
                  <a:cubicBezTo>
                    <a:pt x="8879" y="8049"/>
                    <a:pt x="8364" y="8082"/>
                    <a:pt x="7850" y="8082"/>
                  </a:cubicBezTo>
                  <a:cubicBezTo>
                    <a:pt x="7179" y="8082"/>
                    <a:pt x="6508" y="8026"/>
                    <a:pt x="5837" y="7940"/>
                  </a:cubicBezTo>
                  <a:cubicBezTo>
                    <a:pt x="4408" y="7757"/>
                    <a:pt x="2919" y="7514"/>
                    <a:pt x="1551" y="7028"/>
                  </a:cubicBezTo>
                  <a:cubicBezTo>
                    <a:pt x="2615" y="6633"/>
                    <a:pt x="3891" y="6724"/>
                    <a:pt x="4986" y="6633"/>
                  </a:cubicBezTo>
                  <a:cubicBezTo>
                    <a:pt x="5290" y="6602"/>
                    <a:pt x="5320" y="6268"/>
                    <a:pt x="5168" y="6085"/>
                  </a:cubicBezTo>
                  <a:cubicBezTo>
                    <a:pt x="4894" y="5781"/>
                    <a:pt x="4742" y="5417"/>
                    <a:pt x="4682" y="5052"/>
                  </a:cubicBezTo>
                  <a:cubicBezTo>
                    <a:pt x="5068" y="4988"/>
                    <a:pt x="5454" y="4945"/>
                    <a:pt x="5840" y="4945"/>
                  </a:cubicBezTo>
                  <a:close/>
                  <a:moveTo>
                    <a:pt x="12166" y="6083"/>
                  </a:moveTo>
                  <a:cubicBezTo>
                    <a:pt x="12324" y="6083"/>
                    <a:pt x="12487" y="6113"/>
                    <a:pt x="12645" y="6177"/>
                  </a:cubicBezTo>
                  <a:cubicBezTo>
                    <a:pt x="13253" y="6450"/>
                    <a:pt x="13496" y="7180"/>
                    <a:pt x="13223" y="7757"/>
                  </a:cubicBezTo>
                  <a:cubicBezTo>
                    <a:pt x="13023" y="8158"/>
                    <a:pt x="12594" y="8412"/>
                    <a:pt x="12153" y="8412"/>
                  </a:cubicBezTo>
                  <a:cubicBezTo>
                    <a:pt x="11991" y="8412"/>
                    <a:pt x="11827" y="8378"/>
                    <a:pt x="11673" y="8304"/>
                  </a:cubicBezTo>
                  <a:cubicBezTo>
                    <a:pt x="11065" y="8061"/>
                    <a:pt x="10822" y="7332"/>
                    <a:pt x="11095" y="6754"/>
                  </a:cubicBezTo>
                  <a:cubicBezTo>
                    <a:pt x="11297" y="6327"/>
                    <a:pt x="11716" y="6083"/>
                    <a:pt x="12166" y="6083"/>
                  </a:cubicBezTo>
                  <a:close/>
                  <a:moveTo>
                    <a:pt x="18261" y="6272"/>
                  </a:moveTo>
                  <a:cubicBezTo>
                    <a:pt x="18439" y="6272"/>
                    <a:pt x="18618" y="6310"/>
                    <a:pt x="18785" y="6389"/>
                  </a:cubicBezTo>
                  <a:cubicBezTo>
                    <a:pt x="19332" y="6633"/>
                    <a:pt x="19606" y="7362"/>
                    <a:pt x="19332" y="7940"/>
                  </a:cubicBezTo>
                  <a:cubicBezTo>
                    <a:pt x="19155" y="8382"/>
                    <a:pt x="18720" y="8616"/>
                    <a:pt x="18274" y="8616"/>
                  </a:cubicBezTo>
                  <a:cubicBezTo>
                    <a:pt x="18107" y="8616"/>
                    <a:pt x="17939" y="8583"/>
                    <a:pt x="17782" y="8517"/>
                  </a:cubicBezTo>
                  <a:cubicBezTo>
                    <a:pt x="17174" y="8243"/>
                    <a:pt x="16961" y="7514"/>
                    <a:pt x="17205" y="6936"/>
                  </a:cubicBezTo>
                  <a:cubicBezTo>
                    <a:pt x="17399" y="6504"/>
                    <a:pt x="17824" y="6272"/>
                    <a:pt x="18261" y="6272"/>
                  </a:cubicBezTo>
                  <a:close/>
                  <a:moveTo>
                    <a:pt x="15222" y="6313"/>
                  </a:moveTo>
                  <a:cubicBezTo>
                    <a:pt x="15381" y="6313"/>
                    <a:pt x="15540" y="6347"/>
                    <a:pt x="15685" y="6420"/>
                  </a:cubicBezTo>
                  <a:cubicBezTo>
                    <a:pt x="16262" y="6693"/>
                    <a:pt x="16536" y="7362"/>
                    <a:pt x="16262" y="7970"/>
                  </a:cubicBezTo>
                  <a:cubicBezTo>
                    <a:pt x="16064" y="8410"/>
                    <a:pt x="15643" y="8659"/>
                    <a:pt x="15206" y="8659"/>
                  </a:cubicBezTo>
                  <a:cubicBezTo>
                    <a:pt x="15040" y="8659"/>
                    <a:pt x="14872" y="8623"/>
                    <a:pt x="14712" y="8547"/>
                  </a:cubicBezTo>
                  <a:cubicBezTo>
                    <a:pt x="14104" y="8274"/>
                    <a:pt x="13861" y="7544"/>
                    <a:pt x="14135" y="6997"/>
                  </a:cubicBezTo>
                  <a:cubicBezTo>
                    <a:pt x="14336" y="6573"/>
                    <a:pt x="14782" y="6313"/>
                    <a:pt x="15222" y="6313"/>
                  </a:cubicBezTo>
                  <a:close/>
                  <a:moveTo>
                    <a:pt x="1490" y="7696"/>
                  </a:moveTo>
                  <a:lnTo>
                    <a:pt x="1490" y="7696"/>
                  </a:lnTo>
                  <a:cubicBezTo>
                    <a:pt x="2858" y="8152"/>
                    <a:pt x="4256" y="8395"/>
                    <a:pt x="5685" y="8578"/>
                  </a:cubicBezTo>
                  <a:cubicBezTo>
                    <a:pt x="6376" y="8672"/>
                    <a:pt x="7074" y="8734"/>
                    <a:pt x="7773" y="8734"/>
                  </a:cubicBezTo>
                  <a:cubicBezTo>
                    <a:pt x="8427" y="8734"/>
                    <a:pt x="9081" y="8680"/>
                    <a:pt x="9727" y="8547"/>
                  </a:cubicBezTo>
                  <a:lnTo>
                    <a:pt x="9727" y="8547"/>
                  </a:lnTo>
                  <a:cubicBezTo>
                    <a:pt x="9484" y="8730"/>
                    <a:pt x="9302" y="8973"/>
                    <a:pt x="9180" y="9216"/>
                  </a:cubicBezTo>
                  <a:cubicBezTo>
                    <a:pt x="9150" y="9338"/>
                    <a:pt x="9089" y="9459"/>
                    <a:pt x="9089" y="9611"/>
                  </a:cubicBezTo>
                  <a:cubicBezTo>
                    <a:pt x="8390" y="10250"/>
                    <a:pt x="6961" y="10706"/>
                    <a:pt x="5928" y="10706"/>
                  </a:cubicBezTo>
                  <a:cubicBezTo>
                    <a:pt x="6080" y="10402"/>
                    <a:pt x="6262" y="10128"/>
                    <a:pt x="6505" y="9885"/>
                  </a:cubicBezTo>
                  <a:cubicBezTo>
                    <a:pt x="6688" y="9642"/>
                    <a:pt x="6505" y="9338"/>
                    <a:pt x="6201" y="9338"/>
                  </a:cubicBezTo>
                  <a:cubicBezTo>
                    <a:pt x="4560" y="9338"/>
                    <a:pt x="2797" y="8760"/>
                    <a:pt x="1490" y="7696"/>
                  </a:cubicBezTo>
                  <a:close/>
                  <a:moveTo>
                    <a:pt x="10877" y="8814"/>
                  </a:moveTo>
                  <a:cubicBezTo>
                    <a:pt x="11044" y="8814"/>
                    <a:pt x="11212" y="8846"/>
                    <a:pt x="11369" y="8912"/>
                  </a:cubicBezTo>
                  <a:cubicBezTo>
                    <a:pt x="11673" y="9064"/>
                    <a:pt x="11855" y="9307"/>
                    <a:pt x="11977" y="9611"/>
                  </a:cubicBezTo>
                  <a:lnTo>
                    <a:pt x="11977" y="9642"/>
                  </a:lnTo>
                  <a:cubicBezTo>
                    <a:pt x="12037" y="9915"/>
                    <a:pt x="12037" y="10219"/>
                    <a:pt x="11916" y="10493"/>
                  </a:cubicBezTo>
                  <a:cubicBezTo>
                    <a:pt x="11743" y="10925"/>
                    <a:pt x="11324" y="11157"/>
                    <a:pt x="10889" y="11157"/>
                  </a:cubicBezTo>
                  <a:cubicBezTo>
                    <a:pt x="10712" y="11157"/>
                    <a:pt x="10533" y="11119"/>
                    <a:pt x="10366" y="11040"/>
                  </a:cubicBezTo>
                  <a:cubicBezTo>
                    <a:pt x="9910" y="10858"/>
                    <a:pt x="9667" y="10371"/>
                    <a:pt x="9697" y="9854"/>
                  </a:cubicBezTo>
                  <a:cubicBezTo>
                    <a:pt x="9727" y="9824"/>
                    <a:pt x="9727" y="9763"/>
                    <a:pt x="9727" y="9733"/>
                  </a:cubicBezTo>
                  <a:cubicBezTo>
                    <a:pt x="9727" y="9642"/>
                    <a:pt x="9758" y="9581"/>
                    <a:pt x="9788" y="9490"/>
                  </a:cubicBezTo>
                  <a:cubicBezTo>
                    <a:pt x="9987" y="9047"/>
                    <a:pt x="10429" y="8814"/>
                    <a:pt x="10877" y="8814"/>
                  </a:cubicBezTo>
                  <a:close/>
                  <a:moveTo>
                    <a:pt x="13764" y="8926"/>
                  </a:moveTo>
                  <a:cubicBezTo>
                    <a:pt x="13925" y="8926"/>
                    <a:pt x="14092" y="8960"/>
                    <a:pt x="14256" y="9034"/>
                  </a:cubicBezTo>
                  <a:cubicBezTo>
                    <a:pt x="14621" y="9216"/>
                    <a:pt x="14895" y="9551"/>
                    <a:pt x="14925" y="9976"/>
                  </a:cubicBezTo>
                  <a:lnTo>
                    <a:pt x="14925" y="10189"/>
                  </a:lnTo>
                  <a:cubicBezTo>
                    <a:pt x="14925" y="10310"/>
                    <a:pt x="14895" y="10493"/>
                    <a:pt x="14834" y="10584"/>
                  </a:cubicBezTo>
                  <a:cubicBezTo>
                    <a:pt x="14636" y="11024"/>
                    <a:pt x="14199" y="11273"/>
                    <a:pt x="13753" y="11273"/>
                  </a:cubicBezTo>
                  <a:cubicBezTo>
                    <a:pt x="13583" y="11273"/>
                    <a:pt x="13413" y="11237"/>
                    <a:pt x="13253" y="11161"/>
                  </a:cubicBezTo>
                  <a:cubicBezTo>
                    <a:pt x="13010" y="11040"/>
                    <a:pt x="12767" y="10827"/>
                    <a:pt x="12645" y="10554"/>
                  </a:cubicBezTo>
                  <a:cubicBezTo>
                    <a:pt x="12645" y="10523"/>
                    <a:pt x="12706" y="10493"/>
                    <a:pt x="12706" y="10432"/>
                  </a:cubicBezTo>
                  <a:cubicBezTo>
                    <a:pt x="12645" y="10432"/>
                    <a:pt x="12706" y="10402"/>
                    <a:pt x="12706" y="10371"/>
                  </a:cubicBezTo>
                  <a:cubicBezTo>
                    <a:pt x="12706" y="10280"/>
                    <a:pt x="12736" y="10219"/>
                    <a:pt x="12736" y="10128"/>
                  </a:cubicBezTo>
                  <a:lnTo>
                    <a:pt x="12736" y="10098"/>
                  </a:lnTo>
                  <a:lnTo>
                    <a:pt x="12736" y="9794"/>
                  </a:lnTo>
                  <a:lnTo>
                    <a:pt x="12736" y="9702"/>
                  </a:lnTo>
                  <a:cubicBezTo>
                    <a:pt x="12736" y="9672"/>
                    <a:pt x="12736" y="9611"/>
                    <a:pt x="12706" y="9551"/>
                  </a:cubicBezTo>
                  <a:cubicBezTo>
                    <a:pt x="12928" y="9173"/>
                    <a:pt x="13328" y="8926"/>
                    <a:pt x="13764" y="8926"/>
                  </a:cubicBezTo>
                  <a:close/>
                  <a:moveTo>
                    <a:pt x="16741" y="8855"/>
                  </a:moveTo>
                  <a:cubicBezTo>
                    <a:pt x="16919" y="8855"/>
                    <a:pt x="17098" y="8894"/>
                    <a:pt x="17265" y="8973"/>
                  </a:cubicBezTo>
                  <a:cubicBezTo>
                    <a:pt x="17600" y="9125"/>
                    <a:pt x="17813" y="9429"/>
                    <a:pt x="17904" y="9763"/>
                  </a:cubicBezTo>
                  <a:cubicBezTo>
                    <a:pt x="17904" y="9794"/>
                    <a:pt x="17873" y="9824"/>
                    <a:pt x="17873" y="9885"/>
                  </a:cubicBezTo>
                  <a:cubicBezTo>
                    <a:pt x="17813" y="9946"/>
                    <a:pt x="17813" y="9946"/>
                    <a:pt x="17813" y="9976"/>
                  </a:cubicBezTo>
                  <a:cubicBezTo>
                    <a:pt x="17813" y="10067"/>
                    <a:pt x="17782" y="10128"/>
                    <a:pt x="17782" y="10219"/>
                  </a:cubicBezTo>
                  <a:lnTo>
                    <a:pt x="17782" y="10250"/>
                  </a:lnTo>
                  <a:lnTo>
                    <a:pt x="17782" y="10432"/>
                  </a:lnTo>
                  <a:lnTo>
                    <a:pt x="17782" y="10523"/>
                  </a:lnTo>
                  <a:lnTo>
                    <a:pt x="17782" y="10645"/>
                  </a:lnTo>
                  <a:cubicBezTo>
                    <a:pt x="17600" y="11009"/>
                    <a:pt x="17205" y="11253"/>
                    <a:pt x="16810" y="11283"/>
                  </a:cubicBezTo>
                  <a:cubicBezTo>
                    <a:pt x="16749" y="11253"/>
                    <a:pt x="16718" y="11253"/>
                    <a:pt x="16688" y="11192"/>
                  </a:cubicBezTo>
                  <a:lnTo>
                    <a:pt x="16597" y="11131"/>
                  </a:lnTo>
                  <a:cubicBezTo>
                    <a:pt x="16536" y="11040"/>
                    <a:pt x="16414" y="11009"/>
                    <a:pt x="16354" y="10979"/>
                  </a:cubicBezTo>
                  <a:cubicBezTo>
                    <a:pt x="16262" y="10949"/>
                    <a:pt x="16141" y="10888"/>
                    <a:pt x="16050" y="10858"/>
                  </a:cubicBezTo>
                  <a:cubicBezTo>
                    <a:pt x="15989" y="10858"/>
                    <a:pt x="15958" y="10858"/>
                    <a:pt x="15958" y="10827"/>
                  </a:cubicBezTo>
                  <a:cubicBezTo>
                    <a:pt x="15928" y="10827"/>
                    <a:pt x="15898" y="10797"/>
                    <a:pt x="15837" y="10797"/>
                  </a:cubicBezTo>
                  <a:cubicBezTo>
                    <a:pt x="15685" y="10584"/>
                    <a:pt x="15624" y="10371"/>
                    <a:pt x="15594" y="10128"/>
                  </a:cubicBezTo>
                  <a:lnTo>
                    <a:pt x="15594" y="9976"/>
                  </a:lnTo>
                  <a:cubicBezTo>
                    <a:pt x="15594" y="9824"/>
                    <a:pt x="15624" y="9672"/>
                    <a:pt x="15685" y="9520"/>
                  </a:cubicBezTo>
                  <a:cubicBezTo>
                    <a:pt x="15879" y="9088"/>
                    <a:pt x="16304" y="8855"/>
                    <a:pt x="16741" y="8855"/>
                  </a:cubicBezTo>
                  <a:close/>
                  <a:moveTo>
                    <a:pt x="19672" y="9231"/>
                  </a:moveTo>
                  <a:cubicBezTo>
                    <a:pt x="19835" y="9231"/>
                    <a:pt x="20000" y="9265"/>
                    <a:pt x="20153" y="9338"/>
                  </a:cubicBezTo>
                  <a:cubicBezTo>
                    <a:pt x="20700" y="9611"/>
                    <a:pt x="20943" y="10341"/>
                    <a:pt x="20670" y="10888"/>
                  </a:cubicBezTo>
                  <a:cubicBezTo>
                    <a:pt x="20472" y="11328"/>
                    <a:pt x="20050" y="11577"/>
                    <a:pt x="19614" y="11577"/>
                  </a:cubicBezTo>
                  <a:cubicBezTo>
                    <a:pt x="19448" y="11577"/>
                    <a:pt x="19279" y="11541"/>
                    <a:pt x="19120" y="11465"/>
                  </a:cubicBezTo>
                  <a:cubicBezTo>
                    <a:pt x="18785" y="11313"/>
                    <a:pt x="18512" y="11009"/>
                    <a:pt x="18481" y="10645"/>
                  </a:cubicBezTo>
                  <a:lnTo>
                    <a:pt x="18481" y="10584"/>
                  </a:lnTo>
                  <a:lnTo>
                    <a:pt x="18481" y="10432"/>
                  </a:lnTo>
                  <a:cubicBezTo>
                    <a:pt x="18481" y="10280"/>
                    <a:pt x="18512" y="10098"/>
                    <a:pt x="18572" y="9946"/>
                  </a:cubicBezTo>
                  <a:lnTo>
                    <a:pt x="18572" y="9915"/>
                  </a:lnTo>
                  <a:cubicBezTo>
                    <a:pt x="18773" y="9491"/>
                    <a:pt x="19220" y="9231"/>
                    <a:pt x="19672" y="9231"/>
                  </a:cubicBezTo>
                  <a:close/>
                  <a:moveTo>
                    <a:pt x="15546" y="11463"/>
                  </a:moveTo>
                  <a:cubicBezTo>
                    <a:pt x="15572" y="11463"/>
                    <a:pt x="15598" y="11464"/>
                    <a:pt x="15624" y="11465"/>
                  </a:cubicBezTo>
                  <a:cubicBezTo>
                    <a:pt x="15776" y="11465"/>
                    <a:pt x="15928" y="11496"/>
                    <a:pt x="16019" y="11587"/>
                  </a:cubicBezTo>
                  <a:cubicBezTo>
                    <a:pt x="16171" y="11648"/>
                    <a:pt x="16293" y="11739"/>
                    <a:pt x="16384" y="11830"/>
                  </a:cubicBezTo>
                  <a:cubicBezTo>
                    <a:pt x="16536" y="11982"/>
                    <a:pt x="16597" y="12195"/>
                    <a:pt x="16688" y="12377"/>
                  </a:cubicBezTo>
                  <a:cubicBezTo>
                    <a:pt x="16688" y="12408"/>
                    <a:pt x="16658" y="12438"/>
                    <a:pt x="16658" y="12499"/>
                  </a:cubicBezTo>
                  <a:cubicBezTo>
                    <a:pt x="16658" y="12529"/>
                    <a:pt x="16597" y="12560"/>
                    <a:pt x="16597" y="12590"/>
                  </a:cubicBezTo>
                  <a:cubicBezTo>
                    <a:pt x="16566" y="12681"/>
                    <a:pt x="16566" y="12712"/>
                    <a:pt x="16566" y="12803"/>
                  </a:cubicBezTo>
                  <a:cubicBezTo>
                    <a:pt x="16566" y="12833"/>
                    <a:pt x="16536" y="12864"/>
                    <a:pt x="16536" y="12955"/>
                  </a:cubicBezTo>
                  <a:cubicBezTo>
                    <a:pt x="16536" y="13016"/>
                    <a:pt x="16506" y="13107"/>
                    <a:pt x="16506" y="13168"/>
                  </a:cubicBezTo>
                  <a:lnTo>
                    <a:pt x="16506" y="13289"/>
                  </a:lnTo>
                  <a:lnTo>
                    <a:pt x="16506" y="13441"/>
                  </a:lnTo>
                  <a:cubicBezTo>
                    <a:pt x="16277" y="13670"/>
                    <a:pt x="15935" y="13813"/>
                    <a:pt x="15567" y="13813"/>
                  </a:cubicBezTo>
                  <a:cubicBezTo>
                    <a:pt x="15396" y="13813"/>
                    <a:pt x="15220" y="13782"/>
                    <a:pt x="15047" y="13715"/>
                  </a:cubicBezTo>
                  <a:cubicBezTo>
                    <a:pt x="14439" y="13441"/>
                    <a:pt x="14226" y="12712"/>
                    <a:pt x="14469" y="12134"/>
                  </a:cubicBezTo>
                  <a:cubicBezTo>
                    <a:pt x="14642" y="11730"/>
                    <a:pt x="15062" y="11463"/>
                    <a:pt x="15546" y="11463"/>
                  </a:cubicBezTo>
                  <a:close/>
                  <a:moveTo>
                    <a:pt x="9587" y="11591"/>
                  </a:moveTo>
                  <a:cubicBezTo>
                    <a:pt x="9760" y="11591"/>
                    <a:pt x="9934" y="11630"/>
                    <a:pt x="10092" y="11709"/>
                  </a:cubicBezTo>
                  <a:cubicBezTo>
                    <a:pt x="10366" y="11800"/>
                    <a:pt x="10548" y="12043"/>
                    <a:pt x="10670" y="12316"/>
                  </a:cubicBezTo>
                  <a:cubicBezTo>
                    <a:pt x="10670" y="12347"/>
                    <a:pt x="10639" y="12377"/>
                    <a:pt x="10639" y="12408"/>
                  </a:cubicBezTo>
                  <a:cubicBezTo>
                    <a:pt x="10639" y="12468"/>
                    <a:pt x="10639" y="12499"/>
                    <a:pt x="10609" y="12499"/>
                  </a:cubicBezTo>
                  <a:cubicBezTo>
                    <a:pt x="10609" y="12620"/>
                    <a:pt x="10578" y="12681"/>
                    <a:pt x="10578" y="12803"/>
                  </a:cubicBezTo>
                  <a:lnTo>
                    <a:pt x="10578" y="12833"/>
                  </a:lnTo>
                  <a:lnTo>
                    <a:pt x="10578" y="13107"/>
                  </a:lnTo>
                  <a:lnTo>
                    <a:pt x="10578" y="13228"/>
                  </a:lnTo>
                  <a:cubicBezTo>
                    <a:pt x="10578" y="13259"/>
                    <a:pt x="10578" y="13289"/>
                    <a:pt x="10609" y="13320"/>
                  </a:cubicBezTo>
                  <a:cubicBezTo>
                    <a:pt x="10389" y="13736"/>
                    <a:pt x="9996" y="13979"/>
                    <a:pt x="9565" y="13979"/>
                  </a:cubicBezTo>
                  <a:cubicBezTo>
                    <a:pt x="9399" y="13979"/>
                    <a:pt x="9228" y="13943"/>
                    <a:pt x="9059" y="13867"/>
                  </a:cubicBezTo>
                  <a:cubicBezTo>
                    <a:pt x="8511" y="13563"/>
                    <a:pt x="8238" y="12864"/>
                    <a:pt x="8542" y="12256"/>
                  </a:cubicBezTo>
                  <a:cubicBezTo>
                    <a:pt x="8736" y="11824"/>
                    <a:pt x="9161" y="11591"/>
                    <a:pt x="9587" y="11591"/>
                  </a:cubicBezTo>
                  <a:close/>
                  <a:moveTo>
                    <a:pt x="12397" y="11701"/>
                  </a:moveTo>
                  <a:cubicBezTo>
                    <a:pt x="12564" y="11701"/>
                    <a:pt x="12732" y="11734"/>
                    <a:pt x="12888" y="11800"/>
                  </a:cubicBezTo>
                  <a:cubicBezTo>
                    <a:pt x="13557" y="12104"/>
                    <a:pt x="13800" y="12985"/>
                    <a:pt x="13314" y="13624"/>
                  </a:cubicBezTo>
                  <a:cubicBezTo>
                    <a:pt x="13223" y="13775"/>
                    <a:pt x="13010" y="13927"/>
                    <a:pt x="12767" y="14019"/>
                  </a:cubicBezTo>
                  <a:cubicBezTo>
                    <a:pt x="12676" y="14039"/>
                    <a:pt x="12581" y="14049"/>
                    <a:pt x="12487" y="14049"/>
                  </a:cubicBezTo>
                  <a:cubicBezTo>
                    <a:pt x="12297" y="14049"/>
                    <a:pt x="12108" y="14009"/>
                    <a:pt x="11946" y="13927"/>
                  </a:cubicBezTo>
                  <a:cubicBezTo>
                    <a:pt x="11612" y="13775"/>
                    <a:pt x="11399" y="13563"/>
                    <a:pt x="11277" y="13228"/>
                  </a:cubicBezTo>
                  <a:cubicBezTo>
                    <a:pt x="11217" y="12955"/>
                    <a:pt x="11217" y="12681"/>
                    <a:pt x="11338" y="12408"/>
                  </a:cubicBezTo>
                  <a:lnTo>
                    <a:pt x="11338" y="12377"/>
                  </a:lnTo>
                  <a:cubicBezTo>
                    <a:pt x="11515" y="11934"/>
                    <a:pt x="11951" y="11701"/>
                    <a:pt x="12397" y="11701"/>
                  </a:cubicBezTo>
                  <a:close/>
                  <a:moveTo>
                    <a:pt x="21462" y="11736"/>
                  </a:moveTo>
                  <a:cubicBezTo>
                    <a:pt x="21618" y="11736"/>
                    <a:pt x="21773" y="11767"/>
                    <a:pt x="21916" y="11830"/>
                  </a:cubicBezTo>
                  <a:cubicBezTo>
                    <a:pt x="22494" y="12104"/>
                    <a:pt x="22767" y="12833"/>
                    <a:pt x="22494" y="13411"/>
                  </a:cubicBezTo>
                  <a:cubicBezTo>
                    <a:pt x="22294" y="13854"/>
                    <a:pt x="21869" y="14087"/>
                    <a:pt x="21430" y="14087"/>
                  </a:cubicBezTo>
                  <a:cubicBezTo>
                    <a:pt x="21266" y="14087"/>
                    <a:pt x="21100" y="14054"/>
                    <a:pt x="20943" y="13988"/>
                  </a:cubicBezTo>
                  <a:cubicBezTo>
                    <a:pt x="20335" y="13715"/>
                    <a:pt x="20092" y="12985"/>
                    <a:pt x="20366" y="12408"/>
                  </a:cubicBezTo>
                  <a:cubicBezTo>
                    <a:pt x="20568" y="11981"/>
                    <a:pt x="21020" y="11736"/>
                    <a:pt x="21462" y="11736"/>
                  </a:cubicBezTo>
                  <a:close/>
                  <a:moveTo>
                    <a:pt x="16718" y="14049"/>
                  </a:moveTo>
                  <a:cubicBezTo>
                    <a:pt x="16718" y="14049"/>
                    <a:pt x="16718" y="14079"/>
                    <a:pt x="16749" y="14079"/>
                  </a:cubicBezTo>
                  <a:cubicBezTo>
                    <a:pt x="16718" y="14079"/>
                    <a:pt x="16688" y="14079"/>
                    <a:pt x="16627" y="14140"/>
                  </a:cubicBezTo>
                  <a:cubicBezTo>
                    <a:pt x="16658" y="14079"/>
                    <a:pt x="16688" y="14079"/>
                    <a:pt x="16718" y="14049"/>
                  </a:cubicBezTo>
                  <a:close/>
                  <a:moveTo>
                    <a:pt x="18333" y="11989"/>
                  </a:moveTo>
                  <a:cubicBezTo>
                    <a:pt x="18495" y="11989"/>
                    <a:pt x="18659" y="12025"/>
                    <a:pt x="18816" y="12104"/>
                  </a:cubicBezTo>
                  <a:cubicBezTo>
                    <a:pt x="19424" y="12377"/>
                    <a:pt x="19697" y="13076"/>
                    <a:pt x="19424" y="13654"/>
                  </a:cubicBezTo>
                  <a:cubicBezTo>
                    <a:pt x="19228" y="14109"/>
                    <a:pt x="18801" y="14348"/>
                    <a:pt x="18373" y="14348"/>
                  </a:cubicBezTo>
                  <a:cubicBezTo>
                    <a:pt x="18202" y="14348"/>
                    <a:pt x="18030" y="14310"/>
                    <a:pt x="17873" y="14231"/>
                  </a:cubicBezTo>
                  <a:cubicBezTo>
                    <a:pt x="17509" y="14079"/>
                    <a:pt x="17265" y="13745"/>
                    <a:pt x="17174" y="13411"/>
                  </a:cubicBezTo>
                  <a:lnTo>
                    <a:pt x="17174" y="13350"/>
                  </a:lnTo>
                  <a:cubicBezTo>
                    <a:pt x="17144" y="13168"/>
                    <a:pt x="17174" y="12955"/>
                    <a:pt x="17235" y="12742"/>
                  </a:cubicBezTo>
                  <a:cubicBezTo>
                    <a:pt x="17296" y="12681"/>
                    <a:pt x="17296" y="12651"/>
                    <a:pt x="17326" y="12560"/>
                  </a:cubicBezTo>
                  <a:cubicBezTo>
                    <a:pt x="17543" y="12213"/>
                    <a:pt x="17930" y="11989"/>
                    <a:pt x="18333" y="11989"/>
                  </a:cubicBezTo>
                  <a:close/>
                  <a:moveTo>
                    <a:pt x="15989" y="14414"/>
                  </a:moveTo>
                  <a:cubicBezTo>
                    <a:pt x="15928" y="14505"/>
                    <a:pt x="15837" y="14535"/>
                    <a:pt x="15776" y="14627"/>
                  </a:cubicBezTo>
                  <a:cubicBezTo>
                    <a:pt x="15746" y="14596"/>
                    <a:pt x="15746" y="14505"/>
                    <a:pt x="15685" y="14475"/>
                  </a:cubicBezTo>
                  <a:cubicBezTo>
                    <a:pt x="15806" y="14475"/>
                    <a:pt x="15898" y="14414"/>
                    <a:pt x="15989" y="14414"/>
                  </a:cubicBezTo>
                  <a:close/>
                  <a:moveTo>
                    <a:pt x="14060" y="14093"/>
                  </a:moveTo>
                  <a:cubicBezTo>
                    <a:pt x="14222" y="14093"/>
                    <a:pt x="14398" y="14120"/>
                    <a:pt x="14560" y="14201"/>
                  </a:cubicBezTo>
                  <a:cubicBezTo>
                    <a:pt x="15168" y="14475"/>
                    <a:pt x="15381" y="15174"/>
                    <a:pt x="15107" y="15751"/>
                  </a:cubicBezTo>
                  <a:cubicBezTo>
                    <a:pt x="14932" y="16189"/>
                    <a:pt x="14505" y="16454"/>
                    <a:pt x="14052" y="16454"/>
                  </a:cubicBezTo>
                  <a:cubicBezTo>
                    <a:pt x="13876" y="16454"/>
                    <a:pt x="13697" y="16414"/>
                    <a:pt x="13527" y="16329"/>
                  </a:cubicBezTo>
                  <a:cubicBezTo>
                    <a:pt x="12919" y="16055"/>
                    <a:pt x="12706" y="15326"/>
                    <a:pt x="12949" y="14779"/>
                  </a:cubicBezTo>
                  <a:cubicBezTo>
                    <a:pt x="12980" y="14687"/>
                    <a:pt x="13040" y="14657"/>
                    <a:pt x="13071" y="14627"/>
                  </a:cubicBezTo>
                  <a:cubicBezTo>
                    <a:pt x="13101" y="14627"/>
                    <a:pt x="13132" y="14566"/>
                    <a:pt x="13192" y="14566"/>
                  </a:cubicBezTo>
                  <a:cubicBezTo>
                    <a:pt x="13223" y="14566"/>
                    <a:pt x="13223" y="14535"/>
                    <a:pt x="13253" y="14535"/>
                  </a:cubicBezTo>
                  <a:lnTo>
                    <a:pt x="13496" y="14414"/>
                  </a:lnTo>
                  <a:cubicBezTo>
                    <a:pt x="13557" y="14383"/>
                    <a:pt x="13648" y="14323"/>
                    <a:pt x="13679" y="14262"/>
                  </a:cubicBezTo>
                  <a:cubicBezTo>
                    <a:pt x="13709" y="14262"/>
                    <a:pt x="13709" y="14231"/>
                    <a:pt x="13740" y="14201"/>
                  </a:cubicBezTo>
                  <a:lnTo>
                    <a:pt x="13831" y="14110"/>
                  </a:lnTo>
                  <a:cubicBezTo>
                    <a:pt x="13902" y="14100"/>
                    <a:pt x="13979" y="14093"/>
                    <a:pt x="14060" y="14093"/>
                  </a:cubicBezTo>
                  <a:close/>
                  <a:moveTo>
                    <a:pt x="10916" y="14358"/>
                  </a:moveTo>
                  <a:cubicBezTo>
                    <a:pt x="11089" y="14358"/>
                    <a:pt x="11264" y="14396"/>
                    <a:pt x="11429" y="14475"/>
                  </a:cubicBezTo>
                  <a:cubicBezTo>
                    <a:pt x="12007" y="14748"/>
                    <a:pt x="12281" y="15447"/>
                    <a:pt x="12007" y="16025"/>
                  </a:cubicBezTo>
                  <a:cubicBezTo>
                    <a:pt x="11851" y="16449"/>
                    <a:pt x="11416" y="16709"/>
                    <a:pt x="10955" y="16709"/>
                  </a:cubicBezTo>
                  <a:cubicBezTo>
                    <a:pt x="10788" y="16709"/>
                    <a:pt x="10618" y="16675"/>
                    <a:pt x="10457" y="16602"/>
                  </a:cubicBezTo>
                  <a:cubicBezTo>
                    <a:pt x="9849" y="16329"/>
                    <a:pt x="9606" y="15599"/>
                    <a:pt x="9879" y="15052"/>
                  </a:cubicBezTo>
                  <a:cubicBezTo>
                    <a:pt x="10075" y="14597"/>
                    <a:pt x="10486" y="14358"/>
                    <a:pt x="10916" y="14358"/>
                  </a:cubicBezTo>
                  <a:close/>
                  <a:moveTo>
                    <a:pt x="23063" y="14393"/>
                  </a:moveTo>
                  <a:cubicBezTo>
                    <a:pt x="23229" y="14393"/>
                    <a:pt x="23398" y="14430"/>
                    <a:pt x="23557" y="14505"/>
                  </a:cubicBezTo>
                  <a:cubicBezTo>
                    <a:pt x="24135" y="14809"/>
                    <a:pt x="24408" y="15538"/>
                    <a:pt x="24135" y="16116"/>
                  </a:cubicBezTo>
                  <a:cubicBezTo>
                    <a:pt x="23940" y="16548"/>
                    <a:pt x="23515" y="16781"/>
                    <a:pt x="23089" y="16781"/>
                  </a:cubicBezTo>
                  <a:cubicBezTo>
                    <a:pt x="22916" y="16781"/>
                    <a:pt x="22743" y="16742"/>
                    <a:pt x="22585" y="16663"/>
                  </a:cubicBezTo>
                  <a:cubicBezTo>
                    <a:pt x="22281" y="16511"/>
                    <a:pt x="22038" y="16268"/>
                    <a:pt x="21916" y="15964"/>
                  </a:cubicBezTo>
                  <a:cubicBezTo>
                    <a:pt x="21855" y="15721"/>
                    <a:pt x="21855" y="15508"/>
                    <a:pt x="21916" y="15265"/>
                  </a:cubicBezTo>
                  <a:cubicBezTo>
                    <a:pt x="21916" y="15204"/>
                    <a:pt x="21977" y="15143"/>
                    <a:pt x="22007" y="15082"/>
                  </a:cubicBezTo>
                  <a:cubicBezTo>
                    <a:pt x="22205" y="14642"/>
                    <a:pt x="22626" y="14393"/>
                    <a:pt x="23063" y="14393"/>
                  </a:cubicBezTo>
                  <a:close/>
                  <a:moveTo>
                    <a:pt x="20116" y="14509"/>
                  </a:moveTo>
                  <a:cubicBezTo>
                    <a:pt x="20293" y="14509"/>
                    <a:pt x="20472" y="14547"/>
                    <a:pt x="20639" y="14627"/>
                  </a:cubicBezTo>
                  <a:cubicBezTo>
                    <a:pt x="20913" y="14748"/>
                    <a:pt x="21126" y="14961"/>
                    <a:pt x="21247" y="15265"/>
                  </a:cubicBezTo>
                  <a:lnTo>
                    <a:pt x="21247" y="15386"/>
                  </a:lnTo>
                  <a:lnTo>
                    <a:pt x="21247" y="15447"/>
                  </a:lnTo>
                  <a:lnTo>
                    <a:pt x="21247" y="15690"/>
                  </a:lnTo>
                  <a:cubicBezTo>
                    <a:pt x="21247" y="15751"/>
                    <a:pt x="21247" y="15842"/>
                    <a:pt x="21278" y="15903"/>
                  </a:cubicBezTo>
                  <a:lnTo>
                    <a:pt x="21278" y="15994"/>
                  </a:lnTo>
                  <a:cubicBezTo>
                    <a:pt x="21278" y="16025"/>
                    <a:pt x="21278" y="16055"/>
                    <a:pt x="21308" y="16116"/>
                  </a:cubicBezTo>
                  <a:cubicBezTo>
                    <a:pt x="21308" y="16146"/>
                    <a:pt x="21278" y="16177"/>
                    <a:pt x="21278" y="16177"/>
                  </a:cubicBezTo>
                  <a:cubicBezTo>
                    <a:pt x="21032" y="16601"/>
                    <a:pt x="20590" y="16861"/>
                    <a:pt x="20132" y="16861"/>
                  </a:cubicBezTo>
                  <a:cubicBezTo>
                    <a:pt x="19966" y="16861"/>
                    <a:pt x="19798" y="16827"/>
                    <a:pt x="19636" y="16754"/>
                  </a:cubicBezTo>
                  <a:cubicBezTo>
                    <a:pt x="19028" y="16481"/>
                    <a:pt x="18816" y="15751"/>
                    <a:pt x="19089" y="15174"/>
                  </a:cubicBezTo>
                  <a:cubicBezTo>
                    <a:pt x="19262" y="14742"/>
                    <a:pt x="19681" y="14509"/>
                    <a:pt x="20116" y="14509"/>
                  </a:cubicBezTo>
                  <a:close/>
                  <a:moveTo>
                    <a:pt x="17066" y="14741"/>
                  </a:moveTo>
                  <a:cubicBezTo>
                    <a:pt x="17228" y="14741"/>
                    <a:pt x="17390" y="14773"/>
                    <a:pt x="17539" y="14839"/>
                  </a:cubicBezTo>
                  <a:cubicBezTo>
                    <a:pt x="18147" y="15113"/>
                    <a:pt x="18390" y="15842"/>
                    <a:pt x="18117" y="16420"/>
                  </a:cubicBezTo>
                  <a:cubicBezTo>
                    <a:pt x="17944" y="16850"/>
                    <a:pt x="17544" y="17098"/>
                    <a:pt x="17109" y="17098"/>
                  </a:cubicBezTo>
                  <a:cubicBezTo>
                    <a:pt x="16929" y="17098"/>
                    <a:pt x="16744" y="17056"/>
                    <a:pt x="16566" y="16967"/>
                  </a:cubicBezTo>
                  <a:cubicBezTo>
                    <a:pt x="15958" y="16724"/>
                    <a:pt x="15746" y="15994"/>
                    <a:pt x="15989" y="15417"/>
                  </a:cubicBezTo>
                  <a:cubicBezTo>
                    <a:pt x="16188" y="14974"/>
                    <a:pt x="16629" y="14741"/>
                    <a:pt x="17066" y="14741"/>
                  </a:cubicBezTo>
                  <a:close/>
                  <a:moveTo>
                    <a:pt x="10235" y="0"/>
                  </a:moveTo>
                  <a:cubicBezTo>
                    <a:pt x="10118" y="0"/>
                    <a:pt x="9998" y="79"/>
                    <a:pt x="9910" y="189"/>
                  </a:cubicBezTo>
                  <a:cubicBezTo>
                    <a:pt x="9363" y="1404"/>
                    <a:pt x="9363" y="2620"/>
                    <a:pt x="9515" y="3867"/>
                  </a:cubicBezTo>
                  <a:cubicBezTo>
                    <a:pt x="9423" y="3836"/>
                    <a:pt x="9363" y="3745"/>
                    <a:pt x="9271" y="3715"/>
                  </a:cubicBezTo>
                  <a:cubicBezTo>
                    <a:pt x="9207" y="3671"/>
                    <a:pt x="9135" y="3651"/>
                    <a:pt x="9064" y="3651"/>
                  </a:cubicBezTo>
                  <a:cubicBezTo>
                    <a:pt x="8936" y="3651"/>
                    <a:pt x="8814" y="3718"/>
                    <a:pt x="8755" y="3836"/>
                  </a:cubicBezTo>
                  <a:cubicBezTo>
                    <a:pt x="8451" y="4474"/>
                    <a:pt x="8329" y="5113"/>
                    <a:pt x="8329" y="5781"/>
                  </a:cubicBezTo>
                  <a:cubicBezTo>
                    <a:pt x="8177" y="5508"/>
                    <a:pt x="8056" y="5204"/>
                    <a:pt x="7934" y="4900"/>
                  </a:cubicBezTo>
                  <a:cubicBezTo>
                    <a:pt x="7934" y="4900"/>
                    <a:pt x="7934" y="4870"/>
                    <a:pt x="7904" y="4870"/>
                  </a:cubicBezTo>
                  <a:cubicBezTo>
                    <a:pt x="7843" y="4626"/>
                    <a:pt x="7752" y="4353"/>
                    <a:pt x="7691" y="4049"/>
                  </a:cubicBezTo>
                  <a:cubicBezTo>
                    <a:pt x="7644" y="3909"/>
                    <a:pt x="7526" y="3805"/>
                    <a:pt x="7392" y="3805"/>
                  </a:cubicBezTo>
                  <a:cubicBezTo>
                    <a:pt x="7351" y="3805"/>
                    <a:pt x="7308" y="3815"/>
                    <a:pt x="7265" y="3836"/>
                  </a:cubicBezTo>
                  <a:cubicBezTo>
                    <a:pt x="7083" y="3867"/>
                    <a:pt x="6961" y="4049"/>
                    <a:pt x="7022" y="4262"/>
                  </a:cubicBezTo>
                  <a:cubicBezTo>
                    <a:pt x="7083" y="4322"/>
                    <a:pt x="7083" y="4444"/>
                    <a:pt x="7113" y="4505"/>
                  </a:cubicBezTo>
                  <a:cubicBezTo>
                    <a:pt x="6660" y="4403"/>
                    <a:pt x="6200" y="4356"/>
                    <a:pt x="5736" y="4356"/>
                  </a:cubicBezTo>
                  <a:cubicBezTo>
                    <a:pt x="5236" y="4356"/>
                    <a:pt x="4731" y="4410"/>
                    <a:pt x="4226" y="4505"/>
                  </a:cubicBezTo>
                  <a:cubicBezTo>
                    <a:pt x="4043" y="4535"/>
                    <a:pt x="3922" y="4657"/>
                    <a:pt x="3922" y="4900"/>
                  </a:cubicBezTo>
                  <a:cubicBezTo>
                    <a:pt x="3952" y="5356"/>
                    <a:pt x="4074" y="5721"/>
                    <a:pt x="4256" y="6116"/>
                  </a:cubicBezTo>
                  <a:cubicBezTo>
                    <a:pt x="2858" y="6177"/>
                    <a:pt x="1368" y="6177"/>
                    <a:pt x="183" y="7028"/>
                  </a:cubicBezTo>
                  <a:cubicBezTo>
                    <a:pt x="31" y="7088"/>
                    <a:pt x="1" y="7362"/>
                    <a:pt x="122" y="7484"/>
                  </a:cubicBezTo>
                  <a:cubicBezTo>
                    <a:pt x="1490" y="9003"/>
                    <a:pt x="3496" y="9915"/>
                    <a:pt x="5502" y="10067"/>
                  </a:cubicBezTo>
                  <a:cubicBezTo>
                    <a:pt x="5320" y="10310"/>
                    <a:pt x="5168" y="10614"/>
                    <a:pt x="5016" y="10949"/>
                  </a:cubicBezTo>
                  <a:cubicBezTo>
                    <a:pt x="4894" y="11131"/>
                    <a:pt x="5046" y="11344"/>
                    <a:pt x="5290" y="11374"/>
                  </a:cubicBezTo>
                  <a:cubicBezTo>
                    <a:pt x="5493" y="11419"/>
                    <a:pt x="5714" y="11440"/>
                    <a:pt x="5947" y="11440"/>
                  </a:cubicBezTo>
                  <a:cubicBezTo>
                    <a:pt x="6964" y="11440"/>
                    <a:pt x="8193" y="11037"/>
                    <a:pt x="9059" y="10493"/>
                  </a:cubicBezTo>
                  <a:cubicBezTo>
                    <a:pt x="9089" y="10675"/>
                    <a:pt x="9150" y="10858"/>
                    <a:pt x="9241" y="11009"/>
                  </a:cubicBezTo>
                  <a:cubicBezTo>
                    <a:pt x="8663" y="11131"/>
                    <a:pt x="8147" y="11465"/>
                    <a:pt x="7873" y="12043"/>
                  </a:cubicBezTo>
                  <a:cubicBezTo>
                    <a:pt x="7448" y="12955"/>
                    <a:pt x="7843" y="14049"/>
                    <a:pt x="8785" y="14475"/>
                  </a:cubicBezTo>
                  <a:cubicBezTo>
                    <a:pt x="8967" y="14535"/>
                    <a:pt x="9119" y="14566"/>
                    <a:pt x="9302" y="14627"/>
                  </a:cubicBezTo>
                  <a:cubicBezTo>
                    <a:pt x="9271" y="14657"/>
                    <a:pt x="9271" y="14718"/>
                    <a:pt x="9241" y="14779"/>
                  </a:cubicBezTo>
                  <a:cubicBezTo>
                    <a:pt x="8815" y="15690"/>
                    <a:pt x="9211" y="16785"/>
                    <a:pt x="10153" y="17210"/>
                  </a:cubicBezTo>
                  <a:cubicBezTo>
                    <a:pt x="10394" y="17318"/>
                    <a:pt x="10649" y="17369"/>
                    <a:pt x="10901" y="17369"/>
                  </a:cubicBezTo>
                  <a:cubicBezTo>
                    <a:pt x="11571" y="17369"/>
                    <a:pt x="12223" y="17008"/>
                    <a:pt x="12554" y="16390"/>
                  </a:cubicBezTo>
                  <a:cubicBezTo>
                    <a:pt x="12736" y="16633"/>
                    <a:pt x="12949" y="16815"/>
                    <a:pt x="13223" y="16937"/>
                  </a:cubicBezTo>
                  <a:cubicBezTo>
                    <a:pt x="13471" y="17051"/>
                    <a:pt x="13730" y="17104"/>
                    <a:pt x="13986" y="17104"/>
                  </a:cubicBezTo>
                  <a:cubicBezTo>
                    <a:pt x="14480" y="17104"/>
                    <a:pt x="14959" y="16902"/>
                    <a:pt x="15320" y="16541"/>
                  </a:cubicBezTo>
                  <a:cubicBezTo>
                    <a:pt x="15472" y="16997"/>
                    <a:pt x="15806" y="17362"/>
                    <a:pt x="16262" y="17575"/>
                  </a:cubicBezTo>
                  <a:cubicBezTo>
                    <a:pt x="16507" y="17693"/>
                    <a:pt x="16766" y="17748"/>
                    <a:pt x="17022" y="17748"/>
                  </a:cubicBezTo>
                  <a:cubicBezTo>
                    <a:pt x="17688" y="17748"/>
                    <a:pt x="18334" y="17377"/>
                    <a:pt x="18664" y="16785"/>
                  </a:cubicBezTo>
                  <a:cubicBezTo>
                    <a:pt x="18846" y="16997"/>
                    <a:pt x="19089" y="17210"/>
                    <a:pt x="19332" y="17301"/>
                  </a:cubicBezTo>
                  <a:cubicBezTo>
                    <a:pt x="19592" y="17426"/>
                    <a:pt x="19860" y="17484"/>
                    <a:pt x="20122" y="17484"/>
                  </a:cubicBezTo>
                  <a:cubicBezTo>
                    <a:pt x="20690" y="17484"/>
                    <a:pt x="21228" y="17212"/>
                    <a:pt x="21582" y="16754"/>
                  </a:cubicBezTo>
                  <a:cubicBezTo>
                    <a:pt x="21764" y="16967"/>
                    <a:pt x="21977" y="17119"/>
                    <a:pt x="22220" y="17241"/>
                  </a:cubicBezTo>
                  <a:cubicBezTo>
                    <a:pt x="22462" y="17353"/>
                    <a:pt x="22718" y="17406"/>
                    <a:pt x="22972" y="17406"/>
                  </a:cubicBezTo>
                  <a:cubicBezTo>
                    <a:pt x="23677" y="17406"/>
                    <a:pt x="24361" y="16999"/>
                    <a:pt x="24652" y="16329"/>
                  </a:cubicBezTo>
                  <a:cubicBezTo>
                    <a:pt x="25077" y="15417"/>
                    <a:pt x="24712" y="14323"/>
                    <a:pt x="23740" y="13897"/>
                  </a:cubicBezTo>
                  <a:cubicBezTo>
                    <a:pt x="23497" y="13775"/>
                    <a:pt x="23253" y="13745"/>
                    <a:pt x="22980" y="13745"/>
                  </a:cubicBezTo>
                  <a:cubicBezTo>
                    <a:pt x="22980" y="13715"/>
                    <a:pt x="23041" y="13715"/>
                    <a:pt x="23041" y="13654"/>
                  </a:cubicBezTo>
                  <a:cubicBezTo>
                    <a:pt x="23436" y="12742"/>
                    <a:pt x="23071" y="11648"/>
                    <a:pt x="22129" y="11222"/>
                  </a:cubicBezTo>
                  <a:cubicBezTo>
                    <a:pt x="21892" y="11143"/>
                    <a:pt x="21632" y="11064"/>
                    <a:pt x="21389" y="11064"/>
                  </a:cubicBezTo>
                  <a:cubicBezTo>
                    <a:pt x="21352" y="11064"/>
                    <a:pt x="21314" y="11066"/>
                    <a:pt x="21278" y="11070"/>
                  </a:cubicBezTo>
                  <a:cubicBezTo>
                    <a:pt x="21612" y="10158"/>
                    <a:pt x="21217" y="9155"/>
                    <a:pt x="20335" y="8760"/>
                  </a:cubicBezTo>
                  <a:cubicBezTo>
                    <a:pt x="20092" y="8639"/>
                    <a:pt x="19910" y="8608"/>
                    <a:pt x="19697" y="8608"/>
                  </a:cubicBezTo>
                  <a:lnTo>
                    <a:pt x="19910" y="8274"/>
                  </a:lnTo>
                  <a:cubicBezTo>
                    <a:pt x="20335" y="7362"/>
                    <a:pt x="19940" y="6268"/>
                    <a:pt x="18998" y="5842"/>
                  </a:cubicBezTo>
                  <a:cubicBezTo>
                    <a:pt x="18739" y="5724"/>
                    <a:pt x="18480" y="5680"/>
                    <a:pt x="18235" y="5680"/>
                  </a:cubicBezTo>
                  <a:cubicBezTo>
                    <a:pt x="18163" y="5680"/>
                    <a:pt x="18094" y="5683"/>
                    <a:pt x="18025" y="5690"/>
                  </a:cubicBezTo>
                  <a:cubicBezTo>
                    <a:pt x="18056" y="5660"/>
                    <a:pt x="18056" y="5599"/>
                    <a:pt x="18086" y="5538"/>
                  </a:cubicBezTo>
                  <a:cubicBezTo>
                    <a:pt x="18542" y="4566"/>
                    <a:pt x="18117" y="3441"/>
                    <a:pt x="17205" y="3046"/>
                  </a:cubicBezTo>
                  <a:cubicBezTo>
                    <a:pt x="16953" y="2920"/>
                    <a:pt x="16689" y="2862"/>
                    <a:pt x="16430" y="2862"/>
                  </a:cubicBezTo>
                  <a:cubicBezTo>
                    <a:pt x="15877" y="2862"/>
                    <a:pt x="15348" y="3128"/>
                    <a:pt x="15016" y="3563"/>
                  </a:cubicBezTo>
                  <a:cubicBezTo>
                    <a:pt x="14834" y="3259"/>
                    <a:pt x="14560" y="2985"/>
                    <a:pt x="14226" y="2833"/>
                  </a:cubicBezTo>
                  <a:cubicBezTo>
                    <a:pt x="13989" y="2754"/>
                    <a:pt x="13729" y="2675"/>
                    <a:pt x="13486" y="2675"/>
                  </a:cubicBezTo>
                  <a:cubicBezTo>
                    <a:pt x="13449" y="2675"/>
                    <a:pt x="13411" y="2677"/>
                    <a:pt x="13375" y="2681"/>
                  </a:cubicBezTo>
                  <a:cubicBezTo>
                    <a:pt x="13162" y="1435"/>
                    <a:pt x="11429" y="462"/>
                    <a:pt x="10366" y="37"/>
                  </a:cubicBezTo>
                  <a:cubicBezTo>
                    <a:pt x="10324" y="12"/>
                    <a:pt x="10280" y="0"/>
                    <a:pt x="10235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441" name="Google Shape;1441;p23"/>
            <p:cNvGrpSpPr/>
            <p:nvPr/>
          </p:nvGrpSpPr>
          <p:grpSpPr>
            <a:xfrm>
              <a:off x="-251250" y="-272937"/>
              <a:ext cx="2257100" cy="2318938"/>
              <a:chOff x="-251250" y="-272937"/>
              <a:chExt cx="2257100" cy="2318938"/>
            </a:xfrm>
          </p:grpSpPr>
          <p:sp>
            <p:nvSpPr>
              <p:cNvPr id="1442" name="Google Shape;1442;p23"/>
              <p:cNvSpPr/>
              <p:nvPr/>
            </p:nvSpPr>
            <p:spPr>
              <a:xfrm>
                <a:off x="1198050" y="347938"/>
                <a:ext cx="807800" cy="742575"/>
              </a:xfrm>
              <a:custGeom>
                <a:rect b="b" l="l" r="r" t="t"/>
                <a:pathLst>
                  <a:path extrusionOk="0" h="29703" w="32312">
                    <a:moveTo>
                      <a:pt x="21764" y="2402"/>
                    </a:moveTo>
                    <a:cubicBezTo>
                      <a:pt x="23071" y="2494"/>
                      <a:pt x="25503" y="2980"/>
                      <a:pt x="27691" y="6111"/>
                    </a:cubicBezTo>
                    <a:cubicBezTo>
                      <a:pt x="27098" y="5920"/>
                      <a:pt x="26434" y="5840"/>
                      <a:pt x="25751" y="5840"/>
                    </a:cubicBezTo>
                    <a:cubicBezTo>
                      <a:pt x="24473" y="5840"/>
                      <a:pt x="23127" y="6119"/>
                      <a:pt x="22038" y="6475"/>
                    </a:cubicBezTo>
                    <a:cubicBezTo>
                      <a:pt x="20062" y="7175"/>
                      <a:pt x="18694" y="8208"/>
                      <a:pt x="18420" y="9181"/>
                    </a:cubicBezTo>
                    <a:cubicBezTo>
                      <a:pt x="18238" y="9819"/>
                      <a:pt x="18268" y="10336"/>
                      <a:pt x="18512" y="10700"/>
                    </a:cubicBezTo>
                    <a:cubicBezTo>
                      <a:pt x="15654" y="10974"/>
                      <a:pt x="11794" y="11612"/>
                      <a:pt x="11217" y="13223"/>
                    </a:cubicBezTo>
                    <a:cubicBezTo>
                      <a:pt x="11034" y="13740"/>
                      <a:pt x="10974" y="14165"/>
                      <a:pt x="11095" y="14530"/>
                    </a:cubicBezTo>
                    <a:cubicBezTo>
                      <a:pt x="11186" y="14743"/>
                      <a:pt x="11247" y="14895"/>
                      <a:pt x="11369" y="15047"/>
                    </a:cubicBezTo>
                    <a:cubicBezTo>
                      <a:pt x="8998" y="15199"/>
                      <a:pt x="5472" y="15716"/>
                      <a:pt x="5107" y="17114"/>
                    </a:cubicBezTo>
                    <a:cubicBezTo>
                      <a:pt x="5016" y="17509"/>
                      <a:pt x="4986" y="17843"/>
                      <a:pt x="5107" y="18147"/>
                    </a:cubicBezTo>
                    <a:cubicBezTo>
                      <a:pt x="5198" y="18542"/>
                      <a:pt x="5472" y="18786"/>
                      <a:pt x="5776" y="18998"/>
                    </a:cubicBezTo>
                    <a:cubicBezTo>
                      <a:pt x="4955" y="19211"/>
                      <a:pt x="3891" y="19606"/>
                      <a:pt x="2919" y="20214"/>
                    </a:cubicBezTo>
                    <a:cubicBezTo>
                      <a:pt x="2524" y="20153"/>
                      <a:pt x="730" y="19910"/>
                      <a:pt x="761" y="18056"/>
                    </a:cubicBezTo>
                    <a:cubicBezTo>
                      <a:pt x="791" y="16324"/>
                      <a:pt x="5198" y="14773"/>
                      <a:pt x="6931" y="14348"/>
                    </a:cubicBezTo>
                    <a:cubicBezTo>
                      <a:pt x="7083" y="14317"/>
                      <a:pt x="7144" y="14196"/>
                      <a:pt x="7174" y="14044"/>
                    </a:cubicBezTo>
                    <a:cubicBezTo>
                      <a:pt x="7174" y="13892"/>
                      <a:pt x="7113" y="13770"/>
                      <a:pt x="6961" y="13710"/>
                    </a:cubicBezTo>
                    <a:cubicBezTo>
                      <a:pt x="6870" y="13649"/>
                      <a:pt x="5016" y="13102"/>
                      <a:pt x="5320" y="11673"/>
                    </a:cubicBezTo>
                    <a:cubicBezTo>
                      <a:pt x="5381" y="11339"/>
                      <a:pt x="5654" y="11004"/>
                      <a:pt x="6110" y="10731"/>
                    </a:cubicBezTo>
                    <a:cubicBezTo>
                      <a:pt x="7196" y="10047"/>
                      <a:pt x="9081" y="9749"/>
                      <a:pt x="10672" y="9749"/>
                    </a:cubicBezTo>
                    <a:cubicBezTo>
                      <a:pt x="11486" y="9749"/>
                      <a:pt x="12222" y="9827"/>
                      <a:pt x="12736" y="9971"/>
                    </a:cubicBezTo>
                    <a:cubicBezTo>
                      <a:pt x="12762" y="9976"/>
                      <a:pt x="12788" y="9979"/>
                      <a:pt x="12814" y="9979"/>
                    </a:cubicBezTo>
                    <a:cubicBezTo>
                      <a:pt x="12945" y="9979"/>
                      <a:pt x="13076" y="9915"/>
                      <a:pt x="13101" y="9789"/>
                    </a:cubicBezTo>
                    <a:cubicBezTo>
                      <a:pt x="13192" y="9637"/>
                      <a:pt x="13101" y="9454"/>
                      <a:pt x="12949" y="9363"/>
                    </a:cubicBezTo>
                    <a:cubicBezTo>
                      <a:pt x="12949" y="9363"/>
                      <a:pt x="12189" y="8937"/>
                      <a:pt x="12007" y="8299"/>
                    </a:cubicBezTo>
                    <a:lnTo>
                      <a:pt x="12007" y="8269"/>
                    </a:lnTo>
                    <a:cubicBezTo>
                      <a:pt x="11946" y="7965"/>
                      <a:pt x="11977" y="7691"/>
                      <a:pt x="12129" y="7387"/>
                    </a:cubicBezTo>
                    <a:cubicBezTo>
                      <a:pt x="12502" y="6733"/>
                      <a:pt x="13852" y="6470"/>
                      <a:pt x="15473" y="6470"/>
                    </a:cubicBezTo>
                    <a:cubicBezTo>
                      <a:pt x="16488" y="6470"/>
                      <a:pt x="17610" y="6573"/>
                      <a:pt x="18664" y="6749"/>
                    </a:cubicBezTo>
                    <a:cubicBezTo>
                      <a:pt x="18679" y="6752"/>
                      <a:pt x="18695" y="6754"/>
                      <a:pt x="18711" y="6754"/>
                    </a:cubicBezTo>
                    <a:cubicBezTo>
                      <a:pt x="18846" y="6754"/>
                      <a:pt x="18974" y="6642"/>
                      <a:pt x="19028" y="6506"/>
                    </a:cubicBezTo>
                    <a:cubicBezTo>
                      <a:pt x="19089" y="6354"/>
                      <a:pt x="19028" y="6202"/>
                      <a:pt x="18876" y="6141"/>
                    </a:cubicBezTo>
                    <a:cubicBezTo>
                      <a:pt x="18876" y="6141"/>
                      <a:pt x="18177" y="5685"/>
                      <a:pt x="17965" y="4986"/>
                    </a:cubicBezTo>
                    <a:cubicBezTo>
                      <a:pt x="17904" y="4652"/>
                      <a:pt x="17934" y="4287"/>
                      <a:pt x="18177" y="3892"/>
                    </a:cubicBezTo>
                    <a:cubicBezTo>
                      <a:pt x="18542" y="3284"/>
                      <a:pt x="19910" y="2402"/>
                      <a:pt x="21764" y="2402"/>
                    </a:cubicBezTo>
                    <a:close/>
                    <a:moveTo>
                      <a:pt x="25715" y="6460"/>
                    </a:moveTo>
                    <a:cubicBezTo>
                      <a:pt x="26626" y="6460"/>
                      <a:pt x="27472" y="6616"/>
                      <a:pt x="28117" y="6992"/>
                    </a:cubicBezTo>
                    <a:cubicBezTo>
                      <a:pt x="27053" y="8907"/>
                      <a:pt x="25715" y="11096"/>
                      <a:pt x="24196" y="13132"/>
                    </a:cubicBezTo>
                    <a:cubicBezTo>
                      <a:pt x="22524" y="15290"/>
                      <a:pt x="16688" y="15351"/>
                      <a:pt x="16627" y="15351"/>
                    </a:cubicBezTo>
                    <a:cubicBezTo>
                      <a:pt x="16445" y="15351"/>
                      <a:pt x="16293" y="15503"/>
                      <a:pt x="16293" y="15685"/>
                    </a:cubicBezTo>
                    <a:cubicBezTo>
                      <a:pt x="16293" y="15868"/>
                      <a:pt x="16445" y="16020"/>
                      <a:pt x="16627" y="16020"/>
                    </a:cubicBezTo>
                    <a:cubicBezTo>
                      <a:pt x="16840" y="16020"/>
                      <a:pt x="20335" y="15989"/>
                      <a:pt x="22797" y="14925"/>
                    </a:cubicBezTo>
                    <a:lnTo>
                      <a:pt x="22797" y="14925"/>
                    </a:lnTo>
                    <a:cubicBezTo>
                      <a:pt x="22645" y="15108"/>
                      <a:pt x="22493" y="15260"/>
                      <a:pt x="22342" y="15442"/>
                    </a:cubicBezTo>
                    <a:cubicBezTo>
                      <a:pt x="20791" y="17235"/>
                      <a:pt x="18846" y="18542"/>
                      <a:pt x="16901" y="19454"/>
                    </a:cubicBezTo>
                    <a:cubicBezTo>
                      <a:pt x="16532" y="19589"/>
                      <a:pt x="16116" y="19645"/>
                      <a:pt x="15680" y="19645"/>
                    </a:cubicBezTo>
                    <a:cubicBezTo>
                      <a:pt x="13564" y="19645"/>
                      <a:pt x="10968" y="18324"/>
                      <a:pt x="10943" y="18299"/>
                    </a:cubicBezTo>
                    <a:cubicBezTo>
                      <a:pt x="10904" y="18284"/>
                      <a:pt x="10859" y="18276"/>
                      <a:pt x="10812" y="18276"/>
                    </a:cubicBezTo>
                    <a:cubicBezTo>
                      <a:pt x="10678" y="18276"/>
                      <a:pt x="10532" y="18339"/>
                      <a:pt x="10487" y="18451"/>
                    </a:cubicBezTo>
                    <a:cubicBezTo>
                      <a:pt x="10396" y="18603"/>
                      <a:pt x="10487" y="18816"/>
                      <a:pt x="10639" y="18907"/>
                    </a:cubicBezTo>
                    <a:cubicBezTo>
                      <a:pt x="10761" y="18968"/>
                      <a:pt x="12888" y="20032"/>
                      <a:pt x="14955" y="20245"/>
                    </a:cubicBezTo>
                    <a:cubicBezTo>
                      <a:pt x="10761" y="21825"/>
                      <a:pt x="6900" y="21916"/>
                      <a:pt x="6870" y="21916"/>
                    </a:cubicBezTo>
                    <a:cubicBezTo>
                      <a:pt x="6688" y="21916"/>
                      <a:pt x="6536" y="22068"/>
                      <a:pt x="6536" y="22251"/>
                    </a:cubicBezTo>
                    <a:cubicBezTo>
                      <a:pt x="6536" y="22433"/>
                      <a:pt x="6688" y="22585"/>
                      <a:pt x="6870" y="22585"/>
                    </a:cubicBezTo>
                    <a:cubicBezTo>
                      <a:pt x="6961" y="22585"/>
                      <a:pt x="12068" y="22463"/>
                      <a:pt x="17083" y="20032"/>
                    </a:cubicBezTo>
                    <a:cubicBezTo>
                      <a:pt x="17174" y="20001"/>
                      <a:pt x="17205" y="20001"/>
                      <a:pt x="17296" y="19971"/>
                    </a:cubicBezTo>
                    <a:lnTo>
                      <a:pt x="17296" y="19971"/>
                    </a:lnTo>
                    <a:cubicBezTo>
                      <a:pt x="16110" y="21612"/>
                      <a:pt x="15411" y="23467"/>
                      <a:pt x="15381" y="23588"/>
                    </a:cubicBezTo>
                    <a:cubicBezTo>
                      <a:pt x="15320" y="23770"/>
                      <a:pt x="15411" y="23953"/>
                      <a:pt x="15563" y="23983"/>
                    </a:cubicBezTo>
                    <a:cubicBezTo>
                      <a:pt x="15614" y="24005"/>
                      <a:pt x="15663" y="24015"/>
                      <a:pt x="15709" y="24015"/>
                    </a:cubicBezTo>
                    <a:cubicBezTo>
                      <a:pt x="15854" y="24015"/>
                      <a:pt x="15966" y="23917"/>
                      <a:pt x="15989" y="23801"/>
                    </a:cubicBezTo>
                    <a:cubicBezTo>
                      <a:pt x="15989" y="23770"/>
                      <a:pt x="17174" y="20731"/>
                      <a:pt x="18907" y="19090"/>
                    </a:cubicBezTo>
                    <a:cubicBezTo>
                      <a:pt x="20183" y="18330"/>
                      <a:pt x="21399" y="17387"/>
                      <a:pt x="22463" y="16293"/>
                    </a:cubicBezTo>
                    <a:lnTo>
                      <a:pt x="22463" y="16293"/>
                    </a:lnTo>
                    <a:cubicBezTo>
                      <a:pt x="22554" y="18786"/>
                      <a:pt x="20974" y="21552"/>
                      <a:pt x="20974" y="21612"/>
                    </a:cubicBezTo>
                    <a:cubicBezTo>
                      <a:pt x="20883" y="21764"/>
                      <a:pt x="20943" y="21977"/>
                      <a:pt x="21095" y="22068"/>
                    </a:cubicBezTo>
                    <a:cubicBezTo>
                      <a:pt x="21143" y="22088"/>
                      <a:pt x="21198" y="22098"/>
                      <a:pt x="21252" y="22098"/>
                    </a:cubicBezTo>
                    <a:cubicBezTo>
                      <a:pt x="21370" y="22098"/>
                      <a:pt x="21489" y="22051"/>
                      <a:pt x="21551" y="21947"/>
                    </a:cubicBezTo>
                    <a:cubicBezTo>
                      <a:pt x="21612" y="21795"/>
                      <a:pt x="23527" y="18482"/>
                      <a:pt x="23071" y="15624"/>
                    </a:cubicBezTo>
                    <a:cubicBezTo>
                      <a:pt x="23618" y="14986"/>
                      <a:pt x="24165" y="14317"/>
                      <a:pt x="24682" y="13618"/>
                    </a:cubicBezTo>
                    <a:lnTo>
                      <a:pt x="24804" y="13497"/>
                    </a:lnTo>
                    <a:cubicBezTo>
                      <a:pt x="26293" y="11491"/>
                      <a:pt x="27570" y="9393"/>
                      <a:pt x="28633" y="7509"/>
                    </a:cubicBezTo>
                    <a:cubicBezTo>
                      <a:pt x="29576" y="8208"/>
                      <a:pt x="30336" y="9515"/>
                      <a:pt x="30822" y="11187"/>
                    </a:cubicBezTo>
                    <a:cubicBezTo>
                      <a:pt x="31703" y="14044"/>
                      <a:pt x="31491" y="16506"/>
                      <a:pt x="30700" y="16810"/>
                    </a:cubicBezTo>
                    <a:cubicBezTo>
                      <a:pt x="30472" y="16916"/>
                      <a:pt x="30252" y="16969"/>
                      <a:pt x="30047" y="16969"/>
                    </a:cubicBezTo>
                    <a:cubicBezTo>
                      <a:pt x="29842" y="16969"/>
                      <a:pt x="29652" y="16916"/>
                      <a:pt x="29484" y="16810"/>
                    </a:cubicBezTo>
                    <a:cubicBezTo>
                      <a:pt x="28877" y="16567"/>
                      <a:pt x="28603" y="15837"/>
                      <a:pt x="28603" y="15837"/>
                    </a:cubicBezTo>
                    <a:cubicBezTo>
                      <a:pt x="28576" y="15701"/>
                      <a:pt x="28427" y="15589"/>
                      <a:pt x="28243" y="15589"/>
                    </a:cubicBezTo>
                    <a:cubicBezTo>
                      <a:pt x="28222" y="15589"/>
                      <a:pt x="28200" y="15591"/>
                      <a:pt x="28177" y="15594"/>
                    </a:cubicBezTo>
                    <a:cubicBezTo>
                      <a:pt x="28056" y="15655"/>
                      <a:pt x="27934" y="15837"/>
                      <a:pt x="27965" y="15989"/>
                    </a:cubicBezTo>
                    <a:cubicBezTo>
                      <a:pt x="28421" y="18147"/>
                      <a:pt x="26415" y="22950"/>
                      <a:pt x="24682" y="24834"/>
                    </a:cubicBezTo>
                    <a:cubicBezTo>
                      <a:pt x="24249" y="25296"/>
                      <a:pt x="23871" y="25566"/>
                      <a:pt x="23600" y="25566"/>
                    </a:cubicBezTo>
                    <a:cubicBezTo>
                      <a:pt x="23585" y="25566"/>
                      <a:pt x="23571" y="25565"/>
                      <a:pt x="23557" y="25564"/>
                    </a:cubicBezTo>
                    <a:cubicBezTo>
                      <a:pt x="22919" y="25473"/>
                      <a:pt x="22493" y="25169"/>
                      <a:pt x="22342" y="24682"/>
                    </a:cubicBezTo>
                    <a:cubicBezTo>
                      <a:pt x="22220" y="24287"/>
                      <a:pt x="22311" y="23953"/>
                      <a:pt x="22311" y="23953"/>
                    </a:cubicBezTo>
                    <a:cubicBezTo>
                      <a:pt x="22342" y="23801"/>
                      <a:pt x="22250" y="23649"/>
                      <a:pt x="22098" y="23588"/>
                    </a:cubicBezTo>
                    <a:cubicBezTo>
                      <a:pt x="22055" y="23562"/>
                      <a:pt x="22012" y="23551"/>
                      <a:pt x="21970" y="23551"/>
                    </a:cubicBezTo>
                    <a:cubicBezTo>
                      <a:pt x="21865" y="23551"/>
                      <a:pt x="21769" y="23623"/>
                      <a:pt x="21703" y="23710"/>
                    </a:cubicBezTo>
                    <a:cubicBezTo>
                      <a:pt x="20717" y="25217"/>
                      <a:pt x="17907" y="28965"/>
                      <a:pt x="16172" y="28965"/>
                    </a:cubicBezTo>
                    <a:cubicBezTo>
                      <a:pt x="16088" y="28965"/>
                      <a:pt x="16007" y="28956"/>
                      <a:pt x="15928" y="28938"/>
                    </a:cubicBezTo>
                    <a:cubicBezTo>
                      <a:pt x="15259" y="28786"/>
                      <a:pt x="14864" y="28451"/>
                      <a:pt x="14651" y="27844"/>
                    </a:cubicBezTo>
                    <a:cubicBezTo>
                      <a:pt x="14408" y="27053"/>
                      <a:pt x="14651" y="26081"/>
                      <a:pt x="14651" y="26081"/>
                    </a:cubicBezTo>
                    <a:cubicBezTo>
                      <a:pt x="14712" y="25929"/>
                      <a:pt x="14621" y="25777"/>
                      <a:pt x="14499" y="25716"/>
                    </a:cubicBezTo>
                    <a:cubicBezTo>
                      <a:pt x="14461" y="25678"/>
                      <a:pt x="14402" y="25661"/>
                      <a:pt x="14339" y="25661"/>
                    </a:cubicBezTo>
                    <a:cubicBezTo>
                      <a:pt x="14251" y="25661"/>
                      <a:pt x="14157" y="25693"/>
                      <a:pt x="14104" y="25746"/>
                    </a:cubicBezTo>
                    <a:cubicBezTo>
                      <a:pt x="13142" y="26683"/>
                      <a:pt x="10732" y="28799"/>
                      <a:pt x="9181" y="28799"/>
                    </a:cubicBezTo>
                    <a:cubicBezTo>
                      <a:pt x="8920" y="28799"/>
                      <a:pt x="8683" y="28739"/>
                      <a:pt x="8481" y="28603"/>
                    </a:cubicBezTo>
                    <a:cubicBezTo>
                      <a:pt x="8056" y="28330"/>
                      <a:pt x="7812" y="27995"/>
                      <a:pt x="7721" y="27661"/>
                    </a:cubicBezTo>
                    <a:cubicBezTo>
                      <a:pt x="7417" y="26688"/>
                      <a:pt x="8116" y="25625"/>
                      <a:pt x="8177" y="25625"/>
                    </a:cubicBezTo>
                    <a:cubicBezTo>
                      <a:pt x="8238" y="25533"/>
                      <a:pt x="8238" y="25321"/>
                      <a:pt x="8177" y="25229"/>
                    </a:cubicBezTo>
                    <a:cubicBezTo>
                      <a:pt x="8096" y="25148"/>
                      <a:pt x="8001" y="25108"/>
                      <a:pt x="7902" y="25108"/>
                    </a:cubicBezTo>
                    <a:cubicBezTo>
                      <a:pt x="7853" y="25108"/>
                      <a:pt x="7802" y="25118"/>
                      <a:pt x="7752" y="25138"/>
                    </a:cubicBezTo>
                    <a:cubicBezTo>
                      <a:pt x="7727" y="25138"/>
                      <a:pt x="5714" y="26162"/>
                      <a:pt x="3960" y="26162"/>
                    </a:cubicBezTo>
                    <a:cubicBezTo>
                      <a:pt x="3513" y="26162"/>
                      <a:pt x="3082" y="26095"/>
                      <a:pt x="2706" y="25929"/>
                    </a:cubicBezTo>
                    <a:cubicBezTo>
                      <a:pt x="2007" y="25625"/>
                      <a:pt x="1581" y="25108"/>
                      <a:pt x="1429" y="24226"/>
                    </a:cubicBezTo>
                    <a:cubicBezTo>
                      <a:pt x="1277" y="23406"/>
                      <a:pt x="1429" y="22676"/>
                      <a:pt x="1885" y="22038"/>
                    </a:cubicBezTo>
                    <a:cubicBezTo>
                      <a:pt x="3314" y="20001"/>
                      <a:pt x="7113" y="19394"/>
                      <a:pt x="7144" y="19394"/>
                    </a:cubicBezTo>
                    <a:cubicBezTo>
                      <a:pt x="7296" y="19363"/>
                      <a:pt x="7448" y="19211"/>
                      <a:pt x="7417" y="19059"/>
                    </a:cubicBezTo>
                    <a:cubicBezTo>
                      <a:pt x="7417" y="18877"/>
                      <a:pt x="7265" y="18755"/>
                      <a:pt x="7052" y="18755"/>
                    </a:cubicBezTo>
                    <a:cubicBezTo>
                      <a:pt x="7052" y="18755"/>
                      <a:pt x="5897" y="18725"/>
                      <a:pt x="5685" y="17995"/>
                    </a:cubicBezTo>
                    <a:cubicBezTo>
                      <a:pt x="5654" y="17813"/>
                      <a:pt x="5654" y="17570"/>
                      <a:pt x="5685" y="17327"/>
                    </a:cubicBezTo>
                    <a:cubicBezTo>
                      <a:pt x="5928" y="16324"/>
                      <a:pt x="9545" y="15716"/>
                      <a:pt x="12919" y="15655"/>
                    </a:cubicBezTo>
                    <a:lnTo>
                      <a:pt x="12980" y="15655"/>
                    </a:lnTo>
                    <a:cubicBezTo>
                      <a:pt x="13192" y="15655"/>
                      <a:pt x="13284" y="15503"/>
                      <a:pt x="13284" y="15290"/>
                    </a:cubicBezTo>
                    <a:cubicBezTo>
                      <a:pt x="13284" y="15108"/>
                      <a:pt x="13132" y="14986"/>
                      <a:pt x="12949" y="14986"/>
                    </a:cubicBezTo>
                    <a:lnTo>
                      <a:pt x="12888" y="14986"/>
                    </a:lnTo>
                    <a:cubicBezTo>
                      <a:pt x="12676" y="14986"/>
                      <a:pt x="11825" y="14956"/>
                      <a:pt x="11612" y="14378"/>
                    </a:cubicBezTo>
                    <a:cubicBezTo>
                      <a:pt x="11551" y="14165"/>
                      <a:pt x="11581" y="13862"/>
                      <a:pt x="11733" y="13466"/>
                    </a:cubicBezTo>
                    <a:cubicBezTo>
                      <a:pt x="12129" y="12463"/>
                      <a:pt x="15077" y="11643"/>
                      <a:pt x="19484" y="11308"/>
                    </a:cubicBezTo>
                    <a:cubicBezTo>
                      <a:pt x="19576" y="11314"/>
                      <a:pt x="19664" y="11317"/>
                      <a:pt x="19748" y="11317"/>
                    </a:cubicBezTo>
                    <a:cubicBezTo>
                      <a:pt x="20084" y="11317"/>
                      <a:pt x="20341" y="11278"/>
                      <a:pt x="20366" y="11278"/>
                    </a:cubicBezTo>
                    <a:cubicBezTo>
                      <a:pt x="20518" y="11248"/>
                      <a:pt x="20639" y="11096"/>
                      <a:pt x="20639" y="10883"/>
                    </a:cubicBezTo>
                    <a:cubicBezTo>
                      <a:pt x="20579" y="10731"/>
                      <a:pt x="20487" y="10579"/>
                      <a:pt x="20275" y="10579"/>
                    </a:cubicBezTo>
                    <a:cubicBezTo>
                      <a:pt x="20275" y="10579"/>
                      <a:pt x="20031" y="10579"/>
                      <a:pt x="19515" y="10640"/>
                    </a:cubicBezTo>
                    <a:cubicBezTo>
                      <a:pt x="19120" y="10579"/>
                      <a:pt x="18998" y="10366"/>
                      <a:pt x="18968" y="10214"/>
                    </a:cubicBezTo>
                    <a:cubicBezTo>
                      <a:pt x="18876" y="10032"/>
                      <a:pt x="18907" y="9728"/>
                      <a:pt x="19028" y="9363"/>
                    </a:cubicBezTo>
                    <a:cubicBezTo>
                      <a:pt x="19272" y="8603"/>
                      <a:pt x="20518" y="7691"/>
                      <a:pt x="22220" y="7083"/>
                    </a:cubicBezTo>
                    <a:cubicBezTo>
                      <a:pt x="23306" y="6710"/>
                      <a:pt x="24563" y="6460"/>
                      <a:pt x="25715" y="6460"/>
                    </a:cubicBezTo>
                    <a:close/>
                    <a:moveTo>
                      <a:pt x="31635" y="0"/>
                    </a:moveTo>
                    <a:cubicBezTo>
                      <a:pt x="31502" y="0"/>
                      <a:pt x="31385" y="98"/>
                      <a:pt x="31339" y="214"/>
                    </a:cubicBezTo>
                    <a:cubicBezTo>
                      <a:pt x="31339" y="244"/>
                      <a:pt x="30336" y="2889"/>
                      <a:pt x="28542" y="6293"/>
                    </a:cubicBezTo>
                    <a:cubicBezTo>
                      <a:pt x="26141" y="2433"/>
                      <a:pt x="23284" y="1825"/>
                      <a:pt x="21734" y="1825"/>
                    </a:cubicBezTo>
                    <a:cubicBezTo>
                      <a:pt x="19727" y="1825"/>
                      <a:pt x="18086" y="2737"/>
                      <a:pt x="17569" y="3649"/>
                    </a:cubicBezTo>
                    <a:cubicBezTo>
                      <a:pt x="17265" y="4165"/>
                      <a:pt x="17144" y="4743"/>
                      <a:pt x="17296" y="5260"/>
                    </a:cubicBezTo>
                    <a:cubicBezTo>
                      <a:pt x="17357" y="5564"/>
                      <a:pt x="17509" y="5837"/>
                      <a:pt x="17661" y="6080"/>
                    </a:cubicBezTo>
                    <a:cubicBezTo>
                      <a:pt x="17007" y="6000"/>
                      <a:pt x="16205" y="5933"/>
                      <a:pt x="15393" y="5933"/>
                    </a:cubicBezTo>
                    <a:cubicBezTo>
                      <a:pt x="13750" y="5933"/>
                      <a:pt x="12070" y="6208"/>
                      <a:pt x="11521" y="7205"/>
                    </a:cubicBezTo>
                    <a:cubicBezTo>
                      <a:pt x="11247" y="7661"/>
                      <a:pt x="11217" y="8117"/>
                      <a:pt x="11338" y="8573"/>
                    </a:cubicBezTo>
                    <a:cubicBezTo>
                      <a:pt x="11399" y="8846"/>
                      <a:pt x="11521" y="9059"/>
                      <a:pt x="11673" y="9272"/>
                    </a:cubicBezTo>
                    <a:cubicBezTo>
                      <a:pt x="11326" y="9243"/>
                      <a:pt x="10948" y="9227"/>
                      <a:pt x="10554" y="9227"/>
                    </a:cubicBezTo>
                    <a:cubicBezTo>
                      <a:pt x="8875" y="9227"/>
                      <a:pt x="6896" y="9512"/>
                      <a:pt x="5715" y="10275"/>
                    </a:cubicBezTo>
                    <a:cubicBezTo>
                      <a:pt x="5107" y="10670"/>
                      <a:pt x="4712" y="11126"/>
                      <a:pt x="4590" y="11703"/>
                    </a:cubicBezTo>
                    <a:cubicBezTo>
                      <a:pt x="4378" y="12828"/>
                      <a:pt x="5107" y="13618"/>
                      <a:pt x="5867" y="14074"/>
                    </a:cubicBezTo>
                    <a:cubicBezTo>
                      <a:pt x="4043" y="14652"/>
                      <a:pt x="92" y="16111"/>
                      <a:pt x="31" y="18178"/>
                    </a:cubicBezTo>
                    <a:cubicBezTo>
                      <a:pt x="1" y="19819"/>
                      <a:pt x="1156" y="20579"/>
                      <a:pt x="2128" y="20853"/>
                    </a:cubicBezTo>
                    <a:cubicBezTo>
                      <a:pt x="1824" y="21096"/>
                      <a:pt x="1551" y="21369"/>
                      <a:pt x="1338" y="21734"/>
                    </a:cubicBezTo>
                    <a:cubicBezTo>
                      <a:pt x="761" y="22524"/>
                      <a:pt x="578" y="23436"/>
                      <a:pt x="761" y="24470"/>
                    </a:cubicBezTo>
                    <a:cubicBezTo>
                      <a:pt x="1004" y="25564"/>
                      <a:pt x="1520" y="26293"/>
                      <a:pt x="2402" y="26658"/>
                    </a:cubicBezTo>
                    <a:cubicBezTo>
                      <a:pt x="2861" y="26851"/>
                      <a:pt x="3373" y="26927"/>
                      <a:pt x="3895" y="26927"/>
                    </a:cubicBezTo>
                    <a:cubicBezTo>
                      <a:pt x="5100" y="26927"/>
                      <a:pt x="6359" y="26520"/>
                      <a:pt x="7144" y="26202"/>
                    </a:cubicBezTo>
                    <a:lnTo>
                      <a:pt x="7144" y="26202"/>
                    </a:lnTo>
                    <a:cubicBezTo>
                      <a:pt x="6961" y="26688"/>
                      <a:pt x="6840" y="27296"/>
                      <a:pt x="7083" y="27904"/>
                    </a:cubicBezTo>
                    <a:cubicBezTo>
                      <a:pt x="7235" y="28451"/>
                      <a:pt x="7569" y="28877"/>
                      <a:pt x="8086" y="29242"/>
                    </a:cubicBezTo>
                    <a:cubicBezTo>
                      <a:pt x="8414" y="29468"/>
                      <a:pt x="8785" y="29565"/>
                      <a:pt x="9180" y="29565"/>
                    </a:cubicBezTo>
                    <a:cubicBezTo>
                      <a:pt x="10797" y="29565"/>
                      <a:pt x="12810" y="27939"/>
                      <a:pt x="13861" y="26962"/>
                    </a:cubicBezTo>
                    <a:cubicBezTo>
                      <a:pt x="13861" y="27296"/>
                      <a:pt x="13861" y="27722"/>
                      <a:pt x="14013" y="28117"/>
                    </a:cubicBezTo>
                    <a:cubicBezTo>
                      <a:pt x="14287" y="28938"/>
                      <a:pt x="14864" y="29485"/>
                      <a:pt x="15776" y="29667"/>
                    </a:cubicBezTo>
                    <a:cubicBezTo>
                      <a:pt x="15888" y="29691"/>
                      <a:pt x="16002" y="29703"/>
                      <a:pt x="16118" y="29703"/>
                    </a:cubicBezTo>
                    <a:cubicBezTo>
                      <a:pt x="18057" y="29703"/>
                      <a:pt x="20556" y="26503"/>
                      <a:pt x="21703" y="24926"/>
                    </a:cubicBezTo>
                    <a:cubicBezTo>
                      <a:pt x="21855" y="25442"/>
                      <a:pt x="22311" y="26141"/>
                      <a:pt x="23497" y="26293"/>
                    </a:cubicBezTo>
                    <a:cubicBezTo>
                      <a:pt x="23540" y="26298"/>
                      <a:pt x="23583" y="26301"/>
                      <a:pt x="23627" y="26301"/>
                    </a:cubicBezTo>
                    <a:cubicBezTo>
                      <a:pt x="24110" y="26301"/>
                      <a:pt x="24641" y="25994"/>
                      <a:pt x="25199" y="25381"/>
                    </a:cubicBezTo>
                    <a:cubicBezTo>
                      <a:pt x="26779" y="23649"/>
                      <a:pt x="28542" y="19758"/>
                      <a:pt x="28694" y="17175"/>
                    </a:cubicBezTo>
                    <a:cubicBezTo>
                      <a:pt x="28846" y="17266"/>
                      <a:pt x="28998" y="17418"/>
                      <a:pt x="29181" y="17509"/>
                    </a:cubicBezTo>
                    <a:cubicBezTo>
                      <a:pt x="29424" y="17615"/>
                      <a:pt x="29697" y="17669"/>
                      <a:pt x="29986" y="17669"/>
                    </a:cubicBezTo>
                    <a:cubicBezTo>
                      <a:pt x="30275" y="17669"/>
                      <a:pt x="30579" y="17615"/>
                      <a:pt x="30883" y="17509"/>
                    </a:cubicBezTo>
                    <a:cubicBezTo>
                      <a:pt x="32311" y="16962"/>
                      <a:pt x="32251" y="13831"/>
                      <a:pt x="31399" y="11096"/>
                    </a:cubicBezTo>
                    <a:cubicBezTo>
                      <a:pt x="31035" y="9971"/>
                      <a:pt x="30275" y="8056"/>
                      <a:pt x="28968" y="6901"/>
                    </a:cubicBezTo>
                    <a:cubicBezTo>
                      <a:pt x="30852" y="3345"/>
                      <a:pt x="31916" y="548"/>
                      <a:pt x="31947" y="487"/>
                    </a:cubicBezTo>
                    <a:cubicBezTo>
                      <a:pt x="32007" y="396"/>
                      <a:pt x="32007" y="336"/>
                      <a:pt x="31947" y="244"/>
                    </a:cubicBezTo>
                    <a:cubicBezTo>
                      <a:pt x="31916" y="184"/>
                      <a:pt x="31855" y="62"/>
                      <a:pt x="31764" y="32"/>
                    </a:cubicBezTo>
                    <a:cubicBezTo>
                      <a:pt x="31721" y="10"/>
                      <a:pt x="31677" y="0"/>
                      <a:pt x="3163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443" name="Google Shape;1443;p23"/>
              <p:cNvGrpSpPr/>
              <p:nvPr/>
            </p:nvGrpSpPr>
            <p:grpSpPr>
              <a:xfrm>
                <a:off x="527938" y="1072675"/>
                <a:ext cx="516750" cy="516750"/>
                <a:chOff x="238125" y="1457750"/>
                <a:chExt cx="516750" cy="516750"/>
              </a:xfrm>
            </p:grpSpPr>
            <p:sp>
              <p:nvSpPr>
                <p:cNvPr id="1444" name="Google Shape;1444;p23"/>
                <p:cNvSpPr/>
                <p:nvPr/>
              </p:nvSpPr>
              <p:spPr>
                <a:xfrm>
                  <a:off x="469125" y="1504100"/>
                  <a:ext cx="65375" cy="67675"/>
                </a:xfrm>
                <a:custGeom>
                  <a:rect b="b" l="l" r="r" t="t"/>
                  <a:pathLst>
                    <a:path extrusionOk="0" h="2707" w="2615">
                      <a:moveTo>
                        <a:pt x="1490" y="700"/>
                      </a:moveTo>
                      <a:cubicBezTo>
                        <a:pt x="1520" y="700"/>
                        <a:pt x="1581" y="700"/>
                        <a:pt x="1642" y="730"/>
                      </a:cubicBezTo>
                      <a:cubicBezTo>
                        <a:pt x="1824" y="822"/>
                        <a:pt x="1854" y="1217"/>
                        <a:pt x="1642" y="1582"/>
                      </a:cubicBezTo>
                      <a:cubicBezTo>
                        <a:pt x="1429" y="1886"/>
                        <a:pt x="1186" y="2037"/>
                        <a:pt x="973" y="2037"/>
                      </a:cubicBezTo>
                      <a:cubicBezTo>
                        <a:pt x="943" y="2037"/>
                        <a:pt x="882" y="2037"/>
                        <a:pt x="821" y="2007"/>
                      </a:cubicBezTo>
                      <a:cubicBezTo>
                        <a:pt x="730" y="1946"/>
                        <a:pt x="669" y="1794"/>
                        <a:pt x="669" y="1703"/>
                      </a:cubicBezTo>
                      <a:cubicBezTo>
                        <a:pt x="639" y="1551"/>
                        <a:pt x="730" y="1338"/>
                        <a:pt x="821" y="1156"/>
                      </a:cubicBezTo>
                      <a:cubicBezTo>
                        <a:pt x="1034" y="852"/>
                        <a:pt x="1277" y="700"/>
                        <a:pt x="1490" y="700"/>
                      </a:cubicBezTo>
                      <a:close/>
                      <a:moveTo>
                        <a:pt x="1490" y="1"/>
                      </a:moveTo>
                      <a:cubicBezTo>
                        <a:pt x="1034" y="1"/>
                        <a:pt x="578" y="305"/>
                        <a:pt x="274" y="791"/>
                      </a:cubicBezTo>
                      <a:cubicBezTo>
                        <a:pt x="61" y="1095"/>
                        <a:pt x="0" y="1460"/>
                        <a:pt x="31" y="1794"/>
                      </a:cubicBezTo>
                      <a:cubicBezTo>
                        <a:pt x="31" y="2129"/>
                        <a:pt x="213" y="2433"/>
                        <a:pt x="487" y="2585"/>
                      </a:cubicBezTo>
                      <a:cubicBezTo>
                        <a:pt x="639" y="2676"/>
                        <a:pt x="791" y="2706"/>
                        <a:pt x="973" y="2706"/>
                      </a:cubicBezTo>
                      <a:cubicBezTo>
                        <a:pt x="1429" y="2706"/>
                        <a:pt x="1885" y="2402"/>
                        <a:pt x="2189" y="1916"/>
                      </a:cubicBezTo>
                      <a:cubicBezTo>
                        <a:pt x="2614" y="1217"/>
                        <a:pt x="2493" y="427"/>
                        <a:pt x="1976" y="123"/>
                      </a:cubicBezTo>
                      <a:cubicBezTo>
                        <a:pt x="1824" y="31"/>
                        <a:pt x="1672" y="1"/>
                        <a:pt x="149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45" name="Google Shape;1445;p23"/>
                <p:cNvSpPr/>
                <p:nvPr/>
              </p:nvSpPr>
              <p:spPr>
                <a:xfrm>
                  <a:off x="473675" y="1575550"/>
                  <a:ext cx="61575" cy="66875"/>
                </a:xfrm>
                <a:custGeom>
                  <a:rect b="b" l="l" r="r" t="t"/>
                  <a:pathLst>
                    <a:path extrusionOk="0" h="2675" w="2463">
                      <a:moveTo>
                        <a:pt x="1490" y="669"/>
                      </a:moveTo>
                      <a:cubicBezTo>
                        <a:pt x="1520" y="669"/>
                        <a:pt x="1612" y="669"/>
                        <a:pt x="1642" y="730"/>
                      </a:cubicBezTo>
                      <a:cubicBezTo>
                        <a:pt x="1764" y="790"/>
                        <a:pt x="1794" y="942"/>
                        <a:pt x="1794" y="1034"/>
                      </a:cubicBezTo>
                      <a:cubicBezTo>
                        <a:pt x="1794" y="1186"/>
                        <a:pt x="1764" y="1398"/>
                        <a:pt x="1642" y="1581"/>
                      </a:cubicBezTo>
                      <a:cubicBezTo>
                        <a:pt x="1460" y="1885"/>
                        <a:pt x="1186" y="2037"/>
                        <a:pt x="1004" y="2037"/>
                      </a:cubicBezTo>
                      <a:cubicBezTo>
                        <a:pt x="943" y="2037"/>
                        <a:pt x="882" y="2037"/>
                        <a:pt x="852" y="2006"/>
                      </a:cubicBezTo>
                      <a:cubicBezTo>
                        <a:pt x="730" y="1945"/>
                        <a:pt x="700" y="1794"/>
                        <a:pt x="700" y="1702"/>
                      </a:cubicBezTo>
                      <a:cubicBezTo>
                        <a:pt x="700" y="1520"/>
                        <a:pt x="730" y="1338"/>
                        <a:pt x="852" y="1125"/>
                      </a:cubicBezTo>
                      <a:cubicBezTo>
                        <a:pt x="1034" y="821"/>
                        <a:pt x="1308" y="669"/>
                        <a:pt x="1490" y="669"/>
                      </a:cubicBezTo>
                      <a:close/>
                      <a:moveTo>
                        <a:pt x="1490" y="0"/>
                      </a:moveTo>
                      <a:cubicBezTo>
                        <a:pt x="1034" y="0"/>
                        <a:pt x="578" y="304"/>
                        <a:pt x="274" y="790"/>
                      </a:cubicBezTo>
                      <a:cubicBezTo>
                        <a:pt x="92" y="1094"/>
                        <a:pt x="1" y="1429"/>
                        <a:pt x="31" y="1763"/>
                      </a:cubicBezTo>
                      <a:cubicBezTo>
                        <a:pt x="92" y="2128"/>
                        <a:pt x="244" y="2432"/>
                        <a:pt x="487" y="2584"/>
                      </a:cubicBezTo>
                      <a:cubicBezTo>
                        <a:pt x="639" y="2645"/>
                        <a:pt x="791" y="2675"/>
                        <a:pt x="1004" y="2675"/>
                      </a:cubicBezTo>
                      <a:cubicBezTo>
                        <a:pt x="1460" y="2675"/>
                        <a:pt x="1885" y="2371"/>
                        <a:pt x="2220" y="1885"/>
                      </a:cubicBezTo>
                      <a:cubicBezTo>
                        <a:pt x="2402" y="1581"/>
                        <a:pt x="2463" y="1246"/>
                        <a:pt x="2432" y="912"/>
                      </a:cubicBezTo>
                      <a:cubicBezTo>
                        <a:pt x="2402" y="578"/>
                        <a:pt x="2250" y="304"/>
                        <a:pt x="1976" y="122"/>
                      </a:cubicBezTo>
                      <a:cubicBezTo>
                        <a:pt x="1824" y="31"/>
                        <a:pt x="1672" y="0"/>
                        <a:pt x="149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46" name="Google Shape;1446;p23"/>
                <p:cNvSpPr/>
                <p:nvPr/>
              </p:nvSpPr>
              <p:spPr>
                <a:xfrm>
                  <a:off x="531425" y="1526150"/>
                  <a:ext cx="66150" cy="67650"/>
                </a:xfrm>
                <a:custGeom>
                  <a:rect b="b" l="l" r="r" t="t"/>
                  <a:pathLst>
                    <a:path extrusionOk="0" h="2706" w="2646">
                      <a:moveTo>
                        <a:pt x="1642" y="669"/>
                      </a:moveTo>
                      <a:cubicBezTo>
                        <a:pt x="1673" y="669"/>
                        <a:pt x="1764" y="669"/>
                        <a:pt x="1794" y="730"/>
                      </a:cubicBezTo>
                      <a:cubicBezTo>
                        <a:pt x="1916" y="791"/>
                        <a:pt x="1946" y="943"/>
                        <a:pt x="1946" y="1034"/>
                      </a:cubicBezTo>
                      <a:cubicBezTo>
                        <a:pt x="1946" y="1186"/>
                        <a:pt x="1916" y="1399"/>
                        <a:pt x="1794" y="1581"/>
                      </a:cubicBezTo>
                      <a:cubicBezTo>
                        <a:pt x="1612" y="1885"/>
                        <a:pt x="1338" y="2037"/>
                        <a:pt x="1156" y="2037"/>
                      </a:cubicBezTo>
                      <a:cubicBezTo>
                        <a:pt x="1095" y="2037"/>
                        <a:pt x="1034" y="2037"/>
                        <a:pt x="1004" y="2007"/>
                      </a:cubicBezTo>
                      <a:cubicBezTo>
                        <a:pt x="821" y="1885"/>
                        <a:pt x="761" y="1520"/>
                        <a:pt x="1004" y="1125"/>
                      </a:cubicBezTo>
                      <a:cubicBezTo>
                        <a:pt x="1186" y="821"/>
                        <a:pt x="1460" y="669"/>
                        <a:pt x="1642" y="669"/>
                      </a:cubicBezTo>
                      <a:close/>
                      <a:moveTo>
                        <a:pt x="1642" y="0"/>
                      </a:moveTo>
                      <a:cubicBezTo>
                        <a:pt x="1186" y="0"/>
                        <a:pt x="730" y="304"/>
                        <a:pt x="426" y="791"/>
                      </a:cubicBezTo>
                      <a:cubicBezTo>
                        <a:pt x="1" y="1490"/>
                        <a:pt x="122" y="2280"/>
                        <a:pt x="669" y="2584"/>
                      </a:cubicBezTo>
                      <a:cubicBezTo>
                        <a:pt x="821" y="2645"/>
                        <a:pt x="973" y="2706"/>
                        <a:pt x="1156" y="2706"/>
                      </a:cubicBezTo>
                      <a:cubicBezTo>
                        <a:pt x="1612" y="2706"/>
                        <a:pt x="2068" y="2402"/>
                        <a:pt x="2372" y="1885"/>
                      </a:cubicBezTo>
                      <a:cubicBezTo>
                        <a:pt x="2554" y="1581"/>
                        <a:pt x="2645" y="1247"/>
                        <a:pt x="2584" y="912"/>
                      </a:cubicBezTo>
                      <a:cubicBezTo>
                        <a:pt x="2554" y="578"/>
                        <a:pt x="2402" y="304"/>
                        <a:pt x="2128" y="122"/>
                      </a:cubicBezTo>
                      <a:cubicBezTo>
                        <a:pt x="1976" y="31"/>
                        <a:pt x="1824" y="0"/>
                        <a:pt x="164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47" name="Google Shape;1447;p23"/>
                <p:cNvSpPr/>
                <p:nvPr/>
              </p:nvSpPr>
              <p:spPr>
                <a:xfrm>
                  <a:off x="238125" y="1457750"/>
                  <a:ext cx="516750" cy="516750"/>
                </a:xfrm>
                <a:custGeom>
                  <a:rect b="b" l="l" r="r" t="t"/>
                  <a:pathLst>
                    <a:path extrusionOk="0" h="20670" w="20670">
                      <a:moveTo>
                        <a:pt x="10335" y="639"/>
                      </a:moveTo>
                      <a:cubicBezTo>
                        <a:pt x="15684" y="639"/>
                        <a:pt x="20031" y="4986"/>
                        <a:pt x="20031" y="10335"/>
                      </a:cubicBezTo>
                      <a:cubicBezTo>
                        <a:pt x="20031" y="15685"/>
                        <a:pt x="15684" y="20032"/>
                        <a:pt x="10335" y="20032"/>
                      </a:cubicBezTo>
                      <a:cubicBezTo>
                        <a:pt x="4985" y="20032"/>
                        <a:pt x="638" y="15685"/>
                        <a:pt x="638" y="10335"/>
                      </a:cubicBezTo>
                      <a:cubicBezTo>
                        <a:pt x="638" y="4986"/>
                        <a:pt x="4985" y="639"/>
                        <a:pt x="10335" y="639"/>
                      </a:cubicBezTo>
                      <a:close/>
                      <a:moveTo>
                        <a:pt x="10335" y="1"/>
                      </a:moveTo>
                      <a:cubicBezTo>
                        <a:pt x="4651" y="1"/>
                        <a:pt x="0" y="4621"/>
                        <a:pt x="0" y="10335"/>
                      </a:cubicBezTo>
                      <a:cubicBezTo>
                        <a:pt x="0" y="16019"/>
                        <a:pt x="4651" y="20670"/>
                        <a:pt x="10335" y="20670"/>
                      </a:cubicBezTo>
                      <a:cubicBezTo>
                        <a:pt x="16049" y="20670"/>
                        <a:pt x="20669" y="16019"/>
                        <a:pt x="20669" y="10335"/>
                      </a:cubicBezTo>
                      <a:cubicBezTo>
                        <a:pt x="20669" y="4621"/>
                        <a:pt x="16079" y="1"/>
                        <a:pt x="1033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448" name="Google Shape;1448;p23"/>
              <p:cNvGrpSpPr/>
              <p:nvPr/>
            </p:nvGrpSpPr>
            <p:grpSpPr>
              <a:xfrm>
                <a:off x="-251250" y="559738"/>
                <a:ext cx="541075" cy="665100"/>
                <a:chOff x="2621125" y="4556025"/>
                <a:chExt cx="541075" cy="665100"/>
              </a:xfrm>
            </p:grpSpPr>
            <p:sp>
              <p:nvSpPr>
                <p:cNvPr id="1449" name="Google Shape;1449;p23"/>
                <p:cNvSpPr/>
                <p:nvPr/>
              </p:nvSpPr>
              <p:spPr>
                <a:xfrm>
                  <a:off x="2621125" y="4556025"/>
                  <a:ext cx="541075" cy="665100"/>
                </a:xfrm>
                <a:custGeom>
                  <a:rect b="b" l="l" r="r" t="t"/>
                  <a:pathLst>
                    <a:path extrusionOk="0" h="26604" w="21643">
                      <a:moveTo>
                        <a:pt x="3323" y="635"/>
                      </a:moveTo>
                      <a:cubicBezTo>
                        <a:pt x="3408" y="635"/>
                        <a:pt x="3513" y="671"/>
                        <a:pt x="3618" y="692"/>
                      </a:cubicBezTo>
                      <a:cubicBezTo>
                        <a:pt x="3983" y="813"/>
                        <a:pt x="4104" y="996"/>
                        <a:pt x="4135" y="1117"/>
                      </a:cubicBezTo>
                      <a:cubicBezTo>
                        <a:pt x="4348" y="1664"/>
                        <a:pt x="3831" y="2728"/>
                        <a:pt x="3314" y="3549"/>
                      </a:cubicBezTo>
                      <a:cubicBezTo>
                        <a:pt x="3040" y="2546"/>
                        <a:pt x="2797" y="1300"/>
                        <a:pt x="3040" y="813"/>
                      </a:cubicBezTo>
                      <a:cubicBezTo>
                        <a:pt x="3132" y="692"/>
                        <a:pt x="3162" y="661"/>
                        <a:pt x="3223" y="661"/>
                      </a:cubicBezTo>
                      <a:cubicBezTo>
                        <a:pt x="3251" y="642"/>
                        <a:pt x="3285" y="635"/>
                        <a:pt x="3323" y="635"/>
                      </a:cubicBezTo>
                      <a:close/>
                      <a:moveTo>
                        <a:pt x="6033" y="5849"/>
                      </a:moveTo>
                      <a:cubicBezTo>
                        <a:pt x="6307" y="5849"/>
                        <a:pt x="6509" y="6014"/>
                        <a:pt x="6840" y="6345"/>
                      </a:cubicBezTo>
                      <a:cubicBezTo>
                        <a:pt x="7325" y="6805"/>
                        <a:pt x="7961" y="7351"/>
                        <a:pt x="9216" y="7351"/>
                      </a:cubicBezTo>
                      <a:cubicBezTo>
                        <a:pt x="9454" y="7351"/>
                        <a:pt x="9715" y="7331"/>
                        <a:pt x="10001" y="7288"/>
                      </a:cubicBezTo>
                      <a:cubicBezTo>
                        <a:pt x="10511" y="7216"/>
                        <a:pt x="11051" y="7166"/>
                        <a:pt x="11611" y="7166"/>
                      </a:cubicBezTo>
                      <a:cubicBezTo>
                        <a:pt x="13925" y="7166"/>
                        <a:pt x="16594" y="8024"/>
                        <a:pt x="18968" y="11816"/>
                      </a:cubicBezTo>
                      <a:cubicBezTo>
                        <a:pt x="20457" y="14096"/>
                        <a:pt x="20913" y="16254"/>
                        <a:pt x="20366" y="18291"/>
                      </a:cubicBezTo>
                      <a:cubicBezTo>
                        <a:pt x="19697" y="20753"/>
                        <a:pt x="17478" y="22911"/>
                        <a:pt x="13801" y="24765"/>
                      </a:cubicBezTo>
                      <a:cubicBezTo>
                        <a:pt x="12318" y="25514"/>
                        <a:pt x="10902" y="25886"/>
                        <a:pt x="9582" y="25886"/>
                      </a:cubicBezTo>
                      <a:cubicBezTo>
                        <a:pt x="8222" y="25886"/>
                        <a:pt x="6963" y="25491"/>
                        <a:pt x="5837" y="24704"/>
                      </a:cubicBezTo>
                      <a:cubicBezTo>
                        <a:pt x="3496" y="23063"/>
                        <a:pt x="2129" y="19963"/>
                        <a:pt x="1977" y="17713"/>
                      </a:cubicBezTo>
                      <a:cubicBezTo>
                        <a:pt x="1703" y="13883"/>
                        <a:pt x="3800" y="10905"/>
                        <a:pt x="4803" y="9506"/>
                      </a:cubicBezTo>
                      <a:lnTo>
                        <a:pt x="4864" y="9415"/>
                      </a:lnTo>
                      <a:cubicBezTo>
                        <a:pt x="5411" y="8655"/>
                        <a:pt x="5199" y="7895"/>
                        <a:pt x="5107" y="7348"/>
                      </a:cubicBezTo>
                      <a:cubicBezTo>
                        <a:pt x="4955" y="6649"/>
                        <a:pt x="4895" y="6345"/>
                        <a:pt x="5411" y="6041"/>
                      </a:cubicBezTo>
                      <a:cubicBezTo>
                        <a:pt x="5563" y="5981"/>
                        <a:pt x="5655" y="5889"/>
                        <a:pt x="5776" y="5889"/>
                      </a:cubicBezTo>
                      <a:cubicBezTo>
                        <a:pt x="5871" y="5862"/>
                        <a:pt x="5955" y="5849"/>
                        <a:pt x="6033" y="5849"/>
                      </a:cubicBezTo>
                      <a:close/>
                      <a:moveTo>
                        <a:pt x="3337" y="1"/>
                      </a:moveTo>
                      <a:cubicBezTo>
                        <a:pt x="2919" y="1"/>
                        <a:pt x="2589" y="190"/>
                        <a:pt x="2402" y="540"/>
                      </a:cubicBezTo>
                      <a:cubicBezTo>
                        <a:pt x="1977" y="1330"/>
                        <a:pt x="2402" y="2941"/>
                        <a:pt x="2676" y="3792"/>
                      </a:cubicBezTo>
                      <a:cubicBezTo>
                        <a:pt x="2092" y="3598"/>
                        <a:pt x="1470" y="3422"/>
                        <a:pt x="808" y="3422"/>
                      </a:cubicBezTo>
                      <a:cubicBezTo>
                        <a:pt x="643" y="3422"/>
                        <a:pt x="475" y="3433"/>
                        <a:pt x="305" y="3458"/>
                      </a:cubicBezTo>
                      <a:cubicBezTo>
                        <a:pt x="123" y="3488"/>
                        <a:pt x="1" y="3640"/>
                        <a:pt x="1" y="3853"/>
                      </a:cubicBezTo>
                      <a:cubicBezTo>
                        <a:pt x="31" y="4035"/>
                        <a:pt x="183" y="4157"/>
                        <a:pt x="396" y="4157"/>
                      </a:cubicBezTo>
                      <a:cubicBezTo>
                        <a:pt x="544" y="4136"/>
                        <a:pt x="691" y="4127"/>
                        <a:pt x="838" y="4127"/>
                      </a:cubicBezTo>
                      <a:cubicBezTo>
                        <a:pt x="2451" y="4127"/>
                        <a:pt x="4011" y="5266"/>
                        <a:pt x="4651" y="5768"/>
                      </a:cubicBezTo>
                      <a:cubicBezTo>
                        <a:pt x="4104" y="6315"/>
                        <a:pt x="4226" y="6953"/>
                        <a:pt x="4378" y="7531"/>
                      </a:cubicBezTo>
                      <a:cubicBezTo>
                        <a:pt x="4499" y="8047"/>
                        <a:pt x="4621" y="8595"/>
                        <a:pt x="4256" y="9081"/>
                      </a:cubicBezTo>
                      <a:lnTo>
                        <a:pt x="4196" y="9172"/>
                      </a:lnTo>
                      <a:cubicBezTo>
                        <a:pt x="3223" y="10540"/>
                        <a:pt x="1004" y="13731"/>
                        <a:pt x="1278" y="17774"/>
                      </a:cubicBezTo>
                      <a:cubicBezTo>
                        <a:pt x="1430" y="20114"/>
                        <a:pt x="2797" y="23458"/>
                        <a:pt x="5381" y="25282"/>
                      </a:cubicBezTo>
                      <a:cubicBezTo>
                        <a:pt x="6614" y="26151"/>
                        <a:pt x="8035" y="26603"/>
                        <a:pt x="9537" y="26603"/>
                      </a:cubicBezTo>
                      <a:cubicBezTo>
                        <a:pt x="10294" y="26603"/>
                        <a:pt x="11071" y="26489"/>
                        <a:pt x="11855" y="26254"/>
                      </a:cubicBezTo>
                      <a:cubicBezTo>
                        <a:pt x="12554" y="26072"/>
                        <a:pt x="13284" y="25768"/>
                        <a:pt x="13983" y="25434"/>
                      </a:cubicBezTo>
                      <a:cubicBezTo>
                        <a:pt x="17874" y="23488"/>
                        <a:pt x="20184" y="21118"/>
                        <a:pt x="20913" y="18504"/>
                      </a:cubicBezTo>
                      <a:cubicBezTo>
                        <a:pt x="21643" y="16254"/>
                        <a:pt x="21126" y="13914"/>
                        <a:pt x="19545" y="11452"/>
                      </a:cubicBezTo>
                      <a:cubicBezTo>
                        <a:pt x="16979" y="7384"/>
                        <a:pt x="14046" y="6479"/>
                        <a:pt x="11653" y="6479"/>
                      </a:cubicBezTo>
                      <a:cubicBezTo>
                        <a:pt x="11042" y="6479"/>
                        <a:pt x="10466" y="6538"/>
                        <a:pt x="9940" y="6619"/>
                      </a:cubicBezTo>
                      <a:cubicBezTo>
                        <a:pt x="9712" y="6651"/>
                        <a:pt x="9505" y="6666"/>
                        <a:pt x="9315" y="6666"/>
                      </a:cubicBezTo>
                      <a:cubicBezTo>
                        <a:pt x="8266" y="6666"/>
                        <a:pt x="7759" y="6215"/>
                        <a:pt x="7296" y="5829"/>
                      </a:cubicBezTo>
                      <a:cubicBezTo>
                        <a:pt x="6933" y="5514"/>
                        <a:pt x="6570" y="5180"/>
                        <a:pt x="6037" y="5180"/>
                      </a:cubicBezTo>
                      <a:cubicBezTo>
                        <a:pt x="5901" y="5180"/>
                        <a:pt x="5755" y="5202"/>
                        <a:pt x="5594" y="5251"/>
                      </a:cubicBezTo>
                      <a:cubicBezTo>
                        <a:pt x="5472" y="5281"/>
                        <a:pt x="5381" y="5312"/>
                        <a:pt x="5290" y="5373"/>
                      </a:cubicBezTo>
                      <a:cubicBezTo>
                        <a:pt x="5016" y="5129"/>
                        <a:pt x="4408" y="4643"/>
                        <a:pt x="3648" y="4218"/>
                      </a:cubicBezTo>
                      <a:cubicBezTo>
                        <a:pt x="4104" y="3610"/>
                        <a:pt x="5138" y="1968"/>
                        <a:pt x="4743" y="874"/>
                      </a:cubicBezTo>
                      <a:cubicBezTo>
                        <a:pt x="4651" y="570"/>
                        <a:pt x="4408" y="205"/>
                        <a:pt x="3740" y="53"/>
                      </a:cubicBezTo>
                      <a:cubicBezTo>
                        <a:pt x="3598" y="18"/>
                        <a:pt x="3464" y="1"/>
                        <a:pt x="333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50" name="Google Shape;1450;p23"/>
                <p:cNvSpPr/>
                <p:nvPr/>
              </p:nvSpPr>
              <p:spPr>
                <a:xfrm>
                  <a:off x="2689525" y="4781650"/>
                  <a:ext cx="97325" cy="301225"/>
                </a:xfrm>
                <a:custGeom>
                  <a:rect b="b" l="l" r="r" t="t"/>
                  <a:pathLst>
                    <a:path extrusionOk="0" h="12049" w="3893">
                      <a:moveTo>
                        <a:pt x="3490" y="1"/>
                      </a:moveTo>
                      <a:cubicBezTo>
                        <a:pt x="3357" y="1"/>
                        <a:pt x="3222" y="64"/>
                        <a:pt x="3162" y="208"/>
                      </a:cubicBezTo>
                      <a:cubicBezTo>
                        <a:pt x="2463" y="2062"/>
                        <a:pt x="1186" y="3673"/>
                        <a:pt x="608" y="5618"/>
                      </a:cubicBezTo>
                      <a:cubicBezTo>
                        <a:pt x="1" y="7655"/>
                        <a:pt x="304" y="9904"/>
                        <a:pt x="1125" y="11819"/>
                      </a:cubicBezTo>
                      <a:cubicBezTo>
                        <a:pt x="1174" y="11978"/>
                        <a:pt x="1311" y="12048"/>
                        <a:pt x="1448" y="12048"/>
                      </a:cubicBezTo>
                      <a:cubicBezTo>
                        <a:pt x="1651" y="12048"/>
                        <a:pt x="1854" y="11891"/>
                        <a:pt x="1763" y="11637"/>
                      </a:cubicBezTo>
                      <a:cubicBezTo>
                        <a:pt x="912" y="9661"/>
                        <a:pt x="730" y="7564"/>
                        <a:pt x="1338" y="5527"/>
                      </a:cubicBezTo>
                      <a:cubicBezTo>
                        <a:pt x="1855" y="3703"/>
                        <a:pt x="3162" y="2184"/>
                        <a:pt x="3800" y="390"/>
                      </a:cubicBezTo>
                      <a:cubicBezTo>
                        <a:pt x="3892" y="151"/>
                        <a:pt x="3694" y="1"/>
                        <a:pt x="349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51" name="Google Shape;1451;p23"/>
                <p:cNvSpPr/>
                <p:nvPr/>
              </p:nvSpPr>
              <p:spPr>
                <a:xfrm>
                  <a:off x="2743425" y="5103950"/>
                  <a:ext cx="134575" cy="76550"/>
                </a:xfrm>
                <a:custGeom>
                  <a:rect b="b" l="l" r="r" t="t"/>
                  <a:pathLst>
                    <a:path extrusionOk="0" h="3062" w="5383">
                      <a:moveTo>
                        <a:pt x="411" y="0"/>
                      </a:moveTo>
                      <a:cubicBezTo>
                        <a:pt x="205" y="0"/>
                        <a:pt x="1" y="174"/>
                        <a:pt x="94" y="416"/>
                      </a:cubicBezTo>
                      <a:cubicBezTo>
                        <a:pt x="398" y="1267"/>
                        <a:pt x="1279" y="1754"/>
                        <a:pt x="2039" y="2149"/>
                      </a:cubicBezTo>
                      <a:cubicBezTo>
                        <a:pt x="2951" y="2605"/>
                        <a:pt x="3924" y="2939"/>
                        <a:pt x="4927" y="3061"/>
                      </a:cubicBezTo>
                      <a:cubicBezTo>
                        <a:pt x="4937" y="3061"/>
                        <a:pt x="4948" y="3062"/>
                        <a:pt x="4958" y="3062"/>
                      </a:cubicBezTo>
                      <a:cubicBezTo>
                        <a:pt x="5382" y="3062"/>
                        <a:pt x="5373" y="2451"/>
                        <a:pt x="4957" y="2362"/>
                      </a:cubicBezTo>
                      <a:cubicBezTo>
                        <a:pt x="4136" y="2301"/>
                        <a:pt x="3316" y="1997"/>
                        <a:pt x="2556" y="1632"/>
                      </a:cubicBezTo>
                      <a:cubicBezTo>
                        <a:pt x="1948" y="1389"/>
                        <a:pt x="1006" y="933"/>
                        <a:pt x="732" y="234"/>
                      </a:cubicBezTo>
                      <a:cubicBezTo>
                        <a:pt x="673" y="69"/>
                        <a:pt x="542" y="0"/>
                        <a:pt x="41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52" name="Google Shape;1452;p23"/>
                <p:cNvSpPr/>
                <p:nvPr/>
              </p:nvSpPr>
              <p:spPr>
                <a:xfrm>
                  <a:off x="3057325" y="4965300"/>
                  <a:ext cx="24325" cy="21750"/>
                </a:xfrm>
                <a:custGeom>
                  <a:rect b="b" l="l" r="r" t="t"/>
                  <a:pathLst>
                    <a:path extrusionOk="0" h="870" w="973">
                      <a:moveTo>
                        <a:pt x="461" y="0"/>
                      </a:moveTo>
                      <a:cubicBezTo>
                        <a:pt x="439" y="0"/>
                        <a:pt x="417" y="2"/>
                        <a:pt x="395" y="5"/>
                      </a:cubicBezTo>
                      <a:cubicBezTo>
                        <a:pt x="152" y="96"/>
                        <a:pt x="0" y="309"/>
                        <a:pt x="91" y="552"/>
                      </a:cubicBezTo>
                      <a:cubicBezTo>
                        <a:pt x="143" y="733"/>
                        <a:pt x="326" y="869"/>
                        <a:pt x="510" y="869"/>
                      </a:cubicBezTo>
                      <a:cubicBezTo>
                        <a:pt x="543" y="869"/>
                        <a:pt x="576" y="865"/>
                        <a:pt x="608" y="856"/>
                      </a:cubicBezTo>
                      <a:cubicBezTo>
                        <a:pt x="821" y="765"/>
                        <a:pt x="973" y="552"/>
                        <a:pt x="912" y="309"/>
                      </a:cubicBezTo>
                      <a:cubicBezTo>
                        <a:pt x="857" y="118"/>
                        <a:pt x="656" y="0"/>
                        <a:pt x="46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53" name="Google Shape;1453;p23"/>
                <p:cNvSpPr/>
                <p:nvPr/>
              </p:nvSpPr>
              <p:spPr>
                <a:xfrm>
                  <a:off x="3092275" y="4944225"/>
                  <a:ext cx="25100" cy="21875"/>
                </a:xfrm>
                <a:custGeom>
                  <a:rect b="b" l="l" r="r" t="t"/>
                  <a:pathLst>
                    <a:path extrusionOk="0" h="875" w="1004">
                      <a:moveTo>
                        <a:pt x="525" y="0"/>
                      </a:moveTo>
                      <a:cubicBezTo>
                        <a:pt x="482" y="0"/>
                        <a:pt x="438" y="9"/>
                        <a:pt x="395" y="27"/>
                      </a:cubicBezTo>
                      <a:cubicBezTo>
                        <a:pt x="152" y="88"/>
                        <a:pt x="0" y="331"/>
                        <a:pt x="91" y="544"/>
                      </a:cubicBezTo>
                      <a:cubicBezTo>
                        <a:pt x="140" y="738"/>
                        <a:pt x="305" y="875"/>
                        <a:pt x="479" y="875"/>
                      </a:cubicBezTo>
                      <a:cubicBezTo>
                        <a:pt x="522" y="875"/>
                        <a:pt x="566" y="866"/>
                        <a:pt x="608" y="848"/>
                      </a:cubicBezTo>
                      <a:cubicBezTo>
                        <a:pt x="851" y="787"/>
                        <a:pt x="1003" y="544"/>
                        <a:pt x="912" y="331"/>
                      </a:cubicBezTo>
                      <a:cubicBezTo>
                        <a:pt x="864" y="137"/>
                        <a:pt x="698" y="0"/>
                        <a:pt x="52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54" name="Google Shape;1454;p23"/>
                <p:cNvSpPr/>
                <p:nvPr/>
              </p:nvSpPr>
              <p:spPr>
                <a:xfrm>
                  <a:off x="3092275" y="5014050"/>
                  <a:ext cx="22825" cy="22825"/>
                </a:xfrm>
                <a:custGeom>
                  <a:rect b="b" l="l" r="r" t="t"/>
                  <a:pathLst>
                    <a:path extrusionOk="0" h="913" w="913">
                      <a:moveTo>
                        <a:pt x="456" y="0"/>
                      </a:moveTo>
                      <a:cubicBezTo>
                        <a:pt x="213" y="0"/>
                        <a:pt x="0" y="183"/>
                        <a:pt x="0" y="456"/>
                      </a:cubicBezTo>
                      <a:cubicBezTo>
                        <a:pt x="0" y="699"/>
                        <a:pt x="213" y="912"/>
                        <a:pt x="456" y="912"/>
                      </a:cubicBezTo>
                      <a:cubicBezTo>
                        <a:pt x="730" y="912"/>
                        <a:pt x="912" y="699"/>
                        <a:pt x="912" y="456"/>
                      </a:cubicBezTo>
                      <a:cubicBezTo>
                        <a:pt x="912" y="183"/>
                        <a:pt x="730" y="0"/>
                        <a:pt x="456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55" name="Google Shape;1455;p23"/>
                <p:cNvSpPr/>
                <p:nvPr/>
              </p:nvSpPr>
              <p:spPr>
                <a:xfrm>
                  <a:off x="3064925" y="5012625"/>
                  <a:ext cx="25100" cy="21800"/>
                </a:xfrm>
                <a:custGeom>
                  <a:rect b="b" l="l" r="r" t="t"/>
                  <a:pathLst>
                    <a:path extrusionOk="0" h="872" w="1004">
                      <a:moveTo>
                        <a:pt x="525" y="0"/>
                      </a:moveTo>
                      <a:cubicBezTo>
                        <a:pt x="481" y="0"/>
                        <a:pt x="438" y="9"/>
                        <a:pt x="395" y="27"/>
                      </a:cubicBezTo>
                      <a:cubicBezTo>
                        <a:pt x="152" y="88"/>
                        <a:pt x="0" y="331"/>
                        <a:pt x="91" y="543"/>
                      </a:cubicBezTo>
                      <a:cubicBezTo>
                        <a:pt x="141" y="718"/>
                        <a:pt x="313" y="872"/>
                        <a:pt x="490" y="872"/>
                      </a:cubicBezTo>
                      <a:cubicBezTo>
                        <a:pt x="530" y="872"/>
                        <a:pt x="569" y="864"/>
                        <a:pt x="608" y="847"/>
                      </a:cubicBezTo>
                      <a:cubicBezTo>
                        <a:pt x="821" y="787"/>
                        <a:pt x="1003" y="543"/>
                        <a:pt x="912" y="331"/>
                      </a:cubicBezTo>
                      <a:cubicBezTo>
                        <a:pt x="863" y="136"/>
                        <a:pt x="698" y="0"/>
                        <a:pt x="52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56" name="Google Shape;1456;p23"/>
                <p:cNvSpPr/>
                <p:nvPr/>
              </p:nvSpPr>
              <p:spPr>
                <a:xfrm>
                  <a:off x="3056550" y="4932800"/>
                  <a:ext cx="22825" cy="19825"/>
                </a:xfrm>
                <a:custGeom>
                  <a:rect b="b" l="l" r="r" t="t"/>
                  <a:pathLst>
                    <a:path extrusionOk="0" h="793" w="913">
                      <a:moveTo>
                        <a:pt x="477" y="1"/>
                      </a:moveTo>
                      <a:cubicBezTo>
                        <a:pt x="433" y="1"/>
                        <a:pt x="385" y="9"/>
                        <a:pt x="335" y="28"/>
                      </a:cubicBezTo>
                      <a:cubicBezTo>
                        <a:pt x="153" y="89"/>
                        <a:pt x="1" y="271"/>
                        <a:pt x="61" y="515"/>
                      </a:cubicBezTo>
                      <a:cubicBezTo>
                        <a:pt x="143" y="678"/>
                        <a:pt x="323" y="793"/>
                        <a:pt x="512" y="793"/>
                      </a:cubicBezTo>
                      <a:cubicBezTo>
                        <a:pt x="534" y="793"/>
                        <a:pt x="556" y="791"/>
                        <a:pt x="578" y="788"/>
                      </a:cubicBezTo>
                      <a:cubicBezTo>
                        <a:pt x="761" y="697"/>
                        <a:pt x="913" y="515"/>
                        <a:pt x="821" y="271"/>
                      </a:cubicBezTo>
                      <a:cubicBezTo>
                        <a:pt x="773" y="127"/>
                        <a:pt x="648" y="1"/>
                        <a:pt x="47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57" name="Google Shape;1457;p23"/>
                <p:cNvSpPr/>
                <p:nvPr/>
              </p:nvSpPr>
              <p:spPr>
                <a:xfrm>
                  <a:off x="3073275" y="4890175"/>
                  <a:ext cx="30425" cy="30425"/>
                </a:xfrm>
                <a:custGeom>
                  <a:rect b="b" l="l" r="r" t="t"/>
                  <a:pathLst>
                    <a:path extrusionOk="0" h="1217" w="1217">
                      <a:moveTo>
                        <a:pt x="608" y="1"/>
                      </a:moveTo>
                      <a:cubicBezTo>
                        <a:pt x="274" y="1"/>
                        <a:pt x="0" y="274"/>
                        <a:pt x="0" y="609"/>
                      </a:cubicBezTo>
                      <a:cubicBezTo>
                        <a:pt x="0" y="943"/>
                        <a:pt x="274" y="1216"/>
                        <a:pt x="608" y="1216"/>
                      </a:cubicBezTo>
                      <a:cubicBezTo>
                        <a:pt x="943" y="1216"/>
                        <a:pt x="1216" y="943"/>
                        <a:pt x="1216" y="609"/>
                      </a:cubicBezTo>
                      <a:cubicBezTo>
                        <a:pt x="1216" y="274"/>
                        <a:pt x="943" y="1"/>
                        <a:pt x="608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58" name="Google Shape;1458;p23"/>
                <p:cNvSpPr/>
                <p:nvPr/>
              </p:nvSpPr>
              <p:spPr>
                <a:xfrm>
                  <a:off x="3090750" y="4988825"/>
                  <a:ext cx="15975" cy="14800"/>
                </a:xfrm>
                <a:custGeom>
                  <a:rect b="b" l="l" r="r" t="t"/>
                  <a:pathLst>
                    <a:path extrusionOk="0" h="592" w="639">
                      <a:moveTo>
                        <a:pt x="282" y="0"/>
                      </a:moveTo>
                      <a:cubicBezTo>
                        <a:pt x="260" y="0"/>
                        <a:pt x="237" y="2"/>
                        <a:pt x="213" y="6"/>
                      </a:cubicBezTo>
                      <a:cubicBezTo>
                        <a:pt x="122" y="97"/>
                        <a:pt x="0" y="249"/>
                        <a:pt x="31" y="401"/>
                      </a:cubicBezTo>
                      <a:cubicBezTo>
                        <a:pt x="56" y="528"/>
                        <a:pt x="166" y="591"/>
                        <a:pt x="307" y="591"/>
                      </a:cubicBezTo>
                      <a:cubicBezTo>
                        <a:pt x="336" y="591"/>
                        <a:pt x="365" y="589"/>
                        <a:pt x="396" y="584"/>
                      </a:cubicBezTo>
                      <a:cubicBezTo>
                        <a:pt x="548" y="553"/>
                        <a:pt x="639" y="401"/>
                        <a:pt x="608" y="219"/>
                      </a:cubicBezTo>
                      <a:cubicBezTo>
                        <a:pt x="555" y="87"/>
                        <a:pt x="433" y="0"/>
                        <a:pt x="28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59" name="Google Shape;1459;p23"/>
                <p:cNvSpPr/>
                <p:nvPr/>
              </p:nvSpPr>
              <p:spPr>
                <a:xfrm>
                  <a:off x="3112025" y="4974875"/>
                  <a:ext cx="16750" cy="14600"/>
                </a:xfrm>
                <a:custGeom>
                  <a:rect b="b" l="l" r="r" t="t"/>
                  <a:pathLst>
                    <a:path extrusionOk="0" h="584" w="670">
                      <a:moveTo>
                        <a:pt x="327" y="1"/>
                      </a:moveTo>
                      <a:cubicBezTo>
                        <a:pt x="299" y="1"/>
                        <a:pt x="272" y="6"/>
                        <a:pt x="244" y="17"/>
                      </a:cubicBezTo>
                      <a:cubicBezTo>
                        <a:pt x="92" y="47"/>
                        <a:pt x="1" y="199"/>
                        <a:pt x="61" y="382"/>
                      </a:cubicBezTo>
                      <a:cubicBezTo>
                        <a:pt x="85" y="501"/>
                        <a:pt x="184" y="583"/>
                        <a:pt x="314" y="583"/>
                      </a:cubicBezTo>
                      <a:cubicBezTo>
                        <a:pt x="350" y="583"/>
                        <a:pt x="387" y="577"/>
                        <a:pt x="426" y="564"/>
                      </a:cubicBezTo>
                      <a:cubicBezTo>
                        <a:pt x="578" y="534"/>
                        <a:pt x="669" y="382"/>
                        <a:pt x="639" y="199"/>
                      </a:cubicBezTo>
                      <a:cubicBezTo>
                        <a:pt x="564" y="100"/>
                        <a:pt x="449" y="1"/>
                        <a:pt x="32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460" name="Google Shape;1460;p23"/>
              <p:cNvSpPr/>
              <p:nvPr/>
            </p:nvSpPr>
            <p:spPr>
              <a:xfrm>
                <a:off x="-135325" y="1521950"/>
                <a:ext cx="509900" cy="524050"/>
              </a:xfrm>
              <a:custGeom>
                <a:rect b="b" l="l" r="r" t="t"/>
                <a:pathLst>
                  <a:path extrusionOk="0" h="20962" w="20396">
                    <a:moveTo>
                      <a:pt x="12675" y="2102"/>
                    </a:moveTo>
                    <a:cubicBezTo>
                      <a:pt x="12918" y="2315"/>
                      <a:pt x="13314" y="2740"/>
                      <a:pt x="13769" y="3257"/>
                    </a:cubicBezTo>
                    <a:lnTo>
                      <a:pt x="9727" y="7117"/>
                    </a:lnTo>
                    <a:cubicBezTo>
                      <a:pt x="9484" y="6874"/>
                      <a:pt x="9271" y="6692"/>
                      <a:pt x="9119" y="6570"/>
                    </a:cubicBezTo>
                    <a:cubicBezTo>
                      <a:pt x="10487" y="4777"/>
                      <a:pt x="11733" y="3196"/>
                      <a:pt x="12675" y="2102"/>
                    </a:cubicBezTo>
                    <a:close/>
                    <a:moveTo>
                      <a:pt x="14195" y="3774"/>
                    </a:moveTo>
                    <a:cubicBezTo>
                      <a:pt x="15137" y="4929"/>
                      <a:pt x="16171" y="6601"/>
                      <a:pt x="16566" y="8515"/>
                    </a:cubicBezTo>
                    <a:lnTo>
                      <a:pt x="10639" y="8789"/>
                    </a:lnTo>
                    <a:cubicBezTo>
                      <a:pt x="10548" y="8364"/>
                      <a:pt x="10365" y="7938"/>
                      <a:pt x="10122" y="7634"/>
                    </a:cubicBezTo>
                    <a:lnTo>
                      <a:pt x="14195" y="3774"/>
                    </a:lnTo>
                    <a:close/>
                    <a:moveTo>
                      <a:pt x="8693" y="7117"/>
                    </a:moveTo>
                    <a:cubicBezTo>
                      <a:pt x="8876" y="7269"/>
                      <a:pt x="9180" y="7482"/>
                      <a:pt x="9453" y="7816"/>
                    </a:cubicBezTo>
                    <a:cubicBezTo>
                      <a:pt x="9727" y="8120"/>
                      <a:pt x="9940" y="8515"/>
                      <a:pt x="9970" y="8941"/>
                    </a:cubicBezTo>
                    <a:cubicBezTo>
                      <a:pt x="10061" y="9458"/>
                      <a:pt x="9848" y="10035"/>
                      <a:pt x="9362" y="10552"/>
                    </a:cubicBezTo>
                    <a:cubicBezTo>
                      <a:pt x="8811" y="11132"/>
                      <a:pt x="8287" y="11436"/>
                      <a:pt x="7712" y="11436"/>
                    </a:cubicBezTo>
                    <a:cubicBezTo>
                      <a:pt x="7685" y="11436"/>
                      <a:pt x="7657" y="11435"/>
                      <a:pt x="7630" y="11433"/>
                    </a:cubicBezTo>
                    <a:cubicBezTo>
                      <a:pt x="6809" y="11403"/>
                      <a:pt x="6171" y="10795"/>
                      <a:pt x="5988" y="10552"/>
                    </a:cubicBezTo>
                    <a:cubicBezTo>
                      <a:pt x="6900" y="9427"/>
                      <a:pt x="7812" y="8242"/>
                      <a:pt x="8693" y="7117"/>
                    </a:cubicBezTo>
                    <a:close/>
                    <a:moveTo>
                      <a:pt x="16657" y="9154"/>
                    </a:moveTo>
                    <a:cubicBezTo>
                      <a:pt x="16657" y="9275"/>
                      <a:pt x="16718" y="9397"/>
                      <a:pt x="16718" y="9488"/>
                    </a:cubicBezTo>
                    <a:cubicBezTo>
                      <a:pt x="16809" y="11312"/>
                      <a:pt x="16201" y="13075"/>
                      <a:pt x="14833" y="14625"/>
                    </a:cubicBezTo>
                    <a:lnTo>
                      <a:pt x="10244" y="10461"/>
                    </a:lnTo>
                    <a:cubicBezTo>
                      <a:pt x="10487" y="10096"/>
                      <a:pt x="10578" y="9762"/>
                      <a:pt x="10608" y="9427"/>
                    </a:cubicBezTo>
                    <a:lnTo>
                      <a:pt x="16657" y="9154"/>
                    </a:lnTo>
                    <a:close/>
                    <a:moveTo>
                      <a:pt x="5623" y="11099"/>
                    </a:moveTo>
                    <a:cubicBezTo>
                      <a:pt x="5775" y="11281"/>
                      <a:pt x="6079" y="11525"/>
                      <a:pt x="6414" y="11737"/>
                    </a:cubicBezTo>
                    <a:lnTo>
                      <a:pt x="5411" y="17330"/>
                    </a:lnTo>
                    <a:cubicBezTo>
                      <a:pt x="3860" y="16783"/>
                      <a:pt x="2645" y="15993"/>
                      <a:pt x="2158" y="15628"/>
                    </a:cubicBezTo>
                    <a:cubicBezTo>
                      <a:pt x="3040" y="14473"/>
                      <a:pt x="4286" y="12832"/>
                      <a:pt x="5623" y="11099"/>
                    </a:cubicBezTo>
                    <a:close/>
                    <a:moveTo>
                      <a:pt x="9818" y="10978"/>
                    </a:moveTo>
                    <a:lnTo>
                      <a:pt x="14377" y="15081"/>
                    </a:lnTo>
                    <a:cubicBezTo>
                      <a:pt x="13162" y="16418"/>
                      <a:pt x="11885" y="17148"/>
                      <a:pt x="10578" y="17513"/>
                    </a:cubicBezTo>
                    <a:lnTo>
                      <a:pt x="8845" y="11768"/>
                    </a:lnTo>
                    <a:cubicBezTo>
                      <a:pt x="9180" y="11585"/>
                      <a:pt x="9514" y="11312"/>
                      <a:pt x="9818" y="10978"/>
                    </a:cubicBezTo>
                    <a:close/>
                    <a:moveTo>
                      <a:pt x="7022" y="12011"/>
                    </a:moveTo>
                    <a:lnTo>
                      <a:pt x="7599" y="12133"/>
                    </a:lnTo>
                    <a:lnTo>
                      <a:pt x="7782" y="12133"/>
                    </a:lnTo>
                    <a:cubicBezTo>
                      <a:pt x="7933" y="12133"/>
                      <a:pt x="8085" y="12072"/>
                      <a:pt x="8237" y="12041"/>
                    </a:cubicBezTo>
                    <a:lnTo>
                      <a:pt x="9940" y="17695"/>
                    </a:lnTo>
                    <a:cubicBezTo>
                      <a:pt x="9399" y="17801"/>
                      <a:pt x="8868" y="17847"/>
                      <a:pt x="8355" y="17847"/>
                    </a:cubicBezTo>
                    <a:cubicBezTo>
                      <a:pt x="7540" y="17847"/>
                      <a:pt x="6769" y="17730"/>
                      <a:pt x="6079" y="17543"/>
                    </a:cubicBezTo>
                    <a:lnTo>
                      <a:pt x="7022" y="12011"/>
                    </a:lnTo>
                    <a:close/>
                    <a:moveTo>
                      <a:pt x="14258" y="580"/>
                    </a:moveTo>
                    <a:cubicBezTo>
                      <a:pt x="15103" y="580"/>
                      <a:pt x="16223" y="1752"/>
                      <a:pt x="17113" y="3531"/>
                    </a:cubicBezTo>
                    <a:cubicBezTo>
                      <a:pt x="19058" y="7269"/>
                      <a:pt x="19666" y="12589"/>
                      <a:pt x="16870" y="16236"/>
                    </a:cubicBezTo>
                    <a:cubicBezTo>
                      <a:pt x="14286" y="19519"/>
                      <a:pt x="10335" y="20187"/>
                      <a:pt x="8237" y="20248"/>
                    </a:cubicBezTo>
                    <a:cubicBezTo>
                      <a:pt x="8017" y="20258"/>
                      <a:pt x="7799" y="20262"/>
                      <a:pt x="7583" y="20262"/>
                    </a:cubicBezTo>
                    <a:cubicBezTo>
                      <a:pt x="4279" y="20262"/>
                      <a:pt x="1507" y="19205"/>
                      <a:pt x="851" y="18121"/>
                    </a:cubicBezTo>
                    <a:cubicBezTo>
                      <a:pt x="699" y="17817"/>
                      <a:pt x="699" y="17604"/>
                      <a:pt x="821" y="17330"/>
                    </a:cubicBezTo>
                    <a:cubicBezTo>
                      <a:pt x="821" y="17300"/>
                      <a:pt x="1155" y="16874"/>
                      <a:pt x="1733" y="16114"/>
                    </a:cubicBezTo>
                    <a:cubicBezTo>
                      <a:pt x="2310" y="16540"/>
                      <a:pt x="3678" y="17391"/>
                      <a:pt x="5502" y="17969"/>
                    </a:cubicBezTo>
                    <a:cubicBezTo>
                      <a:pt x="5532" y="17999"/>
                      <a:pt x="5563" y="17999"/>
                      <a:pt x="5654" y="18060"/>
                    </a:cubicBezTo>
                    <a:lnTo>
                      <a:pt x="5715" y="18060"/>
                    </a:lnTo>
                    <a:cubicBezTo>
                      <a:pt x="6559" y="18271"/>
                      <a:pt x="7473" y="18436"/>
                      <a:pt x="8415" y="18436"/>
                    </a:cubicBezTo>
                    <a:cubicBezTo>
                      <a:pt x="8558" y="18436"/>
                      <a:pt x="8701" y="18432"/>
                      <a:pt x="8845" y="18424"/>
                    </a:cubicBezTo>
                    <a:cubicBezTo>
                      <a:pt x="10851" y="18364"/>
                      <a:pt x="13070" y="17513"/>
                      <a:pt x="15107" y="15263"/>
                    </a:cubicBezTo>
                    <a:cubicBezTo>
                      <a:pt x="16748" y="13500"/>
                      <a:pt x="17508" y="11525"/>
                      <a:pt x="17356" y="9367"/>
                    </a:cubicBezTo>
                    <a:cubicBezTo>
                      <a:pt x="17113" y="5506"/>
                      <a:pt x="14013" y="2345"/>
                      <a:pt x="13101" y="1525"/>
                    </a:cubicBezTo>
                    <a:cubicBezTo>
                      <a:pt x="13314" y="1251"/>
                      <a:pt x="13466" y="1069"/>
                      <a:pt x="13617" y="886"/>
                    </a:cubicBezTo>
                    <a:cubicBezTo>
                      <a:pt x="13769" y="673"/>
                      <a:pt x="13952" y="613"/>
                      <a:pt x="14195" y="582"/>
                    </a:cubicBezTo>
                    <a:cubicBezTo>
                      <a:pt x="14216" y="581"/>
                      <a:pt x="14237" y="580"/>
                      <a:pt x="14258" y="580"/>
                    </a:cubicBezTo>
                    <a:close/>
                    <a:moveTo>
                      <a:pt x="14306" y="0"/>
                    </a:moveTo>
                    <a:cubicBezTo>
                      <a:pt x="14269" y="0"/>
                      <a:pt x="14232" y="2"/>
                      <a:pt x="14195" y="5"/>
                    </a:cubicBezTo>
                    <a:cubicBezTo>
                      <a:pt x="13830" y="5"/>
                      <a:pt x="13435" y="187"/>
                      <a:pt x="13162" y="491"/>
                    </a:cubicBezTo>
                    <a:cubicBezTo>
                      <a:pt x="12979" y="734"/>
                      <a:pt x="12706" y="1038"/>
                      <a:pt x="12402" y="1403"/>
                    </a:cubicBezTo>
                    <a:cubicBezTo>
                      <a:pt x="9788" y="4534"/>
                      <a:pt x="3921" y="12193"/>
                      <a:pt x="1429" y="15506"/>
                    </a:cubicBezTo>
                    <a:cubicBezTo>
                      <a:pt x="790" y="16327"/>
                      <a:pt x="365" y="16905"/>
                      <a:pt x="304" y="16996"/>
                    </a:cubicBezTo>
                    <a:cubicBezTo>
                      <a:pt x="0" y="17482"/>
                      <a:pt x="0" y="17969"/>
                      <a:pt x="304" y="18455"/>
                    </a:cubicBezTo>
                    <a:cubicBezTo>
                      <a:pt x="1161" y="19882"/>
                      <a:pt x="4296" y="20961"/>
                      <a:pt x="7595" y="20961"/>
                    </a:cubicBezTo>
                    <a:cubicBezTo>
                      <a:pt x="7809" y="20961"/>
                      <a:pt x="8023" y="20957"/>
                      <a:pt x="8237" y="20947"/>
                    </a:cubicBezTo>
                    <a:cubicBezTo>
                      <a:pt x="10487" y="20826"/>
                      <a:pt x="14621" y="20127"/>
                      <a:pt x="17356" y="16631"/>
                    </a:cubicBezTo>
                    <a:cubicBezTo>
                      <a:pt x="20396" y="12771"/>
                      <a:pt x="19757" y="7148"/>
                      <a:pt x="17721" y="3318"/>
                    </a:cubicBezTo>
                    <a:cubicBezTo>
                      <a:pt x="16663" y="1262"/>
                      <a:pt x="15379" y="0"/>
                      <a:pt x="143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1" name="Google Shape;1461;p23"/>
              <p:cNvSpPr/>
              <p:nvPr/>
            </p:nvSpPr>
            <p:spPr>
              <a:xfrm rot="-8894181">
                <a:off x="552439" y="-84218"/>
                <a:ext cx="860198" cy="503384"/>
              </a:xfrm>
              <a:custGeom>
                <a:rect b="b" l="l" r="r" t="t"/>
                <a:pathLst>
                  <a:path extrusionOk="0" h="20136" w="34409">
                    <a:moveTo>
                      <a:pt x="2772" y="686"/>
                    </a:moveTo>
                    <a:cubicBezTo>
                      <a:pt x="2811" y="686"/>
                      <a:pt x="2850" y="686"/>
                      <a:pt x="2888" y="688"/>
                    </a:cubicBezTo>
                    <a:cubicBezTo>
                      <a:pt x="2827" y="1113"/>
                      <a:pt x="3283" y="1660"/>
                      <a:pt x="3770" y="2055"/>
                    </a:cubicBezTo>
                    <a:cubicBezTo>
                      <a:pt x="3162" y="2055"/>
                      <a:pt x="2523" y="2207"/>
                      <a:pt x="2280" y="2602"/>
                    </a:cubicBezTo>
                    <a:cubicBezTo>
                      <a:pt x="2098" y="2937"/>
                      <a:pt x="2371" y="3393"/>
                      <a:pt x="2706" y="3788"/>
                    </a:cubicBezTo>
                    <a:cubicBezTo>
                      <a:pt x="2580" y="3750"/>
                      <a:pt x="2449" y="3728"/>
                      <a:pt x="2317" y="3728"/>
                    </a:cubicBezTo>
                    <a:cubicBezTo>
                      <a:pt x="2130" y="3728"/>
                      <a:pt x="1941" y="3772"/>
                      <a:pt x="1763" y="3879"/>
                    </a:cubicBezTo>
                    <a:cubicBezTo>
                      <a:pt x="1672" y="3909"/>
                      <a:pt x="1611" y="4001"/>
                      <a:pt x="1611" y="4092"/>
                    </a:cubicBezTo>
                    <a:cubicBezTo>
                      <a:pt x="1125" y="3575"/>
                      <a:pt x="882" y="2815"/>
                      <a:pt x="882" y="2116"/>
                    </a:cubicBezTo>
                    <a:cubicBezTo>
                      <a:pt x="882" y="1037"/>
                      <a:pt x="1861" y="686"/>
                      <a:pt x="2772" y="686"/>
                    </a:cubicBezTo>
                    <a:close/>
                    <a:moveTo>
                      <a:pt x="5281" y="537"/>
                    </a:moveTo>
                    <a:cubicBezTo>
                      <a:pt x="5814" y="537"/>
                      <a:pt x="6350" y="621"/>
                      <a:pt x="6840" y="809"/>
                    </a:cubicBezTo>
                    <a:cubicBezTo>
                      <a:pt x="6596" y="839"/>
                      <a:pt x="6353" y="931"/>
                      <a:pt x="6292" y="1113"/>
                    </a:cubicBezTo>
                    <a:cubicBezTo>
                      <a:pt x="6080" y="1539"/>
                      <a:pt x="6505" y="1873"/>
                      <a:pt x="6779" y="2146"/>
                    </a:cubicBezTo>
                    <a:cubicBezTo>
                      <a:pt x="7083" y="2481"/>
                      <a:pt x="7417" y="2785"/>
                      <a:pt x="7751" y="3119"/>
                    </a:cubicBezTo>
                    <a:cubicBezTo>
                      <a:pt x="7235" y="3028"/>
                      <a:pt x="6657" y="2876"/>
                      <a:pt x="6140" y="2754"/>
                    </a:cubicBezTo>
                    <a:cubicBezTo>
                      <a:pt x="5973" y="2709"/>
                      <a:pt x="5745" y="2648"/>
                      <a:pt x="5532" y="2648"/>
                    </a:cubicBezTo>
                    <a:cubicBezTo>
                      <a:pt x="5320" y="2648"/>
                      <a:pt x="5122" y="2709"/>
                      <a:pt x="5016" y="2906"/>
                    </a:cubicBezTo>
                    <a:cubicBezTo>
                      <a:pt x="4833" y="3271"/>
                      <a:pt x="5259" y="3666"/>
                      <a:pt x="5441" y="3940"/>
                    </a:cubicBezTo>
                    <a:cubicBezTo>
                      <a:pt x="5715" y="4244"/>
                      <a:pt x="6019" y="4487"/>
                      <a:pt x="6323" y="4761"/>
                    </a:cubicBezTo>
                    <a:lnTo>
                      <a:pt x="5532" y="4639"/>
                    </a:lnTo>
                    <a:cubicBezTo>
                      <a:pt x="5359" y="4624"/>
                      <a:pt x="5144" y="4589"/>
                      <a:pt x="4933" y="4589"/>
                    </a:cubicBezTo>
                    <a:cubicBezTo>
                      <a:pt x="4702" y="4589"/>
                      <a:pt x="4476" y="4632"/>
                      <a:pt x="4317" y="4791"/>
                    </a:cubicBezTo>
                    <a:cubicBezTo>
                      <a:pt x="3891" y="5216"/>
                      <a:pt x="4651" y="5976"/>
                      <a:pt x="5289" y="6523"/>
                    </a:cubicBezTo>
                    <a:cubicBezTo>
                      <a:pt x="5077" y="6463"/>
                      <a:pt x="4833" y="6402"/>
                      <a:pt x="4621" y="6371"/>
                    </a:cubicBezTo>
                    <a:cubicBezTo>
                      <a:pt x="4490" y="6328"/>
                      <a:pt x="4325" y="6291"/>
                      <a:pt x="4165" y="6291"/>
                    </a:cubicBezTo>
                    <a:cubicBezTo>
                      <a:pt x="3990" y="6291"/>
                      <a:pt x="3820" y="6335"/>
                      <a:pt x="3709" y="6463"/>
                    </a:cubicBezTo>
                    <a:cubicBezTo>
                      <a:pt x="3709" y="6463"/>
                      <a:pt x="3709" y="6523"/>
                      <a:pt x="3648" y="6523"/>
                    </a:cubicBezTo>
                    <a:cubicBezTo>
                      <a:pt x="3314" y="6128"/>
                      <a:pt x="3010" y="5672"/>
                      <a:pt x="2766" y="5308"/>
                    </a:cubicBezTo>
                    <a:cubicBezTo>
                      <a:pt x="2645" y="5186"/>
                      <a:pt x="2523" y="5034"/>
                      <a:pt x="2432" y="4791"/>
                    </a:cubicBezTo>
                    <a:cubicBezTo>
                      <a:pt x="2432" y="4730"/>
                      <a:pt x="2402" y="4639"/>
                      <a:pt x="2341" y="4578"/>
                    </a:cubicBezTo>
                    <a:cubicBezTo>
                      <a:pt x="2280" y="4457"/>
                      <a:pt x="2250" y="4396"/>
                      <a:pt x="2250" y="4274"/>
                    </a:cubicBezTo>
                    <a:lnTo>
                      <a:pt x="2250" y="4274"/>
                    </a:lnTo>
                    <a:cubicBezTo>
                      <a:pt x="2276" y="4460"/>
                      <a:pt x="3211" y="4553"/>
                      <a:pt x="3586" y="4553"/>
                    </a:cubicBezTo>
                    <a:cubicBezTo>
                      <a:pt x="3640" y="4553"/>
                      <a:pt x="3682" y="4552"/>
                      <a:pt x="3709" y="4548"/>
                    </a:cubicBezTo>
                    <a:cubicBezTo>
                      <a:pt x="3952" y="4548"/>
                      <a:pt x="4104" y="4153"/>
                      <a:pt x="3922" y="3970"/>
                    </a:cubicBezTo>
                    <a:cubicBezTo>
                      <a:pt x="3557" y="3636"/>
                      <a:pt x="3132" y="3241"/>
                      <a:pt x="2949" y="2786"/>
                    </a:cubicBezTo>
                    <a:lnTo>
                      <a:pt x="2949" y="2786"/>
                    </a:lnTo>
                    <a:cubicBezTo>
                      <a:pt x="2957" y="2802"/>
                      <a:pt x="3008" y="2808"/>
                      <a:pt x="3088" y="2808"/>
                    </a:cubicBezTo>
                    <a:cubicBezTo>
                      <a:pt x="3400" y="2808"/>
                      <a:pt x="4155" y="2713"/>
                      <a:pt x="4504" y="2713"/>
                    </a:cubicBezTo>
                    <a:cubicBezTo>
                      <a:pt x="4569" y="2713"/>
                      <a:pt x="4620" y="2716"/>
                      <a:pt x="4651" y="2724"/>
                    </a:cubicBezTo>
                    <a:cubicBezTo>
                      <a:pt x="4662" y="2725"/>
                      <a:pt x="4673" y="2726"/>
                      <a:pt x="4684" y="2726"/>
                    </a:cubicBezTo>
                    <a:cubicBezTo>
                      <a:pt x="4974" y="2726"/>
                      <a:pt x="5219" y="2351"/>
                      <a:pt x="4955" y="2146"/>
                    </a:cubicBezTo>
                    <a:cubicBezTo>
                      <a:pt x="4499" y="1751"/>
                      <a:pt x="4043" y="1356"/>
                      <a:pt x="3648" y="900"/>
                    </a:cubicBezTo>
                    <a:lnTo>
                      <a:pt x="3587" y="809"/>
                    </a:lnTo>
                    <a:cubicBezTo>
                      <a:pt x="3648" y="779"/>
                      <a:pt x="3739" y="779"/>
                      <a:pt x="3800" y="748"/>
                    </a:cubicBezTo>
                    <a:cubicBezTo>
                      <a:pt x="3861" y="748"/>
                      <a:pt x="3861" y="748"/>
                      <a:pt x="3891" y="688"/>
                    </a:cubicBezTo>
                    <a:cubicBezTo>
                      <a:pt x="4043" y="657"/>
                      <a:pt x="4195" y="627"/>
                      <a:pt x="4317" y="627"/>
                    </a:cubicBezTo>
                    <a:cubicBezTo>
                      <a:pt x="4629" y="569"/>
                      <a:pt x="4954" y="537"/>
                      <a:pt x="5281" y="537"/>
                    </a:cubicBezTo>
                    <a:close/>
                    <a:moveTo>
                      <a:pt x="7426" y="1634"/>
                    </a:moveTo>
                    <a:cubicBezTo>
                      <a:pt x="7636" y="1634"/>
                      <a:pt x="7846" y="1670"/>
                      <a:pt x="8055" y="1691"/>
                    </a:cubicBezTo>
                    <a:cubicBezTo>
                      <a:pt x="8724" y="1751"/>
                      <a:pt x="9271" y="2025"/>
                      <a:pt x="9849" y="2359"/>
                    </a:cubicBezTo>
                    <a:cubicBezTo>
                      <a:pt x="10913" y="3058"/>
                      <a:pt x="11764" y="4122"/>
                      <a:pt x="12220" y="5308"/>
                    </a:cubicBezTo>
                    <a:cubicBezTo>
                      <a:pt x="12767" y="6827"/>
                      <a:pt x="11976" y="8074"/>
                      <a:pt x="10548" y="8682"/>
                    </a:cubicBezTo>
                    <a:cubicBezTo>
                      <a:pt x="9933" y="8893"/>
                      <a:pt x="9321" y="8992"/>
                      <a:pt x="8723" y="8992"/>
                    </a:cubicBezTo>
                    <a:cubicBezTo>
                      <a:pt x="7431" y="8992"/>
                      <a:pt x="6207" y="8529"/>
                      <a:pt x="5168" y="7739"/>
                    </a:cubicBezTo>
                    <a:cubicBezTo>
                      <a:pt x="5107" y="7678"/>
                      <a:pt x="5046" y="7648"/>
                      <a:pt x="4985" y="7587"/>
                    </a:cubicBezTo>
                    <a:cubicBezTo>
                      <a:pt x="4955" y="7527"/>
                      <a:pt x="4925" y="7496"/>
                      <a:pt x="4833" y="7466"/>
                    </a:cubicBezTo>
                    <a:cubicBezTo>
                      <a:pt x="4712" y="7344"/>
                      <a:pt x="4560" y="7223"/>
                      <a:pt x="4469" y="7131"/>
                    </a:cubicBezTo>
                    <a:cubicBezTo>
                      <a:pt x="4499" y="7131"/>
                      <a:pt x="4529" y="7131"/>
                      <a:pt x="4621" y="7162"/>
                    </a:cubicBezTo>
                    <a:cubicBezTo>
                      <a:pt x="4803" y="7192"/>
                      <a:pt x="5016" y="7223"/>
                      <a:pt x="5229" y="7314"/>
                    </a:cubicBezTo>
                    <a:cubicBezTo>
                      <a:pt x="5435" y="7351"/>
                      <a:pt x="5653" y="7377"/>
                      <a:pt x="5876" y="7377"/>
                    </a:cubicBezTo>
                    <a:cubicBezTo>
                      <a:pt x="6014" y="7377"/>
                      <a:pt x="6153" y="7367"/>
                      <a:pt x="6292" y="7344"/>
                    </a:cubicBezTo>
                    <a:cubicBezTo>
                      <a:pt x="6536" y="7314"/>
                      <a:pt x="6748" y="6949"/>
                      <a:pt x="6505" y="6767"/>
                    </a:cubicBezTo>
                    <a:cubicBezTo>
                      <a:pt x="6171" y="6493"/>
                      <a:pt x="5867" y="6189"/>
                      <a:pt x="5563" y="5946"/>
                    </a:cubicBezTo>
                    <a:cubicBezTo>
                      <a:pt x="5411" y="5794"/>
                      <a:pt x="5259" y="5672"/>
                      <a:pt x="5107" y="5520"/>
                    </a:cubicBezTo>
                    <a:cubicBezTo>
                      <a:pt x="5077" y="5490"/>
                      <a:pt x="5016" y="5429"/>
                      <a:pt x="5016" y="5399"/>
                    </a:cubicBezTo>
                    <a:cubicBezTo>
                      <a:pt x="5058" y="5397"/>
                      <a:pt x="5101" y="5396"/>
                      <a:pt x="5144" y="5396"/>
                    </a:cubicBezTo>
                    <a:cubicBezTo>
                      <a:pt x="5934" y="5396"/>
                      <a:pt x="6818" y="5650"/>
                      <a:pt x="7539" y="5794"/>
                    </a:cubicBezTo>
                    <a:cubicBezTo>
                      <a:pt x="7557" y="5798"/>
                      <a:pt x="7576" y="5800"/>
                      <a:pt x="7594" y="5800"/>
                    </a:cubicBezTo>
                    <a:cubicBezTo>
                      <a:pt x="7874" y="5800"/>
                      <a:pt x="8099" y="5388"/>
                      <a:pt x="7843" y="5216"/>
                    </a:cubicBezTo>
                    <a:cubicBezTo>
                      <a:pt x="7417" y="4912"/>
                      <a:pt x="7052" y="4578"/>
                      <a:pt x="6657" y="4244"/>
                    </a:cubicBezTo>
                    <a:cubicBezTo>
                      <a:pt x="6475" y="4031"/>
                      <a:pt x="6292" y="3879"/>
                      <a:pt x="6080" y="3697"/>
                    </a:cubicBezTo>
                    <a:lnTo>
                      <a:pt x="5897" y="3514"/>
                    </a:lnTo>
                    <a:lnTo>
                      <a:pt x="5897" y="3514"/>
                    </a:lnTo>
                    <a:cubicBezTo>
                      <a:pt x="6292" y="3545"/>
                      <a:pt x="6657" y="3697"/>
                      <a:pt x="7052" y="3788"/>
                    </a:cubicBezTo>
                    <a:cubicBezTo>
                      <a:pt x="7569" y="3879"/>
                      <a:pt x="8147" y="4001"/>
                      <a:pt x="8663" y="4031"/>
                    </a:cubicBezTo>
                    <a:cubicBezTo>
                      <a:pt x="8906" y="4031"/>
                      <a:pt x="9089" y="3727"/>
                      <a:pt x="8937" y="3545"/>
                    </a:cubicBezTo>
                    <a:cubicBezTo>
                      <a:pt x="8420" y="2876"/>
                      <a:pt x="7691" y="2329"/>
                      <a:pt x="7143" y="1660"/>
                    </a:cubicBezTo>
                    <a:cubicBezTo>
                      <a:pt x="7238" y="1641"/>
                      <a:pt x="7332" y="1634"/>
                      <a:pt x="7426" y="1634"/>
                    </a:cubicBezTo>
                    <a:close/>
                    <a:moveTo>
                      <a:pt x="12675" y="7435"/>
                    </a:moveTo>
                    <a:cubicBezTo>
                      <a:pt x="15715" y="8104"/>
                      <a:pt x="18663" y="9320"/>
                      <a:pt x="21551" y="10475"/>
                    </a:cubicBezTo>
                    <a:cubicBezTo>
                      <a:pt x="24560" y="11630"/>
                      <a:pt x="27569" y="12907"/>
                      <a:pt x="30396" y="14426"/>
                    </a:cubicBezTo>
                    <a:cubicBezTo>
                      <a:pt x="31855" y="15277"/>
                      <a:pt x="34165" y="16463"/>
                      <a:pt x="33101" y="18439"/>
                    </a:cubicBezTo>
                    <a:cubicBezTo>
                      <a:pt x="32671" y="19210"/>
                      <a:pt x="31988" y="19471"/>
                      <a:pt x="31230" y="19471"/>
                    </a:cubicBezTo>
                    <a:cubicBezTo>
                      <a:pt x="30167" y="19471"/>
                      <a:pt x="28956" y="18958"/>
                      <a:pt x="28086" y="18621"/>
                    </a:cubicBezTo>
                    <a:cubicBezTo>
                      <a:pt x="26232" y="17952"/>
                      <a:pt x="24439" y="16584"/>
                      <a:pt x="22767" y="15521"/>
                    </a:cubicBezTo>
                    <a:cubicBezTo>
                      <a:pt x="20366" y="14001"/>
                      <a:pt x="18025" y="12451"/>
                      <a:pt x="15624" y="10870"/>
                    </a:cubicBezTo>
                    <a:cubicBezTo>
                      <a:pt x="14712" y="10262"/>
                      <a:pt x="13800" y="9715"/>
                      <a:pt x="12888" y="9107"/>
                    </a:cubicBezTo>
                    <a:cubicBezTo>
                      <a:pt x="12554" y="8864"/>
                      <a:pt x="12220" y="8651"/>
                      <a:pt x="11855" y="8438"/>
                    </a:cubicBezTo>
                    <a:cubicBezTo>
                      <a:pt x="12220" y="8134"/>
                      <a:pt x="12463" y="7800"/>
                      <a:pt x="12675" y="7435"/>
                    </a:cubicBezTo>
                    <a:close/>
                    <a:moveTo>
                      <a:pt x="5245" y="0"/>
                    </a:moveTo>
                    <a:cubicBezTo>
                      <a:pt x="4736" y="0"/>
                      <a:pt x="4225" y="64"/>
                      <a:pt x="3739" y="171"/>
                    </a:cubicBezTo>
                    <a:cubicBezTo>
                      <a:pt x="3415" y="77"/>
                      <a:pt x="3070" y="28"/>
                      <a:pt x="2728" y="28"/>
                    </a:cubicBezTo>
                    <a:cubicBezTo>
                      <a:pt x="1627" y="28"/>
                      <a:pt x="552" y="538"/>
                      <a:pt x="274" y="1721"/>
                    </a:cubicBezTo>
                    <a:cubicBezTo>
                      <a:pt x="0" y="2937"/>
                      <a:pt x="700" y="4548"/>
                      <a:pt x="1824" y="5095"/>
                    </a:cubicBezTo>
                    <a:cubicBezTo>
                      <a:pt x="2371" y="6220"/>
                      <a:pt x="3344" y="7587"/>
                      <a:pt x="4499" y="8043"/>
                    </a:cubicBezTo>
                    <a:cubicBezTo>
                      <a:pt x="5650" y="9048"/>
                      <a:pt x="7118" y="9635"/>
                      <a:pt x="8616" y="9635"/>
                    </a:cubicBezTo>
                    <a:cubicBezTo>
                      <a:pt x="9293" y="9635"/>
                      <a:pt x="9976" y="9515"/>
                      <a:pt x="10639" y="9259"/>
                    </a:cubicBezTo>
                    <a:cubicBezTo>
                      <a:pt x="10882" y="9137"/>
                      <a:pt x="11065" y="9046"/>
                      <a:pt x="11247" y="8955"/>
                    </a:cubicBezTo>
                    <a:cubicBezTo>
                      <a:pt x="11733" y="9137"/>
                      <a:pt x="12189" y="9502"/>
                      <a:pt x="12645" y="9776"/>
                    </a:cubicBezTo>
                    <a:cubicBezTo>
                      <a:pt x="13648" y="10384"/>
                      <a:pt x="14590" y="11022"/>
                      <a:pt x="15593" y="11691"/>
                    </a:cubicBezTo>
                    <a:cubicBezTo>
                      <a:pt x="18056" y="13302"/>
                      <a:pt x="20518" y="14913"/>
                      <a:pt x="23040" y="16493"/>
                    </a:cubicBezTo>
                    <a:cubicBezTo>
                      <a:pt x="24743" y="17618"/>
                      <a:pt x="26475" y="18773"/>
                      <a:pt x="28420" y="19472"/>
                    </a:cubicBezTo>
                    <a:cubicBezTo>
                      <a:pt x="29300" y="19785"/>
                      <a:pt x="30281" y="20135"/>
                      <a:pt x="31232" y="20135"/>
                    </a:cubicBezTo>
                    <a:cubicBezTo>
                      <a:pt x="31760" y="20135"/>
                      <a:pt x="32279" y="20027"/>
                      <a:pt x="32767" y="19746"/>
                    </a:cubicBezTo>
                    <a:cubicBezTo>
                      <a:pt x="33983" y="19077"/>
                      <a:pt x="34408" y="17466"/>
                      <a:pt x="33801" y="16280"/>
                    </a:cubicBezTo>
                    <a:cubicBezTo>
                      <a:pt x="33375" y="15490"/>
                      <a:pt x="32493" y="14943"/>
                      <a:pt x="31734" y="14487"/>
                    </a:cubicBezTo>
                    <a:cubicBezTo>
                      <a:pt x="30913" y="14001"/>
                      <a:pt x="30031" y="13545"/>
                      <a:pt x="29150" y="13119"/>
                    </a:cubicBezTo>
                    <a:cubicBezTo>
                      <a:pt x="27357" y="12238"/>
                      <a:pt x="25533" y="11448"/>
                      <a:pt x="23709" y="10688"/>
                    </a:cubicBezTo>
                    <a:cubicBezTo>
                      <a:pt x="20214" y="9259"/>
                      <a:pt x="16566" y="7648"/>
                      <a:pt x="12888" y="6858"/>
                    </a:cubicBezTo>
                    <a:cubicBezTo>
                      <a:pt x="12949" y="6523"/>
                      <a:pt x="12949" y="6128"/>
                      <a:pt x="12888" y="5703"/>
                    </a:cubicBezTo>
                    <a:cubicBezTo>
                      <a:pt x="12615" y="4183"/>
                      <a:pt x="11490" y="2754"/>
                      <a:pt x="10213" y="1873"/>
                    </a:cubicBezTo>
                    <a:cubicBezTo>
                      <a:pt x="9575" y="1417"/>
                      <a:pt x="8937" y="1143"/>
                      <a:pt x="8207" y="1052"/>
                    </a:cubicBezTo>
                    <a:cubicBezTo>
                      <a:pt x="7401" y="287"/>
                      <a:pt x="6327" y="0"/>
                      <a:pt x="524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462" name="Google Shape;1462;p23"/>
              <p:cNvGrpSpPr/>
              <p:nvPr/>
            </p:nvGrpSpPr>
            <p:grpSpPr>
              <a:xfrm>
                <a:off x="1275575" y="-272937"/>
                <a:ext cx="652775" cy="541675"/>
                <a:chOff x="3635600" y="469075"/>
                <a:chExt cx="652775" cy="541675"/>
              </a:xfrm>
            </p:grpSpPr>
            <p:sp>
              <p:nvSpPr>
                <p:cNvPr id="1463" name="Google Shape;1463;p23"/>
                <p:cNvSpPr/>
                <p:nvPr/>
              </p:nvSpPr>
              <p:spPr>
                <a:xfrm>
                  <a:off x="3635600" y="469075"/>
                  <a:ext cx="652775" cy="541675"/>
                </a:xfrm>
                <a:custGeom>
                  <a:rect b="b" l="l" r="r" t="t"/>
                  <a:pathLst>
                    <a:path extrusionOk="0" h="21667" w="26111">
                      <a:moveTo>
                        <a:pt x="12309" y="4536"/>
                      </a:moveTo>
                      <a:cubicBezTo>
                        <a:pt x="13987" y="4536"/>
                        <a:pt x="14482" y="4794"/>
                        <a:pt x="14560" y="4897"/>
                      </a:cubicBezTo>
                      <a:cubicBezTo>
                        <a:pt x="14590" y="4958"/>
                        <a:pt x="14347" y="5414"/>
                        <a:pt x="12766" y="6143"/>
                      </a:cubicBezTo>
                      <a:cubicBezTo>
                        <a:pt x="12250" y="5809"/>
                        <a:pt x="11703" y="5718"/>
                        <a:pt x="11338" y="5718"/>
                      </a:cubicBezTo>
                      <a:cubicBezTo>
                        <a:pt x="11368" y="5414"/>
                        <a:pt x="11399" y="4958"/>
                        <a:pt x="11307" y="4563"/>
                      </a:cubicBezTo>
                      <a:cubicBezTo>
                        <a:pt x="11681" y="4544"/>
                        <a:pt x="12013" y="4536"/>
                        <a:pt x="12309" y="4536"/>
                      </a:cubicBezTo>
                      <a:close/>
                      <a:moveTo>
                        <a:pt x="16406" y="7717"/>
                      </a:moveTo>
                      <a:cubicBezTo>
                        <a:pt x="16573" y="7717"/>
                        <a:pt x="16647" y="7754"/>
                        <a:pt x="16657" y="7784"/>
                      </a:cubicBezTo>
                      <a:cubicBezTo>
                        <a:pt x="16718" y="7936"/>
                        <a:pt x="16535" y="8575"/>
                        <a:pt x="15472" y="9943"/>
                      </a:cubicBezTo>
                      <a:cubicBezTo>
                        <a:pt x="14985" y="9426"/>
                        <a:pt x="14347" y="9304"/>
                        <a:pt x="13891" y="9274"/>
                      </a:cubicBezTo>
                      <a:cubicBezTo>
                        <a:pt x="13952" y="9031"/>
                        <a:pt x="14043" y="8757"/>
                        <a:pt x="14073" y="8514"/>
                      </a:cubicBezTo>
                      <a:cubicBezTo>
                        <a:pt x="15370" y="7866"/>
                        <a:pt x="16073" y="7717"/>
                        <a:pt x="16406" y="7717"/>
                      </a:cubicBezTo>
                      <a:close/>
                      <a:moveTo>
                        <a:pt x="22474" y="1279"/>
                      </a:moveTo>
                      <a:cubicBezTo>
                        <a:pt x="23101" y="1279"/>
                        <a:pt x="23624" y="1808"/>
                        <a:pt x="24621" y="3164"/>
                      </a:cubicBezTo>
                      <a:cubicBezTo>
                        <a:pt x="25198" y="3985"/>
                        <a:pt x="25441" y="4593"/>
                        <a:pt x="25320" y="5079"/>
                      </a:cubicBezTo>
                      <a:cubicBezTo>
                        <a:pt x="25229" y="5474"/>
                        <a:pt x="24925" y="5778"/>
                        <a:pt x="24378" y="6082"/>
                      </a:cubicBezTo>
                      <a:cubicBezTo>
                        <a:pt x="23982" y="6265"/>
                        <a:pt x="23314" y="6477"/>
                        <a:pt x="22584" y="6721"/>
                      </a:cubicBezTo>
                      <a:cubicBezTo>
                        <a:pt x="21368" y="7085"/>
                        <a:pt x="20001" y="7511"/>
                        <a:pt x="19241" y="8088"/>
                      </a:cubicBezTo>
                      <a:cubicBezTo>
                        <a:pt x="18207" y="8818"/>
                        <a:pt x="16779" y="11614"/>
                        <a:pt x="16231" y="13286"/>
                      </a:cubicBezTo>
                      <a:cubicBezTo>
                        <a:pt x="15958" y="13104"/>
                        <a:pt x="15654" y="12952"/>
                        <a:pt x="15441" y="12861"/>
                      </a:cubicBezTo>
                      <a:cubicBezTo>
                        <a:pt x="15867" y="12344"/>
                        <a:pt x="16201" y="11493"/>
                        <a:pt x="15806" y="10581"/>
                      </a:cubicBezTo>
                      <a:cubicBezTo>
                        <a:pt x="17447" y="8605"/>
                        <a:pt x="17387" y="7876"/>
                        <a:pt x="17174" y="7511"/>
                      </a:cubicBezTo>
                      <a:cubicBezTo>
                        <a:pt x="17174" y="7481"/>
                        <a:pt x="17143" y="7481"/>
                        <a:pt x="17143" y="7420"/>
                      </a:cubicBezTo>
                      <a:cubicBezTo>
                        <a:pt x="17040" y="7243"/>
                        <a:pt x="16831" y="7081"/>
                        <a:pt x="16380" y="7081"/>
                      </a:cubicBezTo>
                      <a:cubicBezTo>
                        <a:pt x="15899" y="7081"/>
                        <a:pt x="15144" y="7266"/>
                        <a:pt x="13952" y="7815"/>
                      </a:cubicBezTo>
                      <a:cubicBezTo>
                        <a:pt x="13891" y="7541"/>
                        <a:pt x="13800" y="7329"/>
                        <a:pt x="13648" y="7055"/>
                      </a:cubicBezTo>
                      <a:cubicBezTo>
                        <a:pt x="13587" y="6933"/>
                        <a:pt x="13496" y="6873"/>
                        <a:pt x="13435" y="6751"/>
                      </a:cubicBezTo>
                      <a:lnTo>
                        <a:pt x="13314" y="6629"/>
                      </a:lnTo>
                      <a:cubicBezTo>
                        <a:pt x="14742" y="5961"/>
                        <a:pt x="15350" y="5353"/>
                        <a:pt x="15198" y="4745"/>
                      </a:cubicBezTo>
                      <a:cubicBezTo>
                        <a:pt x="15198" y="4654"/>
                        <a:pt x="15168" y="4593"/>
                        <a:pt x="15137" y="4502"/>
                      </a:cubicBezTo>
                      <a:cubicBezTo>
                        <a:pt x="14923" y="4207"/>
                        <a:pt x="14355" y="3842"/>
                        <a:pt x="12065" y="3842"/>
                      </a:cubicBezTo>
                      <a:cubicBezTo>
                        <a:pt x="11754" y="3842"/>
                        <a:pt x="11411" y="3849"/>
                        <a:pt x="11034" y="3863"/>
                      </a:cubicBezTo>
                      <a:cubicBezTo>
                        <a:pt x="10882" y="3590"/>
                        <a:pt x="10699" y="3377"/>
                        <a:pt x="10456" y="3164"/>
                      </a:cubicBezTo>
                      <a:cubicBezTo>
                        <a:pt x="9931" y="2744"/>
                        <a:pt x="9493" y="2614"/>
                        <a:pt x="9152" y="2614"/>
                      </a:cubicBezTo>
                      <a:cubicBezTo>
                        <a:pt x="9000" y="2614"/>
                        <a:pt x="8867" y="2640"/>
                        <a:pt x="8754" y="2678"/>
                      </a:cubicBezTo>
                      <a:lnTo>
                        <a:pt x="8754" y="2040"/>
                      </a:lnTo>
                      <a:cubicBezTo>
                        <a:pt x="9575" y="2070"/>
                        <a:pt x="10730" y="2192"/>
                        <a:pt x="11915" y="2465"/>
                      </a:cubicBezTo>
                      <a:cubicBezTo>
                        <a:pt x="12614" y="2617"/>
                        <a:pt x="13344" y="2891"/>
                        <a:pt x="14043" y="3104"/>
                      </a:cubicBezTo>
                      <a:cubicBezTo>
                        <a:pt x="15087" y="3438"/>
                        <a:pt x="16016" y="3757"/>
                        <a:pt x="16850" y="3757"/>
                      </a:cubicBezTo>
                      <a:cubicBezTo>
                        <a:pt x="17231" y="3757"/>
                        <a:pt x="17591" y="3691"/>
                        <a:pt x="17934" y="3529"/>
                      </a:cubicBezTo>
                      <a:cubicBezTo>
                        <a:pt x="18511" y="3256"/>
                        <a:pt x="18998" y="2952"/>
                        <a:pt x="19545" y="2648"/>
                      </a:cubicBezTo>
                      <a:cubicBezTo>
                        <a:pt x="20153" y="2283"/>
                        <a:pt x="20791" y="1888"/>
                        <a:pt x="21551" y="1553"/>
                      </a:cubicBezTo>
                      <a:cubicBezTo>
                        <a:pt x="21910" y="1379"/>
                        <a:pt x="22201" y="1279"/>
                        <a:pt x="22474" y="1279"/>
                      </a:cubicBezTo>
                      <a:close/>
                      <a:moveTo>
                        <a:pt x="6657" y="832"/>
                      </a:moveTo>
                      <a:cubicBezTo>
                        <a:pt x="6824" y="832"/>
                        <a:pt x="7006" y="866"/>
                        <a:pt x="7204" y="945"/>
                      </a:cubicBezTo>
                      <a:cubicBezTo>
                        <a:pt x="7660" y="1097"/>
                        <a:pt x="7903" y="1401"/>
                        <a:pt x="8025" y="1857"/>
                      </a:cubicBezTo>
                      <a:cubicBezTo>
                        <a:pt x="8116" y="2131"/>
                        <a:pt x="8146" y="2465"/>
                        <a:pt x="8116" y="2800"/>
                      </a:cubicBezTo>
                      <a:cubicBezTo>
                        <a:pt x="8055" y="3073"/>
                        <a:pt x="8025" y="3256"/>
                        <a:pt x="8025" y="3347"/>
                      </a:cubicBezTo>
                      <a:lnTo>
                        <a:pt x="8025" y="3377"/>
                      </a:lnTo>
                      <a:cubicBezTo>
                        <a:pt x="7994" y="3529"/>
                        <a:pt x="8055" y="3681"/>
                        <a:pt x="8207" y="3742"/>
                      </a:cubicBezTo>
                      <a:cubicBezTo>
                        <a:pt x="8250" y="3768"/>
                        <a:pt x="8293" y="3779"/>
                        <a:pt x="8336" y="3779"/>
                      </a:cubicBezTo>
                      <a:cubicBezTo>
                        <a:pt x="8443" y="3779"/>
                        <a:pt x="8545" y="3707"/>
                        <a:pt x="8633" y="3620"/>
                      </a:cubicBezTo>
                      <a:cubicBezTo>
                        <a:pt x="8633" y="3620"/>
                        <a:pt x="8724" y="3529"/>
                        <a:pt x="8906" y="3408"/>
                      </a:cubicBezTo>
                      <a:cubicBezTo>
                        <a:pt x="9022" y="3341"/>
                        <a:pt x="9140" y="3313"/>
                        <a:pt x="9258" y="3313"/>
                      </a:cubicBezTo>
                      <a:cubicBezTo>
                        <a:pt x="9571" y="3313"/>
                        <a:pt x="9879" y="3512"/>
                        <a:pt x="10122" y="3711"/>
                      </a:cubicBezTo>
                      <a:cubicBezTo>
                        <a:pt x="10335" y="3894"/>
                        <a:pt x="10487" y="4137"/>
                        <a:pt x="10608" y="4350"/>
                      </a:cubicBezTo>
                      <a:cubicBezTo>
                        <a:pt x="10943" y="5140"/>
                        <a:pt x="10639" y="6022"/>
                        <a:pt x="10639" y="6022"/>
                      </a:cubicBezTo>
                      <a:cubicBezTo>
                        <a:pt x="10608" y="6143"/>
                        <a:pt x="10639" y="6295"/>
                        <a:pt x="10730" y="6356"/>
                      </a:cubicBezTo>
                      <a:cubicBezTo>
                        <a:pt x="10775" y="6424"/>
                        <a:pt x="10872" y="6458"/>
                        <a:pt x="10969" y="6458"/>
                      </a:cubicBezTo>
                      <a:cubicBezTo>
                        <a:pt x="11002" y="6458"/>
                        <a:pt x="11034" y="6455"/>
                        <a:pt x="11064" y="6447"/>
                      </a:cubicBezTo>
                      <a:cubicBezTo>
                        <a:pt x="11079" y="6447"/>
                        <a:pt x="11243" y="6386"/>
                        <a:pt x="11496" y="6386"/>
                      </a:cubicBezTo>
                      <a:cubicBezTo>
                        <a:pt x="11777" y="6386"/>
                        <a:pt x="12168" y="6461"/>
                        <a:pt x="12584" y="6781"/>
                      </a:cubicBezTo>
                      <a:cubicBezTo>
                        <a:pt x="12736" y="6903"/>
                        <a:pt x="12858" y="7025"/>
                        <a:pt x="13010" y="7177"/>
                      </a:cubicBezTo>
                      <a:cubicBezTo>
                        <a:pt x="13314" y="7511"/>
                        <a:pt x="13435" y="7876"/>
                        <a:pt x="13435" y="8271"/>
                      </a:cubicBezTo>
                      <a:cubicBezTo>
                        <a:pt x="13435" y="8909"/>
                        <a:pt x="13040" y="9395"/>
                        <a:pt x="13040" y="9456"/>
                      </a:cubicBezTo>
                      <a:cubicBezTo>
                        <a:pt x="12979" y="9547"/>
                        <a:pt x="12979" y="9699"/>
                        <a:pt x="13040" y="9821"/>
                      </a:cubicBezTo>
                      <a:cubicBezTo>
                        <a:pt x="13115" y="9922"/>
                        <a:pt x="13233" y="9981"/>
                        <a:pt x="13323" y="9981"/>
                      </a:cubicBezTo>
                      <a:cubicBezTo>
                        <a:pt x="13341" y="9981"/>
                        <a:pt x="13359" y="9978"/>
                        <a:pt x="13374" y="9973"/>
                      </a:cubicBezTo>
                      <a:cubicBezTo>
                        <a:pt x="13374" y="9973"/>
                        <a:pt x="13553" y="9933"/>
                        <a:pt x="13805" y="9933"/>
                      </a:cubicBezTo>
                      <a:cubicBezTo>
                        <a:pt x="14212" y="9933"/>
                        <a:pt x="14811" y="10037"/>
                        <a:pt x="15168" y="10581"/>
                      </a:cubicBezTo>
                      <a:lnTo>
                        <a:pt x="15259" y="10733"/>
                      </a:lnTo>
                      <a:cubicBezTo>
                        <a:pt x="15745" y="11766"/>
                        <a:pt x="14742" y="12648"/>
                        <a:pt x="14712" y="12678"/>
                      </a:cubicBezTo>
                      <a:cubicBezTo>
                        <a:pt x="14651" y="12769"/>
                        <a:pt x="14560" y="12861"/>
                        <a:pt x="14590" y="12982"/>
                      </a:cubicBezTo>
                      <a:cubicBezTo>
                        <a:pt x="14651" y="13104"/>
                        <a:pt x="14712" y="13195"/>
                        <a:pt x="14833" y="13256"/>
                      </a:cubicBezTo>
                      <a:cubicBezTo>
                        <a:pt x="14833" y="13256"/>
                        <a:pt x="15654" y="13529"/>
                        <a:pt x="16262" y="14046"/>
                      </a:cubicBezTo>
                      <a:cubicBezTo>
                        <a:pt x="16687" y="14380"/>
                        <a:pt x="16931" y="14775"/>
                        <a:pt x="16931" y="15140"/>
                      </a:cubicBezTo>
                      <a:cubicBezTo>
                        <a:pt x="16931" y="16326"/>
                        <a:pt x="15289" y="16660"/>
                        <a:pt x="15289" y="16660"/>
                      </a:cubicBezTo>
                      <a:cubicBezTo>
                        <a:pt x="15168" y="16721"/>
                        <a:pt x="15046" y="16782"/>
                        <a:pt x="15016" y="16903"/>
                      </a:cubicBezTo>
                      <a:cubicBezTo>
                        <a:pt x="14985" y="16994"/>
                        <a:pt x="15016" y="17116"/>
                        <a:pt x="15107" y="17238"/>
                      </a:cubicBezTo>
                      <a:cubicBezTo>
                        <a:pt x="15107" y="17238"/>
                        <a:pt x="15289" y="17420"/>
                        <a:pt x="15472" y="17693"/>
                      </a:cubicBezTo>
                      <a:cubicBezTo>
                        <a:pt x="15776" y="18149"/>
                        <a:pt x="16049" y="18848"/>
                        <a:pt x="15654" y="19396"/>
                      </a:cubicBezTo>
                      <a:cubicBezTo>
                        <a:pt x="15472" y="19700"/>
                        <a:pt x="15259" y="19852"/>
                        <a:pt x="14955" y="19943"/>
                      </a:cubicBezTo>
                      <a:cubicBezTo>
                        <a:pt x="14849" y="19965"/>
                        <a:pt x="14740" y="19974"/>
                        <a:pt x="14631" y="19974"/>
                      </a:cubicBezTo>
                      <a:cubicBezTo>
                        <a:pt x="13827" y="19974"/>
                        <a:pt x="12979" y="19456"/>
                        <a:pt x="12979" y="19456"/>
                      </a:cubicBezTo>
                      <a:cubicBezTo>
                        <a:pt x="12918" y="19411"/>
                        <a:pt x="12858" y="19388"/>
                        <a:pt x="12797" y="19388"/>
                      </a:cubicBezTo>
                      <a:cubicBezTo>
                        <a:pt x="12736" y="19388"/>
                        <a:pt x="12675" y="19411"/>
                        <a:pt x="12614" y="19456"/>
                      </a:cubicBezTo>
                      <a:cubicBezTo>
                        <a:pt x="12523" y="19517"/>
                        <a:pt x="12462" y="19639"/>
                        <a:pt x="12462" y="19760"/>
                      </a:cubicBezTo>
                      <a:cubicBezTo>
                        <a:pt x="12462" y="19852"/>
                        <a:pt x="12523" y="20763"/>
                        <a:pt x="11611" y="21007"/>
                      </a:cubicBezTo>
                      <a:cubicBezTo>
                        <a:pt x="11566" y="21016"/>
                        <a:pt x="11495" y="21033"/>
                        <a:pt x="11407" y="21033"/>
                      </a:cubicBezTo>
                      <a:cubicBezTo>
                        <a:pt x="11201" y="21033"/>
                        <a:pt x="10897" y="20939"/>
                        <a:pt x="10578" y="20429"/>
                      </a:cubicBezTo>
                      <a:cubicBezTo>
                        <a:pt x="10335" y="20095"/>
                        <a:pt x="10274" y="19760"/>
                        <a:pt x="10274" y="19760"/>
                      </a:cubicBezTo>
                      <a:cubicBezTo>
                        <a:pt x="10244" y="19639"/>
                        <a:pt x="10122" y="19548"/>
                        <a:pt x="10000" y="19517"/>
                      </a:cubicBezTo>
                      <a:cubicBezTo>
                        <a:pt x="9979" y="19512"/>
                        <a:pt x="9958" y="19509"/>
                        <a:pt x="9938" y="19509"/>
                      </a:cubicBezTo>
                      <a:cubicBezTo>
                        <a:pt x="9846" y="19509"/>
                        <a:pt x="9766" y="19564"/>
                        <a:pt x="9666" y="19639"/>
                      </a:cubicBezTo>
                      <a:cubicBezTo>
                        <a:pt x="9642" y="19662"/>
                        <a:pt x="9325" y="20016"/>
                        <a:pt x="8715" y="20016"/>
                      </a:cubicBezTo>
                      <a:cubicBezTo>
                        <a:pt x="8539" y="20016"/>
                        <a:pt x="8340" y="19987"/>
                        <a:pt x="8116" y="19912"/>
                      </a:cubicBezTo>
                      <a:cubicBezTo>
                        <a:pt x="7964" y="19821"/>
                        <a:pt x="7842" y="19760"/>
                        <a:pt x="7751" y="19639"/>
                      </a:cubicBezTo>
                      <a:cubicBezTo>
                        <a:pt x="7447" y="19183"/>
                        <a:pt x="7751" y="18271"/>
                        <a:pt x="7873" y="17967"/>
                      </a:cubicBezTo>
                      <a:cubicBezTo>
                        <a:pt x="7964" y="17815"/>
                        <a:pt x="7873" y="17663"/>
                        <a:pt x="7751" y="17541"/>
                      </a:cubicBezTo>
                      <a:cubicBezTo>
                        <a:pt x="7706" y="17496"/>
                        <a:pt x="7630" y="17473"/>
                        <a:pt x="7554" y="17473"/>
                      </a:cubicBezTo>
                      <a:cubicBezTo>
                        <a:pt x="7478" y="17473"/>
                        <a:pt x="7402" y="17496"/>
                        <a:pt x="7356" y="17541"/>
                      </a:cubicBezTo>
                      <a:cubicBezTo>
                        <a:pt x="7356" y="17541"/>
                        <a:pt x="6813" y="18005"/>
                        <a:pt x="6178" y="18005"/>
                      </a:cubicBezTo>
                      <a:cubicBezTo>
                        <a:pt x="5937" y="18005"/>
                        <a:pt x="5683" y="17938"/>
                        <a:pt x="5441" y="17754"/>
                      </a:cubicBezTo>
                      <a:cubicBezTo>
                        <a:pt x="5319" y="17693"/>
                        <a:pt x="5228" y="17572"/>
                        <a:pt x="5137" y="17481"/>
                      </a:cubicBezTo>
                      <a:cubicBezTo>
                        <a:pt x="4681" y="16751"/>
                        <a:pt x="5076" y="15535"/>
                        <a:pt x="5076" y="15535"/>
                      </a:cubicBezTo>
                      <a:cubicBezTo>
                        <a:pt x="5107" y="15383"/>
                        <a:pt x="5076" y="15231"/>
                        <a:pt x="4955" y="15140"/>
                      </a:cubicBezTo>
                      <a:cubicBezTo>
                        <a:pt x="4894" y="15110"/>
                        <a:pt x="4826" y="15095"/>
                        <a:pt x="4757" y="15095"/>
                      </a:cubicBezTo>
                      <a:cubicBezTo>
                        <a:pt x="4689" y="15095"/>
                        <a:pt x="4620" y="15110"/>
                        <a:pt x="4560" y="15140"/>
                      </a:cubicBezTo>
                      <a:cubicBezTo>
                        <a:pt x="4474" y="15226"/>
                        <a:pt x="4091" y="15447"/>
                        <a:pt x="3768" y="15447"/>
                      </a:cubicBezTo>
                      <a:cubicBezTo>
                        <a:pt x="3748" y="15447"/>
                        <a:pt x="3728" y="15446"/>
                        <a:pt x="3708" y="15444"/>
                      </a:cubicBezTo>
                      <a:cubicBezTo>
                        <a:pt x="3556" y="15414"/>
                        <a:pt x="3435" y="15323"/>
                        <a:pt x="3313" y="15171"/>
                      </a:cubicBezTo>
                      <a:cubicBezTo>
                        <a:pt x="2827" y="14532"/>
                        <a:pt x="3405" y="13712"/>
                        <a:pt x="3405" y="13712"/>
                      </a:cubicBezTo>
                      <a:cubicBezTo>
                        <a:pt x="3465" y="13590"/>
                        <a:pt x="3465" y="13408"/>
                        <a:pt x="3344" y="13286"/>
                      </a:cubicBezTo>
                      <a:cubicBezTo>
                        <a:pt x="3283" y="13205"/>
                        <a:pt x="3195" y="13164"/>
                        <a:pt x="3107" y="13164"/>
                      </a:cubicBezTo>
                      <a:cubicBezTo>
                        <a:pt x="3063" y="13164"/>
                        <a:pt x="3020" y="13175"/>
                        <a:pt x="2979" y="13195"/>
                      </a:cubicBezTo>
                      <a:cubicBezTo>
                        <a:pt x="2979" y="13195"/>
                        <a:pt x="2711" y="13307"/>
                        <a:pt x="2439" y="13307"/>
                      </a:cubicBezTo>
                      <a:cubicBezTo>
                        <a:pt x="2262" y="13307"/>
                        <a:pt x="2084" y="13259"/>
                        <a:pt x="1976" y="13104"/>
                      </a:cubicBezTo>
                      <a:cubicBezTo>
                        <a:pt x="1946" y="13043"/>
                        <a:pt x="1946" y="13013"/>
                        <a:pt x="1915" y="12982"/>
                      </a:cubicBezTo>
                      <a:cubicBezTo>
                        <a:pt x="1672" y="12405"/>
                        <a:pt x="2584" y="11614"/>
                        <a:pt x="2949" y="11371"/>
                      </a:cubicBezTo>
                      <a:cubicBezTo>
                        <a:pt x="3040" y="11310"/>
                        <a:pt x="3131" y="11128"/>
                        <a:pt x="3040" y="10976"/>
                      </a:cubicBezTo>
                      <a:cubicBezTo>
                        <a:pt x="2987" y="10844"/>
                        <a:pt x="2865" y="10757"/>
                        <a:pt x="2734" y="10757"/>
                      </a:cubicBezTo>
                      <a:cubicBezTo>
                        <a:pt x="2714" y="10757"/>
                        <a:pt x="2695" y="10759"/>
                        <a:pt x="2675" y="10763"/>
                      </a:cubicBezTo>
                      <a:cubicBezTo>
                        <a:pt x="2675" y="10763"/>
                        <a:pt x="2500" y="10802"/>
                        <a:pt x="2261" y="10802"/>
                      </a:cubicBezTo>
                      <a:cubicBezTo>
                        <a:pt x="1902" y="10802"/>
                        <a:pt x="1398" y="10715"/>
                        <a:pt x="1125" y="10277"/>
                      </a:cubicBezTo>
                      <a:cubicBezTo>
                        <a:pt x="1034" y="10125"/>
                        <a:pt x="973" y="9943"/>
                        <a:pt x="912" y="9760"/>
                      </a:cubicBezTo>
                      <a:cubicBezTo>
                        <a:pt x="699" y="8332"/>
                        <a:pt x="2371" y="7663"/>
                        <a:pt x="2432" y="7632"/>
                      </a:cubicBezTo>
                      <a:cubicBezTo>
                        <a:pt x="2584" y="7541"/>
                        <a:pt x="2675" y="7389"/>
                        <a:pt x="2645" y="7237"/>
                      </a:cubicBezTo>
                      <a:cubicBezTo>
                        <a:pt x="2584" y="7085"/>
                        <a:pt x="2432" y="6964"/>
                        <a:pt x="2280" y="6964"/>
                      </a:cubicBezTo>
                      <a:cubicBezTo>
                        <a:pt x="2280" y="6964"/>
                        <a:pt x="2253" y="6966"/>
                        <a:pt x="2206" y="6966"/>
                      </a:cubicBezTo>
                      <a:cubicBezTo>
                        <a:pt x="1998" y="6966"/>
                        <a:pt x="1398" y="6925"/>
                        <a:pt x="1125" y="6477"/>
                      </a:cubicBezTo>
                      <a:cubicBezTo>
                        <a:pt x="1003" y="6295"/>
                        <a:pt x="973" y="6022"/>
                        <a:pt x="973" y="5718"/>
                      </a:cubicBezTo>
                      <a:cubicBezTo>
                        <a:pt x="1034" y="4441"/>
                        <a:pt x="2401" y="4198"/>
                        <a:pt x="2675" y="4167"/>
                      </a:cubicBezTo>
                      <a:cubicBezTo>
                        <a:pt x="2827" y="4167"/>
                        <a:pt x="2888" y="4046"/>
                        <a:pt x="2949" y="3924"/>
                      </a:cubicBezTo>
                      <a:cubicBezTo>
                        <a:pt x="2979" y="3833"/>
                        <a:pt x="2949" y="3681"/>
                        <a:pt x="2827" y="3590"/>
                      </a:cubicBezTo>
                      <a:cubicBezTo>
                        <a:pt x="2736" y="3529"/>
                        <a:pt x="2493" y="3316"/>
                        <a:pt x="2280" y="3012"/>
                      </a:cubicBezTo>
                      <a:cubicBezTo>
                        <a:pt x="2037" y="2556"/>
                        <a:pt x="2037" y="2192"/>
                        <a:pt x="2401" y="1766"/>
                      </a:cubicBezTo>
                      <a:cubicBezTo>
                        <a:pt x="2594" y="1550"/>
                        <a:pt x="2832" y="1469"/>
                        <a:pt x="3080" y="1469"/>
                      </a:cubicBezTo>
                      <a:cubicBezTo>
                        <a:pt x="3810" y="1469"/>
                        <a:pt x="4628" y="2169"/>
                        <a:pt x="4651" y="2192"/>
                      </a:cubicBezTo>
                      <a:cubicBezTo>
                        <a:pt x="4696" y="2260"/>
                        <a:pt x="4776" y="2294"/>
                        <a:pt x="4864" y="2294"/>
                      </a:cubicBezTo>
                      <a:cubicBezTo>
                        <a:pt x="4894" y="2294"/>
                        <a:pt x="4924" y="2290"/>
                        <a:pt x="4955" y="2283"/>
                      </a:cubicBezTo>
                      <a:cubicBezTo>
                        <a:pt x="5076" y="2222"/>
                        <a:pt x="5137" y="2161"/>
                        <a:pt x="5167" y="2070"/>
                      </a:cubicBezTo>
                      <a:cubicBezTo>
                        <a:pt x="5219" y="2018"/>
                        <a:pt x="5672" y="832"/>
                        <a:pt x="6657" y="832"/>
                      </a:cubicBezTo>
                      <a:close/>
                      <a:moveTo>
                        <a:pt x="6637" y="1"/>
                      </a:moveTo>
                      <a:cubicBezTo>
                        <a:pt x="5722" y="1"/>
                        <a:pt x="5085" y="678"/>
                        <a:pt x="4772" y="1280"/>
                      </a:cubicBezTo>
                      <a:cubicBezTo>
                        <a:pt x="4318" y="1078"/>
                        <a:pt x="3733" y="848"/>
                        <a:pt x="3147" y="848"/>
                      </a:cubicBezTo>
                      <a:cubicBezTo>
                        <a:pt x="2674" y="848"/>
                        <a:pt x="2201" y="998"/>
                        <a:pt x="1794" y="1432"/>
                      </a:cubicBezTo>
                      <a:cubicBezTo>
                        <a:pt x="1277" y="2040"/>
                        <a:pt x="1186" y="2769"/>
                        <a:pt x="1642" y="3499"/>
                      </a:cubicBezTo>
                      <a:cubicBezTo>
                        <a:pt x="1733" y="3590"/>
                        <a:pt x="1794" y="3711"/>
                        <a:pt x="1885" y="3803"/>
                      </a:cubicBezTo>
                      <a:cubicBezTo>
                        <a:pt x="1064" y="4046"/>
                        <a:pt x="274" y="4715"/>
                        <a:pt x="213" y="5809"/>
                      </a:cubicBezTo>
                      <a:cubicBezTo>
                        <a:pt x="152" y="6265"/>
                        <a:pt x="243" y="6629"/>
                        <a:pt x="456" y="6933"/>
                      </a:cubicBezTo>
                      <a:cubicBezTo>
                        <a:pt x="699" y="7298"/>
                        <a:pt x="973" y="7481"/>
                        <a:pt x="1277" y="7602"/>
                      </a:cubicBezTo>
                      <a:cubicBezTo>
                        <a:pt x="608" y="8088"/>
                        <a:pt x="0" y="8879"/>
                        <a:pt x="152" y="9943"/>
                      </a:cubicBezTo>
                      <a:cubicBezTo>
                        <a:pt x="213" y="10247"/>
                        <a:pt x="304" y="10520"/>
                        <a:pt x="426" y="10733"/>
                      </a:cubicBezTo>
                      <a:cubicBezTo>
                        <a:pt x="760" y="11280"/>
                        <a:pt x="1307" y="11462"/>
                        <a:pt x="1763" y="11554"/>
                      </a:cubicBezTo>
                      <a:cubicBezTo>
                        <a:pt x="1338" y="12009"/>
                        <a:pt x="912" y="12648"/>
                        <a:pt x="1186" y="13316"/>
                      </a:cubicBezTo>
                      <a:lnTo>
                        <a:pt x="1307" y="13560"/>
                      </a:lnTo>
                      <a:cubicBezTo>
                        <a:pt x="1581" y="13985"/>
                        <a:pt x="2037" y="14076"/>
                        <a:pt x="2401" y="14076"/>
                      </a:cubicBezTo>
                      <a:cubicBezTo>
                        <a:pt x="2280" y="14532"/>
                        <a:pt x="2249" y="15140"/>
                        <a:pt x="2675" y="15687"/>
                      </a:cubicBezTo>
                      <a:cubicBezTo>
                        <a:pt x="2888" y="15991"/>
                        <a:pt x="3161" y="16143"/>
                        <a:pt x="3496" y="16174"/>
                      </a:cubicBezTo>
                      <a:cubicBezTo>
                        <a:pt x="3561" y="16182"/>
                        <a:pt x="3628" y="16186"/>
                        <a:pt x="3695" y="16186"/>
                      </a:cubicBezTo>
                      <a:cubicBezTo>
                        <a:pt x="3879" y="16186"/>
                        <a:pt x="4061" y="16157"/>
                        <a:pt x="4195" y="16113"/>
                      </a:cubicBezTo>
                      <a:lnTo>
                        <a:pt x="4195" y="16113"/>
                      </a:lnTo>
                      <a:cubicBezTo>
                        <a:pt x="4104" y="16630"/>
                        <a:pt x="4104" y="17329"/>
                        <a:pt x="4499" y="17876"/>
                      </a:cubicBezTo>
                      <a:cubicBezTo>
                        <a:pt x="4620" y="18089"/>
                        <a:pt x="4772" y="18241"/>
                        <a:pt x="4955" y="18393"/>
                      </a:cubicBezTo>
                      <a:cubicBezTo>
                        <a:pt x="5297" y="18637"/>
                        <a:pt x="5666" y="18724"/>
                        <a:pt x="6024" y="18724"/>
                      </a:cubicBezTo>
                      <a:cubicBezTo>
                        <a:pt x="6332" y="18724"/>
                        <a:pt x="6632" y="18659"/>
                        <a:pt x="6900" y="18575"/>
                      </a:cubicBezTo>
                      <a:lnTo>
                        <a:pt x="6900" y="18575"/>
                      </a:lnTo>
                      <a:cubicBezTo>
                        <a:pt x="6809" y="19031"/>
                        <a:pt x="6809" y="19608"/>
                        <a:pt x="7082" y="20003"/>
                      </a:cubicBezTo>
                      <a:cubicBezTo>
                        <a:pt x="7234" y="20277"/>
                        <a:pt x="7447" y="20429"/>
                        <a:pt x="7751" y="20551"/>
                      </a:cubicBezTo>
                      <a:cubicBezTo>
                        <a:pt x="8075" y="20662"/>
                        <a:pt x="8366" y="20708"/>
                        <a:pt x="8624" y="20708"/>
                      </a:cubicBezTo>
                      <a:cubicBezTo>
                        <a:pt x="9069" y="20708"/>
                        <a:pt x="9416" y="20572"/>
                        <a:pt x="9666" y="20399"/>
                      </a:cubicBezTo>
                      <a:cubicBezTo>
                        <a:pt x="9727" y="20520"/>
                        <a:pt x="9788" y="20672"/>
                        <a:pt x="9879" y="20763"/>
                      </a:cubicBezTo>
                      <a:cubicBezTo>
                        <a:pt x="10248" y="21354"/>
                        <a:pt x="10717" y="21666"/>
                        <a:pt x="11254" y="21666"/>
                      </a:cubicBezTo>
                      <a:cubicBezTo>
                        <a:pt x="11380" y="21666"/>
                        <a:pt x="11509" y="21649"/>
                        <a:pt x="11642" y="21614"/>
                      </a:cubicBezTo>
                      <a:cubicBezTo>
                        <a:pt x="12523" y="21371"/>
                        <a:pt x="12858" y="20733"/>
                        <a:pt x="12979" y="20216"/>
                      </a:cubicBezTo>
                      <a:cubicBezTo>
                        <a:pt x="13367" y="20386"/>
                        <a:pt x="13949" y="20595"/>
                        <a:pt x="14539" y="20595"/>
                      </a:cubicBezTo>
                      <a:cubicBezTo>
                        <a:pt x="14688" y="20595"/>
                        <a:pt x="14838" y="20581"/>
                        <a:pt x="14985" y="20551"/>
                      </a:cubicBezTo>
                      <a:cubicBezTo>
                        <a:pt x="15472" y="20429"/>
                        <a:pt x="15867" y="20155"/>
                        <a:pt x="16110" y="19700"/>
                      </a:cubicBezTo>
                      <a:cubicBezTo>
                        <a:pt x="16535" y="19031"/>
                        <a:pt x="16505" y="18149"/>
                        <a:pt x="15928" y="17268"/>
                      </a:cubicBezTo>
                      <a:cubicBezTo>
                        <a:pt x="15897" y="17207"/>
                        <a:pt x="15867" y="17177"/>
                        <a:pt x="15806" y="17086"/>
                      </a:cubicBezTo>
                      <a:cubicBezTo>
                        <a:pt x="16475" y="16873"/>
                        <a:pt x="17478" y="16234"/>
                        <a:pt x="17478" y="15049"/>
                      </a:cubicBezTo>
                      <a:cubicBezTo>
                        <a:pt x="17478" y="14502"/>
                        <a:pt x="17235" y="14016"/>
                        <a:pt x="16779" y="13560"/>
                      </a:cubicBezTo>
                      <a:cubicBezTo>
                        <a:pt x="17174" y="11949"/>
                        <a:pt x="18694" y="9061"/>
                        <a:pt x="19605" y="8453"/>
                      </a:cubicBezTo>
                      <a:cubicBezTo>
                        <a:pt x="20305" y="7967"/>
                        <a:pt x="21642" y="7541"/>
                        <a:pt x="22767" y="7177"/>
                      </a:cubicBezTo>
                      <a:cubicBezTo>
                        <a:pt x="23557" y="6903"/>
                        <a:pt x="24256" y="6721"/>
                        <a:pt x="24682" y="6477"/>
                      </a:cubicBezTo>
                      <a:cubicBezTo>
                        <a:pt x="25137" y="6265"/>
                        <a:pt x="25776" y="5839"/>
                        <a:pt x="25958" y="5079"/>
                      </a:cubicBezTo>
                      <a:cubicBezTo>
                        <a:pt x="26110" y="4502"/>
                        <a:pt x="25928" y="3833"/>
                        <a:pt x="25441" y="3043"/>
                      </a:cubicBezTo>
                      <a:cubicBezTo>
                        <a:pt x="25350" y="2921"/>
                        <a:pt x="25229" y="2769"/>
                        <a:pt x="25168" y="2617"/>
                      </a:cubicBezTo>
                      <a:cubicBezTo>
                        <a:pt x="24107" y="1202"/>
                        <a:pt x="23415" y="431"/>
                        <a:pt x="22463" y="431"/>
                      </a:cubicBezTo>
                      <a:cubicBezTo>
                        <a:pt x="22105" y="431"/>
                        <a:pt x="21711" y="539"/>
                        <a:pt x="21247" y="763"/>
                      </a:cubicBezTo>
                      <a:cubicBezTo>
                        <a:pt x="20457" y="1128"/>
                        <a:pt x="19818" y="1523"/>
                        <a:pt x="19149" y="1888"/>
                      </a:cubicBezTo>
                      <a:cubicBezTo>
                        <a:pt x="18633" y="2192"/>
                        <a:pt x="18146" y="2496"/>
                        <a:pt x="17599" y="2769"/>
                      </a:cubicBezTo>
                      <a:cubicBezTo>
                        <a:pt x="17361" y="2893"/>
                        <a:pt x="17091" y="2945"/>
                        <a:pt x="16795" y="2945"/>
                      </a:cubicBezTo>
                      <a:cubicBezTo>
                        <a:pt x="16074" y="2945"/>
                        <a:pt x="15195" y="2637"/>
                        <a:pt x="14225" y="2313"/>
                      </a:cubicBezTo>
                      <a:cubicBezTo>
                        <a:pt x="13526" y="2070"/>
                        <a:pt x="12827" y="1857"/>
                        <a:pt x="12067" y="1675"/>
                      </a:cubicBezTo>
                      <a:cubicBezTo>
                        <a:pt x="10730" y="1371"/>
                        <a:pt x="9484" y="1280"/>
                        <a:pt x="8602" y="1280"/>
                      </a:cubicBezTo>
                      <a:cubicBezTo>
                        <a:pt x="8359" y="763"/>
                        <a:pt x="7994" y="368"/>
                        <a:pt x="7417" y="155"/>
                      </a:cubicBezTo>
                      <a:cubicBezTo>
                        <a:pt x="7138" y="48"/>
                        <a:pt x="6878" y="1"/>
                        <a:pt x="663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64" name="Google Shape;1464;p23"/>
                <p:cNvSpPr/>
                <p:nvPr/>
              </p:nvSpPr>
              <p:spPr>
                <a:xfrm>
                  <a:off x="3832700" y="896425"/>
                  <a:ext cx="172050" cy="51750"/>
                </a:xfrm>
                <a:custGeom>
                  <a:rect b="b" l="l" r="r" t="t"/>
                  <a:pathLst>
                    <a:path extrusionOk="0" h="2070" w="6882">
                      <a:moveTo>
                        <a:pt x="445" y="0"/>
                      </a:moveTo>
                      <a:cubicBezTo>
                        <a:pt x="174" y="0"/>
                        <a:pt x="0" y="338"/>
                        <a:pt x="232" y="569"/>
                      </a:cubicBezTo>
                      <a:cubicBezTo>
                        <a:pt x="512" y="826"/>
                        <a:pt x="829" y="975"/>
                        <a:pt x="1167" y="975"/>
                      </a:cubicBezTo>
                      <a:cubicBezTo>
                        <a:pt x="1269" y="975"/>
                        <a:pt x="1373" y="962"/>
                        <a:pt x="1478" y="934"/>
                      </a:cubicBezTo>
                      <a:cubicBezTo>
                        <a:pt x="1804" y="1585"/>
                        <a:pt x="2491" y="1983"/>
                        <a:pt x="3168" y="1983"/>
                      </a:cubicBezTo>
                      <a:cubicBezTo>
                        <a:pt x="3566" y="1983"/>
                        <a:pt x="3960" y="1845"/>
                        <a:pt x="4274" y="1542"/>
                      </a:cubicBezTo>
                      <a:cubicBezTo>
                        <a:pt x="4658" y="1848"/>
                        <a:pt x="5250" y="2070"/>
                        <a:pt x="5770" y="2070"/>
                      </a:cubicBezTo>
                      <a:cubicBezTo>
                        <a:pt x="6281" y="2070"/>
                        <a:pt x="6722" y="1856"/>
                        <a:pt x="6828" y="1299"/>
                      </a:cubicBezTo>
                      <a:cubicBezTo>
                        <a:pt x="6881" y="1049"/>
                        <a:pt x="6673" y="893"/>
                        <a:pt x="6480" y="893"/>
                      </a:cubicBezTo>
                      <a:cubicBezTo>
                        <a:pt x="6344" y="893"/>
                        <a:pt x="6215" y="971"/>
                        <a:pt x="6189" y="1147"/>
                      </a:cubicBezTo>
                      <a:cubicBezTo>
                        <a:pt x="6150" y="1342"/>
                        <a:pt x="5986" y="1415"/>
                        <a:pt x="5774" y="1415"/>
                      </a:cubicBezTo>
                      <a:cubicBezTo>
                        <a:pt x="5328" y="1415"/>
                        <a:pt x="4672" y="1089"/>
                        <a:pt x="4548" y="903"/>
                      </a:cubicBezTo>
                      <a:cubicBezTo>
                        <a:pt x="4478" y="815"/>
                        <a:pt x="4366" y="748"/>
                        <a:pt x="4256" y="748"/>
                      </a:cubicBezTo>
                      <a:cubicBezTo>
                        <a:pt x="4175" y="748"/>
                        <a:pt x="4095" y="783"/>
                        <a:pt x="4031" y="873"/>
                      </a:cubicBezTo>
                      <a:cubicBezTo>
                        <a:pt x="3789" y="1201"/>
                        <a:pt x="3454" y="1349"/>
                        <a:pt x="3123" y="1349"/>
                      </a:cubicBezTo>
                      <a:cubicBezTo>
                        <a:pt x="2627" y="1349"/>
                        <a:pt x="2141" y="1013"/>
                        <a:pt x="1995" y="447"/>
                      </a:cubicBezTo>
                      <a:cubicBezTo>
                        <a:pt x="1954" y="285"/>
                        <a:pt x="1833" y="204"/>
                        <a:pt x="1702" y="204"/>
                      </a:cubicBezTo>
                      <a:cubicBezTo>
                        <a:pt x="1637" y="204"/>
                        <a:pt x="1569" y="225"/>
                        <a:pt x="1508" y="265"/>
                      </a:cubicBezTo>
                      <a:cubicBezTo>
                        <a:pt x="1394" y="317"/>
                        <a:pt x="1287" y="341"/>
                        <a:pt x="1188" y="341"/>
                      </a:cubicBezTo>
                      <a:cubicBezTo>
                        <a:pt x="998" y="341"/>
                        <a:pt x="838" y="253"/>
                        <a:pt x="718" y="113"/>
                      </a:cubicBezTo>
                      <a:cubicBezTo>
                        <a:pt x="624" y="33"/>
                        <a:pt x="530" y="0"/>
                        <a:pt x="44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65" name="Google Shape;1465;p23"/>
                <p:cNvSpPr/>
                <p:nvPr/>
              </p:nvSpPr>
              <p:spPr>
                <a:xfrm>
                  <a:off x="3756325" y="561625"/>
                  <a:ext cx="106500" cy="96050"/>
                </a:xfrm>
                <a:custGeom>
                  <a:rect b="b" l="l" r="r" t="t"/>
                  <a:pathLst>
                    <a:path extrusionOk="0" h="3842" w="4260">
                      <a:moveTo>
                        <a:pt x="1133" y="0"/>
                      </a:moveTo>
                      <a:cubicBezTo>
                        <a:pt x="818" y="0"/>
                        <a:pt x="486" y="147"/>
                        <a:pt x="186" y="496"/>
                      </a:cubicBezTo>
                      <a:cubicBezTo>
                        <a:pt x="0" y="705"/>
                        <a:pt x="242" y="1022"/>
                        <a:pt x="488" y="1022"/>
                      </a:cubicBezTo>
                      <a:cubicBezTo>
                        <a:pt x="564" y="1022"/>
                        <a:pt x="639" y="992"/>
                        <a:pt x="703" y="921"/>
                      </a:cubicBezTo>
                      <a:cubicBezTo>
                        <a:pt x="840" y="759"/>
                        <a:pt x="991" y="690"/>
                        <a:pt x="1136" y="690"/>
                      </a:cubicBezTo>
                      <a:cubicBezTo>
                        <a:pt x="1508" y="690"/>
                        <a:pt x="1841" y="1140"/>
                        <a:pt x="1797" y="1620"/>
                      </a:cubicBezTo>
                      <a:cubicBezTo>
                        <a:pt x="1742" y="1843"/>
                        <a:pt x="1915" y="1989"/>
                        <a:pt x="2155" y="1989"/>
                      </a:cubicBezTo>
                      <a:cubicBezTo>
                        <a:pt x="2177" y="1989"/>
                        <a:pt x="2200" y="1988"/>
                        <a:pt x="2223" y="1985"/>
                      </a:cubicBezTo>
                      <a:cubicBezTo>
                        <a:pt x="2266" y="1978"/>
                        <a:pt x="2308" y="1974"/>
                        <a:pt x="2350" y="1974"/>
                      </a:cubicBezTo>
                      <a:cubicBezTo>
                        <a:pt x="2986" y="1974"/>
                        <a:pt x="3449" y="2811"/>
                        <a:pt x="3135" y="3353"/>
                      </a:cubicBezTo>
                      <a:cubicBezTo>
                        <a:pt x="2992" y="3618"/>
                        <a:pt x="3205" y="3842"/>
                        <a:pt x="3433" y="3842"/>
                      </a:cubicBezTo>
                      <a:cubicBezTo>
                        <a:pt x="3546" y="3842"/>
                        <a:pt x="3663" y="3787"/>
                        <a:pt x="3743" y="3657"/>
                      </a:cubicBezTo>
                      <a:cubicBezTo>
                        <a:pt x="4260" y="2684"/>
                        <a:pt x="3469" y="1468"/>
                        <a:pt x="2436" y="1347"/>
                      </a:cubicBezTo>
                      <a:cubicBezTo>
                        <a:pt x="2354" y="612"/>
                        <a:pt x="1779" y="0"/>
                        <a:pt x="113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466" name="Google Shape;1466;p23"/>
              <p:cNvGrpSpPr/>
              <p:nvPr/>
            </p:nvGrpSpPr>
            <p:grpSpPr>
              <a:xfrm>
                <a:off x="-114575" y="-117875"/>
                <a:ext cx="622375" cy="570700"/>
                <a:chOff x="3015525" y="1431175"/>
                <a:chExt cx="622375" cy="570700"/>
              </a:xfrm>
            </p:grpSpPr>
            <p:sp>
              <p:nvSpPr>
                <p:cNvPr id="1467" name="Google Shape;1467;p23"/>
                <p:cNvSpPr/>
                <p:nvPr/>
              </p:nvSpPr>
              <p:spPr>
                <a:xfrm>
                  <a:off x="3015525" y="1431175"/>
                  <a:ext cx="622375" cy="570700"/>
                </a:xfrm>
                <a:custGeom>
                  <a:rect b="b" l="l" r="r" t="t"/>
                  <a:pathLst>
                    <a:path extrusionOk="0" h="22828" w="24895">
                      <a:moveTo>
                        <a:pt x="13374" y="669"/>
                      </a:moveTo>
                      <a:cubicBezTo>
                        <a:pt x="16140" y="669"/>
                        <a:pt x="18785" y="2097"/>
                        <a:pt x="20761" y="4590"/>
                      </a:cubicBezTo>
                      <a:cubicBezTo>
                        <a:pt x="23131" y="7660"/>
                        <a:pt x="24195" y="12037"/>
                        <a:pt x="23344" y="15411"/>
                      </a:cubicBezTo>
                      <a:cubicBezTo>
                        <a:pt x="22280" y="19636"/>
                        <a:pt x="18511" y="22128"/>
                        <a:pt x="13314" y="22128"/>
                      </a:cubicBezTo>
                      <a:cubicBezTo>
                        <a:pt x="11794" y="22128"/>
                        <a:pt x="10183" y="21915"/>
                        <a:pt x="8633" y="21490"/>
                      </a:cubicBezTo>
                      <a:cubicBezTo>
                        <a:pt x="5624" y="20669"/>
                        <a:pt x="3192" y="18450"/>
                        <a:pt x="1946" y="15411"/>
                      </a:cubicBezTo>
                      <a:cubicBezTo>
                        <a:pt x="699" y="12462"/>
                        <a:pt x="791" y="9149"/>
                        <a:pt x="2250" y="6596"/>
                      </a:cubicBezTo>
                      <a:cubicBezTo>
                        <a:pt x="4134" y="3192"/>
                        <a:pt x="5927" y="942"/>
                        <a:pt x="13070" y="669"/>
                      </a:cubicBezTo>
                      <a:close/>
                      <a:moveTo>
                        <a:pt x="13070" y="0"/>
                      </a:moveTo>
                      <a:cubicBezTo>
                        <a:pt x="5624" y="274"/>
                        <a:pt x="3648" y="2766"/>
                        <a:pt x="1672" y="6261"/>
                      </a:cubicBezTo>
                      <a:cubicBezTo>
                        <a:pt x="152" y="8997"/>
                        <a:pt x="0" y="12523"/>
                        <a:pt x="1338" y="15684"/>
                      </a:cubicBezTo>
                      <a:cubicBezTo>
                        <a:pt x="2706" y="18906"/>
                        <a:pt x="5289" y="21277"/>
                        <a:pt x="8481" y="22158"/>
                      </a:cubicBezTo>
                      <a:cubicBezTo>
                        <a:pt x="10122" y="22614"/>
                        <a:pt x="11733" y="22827"/>
                        <a:pt x="13344" y="22827"/>
                      </a:cubicBezTo>
                      <a:cubicBezTo>
                        <a:pt x="18876" y="22827"/>
                        <a:pt x="22888" y="20122"/>
                        <a:pt x="24013" y="15623"/>
                      </a:cubicBezTo>
                      <a:cubicBezTo>
                        <a:pt x="24894" y="11976"/>
                        <a:pt x="23831" y="7477"/>
                        <a:pt x="21277" y="4164"/>
                      </a:cubicBezTo>
                      <a:cubicBezTo>
                        <a:pt x="19180" y="1489"/>
                        <a:pt x="16384" y="0"/>
                        <a:pt x="1337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68" name="Google Shape;1468;p23"/>
                <p:cNvSpPr/>
                <p:nvPr/>
              </p:nvSpPr>
              <p:spPr>
                <a:xfrm>
                  <a:off x="3074800" y="1503350"/>
                  <a:ext cx="493950" cy="438475"/>
                </a:xfrm>
                <a:custGeom>
                  <a:rect b="b" l="l" r="r" t="t"/>
                  <a:pathLst>
                    <a:path extrusionOk="0" h="17539" w="19758">
                      <a:moveTo>
                        <a:pt x="9514" y="639"/>
                      </a:moveTo>
                      <a:cubicBezTo>
                        <a:pt x="10244" y="639"/>
                        <a:pt x="11003" y="730"/>
                        <a:pt x="11794" y="821"/>
                      </a:cubicBezTo>
                      <a:cubicBezTo>
                        <a:pt x="11885" y="821"/>
                        <a:pt x="11915" y="882"/>
                        <a:pt x="12006" y="882"/>
                      </a:cubicBezTo>
                      <a:cubicBezTo>
                        <a:pt x="11429" y="1976"/>
                        <a:pt x="9757" y="5016"/>
                        <a:pt x="9301" y="5745"/>
                      </a:cubicBezTo>
                      <a:cubicBezTo>
                        <a:pt x="8976" y="6287"/>
                        <a:pt x="8049" y="6767"/>
                        <a:pt x="7158" y="6767"/>
                      </a:cubicBezTo>
                      <a:cubicBezTo>
                        <a:pt x="6799" y="6767"/>
                        <a:pt x="6446" y="6689"/>
                        <a:pt x="6140" y="6505"/>
                      </a:cubicBezTo>
                      <a:cubicBezTo>
                        <a:pt x="5137" y="5897"/>
                        <a:pt x="2827" y="4469"/>
                        <a:pt x="2037" y="3952"/>
                      </a:cubicBezTo>
                      <a:cubicBezTo>
                        <a:pt x="3526" y="1855"/>
                        <a:pt x="6262" y="639"/>
                        <a:pt x="9514" y="639"/>
                      </a:cubicBezTo>
                      <a:close/>
                      <a:moveTo>
                        <a:pt x="14195" y="1794"/>
                      </a:moveTo>
                      <a:cubicBezTo>
                        <a:pt x="15289" y="2463"/>
                        <a:pt x="16292" y="3526"/>
                        <a:pt x="17083" y="4833"/>
                      </a:cubicBezTo>
                      <a:cubicBezTo>
                        <a:pt x="18116" y="6536"/>
                        <a:pt x="18694" y="8390"/>
                        <a:pt x="18633" y="10031"/>
                      </a:cubicBezTo>
                      <a:cubicBezTo>
                        <a:pt x="17326" y="9575"/>
                        <a:pt x="13222" y="8238"/>
                        <a:pt x="12219" y="7964"/>
                      </a:cubicBezTo>
                      <a:cubicBezTo>
                        <a:pt x="11763" y="7843"/>
                        <a:pt x="11459" y="7721"/>
                        <a:pt x="11399" y="7569"/>
                      </a:cubicBezTo>
                      <a:cubicBezTo>
                        <a:pt x="11307" y="7387"/>
                        <a:pt x="11307" y="7144"/>
                        <a:pt x="11459" y="6688"/>
                      </a:cubicBezTo>
                      <a:cubicBezTo>
                        <a:pt x="11703" y="5958"/>
                        <a:pt x="13374" y="3101"/>
                        <a:pt x="14195" y="1794"/>
                      </a:cubicBezTo>
                      <a:close/>
                      <a:moveTo>
                        <a:pt x="1125" y="5897"/>
                      </a:moveTo>
                      <a:lnTo>
                        <a:pt x="1125" y="5897"/>
                      </a:lnTo>
                      <a:cubicBezTo>
                        <a:pt x="2462" y="6688"/>
                        <a:pt x="4468" y="8025"/>
                        <a:pt x="5502" y="8998"/>
                      </a:cubicBezTo>
                      <a:cubicBezTo>
                        <a:pt x="6322" y="9758"/>
                        <a:pt x="6201" y="12220"/>
                        <a:pt x="6140" y="14621"/>
                      </a:cubicBezTo>
                      <a:cubicBezTo>
                        <a:pt x="6140" y="15077"/>
                        <a:pt x="6110" y="15533"/>
                        <a:pt x="6110" y="15989"/>
                      </a:cubicBezTo>
                      <a:cubicBezTo>
                        <a:pt x="4316" y="15229"/>
                        <a:pt x="2888" y="13709"/>
                        <a:pt x="1915" y="11703"/>
                      </a:cubicBezTo>
                      <a:cubicBezTo>
                        <a:pt x="1003" y="9758"/>
                        <a:pt x="730" y="7569"/>
                        <a:pt x="1125" y="5897"/>
                      </a:cubicBezTo>
                      <a:close/>
                      <a:moveTo>
                        <a:pt x="12645" y="1064"/>
                      </a:moveTo>
                      <a:cubicBezTo>
                        <a:pt x="12979" y="1186"/>
                        <a:pt x="13313" y="1277"/>
                        <a:pt x="13617" y="1490"/>
                      </a:cubicBezTo>
                      <a:cubicBezTo>
                        <a:pt x="13010" y="2463"/>
                        <a:pt x="11095" y="5654"/>
                        <a:pt x="10821" y="6536"/>
                      </a:cubicBezTo>
                      <a:cubicBezTo>
                        <a:pt x="10669" y="7022"/>
                        <a:pt x="10547" y="7508"/>
                        <a:pt x="10821" y="7934"/>
                      </a:cubicBezTo>
                      <a:cubicBezTo>
                        <a:pt x="11003" y="8268"/>
                        <a:pt x="11399" y="8511"/>
                        <a:pt x="12067" y="8663"/>
                      </a:cubicBezTo>
                      <a:cubicBezTo>
                        <a:pt x="13101" y="8906"/>
                        <a:pt x="17538" y="10365"/>
                        <a:pt x="18633" y="10761"/>
                      </a:cubicBezTo>
                      <a:cubicBezTo>
                        <a:pt x="18602" y="11125"/>
                        <a:pt x="18542" y="11460"/>
                        <a:pt x="18420" y="11824"/>
                      </a:cubicBezTo>
                      <a:cubicBezTo>
                        <a:pt x="17022" y="11429"/>
                        <a:pt x="11125" y="9879"/>
                        <a:pt x="10487" y="9758"/>
                      </a:cubicBezTo>
                      <a:cubicBezTo>
                        <a:pt x="10378" y="9743"/>
                        <a:pt x="10255" y="9734"/>
                        <a:pt x="10125" y="9734"/>
                      </a:cubicBezTo>
                      <a:cubicBezTo>
                        <a:pt x="9709" y="9734"/>
                        <a:pt x="9216" y="9829"/>
                        <a:pt x="8845" y="10153"/>
                      </a:cubicBezTo>
                      <a:cubicBezTo>
                        <a:pt x="8511" y="10396"/>
                        <a:pt x="8268" y="10791"/>
                        <a:pt x="8207" y="11277"/>
                      </a:cubicBezTo>
                      <a:cubicBezTo>
                        <a:pt x="8085" y="12159"/>
                        <a:pt x="8055" y="15502"/>
                        <a:pt x="8055" y="16627"/>
                      </a:cubicBezTo>
                      <a:cubicBezTo>
                        <a:pt x="7812" y="16597"/>
                        <a:pt x="7599" y="16566"/>
                        <a:pt x="7356" y="16475"/>
                      </a:cubicBezTo>
                      <a:cubicBezTo>
                        <a:pt x="7113" y="16414"/>
                        <a:pt x="6930" y="16323"/>
                        <a:pt x="6748" y="16262"/>
                      </a:cubicBezTo>
                      <a:cubicBezTo>
                        <a:pt x="6748" y="15715"/>
                        <a:pt x="6778" y="15198"/>
                        <a:pt x="6778" y="14651"/>
                      </a:cubicBezTo>
                      <a:cubicBezTo>
                        <a:pt x="6900" y="12007"/>
                        <a:pt x="6991" y="9454"/>
                        <a:pt x="5958" y="8511"/>
                      </a:cubicBezTo>
                      <a:cubicBezTo>
                        <a:pt x="4742" y="7417"/>
                        <a:pt x="2523" y="5958"/>
                        <a:pt x="1307" y="5229"/>
                      </a:cubicBezTo>
                      <a:cubicBezTo>
                        <a:pt x="1368" y="5077"/>
                        <a:pt x="1429" y="4985"/>
                        <a:pt x="1520" y="4864"/>
                      </a:cubicBezTo>
                      <a:cubicBezTo>
                        <a:pt x="1581" y="4742"/>
                        <a:pt x="1611" y="4621"/>
                        <a:pt x="1702" y="4530"/>
                      </a:cubicBezTo>
                      <a:cubicBezTo>
                        <a:pt x="2493" y="5016"/>
                        <a:pt x="4803" y="6444"/>
                        <a:pt x="5806" y="7052"/>
                      </a:cubicBezTo>
                      <a:cubicBezTo>
                        <a:pt x="6231" y="7326"/>
                        <a:pt x="6718" y="7448"/>
                        <a:pt x="7174" y="7448"/>
                      </a:cubicBezTo>
                      <a:cubicBezTo>
                        <a:pt x="8298" y="7448"/>
                        <a:pt x="9453" y="6809"/>
                        <a:pt x="9879" y="6110"/>
                      </a:cubicBezTo>
                      <a:cubicBezTo>
                        <a:pt x="10335" y="5350"/>
                        <a:pt x="12158" y="2007"/>
                        <a:pt x="12645" y="1064"/>
                      </a:cubicBezTo>
                      <a:close/>
                      <a:moveTo>
                        <a:pt x="10078" y="10370"/>
                      </a:moveTo>
                      <a:cubicBezTo>
                        <a:pt x="10184" y="10370"/>
                        <a:pt x="10282" y="10379"/>
                        <a:pt x="10365" y="10396"/>
                      </a:cubicBezTo>
                      <a:cubicBezTo>
                        <a:pt x="10882" y="10487"/>
                        <a:pt x="15532" y="11703"/>
                        <a:pt x="18177" y="12432"/>
                      </a:cubicBezTo>
                      <a:cubicBezTo>
                        <a:pt x="16931" y="15168"/>
                        <a:pt x="14043" y="16870"/>
                        <a:pt x="10487" y="16870"/>
                      </a:cubicBezTo>
                      <a:cubicBezTo>
                        <a:pt x="9909" y="16870"/>
                        <a:pt x="9301" y="16840"/>
                        <a:pt x="8693" y="16718"/>
                      </a:cubicBezTo>
                      <a:cubicBezTo>
                        <a:pt x="8693" y="15685"/>
                        <a:pt x="8724" y="12189"/>
                        <a:pt x="8845" y="11308"/>
                      </a:cubicBezTo>
                      <a:cubicBezTo>
                        <a:pt x="8876" y="11004"/>
                        <a:pt x="8997" y="10791"/>
                        <a:pt x="9210" y="10639"/>
                      </a:cubicBezTo>
                      <a:cubicBezTo>
                        <a:pt x="9454" y="10440"/>
                        <a:pt x="9794" y="10370"/>
                        <a:pt x="10078" y="10370"/>
                      </a:cubicBezTo>
                      <a:close/>
                      <a:moveTo>
                        <a:pt x="9575" y="1"/>
                      </a:moveTo>
                      <a:cubicBezTo>
                        <a:pt x="5563" y="1"/>
                        <a:pt x="2341" y="1703"/>
                        <a:pt x="942" y="4560"/>
                      </a:cubicBezTo>
                      <a:cubicBezTo>
                        <a:pt x="0" y="6414"/>
                        <a:pt x="183" y="9423"/>
                        <a:pt x="1368" y="12007"/>
                      </a:cubicBezTo>
                      <a:cubicBezTo>
                        <a:pt x="2584" y="14651"/>
                        <a:pt x="4651" y="16475"/>
                        <a:pt x="7204" y="17144"/>
                      </a:cubicBezTo>
                      <a:lnTo>
                        <a:pt x="8359" y="17356"/>
                      </a:lnTo>
                      <a:lnTo>
                        <a:pt x="8389" y="17356"/>
                      </a:lnTo>
                      <a:cubicBezTo>
                        <a:pt x="9119" y="17478"/>
                        <a:pt x="9788" y="17539"/>
                        <a:pt x="10517" y="17539"/>
                      </a:cubicBezTo>
                      <a:cubicBezTo>
                        <a:pt x="14529" y="17539"/>
                        <a:pt x="17721" y="15563"/>
                        <a:pt x="18937" y="12341"/>
                      </a:cubicBezTo>
                      <a:cubicBezTo>
                        <a:pt x="18937" y="12341"/>
                        <a:pt x="18937" y="12311"/>
                        <a:pt x="18997" y="12311"/>
                      </a:cubicBezTo>
                      <a:cubicBezTo>
                        <a:pt x="19028" y="12220"/>
                        <a:pt x="19058" y="12159"/>
                        <a:pt x="19058" y="12068"/>
                      </a:cubicBezTo>
                      <a:cubicBezTo>
                        <a:pt x="19757" y="10031"/>
                        <a:pt x="19241" y="7052"/>
                        <a:pt x="17721" y="4560"/>
                      </a:cubicBezTo>
                      <a:cubicBezTo>
                        <a:pt x="16779" y="3010"/>
                        <a:pt x="15593" y="1824"/>
                        <a:pt x="14317" y="1064"/>
                      </a:cubicBezTo>
                      <a:cubicBezTo>
                        <a:pt x="14286" y="1034"/>
                        <a:pt x="14286" y="1034"/>
                        <a:pt x="14225" y="1034"/>
                      </a:cubicBezTo>
                      <a:cubicBezTo>
                        <a:pt x="13465" y="608"/>
                        <a:pt x="12706" y="305"/>
                        <a:pt x="11915" y="183"/>
                      </a:cubicBezTo>
                      <a:cubicBezTo>
                        <a:pt x="11125" y="61"/>
                        <a:pt x="10335" y="1"/>
                        <a:pt x="957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69" name="Google Shape;1469;p23"/>
                <p:cNvSpPr/>
                <p:nvPr/>
              </p:nvSpPr>
              <p:spPr>
                <a:xfrm>
                  <a:off x="3320225" y="1779950"/>
                  <a:ext cx="41075" cy="49100"/>
                </a:xfrm>
                <a:custGeom>
                  <a:rect b="b" l="l" r="r" t="t"/>
                  <a:pathLst>
                    <a:path extrusionOk="0" h="1964" w="1643">
                      <a:moveTo>
                        <a:pt x="153" y="1"/>
                      </a:moveTo>
                      <a:cubicBezTo>
                        <a:pt x="153" y="1"/>
                        <a:pt x="1" y="1247"/>
                        <a:pt x="214" y="1581"/>
                      </a:cubicBezTo>
                      <a:cubicBezTo>
                        <a:pt x="343" y="1818"/>
                        <a:pt x="594" y="1963"/>
                        <a:pt x="848" y="1963"/>
                      </a:cubicBezTo>
                      <a:cubicBezTo>
                        <a:pt x="953" y="1963"/>
                        <a:pt x="1058" y="1938"/>
                        <a:pt x="1156" y="1885"/>
                      </a:cubicBezTo>
                      <a:cubicBezTo>
                        <a:pt x="1490" y="1703"/>
                        <a:pt x="1642" y="1277"/>
                        <a:pt x="1460" y="943"/>
                      </a:cubicBezTo>
                      <a:cubicBezTo>
                        <a:pt x="1308" y="548"/>
                        <a:pt x="153" y="1"/>
                        <a:pt x="153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70" name="Google Shape;1470;p23"/>
                <p:cNvSpPr/>
                <p:nvPr/>
              </p:nvSpPr>
              <p:spPr>
                <a:xfrm>
                  <a:off x="3372675" y="1819475"/>
                  <a:ext cx="40300" cy="52700"/>
                </a:xfrm>
                <a:custGeom>
                  <a:rect b="b" l="l" r="r" t="t"/>
                  <a:pathLst>
                    <a:path extrusionOk="0" h="2108" w="1612">
                      <a:moveTo>
                        <a:pt x="456" y="0"/>
                      </a:moveTo>
                      <a:cubicBezTo>
                        <a:pt x="456" y="0"/>
                        <a:pt x="0" y="1186"/>
                        <a:pt x="122" y="1550"/>
                      </a:cubicBezTo>
                      <a:cubicBezTo>
                        <a:pt x="176" y="1901"/>
                        <a:pt x="516" y="2108"/>
                        <a:pt x="868" y="2108"/>
                      </a:cubicBezTo>
                      <a:cubicBezTo>
                        <a:pt x="913" y="2108"/>
                        <a:pt x="959" y="2104"/>
                        <a:pt x="1003" y="2097"/>
                      </a:cubicBezTo>
                      <a:cubicBezTo>
                        <a:pt x="1368" y="2006"/>
                        <a:pt x="1611" y="1581"/>
                        <a:pt x="1520" y="1216"/>
                      </a:cubicBezTo>
                      <a:cubicBezTo>
                        <a:pt x="1398" y="790"/>
                        <a:pt x="456" y="0"/>
                        <a:pt x="456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71" name="Google Shape;1471;p23"/>
                <p:cNvSpPr/>
                <p:nvPr/>
              </p:nvSpPr>
              <p:spPr>
                <a:xfrm>
                  <a:off x="3425850" y="1814050"/>
                  <a:ext cx="54000" cy="35900"/>
                </a:xfrm>
                <a:custGeom>
                  <a:rect b="b" l="l" r="r" t="t"/>
                  <a:pathLst>
                    <a:path extrusionOk="0" h="1436" w="2160">
                      <a:moveTo>
                        <a:pt x="1407" y="1"/>
                      </a:moveTo>
                      <a:cubicBezTo>
                        <a:pt x="978" y="1"/>
                        <a:pt x="1" y="643"/>
                        <a:pt x="1" y="643"/>
                      </a:cubicBezTo>
                      <a:cubicBezTo>
                        <a:pt x="1" y="643"/>
                        <a:pt x="1004" y="1403"/>
                        <a:pt x="1369" y="1433"/>
                      </a:cubicBezTo>
                      <a:cubicBezTo>
                        <a:pt x="1387" y="1434"/>
                        <a:pt x="1405" y="1435"/>
                        <a:pt x="1423" y="1435"/>
                      </a:cubicBezTo>
                      <a:cubicBezTo>
                        <a:pt x="1794" y="1435"/>
                        <a:pt x="2100" y="1140"/>
                        <a:pt x="2129" y="734"/>
                      </a:cubicBezTo>
                      <a:cubicBezTo>
                        <a:pt x="2159" y="339"/>
                        <a:pt x="1825" y="35"/>
                        <a:pt x="1460" y="4"/>
                      </a:cubicBezTo>
                      <a:cubicBezTo>
                        <a:pt x="1444" y="2"/>
                        <a:pt x="1426" y="1"/>
                        <a:pt x="140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72" name="Google Shape;1472;p23"/>
                <p:cNvSpPr/>
                <p:nvPr/>
              </p:nvSpPr>
              <p:spPr>
                <a:xfrm>
                  <a:off x="3315675" y="1850625"/>
                  <a:ext cx="37250" cy="53375"/>
                </a:xfrm>
                <a:custGeom>
                  <a:rect b="b" l="l" r="r" t="t"/>
                  <a:pathLst>
                    <a:path extrusionOk="0" h="2135" w="1490">
                      <a:moveTo>
                        <a:pt x="730" y="0"/>
                      </a:moveTo>
                      <a:cubicBezTo>
                        <a:pt x="730" y="0"/>
                        <a:pt x="1" y="1034"/>
                        <a:pt x="31" y="1459"/>
                      </a:cubicBezTo>
                      <a:cubicBezTo>
                        <a:pt x="31" y="1797"/>
                        <a:pt x="344" y="2135"/>
                        <a:pt x="679" y="2135"/>
                      </a:cubicBezTo>
                      <a:cubicBezTo>
                        <a:pt x="706" y="2135"/>
                        <a:pt x="733" y="2133"/>
                        <a:pt x="760" y="2128"/>
                      </a:cubicBezTo>
                      <a:cubicBezTo>
                        <a:pt x="1156" y="2128"/>
                        <a:pt x="1490" y="1794"/>
                        <a:pt x="1460" y="1429"/>
                      </a:cubicBezTo>
                      <a:cubicBezTo>
                        <a:pt x="1460" y="1034"/>
                        <a:pt x="730" y="0"/>
                        <a:pt x="73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73" name="Google Shape;1473;p23"/>
                <p:cNvSpPr/>
                <p:nvPr/>
              </p:nvSpPr>
              <p:spPr>
                <a:xfrm>
                  <a:off x="3417500" y="1586550"/>
                  <a:ext cx="39550" cy="47525"/>
                </a:xfrm>
                <a:custGeom>
                  <a:rect b="b" l="l" r="r" t="t"/>
                  <a:pathLst>
                    <a:path extrusionOk="0" h="1901" w="1582">
                      <a:moveTo>
                        <a:pt x="807" y="0"/>
                      </a:moveTo>
                      <a:cubicBezTo>
                        <a:pt x="582" y="0"/>
                        <a:pt x="363" y="114"/>
                        <a:pt x="213" y="320"/>
                      </a:cubicBezTo>
                      <a:cubicBezTo>
                        <a:pt x="1" y="654"/>
                        <a:pt x="1" y="1901"/>
                        <a:pt x="1" y="1901"/>
                      </a:cubicBezTo>
                      <a:cubicBezTo>
                        <a:pt x="1" y="1901"/>
                        <a:pt x="1156" y="1445"/>
                        <a:pt x="1399" y="1141"/>
                      </a:cubicBezTo>
                      <a:cubicBezTo>
                        <a:pt x="1581" y="806"/>
                        <a:pt x="1520" y="350"/>
                        <a:pt x="1216" y="138"/>
                      </a:cubicBezTo>
                      <a:cubicBezTo>
                        <a:pt x="1088" y="44"/>
                        <a:pt x="946" y="0"/>
                        <a:pt x="80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74" name="Google Shape;1474;p23"/>
                <p:cNvSpPr/>
                <p:nvPr/>
              </p:nvSpPr>
              <p:spPr>
                <a:xfrm>
                  <a:off x="3300475" y="1536350"/>
                  <a:ext cx="38775" cy="53650"/>
                </a:xfrm>
                <a:custGeom>
                  <a:rect b="b" l="l" r="r" t="t"/>
                  <a:pathLst>
                    <a:path extrusionOk="0" h="2146" w="1551">
                      <a:moveTo>
                        <a:pt x="730" y="0"/>
                      </a:moveTo>
                      <a:cubicBezTo>
                        <a:pt x="397" y="0"/>
                        <a:pt x="114" y="256"/>
                        <a:pt x="61" y="626"/>
                      </a:cubicBezTo>
                      <a:cubicBezTo>
                        <a:pt x="1" y="991"/>
                        <a:pt x="578" y="2146"/>
                        <a:pt x="578" y="2146"/>
                      </a:cubicBezTo>
                      <a:cubicBezTo>
                        <a:pt x="578" y="2146"/>
                        <a:pt x="1399" y="1173"/>
                        <a:pt x="1490" y="808"/>
                      </a:cubicBezTo>
                      <a:cubicBezTo>
                        <a:pt x="1551" y="413"/>
                        <a:pt x="1308" y="48"/>
                        <a:pt x="882" y="18"/>
                      </a:cubicBezTo>
                      <a:cubicBezTo>
                        <a:pt x="831" y="6"/>
                        <a:pt x="780" y="0"/>
                        <a:pt x="73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75" name="Google Shape;1475;p23"/>
                <p:cNvSpPr/>
                <p:nvPr/>
              </p:nvSpPr>
              <p:spPr>
                <a:xfrm>
                  <a:off x="3109750" y="1681500"/>
                  <a:ext cx="50925" cy="36125"/>
                </a:xfrm>
                <a:custGeom>
                  <a:rect b="b" l="l" r="r" t="t"/>
                  <a:pathLst>
                    <a:path extrusionOk="0" h="1445" w="2037">
                      <a:moveTo>
                        <a:pt x="817" y="0"/>
                      </a:moveTo>
                      <a:cubicBezTo>
                        <a:pt x="563" y="0"/>
                        <a:pt x="312" y="146"/>
                        <a:pt x="183" y="382"/>
                      </a:cubicBezTo>
                      <a:cubicBezTo>
                        <a:pt x="0" y="747"/>
                        <a:pt x="152" y="1142"/>
                        <a:pt x="487" y="1355"/>
                      </a:cubicBezTo>
                      <a:cubicBezTo>
                        <a:pt x="601" y="1423"/>
                        <a:pt x="847" y="1445"/>
                        <a:pt x="1111" y="1445"/>
                      </a:cubicBezTo>
                      <a:cubicBezTo>
                        <a:pt x="1550" y="1445"/>
                        <a:pt x="2037" y="1385"/>
                        <a:pt x="2037" y="1385"/>
                      </a:cubicBezTo>
                      <a:cubicBezTo>
                        <a:pt x="2037" y="1385"/>
                        <a:pt x="1490" y="261"/>
                        <a:pt x="1125" y="78"/>
                      </a:cubicBezTo>
                      <a:cubicBezTo>
                        <a:pt x="1027" y="25"/>
                        <a:pt x="922" y="0"/>
                        <a:pt x="81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76" name="Google Shape;1476;p23"/>
                <p:cNvSpPr/>
                <p:nvPr/>
              </p:nvSpPr>
              <p:spPr>
                <a:xfrm>
                  <a:off x="3124950" y="1739675"/>
                  <a:ext cx="48650" cy="38450"/>
                </a:xfrm>
                <a:custGeom>
                  <a:rect b="b" l="l" r="r" t="t"/>
                  <a:pathLst>
                    <a:path extrusionOk="0" h="1538" w="1946">
                      <a:moveTo>
                        <a:pt x="1946" y="1"/>
                      </a:moveTo>
                      <a:cubicBezTo>
                        <a:pt x="1945" y="1"/>
                        <a:pt x="669" y="1"/>
                        <a:pt x="365" y="274"/>
                      </a:cubicBezTo>
                      <a:cubicBezTo>
                        <a:pt x="61" y="487"/>
                        <a:pt x="0" y="943"/>
                        <a:pt x="213" y="1247"/>
                      </a:cubicBezTo>
                      <a:cubicBezTo>
                        <a:pt x="361" y="1432"/>
                        <a:pt x="588" y="1538"/>
                        <a:pt x="811" y="1538"/>
                      </a:cubicBezTo>
                      <a:cubicBezTo>
                        <a:pt x="955" y="1538"/>
                        <a:pt x="1097" y="1494"/>
                        <a:pt x="1216" y="1399"/>
                      </a:cubicBezTo>
                      <a:cubicBezTo>
                        <a:pt x="1520" y="1186"/>
                        <a:pt x="1946" y="1"/>
                        <a:pt x="1946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77" name="Google Shape;1477;p23"/>
                <p:cNvSpPr/>
                <p:nvPr/>
              </p:nvSpPr>
              <p:spPr>
                <a:xfrm>
                  <a:off x="3174325" y="1744225"/>
                  <a:ext cx="39550" cy="52500"/>
                </a:xfrm>
                <a:custGeom>
                  <a:rect b="b" l="l" r="r" t="t"/>
                  <a:pathLst>
                    <a:path extrusionOk="0" h="2100" w="1582">
                      <a:moveTo>
                        <a:pt x="1186" y="1"/>
                      </a:moveTo>
                      <a:cubicBezTo>
                        <a:pt x="1186" y="1"/>
                        <a:pt x="183" y="791"/>
                        <a:pt x="92" y="1186"/>
                      </a:cubicBezTo>
                      <a:cubicBezTo>
                        <a:pt x="1" y="1551"/>
                        <a:pt x="214" y="1946"/>
                        <a:pt x="609" y="2068"/>
                      </a:cubicBezTo>
                      <a:cubicBezTo>
                        <a:pt x="673" y="2089"/>
                        <a:pt x="738" y="2099"/>
                        <a:pt x="802" y="2099"/>
                      </a:cubicBezTo>
                      <a:cubicBezTo>
                        <a:pt x="1104" y="2099"/>
                        <a:pt x="1390" y="1877"/>
                        <a:pt x="1490" y="1551"/>
                      </a:cubicBezTo>
                      <a:cubicBezTo>
                        <a:pt x="1582" y="1186"/>
                        <a:pt x="1186" y="1"/>
                        <a:pt x="1186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78" name="Google Shape;1478;p23"/>
                <p:cNvSpPr/>
                <p:nvPr/>
              </p:nvSpPr>
              <p:spPr>
                <a:xfrm>
                  <a:off x="3170550" y="1822500"/>
                  <a:ext cx="48650" cy="39725"/>
                </a:xfrm>
                <a:custGeom>
                  <a:rect b="b" l="l" r="r" t="t"/>
                  <a:pathLst>
                    <a:path extrusionOk="0" h="1589" w="1946">
                      <a:moveTo>
                        <a:pt x="0" y="1"/>
                      </a:moveTo>
                      <a:cubicBezTo>
                        <a:pt x="0" y="1"/>
                        <a:pt x="365" y="1156"/>
                        <a:pt x="669" y="1429"/>
                      </a:cubicBezTo>
                      <a:cubicBezTo>
                        <a:pt x="801" y="1535"/>
                        <a:pt x="961" y="1589"/>
                        <a:pt x="1121" y="1589"/>
                      </a:cubicBezTo>
                      <a:cubicBezTo>
                        <a:pt x="1328" y="1589"/>
                        <a:pt x="1534" y="1497"/>
                        <a:pt x="1672" y="1308"/>
                      </a:cubicBezTo>
                      <a:cubicBezTo>
                        <a:pt x="1945" y="973"/>
                        <a:pt x="1885" y="517"/>
                        <a:pt x="1550" y="305"/>
                      </a:cubicBezTo>
                      <a:cubicBezTo>
                        <a:pt x="1246" y="62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79" name="Google Shape;1479;p23"/>
                <p:cNvSpPr/>
                <p:nvPr/>
              </p:nvSpPr>
              <p:spPr>
                <a:xfrm>
                  <a:off x="3223725" y="1544675"/>
                  <a:ext cx="38025" cy="52925"/>
                </a:xfrm>
                <a:custGeom>
                  <a:rect b="b" l="l" r="r" t="t"/>
                  <a:pathLst>
                    <a:path extrusionOk="0" h="2117" w="1521">
                      <a:moveTo>
                        <a:pt x="746" y="0"/>
                      </a:moveTo>
                      <a:cubicBezTo>
                        <a:pt x="419" y="0"/>
                        <a:pt x="140" y="223"/>
                        <a:pt x="62" y="536"/>
                      </a:cubicBezTo>
                      <a:cubicBezTo>
                        <a:pt x="1" y="931"/>
                        <a:pt x="457" y="2117"/>
                        <a:pt x="457" y="2117"/>
                      </a:cubicBezTo>
                      <a:cubicBezTo>
                        <a:pt x="457" y="2117"/>
                        <a:pt x="1369" y="1266"/>
                        <a:pt x="1429" y="840"/>
                      </a:cubicBezTo>
                      <a:cubicBezTo>
                        <a:pt x="1521" y="475"/>
                        <a:pt x="1277" y="80"/>
                        <a:pt x="913" y="19"/>
                      </a:cubicBezTo>
                      <a:cubicBezTo>
                        <a:pt x="856" y="6"/>
                        <a:pt x="800" y="0"/>
                        <a:pt x="746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80" name="Google Shape;1480;p23"/>
                <p:cNvSpPr/>
                <p:nvPr/>
              </p:nvSpPr>
              <p:spPr>
                <a:xfrm>
                  <a:off x="3252600" y="1592450"/>
                  <a:ext cx="40300" cy="49225"/>
                </a:xfrm>
                <a:custGeom>
                  <a:rect b="b" l="l" r="r" t="t"/>
                  <a:pathLst>
                    <a:path extrusionOk="0" h="1969" w="1612">
                      <a:moveTo>
                        <a:pt x="814" y="0"/>
                      </a:moveTo>
                      <a:cubicBezTo>
                        <a:pt x="703" y="0"/>
                        <a:pt x="591" y="28"/>
                        <a:pt x="487" y="84"/>
                      </a:cubicBezTo>
                      <a:cubicBezTo>
                        <a:pt x="122" y="236"/>
                        <a:pt x="1" y="692"/>
                        <a:pt x="183" y="1026"/>
                      </a:cubicBezTo>
                      <a:cubicBezTo>
                        <a:pt x="366" y="1361"/>
                        <a:pt x="1429" y="1969"/>
                        <a:pt x="1429" y="1969"/>
                      </a:cubicBezTo>
                      <a:cubicBezTo>
                        <a:pt x="1429" y="1969"/>
                        <a:pt x="1612" y="722"/>
                        <a:pt x="1429" y="388"/>
                      </a:cubicBezTo>
                      <a:cubicBezTo>
                        <a:pt x="1303" y="136"/>
                        <a:pt x="1062" y="0"/>
                        <a:pt x="81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81" name="Google Shape;1481;p23"/>
                <p:cNvSpPr/>
                <p:nvPr/>
              </p:nvSpPr>
              <p:spPr>
                <a:xfrm>
                  <a:off x="3178125" y="1592050"/>
                  <a:ext cx="54000" cy="36075"/>
                </a:xfrm>
                <a:custGeom>
                  <a:rect b="b" l="l" r="r" t="t"/>
                  <a:pathLst>
                    <a:path extrusionOk="0" h="1443" w="2160">
                      <a:moveTo>
                        <a:pt x="772" y="0"/>
                      </a:moveTo>
                      <a:cubicBezTo>
                        <a:pt x="421" y="0"/>
                        <a:pt x="114" y="256"/>
                        <a:pt x="31" y="586"/>
                      </a:cubicBezTo>
                      <a:cubicBezTo>
                        <a:pt x="1" y="1012"/>
                        <a:pt x="275" y="1377"/>
                        <a:pt x="639" y="1437"/>
                      </a:cubicBezTo>
                      <a:cubicBezTo>
                        <a:pt x="661" y="1441"/>
                        <a:pt x="685" y="1442"/>
                        <a:pt x="712" y="1442"/>
                      </a:cubicBezTo>
                      <a:cubicBezTo>
                        <a:pt x="1156" y="1442"/>
                        <a:pt x="2159" y="982"/>
                        <a:pt x="2159" y="982"/>
                      </a:cubicBezTo>
                      <a:cubicBezTo>
                        <a:pt x="2159" y="982"/>
                        <a:pt x="1278" y="100"/>
                        <a:pt x="882" y="9"/>
                      </a:cubicBezTo>
                      <a:cubicBezTo>
                        <a:pt x="845" y="3"/>
                        <a:pt x="808" y="0"/>
                        <a:pt x="77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82" name="Google Shape;1482;p23"/>
                <p:cNvSpPr/>
                <p:nvPr/>
              </p:nvSpPr>
              <p:spPr>
                <a:xfrm>
                  <a:off x="3463850" y="1673600"/>
                  <a:ext cx="53975" cy="36000"/>
                </a:xfrm>
                <a:custGeom>
                  <a:rect b="b" l="l" r="r" t="t"/>
                  <a:pathLst>
                    <a:path extrusionOk="0" h="1440" w="2159">
                      <a:moveTo>
                        <a:pt x="1405" y="1"/>
                      </a:moveTo>
                      <a:cubicBezTo>
                        <a:pt x="1344" y="1"/>
                        <a:pt x="1281" y="10"/>
                        <a:pt x="1217" y="30"/>
                      </a:cubicBezTo>
                      <a:cubicBezTo>
                        <a:pt x="852" y="90"/>
                        <a:pt x="1" y="1063"/>
                        <a:pt x="1" y="1063"/>
                      </a:cubicBezTo>
                      <a:cubicBezTo>
                        <a:pt x="1" y="1063"/>
                        <a:pt x="980" y="1440"/>
                        <a:pt x="1433" y="1440"/>
                      </a:cubicBezTo>
                      <a:cubicBezTo>
                        <a:pt x="1478" y="1440"/>
                        <a:pt x="1518" y="1436"/>
                        <a:pt x="1551" y="1428"/>
                      </a:cubicBezTo>
                      <a:cubicBezTo>
                        <a:pt x="1946" y="1367"/>
                        <a:pt x="2159" y="972"/>
                        <a:pt x="2098" y="607"/>
                      </a:cubicBezTo>
                      <a:cubicBezTo>
                        <a:pt x="1996" y="250"/>
                        <a:pt x="1723" y="1"/>
                        <a:pt x="140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83" name="Google Shape;1483;p23"/>
                <p:cNvSpPr/>
                <p:nvPr/>
              </p:nvSpPr>
              <p:spPr>
                <a:xfrm>
                  <a:off x="3399275" y="1650600"/>
                  <a:ext cx="53975" cy="35175"/>
                </a:xfrm>
                <a:custGeom>
                  <a:rect b="b" l="l" r="r" t="t"/>
                  <a:pathLst>
                    <a:path extrusionOk="0" h="1407" w="2159">
                      <a:moveTo>
                        <a:pt x="1309" y="0"/>
                      </a:moveTo>
                      <a:cubicBezTo>
                        <a:pt x="1229" y="0"/>
                        <a:pt x="1146" y="12"/>
                        <a:pt x="1064" y="38"/>
                      </a:cubicBezTo>
                      <a:cubicBezTo>
                        <a:pt x="699" y="190"/>
                        <a:pt x="0" y="1223"/>
                        <a:pt x="0" y="1223"/>
                      </a:cubicBezTo>
                      <a:cubicBezTo>
                        <a:pt x="0" y="1223"/>
                        <a:pt x="814" y="1406"/>
                        <a:pt x="1326" y="1406"/>
                      </a:cubicBezTo>
                      <a:cubicBezTo>
                        <a:pt x="1440" y="1406"/>
                        <a:pt x="1539" y="1397"/>
                        <a:pt x="1611" y="1375"/>
                      </a:cubicBezTo>
                      <a:cubicBezTo>
                        <a:pt x="1976" y="1223"/>
                        <a:pt x="2158" y="828"/>
                        <a:pt x="2006" y="463"/>
                      </a:cubicBezTo>
                      <a:cubicBezTo>
                        <a:pt x="1886" y="175"/>
                        <a:pt x="1613" y="0"/>
                        <a:pt x="130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6">
    <p:spTree>
      <p:nvGrpSpPr>
        <p:cNvPr id="1484" name="Shape 1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5" name="Google Shape;1485;p24"/>
          <p:cNvSpPr txBox="1"/>
          <p:nvPr>
            <p:ph type="title"/>
          </p:nvPr>
        </p:nvSpPr>
        <p:spPr>
          <a:xfrm>
            <a:off x="722375" y="387100"/>
            <a:ext cx="769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86" name="Google Shape;1486;p24"/>
          <p:cNvSpPr txBox="1"/>
          <p:nvPr>
            <p:ph idx="1" type="body"/>
          </p:nvPr>
        </p:nvSpPr>
        <p:spPr>
          <a:xfrm>
            <a:off x="722375" y="1076275"/>
            <a:ext cx="7699200" cy="345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grpSp>
        <p:nvGrpSpPr>
          <p:cNvPr id="1487" name="Google Shape;1487;p24"/>
          <p:cNvGrpSpPr/>
          <p:nvPr/>
        </p:nvGrpSpPr>
        <p:grpSpPr>
          <a:xfrm flipH="1">
            <a:off x="6146570" y="2391375"/>
            <a:ext cx="3306525" cy="2869300"/>
            <a:chOff x="-309750" y="2391375"/>
            <a:chExt cx="3306525" cy="2869300"/>
          </a:xfrm>
        </p:grpSpPr>
        <p:grpSp>
          <p:nvGrpSpPr>
            <p:cNvPr id="1488" name="Google Shape;1488;p24"/>
            <p:cNvGrpSpPr/>
            <p:nvPr/>
          </p:nvGrpSpPr>
          <p:grpSpPr>
            <a:xfrm>
              <a:off x="1961475" y="4038050"/>
              <a:ext cx="448375" cy="548450"/>
              <a:chOff x="5407650" y="468100"/>
              <a:chExt cx="448375" cy="548450"/>
            </a:xfrm>
          </p:grpSpPr>
          <p:sp>
            <p:nvSpPr>
              <p:cNvPr id="1489" name="Google Shape;1489;p24"/>
              <p:cNvSpPr/>
              <p:nvPr/>
            </p:nvSpPr>
            <p:spPr>
              <a:xfrm>
                <a:off x="5407650" y="468100"/>
                <a:ext cx="448375" cy="548450"/>
              </a:xfrm>
              <a:custGeom>
                <a:rect b="b" l="l" r="r" t="t"/>
                <a:pathLst>
                  <a:path extrusionOk="0" h="21938" w="17935">
                    <a:moveTo>
                      <a:pt x="3800" y="681"/>
                    </a:moveTo>
                    <a:cubicBezTo>
                      <a:pt x="3952" y="711"/>
                      <a:pt x="4044" y="802"/>
                      <a:pt x="4104" y="954"/>
                    </a:cubicBezTo>
                    <a:cubicBezTo>
                      <a:pt x="4378" y="1623"/>
                      <a:pt x="3709" y="3386"/>
                      <a:pt x="3041" y="4754"/>
                    </a:cubicBezTo>
                    <a:cubicBezTo>
                      <a:pt x="2858" y="3203"/>
                      <a:pt x="2919" y="1410"/>
                      <a:pt x="3375" y="832"/>
                    </a:cubicBezTo>
                    <a:cubicBezTo>
                      <a:pt x="3496" y="711"/>
                      <a:pt x="3557" y="681"/>
                      <a:pt x="3648" y="681"/>
                    </a:cubicBezTo>
                    <a:close/>
                    <a:moveTo>
                      <a:pt x="8735" y="3928"/>
                    </a:moveTo>
                    <a:cubicBezTo>
                      <a:pt x="9892" y="3928"/>
                      <a:pt x="11094" y="4445"/>
                      <a:pt x="12159" y="5453"/>
                    </a:cubicBezTo>
                    <a:cubicBezTo>
                      <a:pt x="15351" y="8431"/>
                      <a:pt x="17235" y="14693"/>
                      <a:pt x="17175" y="17672"/>
                    </a:cubicBezTo>
                    <a:cubicBezTo>
                      <a:pt x="17114" y="18644"/>
                      <a:pt x="16901" y="18948"/>
                      <a:pt x="16779" y="19039"/>
                    </a:cubicBezTo>
                    <a:cubicBezTo>
                      <a:pt x="16445" y="19343"/>
                      <a:pt x="16050" y="19526"/>
                      <a:pt x="15655" y="19526"/>
                    </a:cubicBezTo>
                    <a:cubicBezTo>
                      <a:pt x="15609" y="19529"/>
                      <a:pt x="15564" y="19531"/>
                      <a:pt x="15520" y="19531"/>
                    </a:cubicBezTo>
                    <a:cubicBezTo>
                      <a:pt x="14768" y="19531"/>
                      <a:pt x="14226" y="19070"/>
                      <a:pt x="14226" y="19070"/>
                    </a:cubicBezTo>
                    <a:cubicBezTo>
                      <a:pt x="14181" y="19009"/>
                      <a:pt x="14105" y="18979"/>
                      <a:pt x="14025" y="18979"/>
                    </a:cubicBezTo>
                    <a:cubicBezTo>
                      <a:pt x="13945" y="18979"/>
                      <a:pt x="13861" y="19009"/>
                      <a:pt x="13801" y="19070"/>
                    </a:cubicBezTo>
                    <a:cubicBezTo>
                      <a:pt x="13709" y="19191"/>
                      <a:pt x="13649" y="19343"/>
                      <a:pt x="13740" y="19495"/>
                    </a:cubicBezTo>
                    <a:cubicBezTo>
                      <a:pt x="13740" y="19495"/>
                      <a:pt x="14074" y="20134"/>
                      <a:pt x="13922" y="20620"/>
                    </a:cubicBezTo>
                    <a:cubicBezTo>
                      <a:pt x="13861" y="20802"/>
                      <a:pt x="13740" y="20954"/>
                      <a:pt x="13557" y="21076"/>
                    </a:cubicBezTo>
                    <a:cubicBezTo>
                      <a:pt x="13345" y="21167"/>
                      <a:pt x="13132" y="21228"/>
                      <a:pt x="12858" y="21258"/>
                    </a:cubicBezTo>
                    <a:cubicBezTo>
                      <a:pt x="12774" y="21266"/>
                      <a:pt x="12686" y="21269"/>
                      <a:pt x="12596" y="21269"/>
                    </a:cubicBezTo>
                    <a:cubicBezTo>
                      <a:pt x="9995" y="21269"/>
                      <a:pt x="4749" y="18370"/>
                      <a:pt x="2311" y="14875"/>
                    </a:cubicBezTo>
                    <a:cubicBezTo>
                      <a:pt x="1399" y="13599"/>
                      <a:pt x="487" y="11653"/>
                      <a:pt x="1278" y="9799"/>
                    </a:cubicBezTo>
                    <a:cubicBezTo>
                      <a:pt x="1734" y="8735"/>
                      <a:pt x="2493" y="8158"/>
                      <a:pt x="3466" y="8097"/>
                    </a:cubicBezTo>
                    <a:cubicBezTo>
                      <a:pt x="3555" y="8090"/>
                      <a:pt x="3643" y="8087"/>
                      <a:pt x="3730" y="8087"/>
                    </a:cubicBezTo>
                    <a:cubicBezTo>
                      <a:pt x="4778" y="8087"/>
                      <a:pt x="5685" y="8555"/>
                      <a:pt x="5685" y="8583"/>
                    </a:cubicBezTo>
                    <a:cubicBezTo>
                      <a:pt x="5715" y="8583"/>
                      <a:pt x="5746" y="8614"/>
                      <a:pt x="5746" y="8614"/>
                    </a:cubicBezTo>
                    <a:lnTo>
                      <a:pt x="6019" y="8614"/>
                    </a:lnTo>
                    <a:cubicBezTo>
                      <a:pt x="6080" y="8614"/>
                      <a:pt x="6080" y="8583"/>
                      <a:pt x="6080" y="8583"/>
                    </a:cubicBezTo>
                    <a:lnTo>
                      <a:pt x="6111" y="8553"/>
                    </a:lnTo>
                    <a:lnTo>
                      <a:pt x="6111" y="8492"/>
                    </a:lnTo>
                    <a:lnTo>
                      <a:pt x="6111" y="8462"/>
                    </a:lnTo>
                    <a:cubicBezTo>
                      <a:pt x="6111" y="8431"/>
                      <a:pt x="6141" y="8401"/>
                      <a:pt x="6141" y="8401"/>
                    </a:cubicBezTo>
                    <a:lnTo>
                      <a:pt x="6141" y="8340"/>
                    </a:lnTo>
                    <a:lnTo>
                      <a:pt x="6141" y="8279"/>
                    </a:lnTo>
                    <a:lnTo>
                      <a:pt x="6141" y="8249"/>
                    </a:lnTo>
                    <a:cubicBezTo>
                      <a:pt x="5685" y="7185"/>
                      <a:pt x="5715" y="6121"/>
                      <a:pt x="6232" y="5270"/>
                    </a:cubicBezTo>
                    <a:cubicBezTo>
                      <a:pt x="6718" y="4480"/>
                      <a:pt x="7539" y="4024"/>
                      <a:pt x="8542" y="3933"/>
                    </a:cubicBezTo>
                    <a:cubicBezTo>
                      <a:pt x="8606" y="3930"/>
                      <a:pt x="8670" y="3928"/>
                      <a:pt x="8735" y="3928"/>
                    </a:cubicBezTo>
                    <a:close/>
                    <a:moveTo>
                      <a:pt x="3698" y="1"/>
                    </a:moveTo>
                    <a:cubicBezTo>
                      <a:pt x="3394" y="1"/>
                      <a:pt x="3129" y="150"/>
                      <a:pt x="2919" y="407"/>
                    </a:cubicBezTo>
                    <a:cubicBezTo>
                      <a:pt x="2220" y="1258"/>
                      <a:pt x="2311" y="3386"/>
                      <a:pt x="2433" y="4754"/>
                    </a:cubicBezTo>
                    <a:cubicBezTo>
                      <a:pt x="1703" y="3750"/>
                      <a:pt x="1095" y="2565"/>
                      <a:pt x="822" y="1167"/>
                    </a:cubicBezTo>
                    <a:cubicBezTo>
                      <a:pt x="794" y="1003"/>
                      <a:pt x="669" y="889"/>
                      <a:pt x="512" y="889"/>
                    </a:cubicBezTo>
                    <a:cubicBezTo>
                      <a:pt x="494" y="889"/>
                      <a:pt x="476" y="890"/>
                      <a:pt x="457" y="893"/>
                    </a:cubicBezTo>
                    <a:cubicBezTo>
                      <a:pt x="244" y="954"/>
                      <a:pt x="153" y="1106"/>
                      <a:pt x="183" y="1288"/>
                    </a:cubicBezTo>
                    <a:cubicBezTo>
                      <a:pt x="700" y="4237"/>
                      <a:pt x="2645" y="6273"/>
                      <a:pt x="4104" y="7428"/>
                    </a:cubicBezTo>
                    <a:lnTo>
                      <a:pt x="3527" y="7428"/>
                    </a:lnTo>
                    <a:cubicBezTo>
                      <a:pt x="2281" y="7520"/>
                      <a:pt x="1308" y="8249"/>
                      <a:pt x="761" y="9526"/>
                    </a:cubicBezTo>
                    <a:cubicBezTo>
                      <a:pt x="1" y="11228"/>
                      <a:pt x="366" y="13203"/>
                      <a:pt x="1855" y="15301"/>
                    </a:cubicBezTo>
                    <a:cubicBezTo>
                      <a:pt x="4383" y="18974"/>
                      <a:pt x="9808" y="21938"/>
                      <a:pt x="12638" y="21938"/>
                    </a:cubicBezTo>
                    <a:cubicBezTo>
                      <a:pt x="12735" y="21938"/>
                      <a:pt x="12829" y="21934"/>
                      <a:pt x="12919" y="21927"/>
                    </a:cubicBezTo>
                    <a:cubicBezTo>
                      <a:pt x="13284" y="21866"/>
                      <a:pt x="13588" y="21805"/>
                      <a:pt x="13861" y="21684"/>
                    </a:cubicBezTo>
                    <a:cubicBezTo>
                      <a:pt x="14226" y="21501"/>
                      <a:pt x="14469" y="21198"/>
                      <a:pt x="14591" y="20833"/>
                    </a:cubicBezTo>
                    <a:cubicBezTo>
                      <a:pt x="14652" y="20590"/>
                      <a:pt x="14652" y="20286"/>
                      <a:pt x="14621" y="20042"/>
                    </a:cubicBezTo>
                    <a:lnTo>
                      <a:pt x="14621" y="20042"/>
                    </a:lnTo>
                    <a:cubicBezTo>
                      <a:pt x="14873" y="20143"/>
                      <a:pt x="15167" y="20202"/>
                      <a:pt x="15502" y="20202"/>
                    </a:cubicBezTo>
                    <a:cubicBezTo>
                      <a:pt x="15571" y="20202"/>
                      <a:pt x="15643" y="20200"/>
                      <a:pt x="15716" y="20194"/>
                    </a:cubicBezTo>
                    <a:cubicBezTo>
                      <a:pt x="16263" y="20164"/>
                      <a:pt x="16779" y="19921"/>
                      <a:pt x="17235" y="19556"/>
                    </a:cubicBezTo>
                    <a:cubicBezTo>
                      <a:pt x="17630" y="19252"/>
                      <a:pt x="17813" y="18614"/>
                      <a:pt x="17843" y="17702"/>
                    </a:cubicBezTo>
                    <a:cubicBezTo>
                      <a:pt x="17934" y="14571"/>
                      <a:pt x="15959" y="8036"/>
                      <a:pt x="12646" y="4906"/>
                    </a:cubicBezTo>
                    <a:cubicBezTo>
                      <a:pt x="11484" y="3744"/>
                      <a:pt x="10112" y="3164"/>
                      <a:pt x="8799" y="3164"/>
                    </a:cubicBezTo>
                    <a:cubicBezTo>
                      <a:pt x="8703" y="3164"/>
                      <a:pt x="8607" y="3167"/>
                      <a:pt x="8512" y="3173"/>
                    </a:cubicBezTo>
                    <a:cubicBezTo>
                      <a:pt x="7296" y="3264"/>
                      <a:pt x="6262" y="3872"/>
                      <a:pt x="5685" y="4845"/>
                    </a:cubicBezTo>
                    <a:cubicBezTo>
                      <a:pt x="5199" y="5665"/>
                      <a:pt x="5077" y="6577"/>
                      <a:pt x="5320" y="7520"/>
                    </a:cubicBezTo>
                    <a:cubicBezTo>
                      <a:pt x="4773" y="7124"/>
                      <a:pt x="4013" y="6577"/>
                      <a:pt x="3253" y="5757"/>
                    </a:cubicBezTo>
                    <a:cubicBezTo>
                      <a:pt x="3740" y="4906"/>
                      <a:pt x="5259" y="1957"/>
                      <a:pt x="4743" y="681"/>
                    </a:cubicBezTo>
                    <a:cubicBezTo>
                      <a:pt x="4591" y="346"/>
                      <a:pt x="4317" y="103"/>
                      <a:pt x="3983" y="42"/>
                    </a:cubicBezTo>
                    <a:cubicBezTo>
                      <a:pt x="3884" y="14"/>
                      <a:pt x="3789" y="1"/>
                      <a:pt x="36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0" name="Google Shape;1490;p24"/>
              <p:cNvSpPr/>
              <p:nvPr/>
            </p:nvSpPr>
            <p:spPr>
              <a:xfrm>
                <a:off x="5456050" y="687075"/>
                <a:ext cx="256925" cy="284950"/>
              </a:xfrm>
              <a:custGeom>
                <a:rect b="b" l="l" r="r" t="t"/>
                <a:pathLst>
                  <a:path extrusionOk="0" h="11398" w="10277">
                    <a:moveTo>
                      <a:pt x="2675" y="1"/>
                    </a:moveTo>
                    <a:cubicBezTo>
                      <a:pt x="276" y="1"/>
                      <a:pt x="1" y="3127"/>
                      <a:pt x="831" y="4931"/>
                    </a:cubicBezTo>
                    <a:cubicBezTo>
                      <a:pt x="1530" y="6451"/>
                      <a:pt x="3202" y="7758"/>
                      <a:pt x="4539" y="8700"/>
                    </a:cubicBezTo>
                    <a:cubicBezTo>
                      <a:pt x="6150" y="9855"/>
                      <a:pt x="7913" y="10767"/>
                      <a:pt x="9798" y="11375"/>
                    </a:cubicBezTo>
                    <a:cubicBezTo>
                      <a:pt x="9842" y="11391"/>
                      <a:pt x="9883" y="11398"/>
                      <a:pt x="9921" y="11398"/>
                    </a:cubicBezTo>
                    <a:cubicBezTo>
                      <a:pt x="10237" y="11398"/>
                      <a:pt x="10276" y="10872"/>
                      <a:pt x="9950" y="10736"/>
                    </a:cubicBezTo>
                    <a:cubicBezTo>
                      <a:pt x="6910" y="9703"/>
                      <a:pt x="3931" y="7849"/>
                      <a:pt x="1895" y="5326"/>
                    </a:cubicBezTo>
                    <a:cubicBezTo>
                      <a:pt x="887" y="4117"/>
                      <a:pt x="480" y="673"/>
                      <a:pt x="2634" y="673"/>
                    </a:cubicBezTo>
                    <a:cubicBezTo>
                      <a:pt x="2754" y="673"/>
                      <a:pt x="2883" y="683"/>
                      <a:pt x="3019" y="706"/>
                    </a:cubicBezTo>
                    <a:cubicBezTo>
                      <a:pt x="3039" y="709"/>
                      <a:pt x="3057" y="710"/>
                      <a:pt x="3076" y="710"/>
                    </a:cubicBezTo>
                    <a:cubicBezTo>
                      <a:pt x="3458" y="710"/>
                      <a:pt x="3576" y="124"/>
                      <a:pt x="3141" y="37"/>
                    </a:cubicBezTo>
                    <a:cubicBezTo>
                      <a:pt x="2977" y="13"/>
                      <a:pt x="2822" y="1"/>
                      <a:pt x="267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91" name="Google Shape;1491;p24"/>
            <p:cNvGrpSpPr/>
            <p:nvPr/>
          </p:nvGrpSpPr>
          <p:grpSpPr>
            <a:xfrm>
              <a:off x="-309750" y="3216475"/>
              <a:ext cx="658075" cy="568200"/>
              <a:chOff x="200125" y="458450"/>
              <a:chExt cx="658075" cy="568200"/>
            </a:xfrm>
          </p:grpSpPr>
          <p:sp>
            <p:nvSpPr>
              <p:cNvPr id="1492" name="Google Shape;1492;p24"/>
              <p:cNvSpPr/>
              <p:nvPr/>
            </p:nvSpPr>
            <p:spPr>
              <a:xfrm>
                <a:off x="200125" y="458450"/>
                <a:ext cx="658075" cy="568200"/>
              </a:xfrm>
              <a:custGeom>
                <a:rect b="b" l="l" r="r" t="t"/>
                <a:pathLst>
                  <a:path extrusionOk="0" h="22728" w="26323">
                    <a:moveTo>
                      <a:pt x="16732" y="611"/>
                    </a:moveTo>
                    <a:cubicBezTo>
                      <a:pt x="19293" y="611"/>
                      <a:pt x="21688" y="2622"/>
                      <a:pt x="21399" y="5383"/>
                    </a:cubicBezTo>
                    <a:cubicBezTo>
                      <a:pt x="21368" y="5656"/>
                      <a:pt x="21277" y="5899"/>
                      <a:pt x="21156" y="6112"/>
                    </a:cubicBezTo>
                    <a:cubicBezTo>
                      <a:pt x="21095" y="6325"/>
                      <a:pt x="21247" y="6538"/>
                      <a:pt x="21429" y="6568"/>
                    </a:cubicBezTo>
                    <a:cubicBezTo>
                      <a:pt x="21885" y="6690"/>
                      <a:pt x="22341" y="6720"/>
                      <a:pt x="22827" y="6872"/>
                    </a:cubicBezTo>
                    <a:cubicBezTo>
                      <a:pt x="23891" y="7206"/>
                      <a:pt x="24408" y="7906"/>
                      <a:pt x="24864" y="8878"/>
                    </a:cubicBezTo>
                    <a:cubicBezTo>
                      <a:pt x="25563" y="10398"/>
                      <a:pt x="25563" y="12039"/>
                      <a:pt x="24317" y="13255"/>
                    </a:cubicBezTo>
                    <a:cubicBezTo>
                      <a:pt x="23293" y="14248"/>
                      <a:pt x="21764" y="14734"/>
                      <a:pt x="20228" y="14734"/>
                    </a:cubicBezTo>
                    <a:cubicBezTo>
                      <a:pt x="18754" y="14734"/>
                      <a:pt x="17274" y="14286"/>
                      <a:pt x="16232" y="13407"/>
                    </a:cubicBezTo>
                    <a:cubicBezTo>
                      <a:pt x="16168" y="13350"/>
                      <a:pt x="16101" y="13326"/>
                      <a:pt x="16037" y="13326"/>
                    </a:cubicBezTo>
                    <a:cubicBezTo>
                      <a:pt x="15791" y="13326"/>
                      <a:pt x="15583" y="13677"/>
                      <a:pt x="15776" y="13893"/>
                    </a:cubicBezTo>
                    <a:cubicBezTo>
                      <a:pt x="18359" y="16933"/>
                      <a:pt x="16596" y="21492"/>
                      <a:pt x="12706" y="22039"/>
                    </a:cubicBezTo>
                    <a:cubicBezTo>
                      <a:pt x="12523" y="22064"/>
                      <a:pt x="12342" y="22076"/>
                      <a:pt x="12162" y="22076"/>
                    </a:cubicBezTo>
                    <a:cubicBezTo>
                      <a:pt x="10343" y="22076"/>
                      <a:pt x="8720" y="20859"/>
                      <a:pt x="7751" y="19365"/>
                    </a:cubicBezTo>
                    <a:cubicBezTo>
                      <a:pt x="6596" y="17632"/>
                      <a:pt x="7204" y="15626"/>
                      <a:pt x="8055" y="13863"/>
                    </a:cubicBezTo>
                    <a:cubicBezTo>
                      <a:pt x="8116" y="13681"/>
                      <a:pt x="8025" y="13529"/>
                      <a:pt x="7873" y="13438"/>
                    </a:cubicBezTo>
                    <a:cubicBezTo>
                      <a:pt x="5319" y="12282"/>
                      <a:pt x="1186" y="9608"/>
                      <a:pt x="2462" y="6234"/>
                    </a:cubicBezTo>
                    <a:cubicBezTo>
                      <a:pt x="3133" y="4461"/>
                      <a:pt x="5045" y="3595"/>
                      <a:pt x="6957" y="3595"/>
                    </a:cubicBezTo>
                    <a:cubicBezTo>
                      <a:pt x="8683" y="3595"/>
                      <a:pt x="10408" y="4302"/>
                      <a:pt x="11216" y="5687"/>
                    </a:cubicBezTo>
                    <a:cubicBezTo>
                      <a:pt x="11260" y="5797"/>
                      <a:pt x="11384" y="5875"/>
                      <a:pt x="11518" y="5875"/>
                    </a:cubicBezTo>
                    <a:cubicBezTo>
                      <a:pt x="11569" y="5875"/>
                      <a:pt x="11622" y="5864"/>
                      <a:pt x="11672" y="5839"/>
                    </a:cubicBezTo>
                    <a:cubicBezTo>
                      <a:pt x="11672" y="5839"/>
                      <a:pt x="11703" y="5839"/>
                      <a:pt x="11703" y="5808"/>
                    </a:cubicBezTo>
                    <a:cubicBezTo>
                      <a:pt x="11824" y="5747"/>
                      <a:pt x="11885" y="5626"/>
                      <a:pt x="11885" y="5474"/>
                    </a:cubicBezTo>
                    <a:lnTo>
                      <a:pt x="11885" y="5443"/>
                    </a:lnTo>
                    <a:cubicBezTo>
                      <a:pt x="11976" y="5292"/>
                      <a:pt x="12007" y="5079"/>
                      <a:pt x="12037" y="4927"/>
                    </a:cubicBezTo>
                    <a:cubicBezTo>
                      <a:pt x="12158" y="4471"/>
                      <a:pt x="12280" y="4045"/>
                      <a:pt x="12402" y="3589"/>
                    </a:cubicBezTo>
                    <a:cubicBezTo>
                      <a:pt x="12797" y="2161"/>
                      <a:pt x="14134" y="1097"/>
                      <a:pt x="15532" y="763"/>
                    </a:cubicBezTo>
                    <a:cubicBezTo>
                      <a:pt x="15930" y="660"/>
                      <a:pt x="16333" y="611"/>
                      <a:pt x="16732" y="611"/>
                    </a:cubicBezTo>
                    <a:close/>
                    <a:moveTo>
                      <a:pt x="16594" y="0"/>
                    </a:moveTo>
                    <a:cubicBezTo>
                      <a:pt x="16383" y="0"/>
                      <a:pt x="16170" y="11"/>
                      <a:pt x="15958" y="33"/>
                    </a:cubicBezTo>
                    <a:cubicBezTo>
                      <a:pt x="14134" y="215"/>
                      <a:pt x="12736" y="1431"/>
                      <a:pt x="11946" y="3042"/>
                    </a:cubicBezTo>
                    <a:cubicBezTo>
                      <a:pt x="11703" y="3498"/>
                      <a:pt x="11642" y="4076"/>
                      <a:pt x="11490" y="4592"/>
                    </a:cubicBezTo>
                    <a:cubicBezTo>
                      <a:pt x="11429" y="4684"/>
                      <a:pt x="11429" y="4744"/>
                      <a:pt x="11399" y="4866"/>
                    </a:cubicBezTo>
                    <a:cubicBezTo>
                      <a:pt x="10356" y="3573"/>
                      <a:pt x="8676" y="2935"/>
                      <a:pt x="6995" y="2935"/>
                    </a:cubicBezTo>
                    <a:cubicBezTo>
                      <a:pt x="5002" y="2935"/>
                      <a:pt x="3007" y="3831"/>
                      <a:pt x="2067" y="5595"/>
                    </a:cubicBezTo>
                    <a:cubicBezTo>
                      <a:pt x="0" y="9273"/>
                      <a:pt x="4408" y="12495"/>
                      <a:pt x="7326" y="13893"/>
                    </a:cubicBezTo>
                    <a:cubicBezTo>
                      <a:pt x="6475" y="15869"/>
                      <a:pt x="6049" y="18058"/>
                      <a:pt x="7386" y="19942"/>
                    </a:cubicBezTo>
                    <a:cubicBezTo>
                      <a:pt x="8544" y="21637"/>
                      <a:pt x="10332" y="22727"/>
                      <a:pt x="12383" y="22727"/>
                    </a:cubicBezTo>
                    <a:cubicBezTo>
                      <a:pt x="12540" y="22727"/>
                      <a:pt x="12698" y="22721"/>
                      <a:pt x="12858" y="22708"/>
                    </a:cubicBezTo>
                    <a:cubicBezTo>
                      <a:pt x="16809" y="22313"/>
                      <a:pt x="18633" y="17966"/>
                      <a:pt x="17113" y="14714"/>
                    </a:cubicBezTo>
                    <a:lnTo>
                      <a:pt x="17113" y="14714"/>
                    </a:lnTo>
                    <a:cubicBezTo>
                      <a:pt x="18047" y="15142"/>
                      <a:pt x="19136" y="15361"/>
                      <a:pt x="20229" y="15361"/>
                    </a:cubicBezTo>
                    <a:cubicBezTo>
                      <a:pt x="22088" y="15361"/>
                      <a:pt x="23959" y="14728"/>
                      <a:pt x="25107" y="13407"/>
                    </a:cubicBezTo>
                    <a:cubicBezTo>
                      <a:pt x="26323" y="12009"/>
                      <a:pt x="26262" y="10216"/>
                      <a:pt x="25502" y="8574"/>
                    </a:cubicBezTo>
                    <a:cubicBezTo>
                      <a:pt x="25107" y="7754"/>
                      <a:pt x="24651" y="6902"/>
                      <a:pt x="23739" y="6507"/>
                    </a:cubicBezTo>
                    <a:cubicBezTo>
                      <a:pt x="23131" y="6234"/>
                      <a:pt x="22584" y="6112"/>
                      <a:pt x="21916" y="5960"/>
                    </a:cubicBezTo>
                    <a:cubicBezTo>
                      <a:pt x="21976" y="5778"/>
                      <a:pt x="22037" y="5626"/>
                      <a:pt x="22067" y="5443"/>
                    </a:cubicBezTo>
                    <a:lnTo>
                      <a:pt x="22067" y="5352"/>
                    </a:lnTo>
                    <a:cubicBezTo>
                      <a:pt x="22408" y="2172"/>
                      <a:pt x="19593" y="0"/>
                      <a:pt x="165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3" name="Google Shape;1493;p24"/>
              <p:cNvSpPr/>
              <p:nvPr/>
            </p:nvSpPr>
            <p:spPr>
              <a:xfrm>
                <a:off x="254075" y="490775"/>
                <a:ext cx="569175" cy="503350"/>
              </a:xfrm>
              <a:custGeom>
                <a:rect b="b" l="l" r="r" t="t"/>
                <a:pathLst>
                  <a:path extrusionOk="0" h="20134" w="22767">
                    <a:moveTo>
                      <a:pt x="14477" y="661"/>
                    </a:moveTo>
                    <a:cubicBezTo>
                      <a:pt x="15193" y="661"/>
                      <a:pt x="15919" y="867"/>
                      <a:pt x="16505" y="1202"/>
                    </a:cubicBezTo>
                    <a:cubicBezTo>
                      <a:pt x="17022" y="1506"/>
                      <a:pt x="17417" y="1962"/>
                      <a:pt x="17721" y="2509"/>
                    </a:cubicBezTo>
                    <a:cubicBezTo>
                      <a:pt x="18086" y="3269"/>
                      <a:pt x="17873" y="3938"/>
                      <a:pt x="17691" y="4667"/>
                    </a:cubicBezTo>
                    <a:cubicBezTo>
                      <a:pt x="17539" y="5366"/>
                      <a:pt x="17903" y="5974"/>
                      <a:pt x="18451" y="6369"/>
                    </a:cubicBezTo>
                    <a:cubicBezTo>
                      <a:pt x="19271" y="6977"/>
                      <a:pt x="20487" y="6461"/>
                      <a:pt x="21125" y="7494"/>
                    </a:cubicBezTo>
                    <a:cubicBezTo>
                      <a:pt x="21551" y="8132"/>
                      <a:pt x="21946" y="9014"/>
                      <a:pt x="21855" y="9804"/>
                    </a:cubicBezTo>
                    <a:cubicBezTo>
                      <a:pt x="21764" y="11172"/>
                      <a:pt x="20092" y="11749"/>
                      <a:pt x="18998" y="11962"/>
                    </a:cubicBezTo>
                    <a:cubicBezTo>
                      <a:pt x="18633" y="12037"/>
                      <a:pt x="18257" y="12074"/>
                      <a:pt x="17879" y="12074"/>
                    </a:cubicBezTo>
                    <a:cubicBezTo>
                      <a:pt x="17031" y="12074"/>
                      <a:pt x="16178" y="11885"/>
                      <a:pt x="15441" y="11506"/>
                    </a:cubicBezTo>
                    <a:cubicBezTo>
                      <a:pt x="14880" y="11213"/>
                      <a:pt x="14436" y="10744"/>
                      <a:pt x="13826" y="10744"/>
                    </a:cubicBezTo>
                    <a:cubicBezTo>
                      <a:pt x="13677" y="10744"/>
                      <a:pt x="13517" y="10772"/>
                      <a:pt x="13344" y="10838"/>
                    </a:cubicBezTo>
                    <a:cubicBezTo>
                      <a:pt x="12615" y="11081"/>
                      <a:pt x="12189" y="11689"/>
                      <a:pt x="12189" y="12509"/>
                    </a:cubicBezTo>
                    <a:cubicBezTo>
                      <a:pt x="12189" y="13269"/>
                      <a:pt x="12949" y="13938"/>
                      <a:pt x="13253" y="14637"/>
                    </a:cubicBezTo>
                    <a:cubicBezTo>
                      <a:pt x="14321" y="17011"/>
                      <a:pt x="12348" y="19413"/>
                      <a:pt x="9906" y="19413"/>
                    </a:cubicBezTo>
                    <a:cubicBezTo>
                      <a:pt x="9847" y="19413"/>
                      <a:pt x="9787" y="19412"/>
                      <a:pt x="9727" y="19409"/>
                    </a:cubicBezTo>
                    <a:cubicBezTo>
                      <a:pt x="8055" y="19348"/>
                      <a:pt x="6353" y="17555"/>
                      <a:pt x="6323" y="15914"/>
                    </a:cubicBezTo>
                    <a:cubicBezTo>
                      <a:pt x="6292" y="14303"/>
                      <a:pt x="8025" y="12692"/>
                      <a:pt x="6779" y="11233"/>
                    </a:cubicBezTo>
                    <a:cubicBezTo>
                      <a:pt x="6475" y="10898"/>
                      <a:pt x="5897" y="10746"/>
                      <a:pt x="5532" y="10534"/>
                    </a:cubicBezTo>
                    <a:cubicBezTo>
                      <a:pt x="5016" y="10260"/>
                      <a:pt x="4499" y="9956"/>
                      <a:pt x="4013" y="9652"/>
                    </a:cubicBezTo>
                    <a:cubicBezTo>
                      <a:pt x="3040" y="9044"/>
                      <a:pt x="2189" y="8163"/>
                      <a:pt x="1672" y="7190"/>
                    </a:cubicBezTo>
                    <a:cubicBezTo>
                      <a:pt x="1216" y="6157"/>
                      <a:pt x="1459" y="5275"/>
                      <a:pt x="2219" y="4454"/>
                    </a:cubicBezTo>
                    <a:cubicBezTo>
                      <a:pt x="2782" y="3833"/>
                      <a:pt x="3679" y="3634"/>
                      <a:pt x="4555" y="3634"/>
                    </a:cubicBezTo>
                    <a:cubicBezTo>
                      <a:pt x="5051" y="3634"/>
                      <a:pt x="5540" y="3698"/>
                      <a:pt x="5958" y="3786"/>
                    </a:cubicBezTo>
                    <a:cubicBezTo>
                      <a:pt x="6596" y="3907"/>
                      <a:pt x="7143" y="4211"/>
                      <a:pt x="7569" y="4606"/>
                    </a:cubicBezTo>
                    <a:cubicBezTo>
                      <a:pt x="7873" y="4850"/>
                      <a:pt x="7994" y="5275"/>
                      <a:pt x="8298" y="5518"/>
                    </a:cubicBezTo>
                    <a:cubicBezTo>
                      <a:pt x="8625" y="5754"/>
                      <a:pt x="8994" y="5882"/>
                      <a:pt x="9369" y="5882"/>
                    </a:cubicBezTo>
                    <a:cubicBezTo>
                      <a:pt x="9622" y="5882"/>
                      <a:pt x="9877" y="5823"/>
                      <a:pt x="10122" y="5701"/>
                    </a:cubicBezTo>
                    <a:cubicBezTo>
                      <a:pt x="10821" y="5366"/>
                      <a:pt x="11004" y="4637"/>
                      <a:pt x="11186" y="3938"/>
                    </a:cubicBezTo>
                    <a:cubicBezTo>
                      <a:pt x="11490" y="2813"/>
                      <a:pt x="11733" y="1780"/>
                      <a:pt x="12827" y="1111"/>
                    </a:cubicBezTo>
                    <a:cubicBezTo>
                      <a:pt x="13318" y="797"/>
                      <a:pt x="13895" y="661"/>
                      <a:pt x="14477" y="661"/>
                    </a:cubicBezTo>
                    <a:close/>
                    <a:moveTo>
                      <a:pt x="14671" y="1"/>
                    </a:moveTo>
                    <a:cubicBezTo>
                      <a:pt x="12880" y="1"/>
                      <a:pt x="11225" y="1199"/>
                      <a:pt x="10760" y="3056"/>
                    </a:cubicBezTo>
                    <a:cubicBezTo>
                      <a:pt x="10608" y="3634"/>
                      <a:pt x="10548" y="4333"/>
                      <a:pt x="10244" y="4819"/>
                    </a:cubicBezTo>
                    <a:cubicBezTo>
                      <a:pt x="10031" y="5123"/>
                      <a:pt x="9636" y="5245"/>
                      <a:pt x="9332" y="5245"/>
                    </a:cubicBezTo>
                    <a:cubicBezTo>
                      <a:pt x="8754" y="5245"/>
                      <a:pt x="8511" y="4698"/>
                      <a:pt x="8207" y="4333"/>
                    </a:cubicBezTo>
                    <a:cubicBezTo>
                      <a:pt x="7430" y="3267"/>
                      <a:pt x="5888" y="2993"/>
                      <a:pt x="4616" y="2993"/>
                    </a:cubicBezTo>
                    <a:cubicBezTo>
                      <a:pt x="4546" y="2993"/>
                      <a:pt x="4476" y="2994"/>
                      <a:pt x="4408" y="2995"/>
                    </a:cubicBezTo>
                    <a:cubicBezTo>
                      <a:pt x="2037" y="3056"/>
                      <a:pt x="0" y="5062"/>
                      <a:pt x="1064" y="7494"/>
                    </a:cubicBezTo>
                    <a:cubicBezTo>
                      <a:pt x="2037" y="9348"/>
                      <a:pt x="3891" y="10594"/>
                      <a:pt x="5745" y="11445"/>
                    </a:cubicBezTo>
                    <a:cubicBezTo>
                      <a:pt x="7295" y="12145"/>
                      <a:pt x="6140" y="13573"/>
                      <a:pt x="5836" y="14728"/>
                    </a:cubicBezTo>
                    <a:cubicBezTo>
                      <a:pt x="5624" y="15458"/>
                      <a:pt x="5563" y="16248"/>
                      <a:pt x="5836" y="16977"/>
                    </a:cubicBezTo>
                    <a:cubicBezTo>
                      <a:pt x="6353" y="18436"/>
                      <a:pt x="7690" y="19652"/>
                      <a:pt x="9180" y="20017"/>
                    </a:cubicBezTo>
                    <a:cubicBezTo>
                      <a:pt x="9476" y="20096"/>
                      <a:pt x="9777" y="20133"/>
                      <a:pt x="10078" y="20133"/>
                    </a:cubicBezTo>
                    <a:cubicBezTo>
                      <a:pt x="11631" y="20133"/>
                      <a:pt x="13163" y="19138"/>
                      <a:pt x="13800" y="17737"/>
                    </a:cubicBezTo>
                    <a:cubicBezTo>
                      <a:pt x="14469" y="16187"/>
                      <a:pt x="14256" y="14363"/>
                      <a:pt x="13192" y="13056"/>
                    </a:cubicBezTo>
                    <a:cubicBezTo>
                      <a:pt x="12603" y="12334"/>
                      <a:pt x="13169" y="11423"/>
                      <a:pt x="13956" y="11423"/>
                    </a:cubicBezTo>
                    <a:cubicBezTo>
                      <a:pt x="14063" y="11423"/>
                      <a:pt x="14174" y="11439"/>
                      <a:pt x="14286" y="11476"/>
                    </a:cubicBezTo>
                    <a:cubicBezTo>
                      <a:pt x="14681" y="11567"/>
                      <a:pt x="15016" y="11993"/>
                      <a:pt x="15411" y="12175"/>
                    </a:cubicBezTo>
                    <a:cubicBezTo>
                      <a:pt x="16220" y="12566"/>
                      <a:pt x="17132" y="12726"/>
                      <a:pt x="18053" y="12726"/>
                    </a:cubicBezTo>
                    <a:cubicBezTo>
                      <a:pt x="18135" y="12726"/>
                      <a:pt x="18217" y="12725"/>
                      <a:pt x="18299" y="12722"/>
                    </a:cubicBezTo>
                    <a:cubicBezTo>
                      <a:pt x="19879" y="12631"/>
                      <a:pt x="22280" y="11932"/>
                      <a:pt x="22584" y="10017"/>
                    </a:cubicBezTo>
                    <a:cubicBezTo>
                      <a:pt x="22767" y="8679"/>
                      <a:pt x="22007" y="6825"/>
                      <a:pt x="20730" y="6309"/>
                    </a:cubicBezTo>
                    <a:cubicBezTo>
                      <a:pt x="20305" y="6096"/>
                      <a:pt x="19818" y="6035"/>
                      <a:pt x="19302" y="5944"/>
                    </a:cubicBezTo>
                    <a:cubicBezTo>
                      <a:pt x="17873" y="5731"/>
                      <a:pt x="18542" y="4546"/>
                      <a:pt x="18633" y="3664"/>
                    </a:cubicBezTo>
                    <a:cubicBezTo>
                      <a:pt x="18724" y="2296"/>
                      <a:pt x="17782" y="1172"/>
                      <a:pt x="16688" y="533"/>
                    </a:cubicBezTo>
                    <a:cubicBezTo>
                      <a:pt x="16033" y="169"/>
                      <a:pt x="15343" y="1"/>
                      <a:pt x="1467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94" name="Google Shape;1494;p24"/>
            <p:cNvGrpSpPr/>
            <p:nvPr/>
          </p:nvGrpSpPr>
          <p:grpSpPr>
            <a:xfrm>
              <a:off x="1493375" y="4755275"/>
              <a:ext cx="916475" cy="486750"/>
              <a:chOff x="6457825" y="2667475"/>
              <a:chExt cx="916475" cy="486750"/>
            </a:xfrm>
          </p:grpSpPr>
          <p:sp>
            <p:nvSpPr>
              <p:cNvPr id="1495" name="Google Shape;1495;p24"/>
              <p:cNvSpPr/>
              <p:nvPr/>
            </p:nvSpPr>
            <p:spPr>
              <a:xfrm>
                <a:off x="6457825" y="2667475"/>
                <a:ext cx="916475" cy="486750"/>
              </a:xfrm>
              <a:custGeom>
                <a:rect b="b" l="l" r="r" t="t"/>
                <a:pathLst>
                  <a:path extrusionOk="0" h="19470" w="36659">
                    <a:moveTo>
                      <a:pt x="35285" y="4309"/>
                    </a:moveTo>
                    <a:cubicBezTo>
                      <a:pt x="35800" y="4309"/>
                      <a:pt x="35131" y="5419"/>
                      <a:pt x="34986" y="5564"/>
                    </a:cubicBezTo>
                    <a:cubicBezTo>
                      <a:pt x="34622" y="6020"/>
                      <a:pt x="34196" y="6385"/>
                      <a:pt x="33710" y="6749"/>
                    </a:cubicBezTo>
                    <a:cubicBezTo>
                      <a:pt x="32403" y="7601"/>
                      <a:pt x="30822" y="7965"/>
                      <a:pt x="29272" y="7965"/>
                    </a:cubicBezTo>
                    <a:lnTo>
                      <a:pt x="28846" y="7965"/>
                    </a:lnTo>
                    <a:cubicBezTo>
                      <a:pt x="28938" y="7965"/>
                      <a:pt x="29059" y="7904"/>
                      <a:pt x="29211" y="7904"/>
                    </a:cubicBezTo>
                    <a:cubicBezTo>
                      <a:pt x="30549" y="7752"/>
                      <a:pt x="31886" y="6993"/>
                      <a:pt x="32828" y="6142"/>
                    </a:cubicBezTo>
                    <a:cubicBezTo>
                      <a:pt x="33436" y="5564"/>
                      <a:pt x="34318" y="4470"/>
                      <a:pt x="35199" y="4318"/>
                    </a:cubicBezTo>
                    <a:cubicBezTo>
                      <a:pt x="35231" y="4312"/>
                      <a:pt x="35259" y="4309"/>
                      <a:pt x="35285" y="4309"/>
                    </a:cubicBezTo>
                    <a:close/>
                    <a:moveTo>
                      <a:pt x="21733" y="589"/>
                    </a:moveTo>
                    <a:cubicBezTo>
                      <a:pt x="23192" y="589"/>
                      <a:pt x="24705" y="854"/>
                      <a:pt x="25928" y="1765"/>
                    </a:cubicBezTo>
                    <a:cubicBezTo>
                      <a:pt x="27661" y="3041"/>
                      <a:pt x="28421" y="5230"/>
                      <a:pt x="28816" y="7266"/>
                    </a:cubicBezTo>
                    <a:cubicBezTo>
                      <a:pt x="28208" y="7297"/>
                      <a:pt x="27175" y="7418"/>
                      <a:pt x="27144" y="7996"/>
                    </a:cubicBezTo>
                    <a:cubicBezTo>
                      <a:pt x="27069" y="8520"/>
                      <a:pt x="27896" y="8613"/>
                      <a:pt x="28564" y="8613"/>
                    </a:cubicBezTo>
                    <a:cubicBezTo>
                      <a:pt x="28710" y="8613"/>
                      <a:pt x="28848" y="8609"/>
                      <a:pt x="28968" y="8604"/>
                    </a:cubicBezTo>
                    <a:lnTo>
                      <a:pt x="28968" y="8604"/>
                    </a:lnTo>
                    <a:cubicBezTo>
                      <a:pt x="29150" y="13528"/>
                      <a:pt x="25320" y="16932"/>
                      <a:pt x="20792" y="18087"/>
                    </a:cubicBezTo>
                    <a:cubicBezTo>
                      <a:pt x="19212" y="18496"/>
                      <a:pt x="17548" y="18706"/>
                      <a:pt x="15874" y="18706"/>
                    </a:cubicBezTo>
                    <a:cubicBezTo>
                      <a:pt x="12070" y="18706"/>
                      <a:pt x="8217" y="17622"/>
                      <a:pt x="5199" y="15321"/>
                    </a:cubicBezTo>
                    <a:cubicBezTo>
                      <a:pt x="3010" y="13619"/>
                      <a:pt x="183" y="10367"/>
                      <a:pt x="882" y="7388"/>
                    </a:cubicBezTo>
                    <a:cubicBezTo>
                      <a:pt x="1034" y="6719"/>
                      <a:pt x="1338" y="5929"/>
                      <a:pt x="1977" y="5655"/>
                    </a:cubicBezTo>
                    <a:cubicBezTo>
                      <a:pt x="2299" y="5511"/>
                      <a:pt x="2653" y="5464"/>
                      <a:pt x="3018" y="5464"/>
                    </a:cubicBezTo>
                    <a:cubicBezTo>
                      <a:pt x="3652" y="5464"/>
                      <a:pt x="4316" y="5606"/>
                      <a:pt x="4895" y="5625"/>
                    </a:cubicBezTo>
                    <a:cubicBezTo>
                      <a:pt x="5126" y="5646"/>
                      <a:pt x="5352" y="5656"/>
                      <a:pt x="5575" y="5656"/>
                    </a:cubicBezTo>
                    <a:cubicBezTo>
                      <a:pt x="7603" y="5656"/>
                      <a:pt x="9287" y="4821"/>
                      <a:pt x="11095" y="3862"/>
                    </a:cubicBezTo>
                    <a:cubicBezTo>
                      <a:pt x="14256" y="2433"/>
                      <a:pt x="17570" y="883"/>
                      <a:pt x="21004" y="610"/>
                    </a:cubicBezTo>
                    <a:cubicBezTo>
                      <a:pt x="21245" y="596"/>
                      <a:pt x="21488" y="589"/>
                      <a:pt x="21733" y="589"/>
                    </a:cubicBezTo>
                    <a:close/>
                    <a:moveTo>
                      <a:pt x="21787" y="0"/>
                    </a:moveTo>
                    <a:cubicBezTo>
                      <a:pt x="21729" y="0"/>
                      <a:pt x="21671" y="1"/>
                      <a:pt x="21612" y="2"/>
                    </a:cubicBezTo>
                    <a:cubicBezTo>
                      <a:pt x="17874" y="93"/>
                      <a:pt x="14256" y="1734"/>
                      <a:pt x="10822" y="3284"/>
                    </a:cubicBezTo>
                    <a:cubicBezTo>
                      <a:pt x="9302" y="4044"/>
                      <a:pt x="7843" y="4926"/>
                      <a:pt x="6110" y="5078"/>
                    </a:cubicBezTo>
                    <a:cubicBezTo>
                      <a:pt x="6004" y="5085"/>
                      <a:pt x="5897" y="5089"/>
                      <a:pt x="5789" y="5089"/>
                    </a:cubicBezTo>
                    <a:cubicBezTo>
                      <a:pt x="4925" y="5089"/>
                      <a:pt x="4015" y="4873"/>
                      <a:pt x="3123" y="4873"/>
                    </a:cubicBezTo>
                    <a:cubicBezTo>
                      <a:pt x="2788" y="4873"/>
                      <a:pt x="2455" y="4903"/>
                      <a:pt x="2129" y="4986"/>
                    </a:cubicBezTo>
                    <a:cubicBezTo>
                      <a:pt x="578" y="5412"/>
                      <a:pt x="1" y="7236"/>
                      <a:pt x="122" y="8725"/>
                    </a:cubicBezTo>
                    <a:cubicBezTo>
                      <a:pt x="457" y="12281"/>
                      <a:pt x="3527" y="15443"/>
                      <a:pt x="6536" y="17114"/>
                    </a:cubicBezTo>
                    <a:cubicBezTo>
                      <a:pt x="9364" y="18660"/>
                      <a:pt x="12660" y="19470"/>
                      <a:pt x="15937" y="19470"/>
                    </a:cubicBezTo>
                    <a:cubicBezTo>
                      <a:pt x="17944" y="19470"/>
                      <a:pt x="19944" y="19166"/>
                      <a:pt x="21825" y="18543"/>
                    </a:cubicBezTo>
                    <a:cubicBezTo>
                      <a:pt x="24013" y="17844"/>
                      <a:pt x="26141" y="16628"/>
                      <a:pt x="27631" y="14804"/>
                    </a:cubicBezTo>
                    <a:cubicBezTo>
                      <a:pt x="29029" y="13041"/>
                      <a:pt x="29637" y="10883"/>
                      <a:pt x="29576" y="8664"/>
                    </a:cubicBezTo>
                    <a:cubicBezTo>
                      <a:pt x="31248" y="8604"/>
                      <a:pt x="32919" y="8208"/>
                      <a:pt x="34226" y="7205"/>
                    </a:cubicBezTo>
                    <a:cubicBezTo>
                      <a:pt x="34956" y="6658"/>
                      <a:pt x="36658" y="5260"/>
                      <a:pt x="35989" y="4166"/>
                    </a:cubicBezTo>
                    <a:cubicBezTo>
                      <a:pt x="35791" y="3835"/>
                      <a:pt x="35531" y="3710"/>
                      <a:pt x="35248" y="3710"/>
                    </a:cubicBezTo>
                    <a:cubicBezTo>
                      <a:pt x="34619" y="3710"/>
                      <a:pt x="33876" y="4326"/>
                      <a:pt x="33436" y="4683"/>
                    </a:cubicBezTo>
                    <a:cubicBezTo>
                      <a:pt x="32220" y="5746"/>
                      <a:pt x="31035" y="6932"/>
                      <a:pt x="29363" y="7266"/>
                    </a:cubicBezTo>
                    <a:cubicBezTo>
                      <a:pt x="29029" y="5138"/>
                      <a:pt x="28178" y="2859"/>
                      <a:pt x="26475" y="1491"/>
                    </a:cubicBezTo>
                    <a:cubicBezTo>
                      <a:pt x="25153" y="433"/>
                      <a:pt x="23489" y="0"/>
                      <a:pt x="2178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6" name="Google Shape;1496;p24"/>
              <p:cNvSpPr/>
              <p:nvPr/>
            </p:nvSpPr>
            <p:spPr>
              <a:xfrm>
                <a:off x="6835200" y="2915100"/>
                <a:ext cx="330000" cy="196000"/>
              </a:xfrm>
              <a:custGeom>
                <a:rect b="b" l="l" r="r" t="t"/>
                <a:pathLst>
                  <a:path extrusionOk="0" h="7840" w="13200">
                    <a:moveTo>
                      <a:pt x="12727" y="0"/>
                    </a:moveTo>
                    <a:cubicBezTo>
                      <a:pt x="12643" y="0"/>
                      <a:pt x="12562" y="38"/>
                      <a:pt x="12505" y="127"/>
                    </a:cubicBezTo>
                    <a:cubicBezTo>
                      <a:pt x="11168" y="2224"/>
                      <a:pt x="9405" y="4200"/>
                      <a:pt x="7247" y="5446"/>
                    </a:cubicBezTo>
                    <a:cubicBezTo>
                      <a:pt x="5559" y="6459"/>
                      <a:pt x="3494" y="7183"/>
                      <a:pt x="1506" y="7183"/>
                    </a:cubicBezTo>
                    <a:cubicBezTo>
                      <a:pt x="1167" y="7183"/>
                      <a:pt x="831" y="7162"/>
                      <a:pt x="499" y="7118"/>
                    </a:cubicBezTo>
                    <a:cubicBezTo>
                      <a:pt x="479" y="7115"/>
                      <a:pt x="460" y="7114"/>
                      <a:pt x="442" y="7114"/>
                    </a:cubicBezTo>
                    <a:cubicBezTo>
                      <a:pt x="39" y="7114"/>
                      <a:pt x="1" y="7727"/>
                      <a:pt x="408" y="7756"/>
                    </a:cubicBezTo>
                    <a:cubicBezTo>
                      <a:pt x="786" y="7813"/>
                      <a:pt x="1174" y="7839"/>
                      <a:pt x="1566" y="7839"/>
                    </a:cubicBezTo>
                    <a:cubicBezTo>
                      <a:pt x="3721" y="7839"/>
                      <a:pt x="6010" y="7034"/>
                      <a:pt x="7733" y="5902"/>
                    </a:cubicBezTo>
                    <a:cubicBezTo>
                      <a:pt x="9861" y="4504"/>
                      <a:pt x="11624" y="2650"/>
                      <a:pt x="13022" y="522"/>
                    </a:cubicBezTo>
                    <a:cubicBezTo>
                      <a:pt x="13200" y="278"/>
                      <a:pt x="12954" y="0"/>
                      <a:pt x="1272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7" name="Google Shape;1497;p24"/>
              <p:cNvSpPr/>
              <p:nvPr/>
            </p:nvSpPr>
            <p:spPr>
              <a:xfrm>
                <a:off x="6547500" y="2975375"/>
                <a:ext cx="246550" cy="122350"/>
              </a:xfrm>
              <a:custGeom>
                <a:rect b="b" l="l" r="r" t="t"/>
                <a:pathLst>
                  <a:path extrusionOk="0" h="4894" w="9862">
                    <a:moveTo>
                      <a:pt x="484" y="0"/>
                    </a:moveTo>
                    <a:cubicBezTo>
                      <a:pt x="247" y="0"/>
                      <a:pt x="0" y="314"/>
                      <a:pt x="183" y="543"/>
                    </a:cubicBezTo>
                    <a:cubicBezTo>
                      <a:pt x="2341" y="3431"/>
                      <a:pt x="5867" y="4798"/>
                      <a:pt x="9362" y="4890"/>
                    </a:cubicBezTo>
                    <a:cubicBezTo>
                      <a:pt x="9381" y="4892"/>
                      <a:pt x="9400" y="4893"/>
                      <a:pt x="9417" y="4893"/>
                    </a:cubicBezTo>
                    <a:cubicBezTo>
                      <a:pt x="9823" y="4893"/>
                      <a:pt x="9861" y="4251"/>
                      <a:pt x="9454" y="4251"/>
                    </a:cubicBezTo>
                    <a:cubicBezTo>
                      <a:pt x="6110" y="4160"/>
                      <a:pt x="2767" y="2853"/>
                      <a:pt x="700" y="117"/>
                    </a:cubicBezTo>
                    <a:cubicBezTo>
                      <a:pt x="639" y="34"/>
                      <a:pt x="562" y="0"/>
                      <a:pt x="48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498" name="Google Shape;1498;p24"/>
            <p:cNvSpPr/>
            <p:nvPr/>
          </p:nvSpPr>
          <p:spPr>
            <a:xfrm>
              <a:off x="-213875" y="2391375"/>
              <a:ext cx="568425" cy="517825"/>
            </a:xfrm>
            <a:custGeom>
              <a:rect b="b" l="l" r="r" t="t"/>
              <a:pathLst>
                <a:path extrusionOk="0" h="20713" w="22737">
                  <a:moveTo>
                    <a:pt x="8510" y="637"/>
                  </a:moveTo>
                  <a:cubicBezTo>
                    <a:pt x="9285" y="637"/>
                    <a:pt x="10048" y="753"/>
                    <a:pt x="10760" y="920"/>
                  </a:cubicBezTo>
                  <a:cubicBezTo>
                    <a:pt x="8329" y="1710"/>
                    <a:pt x="3192" y="4294"/>
                    <a:pt x="2858" y="12045"/>
                  </a:cubicBezTo>
                  <a:cubicBezTo>
                    <a:pt x="699" y="9309"/>
                    <a:pt x="882" y="6756"/>
                    <a:pt x="3466" y="3230"/>
                  </a:cubicBezTo>
                  <a:cubicBezTo>
                    <a:pt x="4903" y="1242"/>
                    <a:pt x="6738" y="637"/>
                    <a:pt x="8510" y="637"/>
                  </a:cubicBezTo>
                  <a:close/>
                  <a:moveTo>
                    <a:pt x="12007" y="1285"/>
                  </a:moveTo>
                  <a:cubicBezTo>
                    <a:pt x="12371" y="1345"/>
                    <a:pt x="12675" y="1437"/>
                    <a:pt x="12919" y="1528"/>
                  </a:cubicBezTo>
                  <a:cubicBezTo>
                    <a:pt x="13162" y="1589"/>
                    <a:pt x="13344" y="1649"/>
                    <a:pt x="13526" y="1710"/>
                  </a:cubicBezTo>
                  <a:cubicBezTo>
                    <a:pt x="13618" y="1741"/>
                    <a:pt x="13739" y="1741"/>
                    <a:pt x="13800" y="1801"/>
                  </a:cubicBezTo>
                  <a:cubicBezTo>
                    <a:pt x="7174" y="5054"/>
                    <a:pt x="5624" y="10829"/>
                    <a:pt x="4742" y="14659"/>
                  </a:cubicBezTo>
                  <a:cubicBezTo>
                    <a:pt x="4499" y="14142"/>
                    <a:pt x="4073" y="13534"/>
                    <a:pt x="3466" y="12835"/>
                  </a:cubicBezTo>
                  <a:cubicBezTo>
                    <a:pt x="3496" y="2956"/>
                    <a:pt x="11186" y="1437"/>
                    <a:pt x="12007" y="1285"/>
                  </a:cubicBezTo>
                  <a:close/>
                  <a:moveTo>
                    <a:pt x="18179" y="995"/>
                  </a:moveTo>
                  <a:cubicBezTo>
                    <a:pt x="18338" y="995"/>
                    <a:pt x="18479" y="1026"/>
                    <a:pt x="18603" y="1102"/>
                  </a:cubicBezTo>
                  <a:lnTo>
                    <a:pt x="18694" y="1224"/>
                  </a:lnTo>
                  <a:cubicBezTo>
                    <a:pt x="19059" y="1558"/>
                    <a:pt x="18967" y="1771"/>
                    <a:pt x="18785" y="2348"/>
                  </a:cubicBezTo>
                  <a:cubicBezTo>
                    <a:pt x="18603" y="2896"/>
                    <a:pt x="18359" y="3595"/>
                    <a:pt x="18511" y="4719"/>
                  </a:cubicBezTo>
                  <a:cubicBezTo>
                    <a:pt x="18481" y="4932"/>
                    <a:pt x="18451" y="5206"/>
                    <a:pt x="18451" y="5479"/>
                  </a:cubicBezTo>
                  <a:cubicBezTo>
                    <a:pt x="18055" y="8762"/>
                    <a:pt x="17569" y="13291"/>
                    <a:pt x="9241" y="18306"/>
                  </a:cubicBezTo>
                  <a:cubicBezTo>
                    <a:pt x="8922" y="18276"/>
                    <a:pt x="8610" y="18268"/>
                    <a:pt x="8314" y="18268"/>
                  </a:cubicBezTo>
                  <a:cubicBezTo>
                    <a:pt x="8017" y="18268"/>
                    <a:pt x="7736" y="18276"/>
                    <a:pt x="7478" y="18276"/>
                  </a:cubicBezTo>
                  <a:cubicBezTo>
                    <a:pt x="7311" y="18284"/>
                    <a:pt x="7151" y="18290"/>
                    <a:pt x="6997" y="18290"/>
                  </a:cubicBezTo>
                  <a:cubicBezTo>
                    <a:pt x="6564" y="18290"/>
                    <a:pt x="6189" y="18243"/>
                    <a:pt x="5897" y="18063"/>
                  </a:cubicBezTo>
                  <a:cubicBezTo>
                    <a:pt x="5867" y="18002"/>
                    <a:pt x="5836" y="18002"/>
                    <a:pt x="5836" y="17972"/>
                  </a:cubicBezTo>
                  <a:cubicBezTo>
                    <a:pt x="5532" y="17698"/>
                    <a:pt x="5472" y="17455"/>
                    <a:pt x="5411" y="16847"/>
                  </a:cubicBezTo>
                  <a:cubicBezTo>
                    <a:pt x="5380" y="16543"/>
                    <a:pt x="5320" y="16178"/>
                    <a:pt x="5228" y="15783"/>
                  </a:cubicBezTo>
                  <a:lnTo>
                    <a:pt x="5320" y="15358"/>
                  </a:lnTo>
                  <a:cubicBezTo>
                    <a:pt x="6232" y="11224"/>
                    <a:pt x="7660" y="4902"/>
                    <a:pt x="15472" y="1741"/>
                  </a:cubicBezTo>
                  <a:cubicBezTo>
                    <a:pt x="15958" y="1619"/>
                    <a:pt x="16475" y="1497"/>
                    <a:pt x="16870" y="1315"/>
                  </a:cubicBezTo>
                  <a:cubicBezTo>
                    <a:pt x="17393" y="1148"/>
                    <a:pt x="17829" y="995"/>
                    <a:pt x="18179" y="995"/>
                  </a:cubicBezTo>
                  <a:close/>
                  <a:moveTo>
                    <a:pt x="18967" y="6421"/>
                  </a:moveTo>
                  <a:lnTo>
                    <a:pt x="19423" y="7576"/>
                  </a:lnTo>
                  <a:cubicBezTo>
                    <a:pt x="19727" y="8276"/>
                    <a:pt x="20031" y="9035"/>
                    <a:pt x="20305" y="9856"/>
                  </a:cubicBezTo>
                  <a:cubicBezTo>
                    <a:pt x="20305" y="10494"/>
                    <a:pt x="19940" y="17060"/>
                    <a:pt x="11946" y="19583"/>
                  </a:cubicBezTo>
                  <a:cubicBezTo>
                    <a:pt x="11368" y="19340"/>
                    <a:pt x="10852" y="19066"/>
                    <a:pt x="10335" y="18762"/>
                  </a:cubicBezTo>
                  <a:cubicBezTo>
                    <a:pt x="10213" y="18701"/>
                    <a:pt x="10153" y="18671"/>
                    <a:pt x="10031" y="18610"/>
                  </a:cubicBezTo>
                  <a:cubicBezTo>
                    <a:pt x="17508" y="13960"/>
                    <a:pt x="18542" y="9704"/>
                    <a:pt x="18967" y="6421"/>
                  </a:cubicBezTo>
                  <a:close/>
                  <a:moveTo>
                    <a:pt x="20669" y="11558"/>
                  </a:moveTo>
                  <a:lnTo>
                    <a:pt x="20669" y="11558"/>
                  </a:lnTo>
                  <a:cubicBezTo>
                    <a:pt x="20973" y="13382"/>
                    <a:pt x="20761" y="15327"/>
                    <a:pt x="19119" y="17364"/>
                  </a:cubicBezTo>
                  <a:cubicBezTo>
                    <a:pt x="17490" y="19394"/>
                    <a:pt x="15824" y="20068"/>
                    <a:pt x="14293" y="20068"/>
                  </a:cubicBezTo>
                  <a:cubicBezTo>
                    <a:pt x="13853" y="20068"/>
                    <a:pt x="13424" y="20012"/>
                    <a:pt x="13010" y="19917"/>
                  </a:cubicBezTo>
                  <a:cubicBezTo>
                    <a:pt x="18451" y="17850"/>
                    <a:pt x="20153" y="13838"/>
                    <a:pt x="20669" y="11558"/>
                  </a:cubicBezTo>
                  <a:close/>
                  <a:moveTo>
                    <a:pt x="8504" y="0"/>
                  </a:moveTo>
                  <a:cubicBezTo>
                    <a:pt x="6566" y="0"/>
                    <a:pt x="4544" y="641"/>
                    <a:pt x="2979" y="2835"/>
                  </a:cubicBezTo>
                  <a:cubicBezTo>
                    <a:pt x="0" y="6938"/>
                    <a:pt x="0" y="9947"/>
                    <a:pt x="2979" y="13169"/>
                  </a:cubicBezTo>
                  <a:cubicBezTo>
                    <a:pt x="4529" y="14902"/>
                    <a:pt x="4681" y="16057"/>
                    <a:pt x="4773" y="16938"/>
                  </a:cubicBezTo>
                  <a:cubicBezTo>
                    <a:pt x="4833" y="17546"/>
                    <a:pt x="4924" y="18124"/>
                    <a:pt x="5411" y="18549"/>
                  </a:cubicBezTo>
                  <a:cubicBezTo>
                    <a:pt x="5441" y="18580"/>
                    <a:pt x="5532" y="18610"/>
                    <a:pt x="5563" y="18640"/>
                  </a:cubicBezTo>
                  <a:cubicBezTo>
                    <a:pt x="5954" y="18908"/>
                    <a:pt x="6387" y="18980"/>
                    <a:pt x="6862" y="18980"/>
                  </a:cubicBezTo>
                  <a:cubicBezTo>
                    <a:pt x="7088" y="18980"/>
                    <a:pt x="7324" y="18964"/>
                    <a:pt x="7569" y="18944"/>
                  </a:cubicBezTo>
                  <a:cubicBezTo>
                    <a:pt x="7761" y="18937"/>
                    <a:pt x="7956" y="18930"/>
                    <a:pt x="8154" y="18930"/>
                  </a:cubicBezTo>
                  <a:cubicBezTo>
                    <a:pt x="8774" y="18930"/>
                    <a:pt x="9424" y="19002"/>
                    <a:pt x="10092" y="19370"/>
                  </a:cubicBezTo>
                  <a:cubicBezTo>
                    <a:pt x="10844" y="19795"/>
                    <a:pt x="12441" y="20713"/>
                    <a:pt x="14362" y="20713"/>
                  </a:cubicBezTo>
                  <a:cubicBezTo>
                    <a:pt x="16011" y="20713"/>
                    <a:pt x="17899" y="20036"/>
                    <a:pt x="19697" y="17789"/>
                  </a:cubicBezTo>
                  <a:cubicBezTo>
                    <a:pt x="22736" y="13868"/>
                    <a:pt x="21247" y="10251"/>
                    <a:pt x="20031" y="7333"/>
                  </a:cubicBezTo>
                  <a:cubicBezTo>
                    <a:pt x="19818" y="6756"/>
                    <a:pt x="19575" y="6269"/>
                    <a:pt x="19423" y="5783"/>
                  </a:cubicBezTo>
                  <a:cubicBezTo>
                    <a:pt x="18846" y="4172"/>
                    <a:pt x="19150" y="3321"/>
                    <a:pt x="19393" y="2622"/>
                  </a:cubicBezTo>
                  <a:cubicBezTo>
                    <a:pt x="19575" y="2014"/>
                    <a:pt x="19758" y="1437"/>
                    <a:pt x="19150" y="798"/>
                  </a:cubicBezTo>
                  <a:cubicBezTo>
                    <a:pt x="19089" y="737"/>
                    <a:pt x="18998" y="646"/>
                    <a:pt x="18937" y="616"/>
                  </a:cubicBezTo>
                  <a:cubicBezTo>
                    <a:pt x="18702" y="448"/>
                    <a:pt x="18443" y="383"/>
                    <a:pt x="18167" y="383"/>
                  </a:cubicBezTo>
                  <a:cubicBezTo>
                    <a:pt x="17691" y="383"/>
                    <a:pt x="17165" y="576"/>
                    <a:pt x="16627" y="768"/>
                  </a:cubicBezTo>
                  <a:cubicBezTo>
                    <a:pt x="15991" y="987"/>
                    <a:pt x="15292" y="1222"/>
                    <a:pt x="14576" y="1222"/>
                  </a:cubicBezTo>
                  <a:cubicBezTo>
                    <a:pt x="14299" y="1222"/>
                    <a:pt x="14019" y="1187"/>
                    <a:pt x="13739" y="1102"/>
                  </a:cubicBezTo>
                  <a:cubicBezTo>
                    <a:pt x="13526" y="1072"/>
                    <a:pt x="13344" y="981"/>
                    <a:pt x="13162" y="920"/>
                  </a:cubicBezTo>
                  <a:cubicBezTo>
                    <a:pt x="12858" y="829"/>
                    <a:pt x="12554" y="707"/>
                    <a:pt x="12219" y="616"/>
                  </a:cubicBezTo>
                  <a:cubicBezTo>
                    <a:pt x="11140" y="306"/>
                    <a:pt x="9842" y="0"/>
                    <a:pt x="8504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499" name="Google Shape;1499;p24"/>
            <p:cNvGrpSpPr/>
            <p:nvPr/>
          </p:nvGrpSpPr>
          <p:grpSpPr>
            <a:xfrm>
              <a:off x="354550" y="3771200"/>
              <a:ext cx="622375" cy="570700"/>
              <a:chOff x="3015525" y="1431175"/>
              <a:chExt cx="622375" cy="570700"/>
            </a:xfrm>
          </p:grpSpPr>
          <p:sp>
            <p:nvSpPr>
              <p:cNvPr id="1500" name="Google Shape;1500;p24"/>
              <p:cNvSpPr/>
              <p:nvPr/>
            </p:nvSpPr>
            <p:spPr>
              <a:xfrm>
                <a:off x="3015525" y="1431175"/>
                <a:ext cx="622375" cy="570700"/>
              </a:xfrm>
              <a:custGeom>
                <a:rect b="b" l="l" r="r" t="t"/>
                <a:pathLst>
                  <a:path extrusionOk="0" h="22828" w="24895">
                    <a:moveTo>
                      <a:pt x="13374" y="669"/>
                    </a:moveTo>
                    <a:cubicBezTo>
                      <a:pt x="16140" y="669"/>
                      <a:pt x="18785" y="2097"/>
                      <a:pt x="20761" y="4590"/>
                    </a:cubicBezTo>
                    <a:cubicBezTo>
                      <a:pt x="23131" y="7660"/>
                      <a:pt x="24195" y="12037"/>
                      <a:pt x="23344" y="15411"/>
                    </a:cubicBezTo>
                    <a:cubicBezTo>
                      <a:pt x="22280" y="19636"/>
                      <a:pt x="18511" y="22128"/>
                      <a:pt x="13314" y="22128"/>
                    </a:cubicBezTo>
                    <a:cubicBezTo>
                      <a:pt x="11794" y="22128"/>
                      <a:pt x="10183" y="21915"/>
                      <a:pt x="8633" y="21490"/>
                    </a:cubicBezTo>
                    <a:cubicBezTo>
                      <a:pt x="5624" y="20669"/>
                      <a:pt x="3192" y="18450"/>
                      <a:pt x="1946" y="15411"/>
                    </a:cubicBezTo>
                    <a:cubicBezTo>
                      <a:pt x="699" y="12462"/>
                      <a:pt x="791" y="9149"/>
                      <a:pt x="2250" y="6596"/>
                    </a:cubicBezTo>
                    <a:cubicBezTo>
                      <a:pt x="4134" y="3192"/>
                      <a:pt x="5927" y="942"/>
                      <a:pt x="13070" y="669"/>
                    </a:cubicBezTo>
                    <a:close/>
                    <a:moveTo>
                      <a:pt x="13070" y="0"/>
                    </a:moveTo>
                    <a:cubicBezTo>
                      <a:pt x="5624" y="274"/>
                      <a:pt x="3648" y="2766"/>
                      <a:pt x="1672" y="6261"/>
                    </a:cubicBezTo>
                    <a:cubicBezTo>
                      <a:pt x="152" y="8997"/>
                      <a:pt x="0" y="12523"/>
                      <a:pt x="1338" y="15684"/>
                    </a:cubicBezTo>
                    <a:cubicBezTo>
                      <a:pt x="2706" y="18906"/>
                      <a:pt x="5289" y="21277"/>
                      <a:pt x="8481" y="22158"/>
                    </a:cubicBezTo>
                    <a:cubicBezTo>
                      <a:pt x="10122" y="22614"/>
                      <a:pt x="11733" y="22827"/>
                      <a:pt x="13344" y="22827"/>
                    </a:cubicBezTo>
                    <a:cubicBezTo>
                      <a:pt x="18876" y="22827"/>
                      <a:pt x="22888" y="20122"/>
                      <a:pt x="24013" y="15623"/>
                    </a:cubicBezTo>
                    <a:cubicBezTo>
                      <a:pt x="24894" y="11976"/>
                      <a:pt x="23831" y="7477"/>
                      <a:pt x="21277" y="4164"/>
                    </a:cubicBezTo>
                    <a:cubicBezTo>
                      <a:pt x="19180" y="1489"/>
                      <a:pt x="16384" y="0"/>
                      <a:pt x="1337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1" name="Google Shape;1501;p24"/>
              <p:cNvSpPr/>
              <p:nvPr/>
            </p:nvSpPr>
            <p:spPr>
              <a:xfrm>
                <a:off x="3074800" y="1503350"/>
                <a:ext cx="493950" cy="438475"/>
              </a:xfrm>
              <a:custGeom>
                <a:rect b="b" l="l" r="r" t="t"/>
                <a:pathLst>
                  <a:path extrusionOk="0" h="17539" w="19758">
                    <a:moveTo>
                      <a:pt x="9514" y="639"/>
                    </a:moveTo>
                    <a:cubicBezTo>
                      <a:pt x="10244" y="639"/>
                      <a:pt x="11003" y="730"/>
                      <a:pt x="11794" y="821"/>
                    </a:cubicBezTo>
                    <a:cubicBezTo>
                      <a:pt x="11885" y="821"/>
                      <a:pt x="11915" y="882"/>
                      <a:pt x="12006" y="882"/>
                    </a:cubicBezTo>
                    <a:cubicBezTo>
                      <a:pt x="11429" y="1976"/>
                      <a:pt x="9757" y="5016"/>
                      <a:pt x="9301" y="5745"/>
                    </a:cubicBezTo>
                    <a:cubicBezTo>
                      <a:pt x="8976" y="6287"/>
                      <a:pt x="8049" y="6767"/>
                      <a:pt x="7158" y="6767"/>
                    </a:cubicBezTo>
                    <a:cubicBezTo>
                      <a:pt x="6799" y="6767"/>
                      <a:pt x="6446" y="6689"/>
                      <a:pt x="6140" y="6505"/>
                    </a:cubicBezTo>
                    <a:cubicBezTo>
                      <a:pt x="5137" y="5897"/>
                      <a:pt x="2827" y="4469"/>
                      <a:pt x="2037" y="3952"/>
                    </a:cubicBezTo>
                    <a:cubicBezTo>
                      <a:pt x="3526" y="1855"/>
                      <a:pt x="6262" y="639"/>
                      <a:pt x="9514" y="639"/>
                    </a:cubicBezTo>
                    <a:close/>
                    <a:moveTo>
                      <a:pt x="14195" y="1794"/>
                    </a:moveTo>
                    <a:cubicBezTo>
                      <a:pt x="15289" y="2463"/>
                      <a:pt x="16292" y="3526"/>
                      <a:pt x="17083" y="4833"/>
                    </a:cubicBezTo>
                    <a:cubicBezTo>
                      <a:pt x="18116" y="6536"/>
                      <a:pt x="18694" y="8390"/>
                      <a:pt x="18633" y="10031"/>
                    </a:cubicBezTo>
                    <a:cubicBezTo>
                      <a:pt x="17326" y="9575"/>
                      <a:pt x="13222" y="8238"/>
                      <a:pt x="12219" y="7964"/>
                    </a:cubicBezTo>
                    <a:cubicBezTo>
                      <a:pt x="11763" y="7843"/>
                      <a:pt x="11459" y="7721"/>
                      <a:pt x="11399" y="7569"/>
                    </a:cubicBezTo>
                    <a:cubicBezTo>
                      <a:pt x="11307" y="7387"/>
                      <a:pt x="11307" y="7144"/>
                      <a:pt x="11459" y="6688"/>
                    </a:cubicBezTo>
                    <a:cubicBezTo>
                      <a:pt x="11703" y="5958"/>
                      <a:pt x="13374" y="3101"/>
                      <a:pt x="14195" y="1794"/>
                    </a:cubicBezTo>
                    <a:close/>
                    <a:moveTo>
                      <a:pt x="1125" y="5897"/>
                    </a:moveTo>
                    <a:lnTo>
                      <a:pt x="1125" y="5897"/>
                    </a:lnTo>
                    <a:cubicBezTo>
                      <a:pt x="2462" y="6688"/>
                      <a:pt x="4468" y="8025"/>
                      <a:pt x="5502" y="8998"/>
                    </a:cubicBezTo>
                    <a:cubicBezTo>
                      <a:pt x="6322" y="9758"/>
                      <a:pt x="6201" y="12220"/>
                      <a:pt x="6140" y="14621"/>
                    </a:cubicBezTo>
                    <a:cubicBezTo>
                      <a:pt x="6140" y="15077"/>
                      <a:pt x="6110" y="15533"/>
                      <a:pt x="6110" y="15989"/>
                    </a:cubicBezTo>
                    <a:cubicBezTo>
                      <a:pt x="4316" y="15229"/>
                      <a:pt x="2888" y="13709"/>
                      <a:pt x="1915" y="11703"/>
                    </a:cubicBezTo>
                    <a:cubicBezTo>
                      <a:pt x="1003" y="9758"/>
                      <a:pt x="730" y="7569"/>
                      <a:pt x="1125" y="5897"/>
                    </a:cubicBezTo>
                    <a:close/>
                    <a:moveTo>
                      <a:pt x="12645" y="1064"/>
                    </a:moveTo>
                    <a:cubicBezTo>
                      <a:pt x="12979" y="1186"/>
                      <a:pt x="13313" y="1277"/>
                      <a:pt x="13617" y="1490"/>
                    </a:cubicBezTo>
                    <a:cubicBezTo>
                      <a:pt x="13010" y="2463"/>
                      <a:pt x="11095" y="5654"/>
                      <a:pt x="10821" y="6536"/>
                    </a:cubicBezTo>
                    <a:cubicBezTo>
                      <a:pt x="10669" y="7022"/>
                      <a:pt x="10547" y="7508"/>
                      <a:pt x="10821" y="7934"/>
                    </a:cubicBezTo>
                    <a:cubicBezTo>
                      <a:pt x="11003" y="8268"/>
                      <a:pt x="11399" y="8511"/>
                      <a:pt x="12067" y="8663"/>
                    </a:cubicBezTo>
                    <a:cubicBezTo>
                      <a:pt x="13101" y="8906"/>
                      <a:pt x="17538" y="10365"/>
                      <a:pt x="18633" y="10761"/>
                    </a:cubicBezTo>
                    <a:cubicBezTo>
                      <a:pt x="18602" y="11125"/>
                      <a:pt x="18542" y="11460"/>
                      <a:pt x="18420" y="11824"/>
                    </a:cubicBezTo>
                    <a:cubicBezTo>
                      <a:pt x="17022" y="11429"/>
                      <a:pt x="11125" y="9879"/>
                      <a:pt x="10487" y="9758"/>
                    </a:cubicBezTo>
                    <a:cubicBezTo>
                      <a:pt x="10378" y="9743"/>
                      <a:pt x="10255" y="9734"/>
                      <a:pt x="10125" y="9734"/>
                    </a:cubicBezTo>
                    <a:cubicBezTo>
                      <a:pt x="9709" y="9734"/>
                      <a:pt x="9216" y="9829"/>
                      <a:pt x="8845" y="10153"/>
                    </a:cubicBezTo>
                    <a:cubicBezTo>
                      <a:pt x="8511" y="10396"/>
                      <a:pt x="8268" y="10791"/>
                      <a:pt x="8207" y="11277"/>
                    </a:cubicBezTo>
                    <a:cubicBezTo>
                      <a:pt x="8085" y="12159"/>
                      <a:pt x="8055" y="15502"/>
                      <a:pt x="8055" y="16627"/>
                    </a:cubicBezTo>
                    <a:cubicBezTo>
                      <a:pt x="7812" y="16597"/>
                      <a:pt x="7599" y="16566"/>
                      <a:pt x="7356" y="16475"/>
                    </a:cubicBezTo>
                    <a:cubicBezTo>
                      <a:pt x="7113" y="16414"/>
                      <a:pt x="6930" y="16323"/>
                      <a:pt x="6748" y="16262"/>
                    </a:cubicBezTo>
                    <a:cubicBezTo>
                      <a:pt x="6748" y="15715"/>
                      <a:pt x="6778" y="15198"/>
                      <a:pt x="6778" y="14651"/>
                    </a:cubicBezTo>
                    <a:cubicBezTo>
                      <a:pt x="6900" y="12007"/>
                      <a:pt x="6991" y="9454"/>
                      <a:pt x="5958" y="8511"/>
                    </a:cubicBezTo>
                    <a:cubicBezTo>
                      <a:pt x="4742" y="7417"/>
                      <a:pt x="2523" y="5958"/>
                      <a:pt x="1307" y="5229"/>
                    </a:cubicBezTo>
                    <a:cubicBezTo>
                      <a:pt x="1368" y="5077"/>
                      <a:pt x="1429" y="4985"/>
                      <a:pt x="1520" y="4864"/>
                    </a:cubicBezTo>
                    <a:cubicBezTo>
                      <a:pt x="1581" y="4742"/>
                      <a:pt x="1611" y="4621"/>
                      <a:pt x="1702" y="4530"/>
                    </a:cubicBezTo>
                    <a:cubicBezTo>
                      <a:pt x="2493" y="5016"/>
                      <a:pt x="4803" y="6444"/>
                      <a:pt x="5806" y="7052"/>
                    </a:cubicBezTo>
                    <a:cubicBezTo>
                      <a:pt x="6231" y="7326"/>
                      <a:pt x="6718" y="7448"/>
                      <a:pt x="7174" y="7448"/>
                    </a:cubicBezTo>
                    <a:cubicBezTo>
                      <a:pt x="8298" y="7448"/>
                      <a:pt x="9453" y="6809"/>
                      <a:pt x="9879" y="6110"/>
                    </a:cubicBezTo>
                    <a:cubicBezTo>
                      <a:pt x="10335" y="5350"/>
                      <a:pt x="12158" y="2007"/>
                      <a:pt x="12645" y="1064"/>
                    </a:cubicBezTo>
                    <a:close/>
                    <a:moveTo>
                      <a:pt x="10078" y="10370"/>
                    </a:moveTo>
                    <a:cubicBezTo>
                      <a:pt x="10184" y="10370"/>
                      <a:pt x="10282" y="10379"/>
                      <a:pt x="10365" y="10396"/>
                    </a:cubicBezTo>
                    <a:cubicBezTo>
                      <a:pt x="10882" y="10487"/>
                      <a:pt x="15532" y="11703"/>
                      <a:pt x="18177" y="12432"/>
                    </a:cubicBezTo>
                    <a:cubicBezTo>
                      <a:pt x="16931" y="15168"/>
                      <a:pt x="14043" y="16870"/>
                      <a:pt x="10487" y="16870"/>
                    </a:cubicBezTo>
                    <a:cubicBezTo>
                      <a:pt x="9909" y="16870"/>
                      <a:pt x="9301" y="16840"/>
                      <a:pt x="8693" y="16718"/>
                    </a:cubicBezTo>
                    <a:cubicBezTo>
                      <a:pt x="8693" y="15685"/>
                      <a:pt x="8724" y="12189"/>
                      <a:pt x="8845" y="11308"/>
                    </a:cubicBezTo>
                    <a:cubicBezTo>
                      <a:pt x="8876" y="11004"/>
                      <a:pt x="8997" y="10791"/>
                      <a:pt x="9210" y="10639"/>
                    </a:cubicBezTo>
                    <a:cubicBezTo>
                      <a:pt x="9454" y="10440"/>
                      <a:pt x="9794" y="10370"/>
                      <a:pt x="10078" y="10370"/>
                    </a:cubicBezTo>
                    <a:close/>
                    <a:moveTo>
                      <a:pt x="9575" y="1"/>
                    </a:moveTo>
                    <a:cubicBezTo>
                      <a:pt x="5563" y="1"/>
                      <a:pt x="2341" y="1703"/>
                      <a:pt x="942" y="4560"/>
                    </a:cubicBezTo>
                    <a:cubicBezTo>
                      <a:pt x="0" y="6414"/>
                      <a:pt x="183" y="9423"/>
                      <a:pt x="1368" y="12007"/>
                    </a:cubicBezTo>
                    <a:cubicBezTo>
                      <a:pt x="2584" y="14651"/>
                      <a:pt x="4651" y="16475"/>
                      <a:pt x="7204" y="17144"/>
                    </a:cubicBezTo>
                    <a:lnTo>
                      <a:pt x="8359" y="17356"/>
                    </a:lnTo>
                    <a:lnTo>
                      <a:pt x="8389" y="17356"/>
                    </a:lnTo>
                    <a:cubicBezTo>
                      <a:pt x="9119" y="17478"/>
                      <a:pt x="9788" y="17539"/>
                      <a:pt x="10517" y="17539"/>
                    </a:cubicBezTo>
                    <a:cubicBezTo>
                      <a:pt x="14529" y="17539"/>
                      <a:pt x="17721" y="15563"/>
                      <a:pt x="18937" y="12341"/>
                    </a:cubicBezTo>
                    <a:cubicBezTo>
                      <a:pt x="18937" y="12341"/>
                      <a:pt x="18937" y="12311"/>
                      <a:pt x="18997" y="12311"/>
                    </a:cubicBezTo>
                    <a:cubicBezTo>
                      <a:pt x="19028" y="12220"/>
                      <a:pt x="19058" y="12159"/>
                      <a:pt x="19058" y="12068"/>
                    </a:cubicBezTo>
                    <a:cubicBezTo>
                      <a:pt x="19757" y="10031"/>
                      <a:pt x="19241" y="7052"/>
                      <a:pt x="17721" y="4560"/>
                    </a:cubicBezTo>
                    <a:cubicBezTo>
                      <a:pt x="16779" y="3010"/>
                      <a:pt x="15593" y="1824"/>
                      <a:pt x="14317" y="1064"/>
                    </a:cubicBezTo>
                    <a:cubicBezTo>
                      <a:pt x="14286" y="1034"/>
                      <a:pt x="14286" y="1034"/>
                      <a:pt x="14225" y="1034"/>
                    </a:cubicBezTo>
                    <a:cubicBezTo>
                      <a:pt x="13465" y="608"/>
                      <a:pt x="12706" y="305"/>
                      <a:pt x="11915" y="183"/>
                    </a:cubicBezTo>
                    <a:cubicBezTo>
                      <a:pt x="11125" y="61"/>
                      <a:pt x="10335" y="1"/>
                      <a:pt x="957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2" name="Google Shape;1502;p24"/>
              <p:cNvSpPr/>
              <p:nvPr/>
            </p:nvSpPr>
            <p:spPr>
              <a:xfrm>
                <a:off x="3320225" y="1779950"/>
                <a:ext cx="41075" cy="49100"/>
              </a:xfrm>
              <a:custGeom>
                <a:rect b="b" l="l" r="r" t="t"/>
                <a:pathLst>
                  <a:path extrusionOk="0" h="1964" w="1643">
                    <a:moveTo>
                      <a:pt x="153" y="1"/>
                    </a:moveTo>
                    <a:cubicBezTo>
                      <a:pt x="153" y="1"/>
                      <a:pt x="1" y="1247"/>
                      <a:pt x="214" y="1581"/>
                    </a:cubicBezTo>
                    <a:cubicBezTo>
                      <a:pt x="343" y="1818"/>
                      <a:pt x="594" y="1963"/>
                      <a:pt x="848" y="1963"/>
                    </a:cubicBezTo>
                    <a:cubicBezTo>
                      <a:pt x="953" y="1963"/>
                      <a:pt x="1058" y="1938"/>
                      <a:pt x="1156" y="1885"/>
                    </a:cubicBezTo>
                    <a:cubicBezTo>
                      <a:pt x="1490" y="1703"/>
                      <a:pt x="1642" y="1277"/>
                      <a:pt x="1460" y="943"/>
                    </a:cubicBezTo>
                    <a:cubicBezTo>
                      <a:pt x="1308" y="548"/>
                      <a:pt x="153" y="1"/>
                      <a:pt x="15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3" name="Google Shape;1503;p24"/>
              <p:cNvSpPr/>
              <p:nvPr/>
            </p:nvSpPr>
            <p:spPr>
              <a:xfrm>
                <a:off x="3372675" y="1819475"/>
                <a:ext cx="40300" cy="52700"/>
              </a:xfrm>
              <a:custGeom>
                <a:rect b="b" l="l" r="r" t="t"/>
                <a:pathLst>
                  <a:path extrusionOk="0" h="2108" w="1612">
                    <a:moveTo>
                      <a:pt x="456" y="0"/>
                    </a:moveTo>
                    <a:cubicBezTo>
                      <a:pt x="456" y="0"/>
                      <a:pt x="0" y="1186"/>
                      <a:pt x="122" y="1550"/>
                    </a:cubicBezTo>
                    <a:cubicBezTo>
                      <a:pt x="176" y="1901"/>
                      <a:pt x="516" y="2108"/>
                      <a:pt x="868" y="2108"/>
                    </a:cubicBezTo>
                    <a:cubicBezTo>
                      <a:pt x="913" y="2108"/>
                      <a:pt x="959" y="2104"/>
                      <a:pt x="1003" y="2097"/>
                    </a:cubicBezTo>
                    <a:cubicBezTo>
                      <a:pt x="1368" y="2006"/>
                      <a:pt x="1611" y="1581"/>
                      <a:pt x="1520" y="1216"/>
                    </a:cubicBezTo>
                    <a:cubicBezTo>
                      <a:pt x="1398" y="790"/>
                      <a:pt x="456" y="0"/>
                      <a:pt x="4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4" name="Google Shape;1504;p24"/>
              <p:cNvSpPr/>
              <p:nvPr/>
            </p:nvSpPr>
            <p:spPr>
              <a:xfrm>
                <a:off x="3425850" y="1814050"/>
                <a:ext cx="54000" cy="35900"/>
              </a:xfrm>
              <a:custGeom>
                <a:rect b="b" l="l" r="r" t="t"/>
                <a:pathLst>
                  <a:path extrusionOk="0" h="1436" w="2160">
                    <a:moveTo>
                      <a:pt x="1407" y="1"/>
                    </a:moveTo>
                    <a:cubicBezTo>
                      <a:pt x="978" y="1"/>
                      <a:pt x="1" y="643"/>
                      <a:pt x="1" y="643"/>
                    </a:cubicBezTo>
                    <a:cubicBezTo>
                      <a:pt x="1" y="643"/>
                      <a:pt x="1004" y="1403"/>
                      <a:pt x="1369" y="1433"/>
                    </a:cubicBezTo>
                    <a:cubicBezTo>
                      <a:pt x="1387" y="1434"/>
                      <a:pt x="1405" y="1435"/>
                      <a:pt x="1423" y="1435"/>
                    </a:cubicBezTo>
                    <a:cubicBezTo>
                      <a:pt x="1794" y="1435"/>
                      <a:pt x="2100" y="1140"/>
                      <a:pt x="2129" y="734"/>
                    </a:cubicBezTo>
                    <a:cubicBezTo>
                      <a:pt x="2159" y="339"/>
                      <a:pt x="1825" y="35"/>
                      <a:pt x="1460" y="4"/>
                    </a:cubicBezTo>
                    <a:cubicBezTo>
                      <a:pt x="1444" y="2"/>
                      <a:pt x="1426" y="1"/>
                      <a:pt x="140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5" name="Google Shape;1505;p24"/>
              <p:cNvSpPr/>
              <p:nvPr/>
            </p:nvSpPr>
            <p:spPr>
              <a:xfrm>
                <a:off x="3315675" y="1850625"/>
                <a:ext cx="37250" cy="53375"/>
              </a:xfrm>
              <a:custGeom>
                <a:rect b="b" l="l" r="r" t="t"/>
                <a:pathLst>
                  <a:path extrusionOk="0" h="2135" w="1490">
                    <a:moveTo>
                      <a:pt x="730" y="0"/>
                    </a:moveTo>
                    <a:cubicBezTo>
                      <a:pt x="730" y="0"/>
                      <a:pt x="1" y="1034"/>
                      <a:pt x="31" y="1459"/>
                    </a:cubicBezTo>
                    <a:cubicBezTo>
                      <a:pt x="31" y="1797"/>
                      <a:pt x="344" y="2135"/>
                      <a:pt x="679" y="2135"/>
                    </a:cubicBezTo>
                    <a:cubicBezTo>
                      <a:pt x="706" y="2135"/>
                      <a:pt x="733" y="2133"/>
                      <a:pt x="760" y="2128"/>
                    </a:cubicBezTo>
                    <a:cubicBezTo>
                      <a:pt x="1156" y="2128"/>
                      <a:pt x="1490" y="1794"/>
                      <a:pt x="1460" y="1429"/>
                    </a:cubicBezTo>
                    <a:cubicBezTo>
                      <a:pt x="1460" y="1034"/>
                      <a:pt x="730" y="0"/>
                      <a:pt x="73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6" name="Google Shape;1506;p24"/>
              <p:cNvSpPr/>
              <p:nvPr/>
            </p:nvSpPr>
            <p:spPr>
              <a:xfrm>
                <a:off x="3417500" y="1586550"/>
                <a:ext cx="39550" cy="47525"/>
              </a:xfrm>
              <a:custGeom>
                <a:rect b="b" l="l" r="r" t="t"/>
                <a:pathLst>
                  <a:path extrusionOk="0" h="1901" w="1582">
                    <a:moveTo>
                      <a:pt x="807" y="0"/>
                    </a:moveTo>
                    <a:cubicBezTo>
                      <a:pt x="582" y="0"/>
                      <a:pt x="363" y="114"/>
                      <a:pt x="213" y="320"/>
                    </a:cubicBezTo>
                    <a:cubicBezTo>
                      <a:pt x="1" y="654"/>
                      <a:pt x="1" y="1901"/>
                      <a:pt x="1" y="1901"/>
                    </a:cubicBezTo>
                    <a:cubicBezTo>
                      <a:pt x="1" y="1901"/>
                      <a:pt x="1156" y="1445"/>
                      <a:pt x="1399" y="1141"/>
                    </a:cubicBezTo>
                    <a:cubicBezTo>
                      <a:pt x="1581" y="806"/>
                      <a:pt x="1520" y="350"/>
                      <a:pt x="1216" y="138"/>
                    </a:cubicBezTo>
                    <a:cubicBezTo>
                      <a:pt x="1088" y="44"/>
                      <a:pt x="946" y="0"/>
                      <a:pt x="80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7" name="Google Shape;1507;p24"/>
              <p:cNvSpPr/>
              <p:nvPr/>
            </p:nvSpPr>
            <p:spPr>
              <a:xfrm>
                <a:off x="3300475" y="1536350"/>
                <a:ext cx="38775" cy="53650"/>
              </a:xfrm>
              <a:custGeom>
                <a:rect b="b" l="l" r="r" t="t"/>
                <a:pathLst>
                  <a:path extrusionOk="0" h="2146" w="1551">
                    <a:moveTo>
                      <a:pt x="730" y="0"/>
                    </a:moveTo>
                    <a:cubicBezTo>
                      <a:pt x="397" y="0"/>
                      <a:pt x="114" y="256"/>
                      <a:pt x="61" y="626"/>
                    </a:cubicBezTo>
                    <a:cubicBezTo>
                      <a:pt x="1" y="991"/>
                      <a:pt x="578" y="2146"/>
                      <a:pt x="578" y="2146"/>
                    </a:cubicBezTo>
                    <a:cubicBezTo>
                      <a:pt x="578" y="2146"/>
                      <a:pt x="1399" y="1173"/>
                      <a:pt x="1490" y="808"/>
                    </a:cubicBezTo>
                    <a:cubicBezTo>
                      <a:pt x="1551" y="413"/>
                      <a:pt x="1308" y="48"/>
                      <a:pt x="882" y="18"/>
                    </a:cubicBezTo>
                    <a:cubicBezTo>
                      <a:pt x="831" y="6"/>
                      <a:pt x="780" y="0"/>
                      <a:pt x="73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8" name="Google Shape;1508;p24"/>
              <p:cNvSpPr/>
              <p:nvPr/>
            </p:nvSpPr>
            <p:spPr>
              <a:xfrm>
                <a:off x="3109750" y="1681500"/>
                <a:ext cx="50925" cy="36125"/>
              </a:xfrm>
              <a:custGeom>
                <a:rect b="b" l="l" r="r" t="t"/>
                <a:pathLst>
                  <a:path extrusionOk="0" h="1445" w="2037">
                    <a:moveTo>
                      <a:pt x="817" y="0"/>
                    </a:moveTo>
                    <a:cubicBezTo>
                      <a:pt x="563" y="0"/>
                      <a:pt x="312" y="146"/>
                      <a:pt x="183" y="382"/>
                    </a:cubicBezTo>
                    <a:cubicBezTo>
                      <a:pt x="0" y="747"/>
                      <a:pt x="152" y="1142"/>
                      <a:pt x="487" y="1355"/>
                    </a:cubicBezTo>
                    <a:cubicBezTo>
                      <a:pt x="601" y="1423"/>
                      <a:pt x="847" y="1445"/>
                      <a:pt x="1111" y="1445"/>
                    </a:cubicBezTo>
                    <a:cubicBezTo>
                      <a:pt x="1550" y="1445"/>
                      <a:pt x="2037" y="1385"/>
                      <a:pt x="2037" y="1385"/>
                    </a:cubicBezTo>
                    <a:cubicBezTo>
                      <a:pt x="2037" y="1385"/>
                      <a:pt x="1490" y="261"/>
                      <a:pt x="1125" y="78"/>
                    </a:cubicBezTo>
                    <a:cubicBezTo>
                      <a:pt x="1027" y="25"/>
                      <a:pt x="922" y="0"/>
                      <a:pt x="81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9" name="Google Shape;1509;p24"/>
              <p:cNvSpPr/>
              <p:nvPr/>
            </p:nvSpPr>
            <p:spPr>
              <a:xfrm>
                <a:off x="3124950" y="1739675"/>
                <a:ext cx="48650" cy="38450"/>
              </a:xfrm>
              <a:custGeom>
                <a:rect b="b" l="l" r="r" t="t"/>
                <a:pathLst>
                  <a:path extrusionOk="0" h="1538" w="1946">
                    <a:moveTo>
                      <a:pt x="1946" y="1"/>
                    </a:moveTo>
                    <a:cubicBezTo>
                      <a:pt x="1945" y="1"/>
                      <a:pt x="669" y="1"/>
                      <a:pt x="365" y="274"/>
                    </a:cubicBezTo>
                    <a:cubicBezTo>
                      <a:pt x="61" y="487"/>
                      <a:pt x="0" y="943"/>
                      <a:pt x="213" y="1247"/>
                    </a:cubicBezTo>
                    <a:cubicBezTo>
                      <a:pt x="361" y="1432"/>
                      <a:pt x="588" y="1538"/>
                      <a:pt x="811" y="1538"/>
                    </a:cubicBezTo>
                    <a:cubicBezTo>
                      <a:pt x="955" y="1538"/>
                      <a:pt x="1097" y="1494"/>
                      <a:pt x="1216" y="1399"/>
                    </a:cubicBezTo>
                    <a:cubicBezTo>
                      <a:pt x="1520" y="1186"/>
                      <a:pt x="1946" y="1"/>
                      <a:pt x="194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0" name="Google Shape;1510;p24"/>
              <p:cNvSpPr/>
              <p:nvPr/>
            </p:nvSpPr>
            <p:spPr>
              <a:xfrm>
                <a:off x="3174325" y="1744225"/>
                <a:ext cx="39550" cy="52500"/>
              </a:xfrm>
              <a:custGeom>
                <a:rect b="b" l="l" r="r" t="t"/>
                <a:pathLst>
                  <a:path extrusionOk="0" h="2100" w="1582">
                    <a:moveTo>
                      <a:pt x="1186" y="1"/>
                    </a:moveTo>
                    <a:cubicBezTo>
                      <a:pt x="1186" y="1"/>
                      <a:pt x="183" y="791"/>
                      <a:pt x="92" y="1186"/>
                    </a:cubicBezTo>
                    <a:cubicBezTo>
                      <a:pt x="1" y="1551"/>
                      <a:pt x="214" y="1946"/>
                      <a:pt x="609" y="2068"/>
                    </a:cubicBezTo>
                    <a:cubicBezTo>
                      <a:pt x="673" y="2089"/>
                      <a:pt x="738" y="2099"/>
                      <a:pt x="802" y="2099"/>
                    </a:cubicBezTo>
                    <a:cubicBezTo>
                      <a:pt x="1104" y="2099"/>
                      <a:pt x="1390" y="1877"/>
                      <a:pt x="1490" y="1551"/>
                    </a:cubicBezTo>
                    <a:cubicBezTo>
                      <a:pt x="1582" y="1186"/>
                      <a:pt x="1186" y="1"/>
                      <a:pt x="118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1" name="Google Shape;1511;p24"/>
              <p:cNvSpPr/>
              <p:nvPr/>
            </p:nvSpPr>
            <p:spPr>
              <a:xfrm>
                <a:off x="3170550" y="1822500"/>
                <a:ext cx="48650" cy="39725"/>
              </a:xfrm>
              <a:custGeom>
                <a:rect b="b" l="l" r="r" t="t"/>
                <a:pathLst>
                  <a:path extrusionOk="0" h="1589" w="1946">
                    <a:moveTo>
                      <a:pt x="0" y="1"/>
                    </a:moveTo>
                    <a:cubicBezTo>
                      <a:pt x="0" y="1"/>
                      <a:pt x="365" y="1156"/>
                      <a:pt x="669" y="1429"/>
                    </a:cubicBezTo>
                    <a:cubicBezTo>
                      <a:pt x="801" y="1535"/>
                      <a:pt x="961" y="1589"/>
                      <a:pt x="1121" y="1589"/>
                    </a:cubicBezTo>
                    <a:cubicBezTo>
                      <a:pt x="1328" y="1589"/>
                      <a:pt x="1534" y="1497"/>
                      <a:pt x="1672" y="1308"/>
                    </a:cubicBezTo>
                    <a:cubicBezTo>
                      <a:pt x="1945" y="973"/>
                      <a:pt x="1885" y="517"/>
                      <a:pt x="1550" y="305"/>
                    </a:cubicBezTo>
                    <a:cubicBezTo>
                      <a:pt x="1246" y="62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2" name="Google Shape;1512;p24"/>
              <p:cNvSpPr/>
              <p:nvPr/>
            </p:nvSpPr>
            <p:spPr>
              <a:xfrm>
                <a:off x="3223725" y="1544675"/>
                <a:ext cx="38025" cy="52925"/>
              </a:xfrm>
              <a:custGeom>
                <a:rect b="b" l="l" r="r" t="t"/>
                <a:pathLst>
                  <a:path extrusionOk="0" h="2117" w="1521">
                    <a:moveTo>
                      <a:pt x="746" y="0"/>
                    </a:moveTo>
                    <a:cubicBezTo>
                      <a:pt x="419" y="0"/>
                      <a:pt x="140" y="223"/>
                      <a:pt x="62" y="536"/>
                    </a:cubicBezTo>
                    <a:cubicBezTo>
                      <a:pt x="1" y="931"/>
                      <a:pt x="457" y="2117"/>
                      <a:pt x="457" y="2117"/>
                    </a:cubicBezTo>
                    <a:cubicBezTo>
                      <a:pt x="457" y="2117"/>
                      <a:pt x="1369" y="1266"/>
                      <a:pt x="1429" y="840"/>
                    </a:cubicBezTo>
                    <a:cubicBezTo>
                      <a:pt x="1521" y="475"/>
                      <a:pt x="1277" y="80"/>
                      <a:pt x="913" y="19"/>
                    </a:cubicBezTo>
                    <a:cubicBezTo>
                      <a:pt x="856" y="6"/>
                      <a:pt x="800" y="0"/>
                      <a:pt x="74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3" name="Google Shape;1513;p24"/>
              <p:cNvSpPr/>
              <p:nvPr/>
            </p:nvSpPr>
            <p:spPr>
              <a:xfrm>
                <a:off x="3252600" y="1592450"/>
                <a:ext cx="40300" cy="49225"/>
              </a:xfrm>
              <a:custGeom>
                <a:rect b="b" l="l" r="r" t="t"/>
                <a:pathLst>
                  <a:path extrusionOk="0" h="1969" w="1612">
                    <a:moveTo>
                      <a:pt x="814" y="0"/>
                    </a:moveTo>
                    <a:cubicBezTo>
                      <a:pt x="703" y="0"/>
                      <a:pt x="591" y="28"/>
                      <a:pt x="487" y="84"/>
                    </a:cubicBezTo>
                    <a:cubicBezTo>
                      <a:pt x="122" y="236"/>
                      <a:pt x="1" y="692"/>
                      <a:pt x="183" y="1026"/>
                    </a:cubicBezTo>
                    <a:cubicBezTo>
                      <a:pt x="366" y="1361"/>
                      <a:pt x="1429" y="1969"/>
                      <a:pt x="1429" y="1969"/>
                    </a:cubicBezTo>
                    <a:cubicBezTo>
                      <a:pt x="1429" y="1969"/>
                      <a:pt x="1612" y="722"/>
                      <a:pt x="1429" y="388"/>
                    </a:cubicBezTo>
                    <a:cubicBezTo>
                      <a:pt x="1303" y="136"/>
                      <a:pt x="1062" y="0"/>
                      <a:pt x="81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4" name="Google Shape;1514;p24"/>
              <p:cNvSpPr/>
              <p:nvPr/>
            </p:nvSpPr>
            <p:spPr>
              <a:xfrm>
                <a:off x="3178125" y="1592050"/>
                <a:ext cx="54000" cy="36075"/>
              </a:xfrm>
              <a:custGeom>
                <a:rect b="b" l="l" r="r" t="t"/>
                <a:pathLst>
                  <a:path extrusionOk="0" h="1443" w="2160">
                    <a:moveTo>
                      <a:pt x="772" y="0"/>
                    </a:moveTo>
                    <a:cubicBezTo>
                      <a:pt x="421" y="0"/>
                      <a:pt x="114" y="256"/>
                      <a:pt x="31" y="586"/>
                    </a:cubicBezTo>
                    <a:cubicBezTo>
                      <a:pt x="1" y="1012"/>
                      <a:pt x="275" y="1377"/>
                      <a:pt x="639" y="1437"/>
                    </a:cubicBezTo>
                    <a:cubicBezTo>
                      <a:pt x="661" y="1441"/>
                      <a:pt x="685" y="1442"/>
                      <a:pt x="712" y="1442"/>
                    </a:cubicBezTo>
                    <a:cubicBezTo>
                      <a:pt x="1156" y="1442"/>
                      <a:pt x="2159" y="982"/>
                      <a:pt x="2159" y="982"/>
                    </a:cubicBezTo>
                    <a:cubicBezTo>
                      <a:pt x="2159" y="982"/>
                      <a:pt x="1278" y="100"/>
                      <a:pt x="882" y="9"/>
                    </a:cubicBezTo>
                    <a:cubicBezTo>
                      <a:pt x="845" y="3"/>
                      <a:pt x="808" y="0"/>
                      <a:pt x="77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5" name="Google Shape;1515;p24"/>
              <p:cNvSpPr/>
              <p:nvPr/>
            </p:nvSpPr>
            <p:spPr>
              <a:xfrm>
                <a:off x="3463850" y="1673600"/>
                <a:ext cx="53975" cy="36000"/>
              </a:xfrm>
              <a:custGeom>
                <a:rect b="b" l="l" r="r" t="t"/>
                <a:pathLst>
                  <a:path extrusionOk="0" h="1440" w="2159">
                    <a:moveTo>
                      <a:pt x="1405" y="1"/>
                    </a:moveTo>
                    <a:cubicBezTo>
                      <a:pt x="1344" y="1"/>
                      <a:pt x="1281" y="10"/>
                      <a:pt x="1217" y="30"/>
                    </a:cubicBezTo>
                    <a:cubicBezTo>
                      <a:pt x="852" y="90"/>
                      <a:pt x="1" y="1063"/>
                      <a:pt x="1" y="1063"/>
                    </a:cubicBezTo>
                    <a:cubicBezTo>
                      <a:pt x="1" y="1063"/>
                      <a:pt x="980" y="1440"/>
                      <a:pt x="1433" y="1440"/>
                    </a:cubicBezTo>
                    <a:cubicBezTo>
                      <a:pt x="1478" y="1440"/>
                      <a:pt x="1518" y="1436"/>
                      <a:pt x="1551" y="1428"/>
                    </a:cubicBezTo>
                    <a:cubicBezTo>
                      <a:pt x="1946" y="1367"/>
                      <a:pt x="2159" y="972"/>
                      <a:pt x="2098" y="607"/>
                    </a:cubicBezTo>
                    <a:cubicBezTo>
                      <a:pt x="1996" y="250"/>
                      <a:pt x="1723" y="1"/>
                      <a:pt x="140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6" name="Google Shape;1516;p24"/>
              <p:cNvSpPr/>
              <p:nvPr/>
            </p:nvSpPr>
            <p:spPr>
              <a:xfrm>
                <a:off x="3399275" y="1650600"/>
                <a:ext cx="53975" cy="35175"/>
              </a:xfrm>
              <a:custGeom>
                <a:rect b="b" l="l" r="r" t="t"/>
                <a:pathLst>
                  <a:path extrusionOk="0" h="1407" w="2159">
                    <a:moveTo>
                      <a:pt x="1309" y="0"/>
                    </a:moveTo>
                    <a:cubicBezTo>
                      <a:pt x="1229" y="0"/>
                      <a:pt x="1146" y="12"/>
                      <a:pt x="1064" y="38"/>
                    </a:cubicBezTo>
                    <a:cubicBezTo>
                      <a:pt x="699" y="190"/>
                      <a:pt x="0" y="1223"/>
                      <a:pt x="0" y="1223"/>
                    </a:cubicBezTo>
                    <a:cubicBezTo>
                      <a:pt x="0" y="1223"/>
                      <a:pt x="814" y="1406"/>
                      <a:pt x="1326" y="1406"/>
                    </a:cubicBezTo>
                    <a:cubicBezTo>
                      <a:pt x="1440" y="1406"/>
                      <a:pt x="1539" y="1397"/>
                      <a:pt x="1611" y="1375"/>
                    </a:cubicBezTo>
                    <a:cubicBezTo>
                      <a:pt x="1976" y="1223"/>
                      <a:pt x="2158" y="828"/>
                      <a:pt x="2006" y="463"/>
                    </a:cubicBezTo>
                    <a:cubicBezTo>
                      <a:pt x="1886" y="175"/>
                      <a:pt x="1613" y="0"/>
                      <a:pt x="130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517" name="Google Shape;1517;p24"/>
            <p:cNvSpPr/>
            <p:nvPr/>
          </p:nvSpPr>
          <p:spPr>
            <a:xfrm>
              <a:off x="46025" y="4502188"/>
              <a:ext cx="595000" cy="555175"/>
            </a:xfrm>
            <a:custGeom>
              <a:rect b="b" l="l" r="r" t="t"/>
              <a:pathLst>
                <a:path extrusionOk="0" h="22207" w="23800">
                  <a:moveTo>
                    <a:pt x="15055" y="664"/>
                  </a:moveTo>
                  <a:cubicBezTo>
                    <a:pt x="16586" y="664"/>
                    <a:pt x="17763" y="967"/>
                    <a:pt x="18663" y="1579"/>
                  </a:cubicBezTo>
                  <a:cubicBezTo>
                    <a:pt x="19575" y="2187"/>
                    <a:pt x="20213" y="3129"/>
                    <a:pt x="20578" y="4375"/>
                  </a:cubicBezTo>
                  <a:cubicBezTo>
                    <a:pt x="20426" y="4345"/>
                    <a:pt x="20213" y="4314"/>
                    <a:pt x="20061" y="4284"/>
                  </a:cubicBezTo>
                  <a:cubicBezTo>
                    <a:pt x="19757" y="3767"/>
                    <a:pt x="18633" y="2369"/>
                    <a:pt x="16019" y="2247"/>
                  </a:cubicBezTo>
                  <a:cubicBezTo>
                    <a:pt x="15979" y="2246"/>
                    <a:pt x="15941" y="2246"/>
                    <a:pt x="15902" y="2246"/>
                  </a:cubicBezTo>
                  <a:cubicBezTo>
                    <a:pt x="13742" y="2246"/>
                    <a:pt x="12970" y="3909"/>
                    <a:pt x="12462" y="5044"/>
                  </a:cubicBezTo>
                  <a:cubicBezTo>
                    <a:pt x="12280" y="5439"/>
                    <a:pt x="12097" y="5864"/>
                    <a:pt x="11946" y="5925"/>
                  </a:cubicBezTo>
                  <a:cubicBezTo>
                    <a:pt x="11915" y="5925"/>
                    <a:pt x="11915" y="5986"/>
                    <a:pt x="11915" y="5986"/>
                  </a:cubicBezTo>
                  <a:cubicBezTo>
                    <a:pt x="11854" y="5925"/>
                    <a:pt x="11763" y="5834"/>
                    <a:pt x="11702" y="5743"/>
                  </a:cubicBezTo>
                  <a:cubicBezTo>
                    <a:pt x="11450" y="5427"/>
                    <a:pt x="11080" y="4951"/>
                    <a:pt x="10291" y="4951"/>
                  </a:cubicBezTo>
                  <a:cubicBezTo>
                    <a:pt x="9941" y="4951"/>
                    <a:pt x="9508" y="5044"/>
                    <a:pt x="8967" y="5287"/>
                  </a:cubicBezTo>
                  <a:cubicBezTo>
                    <a:pt x="6991" y="6199"/>
                    <a:pt x="6626" y="7962"/>
                    <a:pt x="6596" y="8752"/>
                  </a:cubicBezTo>
                  <a:cubicBezTo>
                    <a:pt x="5997" y="8619"/>
                    <a:pt x="4930" y="8405"/>
                    <a:pt x="3866" y="8405"/>
                  </a:cubicBezTo>
                  <a:cubicBezTo>
                    <a:pt x="3471" y="8405"/>
                    <a:pt x="3076" y="8435"/>
                    <a:pt x="2705" y="8509"/>
                  </a:cubicBezTo>
                  <a:cubicBezTo>
                    <a:pt x="2584" y="8174"/>
                    <a:pt x="2553" y="7323"/>
                    <a:pt x="3465" y="6412"/>
                  </a:cubicBezTo>
                  <a:cubicBezTo>
                    <a:pt x="4336" y="5519"/>
                    <a:pt x="5548" y="5378"/>
                    <a:pt x="6239" y="5378"/>
                  </a:cubicBezTo>
                  <a:cubicBezTo>
                    <a:pt x="6560" y="5378"/>
                    <a:pt x="6769" y="5408"/>
                    <a:pt x="6778" y="5408"/>
                  </a:cubicBezTo>
                  <a:cubicBezTo>
                    <a:pt x="6900" y="5408"/>
                    <a:pt x="6961" y="5408"/>
                    <a:pt x="7052" y="5348"/>
                  </a:cubicBezTo>
                  <a:cubicBezTo>
                    <a:pt x="7113" y="5256"/>
                    <a:pt x="7143" y="5196"/>
                    <a:pt x="7143" y="5074"/>
                  </a:cubicBezTo>
                  <a:cubicBezTo>
                    <a:pt x="7143" y="5044"/>
                    <a:pt x="6991" y="1943"/>
                    <a:pt x="11368" y="1092"/>
                  </a:cubicBezTo>
                  <a:cubicBezTo>
                    <a:pt x="12781" y="807"/>
                    <a:pt x="14002" y="664"/>
                    <a:pt x="15055" y="664"/>
                  </a:cubicBezTo>
                  <a:close/>
                  <a:moveTo>
                    <a:pt x="15786" y="2942"/>
                  </a:moveTo>
                  <a:cubicBezTo>
                    <a:pt x="15842" y="2942"/>
                    <a:pt x="15899" y="2943"/>
                    <a:pt x="15958" y="2946"/>
                  </a:cubicBezTo>
                  <a:cubicBezTo>
                    <a:pt x="17721" y="2977"/>
                    <a:pt x="18693" y="3737"/>
                    <a:pt x="19180" y="4223"/>
                  </a:cubicBezTo>
                  <a:cubicBezTo>
                    <a:pt x="19028" y="4223"/>
                    <a:pt x="18876" y="4284"/>
                    <a:pt x="18724" y="4314"/>
                  </a:cubicBezTo>
                  <a:cubicBezTo>
                    <a:pt x="16961" y="4679"/>
                    <a:pt x="15897" y="6959"/>
                    <a:pt x="15441" y="8174"/>
                  </a:cubicBezTo>
                  <a:cubicBezTo>
                    <a:pt x="15122" y="7830"/>
                    <a:pt x="14643" y="7546"/>
                    <a:pt x="13926" y="7546"/>
                  </a:cubicBezTo>
                  <a:cubicBezTo>
                    <a:pt x="13756" y="7546"/>
                    <a:pt x="13572" y="7562"/>
                    <a:pt x="13374" y="7597"/>
                  </a:cubicBezTo>
                  <a:cubicBezTo>
                    <a:pt x="13101" y="7658"/>
                    <a:pt x="12797" y="7749"/>
                    <a:pt x="12493" y="7870"/>
                  </a:cubicBezTo>
                  <a:cubicBezTo>
                    <a:pt x="11064" y="8448"/>
                    <a:pt x="10608" y="9512"/>
                    <a:pt x="10183" y="10454"/>
                  </a:cubicBezTo>
                  <a:cubicBezTo>
                    <a:pt x="9848" y="11214"/>
                    <a:pt x="9575" y="11913"/>
                    <a:pt x="8784" y="12156"/>
                  </a:cubicBezTo>
                  <a:cubicBezTo>
                    <a:pt x="8663" y="12217"/>
                    <a:pt x="8602" y="12247"/>
                    <a:pt x="8480" y="12247"/>
                  </a:cubicBezTo>
                  <a:cubicBezTo>
                    <a:pt x="8419" y="12255"/>
                    <a:pt x="8360" y="12259"/>
                    <a:pt x="8305" y="12259"/>
                  </a:cubicBezTo>
                  <a:cubicBezTo>
                    <a:pt x="7922" y="12259"/>
                    <a:pt x="7663" y="12080"/>
                    <a:pt x="7265" y="11761"/>
                  </a:cubicBezTo>
                  <a:cubicBezTo>
                    <a:pt x="6784" y="11332"/>
                    <a:pt x="6199" y="10881"/>
                    <a:pt x="5177" y="10881"/>
                  </a:cubicBezTo>
                  <a:cubicBezTo>
                    <a:pt x="4970" y="10881"/>
                    <a:pt x="4745" y="10899"/>
                    <a:pt x="4499" y="10940"/>
                  </a:cubicBezTo>
                  <a:cubicBezTo>
                    <a:pt x="4286" y="11001"/>
                    <a:pt x="4103" y="11032"/>
                    <a:pt x="3921" y="11092"/>
                  </a:cubicBezTo>
                  <a:cubicBezTo>
                    <a:pt x="3192" y="11336"/>
                    <a:pt x="2584" y="11822"/>
                    <a:pt x="2219" y="12521"/>
                  </a:cubicBezTo>
                  <a:cubicBezTo>
                    <a:pt x="1793" y="11792"/>
                    <a:pt x="1033" y="10424"/>
                    <a:pt x="1915" y="9664"/>
                  </a:cubicBezTo>
                  <a:cubicBezTo>
                    <a:pt x="2370" y="9261"/>
                    <a:pt x="3142" y="9125"/>
                    <a:pt x="3955" y="9125"/>
                  </a:cubicBezTo>
                  <a:cubicBezTo>
                    <a:pt x="5043" y="9125"/>
                    <a:pt x="6204" y="9368"/>
                    <a:pt x="6778" y="9542"/>
                  </a:cubicBezTo>
                  <a:cubicBezTo>
                    <a:pt x="6805" y="9560"/>
                    <a:pt x="6834" y="9567"/>
                    <a:pt x="6865" y="9567"/>
                  </a:cubicBezTo>
                  <a:cubicBezTo>
                    <a:pt x="6938" y="9567"/>
                    <a:pt x="7018" y="9524"/>
                    <a:pt x="7082" y="9481"/>
                  </a:cubicBezTo>
                  <a:cubicBezTo>
                    <a:pt x="7143" y="9390"/>
                    <a:pt x="7173" y="9299"/>
                    <a:pt x="7173" y="9177"/>
                  </a:cubicBezTo>
                  <a:cubicBezTo>
                    <a:pt x="7173" y="9086"/>
                    <a:pt x="6991" y="6898"/>
                    <a:pt x="9210" y="5895"/>
                  </a:cubicBezTo>
                  <a:cubicBezTo>
                    <a:pt x="9656" y="5704"/>
                    <a:pt x="9987" y="5627"/>
                    <a:pt x="10242" y="5627"/>
                  </a:cubicBezTo>
                  <a:cubicBezTo>
                    <a:pt x="10716" y="5627"/>
                    <a:pt x="10927" y="5891"/>
                    <a:pt x="11125" y="6168"/>
                  </a:cubicBezTo>
                  <a:cubicBezTo>
                    <a:pt x="11279" y="6366"/>
                    <a:pt x="11496" y="6644"/>
                    <a:pt x="11824" y="6644"/>
                  </a:cubicBezTo>
                  <a:cubicBezTo>
                    <a:pt x="11949" y="6644"/>
                    <a:pt x="12090" y="6603"/>
                    <a:pt x="12249" y="6503"/>
                  </a:cubicBezTo>
                  <a:cubicBezTo>
                    <a:pt x="12584" y="6320"/>
                    <a:pt x="12766" y="5864"/>
                    <a:pt x="13040" y="5287"/>
                  </a:cubicBezTo>
                  <a:cubicBezTo>
                    <a:pt x="13510" y="4228"/>
                    <a:pt x="14123" y="2942"/>
                    <a:pt x="15786" y="2942"/>
                  </a:cubicBezTo>
                  <a:close/>
                  <a:moveTo>
                    <a:pt x="19458" y="4963"/>
                  </a:moveTo>
                  <a:cubicBezTo>
                    <a:pt x="19576" y="4963"/>
                    <a:pt x="19687" y="4970"/>
                    <a:pt x="19788" y="4983"/>
                  </a:cubicBezTo>
                  <a:lnTo>
                    <a:pt x="19940" y="4983"/>
                  </a:lnTo>
                  <a:cubicBezTo>
                    <a:pt x="20304" y="5013"/>
                    <a:pt x="20608" y="5135"/>
                    <a:pt x="20912" y="5317"/>
                  </a:cubicBezTo>
                  <a:cubicBezTo>
                    <a:pt x="21095" y="5439"/>
                    <a:pt x="21277" y="5560"/>
                    <a:pt x="21429" y="5743"/>
                  </a:cubicBezTo>
                  <a:cubicBezTo>
                    <a:pt x="21733" y="6016"/>
                    <a:pt x="21976" y="6381"/>
                    <a:pt x="22158" y="6776"/>
                  </a:cubicBezTo>
                  <a:cubicBezTo>
                    <a:pt x="21095" y="6898"/>
                    <a:pt x="20456" y="7688"/>
                    <a:pt x="19848" y="8570"/>
                  </a:cubicBezTo>
                  <a:cubicBezTo>
                    <a:pt x="19301" y="9360"/>
                    <a:pt x="19271" y="10424"/>
                    <a:pt x="19332" y="11396"/>
                  </a:cubicBezTo>
                  <a:cubicBezTo>
                    <a:pt x="18809" y="11203"/>
                    <a:pt x="18240" y="11104"/>
                    <a:pt x="17670" y="11104"/>
                  </a:cubicBezTo>
                  <a:cubicBezTo>
                    <a:pt x="16715" y="11104"/>
                    <a:pt x="15758" y="11384"/>
                    <a:pt x="15015" y="11974"/>
                  </a:cubicBezTo>
                  <a:cubicBezTo>
                    <a:pt x="13769" y="13007"/>
                    <a:pt x="13648" y="14284"/>
                    <a:pt x="13952" y="15743"/>
                  </a:cubicBezTo>
                  <a:cubicBezTo>
                    <a:pt x="13523" y="15676"/>
                    <a:pt x="13097" y="15637"/>
                    <a:pt x="12680" y="15637"/>
                  </a:cubicBezTo>
                  <a:cubicBezTo>
                    <a:pt x="11379" y="15637"/>
                    <a:pt x="10168" y="16021"/>
                    <a:pt x="9271" y="17172"/>
                  </a:cubicBezTo>
                  <a:cubicBezTo>
                    <a:pt x="8602" y="18053"/>
                    <a:pt x="8207" y="19725"/>
                    <a:pt x="8541" y="20910"/>
                  </a:cubicBezTo>
                  <a:cubicBezTo>
                    <a:pt x="6353" y="19938"/>
                    <a:pt x="4164" y="18175"/>
                    <a:pt x="2888" y="15317"/>
                  </a:cubicBezTo>
                  <a:cubicBezTo>
                    <a:pt x="2523" y="14466"/>
                    <a:pt x="2462" y="13585"/>
                    <a:pt x="2827" y="12886"/>
                  </a:cubicBezTo>
                  <a:cubicBezTo>
                    <a:pt x="3100" y="12339"/>
                    <a:pt x="3587" y="11913"/>
                    <a:pt x="4134" y="11731"/>
                  </a:cubicBezTo>
                  <a:cubicBezTo>
                    <a:pt x="4347" y="11670"/>
                    <a:pt x="4499" y="11609"/>
                    <a:pt x="4681" y="11609"/>
                  </a:cubicBezTo>
                  <a:cubicBezTo>
                    <a:pt x="4909" y="11562"/>
                    <a:pt x="5111" y="11541"/>
                    <a:pt x="5293" y="11541"/>
                  </a:cubicBezTo>
                  <a:cubicBezTo>
                    <a:pt x="6057" y="11541"/>
                    <a:pt x="6464" y="11910"/>
                    <a:pt x="6930" y="12278"/>
                  </a:cubicBezTo>
                  <a:cubicBezTo>
                    <a:pt x="7321" y="12617"/>
                    <a:pt x="7735" y="12978"/>
                    <a:pt x="8343" y="12978"/>
                  </a:cubicBezTo>
                  <a:cubicBezTo>
                    <a:pt x="8444" y="12978"/>
                    <a:pt x="8550" y="12968"/>
                    <a:pt x="8663" y="12947"/>
                  </a:cubicBezTo>
                  <a:cubicBezTo>
                    <a:pt x="8784" y="12886"/>
                    <a:pt x="8936" y="12855"/>
                    <a:pt x="9088" y="12825"/>
                  </a:cubicBezTo>
                  <a:cubicBezTo>
                    <a:pt x="10152" y="12430"/>
                    <a:pt x="10487" y="11548"/>
                    <a:pt x="10882" y="10728"/>
                  </a:cubicBezTo>
                  <a:cubicBezTo>
                    <a:pt x="11246" y="9816"/>
                    <a:pt x="11642" y="8965"/>
                    <a:pt x="12827" y="8509"/>
                  </a:cubicBezTo>
                  <a:cubicBezTo>
                    <a:pt x="13070" y="8418"/>
                    <a:pt x="13344" y="8326"/>
                    <a:pt x="13587" y="8296"/>
                  </a:cubicBezTo>
                  <a:cubicBezTo>
                    <a:pt x="13750" y="8263"/>
                    <a:pt x="13898" y="8249"/>
                    <a:pt x="14032" y="8249"/>
                  </a:cubicBezTo>
                  <a:cubicBezTo>
                    <a:pt x="15023" y="8249"/>
                    <a:pt x="15259" y="9036"/>
                    <a:pt x="15259" y="9117"/>
                  </a:cubicBezTo>
                  <a:cubicBezTo>
                    <a:pt x="15289" y="9269"/>
                    <a:pt x="15380" y="9390"/>
                    <a:pt x="15532" y="9390"/>
                  </a:cubicBezTo>
                  <a:cubicBezTo>
                    <a:pt x="15684" y="9390"/>
                    <a:pt x="15836" y="9269"/>
                    <a:pt x="15897" y="9177"/>
                  </a:cubicBezTo>
                  <a:cubicBezTo>
                    <a:pt x="15897" y="9117"/>
                    <a:pt x="16900" y="5469"/>
                    <a:pt x="18937" y="5013"/>
                  </a:cubicBezTo>
                  <a:cubicBezTo>
                    <a:pt x="19115" y="4978"/>
                    <a:pt x="19293" y="4963"/>
                    <a:pt x="19458" y="4963"/>
                  </a:cubicBezTo>
                  <a:close/>
                  <a:moveTo>
                    <a:pt x="22341" y="7384"/>
                  </a:moveTo>
                  <a:cubicBezTo>
                    <a:pt x="22766" y="8539"/>
                    <a:pt x="22797" y="10059"/>
                    <a:pt x="22554" y="11883"/>
                  </a:cubicBezTo>
                  <a:cubicBezTo>
                    <a:pt x="21672" y="17810"/>
                    <a:pt x="18693" y="19877"/>
                    <a:pt x="14195" y="21305"/>
                  </a:cubicBezTo>
                  <a:cubicBezTo>
                    <a:pt x="13952" y="21366"/>
                    <a:pt x="13739" y="21397"/>
                    <a:pt x="13496" y="21457"/>
                  </a:cubicBezTo>
                  <a:cubicBezTo>
                    <a:pt x="13128" y="21517"/>
                    <a:pt x="12723" y="21547"/>
                    <a:pt x="12294" y="21547"/>
                  </a:cubicBezTo>
                  <a:cubicBezTo>
                    <a:pt x="11413" y="21547"/>
                    <a:pt x="10424" y="21419"/>
                    <a:pt x="9423" y="21153"/>
                  </a:cubicBezTo>
                  <a:cubicBezTo>
                    <a:pt x="8632" y="20120"/>
                    <a:pt x="9271" y="18175"/>
                    <a:pt x="9970" y="17293"/>
                  </a:cubicBezTo>
                  <a:cubicBezTo>
                    <a:pt x="10613" y="16480"/>
                    <a:pt x="11585" y="16220"/>
                    <a:pt x="12580" y="16220"/>
                  </a:cubicBezTo>
                  <a:cubicBezTo>
                    <a:pt x="13184" y="16220"/>
                    <a:pt x="13796" y="16316"/>
                    <a:pt x="14347" y="16442"/>
                  </a:cubicBezTo>
                  <a:cubicBezTo>
                    <a:pt x="14357" y="16444"/>
                    <a:pt x="14368" y="16445"/>
                    <a:pt x="14379" y="16445"/>
                  </a:cubicBezTo>
                  <a:cubicBezTo>
                    <a:pt x="14553" y="16445"/>
                    <a:pt x="14738" y="16219"/>
                    <a:pt x="14681" y="16047"/>
                  </a:cubicBezTo>
                  <a:cubicBezTo>
                    <a:pt x="14347" y="14770"/>
                    <a:pt x="14134" y="13615"/>
                    <a:pt x="15198" y="12582"/>
                  </a:cubicBezTo>
                  <a:cubicBezTo>
                    <a:pt x="15792" y="11988"/>
                    <a:pt x="16698" y="11705"/>
                    <a:pt x="17592" y="11705"/>
                  </a:cubicBezTo>
                  <a:cubicBezTo>
                    <a:pt x="18252" y="11705"/>
                    <a:pt x="18906" y="11859"/>
                    <a:pt x="19423" y="12156"/>
                  </a:cubicBezTo>
                  <a:cubicBezTo>
                    <a:pt x="19490" y="12194"/>
                    <a:pt x="19556" y="12211"/>
                    <a:pt x="19617" y="12211"/>
                  </a:cubicBezTo>
                  <a:cubicBezTo>
                    <a:pt x="19802" y="12211"/>
                    <a:pt x="19940" y="12051"/>
                    <a:pt x="19940" y="11822"/>
                  </a:cubicBezTo>
                  <a:cubicBezTo>
                    <a:pt x="19909" y="11032"/>
                    <a:pt x="19879" y="10241"/>
                    <a:pt x="20092" y="9481"/>
                  </a:cubicBezTo>
                  <a:cubicBezTo>
                    <a:pt x="20365" y="8509"/>
                    <a:pt x="21338" y="7384"/>
                    <a:pt x="22341" y="7384"/>
                  </a:cubicBezTo>
                  <a:close/>
                  <a:moveTo>
                    <a:pt x="15085" y="1"/>
                  </a:moveTo>
                  <a:cubicBezTo>
                    <a:pt x="13975" y="1"/>
                    <a:pt x="12703" y="144"/>
                    <a:pt x="11246" y="424"/>
                  </a:cubicBezTo>
                  <a:cubicBezTo>
                    <a:pt x="7265" y="1244"/>
                    <a:pt x="6626" y="3737"/>
                    <a:pt x="6505" y="4740"/>
                  </a:cubicBezTo>
                  <a:cubicBezTo>
                    <a:pt x="6392" y="4730"/>
                    <a:pt x="6259" y="4724"/>
                    <a:pt x="6110" y="4724"/>
                  </a:cubicBezTo>
                  <a:cubicBezTo>
                    <a:pt x="5296" y="4724"/>
                    <a:pt x="4011" y="4918"/>
                    <a:pt x="3009" y="5895"/>
                  </a:cubicBezTo>
                  <a:cubicBezTo>
                    <a:pt x="1824" y="7050"/>
                    <a:pt x="1915" y="8235"/>
                    <a:pt x="2067" y="8752"/>
                  </a:cubicBezTo>
                  <a:cubicBezTo>
                    <a:pt x="1824" y="8874"/>
                    <a:pt x="1641" y="8995"/>
                    <a:pt x="1489" y="9147"/>
                  </a:cubicBezTo>
                  <a:cubicBezTo>
                    <a:pt x="0" y="10454"/>
                    <a:pt x="1581" y="12643"/>
                    <a:pt x="2006" y="13190"/>
                  </a:cubicBezTo>
                  <a:cubicBezTo>
                    <a:pt x="1854" y="13919"/>
                    <a:pt x="1945" y="14709"/>
                    <a:pt x="2310" y="15561"/>
                  </a:cubicBezTo>
                  <a:cubicBezTo>
                    <a:pt x="4383" y="20370"/>
                    <a:pt x="8987" y="22206"/>
                    <a:pt x="12327" y="22206"/>
                  </a:cubicBezTo>
                  <a:cubicBezTo>
                    <a:pt x="12807" y="22206"/>
                    <a:pt x="13261" y="22168"/>
                    <a:pt x="13678" y="22096"/>
                  </a:cubicBezTo>
                  <a:cubicBezTo>
                    <a:pt x="13952" y="22065"/>
                    <a:pt x="14225" y="21974"/>
                    <a:pt x="14438" y="21913"/>
                  </a:cubicBezTo>
                  <a:cubicBezTo>
                    <a:pt x="19180" y="20424"/>
                    <a:pt x="22341" y="18205"/>
                    <a:pt x="23253" y="11943"/>
                  </a:cubicBezTo>
                  <a:cubicBezTo>
                    <a:pt x="23800" y="7992"/>
                    <a:pt x="22797" y="6108"/>
                    <a:pt x="21885" y="5196"/>
                  </a:cubicBezTo>
                  <a:cubicBezTo>
                    <a:pt x="21733" y="5044"/>
                    <a:pt x="21551" y="4892"/>
                    <a:pt x="21368" y="4770"/>
                  </a:cubicBezTo>
                  <a:cubicBezTo>
                    <a:pt x="20973" y="3068"/>
                    <a:pt x="20213" y="1791"/>
                    <a:pt x="19058" y="1001"/>
                  </a:cubicBezTo>
                  <a:cubicBezTo>
                    <a:pt x="18054" y="326"/>
                    <a:pt x="16754" y="1"/>
                    <a:pt x="15085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518" name="Google Shape;1518;p24"/>
            <p:cNvGrpSpPr/>
            <p:nvPr/>
          </p:nvGrpSpPr>
          <p:grpSpPr>
            <a:xfrm rot="784057">
              <a:off x="1174789" y="4006316"/>
              <a:ext cx="640597" cy="593423"/>
              <a:chOff x="4446400" y="2613100"/>
              <a:chExt cx="640600" cy="593425"/>
            </a:xfrm>
          </p:grpSpPr>
          <p:sp>
            <p:nvSpPr>
              <p:cNvPr id="1519" name="Google Shape;1519;p24"/>
              <p:cNvSpPr/>
              <p:nvPr/>
            </p:nvSpPr>
            <p:spPr>
              <a:xfrm>
                <a:off x="4446400" y="2613100"/>
                <a:ext cx="640600" cy="593425"/>
              </a:xfrm>
              <a:custGeom>
                <a:rect b="b" l="l" r="r" t="t"/>
                <a:pathLst>
                  <a:path extrusionOk="0" h="23737" w="25624">
                    <a:moveTo>
                      <a:pt x="3162" y="694"/>
                    </a:moveTo>
                    <a:cubicBezTo>
                      <a:pt x="3225" y="694"/>
                      <a:pt x="3296" y="702"/>
                      <a:pt x="3374" y="718"/>
                    </a:cubicBezTo>
                    <a:cubicBezTo>
                      <a:pt x="3739" y="748"/>
                      <a:pt x="3861" y="900"/>
                      <a:pt x="3891" y="1022"/>
                    </a:cubicBezTo>
                    <a:cubicBezTo>
                      <a:pt x="4165" y="1660"/>
                      <a:pt x="3374" y="3149"/>
                      <a:pt x="2614" y="4244"/>
                    </a:cubicBezTo>
                    <a:cubicBezTo>
                      <a:pt x="2310" y="2997"/>
                      <a:pt x="2159" y="1356"/>
                      <a:pt x="2736" y="870"/>
                    </a:cubicBezTo>
                    <a:cubicBezTo>
                      <a:pt x="2849" y="757"/>
                      <a:pt x="2978" y="694"/>
                      <a:pt x="3162" y="694"/>
                    </a:cubicBezTo>
                    <a:close/>
                    <a:moveTo>
                      <a:pt x="6737" y="5715"/>
                    </a:moveTo>
                    <a:cubicBezTo>
                      <a:pt x="7738" y="5715"/>
                      <a:pt x="8691" y="6341"/>
                      <a:pt x="9666" y="6979"/>
                    </a:cubicBezTo>
                    <a:cubicBezTo>
                      <a:pt x="10548" y="7526"/>
                      <a:pt x="11399" y="8073"/>
                      <a:pt x="12250" y="8134"/>
                    </a:cubicBezTo>
                    <a:cubicBezTo>
                      <a:pt x="12706" y="8195"/>
                      <a:pt x="13283" y="8195"/>
                      <a:pt x="13891" y="8195"/>
                    </a:cubicBezTo>
                    <a:cubicBezTo>
                      <a:pt x="14298" y="8179"/>
                      <a:pt x="14720" y="8167"/>
                      <a:pt x="15149" y="8167"/>
                    </a:cubicBezTo>
                    <a:cubicBezTo>
                      <a:pt x="17247" y="8167"/>
                      <a:pt x="19499" y="8475"/>
                      <a:pt x="20913" y="10292"/>
                    </a:cubicBezTo>
                    <a:cubicBezTo>
                      <a:pt x="23405" y="13362"/>
                      <a:pt x="24803" y="15703"/>
                      <a:pt x="21946" y="19745"/>
                    </a:cubicBezTo>
                    <a:cubicBezTo>
                      <a:pt x="21612" y="20201"/>
                      <a:pt x="21277" y="20657"/>
                      <a:pt x="20852" y="21022"/>
                    </a:cubicBezTo>
                    <a:cubicBezTo>
                      <a:pt x="19446" y="22375"/>
                      <a:pt x="17684" y="23058"/>
                      <a:pt x="15842" y="23058"/>
                    </a:cubicBezTo>
                    <a:cubicBezTo>
                      <a:pt x="14500" y="23058"/>
                      <a:pt x="13114" y="22695"/>
                      <a:pt x="11794" y="21964"/>
                    </a:cubicBezTo>
                    <a:cubicBezTo>
                      <a:pt x="9484" y="20688"/>
                      <a:pt x="8876" y="18803"/>
                      <a:pt x="8298" y="16979"/>
                    </a:cubicBezTo>
                    <a:cubicBezTo>
                      <a:pt x="7964" y="15885"/>
                      <a:pt x="7630" y="14791"/>
                      <a:pt x="6991" y="13879"/>
                    </a:cubicBezTo>
                    <a:cubicBezTo>
                      <a:pt x="6870" y="13697"/>
                      <a:pt x="6718" y="13545"/>
                      <a:pt x="6566" y="13362"/>
                    </a:cubicBezTo>
                    <a:cubicBezTo>
                      <a:pt x="4864" y="11052"/>
                      <a:pt x="2888" y="8408"/>
                      <a:pt x="4803" y="6584"/>
                    </a:cubicBezTo>
                    <a:cubicBezTo>
                      <a:pt x="5478" y="5956"/>
                      <a:pt x="6117" y="5715"/>
                      <a:pt x="6737" y="5715"/>
                    </a:cubicBezTo>
                    <a:close/>
                    <a:moveTo>
                      <a:pt x="3134" y="1"/>
                    </a:moveTo>
                    <a:cubicBezTo>
                      <a:pt x="2770" y="1"/>
                      <a:pt x="2465" y="107"/>
                      <a:pt x="2219" y="353"/>
                    </a:cubicBezTo>
                    <a:cubicBezTo>
                      <a:pt x="1429" y="1082"/>
                      <a:pt x="1611" y="2845"/>
                      <a:pt x="1855" y="4000"/>
                    </a:cubicBezTo>
                    <a:cubicBezTo>
                      <a:pt x="1216" y="3332"/>
                      <a:pt x="700" y="2450"/>
                      <a:pt x="639" y="1417"/>
                    </a:cubicBezTo>
                    <a:cubicBezTo>
                      <a:pt x="639" y="1234"/>
                      <a:pt x="487" y="1113"/>
                      <a:pt x="304" y="1113"/>
                    </a:cubicBezTo>
                    <a:cubicBezTo>
                      <a:pt x="92" y="1113"/>
                      <a:pt x="0" y="1265"/>
                      <a:pt x="0" y="1447"/>
                    </a:cubicBezTo>
                    <a:cubicBezTo>
                      <a:pt x="183" y="4244"/>
                      <a:pt x="2979" y="5915"/>
                      <a:pt x="4104" y="6432"/>
                    </a:cubicBezTo>
                    <a:cubicBezTo>
                      <a:pt x="2310" y="8590"/>
                      <a:pt x="4408" y="11447"/>
                      <a:pt x="6110" y="13727"/>
                    </a:cubicBezTo>
                    <a:cubicBezTo>
                      <a:pt x="6262" y="13940"/>
                      <a:pt x="6384" y="14122"/>
                      <a:pt x="6475" y="14274"/>
                    </a:cubicBezTo>
                    <a:cubicBezTo>
                      <a:pt x="7083" y="15095"/>
                      <a:pt x="7387" y="16098"/>
                      <a:pt x="7751" y="17162"/>
                    </a:cubicBezTo>
                    <a:cubicBezTo>
                      <a:pt x="8298" y="19016"/>
                      <a:pt x="8967" y="21143"/>
                      <a:pt x="11551" y="22542"/>
                    </a:cubicBezTo>
                    <a:cubicBezTo>
                      <a:pt x="12966" y="23345"/>
                      <a:pt x="14450" y="23736"/>
                      <a:pt x="15892" y="23736"/>
                    </a:cubicBezTo>
                    <a:cubicBezTo>
                      <a:pt x="17888" y="23736"/>
                      <a:pt x="19803" y="22986"/>
                      <a:pt x="21338" y="21539"/>
                    </a:cubicBezTo>
                    <a:cubicBezTo>
                      <a:pt x="21764" y="21113"/>
                      <a:pt x="22189" y="20657"/>
                      <a:pt x="22524" y="20140"/>
                    </a:cubicBezTo>
                    <a:cubicBezTo>
                      <a:pt x="25624" y="15733"/>
                      <a:pt x="23952" y="12997"/>
                      <a:pt x="21460" y="9897"/>
                    </a:cubicBezTo>
                    <a:cubicBezTo>
                      <a:pt x="19545" y="7465"/>
                      <a:pt x="16293" y="7465"/>
                      <a:pt x="13922" y="7465"/>
                    </a:cubicBezTo>
                    <a:cubicBezTo>
                      <a:pt x="13375" y="7465"/>
                      <a:pt x="12827" y="7465"/>
                      <a:pt x="12371" y="7435"/>
                    </a:cubicBezTo>
                    <a:cubicBezTo>
                      <a:pt x="11672" y="7405"/>
                      <a:pt x="10882" y="6888"/>
                      <a:pt x="10092" y="6371"/>
                    </a:cubicBezTo>
                    <a:cubicBezTo>
                      <a:pt x="9113" y="5738"/>
                      <a:pt x="7989" y="5020"/>
                      <a:pt x="6781" y="5020"/>
                    </a:cubicBezTo>
                    <a:cubicBezTo>
                      <a:pt x="6076" y="5020"/>
                      <a:pt x="5341" y="5265"/>
                      <a:pt x="4590" y="5915"/>
                    </a:cubicBezTo>
                    <a:cubicBezTo>
                      <a:pt x="4286" y="5763"/>
                      <a:pt x="3587" y="5429"/>
                      <a:pt x="2918" y="4912"/>
                    </a:cubicBezTo>
                    <a:cubicBezTo>
                      <a:pt x="3496" y="4122"/>
                      <a:pt x="4955" y="1873"/>
                      <a:pt x="4469" y="748"/>
                    </a:cubicBezTo>
                    <a:cubicBezTo>
                      <a:pt x="4347" y="474"/>
                      <a:pt x="4104" y="140"/>
                      <a:pt x="3405" y="19"/>
                    </a:cubicBezTo>
                    <a:cubicBezTo>
                      <a:pt x="3311" y="7"/>
                      <a:pt x="3221" y="1"/>
                      <a:pt x="313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0" name="Google Shape;1520;p24"/>
              <p:cNvSpPr/>
              <p:nvPr/>
            </p:nvSpPr>
            <p:spPr>
              <a:xfrm>
                <a:off x="4545175" y="2771100"/>
                <a:ext cx="502325" cy="400500"/>
              </a:xfrm>
              <a:custGeom>
                <a:rect b="b" l="l" r="r" t="t"/>
                <a:pathLst>
                  <a:path extrusionOk="0" h="16020" w="20093">
                    <a:moveTo>
                      <a:pt x="2868" y="672"/>
                    </a:moveTo>
                    <a:cubicBezTo>
                      <a:pt x="3378" y="672"/>
                      <a:pt x="3999" y="1022"/>
                      <a:pt x="5077" y="1723"/>
                    </a:cubicBezTo>
                    <a:cubicBezTo>
                      <a:pt x="6080" y="2361"/>
                      <a:pt x="7083" y="3000"/>
                      <a:pt x="8268" y="3091"/>
                    </a:cubicBezTo>
                    <a:cubicBezTo>
                      <a:pt x="8816" y="3121"/>
                      <a:pt x="9363" y="3121"/>
                      <a:pt x="9971" y="3121"/>
                    </a:cubicBezTo>
                    <a:cubicBezTo>
                      <a:pt x="12068" y="3121"/>
                      <a:pt x="14621" y="3121"/>
                      <a:pt x="15959" y="4763"/>
                    </a:cubicBezTo>
                    <a:cubicBezTo>
                      <a:pt x="18360" y="7802"/>
                      <a:pt x="19181" y="9443"/>
                      <a:pt x="16931" y="12605"/>
                    </a:cubicBezTo>
                    <a:cubicBezTo>
                      <a:pt x="16658" y="13000"/>
                      <a:pt x="16323" y="13364"/>
                      <a:pt x="16019" y="13699"/>
                    </a:cubicBezTo>
                    <a:cubicBezTo>
                      <a:pt x="14856" y="14792"/>
                      <a:pt x="13406" y="15353"/>
                      <a:pt x="11883" y="15353"/>
                    </a:cubicBezTo>
                    <a:cubicBezTo>
                      <a:pt x="10781" y="15353"/>
                      <a:pt x="9640" y="15059"/>
                      <a:pt x="8542" y="14459"/>
                    </a:cubicBezTo>
                    <a:cubicBezTo>
                      <a:pt x="6688" y="13425"/>
                      <a:pt x="6232" y="11966"/>
                      <a:pt x="5685" y="10203"/>
                    </a:cubicBezTo>
                    <a:cubicBezTo>
                      <a:pt x="5350" y="9018"/>
                      <a:pt x="4955" y="7832"/>
                      <a:pt x="4165" y="6738"/>
                    </a:cubicBezTo>
                    <a:cubicBezTo>
                      <a:pt x="4043" y="6525"/>
                      <a:pt x="3891" y="6404"/>
                      <a:pt x="3740" y="6191"/>
                    </a:cubicBezTo>
                    <a:cubicBezTo>
                      <a:pt x="1460" y="3121"/>
                      <a:pt x="1004" y="1997"/>
                      <a:pt x="1855" y="1176"/>
                    </a:cubicBezTo>
                    <a:cubicBezTo>
                      <a:pt x="2216" y="840"/>
                      <a:pt x="2515" y="672"/>
                      <a:pt x="2868" y="672"/>
                    </a:cubicBezTo>
                    <a:close/>
                    <a:moveTo>
                      <a:pt x="2848" y="1"/>
                    </a:moveTo>
                    <a:cubicBezTo>
                      <a:pt x="2367" y="1"/>
                      <a:pt x="1907" y="205"/>
                      <a:pt x="1399" y="690"/>
                    </a:cubicBezTo>
                    <a:cubicBezTo>
                      <a:pt x="1" y="2027"/>
                      <a:pt x="1277" y="3972"/>
                      <a:pt x="3223" y="6586"/>
                    </a:cubicBezTo>
                    <a:cubicBezTo>
                      <a:pt x="3375" y="6769"/>
                      <a:pt x="3496" y="6951"/>
                      <a:pt x="3648" y="7103"/>
                    </a:cubicBezTo>
                    <a:cubicBezTo>
                      <a:pt x="4347" y="8106"/>
                      <a:pt x="4743" y="9261"/>
                      <a:pt x="5077" y="10386"/>
                    </a:cubicBezTo>
                    <a:cubicBezTo>
                      <a:pt x="5654" y="12179"/>
                      <a:pt x="6141" y="13851"/>
                      <a:pt x="8238" y="15006"/>
                    </a:cubicBezTo>
                    <a:cubicBezTo>
                      <a:pt x="9445" y="15686"/>
                      <a:pt x="10712" y="16020"/>
                      <a:pt x="11937" y="16020"/>
                    </a:cubicBezTo>
                    <a:cubicBezTo>
                      <a:pt x="13613" y="16020"/>
                      <a:pt x="15211" y="15396"/>
                      <a:pt x="16475" y="14185"/>
                    </a:cubicBezTo>
                    <a:cubicBezTo>
                      <a:pt x="16870" y="13851"/>
                      <a:pt x="17205" y="13425"/>
                      <a:pt x="17509" y="13000"/>
                    </a:cubicBezTo>
                    <a:cubicBezTo>
                      <a:pt x="20092" y="9322"/>
                      <a:pt x="18846" y="7255"/>
                      <a:pt x="16475" y="4337"/>
                    </a:cubicBezTo>
                    <a:cubicBezTo>
                      <a:pt x="15003" y="2511"/>
                      <a:pt x="12361" y="2483"/>
                      <a:pt x="10180" y="2483"/>
                    </a:cubicBezTo>
                    <a:cubicBezTo>
                      <a:pt x="10110" y="2483"/>
                      <a:pt x="10040" y="2483"/>
                      <a:pt x="9971" y="2483"/>
                    </a:cubicBezTo>
                    <a:cubicBezTo>
                      <a:pt x="9363" y="2483"/>
                      <a:pt x="8816" y="2483"/>
                      <a:pt x="8299" y="2452"/>
                    </a:cubicBezTo>
                    <a:cubicBezTo>
                      <a:pt x="7296" y="2361"/>
                      <a:pt x="6323" y="1753"/>
                      <a:pt x="5411" y="1145"/>
                    </a:cubicBezTo>
                    <a:cubicBezTo>
                      <a:pt x="4350" y="469"/>
                      <a:pt x="3575" y="1"/>
                      <a:pt x="284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1" name="Google Shape;1521;p24"/>
              <p:cNvSpPr/>
              <p:nvPr/>
            </p:nvSpPr>
            <p:spPr>
              <a:xfrm>
                <a:off x="4711600" y="2896050"/>
                <a:ext cx="230275" cy="189200"/>
              </a:xfrm>
              <a:custGeom>
                <a:rect b="b" l="l" r="r" t="t"/>
                <a:pathLst>
                  <a:path extrusionOk="0" h="7568" w="9211">
                    <a:moveTo>
                      <a:pt x="3705" y="704"/>
                    </a:moveTo>
                    <a:cubicBezTo>
                      <a:pt x="4869" y="704"/>
                      <a:pt x="6204" y="1142"/>
                      <a:pt x="6961" y="1710"/>
                    </a:cubicBezTo>
                    <a:cubicBezTo>
                      <a:pt x="8238" y="2622"/>
                      <a:pt x="8451" y="4476"/>
                      <a:pt x="7508" y="5752"/>
                    </a:cubicBezTo>
                    <a:cubicBezTo>
                      <a:pt x="7387" y="5874"/>
                      <a:pt x="7326" y="5996"/>
                      <a:pt x="7204" y="6087"/>
                    </a:cubicBezTo>
                    <a:cubicBezTo>
                      <a:pt x="6630" y="6629"/>
                      <a:pt x="5913" y="6904"/>
                      <a:pt x="5188" y="6904"/>
                    </a:cubicBezTo>
                    <a:cubicBezTo>
                      <a:pt x="4572" y="6904"/>
                      <a:pt x="3950" y="6705"/>
                      <a:pt x="3405" y="6300"/>
                    </a:cubicBezTo>
                    <a:cubicBezTo>
                      <a:pt x="2098" y="5297"/>
                      <a:pt x="852" y="2652"/>
                      <a:pt x="1794" y="1406"/>
                    </a:cubicBezTo>
                    <a:cubicBezTo>
                      <a:pt x="1855" y="1315"/>
                      <a:pt x="1915" y="1284"/>
                      <a:pt x="1946" y="1254"/>
                    </a:cubicBezTo>
                    <a:cubicBezTo>
                      <a:pt x="2358" y="864"/>
                      <a:pt x="3000" y="704"/>
                      <a:pt x="3705" y="704"/>
                    </a:cubicBezTo>
                    <a:close/>
                    <a:moveTo>
                      <a:pt x="3689" y="0"/>
                    </a:moveTo>
                    <a:cubicBezTo>
                      <a:pt x="2828" y="0"/>
                      <a:pt x="2026" y="207"/>
                      <a:pt x="1490" y="707"/>
                    </a:cubicBezTo>
                    <a:cubicBezTo>
                      <a:pt x="1429" y="768"/>
                      <a:pt x="1338" y="859"/>
                      <a:pt x="1277" y="980"/>
                    </a:cubicBezTo>
                    <a:cubicBezTo>
                      <a:pt x="1" y="2622"/>
                      <a:pt x="1460" y="5661"/>
                      <a:pt x="2979" y="6816"/>
                    </a:cubicBezTo>
                    <a:cubicBezTo>
                      <a:pt x="3636" y="7316"/>
                      <a:pt x="4414" y="7568"/>
                      <a:pt x="5187" y="7568"/>
                    </a:cubicBezTo>
                    <a:cubicBezTo>
                      <a:pt x="6058" y="7568"/>
                      <a:pt x="6923" y="7248"/>
                      <a:pt x="7599" y="6604"/>
                    </a:cubicBezTo>
                    <a:cubicBezTo>
                      <a:pt x="7751" y="6482"/>
                      <a:pt x="7873" y="6330"/>
                      <a:pt x="7995" y="6178"/>
                    </a:cubicBezTo>
                    <a:cubicBezTo>
                      <a:pt x="9210" y="4628"/>
                      <a:pt x="8906" y="2348"/>
                      <a:pt x="7356" y="1163"/>
                    </a:cubicBezTo>
                    <a:cubicBezTo>
                      <a:pt x="6506" y="497"/>
                      <a:pt x="5026" y="0"/>
                      <a:pt x="368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522" name="Google Shape;1522;p24"/>
            <p:cNvSpPr/>
            <p:nvPr/>
          </p:nvSpPr>
          <p:spPr>
            <a:xfrm>
              <a:off x="774150" y="4736625"/>
              <a:ext cx="509900" cy="524050"/>
            </a:xfrm>
            <a:custGeom>
              <a:rect b="b" l="l" r="r" t="t"/>
              <a:pathLst>
                <a:path extrusionOk="0" h="20962" w="20396">
                  <a:moveTo>
                    <a:pt x="12675" y="2102"/>
                  </a:moveTo>
                  <a:cubicBezTo>
                    <a:pt x="12918" y="2315"/>
                    <a:pt x="13314" y="2740"/>
                    <a:pt x="13769" y="3257"/>
                  </a:cubicBezTo>
                  <a:lnTo>
                    <a:pt x="9727" y="7117"/>
                  </a:lnTo>
                  <a:cubicBezTo>
                    <a:pt x="9484" y="6874"/>
                    <a:pt x="9271" y="6692"/>
                    <a:pt x="9119" y="6570"/>
                  </a:cubicBezTo>
                  <a:cubicBezTo>
                    <a:pt x="10487" y="4777"/>
                    <a:pt x="11733" y="3196"/>
                    <a:pt x="12675" y="2102"/>
                  </a:cubicBezTo>
                  <a:close/>
                  <a:moveTo>
                    <a:pt x="14195" y="3774"/>
                  </a:moveTo>
                  <a:cubicBezTo>
                    <a:pt x="15137" y="4929"/>
                    <a:pt x="16171" y="6601"/>
                    <a:pt x="16566" y="8515"/>
                  </a:cubicBezTo>
                  <a:lnTo>
                    <a:pt x="10639" y="8789"/>
                  </a:lnTo>
                  <a:cubicBezTo>
                    <a:pt x="10548" y="8364"/>
                    <a:pt x="10365" y="7938"/>
                    <a:pt x="10122" y="7634"/>
                  </a:cubicBezTo>
                  <a:lnTo>
                    <a:pt x="14195" y="3774"/>
                  </a:lnTo>
                  <a:close/>
                  <a:moveTo>
                    <a:pt x="8693" y="7117"/>
                  </a:moveTo>
                  <a:cubicBezTo>
                    <a:pt x="8876" y="7269"/>
                    <a:pt x="9180" y="7482"/>
                    <a:pt x="9453" y="7816"/>
                  </a:cubicBezTo>
                  <a:cubicBezTo>
                    <a:pt x="9727" y="8120"/>
                    <a:pt x="9940" y="8515"/>
                    <a:pt x="9970" y="8941"/>
                  </a:cubicBezTo>
                  <a:cubicBezTo>
                    <a:pt x="10061" y="9458"/>
                    <a:pt x="9848" y="10035"/>
                    <a:pt x="9362" y="10552"/>
                  </a:cubicBezTo>
                  <a:cubicBezTo>
                    <a:pt x="8811" y="11132"/>
                    <a:pt x="8287" y="11436"/>
                    <a:pt x="7712" y="11436"/>
                  </a:cubicBezTo>
                  <a:cubicBezTo>
                    <a:pt x="7685" y="11436"/>
                    <a:pt x="7657" y="11435"/>
                    <a:pt x="7630" y="11433"/>
                  </a:cubicBezTo>
                  <a:cubicBezTo>
                    <a:pt x="6809" y="11403"/>
                    <a:pt x="6171" y="10795"/>
                    <a:pt x="5988" y="10552"/>
                  </a:cubicBezTo>
                  <a:cubicBezTo>
                    <a:pt x="6900" y="9427"/>
                    <a:pt x="7812" y="8242"/>
                    <a:pt x="8693" y="7117"/>
                  </a:cubicBezTo>
                  <a:close/>
                  <a:moveTo>
                    <a:pt x="16657" y="9154"/>
                  </a:moveTo>
                  <a:cubicBezTo>
                    <a:pt x="16657" y="9275"/>
                    <a:pt x="16718" y="9397"/>
                    <a:pt x="16718" y="9488"/>
                  </a:cubicBezTo>
                  <a:cubicBezTo>
                    <a:pt x="16809" y="11312"/>
                    <a:pt x="16201" y="13075"/>
                    <a:pt x="14833" y="14625"/>
                  </a:cubicBezTo>
                  <a:lnTo>
                    <a:pt x="10244" y="10461"/>
                  </a:lnTo>
                  <a:cubicBezTo>
                    <a:pt x="10487" y="10096"/>
                    <a:pt x="10578" y="9762"/>
                    <a:pt x="10608" y="9427"/>
                  </a:cubicBezTo>
                  <a:lnTo>
                    <a:pt x="16657" y="9154"/>
                  </a:lnTo>
                  <a:close/>
                  <a:moveTo>
                    <a:pt x="5623" y="11099"/>
                  </a:moveTo>
                  <a:cubicBezTo>
                    <a:pt x="5775" y="11281"/>
                    <a:pt x="6079" y="11525"/>
                    <a:pt x="6414" y="11737"/>
                  </a:cubicBezTo>
                  <a:lnTo>
                    <a:pt x="5411" y="17330"/>
                  </a:lnTo>
                  <a:cubicBezTo>
                    <a:pt x="3860" y="16783"/>
                    <a:pt x="2645" y="15993"/>
                    <a:pt x="2158" y="15628"/>
                  </a:cubicBezTo>
                  <a:cubicBezTo>
                    <a:pt x="3040" y="14473"/>
                    <a:pt x="4286" y="12832"/>
                    <a:pt x="5623" y="11099"/>
                  </a:cubicBezTo>
                  <a:close/>
                  <a:moveTo>
                    <a:pt x="9818" y="10978"/>
                  </a:moveTo>
                  <a:lnTo>
                    <a:pt x="14377" y="15081"/>
                  </a:lnTo>
                  <a:cubicBezTo>
                    <a:pt x="13162" y="16418"/>
                    <a:pt x="11885" y="17148"/>
                    <a:pt x="10578" y="17513"/>
                  </a:cubicBezTo>
                  <a:lnTo>
                    <a:pt x="8845" y="11768"/>
                  </a:lnTo>
                  <a:cubicBezTo>
                    <a:pt x="9180" y="11585"/>
                    <a:pt x="9514" y="11312"/>
                    <a:pt x="9818" y="10978"/>
                  </a:cubicBezTo>
                  <a:close/>
                  <a:moveTo>
                    <a:pt x="7022" y="12011"/>
                  </a:moveTo>
                  <a:lnTo>
                    <a:pt x="7599" y="12133"/>
                  </a:lnTo>
                  <a:lnTo>
                    <a:pt x="7782" y="12133"/>
                  </a:lnTo>
                  <a:cubicBezTo>
                    <a:pt x="7933" y="12133"/>
                    <a:pt x="8085" y="12072"/>
                    <a:pt x="8237" y="12041"/>
                  </a:cubicBezTo>
                  <a:lnTo>
                    <a:pt x="9940" y="17695"/>
                  </a:lnTo>
                  <a:cubicBezTo>
                    <a:pt x="9399" y="17801"/>
                    <a:pt x="8868" y="17847"/>
                    <a:pt x="8355" y="17847"/>
                  </a:cubicBezTo>
                  <a:cubicBezTo>
                    <a:pt x="7540" y="17847"/>
                    <a:pt x="6769" y="17730"/>
                    <a:pt x="6079" y="17543"/>
                  </a:cubicBezTo>
                  <a:lnTo>
                    <a:pt x="7022" y="12011"/>
                  </a:lnTo>
                  <a:close/>
                  <a:moveTo>
                    <a:pt x="14258" y="580"/>
                  </a:moveTo>
                  <a:cubicBezTo>
                    <a:pt x="15103" y="580"/>
                    <a:pt x="16223" y="1752"/>
                    <a:pt x="17113" y="3531"/>
                  </a:cubicBezTo>
                  <a:cubicBezTo>
                    <a:pt x="19058" y="7269"/>
                    <a:pt x="19666" y="12589"/>
                    <a:pt x="16870" y="16236"/>
                  </a:cubicBezTo>
                  <a:cubicBezTo>
                    <a:pt x="14286" y="19519"/>
                    <a:pt x="10335" y="20187"/>
                    <a:pt x="8237" y="20248"/>
                  </a:cubicBezTo>
                  <a:cubicBezTo>
                    <a:pt x="8017" y="20258"/>
                    <a:pt x="7799" y="20262"/>
                    <a:pt x="7583" y="20262"/>
                  </a:cubicBezTo>
                  <a:cubicBezTo>
                    <a:pt x="4279" y="20262"/>
                    <a:pt x="1507" y="19205"/>
                    <a:pt x="851" y="18121"/>
                  </a:cubicBezTo>
                  <a:cubicBezTo>
                    <a:pt x="699" y="17817"/>
                    <a:pt x="699" y="17604"/>
                    <a:pt x="821" y="17330"/>
                  </a:cubicBezTo>
                  <a:cubicBezTo>
                    <a:pt x="821" y="17300"/>
                    <a:pt x="1155" y="16874"/>
                    <a:pt x="1733" y="16114"/>
                  </a:cubicBezTo>
                  <a:cubicBezTo>
                    <a:pt x="2310" y="16540"/>
                    <a:pt x="3678" y="17391"/>
                    <a:pt x="5502" y="17969"/>
                  </a:cubicBezTo>
                  <a:cubicBezTo>
                    <a:pt x="5532" y="17999"/>
                    <a:pt x="5563" y="17999"/>
                    <a:pt x="5654" y="18060"/>
                  </a:cubicBezTo>
                  <a:lnTo>
                    <a:pt x="5715" y="18060"/>
                  </a:lnTo>
                  <a:cubicBezTo>
                    <a:pt x="6559" y="18271"/>
                    <a:pt x="7473" y="18436"/>
                    <a:pt x="8415" y="18436"/>
                  </a:cubicBezTo>
                  <a:cubicBezTo>
                    <a:pt x="8558" y="18436"/>
                    <a:pt x="8701" y="18432"/>
                    <a:pt x="8845" y="18424"/>
                  </a:cubicBezTo>
                  <a:cubicBezTo>
                    <a:pt x="10851" y="18364"/>
                    <a:pt x="13070" y="17513"/>
                    <a:pt x="15107" y="15263"/>
                  </a:cubicBezTo>
                  <a:cubicBezTo>
                    <a:pt x="16748" y="13500"/>
                    <a:pt x="17508" y="11525"/>
                    <a:pt x="17356" y="9367"/>
                  </a:cubicBezTo>
                  <a:cubicBezTo>
                    <a:pt x="17113" y="5506"/>
                    <a:pt x="14013" y="2345"/>
                    <a:pt x="13101" y="1525"/>
                  </a:cubicBezTo>
                  <a:cubicBezTo>
                    <a:pt x="13314" y="1251"/>
                    <a:pt x="13466" y="1069"/>
                    <a:pt x="13617" y="886"/>
                  </a:cubicBezTo>
                  <a:cubicBezTo>
                    <a:pt x="13769" y="673"/>
                    <a:pt x="13952" y="613"/>
                    <a:pt x="14195" y="582"/>
                  </a:cubicBezTo>
                  <a:cubicBezTo>
                    <a:pt x="14216" y="581"/>
                    <a:pt x="14237" y="580"/>
                    <a:pt x="14258" y="580"/>
                  </a:cubicBezTo>
                  <a:close/>
                  <a:moveTo>
                    <a:pt x="14306" y="0"/>
                  </a:moveTo>
                  <a:cubicBezTo>
                    <a:pt x="14269" y="0"/>
                    <a:pt x="14232" y="2"/>
                    <a:pt x="14195" y="5"/>
                  </a:cubicBezTo>
                  <a:cubicBezTo>
                    <a:pt x="13830" y="5"/>
                    <a:pt x="13435" y="187"/>
                    <a:pt x="13162" y="491"/>
                  </a:cubicBezTo>
                  <a:cubicBezTo>
                    <a:pt x="12979" y="734"/>
                    <a:pt x="12706" y="1038"/>
                    <a:pt x="12402" y="1403"/>
                  </a:cubicBezTo>
                  <a:cubicBezTo>
                    <a:pt x="9788" y="4534"/>
                    <a:pt x="3921" y="12193"/>
                    <a:pt x="1429" y="15506"/>
                  </a:cubicBezTo>
                  <a:cubicBezTo>
                    <a:pt x="790" y="16327"/>
                    <a:pt x="365" y="16905"/>
                    <a:pt x="304" y="16996"/>
                  </a:cubicBezTo>
                  <a:cubicBezTo>
                    <a:pt x="0" y="17482"/>
                    <a:pt x="0" y="17969"/>
                    <a:pt x="304" y="18455"/>
                  </a:cubicBezTo>
                  <a:cubicBezTo>
                    <a:pt x="1161" y="19882"/>
                    <a:pt x="4296" y="20961"/>
                    <a:pt x="7595" y="20961"/>
                  </a:cubicBezTo>
                  <a:cubicBezTo>
                    <a:pt x="7809" y="20961"/>
                    <a:pt x="8023" y="20957"/>
                    <a:pt x="8237" y="20947"/>
                  </a:cubicBezTo>
                  <a:cubicBezTo>
                    <a:pt x="10487" y="20826"/>
                    <a:pt x="14621" y="20127"/>
                    <a:pt x="17356" y="16631"/>
                  </a:cubicBezTo>
                  <a:cubicBezTo>
                    <a:pt x="20396" y="12771"/>
                    <a:pt x="19757" y="7148"/>
                    <a:pt x="17721" y="3318"/>
                  </a:cubicBezTo>
                  <a:cubicBezTo>
                    <a:pt x="16663" y="1262"/>
                    <a:pt x="15379" y="0"/>
                    <a:pt x="14306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3" name="Google Shape;1523;p24"/>
            <p:cNvSpPr/>
            <p:nvPr/>
          </p:nvSpPr>
          <p:spPr>
            <a:xfrm rot="9901125">
              <a:off x="590410" y="3029501"/>
              <a:ext cx="387571" cy="644293"/>
            </a:xfrm>
            <a:custGeom>
              <a:rect b="b" l="l" r="r" t="t"/>
              <a:pathLst>
                <a:path extrusionOk="0" h="25772" w="15503">
                  <a:moveTo>
                    <a:pt x="2341" y="694"/>
                  </a:moveTo>
                  <a:cubicBezTo>
                    <a:pt x="2361" y="694"/>
                    <a:pt x="2381" y="695"/>
                    <a:pt x="2402" y="696"/>
                  </a:cubicBezTo>
                  <a:cubicBezTo>
                    <a:pt x="3344" y="756"/>
                    <a:pt x="4104" y="1881"/>
                    <a:pt x="4590" y="2611"/>
                  </a:cubicBezTo>
                  <a:cubicBezTo>
                    <a:pt x="5077" y="3279"/>
                    <a:pt x="5472" y="4039"/>
                    <a:pt x="5836" y="4799"/>
                  </a:cubicBezTo>
                  <a:cubicBezTo>
                    <a:pt x="5906" y="4938"/>
                    <a:pt x="6025" y="5007"/>
                    <a:pt x="6148" y="5007"/>
                  </a:cubicBezTo>
                  <a:cubicBezTo>
                    <a:pt x="6241" y="5007"/>
                    <a:pt x="6336" y="4968"/>
                    <a:pt x="6414" y="4890"/>
                  </a:cubicBezTo>
                  <a:cubicBezTo>
                    <a:pt x="6548" y="4578"/>
                    <a:pt x="6943" y="4086"/>
                    <a:pt x="7337" y="4086"/>
                  </a:cubicBezTo>
                  <a:cubicBezTo>
                    <a:pt x="7479" y="4086"/>
                    <a:pt x="7622" y="4151"/>
                    <a:pt x="7751" y="4313"/>
                  </a:cubicBezTo>
                  <a:cubicBezTo>
                    <a:pt x="8177" y="4860"/>
                    <a:pt x="8238" y="5680"/>
                    <a:pt x="8359" y="6319"/>
                  </a:cubicBezTo>
                  <a:cubicBezTo>
                    <a:pt x="8542" y="7595"/>
                    <a:pt x="8420" y="8994"/>
                    <a:pt x="8815" y="10240"/>
                  </a:cubicBezTo>
                  <a:cubicBezTo>
                    <a:pt x="8852" y="10385"/>
                    <a:pt x="8964" y="10454"/>
                    <a:pt x="9080" y="10454"/>
                  </a:cubicBezTo>
                  <a:cubicBezTo>
                    <a:pt x="9159" y="10454"/>
                    <a:pt x="9240" y="10423"/>
                    <a:pt x="9302" y="10361"/>
                  </a:cubicBezTo>
                  <a:cubicBezTo>
                    <a:pt x="9640" y="10117"/>
                    <a:pt x="10036" y="9827"/>
                    <a:pt x="10389" y="9827"/>
                  </a:cubicBezTo>
                  <a:cubicBezTo>
                    <a:pt x="10608" y="9827"/>
                    <a:pt x="10811" y="9938"/>
                    <a:pt x="10973" y="10240"/>
                  </a:cubicBezTo>
                  <a:cubicBezTo>
                    <a:pt x="11308" y="10848"/>
                    <a:pt x="11217" y="11729"/>
                    <a:pt x="11156" y="12367"/>
                  </a:cubicBezTo>
                  <a:cubicBezTo>
                    <a:pt x="11095" y="13401"/>
                    <a:pt x="10548" y="14374"/>
                    <a:pt x="10761" y="15407"/>
                  </a:cubicBezTo>
                  <a:cubicBezTo>
                    <a:pt x="10786" y="15562"/>
                    <a:pt x="10943" y="15694"/>
                    <a:pt x="11120" y="15694"/>
                  </a:cubicBezTo>
                  <a:cubicBezTo>
                    <a:pt x="11151" y="15694"/>
                    <a:pt x="11184" y="15690"/>
                    <a:pt x="11217" y="15681"/>
                  </a:cubicBezTo>
                  <a:cubicBezTo>
                    <a:pt x="11368" y="15589"/>
                    <a:pt x="11520" y="15559"/>
                    <a:pt x="11703" y="15437"/>
                  </a:cubicBezTo>
                  <a:cubicBezTo>
                    <a:pt x="11974" y="15234"/>
                    <a:pt x="12292" y="14946"/>
                    <a:pt x="12557" y="14946"/>
                  </a:cubicBezTo>
                  <a:cubicBezTo>
                    <a:pt x="12768" y="14946"/>
                    <a:pt x="12946" y="15129"/>
                    <a:pt x="13040" y="15681"/>
                  </a:cubicBezTo>
                  <a:cubicBezTo>
                    <a:pt x="13192" y="16957"/>
                    <a:pt x="12676" y="18295"/>
                    <a:pt x="12493" y="19541"/>
                  </a:cubicBezTo>
                  <a:cubicBezTo>
                    <a:pt x="12311" y="21182"/>
                    <a:pt x="12736" y="23006"/>
                    <a:pt x="13831" y="24252"/>
                  </a:cubicBezTo>
                  <a:cubicBezTo>
                    <a:pt x="12189" y="23614"/>
                    <a:pt x="10973" y="22124"/>
                    <a:pt x="9940" y="20726"/>
                  </a:cubicBezTo>
                  <a:cubicBezTo>
                    <a:pt x="8724" y="18994"/>
                    <a:pt x="7934" y="17079"/>
                    <a:pt x="7326" y="15042"/>
                  </a:cubicBezTo>
                  <a:cubicBezTo>
                    <a:pt x="6718" y="12975"/>
                    <a:pt x="6384" y="10878"/>
                    <a:pt x="5836" y="8842"/>
                  </a:cubicBezTo>
                  <a:cubicBezTo>
                    <a:pt x="5441" y="7200"/>
                    <a:pt x="5198" y="5225"/>
                    <a:pt x="3770" y="4161"/>
                  </a:cubicBezTo>
                  <a:cubicBezTo>
                    <a:pt x="3700" y="4108"/>
                    <a:pt x="3630" y="4086"/>
                    <a:pt x="3565" y="4086"/>
                  </a:cubicBezTo>
                  <a:cubicBezTo>
                    <a:pt x="3291" y="4086"/>
                    <a:pt x="3104" y="4486"/>
                    <a:pt x="3374" y="4708"/>
                  </a:cubicBezTo>
                  <a:cubicBezTo>
                    <a:pt x="4286" y="5377"/>
                    <a:pt x="4560" y="6380"/>
                    <a:pt x="4833" y="7443"/>
                  </a:cubicBezTo>
                  <a:cubicBezTo>
                    <a:pt x="5046" y="8446"/>
                    <a:pt x="5350" y="9480"/>
                    <a:pt x="5624" y="10513"/>
                  </a:cubicBezTo>
                  <a:cubicBezTo>
                    <a:pt x="6110" y="12519"/>
                    <a:pt x="6475" y="14586"/>
                    <a:pt x="7174" y="16562"/>
                  </a:cubicBezTo>
                  <a:cubicBezTo>
                    <a:pt x="7812" y="18538"/>
                    <a:pt x="8846" y="20301"/>
                    <a:pt x="10092" y="21942"/>
                  </a:cubicBezTo>
                  <a:cubicBezTo>
                    <a:pt x="11065" y="23158"/>
                    <a:pt x="12189" y="24313"/>
                    <a:pt x="13648" y="24860"/>
                  </a:cubicBezTo>
                  <a:cubicBezTo>
                    <a:pt x="13283" y="24951"/>
                    <a:pt x="12949" y="25012"/>
                    <a:pt x="12645" y="25073"/>
                  </a:cubicBezTo>
                  <a:cubicBezTo>
                    <a:pt x="12192" y="25111"/>
                    <a:pt x="11739" y="25133"/>
                    <a:pt x="11288" y="25133"/>
                  </a:cubicBezTo>
                  <a:cubicBezTo>
                    <a:pt x="10650" y="25133"/>
                    <a:pt x="10016" y="25088"/>
                    <a:pt x="9393" y="24982"/>
                  </a:cubicBezTo>
                  <a:cubicBezTo>
                    <a:pt x="8998" y="24921"/>
                    <a:pt x="6110" y="24009"/>
                    <a:pt x="6536" y="23280"/>
                  </a:cubicBezTo>
                  <a:cubicBezTo>
                    <a:pt x="6840" y="22793"/>
                    <a:pt x="7964" y="22672"/>
                    <a:pt x="8481" y="22520"/>
                  </a:cubicBezTo>
                  <a:cubicBezTo>
                    <a:pt x="8754" y="22428"/>
                    <a:pt x="8694" y="22033"/>
                    <a:pt x="8481" y="21912"/>
                  </a:cubicBezTo>
                  <a:cubicBezTo>
                    <a:pt x="7174" y="21273"/>
                    <a:pt x="5836" y="20909"/>
                    <a:pt x="4894" y="19784"/>
                  </a:cubicBezTo>
                  <a:cubicBezTo>
                    <a:pt x="4408" y="19207"/>
                    <a:pt x="4165" y="18386"/>
                    <a:pt x="5137" y="18143"/>
                  </a:cubicBezTo>
                  <a:cubicBezTo>
                    <a:pt x="5347" y="18081"/>
                    <a:pt x="5567" y="18064"/>
                    <a:pt x="5789" y="18064"/>
                  </a:cubicBezTo>
                  <a:cubicBezTo>
                    <a:pt x="6047" y="18064"/>
                    <a:pt x="6309" y="18087"/>
                    <a:pt x="6560" y="18087"/>
                  </a:cubicBezTo>
                  <a:cubicBezTo>
                    <a:pt x="6623" y="18087"/>
                    <a:pt x="6686" y="18086"/>
                    <a:pt x="6748" y="18082"/>
                  </a:cubicBezTo>
                  <a:cubicBezTo>
                    <a:pt x="7113" y="18082"/>
                    <a:pt x="7113" y="17535"/>
                    <a:pt x="6840" y="17413"/>
                  </a:cubicBezTo>
                  <a:cubicBezTo>
                    <a:pt x="5350" y="16775"/>
                    <a:pt x="3861" y="16258"/>
                    <a:pt x="2767" y="14982"/>
                  </a:cubicBezTo>
                  <a:cubicBezTo>
                    <a:pt x="2432" y="14617"/>
                    <a:pt x="1520" y="13553"/>
                    <a:pt x="2280" y="13127"/>
                  </a:cubicBezTo>
                  <a:cubicBezTo>
                    <a:pt x="2485" y="13007"/>
                    <a:pt x="2746" y="12963"/>
                    <a:pt x="3023" y="12963"/>
                  </a:cubicBezTo>
                  <a:cubicBezTo>
                    <a:pt x="3447" y="12963"/>
                    <a:pt x="3907" y="13066"/>
                    <a:pt x="4256" y="13158"/>
                  </a:cubicBezTo>
                  <a:cubicBezTo>
                    <a:pt x="4284" y="13165"/>
                    <a:pt x="4311" y="13169"/>
                    <a:pt x="4336" y="13169"/>
                  </a:cubicBezTo>
                  <a:cubicBezTo>
                    <a:pt x="4613" y="13169"/>
                    <a:pt x="4719" y="12745"/>
                    <a:pt x="4469" y="12550"/>
                  </a:cubicBezTo>
                  <a:cubicBezTo>
                    <a:pt x="3374" y="11699"/>
                    <a:pt x="1885" y="11091"/>
                    <a:pt x="1216" y="9753"/>
                  </a:cubicBezTo>
                  <a:cubicBezTo>
                    <a:pt x="943" y="9267"/>
                    <a:pt x="517" y="8082"/>
                    <a:pt x="1064" y="7626"/>
                  </a:cubicBezTo>
                  <a:cubicBezTo>
                    <a:pt x="1197" y="7509"/>
                    <a:pt x="1360" y="7462"/>
                    <a:pt x="1535" y="7462"/>
                  </a:cubicBezTo>
                  <a:cubicBezTo>
                    <a:pt x="2042" y="7462"/>
                    <a:pt x="2655" y="7856"/>
                    <a:pt x="2949" y="8082"/>
                  </a:cubicBezTo>
                  <a:cubicBezTo>
                    <a:pt x="3012" y="8126"/>
                    <a:pt x="3078" y="8145"/>
                    <a:pt x="3141" y="8145"/>
                  </a:cubicBezTo>
                  <a:cubicBezTo>
                    <a:pt x="3380" y="8145"/>
                    <a:pt x="3573" y="7866"/>
                    <a:pt x="3405" y="7626"/>
                  </a:cubicBezTo>
                  <a:cubicBezTo>
                    <a:pt x="2615" y="6380"/>
                    <a:pt x="1855" y="5164"/>
                    <a:pt x="1490" y="3705"/>
                  </a:cubicBezTo>
                  <a:cubicBezTo>
                    <a:pt x="1250" y="2806"/>
                    <a:pt x="922" y="694"/>
                    <a:pt x="2341" y="694"/>
                  </a:cubicBezTo>
                  <a:close/>
                  <a:moveTo>
                    <a:pt x="2162" y="0"/>
                  </a:moveTo>
                  <a:cubicBezTo>
                    <a:pt x="2021" y="0"/>
                    <a:pt x="1877" y="18"/>
                    <a:pt x="1733" y="57"/>
                  </a:cubicBezTo>
                  <a:cubicBezTo>
                    <a:pt x="365" y="452"/>
                    <a:pt x="365" y="2033"/>
                    <a:pt x="578" y="3188"/>
                  </a:cubicBezTo>
                  <a:cubicBezTo>
                    <a:pt x="760" y="4556"/>
                    <a:pt x="1368" y="5772"/>
                    <a:pt x="2098" y="6927"/>
                  </a:cubicBezTo>
                  <a:cubicBezTo>
                    <a:pt x="1879" y="6861"/>
                    <a:pt x="1660" y="6811"/>
                    <a:pt x="1418" y="6811"/>
                  </a:cubicBezTo>
                  <a:cubicBezTo>
                    <a:pt x="1324" y="6811"/>
                    <a:pt x="1227" y="6819"/>
                    <a:pt x="1125" y="6836"/>
                  </a:cubicBezTo>
                  <a:cubicBezTo>
                    <a:pt x="335" y="6896"/>
                    <a:pt x="1" y="7687"/>
                    <a:pt x="31" y="8386"/>
                  </a:cubicBezTo>
                  <a:cubicBezTo>
                    <a:pt x="122" y="9358"/>
                    <a:pt x="487" y="10270"/>
                    <a:pt x="1186" y="11000"/>
                  </a:cubicBezTo>
                  <a:cubicBezTo>
                    <a:pt x="1672" y="11547"/>
                    <a:pt x="2280" y="11942"/>
                    <a:pt x="2918" y="12337"/>
                  </a:cubicBezTo>
                  <a:cubicBezTo>
                    <a:pt x="1855" y="12367"/>
                    <a:pt x="882" y="12823"/>
                    <a:pt x="1368" y="14191"/>
                  </a:cubicBezTo>
                  <a:cubicBezTo>
                    <a:pt x="1976" y="15863"/>
                    <a:pt x="3618" y="16775"/>
                    <a:pt x="5198" y="17474"/>
                  </a:cubicBezTo>
                  <a:cubicBezTo>
                    <a:pt x="4256" y="17626"/>
                    <a:pt x="3405" y="17991"/>
                    <a:pt x="3678" y="19176"/>
                  </a:cubicBezTo>
                  <a:cubicBezTo>
                    <a:pt x="4074" y="20817"/>
                    <a:pt x="5806" y="21486"/>
                    <a:pt x="7265" y="22124"/>
                  </a:cubicBezTo>
                  <a:cubicBezTo>
                    <a:pt x="6748" y="22276"/>
                    <a:pt x="6232" y="22489"/>
                    <a:pt x="5897" y="22854"/>
                  </a:cubicBezTo>
                  <a:cubicBezTo>
                    <a:pt x="5198" y="23614"/>
                    <a:pt x="6536" y="24526"/>
                    <a:pt x="7022" y="24830"/>
                  </a:cubicBezTo>
                  <a:cubicBezTo>
                    <a:pt x="8238" y="25590"/>
                    <a:pt x="9727" y="25772"/>
                    <a:pt x="11125" y="25772"/>
                  </a:cubicBezTo>
                  <a:cubicBezTo>
                    <a:pt x="12524" y="25772"/>
                    <a:pt x="13800" y="25407"/>
                    <a:pt x="15168" y="25225"/>
                  </a:cubicBezTo>
                  <a:cubicBezTo>
                    <a:pt x="15502" y="25164"/>
                    <a:pt x="15502" y="24708"/>
                    <a:pt x="15229" y="24556"/>
                  </a:cubicBezTo>
                  <a:lnTo>
                    <a:pt x="15229" y="24556"/>
                  </a:lnTo>
                  <a:cubicBezTo>
                    <a:pt x="15248" y="24570"/>
                    <a:pt x="15254" y="24576"/>
                    <a:pt x="15251" y="24576"/>
                  </a:cubicBezTo>
                  <a:cubicBezTo>
                    <a:pt x="15237" y="24576"/>
                    <a:pt x="14950" y="24395"/>
                    <a:pt x="14925" y="24343"/>
                  </a:cubicBezTo>
                  <a:cubicBezTo>
                    <a:pt x="14621" y="24100"/>
                    <a:pt x="14408" y="23857"/>
                    <a:pt x="14135" y="23583"/>
                  </a:cubicBezTo>
                  <a:cubicBezTo>
                    <a:pt x="13223" y="22489"/>
                    <a:pt x="12979" y="21030"/>
                    <a:pt x="13131" y="19632"/>
                  </a:cubicBezTo>
                  <a:cubicBezTo>
                    <a:pt x="13283" y="18720"/>
                    <a:pt x="13527" y="17839"/>
                    <a:pt x="13648" y="16927"/>
                  </a:cubicBezTo>
                  <a:cubicBezTo>
                    <a:pt x="13709" y="16319"/>
                    <a:pt x="13800" y="15377"/>
                    <a:pt x="13435" y="14799"/>
                  </a:cubicBezTo>
                  <a:cubicBezTo>
                    <a:pt x="13189" y="14392"/>
                    <a:pt x="12917" y="14245"/>
                    <a:pt x="12636" y="14245"/>
                  </a:cubicBezTo>
                  <a:cubicBezTo>
                    <a:pt x="12225" y="14245"/>
                    <a:pt x="11796" y="14559"/>
                    <a:pt x="11399" y="14830"/>
                  </a:cubicBezTo>
                  <a:cubicBezTo>
                    <a:pt x="11429" y="14100"/>
                    <a:pt x="11733" y="13431"/>
                    <a:pt x="11824" y="12702"/>
                  </a:cubicBezTo>
                  <a:cubicBezTo>
                    <a:pt x="11916" y="11912"/>
                    <a:pt x="12007" y="10969"/>
                    <a:pt x="11703" y="10209"/>
                  </a:cubicBezTo>
                  <a:cubicBezTo>
                    <a:pt x="11431" y="9485"/>
                    <a:pt x="10965" y="9203"/>
                    <a:pt x="10439" y="9203"/>
                  </a:cubicBezTo>
                  <a:cubicBezTo>
                    <a:pt x="10083" y="9203"/>
                    <a:pt x="9700" y="9332"/>
                    <a:pt x="9332" y="9541"/>
                  </a:cubicBezTo>
                  <a:cubicBezTo>
                    <a:pt x="9271" y="9024"/>
                    <a:pt x="9271" y="8416"/>
                    <a:pt x="9241" y="7869"/>
                  </a:cubicBezTo>
                  <a:cubicBezTo>
                    <a:pt x="9150" y="6927"/>
                    <a:pt x="9089" y="5954"/>
                    <a:pt x="8815" y="5042"/>
                  </a:cubicBezTo>
                  <a:cubicBezTo>
                    <a:pt x="8572" y="4404"/>
                    <a:pt x="8329" y="3674"/>
                    <a:pt x="7660" y="3431"/>
                  </a:cubicBezTo>
                  <a:cubicBezTo>
                    <a:pt x="7571" y="3401"/>
                    <a:pt x="7481" y="3388"/>
                    <a:pt x="7390" y="3388"/>
                  </a:cubicBezTo>
                  <a:cubicBezTo>
                    <a:pt x="6928" y="3388"/>
                    <a:pt x="6466" y="3744"/>
                    <a:pt x="6110" y="4100"/>
                  </a:cubicBezTo>
                  <a:cubicBezTo>
                    <a:pt x="5654" y="3218"/>
                    <a:pt x="5168" y="2337"/>
                    <a:pt x="4529" y="1547"/>
                  </a:cubicBezTo>
                  <a:cubicBezTo>
                    <a:pt x="4000" y="831"/>
                    <a:pt x="3123" y="0"/>
                    <a:pt x="2162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524" name="Google Shape;1524;p24"/>
            <p:cNvGrpSpPr/>
            <p:nvPr/>
          </p:nvGrpSpPr>
          <p:grpSpPr>
            <a:xfrm>
              <a:off x="2642625" y="4664475"/>
              <a:ext cx="354150" cy="394425"/>
              <a:chOff x="7037625" y="1519300"/>
              <a:chExt cx="354150" cy="394425"/>
            </a:xfrm>
          </p:grpSpPr>
          <p:sp>
            <p:nvSpPr>
              <p:cNvPr id="1525" name="Google Shape;1525;p24"/>
              <p:cNvSpPr/>
              <p:nvPr/>
            </p:nvSpPr>
            <p:spPr>
              <a:xfrm>
                <a:off x="7037625" y="1519300"/>
                <a:ext cx="354150" cy="394425"/>
              </a:xfrm>
              <a:custGeom>
                <a:rect b="b" l="l" r="r" t="t"/>
                <a:pathLst>
                  <a:path extrusionOk="0" h="15777" w="14166">
                    <a:moveTo>
                      <a:pt x="1065" y="670"/>
                    </a:moveTo>
                    <a:cubicBezTo>
                      <a:pt x="1581" y="670"/>
                      <a:pt x="2280" y="2189"/>
                      <a:pt x="2767" y="3952"/>
                    </a:cubicBezTo>
                    <a:lnTo>
                      <a:pt x="2676" y="4013"/>
                    </a:lnTo>
                    <a:cubicBezTo>
                      <a:pt x="1703" y="3010"/>
                      <a:pt x="639" y="1794"/>
                      <a:pt x="669" y="1095"/>
                    </a:cubicBezTo>
                    <a:cubicBezTo>
                      <a:pt x="669" y="943"/>
                      <a:pt x="761" y="852"/>
                      <a:pt x="852" y="761"/>
                    </a:cubicBezTo>
                    <a:cubicBezTo>
                      <a:pt x="943" y="730"/>
                      <a:pt x="1004" y="670"/>
                      <a:pt x="1065" y="670"/>
                    </a:cubicBezTo>
                    <a:close/>
                    <a:moveTo>
                      <a:pt x="5685" y="3223"/>
                    </a:moveTo>
                    <a:cubicBezTo>
                      <a:pt x="5837" y="3253"/>
                      <a:pt x="6414" y="3436"/>
                      <a:pt x="6688" y="3800"/>
                    </a:cubicBezTo>
                    <a:cubicBezTo>
                      <a:pt x="6779" y="3983"/>
                      <a:pt x="6779" y="4256"/>
                      <a:pt x="6718" y="4560"/>
                    </a:cubicBezTo>
                    <a:cubicBezTo>
                      <a:pt x="6627" y="4834"/>
                      <a:pt x="6475" y="4986"/>
                      <a:pt x="6262" y="5047"/>
                    </a:cubicBezTo>
                    <a:cubicBezTo>
                      <a:pt x="6150" y="5084"/>
                      <a:pt x="6027" y="5100"/>
                      <a:pt x="5899" y="5100"/>
                    </a:cubicBezTo>
                    <a:cubicBezTo>
                      <a:pt x="5402" y="5100"/>
                      <a:pt x="4838" y="4863"/>
                      <a:pt x="4621" y="4743"/>
                    </a:cubicBezTo>
                    <a:cubicBezTo>
                      <a:pt x="4573" y="4723"/>
                      <a:pt x="4522" y="4713"/>
                      <a:pt x="4471" y="4713"/>
                    </a:cubicBezTo>
                    <a:cubicBezTo>
                      <a:pt x="4363" y="4713"/>
                      <a:pt x="4258" y="4760"/>
                      <a:pt x="4195" y="4864"/>
                    </a:cubicBezTo>
                    <a:cubicBezTo>
                      <a:pt x="4104" y="5016"/>
                      <a:pt x="4135" y="5199"/>
                      <a:pt x="4287" y="5320"/>
                    </a:cubicBezTo>
                    <a:cubicBezTo>
                      <a:pt x="4469" y="5502"/>
                      <a:pt x="4925" y="5958"/>
                      <a:pt x="4925" y="6262"/>
                    </a:cubicBezTo>
                    <a:cubicBezTo>
                      <a:pt x="4925" y="6354"/>
                      <a:pt x="4925" y="6414"/>
                      <a:pt x="4803" y="6506"/>
                    </a:cubicBezTo>
                    <a:cubicBezTo>
                      <a:pt x="4718" y="6580"/>
                      <a:pt x="4619" y="6611"/>
                      <a:pt x="4512" y="6611"/>
                    </a:cubicBezTo>
                    <a:cubicBezTo>
                      <a:pt x="4005" y="6611"/>
                      <a:pt x="3334" y="5923"/>
                      <a:pt x="3283" y="5898"/>
                    </a:cubicBezTo>
                    <a:cubicBezTo>
                      <a:pt x="3223" y="5817"/>
                      <a:pt x="3135" y="5776"/>
                      <a:pt x="3038" y="5776"/>
                    </a:cubicBezTo>
                    <a:cubicBezTo>
                      <a:pt x="2990" y="5776"/>
                      <a:pt x="2939" y="5786"/>
                      <a:pt x="2888" y="5806"/>
                    </a:cubicBezTo>
                    <a:cubicBezTo>
                      <a:pt x="2736" y="5898"/>
                      <a:pt x="2676" y="6050"/>
                      <a:pt x="2736" y="6202"/>
                    </a:cubicBezTo>
                    <a:cubicBezTo>
                      <a:pt x="2919" y="6749"/>
                      <a:pt x="3101" y="8086"/>
                      <a:pt x="2524" y="8329"/>
                    </a:cubicBezTo>
                    <a:cubicBezTo>
                      <a:pt x="2493" y="8344"/>
                      <a:pt x="2455" y="8352"/>
                      <a:pt x="2421" y="8352"/>
                    </a:cubicBezTo>
                    <a:cubicBezTo>
                      <a:pt x="2387" y="8352"/>
                      <a:pt x="2356" y="8344"/>
                      <a:pt x="2341" y="8329"/>
                    </a:cubicBezTo>
                    <a:cubicBezTo>
                      <a:pt x="2007" y="8117"/>
                      <a:pt x="1673" y="7296"/>
                      <a:pt x="1460" y="6688"/>
                    </a:cubicBezTo>
                    <a:cubicBezTo>
                      <a:pt x="1733" y="6080"/>
                      <a:pt x="2189" y="5472"/>
                      <a:pt x="2767" y="4864"/>
                    </a:cubicBezTo>
                    <a:cubicBezTo>
                      <a:pt x="2949" y="5107"/>
                      <a:pt x="3101" y="5259"/>
                      <a:pt x="3192" y="5290"/>
                    </a:cubicBezTo>
                    <a:cubicBezTo>
                      <a:pt x="3253" y="5320"/>
                      <a:pt x="3344" y="5351"/>
                      <a:pt x="3405" y="5351"/>
                    </a:cubicBezTo>
                    <a:cubicBezTo>
                      <a:pt x="3587" y="5351"/>
                      <a:pt x="3739" y="5199"/>
                      <a:pt x="3739" y="5016"/>
                    </a:cubicBezTo>
                    <a:cubicBezTo>
                      <a:pt x="3739" y="4986"/>
                      <a:pt x="3739" y="4955"/>
                      <a:pt x="3709" y="4895"/>
                    </a:cubicBezTo>
                    <a:cubicBezTo>
                      <a:pt x="3679" y="4712"/>
                      <a:pt x="3587" y="4439"/>
                      <a:pt x="3527" y="4135"/>
                    </a:cubicBezTo>
                    <a:cubicBezTo>
                      <a:pt x="4256" y="3618"/>
                      <a:pt x="4955" y="3314"/>
                      <a:pt x="5685" y="3223"/>
                    </a:cubicBezTo>
                    <a:close/>
                    <a:moveTo>
                      <a:pt x="7174" y="3344"/>
                    </a:moveTo>
                    <a:lnTo>
                      <a:pt x="7174" y="3344"/>
                    </a:lnTo>
                    <a:cubicBezTo>
                      <a:pt x="8268" y="3709"/>
                      <a:pt x="9332" y="4591"/>
                      <a:pt x="10214" y="5928"/>
                    </a:cubicBezTo>
                    <a:cubicBezTo>
                      <a:pt x="11916" y="8542"/>
                      <a:pt x="13223" y="13314"/>
                      <a:pt x="11551" y="14682"/>
                    </a:cubicBezTo>
                    <a:cubicBezTo>
                      <a:pt x="11186" y="14925"/>
                      <a:pt x="10700" y="15077"/>
                      <a:pt x="10062" y="15077"/>
                    </a:cubicBezTo>
                    <a:cubicBezTo>
                      <a:pt x="7964" y="15077"/>
                      <a:pt x="4955" y="13497"/>
                      <a:pt x="3527" y="12585"/>
                    </a:cubicBezTo>
                    <a:cubicBezTo>
                      <a:pt x="2463" y="11886"/>
                      <a:pt x="1156" y="10487"/>
                      <a:pt x="1004" y="8755"/>
                    </a:cubicBezTo>
                    <a:cubicBezTo>
                      <a:pt x="973" y="8451"/>
                      <a:pt x="1004" y="8086"/>
                      <a:pt x="1065" y="7782"/>
                    </a:cubicBezTo>
                    <a:cubicBezTo>
                      <a:pt x="1247" y="8238"/>
                      <a:pt x="1551" y="8755"/>
                      <a:pt x="1976" y="8937"/>
                    </a:cubicBezTo>
                    <a:cubicBezTo>
                      <a:pt x="2068" y="8998"/>
                      <a:pt x="2220" y="8998"/>
                      <a:pt x="2341" y="8998"/>
                    </a:cubicBezTo>
                    <a:cubicBezTo>
                      <a:pt x="2463" y="8998"/>
                      <a:pt x="2615" y="8968"/>
                      <a:pt x="2736" y="8937"/>
                    </a:cubicBezTo>
                    <a:cubicBezTo>
                      <a:pt x="3496" y="8603"/>
                      <a:pt x="3527" y="7630"/>
                      <a:pt x="3435" y="6931"/>
                    </a:cubicBezTo>
                    <a:lnTo>
                      <a:pt x="3435" y="6931"/>
                    </a:lnTo>
                    <a:cubicBezTo>
                      <a:pt x="3738" y="7099"/>
                      <a:pt x="4059" y="7211"/>
                      <a:pt x="4373" y="7211"/>
                    </a:cubicBezTo>
                    <a:cubicBezTo>
                      <a:pt x="4627" y="7211"/>
                      <a:pt x="4876" y="7138"/>
                      <a:pt x="5107" y="6961"/>
                    </a:cubicBezTo>
                    <a:cubicBezTo>
                      <a:pt x="5350" y="6749"/>
                      <a:pt x="5502" y="6506"/>
                      <a:pt x="5502" y="6202"/>
                    </a:cubicBezTo>
                    <a:cubicBezTo>
                      <a:pt x="5502" y="5989"/>
                      <a:pt x="5472" y="5837"/>
                      <a:pt x="5381" y="5715"/>
                    </a:cubicBezTo>
                    <a:lnTo>
                      <a:pt x="5381" y="5715"/>
                    </a:lnTo>
                    <a:cubicBezTo>
                      <a:pt x="5510" y="5739"/>
                      <a:pt x="5649" y="5753"/>
                      <a:pt x="5790" y="5753"/>
                    </a:cubicBezTo>
                    <a:cubicBezTo>
                      <a:pt x="6012" y="5753"/>
                      <a:pt x="6240" y="5717"/>
                      <a:pt x="6445" y="5624"/>
                    </a:cubicBezTo>
                    <a:cubicBezTo>
                      <a:pt x="6840" y="5472"/>
                      <a:pt x="7113" y="5168"/>
                      <a:pt x="7296" y="4712"/>
                    </a:cubicBezTo>
                    <a:cubicBezTo>
                      <a:pt x="7478" y="4226"/>
                      <a:pt x="7448" y="3770"/>
                      <a:pt x="7205" y="3375"/>
                    </a:cubicBezTo>
                    <a:lnTo>
                      <a:pt x="7174" y="3344"/>
                    </a:lnTo>
                    <a:close/>
                    <a:moveTo>
                      <a:pt x="1095" y="1"/>
                    </a:moveTo>
                    <a:cubicBezTo>
                      <a:pt x="913" y="1"/>
                      <a:pt x="669" y="92"/>
                      <a:pt x="487" y="183"/>
                    </a:cubicBezTo>
                    <a:cubicBezTo>
                      <a:pt x="183" y="426"/>
                      <a:pt x="31" y="730"/>
                      <a:pt x="31" y="1065"/>
                    </a:cubicBezTo>
                    <a:cubicBezTo>
                      <a:pt x="1" y="2098"/>
                      <a:pt x="1277" y="3527"/>
                      <a:pt x="2220" y="4439"/>
                    </a:cubicBezTo>
                    <a:cubicBezTo>
                      <a:pt x="913" y="5806"/>
                      <a:pt x="274" y="7296"/>
                      <a:pt x="396" y="8816"/>
                    </a:cubicBezTo>
                    <a:cubicBezTo>
                      <a:pt x="609" y="10791"/>
                      <a:pt x="1976" y="12342"/>
                      <a:pt x="3192" y="13162"/>
                    </a:cubicBezTo>
                    <a:cubicBezTo>
                      <a:pt x="3587" y="13405"/>
                      <a:pt x="7265" y="15776"/>
                      <a:pt x="10062" y="15776"/>
                    </a:cubicBezTo>
                    <a:cubicBezTo>
                      <a:pt x="10852" y="15776"/>
                      <a:pt x="11460" y="15594"/>
                      <a:pt x="11946" y="15199"/>
                    </a:cubicBezTo>
                    <a:cubicBezTo>
                      <a:pt x="14165" y="13405"/>
                      <a:pt x="12372" y="8025"/>
                      <a:pt x="10791" y="5624"/>
                    </a:cubicBezTo>
                    <a:cubicBezTo>
                      <a:pt x="9484" y="3679"/>
                      <a:pt x="7752" y="2554"/>
                      <a:pt x="6019" y="2554"/>
                    </a:cubicBezTo>
                    <a:cubicBezTo>
                      <a:pt x="5107" y="2554"/>
                      <a:pt x="4195" y="2858"/>
                      <a:pt x="3375" y="3466"/>
                    </a:cubicBezTo>
                    <a:cubicBezTo>
                      <a:pt x="2919" y="1946"/>
                      <a:pt x="2159" y="1"/>
                      <a:pt x="10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6" name="Google Shape;1526;p24"/>
              <p:cNvSpPr/>
              <p:nvPr/>
            </p:nvSpPr>
            <p:spPr>
              <a:xfrm>
                <a:off x="7112850" y="1768400"/>
                <a:ext cx="48675" cy="31325"/>
              </a:xfrm>
              <a:custGeom>
                <a:rect b="b" l="l" r="r" t="t"/>
                <a:pathLst>
                  <a:path extrusionOk="0" h="1253" w="1947">
                    <a:moveTo>
                      <a:pt x="413" y="1"/>
                    </a:moveTo>
                    <a:cubicBezTo>
                      <a:pt x="288" y="1"/>
                      <a:pt x="158" y="79"/>
                      <a:pt x="92" y="189"/>
                    </a:cubicBezTo>
                    <a:cubicBezTo>
                      <a:pt x="1" y="341"/>
                      <a:pt x="92" y="554"/>
                      <a:pt x="244" y="645"/>
                    </a:cubicBezTo>
                    <a:lnTo>
                      <a:pt x="1430" y="1192"/>
                    </a:lnTo>
                    <a:cubicBezTo>
                      <a:pt x="1460" y="1253"/>
                      <a:pt x="1490" y="1253"/>
                      <a:pt x="1582" y="1253"/>
                    </a:cubicBezTo>
                    <a:cubicBezTo>
                      <a:pt x="1673" y="1253"/>
                      <a:pt x="1794" y="1162"/>
                      <a:pt x="1885" y="1040"/>
                    </a:cubicBezTo>
                    <a:cubicBezTo>
                      <a:pt x="1946" y="919"/>
                      <a:pt x="1885" y="675"/>
                      <a:pt x="1733" y="584"/>
                    </a:cubicBezTo>
                    <a:lnTo>
                      <a:pt x="548" y="37"/>
                    </a:lnTo>
                    <a:cubicBezTo>
                      <a:pt x="506" y="12"/>
                      <a:pt x="460" y="1"/>
                      <a:pt x="4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7" name="Google Shape;1527;p24"/>
              <p:cNvSpPr/>
              <p:nvPr/>
            </p:nvSpPr>
            <p:spPr>
              <a:xfrm>
                <a:off x="7153900" y="1718500"/>
                <a:ext cx="43325" cy="44750"/>
              </a:xfrm>
              <a:custGeom>
                <a:rect b="b" l="l" r="r" t="t"/>
                <a:pathLst>
                  <a:path extrusionOk="0" h="1790" w="1733">
                    <a:moveTo>
                      <a:pt x="377" y="0"/>
                    </a:moveTo>
                    <a:cubicBezTo>
                      <a:pt x="294" y="0"/>
                      <a:pt x="210" y="30"/>
                      <a:pt x="152" y="88"/>
                    </a:cubicBezTo>
                    <a:cubicBezTo>
                      <a:pt x="0" y="209"/>
                      <a:pt x="0" y="422"/>
                      <a:pt x="122" y="544"/>
                    </a:cubicBezTo>
                    <a:lnTo>
                      <a:pt x="1125" y="1699"/>
                    </a:lnTo>
                    <a:cubicBezTo>
                      <a:pt x="1186" y="1759"/>
                      <a:pt x="1277" y="1790"/>
                      <a:pt x="1368" y="1790"/>
                    </a:cubicBezTo>
                    <a:cubicBezTo>
                      <a:pt x="1459" y="1790"/>
                      <a:pt x="1520" y="1759"/>
                      <a:pt x="1581" y="1729"/>
                    </a:cubicBezTo>
                    <a:cubicBezTo>
                      <a:pt x="1733" y="1608"/>
                      <a:pt x="1733" y="1395"/>
                      <a:pt x="1611" y="1273"/>
                    </a:cubicBezTo>
                    <a:lnTo>
                      <a:pt x="608" y="118"/>
                    </a:lnTo>
                    <a:cubicBezTo>
                      <a:pt x="560" y="38"/>
                      <a:pt x="470" y="0"/>
                      <a:pt x="3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8" name="Google Shape;1528;p24"/>
              <p:cNvSpPr/>
              <p:nvPr/>
            </p:nvSpPr>
            <p:spPr>
              <a:xfrm>
                <a:off x="7191900" y="1684650"/>
                <a:ext cx="31925" cy="38325"/>
              </a:xfrm>
              <a:custGeom>
                <a:rect b="b" l="l" r="r" t="t"/>
                <a:pathLst>
                  <a:path extrusionOk="0" h="1533" w="1277">
                    <a:moveTo>
                      <a:pt x="365" y="1"/>
                    </a:moveTo>
                    <a:cubicBezTo>
                      <a:pt x="313" y="1"/>
                      <a:pt x="262" y="14"/>
                      <a:pt x="213" y="44"/>
                    </a:cubicBezTo>
                    <a:cubicBezTo>
                      <a:pt x="61" y="165"/>
                      <a:pt x="0" y="347"/>
                      <a:pt x="91" y="499"/>
                    </a:cubicBezTo>
                    <a:lnTo>
                      <a:pt x="608" y="1381"/>
                    </a:lnTo>
                    <a:cubicBezTo>
                      <a:pt x="699" y="1472"/>
                      <a:pt x="821" y="1533"/>
                      <a:pt x="882" y="1533"/>
                    </a:cubicBezTo>
                    <a:cubicBezTo>
                      <a:pt x="973" y="1533"/>
                      <a:pt x="1003" y="1533"/>
                      <a:pt x="1064" y="1472"/>
                    </a:cubicBezTo>
                    <a:cubicBezTo>
                      <a:pt x="1216" y="1381"/>
                      <a:pt x="1277" y="1168"/>
                      <a:pt x="1186" y="1016"/>
                    </a:cubicBezTo>
                    <a:lnTo>
                      <a:pt x="669" y="165"/>
                    </a:lnTo>
                    <a:cubicBezTo>
                      <a:pt x="586" y="62"/>
                      <a:pt x="476" y="1"/>
                      <a:pt x="36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9" name="Google Shape;1529;p24"/>
              <p:cNvSpPr/>
              <p:nvPr/>
            </p:nvSpPr>
            <p:spPr>
              <a:xfrm>
                <a:off x="7235975" y="1652100"/>
                <a:ext cx="37250" cy="42775"/>
              </a:xfrm>
              <a:custGeom>
                <a:rect b="b" l="l" r="r" t="t"/>
                <a:pathLst>
                  <a:path extrusionOk="0" h="1711" w="1490">
                    <a:moveTo>
                      <a:pt x="337" y="1"/>
                    </a:moveTo>
                    <a:cubicBezTo>
                      <a:pt x="274" y="1"/>
                      <a:pt x="211" y="15"/>
                      <a:pt x="152" y="39"/>
                    </a:cubicBezTo>
                    <a:cubicBezTo>
                      <a:pt x="0" y="160"/>
                      <a:pt x="0" y="342"/>
                      <a:pt x="61" y="494"/>
                    </a:cubicBezTo>
                    <a:lnTo>
                      <a:pt x="882" y="1619"/>
                    </a:lnTo>
                    <a:cubicBezTo>
                      <a:pt x="942" y="1680"/>
                      <a:pt x="1033" y="1710"/>
                      <a:pt x="1125" y="1710"/>
                    </a:cubicBezTo>
                    <a:cubicBezTo>
                      <a:pt x="1216" y="1710"/>
                      <a:pt x="1277" y="1680"/>
                      <a:pt x="1337" y="1649"/>
                    </a:cubicBezTo>
                    <a:cubicBezTo>
                      <a:pt x="1489" y="1528"/>
                      <a:pt x="1489" y="1346"/>
                      <a:pt x="1398" y="1194"/>
                    </a:cubicBezTo>
                    <a:lnTo>
                      <a:pt x="608" y="130"/>
                    </a:lnTo>
                    <a:cubicBezTo>
                      <a:pt x="533" y="37"/>
                      <a:pt x="436" y="1"/>
                      <a:pt x="33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0" name="Google Shape;1530;p24"/>
              <p:cNvSpPr/>
              <p:nvPr/>
            </p:nvSpPr>
            <p:spPr>
              <a:xfrm>
                <a:off x="7185050" y="1798650"/>
                <a:ext cx="44100" cy="30875"/>
              </a:xfrm>
              <a:custGeom>
                <a:rect b="b" l="l" r="r" t="t"/>
                <a:pathLst>
                  <a:path extrusionOk="0" h="1235" w="1764">
                    <a:moveTo>
                      <a:pt x="389" y="0"/>
                    </a:moveTo>
                    <a:cubicBezTo>
                      <a:pt x="272" y="0"/>
                      <a:pt x="154" y="61"/>
                      <a:pt x="92" y="164"/>
                    </a:cubicBezTo>
                    <a:cubicBezTo>
                      <a:pt x="1" y="316"/>
                      <a:pt x="61" y="529"/>
                      <a:pt x="213" y="620"/>
                    </a:cubicBezTo>
                    <a:lnTo>
                      <a:pt x="1216" y="1168"/>
                    </a:lnTo>
                    <a:cubicBezTo>
                      <a:pt x="1277" y="1228"/>
                      <a:pt x="1338" y="1228"/>
                      <a:pt x="1368" y="1228"/>
                    </a:cubicBezTo>
                    <a:cubicBezTo>
                      <a:pt x="1385" y="1232"/>
                      <a:pt x="1401" y="1234"/>
                      <a:pt x="1417" y="1234"/>
                    </a:cubicBezTo>
                    <a:cubicBezTo>
                      <a:pt x="1522" y="1234"/>
                      <a:pt x="1624" y="1155"/>
                      <a:pt x="1703" y="1076"/>
                    </a:cubicBezTo>
                    <a:cubicBezTo>
                      <a:pt x="1763" y="894"/>
                      <a:pt x="1733" y="681"/>
                      <a:pt x="1581" y="620"/>
                    </a:cubicBezTo>
                    <a:lnTo>
                      <a:pt x="548" y="43"/>
                    </a:lnTo>
                    <a:cubicBezTo>
                      <a:pt x="499" y="14"/>
                      <a:pt x="444" y="0"/>
                      <a:pt x="38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1" name="Google Shape;1531;p24"/>
              <p:cNvSpPr/>
              <p:nvPr/>
            </p:nvSpPr>
            <p:spPr>
              <a:xfrm>
                <a:off x="7210875" y="1746375"/>
                <a:ext cx="41825" cy="42725"/>
              </a:xfrm>
              <a:custGeom>
                <a:rect b="b" l="l" r="r" t="t"/>
                <a:pathLst>
                  <a:path extrusionOk="0" h="1709" w="1673">
                    <a:moveTo>
                      <a:pt x="334" y="1"/>
                    </a:moveTo>
                    <a:cubicBezTo>
                      <a:pt x="264" y="1"/>
                      <a:pt x="199" y="21"/>
                      <a:pt x="153" y="67"/>
                    </a:cubicBezTo>
                    <a:cubicBezTo>
                      <a:pt x="1" y="189"/>
                      <a:pt x="1" y="432"/>
                      <a:pt x="123" y="523"/>
                    </a:cubicBezTo>
                    <a:lnTo>
                      <a:pt x="1034" y="1587"/>
                    </a:lnTo>
                    <a:cubicBezTo>
                      <a:pt x="1126" y="1678"/>
                      <a:pt x="1186" y="1708"/>
                      <a:pt x="1308" y="1708"/>
                    </a:cubicBezTo>
                    <a:cubicBezTo>
                      <a:pt x="1369" y="1708"/>
                      <a:pt x="1460" y="1678"/>
                      <a:pt x="1521" y="1648"/>
                    </a:cubicBezTo>
                    <a:cubicBezTo>
                      <a:pt x="1673" y="1526"/>
                      <a:pt x="1673" y="1283"/>
                      <a:pt x="1582" y="1192"/>
                    </a:cubicBezTo>
                    <a:lnTo>
                      <a:pt x="670" y="128"/>
                    </a:lnTo>
                    <a:cubicBezTo>
                      <a:pt x="576" y="53"/>
                      <a:pt x="447" y="1"/>
                      <a:pt x="33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2" name="Google Shape;1532;p24"/>
              <p:cNvSpPr/>
              <p:nvPr/>
            </p:nvSpPr>
            <p:spPr>
              <a:xfrm>
                <a:off x="7254950" y="1720775"/>
                <a:ext cx="31200" cy="32600"/>
              </a:xfrm>
              <a:custGeom>
                <a:rect b="b" l="l" r="r" t="t"/>
                <a:pathLst>
                  <a:path extrusionOk="0" h="1304" w="1248">
                    <a:moveTo>
                      <a:pt x="367" y="0"/>
                    </a:moveTo>
                    <a:cubicBezTo>
                      <a:pt x="288" y="0"/>
                      <a:pt x="210" y="31"/>
                      <a:pt x="153" y="88"/>
                    </a:cubicBezTo>
                    <a:cubicBezTo>
                      <a:pt x="1" y="179"/>
                      <a:pt x="1" y="422"/>
                      <a:pt x="123" y="544"/>
                    </a:cubicBezTo>
                    <a:lnTo>
                      <a:pt x="639" y="1182"/>
                    </a:lnTo>
                    <a:cubicBezTo>
                      <a:pt x="730" y="1243"/>
                      <a:pt x="791" y="1304"/>
                      <a:pt x="913" y="1304"/>
                    </a:cubicBezTo>
                    <a:cubicBezTo>
                      <a:pt x="974" y="1304"/>
                      <a:pt x="1065" y="1304"/>
                      <a:pt x="1095" y="1213"/>
                    </a:cubicBezTo>
                    <a:cubicBezTo>
                      <a:pt x="1247" y="1091"/>
                      <a:pt x="1247" y="878"/>
                      <a:pt x="1126" y="757"/>
                    </a:cubicBezTo>
                    <a:lnTo>
                      <a:pt x="609" y="118"/>
                    </a:lnTo>
                    <a:cubicBezTo>
                      <a:pt x="545" y="38"/>
                      <a:pt x="455" y="0"/>
                      <a:pt x="36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3" name="Google Shape;1533;p24"/>
              <p:cNvSpPr/>
              <p:nvPr/>
            </p:nvSpPr>
            <p:spPr>
              <a:xfrm>
                <a:off x="7222275" y="1841675"/>
                <a:ext cx="44875" cy="27975"/>
              </a:xfrm>
              <a:custGeom>
                <a:rect b="b" l="l" r="r" t="t"/>
                <a:pathLst>
                  <a:path extrusionOk="0" h="1119" w="1795">
                    <a:moveTo>
                      <a:pt x="417" y="1"/>
                    </a:moveTo>
                    <a:cubicBezTo>
                      <a:pt x="283" y="1"/>
                      <a:pt x="137" y="63"/>
                      <a:pt x="92" y="176"/>
                    </a:cubicBezTo>
                    <a:cubicBezTo>
                      <a:pt x="1" y="328"/>
                      <a:pt x="92" y="571"/>
                      <a:pt x="244" y="632"/>
                    </a:cubicBezTo>
                    <a:lnTo>
                      <a:pt x="1217" y="1088"/>
                    </a:lnTo>
                    <a:cubicBezTo>
                      <a:pt x="1247" y="1118"/>
                      <a:pt x="1308" y="1118"/>
                      <a:pt x="1369" y="1118"/>
                    </a:cubicBezTo>
                    <a:cubicBezTo>
                      <a:pt x="1490" y="1118"/>
                      <a:pt x="1612" y="1057"/>
                      <a:pt x="1673" y="936"/>
                    </a:cubicBezTo>
                    <a:cubicBezTo>
                      <a:pt x="1794" y="754"/>
                      <a:pt x="1733" y="571"/>
                      <a:pt x="1521" y="480"/>
                    </a:cubicBezTo>
                    <a:lnTo>
                      <a:pt x="548" y="24"/>
                    </a:lnTo>
                    <a:cubicBezTo>
                      <a:pt x="509" y="8"/>
                      <a:pt x="463" y="1"/>
                      <a:pt x="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4" name="Google Shape;1534;p24"/>
              <p:cNvSpPr/>
              <p:nvPr/>
            </p:nvSpPr>
            <p:spPr>
              <a:xfrm>
                <a:off x="7280800" y="1786275"/>
                <a:ext cx="32700" cy="40050"/>
              </a:xfrm>
              <a:custGeom>
                <a:rect b="b" l="l" r="r" t="t"/>
                <a:pathLst>
                  <a:path extrusionOk="0" h="1602" w="1308">
                    <a:moveTo>
                      <a:pt x="362" y="0"/>
                    </a:moveTo>
                    <a:cubicBezTo>
                      <a:pt x="301" y="0"/>
                      <a:pt x="240" y="17"/>
                      <a:pt x="183" y="52"/>
                    </a:cubicBezTo>
                    <a:cubicBezTo>
                      <a:pt x="31" y="143"/>
                      <a:pt x="0" y="355"/>
                      <a:pt x="61" y="477"/>
                    </a:cubicBezTo>
                    <a:lnTo>
                      <a:pt x="669" y="1450"/>
                    </a:lnTo>
                    <a:cubicBezTo>
                      <a:pt x="760" y="1571"/>
                      <a:pt x="851" y="1602"/>
                      <a:pt x="943" y="1602"/>
                    </a:cubicBezTo>
                    <a:cubicBezTo>
                      <a:pt x="1003" y="1602"/>
                      <a:pt x="1064" y="1602"/>
                      <a:pt x="1125" y="1571"/>
                    </a:cubicBezTo>
                    <a:cubicBezTo>
                      <a:pt x="1277" y="1450"/>
                      <a:pt x="1307" y="1237"/>
                      <a:pt x="1247" y="1115"/>
                    </a:cubicBezTo>
                    <a:lnTo>
                      <a:pt x="639" y="143"/>
                    </a:lnTo>
                    <a:cubicBezTo>
                      <a:pt x="563" y="48"/>
                      <a:pt x="463" y="0"/>
                      <a:pt x="3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5" name="Google Shape;1535;p24"/>
              <p:cNvSpPr/>
              <p:nvPr/>
            </p:nvSpPr>
            <p:spPr>
              <a:xfrm>
                <a:off x="7274725" y="1830950"/>
                <a:ext cx="38775" cy="38700"/>
              </a:xfrm>
              <a:custGeom>
                <a:rect b="b" l="l" r="r" t="t"/>
                <a:pathLst>
                  <a:path extrusionOk="0" h="1548" w="1551">
                    <a:moveTo>
                      <a:pt x="366" y="1"/>
                    </a:moveTo>
                    <a:cubicBezTo>
                      <a:pt x="287" y="1"/>
                      <a:pt x="210" y="31"/>
                      <a:pt x="152" y="88"/>
                    </a:cubicBezTo>
                    <a:cubicBezTo>
                      <a:pt x="0" y="179"/>
                      <a:pt x="0" y="423"/>
                      <a:pt x="122" y="544"/>
                    </a:cubicBezTo>
                    <a:lnTo>
                      <a:pt x="942" y="1456"/>
                    </a:lnTo>
                    <a:cubicBezTo>
                      <a:pt x="1034" y="1517"/>
                      <a:pt x="1094" y="1547"/>
                      <a:pt x="1186" y="1547"/>
                    </a:cubicBezTo>
                    <a:cubicBezTo>
                      <a:pt x="1246" y="1547"/>
                      <a:pt x="1338" y="1517"/>
                      <a:pt x="1398" y="1486"/>
                    </a:cubicBezTo>
                    <a:cubicBezTo>
                      <a:pt x="1550" y="1365"/>
                      <a:pt x="1550" y="1152"/>
                      <a:pt x="1459" y="1031"/>
                    </a:cubicBezTo>
                    <a:lnTo>
                      <a:pt x="608" y="119"/>
                    </a:lnTo>
                    <a:cubicBezTo>
                      <a:pt x="544" y="38"/>
                      <a:pt x="454" y="1"/>
                      <a:pt x="3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7">
    <p:spTree>
      <p:nvGrpSpPr>
        <p:cNvPr id="1536" name="Shape 1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7" name="Google Shape;1537;p25"/>
          <p:cNvGrpSpPr/>
          <p:nvPr/>
        </p:nvGrpSpPr>
        <p:grpSpPr>
          <a:xfrm flipH="1">
            <a:off x="6811953" y="-469336"/>
            <a:ext cx="2579263" cy="2515336"/>
            <a:chOff x="-251250" y="-469336"/>
            <a:chExt cx="2579263" cy="2515336"/>
          </a:xfrm>
        </p:grpSpPr>
        <p:sp>
          <p:nvSpPr>
            <p:cNvPr id="1538" name="Google Shape;1538;p25"/>
            <p:cNvSpPr/>
            <p:nvPr/>
          </p:nvSpPr>
          <p:spPr>
            <a:xfrm>
              <a:off x="1198063" y="452813"/>
              <a:ext cx="807800" cy="742575"/>
            </a:xfrm>
            <a:custGeom>
              <a:rect b="b" l="l" r="r" t="t"/>
              <a:pathLst>
                <a:path extrusionOk="0" h="29703" w="32312">
                  <a:moveTo>
                    <a:pt x="21764" y="2402"/>
                  </a:moveTo>
                  <a:cubicBezTo>
                    <a:pt x="23071" y="2494"/>
                    <a:pt x="25503" y="2980"/>
                    <a:pt x="27691" y="6111"/>
                  </a:cubicBezTo>
                  <a:cubicBezTo>
                    <a:pt x="27098" y="5920"/>
                    <a:pt x="26434" y="5840"/>
                    <a:pt x="25751" y="5840"/>
                  </a:cubicBezTo>
                  <a:cubicBezTo>
                    <a:pt x="24473" y="5840"/>
                    <a:pt x="23127" y="6119"/>
                    <a:pt x="22038" y="6475"/>
                  </a:cubicBezTo>
                  <a:cubicBezTo>
                    <a:pt x="20062" y="7175"/>
                    <a:pt x="18694" y="8208"/>
                    <a:pt x="18420" y="9181"/>
                  </a:cubicBezTo>
                  <a:cubicBezTo>
                    <a:pt x="18238" y="9819"/>
                    <a:pt x="18268" y="10336"/>
                    <a:pt x="18512" y="10700"/>
                  </a:cubicBezTo>
                  <a:cubicBezTo>
                    <a:pt x="15654" y="10974"/>
                    <a:pt x="11794" y="11612"/>
                    <a:pt x="11217" y="13223"/>
                  </a:cubicBezTo>
                  <a:cubicBezTo>
                    <a:pt x="11034" y="13740"/>
                    <a:pt x="10974" y="14165"/>
                    <a:pt x="11095" y="14530"/>
                  </a:cubicBezTo>
                  <a:cubicBezTo>
                    <a:pt x="11186" y="14743"/>
                    <a:pt x="11247" y="14895"/>
                    <a:pt x="11369" y="15047"/>
                  </a:cubicBezTo>
                  <a:cubicBezTo>
                    <a:pt x="8998" y="15199"/>
                    <a:pt x="5472" y="15716"/>
                    <a:pt x="5107" y="17114"/>
                  </a:cubicBezTo>
                  <a:cubicBezTo>
                    <a:pt x="5016" y="17509"/>
                    <a:pt x="4986" y="17843"/>
                    <a:pt x="5107" y="18147"/>
                  </a:cubicBezTo>
                  <a:cubicBezTo>
                    <a:pt x="5198" y="18542"/>
                    <a:pt x="5472" y="18786"/>
                    <a:pt x="5776" y="18998"/>
                  </a:cubicBezTo>
                  <a:cubicBezTo>
                    <a:pt x="4955" y="19211"/>
                    <a:pt x="3891" y="19606"/>
                    <a:pt x="2919" y="20214"/>
                  </a:cubicBezTo>
                  <a:cubicBezTo>
                    <a:pt x="2524" y="20153"/>
                    <a:pt x="730" y="19910"/>
                    <a:pt x="761" y="18056"/>
                  </a:cubicBezTo>
                  <a:cubicBezTo>
                    <a:pt x="791" y="16324"/>
                    <a:pt x="5198" y="14773"/>
                    <a:pt x="6931" y="14348"/>
                  </a:cubicBezTo>
                  <a:cubicBezTo>
                    <a:pt x="7083" y="14317"/>
                    <a:pt x="7144" y="14196"/>
                    <a:pt x="7174" y="14044"/>
                  </a:cubicBezTo>
                  <a:cubicBezTo>
                    <a:pt x="7174" y="13892"/>
                    <a:pt x="7113" y="13770"/>
                    <a:pt x="6961" y="13710"/>
                  </a:cubicBezTo>
                  <a:cubicBezTo>
                    <a:pt x="6870" y="13649"/>
                    <a:pt x="5016" y="13102"/>
                    <a:pt x="5320" y="11673"/>
                  </a:cubicBezTo>
                  <a:cubicBezTo>
                    <a:pt x="5381" y="11339"/>
                    <a:pt x="5654" y="11004"/>
                    <a:pt x="6110" y="10731"/>
                  </a:cubicBezTo>
                  <a:cubicBezTo>
                    <a:pt x="7196" y="10047"/>
                    <a:pt x="9081" y="9749"/>
                    <a:pt x="10672" y="9749"/>
                  </a:cubicBezTo>
                  <a:cubicBezTo>
                    <a:pt x="11486" y="9749"/>
                    <a:pt x="12222" y="9827"/>
                    <a:pt x="12736" y="9971"/>
                  </a:cubicBezTo>
                  <a:cubicBezTo>
                    <a:pt x="12762" y="9976"/>
                    <a:pt x="12788" y="9979"/>
                    <a:pt x="12814" y="9979"/>
                  </a:cubicBezTo>
                  <a:cubicBezTo>
                    <a:pt x="12945" y="9979"/>
                    <a:pt x="13076" y="9915"/>
                    <a:pt x="13101" y="9789"/>
                  </a:cubicBezTo>
                  <a:cubicBezTo>
                    <a:pt x="13192" y="9637"/>
                    <a:pt x="13101" y="9454"/>
                    <a:pt x="12949" y="9363"/>
                  </a:cubicBezTo>
                  <a:cubicBezTo>
                    <a:pt x="12949" y="9363"/>
                    <a:pt x="12189" y="8937"/>
                    <a:pt x="12007" y="8299"/>
                  </a:cubicBezTo>
                  <a:lnTo>
                    <a:pt x="12007" y="8269"/>
                  </a:lnTo>
                  <a:cubicBezTo>
                    <a:pt x="11946" y="7965"/>
                    <a:pt x="11977" y="7691"/>
                    <a:pt x="12129" y="7387"/>
                  </a:cubicBezTo>
                  <a:cubicBezTo>
                    <a:pt x="12502" y="6733"/>
                    <a:pt x="13852" y="6470"/>
                    <a:pt x="15473" y="6470"/>
                  </a:cubicBezTo>
                  <a:cubicBezTo>
                    <a:pt x="16488" y="6470"/>
                    <a:pt x="17610" y="6573"/>
                    <a:pt x="18664" y="6749"/>
                  </a:cubicBezTo>
                  <a:cubicBezTo>
                    <a:pt x="18679" y="6752"/>
                    <a:pt x="18695" y="6754"/>
                    <a:pt x="18711" y="6754"/>
                  </a:cubicBezTo>
                  <a:cubicBezTo>
                    <a:pt x="18846" y="6754"/>
                    <a:pt x="18974" y="6642"/>
                    <a:pt x="19028" y="6506"/>
                  </a:cubicBezTo>
                  <a:cubicBezTo>
                    <a:pt x="19089" y="6354"/>
                    <a:pt x="19028" y="6202"/>
                    <a:pt x="18876" y="6141"/>
                  </a:cubicBezTo>
                  <a:cubicBezTo>
                    <a:pt x="18876" y="6141"/>
                    <a:pt x="18177" y="5685"/>
                    <a:pt x="17965" y="4986"/>
                  </a:cubicBezTo>
                  <a:cubicBezTo>
                    <a:pt x="17904" y="4652"/>
                    <a:pt x="17934" y="4287"/>
                    <a:pt x="18177" y="3892"/>
                  </a:cubicBezTo>
                  <a:cubicBezTo>
                    <a:pt x="18542" y="3284"/>
                    <a:pt x="19910" y="2402"/>
                    <a:pt x="21764" y="2402"/>
                  </a:cubicBezTo>
                  <a:close/>
                  <a:moveTo>
                    <a:pt x="25715" y="6460"/>
                  </a:moveTo>
                  <a:cubicBezTo>
                    <a:pt x="26626" y="6460"/>
                    <a:pt x="27472" y="6616"/>
                    <a:pt x="28117" y="6992"/>
                  </a:cubicBezTo>
                  <a:cubicBezTo>
                    <a:pt x="27053" y="8907"/>
                    <a:pt x="25715" y="11096"/>
                    <a:pt x="24196" y="13132"/>
                  </a:cubicBezTo>
                  <a:cubicBezTo>
                    <a:pt x="22524" y="15290"/>
                    <a:pt x="16688" y="15351"/>
                    <a:pt x="16627" y="15351"/>
                  </a:cubicBezTo>
                  <a:cubicBezTo>
                    <a:pt x="16445" y="15351"/>
                    <a:pt x="16293" y="15503"/>
                    <a:pt x="16293" y="15685"/>
                  </a:cubicBezTo>
                  <a:cubicBezTo>
                    <a:pt x="16293" y="15868"/>
                    <a:pt x="16445" y="16020"/>
                    <a:pt x="16627" y="16020"/>
                  </a:cubicBezTo>
                  <a:cubicBezTo>
                    <a:pt x="16840" y="16020"/>
                    <a:pt x="20335" y="15989"/>
                    <a:pt x="22797" y="14925"/>
                  </a:cubicBezTo>
                  <a:lnTo>
                    <a:pt x="22797" y="14925"/>
                  </a:lnTo>
                  <a:cubicBezTo>
                    <a:pt x="22645" y="15108"/>
                    <a:pt x="22493" y="15260"/>
                    <a:pt x="22342" y="15442"/>
                  </a:cubicBezTo>
                  <a:cubicBezTo>
                    <a:pt x="20791" y="17235"/>
                    <a:pt x="18846" y="18542"/>
                    <a:pt x="16901" y="19454"/>
                  </a:cubicBezTo>
                  <a:cubicBezTo>
                    <a:pt x="16532" y="19589"/>
                    <a:pt x="16116" y="19645"/>
                    <a:pt x="15680" y="19645"/>
                  </a:cubicBezTo>
                  <a:cubicBezTo>
                    <a:pt x="13564" y="19645"/>
                    <a:pt x="10968" y="18324"/>
                    <a:pt x="10943" y="18299"/>
                  </a:cubicBezTo>
                  <a:cubicBezTo>
                    <a:pt x="10904" y="18284"/>
                    <a:pt x="10859" y="18276"/>
                    <a:pt x="10812" y="18276"/>
                  </a:cubicBezTo>
                  <a:cubicBezTo>
                    <a:pt x="10678" y="18276"/>
                    <a:pt x="10532" y="18339"/>
                    <a:pt x="10487" y="18451"/>
                  </a:cubicBezTo>
                  <a:cubicBezTo>
                    <a:pt x="10396" y="18603"/>
                    <a:pt x="10487" y="18816"/>
                    <a:pt x="10639" y="18907"/>
                  </a:cubicBezTo>
                  <a:cubicBezTo>
                    <a:pt x="10761" y="18968"/>
                    <a:pt x="12888" y="20032"/>
                    <a:pt x="14955" y="20245"/>
                  </a:cubicBezTo>
                  <a:cubicBezTo>
                    <a:pt x="10761" y="21825"/>
                    <a:pt x="6900" y="21916"/>
                    <a:pt x="6870" y="21916"/>
                  </a:cubicBezTo>
                  <a:cubicBezTo>
                    <a:pt x="6688" y="21916"/>
                    <a:pt x="6536" y="22068"/>
                    <a:pt x="6536" y="22251"/>
                  </a:cubicBezTo>
                  <a:cubicBezTo>
                    <a:pt x="6536" y="22433"/>
                    <a:pt x="6688" y="22585"/>
                    <a:pt x="6870" y="22585"/>
                  </a:cubicBezTo>
                  <a:cubicBezTo>
                    <a:pt x="6961" y="22585"/>
                    <a:pt x="12068" y="22463"/>
                    <a:pt x="17083" y="20032"/>
                  </a:cubicBezTo>
                  <a:cubicBezTo>
                    <a:pt x="17174" y="20001"/>
                    <a:pt x="17205" y="20001"/>
                    <a:pt x="17296" y="19971"/>
                  </a:cubicBezTo>
                  <a:lnTo>
                    <a:pt x="17296" y="19971"/>
                  </a:lnTo>
                  <a:cubicBezTo>
                    <a:pt x="16110" y="21612"/>
                    <a:pt x="15411" y="23467"/>
                    <a:pt x="15381" y="23588"/>
                  </a:cubicBezTo>
                  <a:cubicBezTo>
                    <a:pt x="15320" y="23770"/>
                    <a:pt x="15411" y="23953"/>
                    <a:pt x="15563" y="23983"/>
                  </a:cubicBezTo>
                  <a:cubicBezTo>
                    <a:pt x="15614" y="24005"/>
                    <a:pt x="15663" y="24015"/>
                    <a:pt x="15709" y="24015"/>
                  </a:cubicBezTo>
                  <a:cubicBezTo>
                    <a:pt x="15854" y="24015"/>
                    <a:pt x="15966" y="23917"/>
                    <a:pt x="15989" y="23801"/>
                  </a:cubicBezTo>
                  <a:cubicBezTo>
                    <a:pt x="15989" y="23770"/>
                    <a:pt x="17174" y="20731"/>
                    <a:pt x="18907" y="19090"/>
                  </a:cubicBezTo>
                  <a:cubicBezTo>
                    <a:pt x="20183" y="18330"/>
                    <a:pt x="21399" y="17387"/>
                    <a:pt x="22463" y="16293"/>
                  </a:cubicBezTo>
                  <a:lnTo>
                    <a:pt x="22463" y="16293"/>
                  </a:lnTo>
                  <a:cubicBezTo>
                    <a:pt x="22554" y="18786"/>
                    <a:pt x="20974" y="21552"/>
                    <a:pt x="20974" y="21612"/>
                  </a:cubicBezTo>
                  <a:cubicBezTo>
                    <a:pt x="20883" y="21764"/>
                    <a:pt x="20943" y="21977"/>
                    <a:pt x="21095" y="22068"/>
                  </a:cubicBezTo>
                  <a:cubicBezTo>
                    <a:pt x="21143" y="22088"/>
                    <a:pt x="21198" y="22098"/>
                    <a:pt x="21252" y="22098"/>
                  </a:cubicBezTo>
                  <a:cubicBezTo>
                    <a:pt x="21370" y="22098"/>
                    <a:pt x="21489" y="22051"/>
                    <a:pt x="21551" y="21947"/>
                  </a:cubicBezTo>
                  <a:cubicBezTo>
                    <a:pt x="21612" y="21795"/>
                    <a:pt x="23527" y="18482"/>
                    <a:pt x="23071" y="15624"/>
                  </a:cubicBezTo>
                  <a:cubicBezTo>
                    <a:pt x="23618" y="14986"/>
                    <a:pt x="24165" y="14317"/>
                    <a:pt x="24682" y="13618"/>
                  </a:cubicBezTo>
                  <a:lnTo>
                    <a:pt x="24804" y="13497"/>
                  </a:lnTo>
                  <a:cubicBezTo>
                    <a:pt x="26293" y="11491"/>
                    <a:pt x="27570" y="9393"/>
                    <a:pt x="28633" y="7509"/>
                  </a:cubicBezTo>
                  <a:cubicBezTo>
                    <a:pt x="29576" y="8208"/>
                    <a:pt x="30336" y="9515"/>
                    <a:pt x="30822" y="11187"/>
                  </a:cubicBezTo>
                  <a:cubicBezTo>
                    <a:pt x="31703" y="14044"/>
                    <a:pt x="31491" y="16506"/>
                    <a:pt x="30700" y="16810"/>
                  </a:cubicBezTo>
                  <a:cubicBezTo>
                    <a:pt x="30472" y="16916"/>
                    <a:pt x="30252" y="16969"/>
                    <a:pt x="30047" y="16969"/>
                  </a:cubicBezTo>
                  <a:cubicBezTo>
                    <a:pt x="29842" y="16969"/>
                    <a:pt x="29652" y="16916"/>
                    <a:pt x="29484" y="16810"/>
                  </a:cubicBezTo>
                  <a:cubicBezTo>
                    <a:pt x="28877" y="16567"/>
                    <a:pt x="28603" y="15837"/>
                    <a:pt x="28603" y="15837"/>
                  </a:cubicBezTo>
                  <a:cubicBezTo>
                    <a:pt x="28576" y="15701"/>
                    <a:pt x="28427" y="15589"/>
                    <a:pt x="28243" y="15589"/>
                  </a:cubicBezTo>
                  <a:cubicBezTo>
                    <a:pt x="28222" y="15589"/>
                    <a:pt x="28200" y="15591"/>
                    <a:pt x="28177" y="15594"/>
                  </a:cubicBezTo>
                  <a:cubicBezTo>
                    <a:pt x="28056" y="15655"/>
                    <a:pt x="27934" y="15837"/>
                    <a:pt x="27965" y="15989"/>
                  </a:cubicBezTo>
                  <a:cubicBezTo>
                    <a:pt x="28421" y="18147"/>
                    <a:pt x="26415" y="22950"/>
                    <a:pt x="24682" y="24834"/>
                  </a:cubicBezTo>
                  <a:cubicBezTo>
                    <a:pt x="24249" y="25296"/>
                    <a:pt x="23871" y="25566"/>
                    <a:pt x="23600" y="25566"/>
                  </a:cubicBezTo>
                  <a:cubicBezTo>
                    <a:pt x="23585" y="25566"/>
                    <a:pt x="23571" y="25565"/>
                    <a:pt x="23557" y="25564"/>
                  </a:cubicBezTo>
                  <a:cubicBezTo>
                    <a:pt x="22919" y="25473"/>
                    <a:pt x="22493" y="25169"/>
                    <a:pt x="22342" y="24682"/>
                  </a:cubicBezTo>
                  <a:cubicBezTo>
                    <a:pt x="22220" y="24287"/>
                    <a:pt x="22311" y="23953"/>
                    <a:pt x="22311" y="23953"/>
                  </a:cubicBezTo>
                  <a:cubicBezTo>
                    <a:pt x="22342" y="23801"/>
                    <a:pt x="22250" y="23649"/>
                    <a:pt x="22098" y="23588"/>
                  </a:cubicBezTo>
                  <a:cubicBezTo>
                    <a:pt x="22055" y="23562"/>
                    <a:pt x="22012" y="23551"/>
                    <a:pt x="21970" y="23551"/>
                  </a:cubicBezTo>
                  <a:cubicBezTo>
                    <a:pt x="21865" y="23551"/>
                    <a:pt x="21769" y="23623"/>
                    <a:pt x="21703" y="23710"/>
                  </a:cubicBezTo>
                  <a:cubicBezTo>
                    <a:pt x="20717" y="25217"/>
                    <a:pt x="17907" y="28965"/>
                    <a:pt x="16172" y="28965"/>
                  </a:cubicBezTo>
                  <a:cubicBezTo>
                    <a:pt x="16088" y="28965"/>
                    <a:pt x="16007" y="28956"/>
                    <a:pt x="15928" y="28938"/>
                  </a:cubicBezTo>
                  <a:cubicBezTo>
                    <a:pt x="15259" y="28786"/>
                    <a:pt x="14864" y="28451"/>
                    <a:pt x="14651" y="27844"/>
                  </a:cubicBezTo>
                  <a:cubicBezTo>
                    <a:pt x="14408" y="27053"/>
                    <a:pt x="14651" y="26081"/>
                    <a:pt x="14651" y="26081"/>
                  </a:cubicBezTo>
                  <a:cubicBezTo>
                    <a:pt x="14712" y="25929"/>
                    <a:pt x="14621" y="25777"/>
                    <a:pt x="14499" y="25716"/>
                  </a:cubicBezTo>
                  <a:cubicBezTo>
                    <a:pt x="14461" y="25678"/>
                    <a:pt x="14402" y="25661"/>
                    <a:pt x="14339" y="25661"/>
                  </a:cubicBezTo>
                  <a:cubicBezTo>
                    <a:pt x="14251" y="25661"/>
                    <a:pt x="14157" y="25693"/>
                    <a:pt x="14104" y="25746"/>
                  </a:cubicBezTo>
                  <a:cubicBezTo>
                    <a:pt x="13142" y="26683"/>
                    <a:pt x="10732" y="28799"/>
                    <a:pt x="9181" y="28799"/>
                  </a:cubicBezTo>
                  <a:cubicBezTo>
                    <a:pt x="8920" y="28799"/>
                    <a:pt x="8683" y="28739"/>
                    <a:pt x="8481" y="28603"/>
                  </a:cubicBezTo>
                  <a:cubicBezTo>
                    <a:pt x="8056" y="28330"/>
                    <a:pt x="7812" y="27995"/>
                    <a:pt x="7721" y="27661"/>
                  </a:cubicBezTo>
                  <a:cubicBezTo>
                    <a:pt x="7417" y="26688"/>
                    <a:pt x="8116" y="25625"/>
                    <a:pt x="8177" y="25625"/>
                  </a:cubicBezTo>
                  <a:cubicBezTo>
                    <a:pt x="8238" y="25533"/>
                    <a:pt x="8238" y="25321"/>
                    <a:pt x="8177" y="25229"/>
                  </a:cubicBezTo>
                  <a:cubicBezTo>
                    <a:pt x="8096" y="25148"/>
                    <a:pt x="8001" y="25108"/>
                    <a:pt x="7902" y="25108"/>
                  </a:cubicBezTo>
                  <a:cubicBezTo>
                    <a:pt x="7853" y="25108"/>
                    <a:pt x="7802" y="25118"/>
                    <a:pt x="7752" y="25138"/>
                  </a:cubicBezTo>
                  <a:cubicBezTo>
                    <a:pt x="7727" y="25138"/>
                    <a:pt x="5714" y="26162"/>
                    <a:pt x="3960" y="26162"/>
                  </a:cubicBezTo>
                  <a:cubicBezTo>
                    <a:pt x="3513" y="26162"/>
                    <a:pt x="3082" y="26095"/>
                    <a:pt x="2706" y="25929"/>
                  </a:cubicBezTo>
                  <a:cubicBezTo>
                    <a:pt x="2007" y="25625"/>
                    <a:pt x="1581" y="25108"/>
                    <a:pt x="1429" y="24226"/>
                  </a:cubicBezTo>
                  <a:cubicBezTo>
                    <a:pt x="1277" y="23406"/>
                    <a:pt x="1429" y="22676"/>
                    <a:pt x="1885" y="22038"/>
                  </a:cubicBezTo>
                  <a:cubicBezTo>
                    <a:pt x="3314" y="20001"/>
                    <a:pt x="7113" y="19394"/>
                    <a:pt x="7144" y="19394"/>
                  </a:cubicBezTo>
                  <a:cubicBezTo>
                    <a:pt x="7296" y="19363"/>
                    <a:pt x="7448" y="19211"/>
                    <a:pt x="7417" y="19059"/>
                  </a:cubicBezTo>
                  <a:cubicBezTo>
                    <a:pt x="7417" y="18877"/>
                    <a:pt x="7265" y="18755"/>
                    <a:pt x="7052" y="18755"/>
                  </a:cubicBezTo>
                  <a:cubicBezTo>
                    <a:pt x="7052" y="18755"/>
                    <a:pt x="5897" y="18725"/>
                    <a:pt x="5685" y="17995"/>
                  </a:cubicBezTo>
                  <a:cubicBezTo>
                    <a:pt x="5654" y="17813"/>
                    <a:pt x="5654" y="17570"/>
                    <a:pt x="5685" y="17327"/>
                  </a:cubicBezTo>
                  <a:cubicBezTo>
                    <a:pt x="5928" y="16324"/>
                    <a:pt x="9545" y="15716"/>
                    <a:pt x="12919" y="15655"/>
                  </a:cubicBezTo>
                  <a:lnTo>
                    <a:pt x="12980" y="15655"/>
                  </a:lnTo>
                  <a:cubicBezTo>
                    <a:pt x="13192" y="15655"/>
                    <a:pt x="13284" y="15503"/>
                    <a:pt x="13284" y="15290"/>
                  </a:cubicBezTo>
                  <a:cubicBezTo>
                    <a:pt x="13284" y="15108"/>
                    <a:pt x="13132" y="14986"/>
                    <a:pt x="12949" y="14986"/>
                  </a:cubicBezTo>
                  <a:lnTo>
                    <a:pt x="12888" y="14986"/>
                  </a:lnTo>
                  <a:cubicBezTo>
                    <a:pt x="12676" y="14986"/>
                    <a:pt x="11825" y="14956"/>
                    <a:pt x="11612" y="14378"/>
                  </a:cubicBezTo>
                  <a:cubicBezTo>
                    <a:pt x="11551" y="14165"/>
                    <a:pt x="11581" y="13862"/>
                    <a:pt x="11733" y="13466"/>
                  </a:cubicBezTo>
                  <a:cubicBezTo>
                    <a:pt x="12129" y="12463"/>
                    <a:pt x="15077" y="11643"/>
                    <a:pt x="19484" y="11308"/>
                  </a:cubicBezTo>
                  <a:cubicBezTo>
                    <a:pt x="19576" y="11314"/>
                    <a:pt x="19664" y="11317"/>
                    <a:pt x="19748" y="11317"/>
                  </a:cubicBezTo>
                  <a:cubicBezTo>
                    <a:pt x="20084" y="11317"/>
                    <a:pt x="20341" y="11278"/>
                    <a:pt x="20366" y="11278"/>
                  </a:cubicBezTo>
                  <a:cubicBezTo>
                    <a:pt x="20518" y="11248"/>
                    <a:pt x="20639" y="11096"/>
                    <a:pt x="20639" y="10883"/>
                  </a:cubicBezTo>
                  <a:cubicBezTo>
                    <a:pt x="20579" y="10731"/>
                    <a:pt x="20487" y="10579"/>
                    <a:pt x="20275" y="10579"/>
                  </a:cubicBezTo>
                  <a:cubicBezTo>
                    <a:pt x="20275" y="10579"/>
                    <a:pt x="20031" y="10579"/>
                    <a:pt x="19515" y="10640"/>
                  </a:cubicBezTo>
                  <a:cubicBezTo>
                    <a:pt x="19120" y="10579"/>
                    <a:pt x="18998" y="10366"/>
                    <a:pt x="18968" y="10214"/>
                  </a:cubicBezTo>
                  <a:cubicBezTo>
                    <a:pt x="18876" y="10032"/>
                    <a:pt x="18907" y="9728"/>
                    <a:pt x="19028" y="9363"/>
                  </a:cubicBezTo>
                  <a:cubicBezTo>
                    <a:pt x="19272" y="8603"/>
                    <a:pt x="20518" y="7691"/>
                    <a:pt x="22220" y="7083"/>
                  </a:cubicBezTo>
                  <a:cubicBezTo>
                    <a:pt x="23306" y="6710"/>
                    <a:pt x="24563" y="6460"/>
                    <a:pt x="25715" y="6460"/>
                  </a:cubicBezTo>
                  <a:close/>
                  <a:moveTo>
                    <a:pt x="31635" y="0"/>
                  </a:moveTo>
                  <a:cubicBezTo>
                    <a:pt x="31502" y="0"/>
                    <a:pt x="31385" y="98"/>
                    <a:pt x="31339" y="214"/>
                  </a:cubicBezTo>
                  <a:cubicBezTo>
                    <a:pt x="31339" y="244"/>
                    <a:pt x="30336" y="2889"/>
                    <a:pt x="28542" y="6293"/>
                  </a:cubicBezTo>
                  <a:cubicBezTo>
                    <a:pt x="26141" y="2433"/>
                    <a:pt x="23284" y="1825"/>
                    <a:pt x="21734" y="1825"/>
                  </a:cubicBezTo>
                  <a:cubicBezTo>
                    <a:pt x="19727" y="1825"/>
                    <a:pt x="18086" y="2737"/>
                    <a:pt x="17569" y="3649"/>
                  </a:cubicBezTo>
                  <a:cubicBezTo>
                    <a:pt x="17265" y="4165"/>
                    <a:pt x="17144" y="4743"/>
                    <a:pt x="17296" y="5260"/>
                  </a:cubicBezTo>
                  <a:cubicBezTo>
                    <a:pt x="17357" y="5564"/>
                    <a:pt x="17509" y="5837"/>
                    <a:pt x="17661" y="6080"/>
                  </a:cubicBezTo>
                  <a:cubicBezTo>
                    <a:pt x="17007" y="6000"/>
                    <a:pt x="16205" y="5933"/>
                    <a:pt x="15393" y="5933"/>
                  </a:cubicBezTo>
                  <a:cubicBezTo>
                    <a:pt x="13750" y="5933"/>
                    <a:pt x="12070" y="6208"/>
                    <a:pt x="11521" y="7205"/>
                  </a:cubicBezTo>
                  <a:cubicBezTo>
                    <a:pt x="11247" y="7661"/>
                    <a:pt x="11217" y="8117"/>
                    <a:pt x="11338" y="8573"/>
                  </a:cubicBezTo>
                  <a:cubicBezTo>
                    <a:pt x="11399" y="8846"/>
                    <a:pt x="11521" y="9059"/>
                    <a:pt x="11673" y="9272"/>
                  </a:cubicBezTo>
                  <a:cubicBezTo>
                    <a:pt x="11326" y="9243"/>
                    <a:pt x="10948" y="9227"/>
                    <a:pt x="10554" y="9227"/>
                  </a:cubicBezTo>
                  <a:cubicBezTo>
                    <a:pt x="8875" y="9227"/>
                    <a:pt x="6896" y="9512"/>
                    <a:pt x="5715" y="10275"/>
                  </a:cubicBezTo>
                  <a:cubicBezTo>
                    <a:pt x="5107" y="10670"/>
                    <a:pt x="4712" y="11126"/>
                    <a:pt x="4590" y="11703"/>
                  </a:cubicBezTo>
                  <a:cubicBezTo>
                    <a:pt x="4378" y="12828"/>
                    <a:pt x="5107" y="13618"/>
                    <a:pt x="5867" y="14074"/>
                  </a:cubicBezTo>
                  <a:cubicBezTo>
                    <a:pt x="4043" y="14652"/>
                    <a:pt x="92" y="16111"/>
                    <a:pt x="31" y="18178"/>
                  </a:cubicBezTo>
                  <a:cubicBezTo>
                    <a:pt x="1" y="19819"/>
                    <a:pt x="1156" y="20579"/>
                    <a:pt x="2128" y="20853"/>
                  </a:cubicBezTo>
                  <a:cubicBezTo>
                    <a:pt x="1824" y="21096"/>
                    <a:pt x="1551" y="21369"/>
                    <a:pt x="1338" y="21734"/>
                  </a:cubicBezTo>
                  <a:cubicBezTo>
                    <a:pt x="761" y="22524"/>
                    <a:pt x="578" y="23436"/>
                    <a:pt x="761" y="24470"/>
                  </a:cubicBezTo>
                  <a:cubicBezTo>
                    <a:pt x="1004" y="25564"/>
                    <a:pt x="1520" y="26293"/>
                    <a:pt x="2402" y="26658"/>
                  </a:cubicBezTo>
                  <a:cubicBezTo>
                    <a:pt x="2861" y="26851"/>
                    <a:pt x="3373" y="26927"/>
                    <a:pt x="3895" y="26927"/>
                  </a:cubicBezTo>
                  <a:cubicBezTo>
                    <a:pt x="5100" y="26927"/>
                    <a:pt x="6359" y="26520"/>
                    <a:pt x="7144" y="26202"/>
                  </a:cubicBezTo>
                  <a:lnTo>
                    <a:pt x="7144" y="26202"/>
                  </a:lnTo>
                  <a:cubicBezTo>
                    <a:pt x="6961" y="26688"/>
                    <a:pt x="6840" y="27296"/>
                    <a:pt x="7083" y="27904"/>
                  </a:cubicBezTo>
                  <a:cubicBezTo>
                    <a:pt x="7235" y="28451"/>
                    <a:pt x="7569" y="28877"/>
                    <a:pt x="8086" y="29242"/>
                  </a:cubicBezTo>
                  <a:cubicBezTo>
                    <a:pt x="8414" y="29468"/>
                    <a:pt x="8785" y="29565"/>
                    <a:pt x="9180" y="29565"/>
                  </a:cubicBezTo>
                  <a:cubicBezTo>
                    <a:pt x="10797" y="29565"/>
                    <a:pt x="12810" y="27939"/>
                    <a:pt x="13861" y="26962"/>
                  </a:cubicBezTo>
                  <a:cubicBezTo>
                    <a:pt x="13861" y="27296"/>
                    <a:pt x="13861" y="27722"/>
                    <a:pt x="14013" y="28117"/>
                  </a:cubicBezTo>
                  <a:cubicBezTo>
                    <a:pt x="14287" y="28938"/>
                    <a:pt x="14864" y="29485"/>
                    <a:pt x="15776" y="29667"/>
                  </a:cubicBezTo>
                  <a:cubicBezTo>
                    <a:pt x="15888" y="29691"/>
                    <a:pt x="16002" y="29703"/>
                    <a:pt x="16118" y="29703"/>
                  </a:cubicBezTo>
                  <a:cubicBezTo>
                    <a:pt x="18057" y="29703"/>
                    <a:pt x="20556" y="26503"/>
                    <a:pt x="21703" y="24926"/>
                  </a:cubicBezTo>
                  <a:cubicBezTo>
                    <a:pt x="21855" y="25442"/>
                    <a:pt x="22311" y="26141"/>
                    <a:pt x="23497" y="26293"/>
                  </a:cubicBezTo>
                  <a:cubicBezTo>
                    <a:pt x="23540" y="26298"/>
                    <a:pt x="23583" y="26301"/>
                    <a:pt x="23627" y="26301"/>
                  </a:cubicBezTo>
                  <a:cubicBezTo>
                    <a:pt x="24110" y="26301"/>
                    <a:pt x="24641" y="25994"/>
                    <a:pt x="25199" y="25381"/>
                  </a:cubicBezTo>
                  <a:cubicBezTo>
                    <a:pt x="26779" y="23649"/>
                    <a:pt x="28542" y="19758"/>
                    <a:pt x="28694" y="17175"/>
                  </a:cubicBezTo>
                  <a:cubicBezTo>
                    <a:pt x="28846" y="17266"/>
                    <a:pt x="28998" y="17418"/>
                    <a:pt x="29181" y="17509"/>
                  </a:cubicBezTo>
                  <a:cubicBezTo>
                    <a:pt x="29424" y="17615"/>
                    <a:pt x="29697" y="17669"/>
                    <a:pt x="29986" y="17669"/>
                  </a:cubicBezTo>
                  <a:cubicBezTo>
                    <a:pt x="30275" y="17669"/>
                    <a:pt x="30579" y="17615"/>
                    <a:pt x="30883" y="17509"/>
                  </a:cubicBezTo>
                  <a:cubicBezTo>
                    <a:pt x="32311" y="16962"/>
                    <a:pt x="32251" y="13831"/>
                    <a:pt x="31399" y="11096"/>
                  </a:cubicBezTo>
                  <a:cubicBezTo>
                    <a:pt x="31035" y="9971"/>
                    <a:pt x="30275" y="8056"/>
                    <a:pt x="28968" y="6901"/>
                  </a:cubicBezTo>
                  <a:cubicBezTo>
                    <a:pt x="30852" y="3345"/>
                    <a:pt x="31916" y="548"/>
                    <a:pt x="31947" y="487"/>
                  </a:cubicBezTo>
                  <a:cubicBezTo>
                    <a:pt x="32007" y="396"/>
                    <a:pt x="32007" y="336"/>
                    <a:pt x="31947" y="244"/>
                  </a:cubicBezTo>
                  <a:cubicBezTo>
                    <a:pt x="31916" y="184"/>
                    <a:pt x="31855" y="62"/>
                    <a:pt x="31764" y="32"/>
                  </a:cubicBezTo>
                  <a:cubicBezTo>
                    <a:pt x="31721" y="10"/>
                    <a:pt x="31677" y="0"/>
                    <a:pt x="31635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539" name="Google Shape;1539;p25"/>
            <p:cNvGrpSpPr/>
            <p:nvPr/>
          </p:nvGrpSpPr>
          <p:grpSpPr>
            <a:xfrm>
              <a:off x="485575" y="1165025"/>
              <a:ext cx="516750" cy="516750"/>
              <a:chOff x="238125" y="1457750"/>
              <a:chExt cx="516750" cy="516750"/>
            </a:xfrm>
          </p:grpSpPr>
          <p:sp>
            <p:nvSpPr>
              <p:cNvPr id="1540" name="Google Shape;1540;p25"/>
              <p:cNvSpPr/>
              <p:nvPr/>
            </p:nvSpPr>
            <p:spPr>
              <a:xfrm>
                <a:off x="469125" y="1504100"/>
                <a:ext cx="65375" cy="67675"/>
              </a:xfrm>
              <a:custGeom>
                <a:rect b="b" l="l" r="r" t="t"/>
                <a:pathLst>
                  <a:path extrusionOk="0" h="2707" w="2615">
                    <a:moveTo>
                      <a:pt x="1490" y="700"/>
                    </a:moveTo>
                    <a:cubicBezTo>
                      <a:pt x="1520" y="700"/>
                      <a:pt x="1581" y="700"/>
                      <a:pt x="1642" y="730"/>
                    </a:cubicBezTo>
                    <a:cubicBezTo>
                      <a:pt x="1824" y="822"/>
                      <a:pt x="1854" y="1217"/>
                      <a:pt x="1642" y="1582"/>
                    </a:cubicBezTo>
                    <a:cubicBezTo>
                      <a:pt x="1429" y="1886"/>
                      <a:pt x="1186" y="2037"/>
                      <a:pt x="973" y="2037"/>
                    </a:cubicBezTo>
                    <a:cubicBezTo>
                      <a:pt x="943" y="2037"/>
                      <a:pt x="882" y="2037"/>
                      <a:pt x="821" y="2007"/>
                    </a:cubicBezTo>
                    <a:cubicBezTo>
                      <a:pt x="730" y="1946"/>
                      <a:pt x="669" y="1794"/>
                      <a:pt x="669" y="1703"/>
                    </a:cubicBezTo>
                    <a:cubicBezTo>
                      <a:pt x="639" y="1551"/>
                      <a:pt x="730" y="1338"/>
                      <a:pt x="821" y="1156"/>
                    </a:cubicBezTo>
                    <a:cubicBezTo>
                      <a:pt x="1034" y="852"/>
                      <a:pt x="1277" y="700"/>
                      <a:pt x="1490" y="700"/>
                    </a:cubicBezTo>
                    <a:close/>
                    <a:moveTo>
                      <a:pt x="1490" y="1"/>
                    </a:moveTo>
                    <a:cubicBezTo>
                      <a:pt x="1034" y="1"/>
                      <a:pt x="578" y="305"/>
                      <a:pt x="274" y="791"/>
                    </a:cubicBezTo>
                    <a:cubicBezTo>
                      <a:pt x="61" y="1095"/>
                      <a:pt x="0" y="1460"/>
                      <a:pt x="31" y="1794"/>
                    </a:cubicBezTo>
                    <a:cubicBezTo>
                      <a:pt x="31" y="2129"/>
                      <a:pt x="213" y="2433"/>
                      <a:pt x="487" y="2585"/>
                    </a:cubicBezTo>
                    <a:cubicBezTo>
                      <a:pt x="639" y="2676"/>
                      <a:pt x="791" y="2706"/>
                      <a:pt x="973" y="2706"/>
                    </a:cubicBezTo>
                    <a:cubicBezTo>
                      <a:pt x="1429" y="2706"/>
                      <a:pt x="1885" y="2402"/>
                      <a:pt x="2189" y="1916"/>
                    </a:cubicBezTo>
                    <a:cubicBezTo>
                      <a:pt x="2614" y="1217"/>
                      <a:pt x="2493" y="427"/>
                      <a:pt x="1976" y="123"/>
                    </a:cubicBezTo>
                    <a:cubicBezTo>
                      <a:pt x="1824" y="31"/>
                      <a:pt x="1672" y="1"/>
                      <a:pt x="14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1" name="Google Shape;1541;p25"/>
              <p:cNvSpPr/>
              <p:nvPr/>
            </p:nvSpPr>
            <p:spPr>
              <a:xfrm>
                <a:off x="473675" y="1575550"/>
                <a:ext cx="61575" cy="66875"/>
              </a:xfrm>
              <a:custGeom>
                <a:rect b="b" l="l" r="r" t="t"/>
                <a:pathLst>
                  <a:path extrusionOk="0" h="2675" w="2463">
                    <a:moveTo>
                      <a:pt x="1490" y="669"/>
                    </a:moveTo>
                    <a:cubicBezTo>
                      <a:pt x="1520" y="669"/>
                      <a:pt x="1612" y="669"/>
                      <a:pt x="1642" y="730"/>
                    </a:cubicBezTo>
                    <a:cubicBezTo>
                      <a:pt x="1764" y="790"/>
                      <a:pt x="1794" y="942"/>
                      <a:pt x="1794" y="1034"/>
                    </a:cubicBezTo>
                    <a:cubicBezTo>
                      <a:pt x="1794" y="1186"/>
                      <a:pt x="1764" y="1398"/>
                      <a:pt x="1642" y="1581"/>
                    </a:cubicBezTo>
                    <a:cubicBezTo>
                      <a:pt x="1460" y="1885"/>
                      <a:pt x="1186" y="2037"/>
                      <a:pt x="1004" y="2037"/>
                    </a:cubicBezTo>
                    <a:cubicBezTo>
                      <a:pt x="943" y="2037"/>
                      <a:pt x="882" y="2037"/>
                      <a:pt x="852" y="2006"/>
                    </a:cubicBezTo>
                    <a:cubicBezTo>
                      <a:pt x="730" y="1945"/>
                      <a:pt x="700" y="1794"/>
                      <a:pt x="700" y="1702"/>
                    </a:cubicBezTo>
                    <a:cubicBezTo>
                      <a:pt x="700" y="1520"/>
                      <a:pt x="730" y="1338"/>
                      <a:pt x="852" y="1125"/>
                    </a:cubicBezTo>
                    <a:cubicBezTo>
                      <a:pt x="1034" y="821"/>
                      <a:pt x="1308" y="669"/>
                      <a:pt x="1490" y="669"/>
                    </a:cubicBezTo>
                    <a:close/>
                    <a:moveTo>
                      <a:pt x="1490" y="0"/>
                    </a:moveTo>
                    <a:cubicBezTo>
                      <a:pt x="1034" y="0"/>
                      <a:pt x="578" y="304"/>
                      <a:pt x="274" y="790"/>
                    </a:cubicBezTo>
                    <a:cubicBezTo>
                      <a:pt x="92" y="1094"/>
                      <a:pt x="1" y="1429"/>
                      <a:pt x="31" y="1763"/>
                    </a:cubicBezTo>
                    <a:cubicBezTo>
                      <a:pt x="92" y="2128"/>
                      <a:pt x="244" y="2432"/>
                      <a:pt x="487" y="2584"/>
                    </a:cubicBezTo>
                    <a:cubicBezTo>
                      <a:pt x="639" y="2645"/>
                      <a:pt x="791" y="2675"/>
                      <a:pt x="1004" y="2675"/>
                    </a:cubicBezTo>
                    <a:cubicBezTo>
                      <a:pt x="1460" y="2675"/>
                      <a:pt x="1885" y="2371"/>
                      <a:pt x="2220" y="1885"/>
                    </a:cubicBezTo>
                    <a:cubicBezTo>
                      <a:pt x="2402" y="1581"/>
                      <a:pt x="2463" y="1246"/>
                      <a:pt x="2432" y="912"/>
                    </a:cubicBezTo>
                    <a:cubicBezTo>
                      <a:pt x="2402" y="578"/>
                      <a:pt x="2250" y="304"/>
                      <a:pt x="1976" y="122"/>
                    </a:cubicBezTo>
                    <a:cubicBezTo>
                      <a:pt x="1824" y="31"/>
                      <a:pt x="1672" y="0"/>
                      <a:pt x="149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2" name="Google Shape;1542;p25"/>
              <p:cNvSpPr/>
              <p:nvPr/>
            </p:nvSpPr>
            <p:spPr>
              <a:xfrm>
                <a:off x="531425" y="1526150"/>
                <a:ext cx="66150" cy="67650"/>
              </a:xfrm>
              <a:custGeom>
                <a:rect b="b" l="l" r="r" t="t"/>
                <a:pathLst>
                  <a:path extrusionOk="0" h="2706" w="2646">
                    <a:moveTo>
                      <a:pt x="1642" y="669"/>
                    </a:moveTo>
                    <a:cubicBezTo>
                      <a:pt x="1673" y="669"/>
                      <a:pt x="1764" y="669"/>
                      <a:pt x="1794" y="730"/>
                    </a:cubicBezTo>
                    <a:cubicBezTo>
                      <a:pt x="1916" y="791"/>
                      <a:pt x="1946" y="943"/>
                      <a:pt x="1946" y="1034"/>
                    </a:cubicBezTo>
                    <a:cubicBezTo>
                      <a:pt x="1946" y="1186"/>
                      <a:pt x="1916" y="1399"/>
                      <a:pt x="1794" y="1581"/>
                    </a:cubicBezTo>
                    <a:cubicBezTo>
                      <a:pt x="1612" y="1885"/>
                      <a:pt x="1338" y="2037"/>
                      <a:pt x="1156" y="2037"/>
                    </a:cubicBezTo>
                    <a:cubicBezTo>
                      <a:pt x="1095" y="2037"/>
                      <a:pt x="1034" y="2037"/>
                      <a:pt x="1004" y="2007"/>
                    </a:cubicBezTo>
                    <a:cubicBezTo>
                      <a:pt x="821" y="1885"/>
                      <a:pt x="761" y="1520"/>
                      <a:pt x="1004" y="1125"/>
                    </a:cubicBezTo>
                    <a:cubicBezTo>
                      <a:pt x="1186" y="821"/>
                      <a:pt x="1460" y="669"/>
                      <a:pt x="1642" y="669"/>
                    </a:cubicBezTo>
                    <a:close/>
                    <a:moveTo>
                      <a:pt x="1642" y="0"/>
                    </a:moveTo>
                    <a:cubicBezTo>
                      <a:pt x="1186" y="0"/>
                      <a:pt x="730" y="304"/>
                      <a:pt x="426" y="791"/>
                    </a:cubicBezTo>
                    <a:cubicBezTo>
                      <a:pt x="1" y="1490"/>
                      <a:pt x="122" y="2280"/>
                      <a:pt x="669" y="2584"/>
                    </a:cubicBezTo>
                    <a:cubicBezTo>
                      <a:pt x="821" y="2645"/>
                      <a:pt x="973" y="2706"/>
                      <a:pt x="1156" y="2706"/>
                    </a:cubicBezTo>
                    <a:cubicBezTo>
                      <a:pt x="1612" y="2706"/>
                      <a:pt x="2068" y="2402"/>
                      <a:pt x="2372" y="1885"/>
                    </a:cubicBezTo>
                    <a:cubicBezTo>
                      <a:pt x="2554" y="1581"/>
                      <a:pt x="2645" y="1247"/>
                      <a:pt x="2584" y="912"/>
                    </a:cubicBezTo>
                    <a:cubicBezTo>
                      <a:pt x="2554" y="578"/>
                      <a:pt x="2402" y="304"/>
                      <a:pt x="2128" y="122"/>
                    </a:cubicBezTo>
                    <a:cubicBezTo>
                      <a:pt x="1976" y="31"/>
                      <a:pt x="1824" y="0"/>
                      <a:pt x="16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3" name="Google Shape;1543;p25"/>
              <p:cNvSpPr/>
              <p:nvPr/>
            </p:nvSpPr>
            <p:spPr>
              <a:xfrm>
                <a:off x="238125" y="1457750"/>
                <a:ext cx="516750" cy="516750"/>
              </a:xfrm>
              <a:custGeom>
                <a:rect b="b" l="l" r="r" t="t"/>
                <a:pathLst>
                  <a:path extrusionOk="0" h="20670" w="20670">
                    <a:moveTo>
                      <a:pt x="10335" y="639"/>
                    </a:moveTo>
                    <a:cubicBezTo>
                      <a:pt x="15684" y="639"/>
                      <a:pt x="20031" y="4986"/>
                      <a:pt x="20031" y="10335"/>
                    </a:cubicBezTo>
                    <a:cubicBezTo>
                      <a:pt x="20031" y="15685"/>
                      <a:pt x="15684" y="20032"/>
                      <a:pt x="10335" y="20032"/>
                    </a:cubicBezTo>
                    <a:cubicBezTo>
                      <a:pt x="4985" y="20032"/>
                      <a:pt x="638" y="15685"/>
                      <a:pt x="638" y="10335"/>
                    </a:cubicBezTo>
                    <a:cubicBezTo>
                      <a:pt x="638" y="4986"/>
                      <a:pt x="4985" y="639"/>
                      <a:pt x="10335" y="639"/>
                    </a:cubicBezTo>
                    <a:close/>
                    <a:moveTo>
                      <a:pt x="10335" y="1"/>
                    </a:moveTo>
                    <a:cubicBezTo>
                      <a:pt x="4651" y="1"/>
                      <a:pt x="0" y="4621"/>
                      <a:pt x="0" y="10335"/>
                    </a:cubicBezTo>
                    <a:cubicBezTo>
                      <a:pt x="0" y="16019"/>
                      <a:pt x="4651" y="20670"/>
                      <a:pt x="10335" y="20670"/>
                    </a:cubicBezTo>
                    <a:cubicBezTo>
                      <a:pt x="16049" y="20670"/>
                      <a:pt x="20669" y="16019"/>
                      <a:pt x="20669" y="10335"/>
                    </a:cubicBezTo>
                    <a:cubicBezTo>
                      <a:pt x="20669" y="4621"/>
                      <a:pt x="16079" y="1"/>
                      <a:pt x="1033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44" name="Google Shape;1544;p25"/>
            <p:cNvGrpSpPr/>
            <p:nvPr/>
          </p:nvGrpSpPr>
          <p:grpSpPr>
            <a:xfrm>
              <a:off x="-251250" y="559738"/>
              <a:ext cx="541075" cy="665100"/>
              <a:chOff x="2621125" y="4556025"/>
              <a:chExt cx="541075" cy="665100"/>
            </a:xfrm>
          </p:grpSpPr>
          <p:sp>
            <p:nvSpPr>
              <p:cNvPr id="1545" name="Google Shape;1545;p25"/>
              <p:cNvSpPr/>
              <p:nvPr/>
            </p:nvSpPr>
            <p:spPr>
              <a:xfrm>
                <a:off x="2621125" y="4556025"/>
                <a:ext cx="541075" cy="665100"/>
              </a:xfrm>
              <a:custGeom>
                <a:rect b="b" l="l" r="r" t="t"/>
                <a:pathLst>
                  <a:path extrusionOk="0" h="26604" w="21643">
                    <a:moveTo>
                      <a:pt x="3323" y="635"/>
                    </a:moveTo>
                    <a:cubicBezTo>
                      <a:pt x="3408" y="635"/>
                      <a:pt x="3513" y="671"/>
                      <a:pt x="3618" y="692"/>
                    </a:cubicBezTo>
                    <a:cubicBezTo>
                      <a:pt x="3983" y="813"/>
                      <a:pt x="4104" y="996"/>
                      <a:pt x="4135" y="1117"/>
                    </a:cubicBezTo>
                    <a:cubicBezTo>
                      <a:pt x="4348" y="1664"/>
                      <a:pt x="3831" y="2728"/>
                      <a:pt x="3314" y="3549"/>
                    </a:cubicBezTo>
                    <a:cubicBezTo>
                      <a:pt x="3040" y="2546"/>
                      <a:pt x="2797" y="1300"/>
                      <a:pt x="3040" y="813"/>
                    </a:cubicBezTo>
                    <a:cubicBezTo>
                      <a:pt x="3132" y="692"/>
                      <a:pt x="3162" y="661"/>
                      <a:pt x="3223" y="661"/>
                    </a:cubicBezTo>
                    <a:cubicBezTo>
                      <a:pt x="3251" y="642"/>
                      <a:pt x="3285" y="635"/>
                      <a:pt x="3323" y="635"/>
                    </a:cubicBezTo>
                    <a:close/>
                    <a:moveTo>
                      <a:pt x="6033" y="5849"/>
                    </a:moveTo>
                    <a:cubicBezTo>
                      <a:pt x="6307" y="5849"/>
                      <a:pt x="6509" y="6014"/>
                      <a:pt x="6840" y="6345"/>
                    </a:cubicBezTo>
                    <a:cubicBezTo>
                      <a:pt x="7325" y="6805"/>
                      <a:pt x="7961" y="7351"/>
                      <a:pt x="9216" y="7351"/>
                    </a:cubicBezTo>
                    <a:cubicBezTo>
                      <a:pt x="9454" y="7351"/>
                      <a:pt x="9715" y="7331"/>
                      <a:pt x="10001" y="7288"/>
                    </a:cubicBezTo>
                    <a:cubicBezTo>
                      <a:pt x="10511" y="7216"/>
                      <a:pt x="11051" y="7166"/>
                      <a:pt x="11611" y="7166"/>
                    </a:cubicBezTo>
                    <a:cubicBezTo>
                      <a:pt x="13925" y="7166"/>
                      <a:pt x="16594" y="8024"/>
                      <a:pt x="18968" y="11816"/>
                    </a:cubicBezTo>
                    <a:cubicBezTo>
                      <a:pt x="20457" y="14096"/>
                      <a:pt x="20913" y="16254"/>
                      <a:pt x="20366" y="18291"/>
                    </a:cubicBezTo>
                    <a:cubicBezTo>
                      <a:pt x="19697" y="20753"/>
                      <a:pt x="17478" y="22911"/>
                      <a:pt x="13801" y="24765"/>
                    </a:cubicBezTo>
                    <a:cubicBezTo>
                      <a:pt x="12318" y="25514"/>
                      <a:pt x="10902" y="25886"/>
                      <a:pt x="9582" y="25886"/>
                    </a:cubicBezTo>
                    <a:cubicBezTo>
                      <a:pt x="8222" y="25886"/>
                      <a:pt x="6963" y="25491"/>
                      <a:pt x="5837" y="24704"/>
                    </a:cubicBezTo>
                    <a:cubicBezTo>
                      <a:pt x="3496" y="23063"/>
                      <a:pt x="2129" y="19963"/>
                      <a:pt x="1977" y="17713"/>
                    </a:cubicBezTo>
                    <a:cubicBezTo>
                      <a:pt x="1703" y="13883"/>
                      <a:pt x="3800" y="10905"/>
                      <a:pt x="4803" y="9506"/>
                    </a:cubicBezTo>
                    <a:lnTo>
                      <a:pt x="4864" y="9415"/>
                    </a:lnTo>
                    <a:cubicBezTo>
                      <a:pt x="5411" y="8655"/>
                      <a:pt x="5199" y="7895"/>
                      <a:pt x="5107" y="7348"/>
                    </a:cubicBezTo>
                    <a:cubicBezTo>
                      <a:pt x="4955" y="6649"/>
                      <a:pt x="4895" y="6345"/>
                      <a:pt x="5411" y="6041"/>
                    </a:cubicBezTo>
                    <a:cubicBezTo>
                      <a:pt x="5563" y="5981"/>
                      <a:pt x="5655" y="5889"/>
                      <a:pt x="5776" y="5889"/>
                    </a:cubicBezTo>
                    <a:cubicBezTo>
                      <a:pt x="5871" y="5862"/>
                      <a:pt x="5955" y="5849"/>
                      <a:pt x="6033" y="5849"/>
                    </a:cubicBezTo>
                    <a:close/>
                    <a:moveTo>
                      <a:pt x="3337" y="1"/>
                    </a:moveTo>
                    <a:cubicBezTo>
                      <a:pt x="2919" y="1"/>
                      <a:pt x="2589" y="190"/>
                      <a:pt x="2402" y="540"/>
                    </a:cubicBezTo>
                    <a:cubicBezTo>
                      <a:pt x="1977" y="1330"/>
                      <a:pt x="2402" y="2941"/>
                      <a:pt x="2676" y="3792"/>
                    </a:cubicBezTo>
                    <a:cubicBezTo>
                      <a:pt x="2092" y="3598"/>
                      <a:pt x="1470" y="3422"/>
                      <a:pt x="808" y="3422"/>
                    </a:cubicBezTo>
                    <a:cubicBezTo>
                      <a:pt x="643" y="3422"/>
                      <a:pt x="475" y="3433"/>
                      <a:pt x="305" y="3458"/>
                    </a:cubicBezTo>
                    <a:cubicBezTo>
                      <a:pt x="123" y="3488"/>
                      <a:pt x="1" y="3640"/>
                      <a:pt x="1" y="3853"/>
                    </a:cubicBezTo>
                    <a:cubicBezTo>
                      <a:pt x="31" y="4035"/>
                      <a:pt x="183" y="4157"/>
                      <a:pt x="396" y="4157"/>
                    </a:cubicBezTo>
                    <a:cubicBezTo>
                      <a:pt x="544" y="4136"/>
                      <a:pt x="691" y="4127"/>
                      <a:pt x="838" y="4127"/>
                    </a:cubicBezTo>
                    <a:cubicBezTo>
                      <a:pt x="2451" y="4127"/>
                      <a:pt x="4011" y="5266"/>
                      <a:pt x="4651" y="5768"/>
                    </a:cubicBezTo>
                    <a:cubicBezTo>
                      <a:pt x="4104" y="6315"/>
                      <a:pt x="4226" y="6953"/>
                      <a:pt x="4378" y="7531"/>
                    </a:cubicBezTo>
                    <a:cubicBezTo>
                      <a:pt x="4499" y="8047"/>
                      <a:pt x="4621" y="8595"/>
                      <a:pt x="4256" y="9081"/>
                    </a:cubicBezTo>
                    <a:lnTo>
                      <a:pt x="4196" y="9172"/>
                    </a:lnTo>
                    <a:cubicBezTo>
                      <a:pt x="3223" y="10540"/>
                      <a:pt x="1004" y="13731"/>
                      <a:pt x="1278" y="17774"/>
                    </a:cubicBezTo>
                    <a:cubicBezTo>
                      <a:pt x="1430" y="20114"/>
                      <a:pt x="2797" y="23458"/>
                      <a:pt x="5381" y="25282"/>
                    </a:cubicBezTo>
                    <a:cubicBezTo>
                      <a:pt x="6614" y="26151"/>
                      <a:pt x="8035" y="26603"/>
                      <a:pt x="9537" y="26603"/>
                    </a:cubicBezTo>
                    <a:cubicBezTo>
                      <a:pt x="10294" y="26603"/>
                      <a:pt x="11071" y="26489"/>
                      <a:pt x="11855" y="26254"/>
                    </a:cubicBezTo>
                    <a:cubicBezTo>
                      <a:pt x="12554" y="26072"/>
                      <a:pt x="13284" y="25768"/>
                      <a:pt x="13983" y="25434"/>
                    </a:cubicBezTo>
                    <a:cubicBezTo>
                      <a:pt x="17874" y="23488"/>
                      <a:pt x="20184" y="21118"/>
                      <a:pt x="20913" y="18504"/>
                    </a:cubicBezTo>
                    <a:cubicBezTo>
                      <a:pt x="21643" y="16254"/>
                      <a:pt x="21126" y="13914"/>
                      <a:pt x="19545" y="11452"/>
                    </a:cubicBezTo>
                    <a:cubicBezTo>
                      <a:pt x="16979" y="7384"/>
                      <a:pt x="14046" y="6479"/>
                      <a:pt x="11653" y="6479"/>
                    </a:cubicBezTo>
                    <a:cubicBezTo>
                      <a:pt x="11042" y="6479"/>
                      <a:pt x="10466" y="6538"/>
                      <a:pt x="9940" y="6619"/>
                    </a:cubicBezTo>
                    <a:cubicBezTo>
                      <a:pt x="9712" y="6651"/>
                      <a:pt x="9505" y="6666"/>
                      <a:pt x="9315" y="6666"/>
                    </a:cubicBezTo>
                    <a:cubicBezTo>
                      <a:pt x="8266" y="6666"/>
                      <a:pt x="7759" y="6215"/>
                      <a:pt x="7296" y="5829"/>
                    </a:cubicBezTo>
                    <a:cubicBezTo>
                      <a:pt x="6933" y="5514"/>
                      <a:pt x="6570" y="5180"/>
                      <a:pt x="6037" y="5180"/>
                    </a:cubicBezTo>
                    <a:cubicBezTo>
                      <a:pt x="5901" y="5180"/>
                      <a:pt x="5755" y="5202"/>
                      <a:pt x="5594" y="5251"/>
                    </a:cubicBezTo>
                    <a:cubicBezTo>
                      <a:pt x="5472" y="5281"/>
                      <a:pt x="5381" y="5312"/>
                      <a:pt x="5290" y="5373"/>
                    </a:cubicBezTo>
                    <a:cubicBezTo>
                      <a:pt x="5016" y="5129"/>
                      <a:pt x="4408" y="4643"/>
                      <a:pt x="3648" y="4218"/>
                    </a:cubicBezTo>
                    <a:cubicBezTo>
                      <a:pt x="4104" y="3610"/>
                      <a:pt x="5138" y="1968"/>
                      <a:pt x="4743" y="874"/>
                    </a:cubicBezTo>
                    <a:cubicBezTo>
                      <a:pt x="4651" y="570"/>
                      <a:pt x="4408" y="205"/>
                      <a:pt x="3740" y="53"/>
                    </a:cubicBezTo>
                    <a:cubicBezTo>
                      <a:pt x="3598" y="18"/>
                      <a:pt x="3464" y="1"/>
                      <a:pt x="333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6" name="Google Shape;1546;p25"/>
              <p:cNvSpPr/>
              <p:nvPr/>
            </p:nvSpPr>
            <p:spPr>
              <a:xfrm>
                <a:off x="2689525" y="4781650"/>
                <a:ext cx="97325" cy="301225"/>
              </a:xfrm>
              <a:custGeom>
                <a:rect b="b" l="l" r="r" t="t"/>
                <a:pathLst>
                  <a:path extrusionOk="0" h="12049" w="3893">
                    <a:moveTo>
                      <a:pt x="3490" y="1"/>
                    </a:moveTo>
                    <a:cubicBezTo>
                      <a:pt x="3357" y="1"/>
                      <a:pt x="3222" y="64"/>
                      <a:pt x="3162" y="208"/>
                    </a:cubicBezTo>
                    <a:cubicBezTo>
                      <a:pt x="2463" y="2062"/>
                      <a:pt x="1186" y="3673"/>
                      <a:pt x="608" y="5618"/>
                    </a:cubicBezTo>
                    <a:cubicBezTo>
                      <a:pt x="1" y="7655"/>
                      <a:pt x="304" y="9904"/>
                      <a:pt x="1125" y="11819"/>
                    </a:cubicBezTo>
                    <a:cubicBezTo>
                      <a:pt x="1174" y="11978"/>
                      <a:pt x="1311" y="12048"/>
                      <a:pt x="1448" y="12048"/>
                    </a:cubicBezTo>
                    <a:cubicBezTo>
                      <a:pt x="1651" y="12048"/>
                      <a:pt x="1854" y="11891"/>
                      <a:pt x="1763" y="11637"/>
                    </a:cubicBezTo>
                    <a:cubicBezTo>
                      <a:pt x="912" y="9661"/>
                      <a:pt x="730" y="7564"/>
                      <a:pt x="1338" y="5527"/>
                    </a:cubicBezTo>
                    <a:cubicBezTo>
                      <a:pt x="1855" y="3703"/>
                      <a:pt x="3162" y="2184"/>
                      <a:pt x="3800" y="390"/>
                    </a:cubicBezTo>
                    <a:cubicBezTo>
                      <a:pt x="3892" y="151"/>
                      <a:pt x="3694" y="1"/>
                      <a:pt x="34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7" name="Google Shape;1547;p25"/>
              <p:cNvSpPr/>
              <p:nvPr/>
            </p:nvSpPr>
            <p:spPr>
              <a:xfrm>
                <a:off x="2743425" y="5103950"/>
                <a:ext cx="134575" cy="76550"/>
              </a:xfrm>
              <a:custGeom>
                <a:rect b="b" l="l" r="r" t="t"/>
                <a:pathLst>
                  <a:path extrusionOk="0" h="3062" w="5383">
                    <a:moveTo>
                      <a:pt x="411" y="0"/>
                    </a:moveTo>
                    <a:cubicBezTo>
                      <a:pt x="205" y="0"/>
                      <a:pt x="1" y="174"/>
                      <a:pt x="94" y="416"/>
                    </a:cubicBezTo>
                    <a:cubicBezTo>
                      <a:pt x="398" y="1267"/>
                      <a:pt x="1279" y="1754"/>
                      <a:pt x="2039" y="2149"/>
                    </a:cubicBezTo>
                    <a:cubicBezTo>
                      <a:pt x="2951" y="2605"/>
                      <a:pt x="3924" y="2939"/>
                      <a:pt x="4927" y="3061"/>
                    </a:cubicBezTo>
                    <a:cubicBezTo>
                      <a:pt x="4937" y="3061"/>
                      <a:pt x="4948" y="3062"/>
                      <a:pt x="4958" y="3062"/>
                    </a:cubicBezTo>
                    <a:cubicBezTo>
                      <a:pt x="5382" y="3062"/>
                      <a:pt x="5373" y="2451"/>
                      <a:pt x="4957" y="2362"/>
                    </a:cubicBezTo>
                    <a:cubicBezTo>
                      <a:pt x="4136" y="2301"/>
                      <a:pt x="3316" y="1997"/>
                      <a:pt x="2556" y="1632"/>
                    </a:cubicBezTo>
                    <a:cubicBezTo>
                      <a:pt x="1948" y="1389"/>
                      <a:pt x="1006" y="933"/>
                      <a:pt x="732" y="234"/>
                    </a:cubicBezTo>
                    <a:cubicBezTo>
                      <a:pt x="673" y="69"/>
                      <a:pt x="542" y="0"/>
                      <a:pt x="41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8" name="Google Shape;1548;p25"/>
              <p:cNvSpPr/>
              <p:nvPr/>
            </p:nvSpPr>
            <p:spPr>
              <a:xfrm>
                <a:off x="3057325" y="4965300"/>
                <a:ext cx="24325" cy="21750"/>
              </a:xfrm>
              <a:custGeom>
                <a:rect b="b" l="l" r="r" t="t"/>
                <a:pathLst>
                  <a:path extrusionOk="0" h="870" w="973">
                    <a:moveTo>
                      <a:pt x="461" y="0"/>
                    </a:moveTo>
                    <a:cubicBezTo>
                      <a:pt x="439" y="0"/>
                      <a:pt x="417" y="2"/>
                      <a:pt x="395" y="5"/>
                    </a:cubicBezTo>
                    <a:cubicBezTo>
                      <a:pt x="152" y="96"/>
                      <a:pt x="0" y="309"/>
                      <a:pt x="91" y="552"/>
                    </a:cubicBezTo>
                    <a:cubicBezTo>
                      <a:pt x="143" y="733"/>
                      <a:pt x="326" y="869"/>
                      <a:pt x="510" y="869"/>
                    </a:cubicBezTo>
                    <a:cubicBezTo>
                      <a:pt x="543" y="869"/>
                      <a:pt x="576" y="865"/>
                      <a:pt x="608" y="856"/>
                    </a:cubicBezTo>
                    <a:cubicBezTo>
                      <a:pt x="821" y="765"/>
                      <a:pt x="973" y="552"/>
                      <a:pt x="912" y="309"/>
                    </a:cubicBezTo>
                    <a:cubicBezTo>
                      <a:pt x="857" y="118"/>
                      <a:pt x="656" y="0"/>
                      <a:pt x="4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9" name="Google Shape;1549;p25"/>
              <p:cNvSpPr/>
              <p:nvPr/>
            </p:nvSpPr>
            <p:spPr>
              <a:xfrm>
                <a:off x="3092275" y="4944225"/>
                <a:ext cx="25100" cy="21875"/>
              </a:xfrm>
              <a:custGeom>
                <a:rect b="b" l="l" r="r" t="t"/>
                <a:pathLst>
                  <a:path extrusionOk="0" h="875" w="1004">
                    <a:moveTo>
                      <a:pt x="525" y="0"/>
                    </a:moveTo>
                    <a:cubicBezTo>
                      <a:pt x="482" y="0"/>
                      <a:pt x="438" y="9"/>
                      <a:pt x="395" y="27"/>
                    </a:cubicBezTo>
                    <a:cubicBezTo>
                      <a:pt x="152" y="88"/>
                      <a:pt x="0" y="331"/>
                      <a:pt x="91" y="544"/>
                    </a:cubicBezTo>
                    <a:cubicBezTo>
                      <a:pt x="140" y="738"/>
                      <a:pt x="305" y="875"/>
                      <a:pt x="479" y="875"/>
                    </a:cubicBezTo>
                    <a:cubicBezTo>
                      <a:pt x="522" y="875"/>
                      <a:pt x="566" y="866"/>
                      <a:pt x="608" y="848"/>
                    </a:cubicBezTo>
                    <a:cubicBezTo>
                      <a:pt x="851" y="787"/>
                      <a:pt x="1003" y="544"/>
                      <a:pt x="912" y="331"/>
                    </a:cubicBezTo>
                    <a:cubicBezTo>
                      <a:pt x="864" y="137"/>
                      <a:pt x="698" y="0"/>
                      <a:pt x="52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0" name="Google Shape;1550;p25"/>
              <p:cNvSpPr/>
              <p:nvPr/>
            </p:nvSpPr>
            <p:spPr>
              <a:xfrm>
                <a:off x="3092275" y="5014050"/>
                <a:ext cx="22825" cy="22825"/>
              </a:xfrm>
              <a:custGeom>
                <a:rect b="b" l="l" r="r" t="t"/>
                <a:pathLst>
                  <a:path extrusionOk="0" h="913" w="913">
                    <a:moveTo>
                      <a:pt x="456" y="0"/>
                    </a:moveTo>
                    <a:cubicBezTo>
                      <a:pt x="213" y="0"/>
                      <a:pt x="0" y="183"/>
                      <a:pt x="0" y="456"/>
                    </a:cubicBezTo>
                    <a:cubicBezTo>
                      <a:pt x="0" y="699"/>
                      <a:pt x="213" y="912"/>
                      <a:pt x="456" y="912"/>
                    </a:cubicBezTo>
                    <a:cubicBezTo>
                      <a:pt x="730" y="912"/>
                      <a:pt x="912" y="699"/>
                      <a:pt x="912" y="456"/>
                    </a:cubicBezTo>
                    <a:cubicBezTo>
                      <a:pt x="912" y="183"/>
                      <a:pt x="730" y="0"/>
                      <a:pt x="4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1" name="Google Shape;1551;p25"/>
              <p:cNvSpPr/>
              <p:nvPr/>
            </p:nvSpPr>
            <p:spPr>
              <a:xfrm>
                <a:off x="3064925" y="5012625"/>
                <a:ext cx="25100" cy="21800"/>
              </a:xfrm>
              <a:custGeom>
                <a:rect b="b" l="l" r="r" t="t"/>
                <a:pathLst>
                  <a:path extrusionOk="0" h="872" w="1004">
                    <a:moveTo>
                      <a:pt x="525" y="0"/>
                    </a:moveTo>
                    <a:cubicBezTo>
                      <a:pt x="481" y="0"/>
                      <a:pt x="438" y="9"/>
                      <a:pt x="395" y="27"/>
                    </a:cubicBezTo>
                    <a:cubicBezTo>
                      <a:pt x="152" y="88"/>
                      <a:pt x="0" y="331"/>
                      <a:pt x="91" y="543"/>
                    </a:cubicBezTo>
                    <a:cubicBezTo>
                      <a:pt x="141" y="718"/>
                      <a:pt x="313" y="872"/>
                      <a:pt x="490" y="872"/>
                    </a:cubicBezTo>
                    <a:cubicBezTo>
                      <a:pt x="530" y="872"/>
                      <a:pt x="569" y="864"/>
                      <a:pt x="608" y="847"/>
                    </a:cubicBezTo>
                    <a:cubicBezTo>
                      <a:pt x="821" y="787"/>
                      <a:pt x="1003" y="543"/>
                      <a:pt x="912" y="331"/>
                    </a:cubicBezTo>
                    <a:cubicBezTo>
                      <a:pt x="863" y="136"/>
                      <a:pt x="698" y="0"/>
                      <a:pt x="52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2" name="Google Shape;1552;p25"/>
              <p:cNvSpPr/>
              <p:nvPr/>
            </p:nvSpPr>
            <p:spPr>
              <a:xfrm>
                <a:off x="3056550" y="4932800"/>
                <a:ext cx="22825" cy="19825"/>
              </a:xfrm>
              <a:custGeom>
                <a:rect b="b" l="l" r="r" t="t"/>
                <a:pathLst>
                  <a:path extrusionOk="0" h="793" w="913">
                    <a:moveTo>
                      <a:pt x="477" y="1"/>
                    </a:moveTo>
                    <a:cubicBezTo>
                      <a:pt x="433" y="1"/>
                      <a:pt x="385" y="9"/>
                      <a:pt x="335" y="28"/>
                    </a:cubicBezTo>
                    <a:cubicBezTo>
                      <a:pt x="153" y="89"/>
                      <a:pt x="1" y="271"/>
                      <a:pt x="61" y="515"/>
                    </a:cubicBezTo>
                    <a:cubicBezTo>
                      <a:pt x="143" y="678"/>
                      <a:pt x="323" y="793"/>
                      <a:pt x="512" y="793"/>
                    </a:cubicBezTo>
                    <a:cubicBezTo>
                      <a:pt x="534" y="793"/>
                      <a:pt x="556" y="791"/>
                      <a:pt x="578" y="788"/>
                    </a:cubicBezTo>
                    <a:cubicBezTo>
                      <a:pt x="761" y="697"/>
                      <a:pt x="913" y="515"/>
                      <a:pt x="821" y="271"/>
                    </a:cubicBezTo>
                    <a:cubicBezTo>
                      <a:pt x="773" y="127"/>
                      <a:pt x="648" y="1"/>
                      <a:pt x="47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3" name="Google Shape;1553;p25"/>
              <p:cNvSpPr/>
              <p:nvPr/>
            </p:nvSpPr>
            <p:spPr>
              <a:xfrm>
                <a:off x="3073275" y="4890175"/>
                <a:ext cx="30425" cy="30425"/>
              </a:xfrm>
              <a:custGeom>
                <a:rect b="b" l="l" r="r" t="t"/>
                <a:pathLst>
                  <a:path extrusionOk="0" h="1217" w="1217">
                    <a:moveTo>
                      <a:pt x="608" y="1"/>
                    </a:moveTo>
                    <a:cubicBezTo>
                      <a:pt x="274" y="1"/>
                      <a:pt x="0" y="274"/>
                      <a:pt x="0" y="609"/>
                    </a:cubicBezTo>
                    <a:cubicBezTo>
                      <a:pt x="0" y="943"/>
                      <a:pt x="274" y="1216"/>
                      <a:pt x="608" y="1216"/>
                    </a:cubicBezTo>
                    <a:cubicBezTo>
                      <a:pt x="943" y="1216"/>
                      <a:pt x="1216" y="943"/>
                      <a:pt x="1216" y="609"/>
                    </a:cubicBezTo>
                    <a:cubicBezTo>
                      <a:pt x="1216" y="274"/>
                      <a:pt x="943" y="1"/>
                      <a:pt x="60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4" name="Google Shape;1554;p25"/>
              <p:cNvSpPr/>
              <p:nvPr/>
            </p:nvSpPr>
            <p:spPr>
              <a:xfrm>
                <a:off x="3090750" y="4988825"/>
                <a:ext cx="15975" cy="14800"/>
              </a:xfrm>
              <a:custGeom>
                <a:rect b="b" l="l" r="r" t="t"/>
                <a:pathLst>
                  <a:path extrusionOk="0" h="592" w="639">
                    <a:moveTo>
                      <a:pt x="282" y="0"/>
                    </a:moveTo>
                    <a:cubicBezTo>
                      <a:pt x="260" y="0"/>
                      <a:pt x="237" y="2"/>
                      <a:pt x="213" y="6"/>
                    </a:cubicBezTo>
                    <a:cubicBezTo>
                      <a:pt x="122" y="97"/>
                      <a:pt x="0" y="249"/>
                      <a:pt x="31" y="401"/>
                    </a:cubicBezTo>
                    <a:cubicBezTo>
                      <a:pt x="56" y="528"/>
                      <a:pt x="166" y="591"/>
                      <a:pt x="307" y="591"/>
                    </a:cubicBezTo>
                    <a:cubicBezTo>
                      <a:pt x="336" y="591"/>
                      <a:pt x="365" y="589"/>
                      <a:pt x="396" y="584"/>
                    </a:cubicBezTo>
                    <a:cubicBezTo>
                      <a:pt x="548" y="553"/>
                      <a:pt x="639" y="401"/>
                      <a:pt x="608" y="219"/>
                    </a:cubicBezTo>
                    <a:cubicBezTo>
                      <a:pt x="555" y="87"/>
                      <a:pt x="433" y="0"/>
                      <a:pt x="28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5" name="Google Shape;1555;p25"/>
              <p:cNvSpPr/>
              <p:nvPr/>
            </p:nvSpPr>
            <p:spPr>
              <a:xfrm>
                <a:off x="3112025" y="4974875"/>
                <a:ext cx="16750" cy="14600"/>
              </a:xfrm>
              <a:custGeom>
                <a:rect b="b" l="l" r="r" t="t"/>
                <a:pathLst>
                  <a:path extrusionOk="0" h="584" w="670">
                    <a:moveTo>
                      <a:pt x="327" y="1"/>
                    </a:moveTo>
                    <a:cubicBezTo>
                      <a:pt x="299" y="1"/>
                      <a:pt x="272" y="6"/>
                      <a:pt x="244" y="17"/>
                    </a:cubicBezTo>
                    <a:cubicBezTo>
                      <a:pt x="92" y="47"/>
                      <a:pt x="1" y="199"/>
                      <a:pt x="61" y="382"/>
                    </a:cubicBezTo>
                    <a:cubicBezTo>
                      <a:pt x="85" y="501"/>
                      <a:pt x="184" y="583"/>
                      <a:pt x="314" y="583"/>
                    </a:cubicBezTo>
                    <a:cubicBezTo>
                      <a:pt x="350" y="583"/>
                      <a:pt x="387" y="577"/>
                      <a:pt x="426" y="564"/>
                    </a:cubicBezTo>
                    <a:cubicBezTo>
                      <a:pt x="578" y="534"/>
                      <a:pt x="669" y="382"/>
                      <a:pt x="639" y="199"/>
                    </a:cubicBezTo>
                    <a:cubicBezTo>
                      <a:pt x="564" y="100"/>
                      <a:pt x="449" y="1"/>
                      <a:pt x="32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556" name="Google Shape;1556;p25"/>
            <p:cNvSpPr/>
            <p:nvPr/>
          </p:nvSpPr>
          <p:spPr>
            <a:xfrm>
              <a:off x="-135325" y="1521950"/>
              <a:ext cx="509900" cy="524050"/>
            </a:xfrm>
            <a:custGeom>
              <a:rect b="b" l="l" r="r" t="t"/>
              <a:pathLst>
                <a:path extrusionOk="0" h="20962" w="20396">
                  <a:moveTo>
                    <a:pt x="12675" y="2102"/>
                  </a:moveTo>
                  <a:cubicBezTo>
                    <a:pt x="12918" y="2315"/>
                    <a:pt x="13314" y="2740"/>
                    <a:pt x="13769" y="3257"/>
                  </a:cubicBezTo>
                  <a:lnTo>
                    <a:pt x="9727" y="7117"/>
                  </a:lnTo>
                  <a:cubicBezTo>
                    <a:pt x="9484" y="6874"/>
                    <a:pt x="9271" y="6692"/>
                    <a:pt x="9119" y="6570"/>
                  </a:cubicBezTo>
                  <a:cubicBezTo>
                    <a:pt x="10487" y="4777"/>
                    <a:pt x="11733" y="3196"/>
                    <a:pt x="12675" y="2102"/>
                  </a:cubicBezTo>
                  <a:close/>
                  <a:moveTo>
                    <a:pt x="14195" y="3774"/>
                  </a:moveTo>
                  <a:cubicBezTo>
                    <a:pt x="15137" y="4929"/>
                    <a:pt x="16171" y="6601"/>
                    <a:pt x="16566" y="8515"/>
                  </a:cubicBezTo>
                  <a:lnTo>
                    <a:pt x="10639" y="8789"/>
                  </a:lnTo>
                  <a:cubicBezTo>
                    <a:pt x="10548" y="8364"/>
                    <a:pt x="10365" y="7938"/>
                    <a:pt x="10122" y="7634"/>
                  </a:cubicBezTo>
                  <a:lnTo>
                    <a:pt x="14195" y="3774"/>
                  </a:lnTo>
                  <a:close/>
                  <a:moveTo>
                    <a:pt x="8693" y="7117"/>
                  </a:moveTo>
                  <a:cubicBezTo>
                    <a:pt x="8876" y="7269"/>
                    <a:pt x="9180" y="7482"/>
                    <a:pt x="9453" y="7816"/>
                  </a:cubicBezTo>
                  <a:cubicBezTo>
                    <a:pt x="9727" y="8120"/>
                    <a:pt x="9940" y="8515"/>
                    <a:pt x="9970" y="8941"/>
                  </a:cubicBezTo>
                  <a:cubicBezTo>
                    <a:pt x="10061" y="9458"/>
                    <a:pt x="9848" y="10035"/>
                    <a:pt x="9362" y="10552"/>
                  </a:cubicBezTo>
                  <a:cubicBezTo>
                    <a:pt x="8811" y="11132"/>
                    <a:pt x="8287" y="11436"/>
                    <a:pt x="7712" y="11436"/>
                  </a:cubicBezTo>
                  <a:cubicBezTo>
                    <a:pt x="7685" y="11436"/>
                    <a:pt x="7657" y="11435"/>
                    <a:pt x="7630" y="11433"/>
                  </a:cubicBezTo>
                  <a:cubicBezTo>
                    <a:pt x="6809" y="11403"/>
                    <a:pt x="6171" y="10795"/>
                    <a:pt x="5988" y="10552"/>
                  </a:cubicBezTo>
                  <a:cubicBezTo>
                    <a:pt x="6900" y="9427"/>
                    <a:pt x="7812" y="8242"/>
                    <a:pt x="8693" y="7117"/>
                  </a:cubicBezTo>
                  <a:close/>
                  <a:moveTo>
                    <a:pt x="16657" y="9154"/>
                  </a:moveTo>
                  <a:cubicBezTo>
                    <a:pt x="16657" y="9275"/>
                    <a:pt x="16718" y="9397"/>
                    <a:pt x="16718" y="9488"/>
                  </a:cubicBezTo>
                  <a:cubicBezTo>
                    <a:pt x="16809" y="11312"/>
                    <a:pt x="16201" y="13075"/>
                    <a:pt x="14833" y="14625"/>
                  </a:cubicBezTo>
                  <a:lnTo>
                    <a:pt x="10244" y="10461"/>
                  </a:lnTo>
                  <a:cubicBezTo>
                    <a:pt x="10487" y="10096"/>
                    <a:pt x="10578" y="9762"/>
                    <a:pt x="10608" y="9427"/>
                  </a:cubicBezTo>
                  <a:lnTo>
                    <a:pt x="16657" y="9154"/>
                  </a:lnTo>
                  <a:close/>
                  <a:moveTo>
                    <a:pt x="5623" y="11099"/>
                  </a:moveTo>
                  <a:cubicBezTo>
                    <a:pt x="5775" y="11281"/>
                    <a:pt x="6079" y="11525"/>
                    <a:pt x="6414" y="11737"/>
                  </a:cubicBezTo>
                  <a:lnTo>
                    <a:pt x="5411" y="17330"/>
                  </a:lnTo>
                  <a:cubicBezTo>
                    <a:pt x="3860" y="16783"/>
                    <a:pt x="2645" y="15993"/>
                    <a:pt x="2158" y="15628"/>
                  </a:cubicBezTo>
                  <a:cubicBezTo>
                    <a:pt x="3040" y="14473"/>
                    <a:pt x="4286" y="12832"/>
                    <a:pt x="5623" y="11099"/>
                  </a:cubicBezTo>
                  <a:close/>
                  <a:moveTo>
                    <a:pt x="9818" y="10978"/>
                  </a:moveTo>
                  <a:lnTo>
                    <a:pt x="14377" y="15081"/>
                  </a:lnTo>
                  <a:cubicBezTo>
                    <a:pt x="13162" y="16418"/>
                    <a:pt x="11885" y="17148"/>
                    <a:pt x="10578" y="17513"/>
                  </a:cubicBezTo>
                  <a:lnTo>
                    <a:pt x="8845" y="11768"/>
                  </a:lnTo>
                  <a:cubicBezTo>
                    <a:pt x="9180" y="11585"/>
                    <a:pt x="9514" y="11312"/>
                    <a:pt x="9818" y="10978"/>
                  </a:cubicBezTo>
                  <a:close/>
                  <a:moveTo>
                    <a:pt x="7022" y="12011"/>
                  </a:moveTo>
                  <a:lnTo>
                    <a:pt x="7599" y="12133"/>
                  </a:lnTo>
                  <a:lnTo>
                    <a:pt x="7782" y="12133"/>
                  </a:lnTo>
                  <a:cubicBezTo>
                    <a:pt x="7933" y="12133"/>
                    <a:pt x="8085" y="12072"/>
                    <a:pt x="8237" y="12041"/>
                  </a:cubicBezTo>
                  <a:lnTo>
                    <a:pt x="9940" y="17695"/>
                  </a:lnTo>
                  <a:cubicBezTo>
                    <a:pt x="9399" y="17801"/>
                    <a:pt x="8868" y="17847"/>
                    <a:pt x="8355" y="17847"/>
                  </a:cubicBezTo>
                  <a:cubicBezTo>
                    <a:pt x="7540" y="17847"/>
                    <a:pt x="6769" y="17730"/>
                    <a:pt x="6079" y="17543"/>
                  </a:cubicBezTo>
                  <a:lnTo>
                    <a:pt x="7022" y="12011"/>
                  </a:lnTo>
                  <a:close/>
                  <a:moveTo>
                    <a:pt x="14258" y="580"/>
                  </a:moveTo>
                  <a:cubicBezTo>
                    <a:pt x="15103" y="580"/>
                    <a:pt x="16223" y="1752"/>
                    <a:pt x="17113" y="3531"/>
                  </a:cubicBezTo>
                  <a:cubicBezTo>
                    <a:pt x="19058" y="7269"/>
                    <a:pt x="19666" y="12589"/>
                    <a:pt x="16870" y="16236"/>
                  </a:cubicBezTo>
                  <a:cubicBezTo>
                    <a:pt x="14286" y="19519"/>
                    <a:pt x="10335" y="20187"/>
                    <a:pt x="8237" y="20248"/>
                  </a:cubicBezTo>
                  <a:cubicBezTo>
                    <a:pt x="8017" y="20258"/>
                    <a:pt x="7799" y="20262"/>
                    <a:pt x="7583" y="20262"/>
                  </a:cubicBezTo>
                  <a:cubicBezTo>
                    <a:pt x="4279" y="20262"/>
                    <a:pt x="1507" y="19205"/>
                    <a:pt x="851" y="18121"/>
                  </a:cubicBezTo>
                  <a:cubicBezTo>
                    <a:pt x="699" y="17817"/>
                    <a:pt x="699" y="17604"/>
                    <a:pt x="821" y="17330"/>
                  </a:cubicBezTo>
                  <a:cubicBezTo>
                    <a:pt x="821" y="17300"/>
                    <a:pt x="1155" y="16874"/>
                    <a:pt x="1733" y="16114"/>
                  </a:cubicBezTo>
                  <a:cubicBezTo>
                    <a:pt x="2310" y="16540"/>
                    <a:pt x="3678" y="17391"/>
                    <a:pt x="5502" y="17969"/>
                  </a:cubicBezTo>
                  <a:cubicBezTo>
                    <a:pt x="5532" y="17999"/>
                    <a:pt x="5563" y="17999"/>
                    <a:pt x="5654" y="18060"/>
                  </a:cubicBezTo>
                  <a:lnTo>
                    <a:pt x="5715" y="18060"/>
                  </a:lnTo>
                  <a:cubicBezTo>
                    <a:pt x="6559" y="18271"/>
                    <a:pt x="7473" y="18436"/>
                    <a:pt x="8415" y="18436"/>
                  </a:cubicBezTo>
                  <a:cubicBezTo>
                    <a:pt x="8558" y="18436"/>
                    <a:pt x="8701" y="18432"/>
                    <a:pt x="8845" y="18424"/>
                  </a:cubicBezTo>
                  <a:cubicBezTo>
                    <a:pt x="10851" y="18364"/>
                    <a:pt x="13070" y="17513"/>
                    <a:pt x="15107" y="15263"/>
                  </a:cubicBezTo>
                  <a:cubicBezTo>
                    <a:pt x="16748" y="13500"/>
                    <a:pt x="17508" y="11525"/>
                    <a:pt x="17356" y="9367"/>
                  </a:cubicBezTo>
                  <a:cubicBezTo>
                    <a:pt x="17113" y="5506"/>
                    <a:pt x="14013" y="2345"/>
                    <a:pt x="13101" y="1525"/>
                  </a:cubicBezTo>
                  <a:cubicBezTo>
                    <a:pt x="13314" y="1251"/>
                    <a:pt x="13466" y="1069"/>
                    <a:pt x="13617" y="886"/>
                  </a:cubicBezTo>
                  <a:cubicBezTo>
                    <a:pt x="13769" y="673"/>
                    <a:pt x="13952" y="613"/>
                    <a:pt x="14195" y="582"/>
                  </a:cubicBezTo>
                  <a:cubicBezTo>
                    <a:pt x="14216" y="581"/>
                    <a:pt x="14237" y="580"/>
                    <a:pt x="14258" y="580"/>
                  </a:cubicBezTo>
                  <a:close/>
                  <a:moveTo>
                    <a:pt x="14306" y="0"/>
                  </a:moveTo>
                  <a:cubicBezTo>
                    <a:pt x="14269" y="0"/>
                    <a:pt x="14232" y="2"/>
                    <a:pt x="14195" y="5"/>
                  </a:cubicBezTo>
                  <a:cubicBezTo>
                    <a:pt x="13830" y="5"/>
                    <a:pt x="13435" y="187"/>
                    <a:pt x="13162" y="491"/>
                  </a:cubicBezTo>
                  <a:cubicBezTo>
                    <a:pt x="12979" y="734"/>
                    <a:pt x="12706" y="1038"/>
                    <a:pt x="12402" y="1403"/>
                  </a:cubicBezTo>
                  <a:cubicBezTo>
                    <a:pt x="9788" y="4534"/>
                    <a:pt x="3921" y="12193"/>
                    <a:pt x="1429" y="15506"/>
                  </a:cubicBezTo>
                  <a:cubicBezTo>
                    <a:pt x="790" y="16327"/>
                    <a:pt x="365" y="16905"/>
                    <a:pt x="304" y="16996"/>
                  </a:cubicBezTo>
                  <a:cubicBezTo>
                    <a:pt x="0" y="17482"/>
                    <a:pt x="0" y="17969"/>
                    <a:pt x="304" y="18455"/>
                  </a:cubicBezTo>
                  <a:cubicBezTo>
                    <a:pt x="1161" y="19882"/>
                    <a:pt x="4296" y="20961"/>
                    <a:pt x="7595" y="20961"/>
                  </a:cubicBezTo>
                  <a:cubicBezTo>
                    <a:pt x="7809" y="20961"/>
                    <a:pt x="8023" y="20957"/>
                    <a:pt x="8237" y="20947"/>
                  </a:cubicBezTo>
                  <a:cubicBezTo>
                    <a:pt x="10487" y="20826"/>
                    <a:pt x="14621" y="20127"/>
                    <a:pt x="17356" y="16631"/>
                  </a:cubicBezTo>
                  <a:cubicBezTo>
                    <a:pt x="20396" y="12771"/>
                    <a:pt x="19757" y="7148"/>
                    <a:pt x="17721" y="3318"/>
                  </a:cubicBezTo>
                  <a:cubicBezTo>
                    <a:pt x="16663" y="1262"/>
                    <a:pt x="15379" y="0"/>
                    <a:pt x="14306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7" name="Google Shape;1557;p25"/>
            <p:cNvSpPr/>
            <p:nvPr/>
          </p:nvSpPr>
          <p:spPr>
            <a:xfrm rot="6375282">
              <a:off x="661417" y="-237670"/>
              <a:ext cx="860201" cy="503386"/>
            </a:xfrm>
            <a:custGeom>
              <a:rect b="b" l="l" r="r" t="t"/>
              <a:pathLst>
                <a:path extrusionOk="0" h="20136" w="34409">
                  <a:moveTo>
                    <a:pt x="2772" y="686"/>
                  </a:moveTo>
                  <a:cubicBezTo>
                    <a:pt x="2811" y="686"/>
                    <a:pt x="2850" y="686"/>
                    <a:pt x="2888" y="688"/>
                  </a:cubicBezTo>
                  <a:cubicBezTo>
                    <a:pt x="2827" y="1113"/>
                    <a:pt x="3283" y="1660"/>
                    <a:pt x="3770" y="2055"/>
                  </a:cubicBezTo>
                  <a:cubicBezTo>
                    <a:pt x="3162" y="2055"/>
                    <a:pt x="2523" y="2207"/>
                    <a:pt x="2280" y="2602"/>
                  </a:cubicBezTo>
                  <a:cubicBezTo>
                    <a:pt x="2098" y="2937"/>
                    <a:pt x="2371" y="3393"/>
                    <a:pt x="2706" y="3788"/>
                  </a:cubicBezTo>
                  <a:cubicBezTo>
                    <a:pt x="2580" y="3750"/>
                    <a:pt x="2449" y="3728"/>
                    <a:pt x="2317" y="3728"/>
                  </a:cubicBezTo>
                  <a:cubicBezTo>
                    <a:pt x="2130" y="3728"/>
                    <a:pt x="1941" y="3772"/>
                    <a:pt x="1763" y="3879"/>
                  </a:cubicBezTo>
                  <a:cubicBezTo>
                    <a:pt x="1672" y="3909"/>
                    <a:pt x="1611" y="4001"/>
                    <a:pt x="1611" y="4092"/>
                  </a:cubicBezTo>
                  <a:cubicBezTo>
                    <a:pt x="1125" y="3575"/>
                    <a:pt x="882" y="2815"/>
                    <a:pt x="882" y="2116"/>
                  </a:cubicBezTo>
                  <a:cubicBezTo>
                    <a:pt x="882" y="1037"/>
                    <a:pt x="1861" y="686"/>
                    <a:pt x="2772" y="686"/>
                  </a:cubicBezTo>
                  <a:close/>
                  <a:moveTo>
                    <a:pt x="5281" y="537"/>
                  </a:moveTo>
                  <a:cubicBezTo>
                    <a:pt x="5814" y="537"/>
                    <a:pt x="6350" y="621"/>
                    <a:pt x="6840" y="809"/>
                  </a:cubicBezTo>
                  <a:cubicBezTo>
                    <a:pt x="6596" y="839"/>
                    <a:pt x="6353" y="931"/>
                    <a:pt x="6292" y="1113"/>
                  </a:cubicBezTo>
                  <a:cubicBezTo>
                    <a:pt x="6080" y="1539"/>
                    <a:pt x="6505" y="1873"/>
                    <a:pt x="6779" y="2146"/>
                  </a:cubicBezTo>
                  <a:cubicBezTo>
                    <a:pt x="7083" y="2481"/>
                    <a:pt x="7417" y="2785"/>
                    <a:pt x="7751" y="3119"/>
                  </a:cubicBezTo>
                  <a:cubicBezTo>
                    <a:pt x="7235" y="3028"/>
                    <a:pt x="6657" y="2876"/>
                    <a:pt x="6140" y="2754"/>
                  </a:cubicBezTo>
                  <a:cubicBezTo>
                    <a:pt x="5973" y="2709"/>
                    <a:pt x="5745" y="2648"/>
                    <a:pt x="5532" y="2648"/>
                  </a:cubicBezTo>
                  <a:cubicBezTo>
                    <a:pt x="5320" y="2648"/>
                    <a:pt x="5122" y="2709"/>
                    <a:pt x="5016" y="2906"/>
                  </a:cubicBezTo>
                  <a:cubicBezTo>
                    <a:pt x="4833" y="3271"/>
                    <a:pt x="5259" y="3666"/>
                    <a:pt x="5441" y="3940"/>
                  </a:cubicBezTo>
                  <a:cubicBezTo>
                    <a:pt x="5715" y="4244"/>
                    <a:pt x="6019" y="4487"/>
                    <a:pt x="6323" y="4761"/>
                  </a:cubicBezTo>
                  <a:lnTo>
                    <a:pt x="5532" y="4639"/>
                  </a:lnTo>
                  <a:cubicBezTo>
                    <a:pt x="5359" y="4624"/>
                    <a:pt x="5144" y="4589"/>
                    <a:pt x="4933" y="4589"/>
                  </a:cubicBezTo>
                  <a:cubicBezTo>
                    <a:pt x="4702" y="4589"/>
                    <a:pt x="4476" y="4632"/>
                    <a:pt x="4317" y="4791"/>
                  </a:cubicBezTo>
                  <a:cubicBezTo>
                    <a:pt x="3891" y="5216"/>
                    <a:pt x="4651" y="5976"/>
                    <a:pt x="5289" y="6523"/>
                  </a:cubicBezTo>
                  <a:cubicBezTo>
                    <a:pt x="5077" y="6463"/>
                    <a:pt x="4833" y="6402"/>
                    <a:pt x="4621" y="6371"/>
                  </a:cubicBezTo>
                  <a:cubicBezTo>
                    <a:pt x="4490" y="6328"/>
                    <a:pt x="4325" y="6291"/>
                    <a:pt x="4165" y="6291"/>
                  </a:cubicBezTo>
                  <a:cubicBezTo>
                    <a:pt x="3990" y="6291"/>
                    <a:pt x="3820" y="6335"/>
                    <a:pt x="3709" y="6463"/>
                  </a:cubicBezTo>
                  <a:cubicBezTo>
                    <a:pt x="3709" y="6463"/>
                    <a:pt x="3709" y="6523"/>
                    <a:pt x="3648" y="6523"/>
                  </a:cubicBezTo>
                  <a:cubicBezTo>
                    <a:pt x="3314" y="6128"/>
                    <a:pt x="3010" y="5672"/>
                    <a:pt x="2766" y="5308"/>
                  </a:cubicBezTo>
                  <a:cubicBezTo>
                    <a:pt x="2645" y="5186"/>
                    <a:pt x="2523" y="5034"/>
                    <a:pt x="2432" y="4791"/>
                  </a:cubicBezTo>
                  <a:cubicBezTo>
                    <a:pt x="2432" y="4730"/>
                    <a:pt x="2402" y="4639"/>
                    <a:pt x="2341" y="4578"/>
                  </a:cubicBezTo>
                  <a:cubicBezTo>
                    <a:pt x="2280" y="4457"/>
                    <a:pt x="2250" y="4396"/>
                    <a:pt x="2250" y="4274"/>
                  </a:cubicBezTo>
                  <a:lnTo>
                    <a:pt x="2250" y="4274"/>
                  </a:lnTo>
                  <a:cubicBezTo>
                    <a:pt x="2276" y="4460"/>
                    <a:pt x="3211" y="4553"/>
                    <a:pt x="3586" y="4553"/>
                  </a:cubicBezTo>
                  <a:cubicBezTo>
                    <a:pt x="3640" y="4553"/>
                    <a:pt x="3682" y="4552"/>
                    <a:pt x="3709" y="4548"/>
                  </a:cubicBezTo>
                  <a:cubicBezTo>
                    <a:pt x="3952" y="4548"/>
                    <a:pt x="4104" y="4153"/>
                    <a:pt x="3922" y="3970"/>
                  </a:cubicBezTo>
                  <a:cubicBezTo>
                    <a:pt x="3557" y="3636"/>
                    <a:pt x="3132" y="3241"/>
                    <a:pt x="2949" y="2786"/>
                  </a:cubicBezTo>
                  <a:lnTo>
                    <a:pt x="2949" y="2786"/>
                  </a:lnTo>
                  <a:cubicBezTo>
                    <a:pt x="2957" y="2802"/>
                    <a:pt x="3008" y="2808"/>
                    <a:pt x="3088" y="2808"/>
                  </a:cubicBezTo>
                  <a:cubicBezTo>
                    <a:pt x="3400" y="2808"/>
                    <a:pt x="4155" y="2713"/>
                    <a:pt x="4504" y="2713"/>
                  </a:cubicBezTo>
                  <a:cubicBezTo>
                    <a:pt x="4569" y="2713"/>
                    <a:pt x="4620" y="2716"/>
                    <a:pt x="4651" y="2724"/>
                  </a:cubicBezTo>
                  <a:cubicBezTo>
                    <a:pt x="4662" y="2725"/>
                    <a:pt x="4673" y="2726"/>
                    <a:pt x="4684" y="2726"/>
                  </a:cubicBezTo>
                  <a:cubicBezTo>
                    <a:pt x="4974" y="2726"/>
                    <a:pt x="5219" y="2351"/>
                    <a:pt x="4955" y="2146"/>
                  </a:cubicBezTo>
                  <a:cubicBezTo>
                    <a:pt x="4499" y="1751"/>
                    <a:pt x="4043" y="1356"/>
                    <a:pt x="3648" y="900"/>
                  </a:cubicBezTo>
                  <a:lnTo>
                    <a:pt x="3587" y="809"/>
                  </a:lnTo>
                  <a:cubicBezTo>
                    <a:pt x="3648" y="779"/>
                    <a:pt x="3739" y="779"/>
                    <a:pt x="3800" y="748"/>
                  </a:cubicBezTo>
                  <a:cubicBezTo>
                    <a:pt x="3861" y="748"/>
                    <a:pt x="3861" y="748"/>
                    <a:pt x="3891" y="688"/>
                  </a:cubicBezTo>
                  <a:cubicBezTo>
                    <a:pt x="4043" y="657"/>
                    <a:pt x="4195" y="627"/>
                    <a:pt x="4317" y="627"/>
                  </a:cubicBezTo>
                  <a:cubicBezTo>
                    <a:pt x="4629" y="569"/>
                    <a:pt x="4954" y="537"/>
                    <a:pt x="5281" y="537"/>
                  </a:cubicBezTo>
                  <a:close/>
                  <a:moveTo>
                    <a:pt x="7426" y="1634"/>
                  </a:moveTo>
                  <a:cubicBezTo>
                    <a:pt x="7636" y="1634"/>
                    <a:pt x="7846" y="1670"/>
                    <a:pt x="8055" y="1691"/>
                  </a:cubicBezTo>
                  <a:cubicBezTo>
                    <a:pt x="8724" y="1751"/>
                    <a:pt x="9271" y="2025"/>
                    <a:pt x="9849" y="2359"/>
                  </a:cubicBezTo>
                  <a:cubicBezTo>
                    <a:pt x="10913" y="3058"/>
                    <a:pt x="11764" y="4122"/>
                    <a:pt x="12220" y="5308"/>
                  </a:cubicBezTo>
                  <a:cubicBezTo>
                    <a:pt x="12767" y="6827"/>
                    <a:pt x="11976" y="8074"/>
                    <a:pt x="10548" y="8682"/>
                  </a:cubicBezTo>
                  <a:cubicBezTo>
                    <a:pt x="9933" y="8893"/>
                    <a:pt x="9321" y="8992"/>
                    <a:pt x="8723" y="8992"/>
                  </a:cubicBezTo>
                  <a:cubicBezTo>
                    <a:pt x="7431" y="8992"/>
                    <a:pt x="6207" y="8529"/>
                    <a:pt x="5168" y="7739"/>
                  </a:cubicBezTo>
                  <a:cubicBezTo>
                    <a:pt x="5107" y="7678"/>
                    <a:pt x="5046" y="7648"/>
                    <a:pt x="4985" y="7587"/>
                  </a:cubicBezTo>
                  <a:cubicBezTo>
                    <a:pt x="4955" y="7527"/>
                    <a:pt x="4925" y="7496"/>
                    <a:pt x="4833" y="7466"/>
                  </a:cubicBezTo>
                  <a:cubicBezTo>
                    <a:pt x="4712" y="7344"/>
                    <a:pt x="4560" y="7223"/>
                    <a:pt x="4469" y="7131"/>
                  </a:cubicBezTo>
                  <a:cubicBezTo>
                    <a:pt x="4499" y="7131"/>
                    <a:pt x="4529" y="7131"/>
                    <a:pt x="4621" y="7162"/>
                  </a:cubicBezTo>
                  <a:cubicBezTo>
                    <a:pt x="4803" y="7192"/>
                    <a:pt x="5016" y="7223"/>
                    <a:pt x="5229" y="7314"/>
                  </a:cubicBezTo>
                  <a:cubicBezTo>
                    <a:pt x="5435" y="7351"/>
                    <a:pt x="5653" y="7377"/>
                    <a:pt x="5876" y="7377"/>
                  </a:cubicBezTo>
                  <a:cubicBezTo>
                    <a:pt x="6014" y="7377"/>
                    <a:pt x="6153" y="7367"/>
                    <a:pt x="6292" y="7344"/>
                  </a:cubicBezTo>
                  <a:cubicBezTo>
                    <a:pt x="6536" y="7314"/>
                    <a:pt x="6748" y="6949"/>
                    <a:pt x="6505" y="6767"/>
                  </a:cubicBezTo>
                  <a:cubicBezTo>
                    <a:pt x="6171" y="6493"/>
                    <a:pt x="5867" y="6189"/>
                    <a:pt x="5563" y="5946"/>
                  </a:cubicBezTo>
                  <a:cubicBezTo>
                    <a:pt x="5411" y="5794"/>
                    <a:pt x="5259" y="5672"/>
                    <a:pt x="5107" y="5520"/>
                  </a:cubicBezTo>
                  <a:cubicBezTo>
                    <a:pt x="5077" y="5490"/>
                    <a:pt x="5016" y="5429"/>
                    <a:pt x="5016" y="5399"/>
                  </a:cubicBezTo>
                  <a:cubicBezTo>
                    <a:pt x="5058" y="5397"/>
                    <a:pt x="5101" y="5396"/>
                    <a:pt x="5144" y="5396"/>
                  </a:cubicBezTo>
                  <a:cubicBezTo>
                    <a:pt x="5934" y="5396"/>
                    <a:pt x="6818" y="5650"/>
                    <a:pt x="7539" y="5794"/>
                  </a:cubicBezTo>
                  <a:cubicBezTo>
                    <a:pt x="7557" y="5798"/>
                    <a:pt x="7576" y="5800"/>
                    <a:pt x="7594" y="5800"/>
                  </a:cubicBezTo>
                  <a:cubicBezTo>
                    <a:pt x="7874" y="5800"/>
                    <a:pt x="8099" y="5388"/>
                    <a:pt x="7843" y="5216"/>
                  </a:cubicBezTo>
                  <a:cubicBezTo>
                    <a:pt x="7417" y="4912"/>
                    <a:pt x="7052" y="4578"/>
                    <a:pt x="6657" y="4244"/>
                  </a:cubicBezTo>
                  <a:cubicBezTo>
                    <a:pt x="6475" y="4031"/>
                    <a:pt x="6292" y="3879"/>
                    <a:pt x="6080" y="3697"/>
                  </a:cubicBezTo>
                  <a:lnTo>
                    <a:pt x="5897" y="3514"/>
                  </a:lnTo>
                  <a:lnTo>
                    <a:pt x="5897" y="3514"/>
                  </a:lnTo>
                  <a:cubicBezTo>
                    <a:pt x="6292" y="3545"/>
                    <a:pt x="6657" y="3697"/>
                    <a:pt x="7052" y="3788"/>
                  </a:cubicBezTo>
                  <a:cubicBezTo>
                    <a:pt x="7569" y="3879"/>
                    <a:pt x="8147" y="4001"/>
                    <a:pt x="8663" y="4031"/>
                  </a:cubicBezTo>
                  <a:cubicBezTo>
                    <a:pt x="8906" y="4031"/>
                    <a:pt x="9089" y="3727"/>
                    <a:pt x="8937" y="3545"/>
                  </a:cubicBezTo>
                  <a:cubicBezTo>
                    <a:pt x="8420" y="2876"/>
                    <a:pt x="7691" y="2329"/>
                    <a:pt x="7143" y="1660"/>
                  </a:cubicBezTo>
                  <a:cubicBezTo>
                    <a:pt x="7238" y="1641"/>
                    <a:pt x="7332" y="1634"/>
                    <a:pt x="7426" y="1634"/>
                  </a:cubicBezTo>
                  <a:close/>
                  <a:moveTo>
                    <a:pt x="12675" y="7435"/>
                  </a:moveTo>
                  <a:cubicBezTo>
                    <a:pt x="15715" y="8104"/>
                    <a:pt x="18663" y="9320"/>
                    <a:pt x="21551" y="10475"/>
                  </a:cubicBezTo>
                  <a:cubicBezTo>
                    <a:pt x="24560" y="11630"/>
                    <a:pt x="27569" y="12907"/>
                    <a:pt x="30396" y="14426"/>
                  </a:cubicBezTo>
                  <a:cubicBezTo>
                    <a:pt x="31855" y="15277"/>
                    <a:pt x="34165" y="16463"/>
                    <a:pt x="33101" y="18439"/>
                  </a:cubicBezTo>
                  <a:cubicBezTo>
                    <a:pt x="32671" y="19210"/>
                    <a:pt x="31988" y="19471"/>
                    <a:pt x="31230" y="19471"/>
                  </a:cubicBezTo>
                  <a:cubicBezTo>
                    <a:pt x="30167" y="19471"/>
                    <a:pt x="28956" y="18958"/>
                    <a:pt x="28086" y="18621"/>
                  </a:cubicBezTo>
                  <a:cubicBezTo>
                    <a:pt x="26232" y="17952"/>
                    <a:pt x="24439" y="16584"/>
                    <a:pt x="22767" y="15521"/>
                  </a:cubicBezTo>
                  <a:cubicBezTo>
                    <a:pt x="20366" y="14001"/>
                    <a:pt x="18025" y="12451"/>
                    <a:pt x="15624" y="10870"/>
                  </a:cubicBezTo>
                  <a:cubicBezTo>
                    <a:pt x="14712" y="10262"/>
                    <a:pt x="13800" y="9715"/>
                    <a:pt x="12888" y="9107"/>
                  </a:cubicBezTo>
                  <a:cubicBezTo>
                    <a:pt x="12554" y="8864"/>
                    <a:pt x="12220" y="8651"/>
                    <a:pt x="11855" y="8438"/>
                  </a:cubicBezTo>
                  <a:cubicBezTo>
                    <a:pt x="12220" y="8134"/>
                    <a:pt x="12463" y="7800"/>
                    <a:pt x="12675" y="7435"/>
                  </a:cubicBezTo>
                  <a:close/>
                  <a:moveTo>
                    <a:pt x="5245" y="0"/>
                  </a:moveTo>
                  <a:cubicBezTo>
                    <a:pt x="4736" y="0"/>
                    <a:pt x="4225" y="64"/>
                    <a:pt x="3739" y="171"/>
                  </a:cubicBezTo>
                  <a:cubicBezTo>
                    <a:pt x="3415" y="77"/>
                    <a:pt x="3070" y="28"/>
                    <a:pt x="2728" y="28"/>
                  </a:cubicBezTo>
                  <a:cubicBezTo>
                    <a:pt x="1627" y="28"/>
                    <a:pt x="552" y="538"/>
                    <a:pt x="274" y="1721"/>
                  </a:cubicBezTo>
                  <a:cubicBezTo>
                    <a:pt x="0" y="2937"/>
                    <a:pt x="700" y="4548"/>
                    <a:pt x="1824" y="5095"/>
                  </a:cubicBezTo>
                  <a:cubicBezTo>
                    <a:pt x="2371" y="6220"/>
                    <a:pt x="3344" y="7587"/>
                    <a:pt x="4499" y="8043"/>
                  </a:cubicBezTo>
                  <a:cubicBezTo>
                    <a:pt x="5650" y="9048"/>
                    <a:pt x="7118" y="9635"/>
                    <a:pt x="8616" y="9635"/>
                  </a:cubicBezTo>
                  <a:cubicBezTo>
                    <a:pt x="9293" y="9635"/>
                    <a:pt x="9976" y="9515"/>
                    <a:pt x="10639" y="9259"/>
                  </a:cubicBezTo>
                  <a:cubicBezTo>
                    <a:pt x="10882" y="9137"/>
                    <a:pt x="11065" y="9046"/>
                    <a:pt x="11247" y="8955"/>
                  </a:cubicBezTo>
                  <a:cubicBezTo>
                    <a:pt x="11733" y="9137"/>
                    <a:pt x="12189" y="9502"/>
                    <a:pt x="12645" y="9776"/>
                  </a:cubicBezTo>
                  <a:cubicBezTo>
                    <a:pt x="13648" y="10384"/>
                    <a:pt x="14590" y="11022"/>
                    <a:pt x="15593" y="11691"/>
                  </a:cubicBezTo>
                  <a:cubicBezTo>
                    <a:pt x="18056" y="13302"/>
                    <a:pt x="20518" y="14913"/>
                    <a:pt x="23040" y="16493"/>
                  </a:cubicBezTo>
                  <a:cubicBezTo>
                    <a:pt x="24743" y="17618"/>
                    <a:pt x="26475" y="18773"/>
                    <a:pt x="28420" y="19472"/>
                  </a:cubicBezTo>
                  <a:cubicBezTo>
                    <a:pt x="29300" y="19785"/>
                    <a:pt x="30281" y="20135"/>
                    <a:pt x="31232" y="20135"/>
                  </a:cubicBezTo>
                  <a:cubicBezTo>
                    <a:pt x="31760" y="20135"/>
                    <a:pt x="32279" y="20027"/>
                    <a:pt x="32767" y="19746"/>
                  </a:cubicBezTo>
                  <a:cubicBezTo>
                    <a:pt x="33983" y="19077"/>
                    <a:pt x="34408" y="17466"/>
                    <a:pt x="33801" y="16280"/>
                  </a:cubicBezTo>
                  <a:cubicBezTo>
                    <a:pt x="33375" y="15490"/>
                    <a:pt x="32493" y="14943"/>
                    <a:pt x="31734" y="14487"/>
                  </a:cubicBezTo>
                  <a:cubicBezTo>
                    <a:pt x="30913" y="14001"/>
                    <a:pt x="30031" y="13545"/>
                    <a:pt x="29150" y="13119"/>
                  </a:cubicBezTo>
                  <a:cubicBezTo>
                    <a:pt x="27357" y="12238"/>
                    <a:pt x="25533" y="11448"/>
                    <a:pt x="23709" y="10688"/>
                  </a:cubicBezTo>
                  <a:cubicBezTo>
                    <a:pt x="20214" y="9259"/>
                    <a:pt x="16566" y="7648"/>
                    <a:pt x="12888" y="6858"/>
                  </a:cubicBezTo>
                  <a:cubicBezTo>
                    <a:pt x="12949" y="6523"/>
                    <a:pt x="12949" y="6128"/>
                    <a:pt x="12888" y="5703"/>
                  </a:cubicBezTo>
                  <a:cubicBezTo>
                    <a:pt x="12615" y="4183"/>
                    <a:pt x="11490" y="2754"/>
                    <a:pt x="10213" y="1873"/>
                  </a:cubicBezTo>
                  <a:cubicBezTo>
                    <a:pt x="9575" y="1417"/>
                    <a:pt x="8937" y="1143"/>
                    <a:pt x="8207" y="1052"/>
                  </a:cubicBezTo>
                  <a:cubicBezTo>
                    <a:pt x="7401" y="287"/>
                    <a:pt x="6327" y="0"/>
                    <a:pt x="5245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558" name="Google Shape;1558;p25"/>
            <p:cNvGrpSpPr/>
            <p:nvPr/>
          </p:nvGrpSpPr>
          <p:grpSpPr>
            <a:xfrm>
              <a:off x="1675238" y="-230062"/>
              <a:ext cx="652775" cy="541675"/>
              <a:chOff x="3635600" y="469075"/>
              <a:chExt cx="652775" cy="541675"/>
            </a:xfrm>
          </p:grpSpPr>
          <p:sp>
            <p:nvSpPr>
              <p:cNvPr id="1559" name="Google Shape;1559;p25"/>
              <p:cNvSpPr/>
              <p:nvPr/>
            </p:nvSpPr>
            <p:spPr>
              <a:xfrm>
                <a:off x="3635600" y="469075"/>
                <a:ext cx="652775" cy="541675"/>
              </a:xfrm>
              <a:custGeom>
                <a:rect b="b" l="l" r="r" t="t"/>
                <a:pathLst>
                  <a:path extrusionOk="0" h="21667" w="26111">
                    <a:moveTo>
                      <a:pt x="12309" y="4536"/>
                    </a:moveTo>
                    <a:cubicBezTo>
                      <a:pt x="13987" y="4536"/>
                      <a:pt x="14482" y="4794"/>
                      <a:pt x="14560" y="4897"/>
                    </a:cubicBezTo>
                    <a:cubicBezTo>
                      <a:pt x="14590" y="4958"/>
                      <a:pt x="14347" y="5414"/>
                      <a:pt x="12766" y="6143"/>
                    </a:cubicBezTo>
                    <a:cubicBezTo>
                      <a:pt x="12250" y="5809"/>
                      <a:pt x="11703" y="5718"/>
                      <a:pt x="11338" y="5718"/>
                    </a:cubicBezTo>
                    <a:cubicBezTo>
                      <a:pt x="11368" y="5414"/>
                      <a:pt x="11399" y="4958"/>
                      <a:pt x="11307" y="4563"/>
                    </a:cubicBezTo>
                    <a:cubicBezTo>
                      <a:pt x="11681" y="4544"/>
                      <a:pt x="12013" y="4536"/>
                      <a:pt x="12309" y="4536"/>
                    </a:cubicBezTo>
                    <a:close/>
                    <a:moveTo>
                      <a:pt x="16406" y="7717"/>
                    </a:moveTo>
                    <a:cubicBezTo>
                      <a:pt x="16573" y="7717"/>
                      <a:pt x="16647" y="7754"/>
                      <a:pt x="16657" y="7784"/>
                    </a:cubicBezTo>
                    <a:cubicBezTo>
                      <a:pt x="16718" y="7936"/>
                      <a:pt x="16535" y="8575"/>
                      <a:pt x="15472" y="9943"/>
                    </a:cubicBezTo>
                    <a:cubicBezTo>
                      <a:pt x="14985" y="9426"/>
                      <a:pt x="14347" y="9304"/>
                      <a:pt x="13891" y="9274"/>
                    </a:cubicBezTo>
                    <a:cubicBezTo>
                      <a:pt x="13952" y="9031"/>
                      <a:pt x="14043" y="8757"/>
                      <a:pt x="14073" y="8514"/>
                    </a:cubicBezTo>
                    <a:cubicBezTo>
                      <a:pt x="15370" y="7866"/>
                      <a:pt x="16073" y="7717"/>
                      <a:pt x="16406" y="7717"/>
                    </a:cubicBezTo>
                    <a:close/>
                    <a:moveTo>
                      <a:pt x="22474" y="1279"/>
                    </a:moveTo>
                    <a:cubicBezTo>
                      <a:pt x="23101" y="1279"/>
                      <a:pt x="23624" y="1808"/>
                      <a:pt x="24621" y="3164"/>
                    </a:cubicBezTo>
                    <a:cubicBezTo>
                      <a:pt x="25198" y="3985"/>
                      <a:pt x="25441" y="4593"/>
                      <a:pt x="25320" y="5079"/>
                    </a:cubicBezTo>
                    <a:cubicBezTo>
                      <a:pt x="25229" y="5474"/>
                      <a:pt x="24925" y="5778"/>
                      <a:pt x="24378" y="6082"/>
                    </a:cubicBezTo>
                    <a:cubicBezTo>
                      <a:pt x="23982" y="6265"/>
                      <a:pt x="23314" y="6477"/>
                      <a:pt x="22584" y="6721"/>
                    </a:cubicBezTo>
                    <a:cubicBezTo>
                      <a:pt x="21368" y="7085"/>
                      <a:pt x="20001" y="7511"/>
                      <a:pt x="19241" y="8088"/>
                    </a:cubicBezTo>
                    <a:cubicBezTo>
                      <a:pt x="18207" y="8818"/>
                      <a:pt x="16779" y="11614"/>
                      <a:pt x="16231" y="13286"/>
                    </a:cubicBezTo>
                    <a:cubicBezTo>
                      <a:pt x="15958" y="13104"/>
                      <a:pt x="15654" y="12952"/>
                      <a:pt x="15441" y="12861"/>
                    </a:cubicBezTo>
                    <a:cubicBezTo>
                      <a:pt x="15867" y="12344"/>
                      <a:pt x="16201" y="11493"/>
                      <a:pt x="15806" y="10581"/>
                    </a:cubicBezTo>
                    <a:cubicBezTo>
                      <a:pt x="17447" y="8605"/>
                      <a:pt x="17387" y="7876"/>
                      <a:pt x="17174" y="7511"/>
                    </a:cubicBezTo>
                    <a:cubicBezTo>
                      <a:pt x="17174" y="7481"/>
                      <a:pt x="17143" y="7481"/>
                      <a:pt x="17143" y="7420"/>
                    </a:cubicBezTo>
                    <a:cubicBezTo>
                      <a:pt x="17040" y="7243"/>
                      <a:pt x="16831" y="7081"/>
                      <a:pt x="16380" y="7081"/>
                    </a:cubicBezTo>
                    <a:cubicBezTo>
                      <a:pt x="15899" y="7081"/>
                      <a:pt x="15144" y="7266"/>
                      <a:pt x="13952" y="7815"/>
                    </a:cubicBezTo>
                    <a:cubicBezTo>
                      <a:pt x="13891" y="7541"/>
                      <a:pt x="13800" y="7329"/>
                      <a:pt x="13648" y="7055"/>
                    </a:cubicBezTo>
                    <a:cubicBezTo>
                      <a:pt x="13587" y="6933"/>
                      <a:pt x="13496" y="6873"/>
                      <a:pt x="13435" y="6751"/>
                    </a:cubicBezTo>
                    <a:lnTo>
                      <a:pt x="13314" y="6629"/>
                    </a:lnTo>
                    <a:cubicBezTo>
                      <a:pt x="14742" y="5961"/>
                      <a:pt x="15350" y="5353"/>
                      <a:pt x="15198" y="4745"/>
                    </a:cubicBezTo>
                    <a:cubicBezTo>
                      <a:pt x="15198" y="4654"/>
                      <a:pt x="15168" y="4593"/>
                      <a:pt x="15137" y="4502"/>
                    </a:cubicBezTo>
                    <a:cubicBezTo>
                      <a:pt x="14923" y="4207"/>
                      <a:pt x="14355" y="3842"/>
                      <a:pt x="12065" y="3842"/>
                    </a:cubicBezTo>
                    <a:cubicBezTo>
                      <a:pt x="11754" y="3842"/>
                      <a:pt x="11411" y="3849"/>
                      <a:pt x="11034" y="3863"/>
                    </a:cubicBezTo>
                    <a:cubicBezTo>
                      <a:pt x="10882" y="3590"/>
                      <a:pt x="10699" y="3377"/>
                      <a:pt x="10456" y="3164"/>
                    </a:cubicBezTo>
                    <a:cubicBezTo>
                      <a:pt x="9931" y="2744"/>
                      <a:pt x="9493" y="2614"/>
                      <a:pt x="9152" y="2614"/>
                    </a:cubicBezTo>
                    <a:cubicBezTo>
                      <a:pt x="9000" y="2614"/>
                      <a:pt x="8867" y="2640"/>
                      <a:pt x="8754" y="2678"/>
                    </a:cubicBezTo>
                    <a:lnTo>
                      <a:pt x="8754" y="2040"/>
                    </a:lnTo>
                    <a:cubicBezTo>
                      <a:pt x="9575" y="2070"/>
                      <a:pt x="10730" y="2192"/>
                      <a:pt x="11915" y="2465"/>
                    </a:cubicBezTo>
                    <a:cubicBezTo>
                      <a:pt x="12614" y="2617"/>
                      <a:pt x="13344" y="2891"/>
                      <a:pt x="14043" y="3104"/>
                    </a:cubicBezTo>
                    <a:cubicBezTo>
                      <a:pt x="15087" y="3438"/>
                      <a:pt x="16016" y="3757"/>
                      <a:pt x="16850" y="3757"/>
                    </a:cubicBezTo>
                    <a:cubicBezTo>
                      <a:pt x="17231" y="3757"/>
                      <a:pt x="17591" y="3691"/>
                      <a:pt x="17934" y="3529"/>
                    </a:cubicBezTo>
                    <a:cubicBezTo>
                      <a:pt x="18511" y="3256"/>
                      <a:pt x="18998" y="2952"/>
                      <a:pt x="19545" y="2648"/>
                    </a:cubicBezTo>
                    <a:cubicBezTo>
                      <a:pt x="20153" y="2283"/>
                      <a:pt x="20791" y="1888"/>
                      <a:pt x="21551" y="1553"/>
                    </a:cubicBezTo>
                    <a:cubicBezTo>
                      <a:pt x="21910" y="1379"/>
                      <a:pt x="22201" y="1279"/>
                      <a:pt x="22474" y="1279"/>
                    </a:cubicBezTo>
                    <a:close/>
                    <a:moveTo>
                      <a:pt x="6657" y="832"/>
                    </a:moveTo>
                    <a:cubicBezTo>
                      <a:pt x="6824" y="832"/>
                      <a:pt x="7006" y="866"/>
                      <a:pt x="7204" y="945"/>
                    </a:cubicBezTo>
                    <a:cubicBezTo>
                      <a:pt x="7660" y="1097"/>
                      <a:pt x="7903" y="1401"/>
                      <a:pt x="8025" y="1857"/>
                    </a:cubicBezTo>
                    <a:cubicBezTo>
                      <a:pt x="8116" y="2131"/>
                      <a:pt x="8146" y="2465"/>
                      <a:pt x="8116" y="2800"/>
                    </a:cubicBezTo>
                    <a:cubicBezTo>
                      <a:pt x="8055" y="3073"/>
                      <a:pt x="8025" y="3256"/>
                      <a:pt x="8025" y="3347"/>
                    </a:cubicBezTo>
                    <a:lnTo>
                      <a:pt x="8025" y="3377"/>
                    </a:lnTo>
                    <a:cubicBezTo>
                      <a:pt x="7994" y="3529"/>
                      <a:pt x="8055" y="3681"/>
                      <a:pt x="8207" y="3742"/>
                    </a:cubicBezTo>
                    <a:cubicBezTo>
                      <a:pt x="8250" y="3768"/>
                      <a:pt x="8293" y="3779"/>
                      <a:pt x="8336" y="3779"/>
                    </a:cubicBezTo>
                    <a:cubicBezTo>
                      <a:pt x="8443" y="3779"/>
                      <a:pt x="8545" y="3707"/>
                      <a:pt x="8633" y="3620"/>
                    </a:cubicBezTo>
                    <a:cubicBezTo>
                      <a:pt x="8633" y="3620"/>
                      <a:pt x="8724" y="3529"/>
                      <a:pt x="8906" y="3408"/>
                    </a:cubicBezTo>
                    <a:cubicBezTo>
                      <a:pt x="9022" y="3341"/>
                      <a:pt x="9140" y="3313"/>
                      <a:pt x="9258" y="3313"/>
                    </a:cubicBezTo>
                    <a:cubicBezTo>
                      <a:pt x="9571" y="3313"/>
                      <a:pt x="9879" y="3512"/>
                      <a:pt x="10122" y="3711"/>
                    </a:cubicBezTo>
                    <a:cubicBezTo>
                      <a:pt x="10335" y="3894"/>
                      <a:pt x="10487" y="4137"/>
                      <a:pt x="10608" y="4350"/>
                    </a:cubicBezTo>
                    <a:cubicBezTo>
                      <a:pt x="10943" y="5140"/>
                      <a:pt x="10639" y="6022"/>
                      <a:pt x="10639" y="6022"/>
                    </a:cubicBezTo>
                    <a:cubicBezTo>
                      <a:pt x="10608" y="6143"/>
                      <a:pt x="10639" y="6295"/>
                      <a:pt x="10730" y="6356"/>
                    </a:cubicBezTo>
                    <a:cubicBezTo>
                      <a:pt x="10775" y="6424"/>
                      <a:pt x="10872" y="6458"/>
                      <a:pt x="10969" y="6458"/>
                    </a:cubicBezTo>
                    <a:cubicBezTo>
                      <a:pt x="11002" y="6458"/>
                      <a:pt x="11034" y="6455"/>
                      <a:pt x="11064" y="6447"/>
                    </a:cubicBezTo>
                    <a:cubicBezTo>
                      <a:pt x="11079" y="6447"/>
                      <a:pt x="11243" y="6386"/>
                      <a:pt x="11496" y="6386"/>
                    </a:cubicBezTo>
                    <a:cubicBezTo>
                      <a:pt x="11777" y="6386"/>
                      <a:pt x="12168" y="6461"/>
                      <a:pt x="12584" y="6781"/>
                    </a:cubicBezTo>
                    <a:cubicBezTo>
                      <a:pt x="12736" y="6903"/>
                      <a:pt x="12858" y="7025"/>
                      <a:pt x="13010" y="7177"/>
                    </a:cubicBezTo>
                    <a:cubicBezTo>
                      <a:pt x="13314" y="7511"/>
                      <a:pt x="13435" y="7876"/>
                      <a:pt x="13435" y="8271"/>
                    </a:cubicBezTo>
                    <a:cubicBezTo>
                      <a:pt x="13435" y="8909"/>
                      <a:pt x="13040" y="9395"/>
                      <a:pt x="13040" y="9456"/>
                    </a:cubicBezTo>
                    <a:cubicBezTo>
                      <a:pt x="12979" y="9547"/>
                      <a:pt x="12979" y="9699"/>
                      <a:pt x="13040" y="9821"/>
                    </a:cubicBezTo>
                    <a:cubicBezTo>
                      <a:pt x="13115" y="9922"/>
                      <a:pt x="13233" y="9981"/>
                      <a:pt x="13323" y="9981"/>
                    </a:cubicBezTo>
                    <a:cubicBezTo>
                      <a:pt x="13341" y="9981"/>
                      <a:pt x="13359" y="9978"/>
                      <a:pt x="13374" y="9973"/>
                    </a:cubicBezTo>
                    <a:cubicBezTo>
                      <a:pt x="13374" y="9973"/>
                      <a:pt x="13553" y="9933"/>
                      <a:pt x="13805" y="9933"/>
                    </a:cubicBezTo>
                    <a:cubicBezTo>
                      <a:pt x="14212" y="9933"/>
                      <a:pt x="14811" y="10037"/>
                      <a:pt x="15168" y="10581"/>
                    </a:cubicBezTo>
                    <a:lnTo>
                      <a:pt x="15259" y="10733"/>
                    </a:lnTo>
                    <a:cubicBezTo>
                      <a:pt x="15745" y="11766"/>
                      <a:pt x="14742" y="12648"/>
                      <a:pt x="14712" y="12678"/>
                    </a:cubicBezTo>
                    <a:cubicBezTo>
                      <a:pt x="14651" y="12769"/>
                      <a:pt x="14560" y="12861"/>
                      <a:pt x="14590" y="12982"/>
                    </a:cubicBezTo>
                    <a:cubicBezTo>
                      <a:pt x="14651" y="13104"/>
                      <a:pt x="14712" y="13195"/>
                      <a:pt x="14833" y="13256"/>
                    </a:cubicBezTo>
                    <a:cubicBezTo>
                      <a:pt x="14833" y="13256"/>
                      <a:pt x="15654" y="13529"/>
                      <a:pt x="16262" y="14046"/>
                    </a:cubicBezTo>
                    <a:cubicBezTo>
                      <a:pt x="16687" y="14380"/>
                      <a:pt x="16931" y="14775"/>
                      <a:pt x="16931" y="15140"/>
                    </a:cubicBezTo>
                    <a:cubicBezTo>
                      <a:pt x="16931" y="16326"/>
                      <a:pt x="15289" y="16660"/>
                      <a:pt x="15289" y="16660"/>
                    </a:cubicBezTo>
                    <a:cubicBezTo>
                      <a:pt x="15168" y="16721"/>
                      <a:pt x="15046" y="16782"/>
                      <a:pt x="15016" y="16903"/>
                    </a:cubicBezTo>
                    <a:cubicBezTo>
                      <a:pt x="14985" y="16994"/>
                      <a:pt x="15016" y="17116"/>
                      <a:pt x="15107" y="17238"/>
                    </a:cubicBezTo>
                    <a:cubicBezTo>
                      <a:pt x="15107" y="17238"/>
                      <a:pt x="15289" y="17420"/>
                      <a:pt x="15472" y="17693"/>
                    </a:cubicBezTo>
                    <a:cubicBezTo>
                      <a:pt x="15776" y="18149"/>
                      <a:pt x="16049" y="18848"/>
                      <a:pt x="15654" y="19396"/>
                    </a:cubicBezTo>
                    <a:cubicBezTo>
                      <a:pt x="15472" y="19700"/>
                      <a:pt x="15259" y="19852"/>
                      <a:pt x="14955" y="19943"/>
                    </a:cubicBezTo>
                    <a:cubicBezTo>
                      <a:pt x="14849" y="19965"/>
                      <a:pt x="14740" y="19974"/>
                      <a:pt x="14631" y="19974"/>
                    </a:cubicBezTo>
                    <a:cubicBezTo>
                      <a:pt x="13827" y="19974"/>
                      <a:pt x="12979" y="19456"/>
                      <a:pt x="12979" y="19456"/>
                    </a:cubicBezTo>
                    <a:cubicBezTo>
                      <a:pt x="12918" y="19411"/>
                      <a:pt x="12858" y="19388"/>
                      <a:pt x="12797" y="19388"/>
                    </a:cubicBezTo>
                    <a:cubicBezTo>
                      <a:pt x="12736" y="19388"/>
                      <a:pt x="12675" y="19411"/>
                      <a:pt x="12614" y="19456"/>
                    </a:cubicBezTo>
                    <a:cubicBezTo>
                      <a:pt x="12523" y="19517"/>
                      <a:pt x="12462" y="19639"/>
                      <a:pt x="12462" y="19760"/>
                    </a:cubicBezTo>
                    <a:cubicBezTo>
                      <a:pt x="12462" y="19852"/>
                      <a:pt x="12523" y="20763"/>
                      <a:pt x="11611" y="21007"/>
                    </a:cubicBezTo>
                    <a:cubicBezTo>
                      <a:pt x="11566" y="21016"/>
                      <a:pt x="11495" y="21033"/>
                      <a:pt x="11407" y="21033"/>
                    </a:cubicBezTo>
                    <a:cubicBezTo>
                      <a:pt x="11201" y="21033"/>
                      <a:pt x="10897" y="20939"/>
                      <a:pt x="10578" y="20429"/>
                    </a:cubicBezTo>
                    <a:cubicBezTo>
                      <a:pt x="10335" y="20095"/>
                      <a:pt x="10274" y="19760"/>
                      <a:pt x="10274" y="19760"/>
                    </a:cubicBezTo>
                    <a:cubicBezTo>
                      <a:pt x="10244" y="19639"/>
                      <a:pt x="10122" y="19548"/>
                      <a:pt x="10000" y="19517"/>
                    </a:cubicBezTo>
                    <a:cubicBezTo>
                      <a:pt x="9979" y="19512"/>
                      <a:pt x="9958" y="19509"/>
                      <a:pt x="9938" y="19509"/>
                    </a:cubicBezTo>
                    <a:cubicBezTo>
                      <a:pt x="9846" y="19509"/>
                      <a:pt x="9766" y="19564"/>
                      <a:pt x="9666" y="19639"/>
                    </a:cubicBezTo>
                    <a:cubicBezTo>
                      <a:pt x="9642" y="19662"/>
                      <a:pt x="9325" y="20016"/>
                      <a:pt x="8715" y="20016"/>
                    </a:cubicBezTo>
                    <a:cubicBezTo>
                      <a:pt x="8539" y="20016"/>
                      <a:pt x="8340" y="19987"/>
                      <a:pt x="8116" y="19912"/>
                    </a:cubicBezTo>
                    <a:cubicBezTo>
                      <a:pt x="7964" y="19821"/>
                      <a:pt x="7842" y="19760"/>
                      <a:pt x="7751" y="19639"/>
                    </a:cubicBezTo>
                    <a:cubicBezTo>
                      <a:pt x="7447" y="19183"/>
                      <a:pt x="7751" y="18271"/>
                      <a:pt x="7873" y="17967"/>
                    </a:cubicBezTo>
                    <a:cubicBezTo>
                      <a:pt x="7964" y="17815"/>
                      <a:pt x="7873" y="17663"/>
                      <a:pt x="7751" y="17541"/>
                    </a:cubicBezTo>
                    <a:cubicBezTo>
                      <a:pt x="7706" y="17496"/>
                      <a:pt x="7630" y="17473"/>
                      <a:pt x="7554" y="17473"/>
                    </a:cubicBezTo>
                    <a:cubicBezTo>
                      <a:pt x="7478" y="17473"/>
                      <a:pt x="7402" y="17496"/>
                      <a:pt x="7356" y="17541"/>
                    </a:cubicBezTo>
                    <a:cubicBezTo>
                      <a:pt x="7356" y="17541"/>
                      <a:pt x="6813" y="18005"/>
                      <a:pt x="6178" y="18005"/>
                    </a:cubicBezTo>
                    <a:cubicBezTo>
                      <a:pt x="5937" y="18005"/>
                      <a:pt x="5683" y="17938"/>
                      <a:pt x="5441" y="17754"/>
                    </a:cubicBezTo>
                    <a:cubicBezTo>
                      <a:pt x="5319" y="17693"/>
                      <a:pt x="5228" y="17572"/>
                      <a:pt x="5137" y="17481"/>
                    </a:cubicBezTo>
                    <a:cubicBezTo>
                      <a:pt x="4681" y="16751"/>
                      <a:pt x="5076" y="15535"/>
                      <a:pt x="5076" y="15535"/>
                    </a:cubicBezTo>
                    <a:cubicBezTo>
                      <a:pt x="5107" y="15383"/>
                      <a:pt x="5076" y="15231"/>
                      <a:pt x="4955" y="15140"/>
                    </a:cubicBezTo>
                    <a:cubicBezTo>
                      <a:pt x="4894" y="15110"/>
                      <a:pt x="4826" y="15095"/>
                      <a:pt x="4757" y="15095"/>
                    </a:cubicBezTo>
                    <a:cubicBezTo>
                      <a:pt x="4689" y="15095"/>
                      <a:pt x="4620" y="15110"/>
                      <a:pt x="4560" y="15140"/>
                    </a:cubicBezTo>
                    <a:cubicBezTo>
                      <a:pt x="4474" y="15226"/>
                      <a:pt x="4091" y="15447"/>
                      <a:pt x="3768" y="15447"/>
                    </a:cubicBezTo>
                    <a:cubicBezTo>
                      <a:pt x="3748" y="15447"/>
                      <a:pt x="3728" y="15446"/>
                      <a:pt x="3708" y="15444"/>
                    </a:cubicBezTo>
                    <a:cubicBezTo>
                      <a:pt x="3556" y="15414"/>
                      <a:pt x="3435" y="15323"/>
                      <a:pt x="3313" y="15171"/>
                    </a:cubicBezTo>
                    <a:cubicBezTo>
                      <a:pt x="2827" y="14532"/>
                      <a:pt x="3405" y="13712"/>
                      <a:pt x="3405" y="13712"/>
                    </a:cubicBezTo>
                    <a:cubicBezTo>
                      <a:pt x="3465" y="13590"/>
                      <a:pt x="3465" y="13408"/>
                      <a:pt x="3344" y="13286"/>
                    </a:cubicBezTo>
                    <a:cubicBezTo>
                      <a:pt x="3283" y="13205"/>
                      <a:pt x="3195" y="13164"/>
                      <a:pt x="3107" y="13164"/>
                    </a:cubicBezTo>
                    <a:cubicBezTo>
                      <a:pt x="3063" y="13164"/>
                      <a:pt x="3020" y="13175"/>
                      <a:pt x="2979" y="13195"/>
                    </a:cubicBezTo>
                    <a:cubicBezTo>
                      <a:pt x="2979" y="13195"/>
                      <a:pt x="2711" y="13307"/>
                      <a:pt x="2439" y="13307"/>
                    </a:cubicBezTo>
                    <a:cubicBezTo>
                      <a:pt x="2262" y="13307"/>
                      <a:pt x="2084" y="13259"/>
                      <a:pt x="1976" y="13104"/>
                    </a:cubicBezTo>
                    <a:cubicBezTo>
                      <a:pt x="1946" y="13043"/>
                      <a:pt x="1946" y="13013"/>
                      <a:pt x="1915" y="12982"/>
                    </a:cubicBezTo>
                    <a:cubicBezTo>
                      <a:pt x="1672" y="12405"/>
                      <a:pt x="2584" y="11614"/>
                      <a:pt x="2949" y="11371"/>
                    </a:cubicBezTo>
                    <a:cubicBezTo>
                      <a:pt x="3040" y="11310"/>
                      <a:pt x="3131" y="11128"/>
                      <a:pt x="3040" y="10976"/>
                    </a:cubicBezTo>
                    <a:cubicBezTo>
                      <a:pt x="2987" y="10844"/>
                      <a:pt x="2865" y="10757"/>
                      <a:pt x="2734" y="10757"/>
                    </a:cubicBezTo>
                    <a:cubicBezTo>
                      <a:pt x="2714" y="10757"/>
                      <a:pt x="2695" y="10759"/>
                      <a:pt x="2675" y="10763"/>
                    </a:cubicBezTo>
                    <a:cubicBezTo>
                      <a:pt x="2675" y="10763"/>
                      <a:pt x="2500" y="10802"/>
                      <a:pt x="2261" y="10802"/>
                    </a:cubicBezTo>
                    <a:cubicBezTo>
                      <a:pt x="1902" y="10802"/>
                      <a:pt x="1398" y="10715"/>
                      <a:pt x="1125" y="10277"/>
                    </a:cubicBezTo>
                    <a:cubicBezTo>
                      <a:pt x="1034" y="10125"/>
                      <a:pt x="973" y="9943"/>
                      <a:pt x="912" y="9760"/>
                    </a:cubicBezTo>
                    <a:cubicBezTo>
                      <a:pt x="699" y="8332"/>
                      <a:pt x="2371" y="7663"/>
                      <a:pt x="2432" y="7632"/>
                    </a:cubicBezTo>
                    <a:cubicBezTo>
                      <a:pt x="2584" y="7541"/>
                      <a:pt x="2675" y="7389"/>
                      <a:pt x="2645" y="7237"/>
                    </a:cubicBezTo>
                    <a:cubicBezTo>
                      <a:pt x="2584" y="7085"/>
                      <a:pt x="2432" y="6964"/>
                      <a:pt x="2280" y="6964"/>
                    </a:cubicBezTo>
                    <a:cubicBezTo>
                      <a:pt x="2280" y="6964"/>
                      <a:pt x="2253" y="6966"/>
                      <a:pt x="2206" y="6966"/>
                    </a:cubicBezTo>
                    <a:cubicBezTo>
                      <a:pt x="1998" y="6966"/>
                      <a:pt x="1398" y="6925"/>
                      <a:pt x="1125" y="6477"/>
                    </a:cubicBezTo>
                    <a:cubicBezTo>
                      <a:pt x="1003" y="6295"/>
                      <a:pt x="973" y="6022"/>
                      <a:pt x="973" y="5718"/>
                    </a:cubicBezTo>
                    <a:cubicBezTo>
                      <a:pt x="1034" y="4441"/>
                      <a:pt x="2401" y="4198"/>
                      <a:pt x="2675" y="4167"/>
                    </a:cubicBezTo>
                    <a:cubicBezTo>
                      <a:pt x="2827" y="4167"/>
                      <a:pt x="2888" y="4046"/>
                      <a:pt x="2949" y="3924"/>
                    </a:cubicBezTo>
                    <a:cubicBezTo>
                      <a:pt x="2979" y="3833"/>
                      <a:pt x="2949" y="3681"/>
                      <a:pt x="2827" y="3590"/>
                    </a:cubicBezTo>
                    <a:cubicBezTo>
                      <a:pt x="2736" y="3529"/>
                      <a:pt x="2493" y="3316"/>
                      <a:pt x="2280" y="3012"/>
                    </a:cubicBezTo>
                    <a:cubicBezTo>
                      <a:pt x="2037" y="2556"/>
                      <a:pt x="2037" y="2192"/>
                      <a:pt x="2401" y="1766"/>
                    </a:cubicBezTo>
                    <a:cubicBezTo>
                      <a:pt x="2594" y="1550"/>
                      <a:pt x="2832" y="1469"/>
                      <a:pt x="3080" y="1469"/>
                    </a:cubicBezTo>
                    <a:cubicBezTo>
                      <a:pt x="3810" y="1469"/>
                      <a:pt x="4628" y="2169"/>
                      <a:pt x="4651" y="2192"/>
                    </a:cubicBezTo>
                    <a:cubicBezTo>
                      <a:pt x="4696" y="2260"/>
                      <a:pt x="4776" y="2294"/>
                      <a:pt x="4864" y="2294"/>
                    </a:cubicBezTo>
                    <a:cubicBezTo>
                      <a:pt x="4894" y="2294"/>
                      <a:pt x="4924" y="2290"/>
                      <a:pt x="4955" y="2283"/>
                    </a:cubicBezTo>
                    <a:cubicBezTo>
                      <a:pt x="5076" y="2222"/>
                      <a:pt x="5137" y="2161"/>
                      <a:pt x="5167" y="2070"/>
                    </a:cubicBezTo>
                    <a:cubicBezTo>
                      <a:pt x="5219" y="2018"/>
                      <a:pt x="5672" y="832"/>
                      <a:pt x="6657" y="832"/>
                    </a:cubicBezTo>
                    <a:close/>
                    <a:moveTo>
                      <a:pt x="6637" y="1"/>
                    </a:moveTo>
                    <a:cubicBezTo>
                      <a:pt x="5722" y="1"/>
                      <a:pt x="5085" y="678"/>
                      <a:pt x="4772" y="1280"/>
                    </a:cubicBezTo>
                    <a:cubicBezTo>
                      <a:pt x="4318" y="1078"/>
                      <a:pt x="3733" y="848"/>
                      <a:pt x="3147" y="848"/>
                    </a:cubicBezTo>
                    <a:cubicBezTo>
                      <a:pt x="2674" y="848"/>
                      <a:pt x="2201" y="998"/>
                      <a:pt x="1794" y="1432"/>
                    </a:cubicBezTo>
                    <a:cubicBezTo>
                      <a:pt x="1277" y="2040"/>
                      <a:pt x="1186" y="2769"/>
                      <a:pt x="1642" y="3499"/>
                    </a:cubicBezTo>
                    <a:cubicBezTo>
                      <a:pt x="1733" y="3590"/>
                      <a:pt x="1794" y="3711"/>
                      <a:pt x="1885" y="3803"/>
                    </a:cubicBezTo>
                    <a:cubicBezTo>
                      <a:pt x="1064" y="4046"/>
                      <a:pt x="274" y="4715"/>
                      <a:pt x="213" y="5809"/>
                    </a:cubicBezTo>
                    <a:cubicBezTo>
                      <a:pt x="152" y="6265"/>
                      <a:pt x="243" y="6629"/>
                      <a:pt x="456" y="6933"/>
                    </a:cubicBezTo>
                    <a:cubicBezTo>
                      <a:pt x="699" y="7298"/>
                      <a:pt x="973" y="7481"/>
                      <a:pt x="1277" y="7602"/>
                    </a:cubicBezTo>
                    <a:cubicBezTo>
                      <a:pt x="608" y="8088"/>
                      <a:pt x="0" y="8879"/>
                      <a:pt x="152" y="9943"/>
                    </a:cubicBezTo>
                    <a:cubicBezTo>
                      <a:pt x="213" y="10247"/>
                      <a:pt x="304" y="10520"/>
                      <a:pt x="426" y="10733"/>
                    </a:cubicBezTo>
                    <a:cubicBezTo>
                      <a:pt x="760" y="11280"/>
                      <a:pt x="1307" y="11462"/>
                      <a:pt x="1763" y="11554"/>
                    </a:cubicBezTo>
                    <a:cubicBezTo>
                      <a:pt x="1338" y="12009"/>
                      <a:pt x="912" y="12648"/>
                      <a:pt x="1186" y="13316"/>
                    </a:cubicBezTo>
                    <a:lnTo>
                      <a:pt x="1307" y="13560"/>
                    </a:lnTo>
                    <a:cubicBezTo>
                      <a:pt x="1581" y="13985"/>
                      <a:pt x="2037" y="14076"/>
                      <a:pt x="2401" y="14076"/>
                    </a:cubicBezTo>
                    <a:cubicBezTo>
                      <a:pt x="2280" y="14532"/>
                      <a:pt x="2249" y="15140"/>
                      <a:pt x="2675" y="15687"/>
                    </a:cubicBezTo>
                    <a:cubicBezTo>
                      <a:pt x="2888" y="15991"/>
                      <a:pt x="3161" y="16143"/>
                      <a:pt x="3496" y="16174"/>
                    </a:cubicBezTo>
                    <a:cubicBezTo>
                      <a:pt x="3561" y="16182"/>
                      <a:pt x="3628" y="16186"/>
                      <a:pt x="3695" y="16186"/>
                    </a:cubicBezTo>
                    <a:cubicBezTo>
                      <a:pt x="3879" y="16186"/>
                      <a:pt x="4061" y="16157"/>
                      <a:pt x="4195" y="16113"/>
                    </a:cubicBezTo>
                    <a:lnTo>
                      <a:pt x="4195" y="16113"/>
                    </a:lnTo>
                    <a:cubicBezTo>
                      <a:pt x="4104" y="16630"/>
                      <a:pt x="4104" y="17329"/>
                      <a:pt x="4499" y="17876"/>
                    </a:cubicBezTo>
                    <a:cubicBezTo>
                      <a:pt x="4620" y="18089"/>
                      <a:pt x="4772" y="18241"/>
                      <a:pt x="4955" y="18393"/>
                    </a:cubicBezTo>
                    <a:cubicBezTo>
                      <a:pt x="5297" y="18637"/>
                      <a:pt x="5666" y="18724"/>
                      <a:pt x="6024" y="18724"/>
                    </a:cubicBezTo>
                    <a:cubicBezTo>
                      <a:pt x="6332" y="18724"/>
                      <a:pt x="6632" y="18659"/>
                      <a:pt x="6900" y="18575"/>
                    </a:cubicBezTo>
                    <a:lnTo>
                      <a:pt x="6900" y="18575"/>
                    </a:lnTo>
                    <a:cubicBezTo>
                      <a:pt x="6809" y="19031"/>
                      <a:pt x="6809" y="19608"/>
                      <a:pt x="7082" y="20003"/>
                    </a:cubicBezTo>
                    <a:cubicBezTo>
                      <a:pt x="7234" y="20277"/>
                      <a:pt x="7447" y="20429"/>
                      <a:pt x="7751" y="20551"/>
                    </a:cubicBezTo>
                    <a:cubicBezTo>
                      <a:pt x="8075" y="20662"/>
                      <a:pt x="8366" y="20708"/>
                      <a:pt x="8624" y="20708"/>
                    </a:cubicBezTo>
                    <a:cubicBezTo>
                      <a:pt x="9069" y="20708"/>
                      <a:pt x="9416" y="20572"/>
                      <a:pt x="9666" y="20399"/>
                    </a:cubicBezTo>
                    <a:cubicBezTo>
                      <a:pt x="9727" y="20520"/>
                      <a:pt x="9788" y="20672"/>
                      <a:pt x="9879" y="20763"/>
                    </a:cubicBezTo>
                    <a:cubicBezTo>
                      <a:pt x="10248" y="21354"/>
                      <a:pt x="10717" y="21666"/>
                      <a:pt x="11254" y="21666"/>
                    </a:cubicBezTo>
                    <a:cubicBezTo>
                      <a:pt x="11380" y="21666"/>
                      <a:pt x="11509" y="21649"/>
                      <a:pt x="11642" y="21614"/>
                    </a:cubicBezTo>
                    <a:cubicBezTo>
                      <a:pt x="12523" y="21371"/>
                      <a:pt x="12858" y="20733"/>
                      <a:pt x="12979" y="20216"/>
                    </a:cubicBezTo>
                    <a:cubicBezTo>
                      <a:pt x="13367" y="20386"/>
                      <a:pt x="13949" y="20595"/>
                      <a:pt x="14539" y="20595"/>
                    </a:cubicBezTo>
                    <a:cubicBezTo>
                      <a:pt x="14688" y="20595"/>
                      <a:pt x="14838" y="20581"/>
                      <a:pt x="14985" y="20551"/>
                    </a:cubicBezTo>
                    <a:cubicBezTo>
                      <a:pt x="15472" y="20429"/>
                      <a:pt x="15867" y="20155"/>
                      <a:pt x="16110" y="19700"/>
                    </a:cubicBezTo>
                    <a:cubicBezTo>
                      <a:pt x="16535" y="19031"/>
                      <a:pt x="16505" y="18149"/>
                      <a:pt x="15928" y="17268"/>
                    </a:cubicBezTo>
                    <a:cubicBezTo>
                      <a:pt x="15897" y="17207"/>
                      <a:pt x="15867" y="17177"/>
                      <a:pt x="15806" y="17086"/>
                    </a:cubicBezTo>
                    <a:cubicBezTo>
                      <a:pt x="16475" y="16873"/>
                      <a:pt x="17478" y="16234"/>
                      <a:pt x="17478" y="15049"/>
                    </a:cubicBezTo>
                    <a:cubicBezTo>
                      <a:pt x="17478" y="14502"/>
                      <a:pt x="17235" y="14016"/>
                      <a:pt x="16779" y="13560"/>
                    </a:cubicBezTo>
                    <a:cubicBezTo>
                      <a:pt x="17174" y="11949"/>
                      <a:pt x="18694" y="9061"/>
                      <a:pt x="19605" y="8453"/>
                    </a:cubicBezTo>
                    <a:cubicBezTo>
                      <a:pt x="20305" y="7967"/>
                      <a:pt x="21642" y="7541"/>
                      <a:pt x="22767" y="7177"/>
                    </a:cubicBezTo>
                    <a:cubicBezTo>
                      <a:pt x="23557" y="6903"/>
                      <a:pt x="24256" y="6721"/>
                      <a:pt x="24682" y="6477"/>
                    </a:cubicBezTo>
                    <a:cubicBezTo>
                      <a:pt x="25137" y="6265"/>
                      <a:pt x="25776" y="5839"/>
                      <a:pt x="25958" y="5079"/>
                    </a:cubicBezTo>
                    <a:cubicBezTo>
                      <a:pt x="26110" y="4502"/>
                      <a:pt x="25928" y="3833"/>
                      <a:pt x="25441" y="3043"/>
                    </a:cubicBezTo>
                    <a:cubicBezTo>
                      <a:pt x="25350" y="2921"/>
                      <a:pt x="25229" y="2769"/>
                      <a:pt x="25168" y="2617"/>
                    </a:cubicBezTo>
                    <a:cubicBezTo>
                      <a:pt x="24107" y="1202"/>
                      <a:pt x="23415" y="431"/>
                      <a:pt x="22463" y="431"/>
                    </a:cubicBezTo>
                    <a:cubicBezTo>
                      <a:pt x="22105" y="431"/>
                      <a:pt x="21711" y="539"/>
                      <a:pt x="21247" y="763"/>
                    </a:cubicBezTo>
                    <a:cubicBezTo>
                      <a:pt x="20457" y="1128"/>
                      <a:pt x="19818" y="1523"/>
                      <a:pt x="19149" y="1888"/>
                    </a:cubicBezTo>
                    <a:cubicBezTo>
                      <a:pt x="18633" y="2192"/>
                      <a:pt x="18146" y="2496"/>
                      <a:pt x="17599" y="2769"/>
                    </a:cubicBezTo>
                    <a:cubicBezTo>
                      <a:pt x="17361" y="2893"/>
                      <a:pt x="17091" y="2945"/>
                      <a:pt x="16795" y="2945"/>
                    </a:cubicBezTo>
                    <a:cubicBezTo>
                      <a:pt x="16074" y="2945"/>
                      <a:pt x="15195" y="2637"/>
                      <a:pt x="14225" y="2313"/>
                    </a:cubicBezTo>
                    <a:cubicBezTo>
                      <a:pt x="13526" y="2070"/>
                      <a:pt x="12827" y="1857"/>
                      <a:pt x="12067" y="1675"/>
                    </a:cubicBezTo>
                    <a:cubicBezTo>
                      <a:pt x="10730" y="1371"/>
                      <a:pt x="9484" y="1280"/>
                      <a:pt x="8602" y="1280"/>
                    </a:cubicBezTo>
                    <a:cubicBezTo>
                      <a:pt x="8359" y="763"/>
                      <a:pt x="7994" y="368"/>
                      <a:pt x="7417" y="155"/>
                    </a:cubicBezTo>
                    <a:cubicBezTo>
                      <a:pt x="7138" y="48"/>
                      <a:pt x="6878" y="1"/>
                      <a:pt x="663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0" name="Google Shape;1560;p25"/>
              <p:cNvSpPr/>
              <p:nvPr/>
            </p:nvSpPr>
            <p:spPr>
              <a:xfrm>
                <a:off x="3832700" y="896425"/>
                <a:ext cx="172050" cy="51750"/>
              </a:xfrm>
              <a:custGeom>
                <a:rect b="b" l="l" r="r" t="t"/>
                <a:pathLst>
                  <a:path extrusionOk="0" h="2070" w="6882">
                    <a:moveTo>
                      <a:pt x="445" y="0"/>
                    </a:moveTo>
                    <a:cubicBezTo>
                      <a:pt x="174" y="0"/>
                      <a:pt x="0" y="338"/>
                      <a:pt x="232" y="569"/>
                    </a:cubicBezTo>
                    <a:cubicBezTo>
                      <a:pt x="512" y="826"/>
                      <a:pt x="829" y="975"/>
                      <a:pt x="1167" y="975"/>
                    </a:cubicBezTo>
                    <a:cubicBezTo>
                      <a:pt x="1269" y="975"/>
                      <a:pt x="1373" y="962"/>
                      <a:pt x="1478" y="934"/>
                    </a:cubicBezTo>
                    <a:cubicBezTo>
                      <a:pt x="1804" y="1585"/>
                      <a:pt x="2491" y="1983"/>
                      <a:pt x="3168" y="1983"/>
                    </a:cubicBezTo>
                    <a:cubicBezTo>
                      <a:pt x="3566" y="1983"/>
                      <a:pt x="3960" y="1845"/>
                      <a:pt x="4274" y="1542"/>
                    </a:cubicBezTo>
                    <a:cubicBezTo>
                      <a:pt x="4658" y="1848"/>
                      <a:pt x="5250" y="2070"/>
                      <a:pt x="5770" y="2070"/>
                    </a:cubicBezTo>
                    <a:cubicBezTo>
                      <a:pt x="6281" y="2070"/>
                      <a:pt x="6722" y="1856"/>
                      <a:pt x="6828" y="1299"/>
                    </a:cubicBezTo>
                    <a:cubicBezTo>
                      <a:pt x="6881" y="1049"/>
                      <a:pt x="6673" y="893"/>
                      <a:pt x="6480" y="893"/>
                    </a:cubicBezTo>
                    <a:cubicBezTo>
                      <a:pt x="6344" y="893"/>
                      <a:pt x="6215" y="971"/>
                      <a:pt x="6189" y="1147"/>
                    </a:cubicBezTo>
                    <a:cubicBezTo>
                      <a:pt x="6150" y="1342"/>
                      <a:pt x="5986" y="1415"/>
                      <a:pt x="5774" y="1415"/>
                    </a:cubicBezTo>
                    <a:cubicBezTo>
                      <a:pt x="5328" y="1415"/>
                      <a:pt x="4672" y="1089"/>
                      <a:pt x="4548" y="903"/>
                    </a:cubicBezTo>
                    <a:cubicBezTo>
                      <a:pt x="4478" y="815"/>
                      <a:pt x="4366" y="748"/>
                      <a:pt x="4256" y="748"/>
                    </a:cubicBezTo>
                    <a:cubicBezTo>
                      <a:pt x="4175" y="748"/>
                      <a:pt x="4095" y="783"/>
                      <a:pt x="4031" y="873"/>
                    </a:cubicBezTo>
                    <a:cubicBezTo>
                      <a:pt x="3789" y="1201"/>
                      <a:pt x="3454" y="1349"/>
                      <a:pt x="3123" y="1349"/>
                    </a:cubicBezTo>
                    <a:cubicBezTo>
                      <a:pt x="2627" y="1349"/>
                      <a:pt x="2141" y="1013"/>
                      <a:pt x="1995" y="447"/>
                    </a:cubicBezTo>
                    <a:cubicBezTo>
                      <a:pt x="1954" y="285"/>
                      <a:pt x="1833" y="204"/>
                      <a:pt x="1702" y="204"/>
                    </a:cubicBezTo>
                    <a:cubicBezTo>
                      <a:pt x="1637" y="204"/>
                      <a:pt x="1569" y="225"/>
                      <a:pt x="1508" y="265"/>
                    </a:cubicBezTo>
                    <a:cubicBezTo>
                      <a:pt x="1394" y="317"/>
                      <a:pt x="1287" y="341"/>
                      <a:pt x="1188" y="341"/>
                    </a:cubicBezTo>
                    <a:cubicBezTo>
                      <a:pt x="998" y="341"/>
                      <a:pt x="838" y="253"/>
                      <a:pt x="718" y="113"/>
                    </a:cubicBezTo>
                    <a:cubicBezTo>
                      <a:pt x="624" y="33"/>
                      <a:pt x="530" y="0"/>
                      <a:pt x="44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1" name="Google Shape;1561;p25"/>
              <p:cNvSpPr/>
              <p:nvPr/>
            </p:nvSpPr>
            <p:spPr>
              <a:xfrm>
                <a:off x="3756325" y="561625"/>
                <a:ext cx="106500" cy="96050"/>
              </a:xfrm>
              <a:custGeom>
                <a:rect b="b" l="l" r="r" t="t"/>
                <a:pathLst>
                  <a:path extrusionOk="0" h="3842" w="4260">
                    <a:moveTo>
                      <a:pt x="1133" y="0"/>
                    </a:moveTo>
                    <a:cubicBezTo>
                      <a:pt x="818" y="0"/>
                      <a:pt x="486" y="147"/>
                      <a:pt x="186" y="496"/>
                    </a:cubicBezTo>
                    <a:cubicBezTo>
                      <a:pt x="0" y="705"/>
                      <a:pt x="242" y="1022"/>
                      <a:pt x="488" y="1022"/>
                    </a:cubicBezTo>
                    <a:cubicBezTo>
                      <a:pt x="564" y="1022"/>
                      <a:pt x="639" y="992"/>
                      <a:pt x="703" y="921"/>
                    </a:cubicBezTo>
                    <a:cubicBezTo>
                      <a:pt x="840" y="759"/>
                      <a:pt x="991" y="690"/>
                      <a:pt x="1136" y="690"/>
                    </a:cubicBezTo>
                    <a:cubicBezTo>
                      <a:pt x="1508" y="690"/>
                      <a:pt x="1841" y="1140"/>
                      <a:pt x="1797" y="1620"/>
                    </a:cubicBezTo>
                    <a:cubicBezTo>
                      <a:pt x="1742" y="1843"/>
                      <a:pt x="1915" y="1989"/>
                      <a:pt x="2155" y="1989"/>
                    </a:cubicBezTo>
                    <a:cubicBezTo>
                      <a:pt x="2177" y="1989"/>
                      <a:pt x="2200" y="1988"/>
                      <a:pt x="2223" y="1985"/>
                    </a:cubicBezTo>
                    <a:cubicBezTo>
                      <a:pt x="2266" y="1978"/>
                      <a:pt x="2308" y="1974"/>
                      <a:pt x="2350" y="1974"/>
                    </a:cubicBezTo>
                    <a:cubicBezTo>
                      <a:pt x="2986" y="1974"/>
                      <a:pt x="3449" y="2811"/>
                      <a:pt x="3135" y="3353"/>
                    </a:cubicBezTo>
                    <a:cubicBezTo>
                      <a:pt x="2992" y="3618"/>
                      <a:pt x="3205" y="3842"/>
                      <a:pt x="3433" y="3842"/>
                    </a:cubicBezTo>
                    <a:cubicBezTo>
                      <a:pt x="3546" y="3842"/>
                      <a:pt x="3663" y="3787"/>
                      <a:pt x="3743" y="3657"/>
                    </a:cubicBezTo>
                    <a:cubicBezTo>
                      <a:pt x="4260" y="2684"/>
                      <a:pt x="3469" y="1468"/>
                      <a:pt x="2436" y="1347"/>
                    </a:cubicBezTo>
                    <a:cubicBezTo>
                      <a:pt x="2354" y="612"/>
                      <a:pt x="1779" y="0"/>
                      <a:pt x="113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562" name="Google Shape;1562;p25"/>
            <p:cNvSpPr/>
            <p:nvPr/>
          </p:nvSpPr>
          <p:spPr>
            <a:xfrm>
              <a:off x="446450" y="452825"/>
              <a:ext cx="595000" cy="522025"/>
            </a:xfrm>
            <a:custGeom>
              <a:rect b="b" l="l" r="r" t="t"/>
              <a:pathLst>
                <a:path extrusionOk="0" h="20881" w="23800">
                  <a:moveTo>
                    <a:pt x="2269" y="573"/>
                  </a:moveTo>
                  <a:cubicBezTo>
                    <a:pt x="3060" y="573"/>
                    <a:pt x="3955" y="1154"/>
                    <a:pt x="4559" y="1507"/>
                  </a:cubicBezTo>
                  <a:cubicBezTo>
                    <a:pt x="5289" y="1962"/>
                    <a:pt x="5958" y="2479"/>
                    <a:pt x="6596" y="3026"/>
                  </a:cubicBezTo>
                  <a:cubicBezTo>
                    <a:pt x="6669" y="3078"/>
                    <a:pt x="6745" y="3102"/>
                    <a:pt x="6817" y="3102"/>
                  </a:cubicBezTo>
                  <a:cubicBezTo>
                    <a:pt x="6957" y="3102"/>
                    <a:pt x="7083" y="3014"/>
                    <a:pt x="7143" y="2874"/>
                  </a:cubicBezTo>
                  <a:cubicBezTo>
                    <a:pt x="7300" y="2455"/>
                    <a:pt x="7548" y="1719"/>
                    <a:pt x="8042" y="1719"/>
                  </a:cubicBezTo>
                  <a:cubicBezTo>
                    <a:pt x="8121" y="1719"/>
                    <a:pt x="8206" y="1738"/>
                    <a:pt x="8298" y="1780"/>
                  </a:cubicBezTo>
                  <a:cubicBezTo>
                    <a:pt x="8906" y="2084"/>
                    <a:pt x="9301" y="2844"/>
                    <a:pt x="9666" y="3361"/>
                  </a:cubicBezTo>
                  <a:cubicBezTo>
                    <a:pt x="10335" y="4455"/>
                    <a:pt x="10791" y="5792"/>
                    <a:pt x="11642" y="6735"/>
                  </a:cubicBezTo>
                  <a:cubicBezTo>
                    <a:pt x="11703" y="6796"/>
                    <a:pt x="11779" y="6823"/>
                    <a:pt x="11856" y="6823"/>
                  </a:cubicBezTo>
                  <a:cubicBezTo>
                    <a:pt x="11970" y="6823"/>
                    <a:pt x="12086" y="6764"/>
                    <a:pt x="12158" y="6674"/>
                  </a:cubicBezTo>
                  <a:cubicBezTo>
                    <a:pt x="12386" y="6242"/>
                    <a:pt x="12715" y="5708"/>
                    <a:pt x="13159" y="5708"/>
                  </a:cubicBezTo>
                  <a:cubicBezTo>
                    <a:pt x="13309" y="5708"/>
                    <a:pt x="13472" y="5768"/>
                    <a:pt x="13648" y="5914"/>
                  </a:cubicBezTo>
                  <a:cubicBezTo>
                    <a:pt x="14164" y="6370"/>
                    <a:pt x="14438" y="7160"/>
                    <a:pt x="14651" y="7798"/>
                  </a:cubicBezTo>
                  <a:cubicBezTo>
                    <a:pt x="15016" y="8801"/>
                    <a:pt x="14924" y="9896"/>
                    <a:pt x="15502" y="10777"/>
                  </a:cubicBezTo>
                  <a:cubicBezTo>
                    <a:pt x="15571" y="10863"/>
                    <a:pt x="15679" y="10920"/>
                    <a:pt x="15787" y="10920"/>
                  </a:cubicBezTo>
                  <a:cubicBezTo>
                    <a:pt x="15870" y="10920"/>
                    <a:pt x="15953" y="10887"/>
                    <a:pt x="16019" y="10808"/>
                  </a:cubicBezTo>
                  <a:cubicBezTo>
                    <a:pt x="16140" y="10656"/>
                    <a:pt x="16262" y="10595"/>
                    <a:pt x="16383" y="10382"/>
                  </a:cubicBezTo>
                  <a:cubicBezTo>
                    <a:pt x="16583" y="10043"/>
                    <a:pt x="16796" y="9546"/>
                    <a:pt x="17099" y="9546"/>
                  </a:cubicBezTo>
                  <a:cubicBezTo>
                    <a:pt x="17257" y="9546"/>
                    <a:pt x="17441" y="9682"/>
                    <a:pt x="17660" y="10048"/>
                  </a:cubicBezTo>
                  <a:cubicBezTo>
                    <a:pt x="18359" y="11142"/>
                    <a:pt x="18420" y="12571"/>
                    <a:pt x="18754" y="13817"/>
                  </a:cubicBezTo>
                  <a:cubicBezTo>
                    <a:pt x="19271" y="15397"/>
                    <a:pt x="20365" y="16887"/>
                    <a:pt x="21885" y="17586"/>
                  </a:cubicBezTo>
                  <a:cubicBezTo>
                    <a:pt x="21827" y="17588"/>
                    <a:pt x="21769" y="17589"/>
                    <a:pt x="21712" y="17589"/>
                  </a:cubicBezTo>
                  <a:cubicBezTo>
                    <a:pt x="20009" y="17589"/>
                    <a:pt x="18341" y="16737"/>
                    <a:pt x="16900" y="15914"/>
                  </a:cubicBezTo>
                  <a:cubicBezTo>
                    <a:pt x="15076" y="14789"/>
                    <a:pt x="13557" y="13361"/>
                    <a:pt x="12189" y="11750"/>
                  </a:cubicBezTo>
                  <a:cubicBezTo>
                    <a:pt x="10821" y="10139"/>
                    <a:pt x="9636" y="8346"/>
                    <a:pt x="8328" y="6704"/>
                  </a:cubicBezTo>
                  <a:cubicBezTo>
                    <a:pt x="7265" y="5367"/>
                    <a:pt x="6292" y="3665"/>
                    <a:pt x="4529" y="3300"/>
                  </a:cubicBezTo>
                  <a:cubicBezTo>
                    <a:pt x="4501" y="3294"/>
                    <a:pt x="4474" y="3291"/>
                    <a:pt x="4448" y="3291"/>
                  </a:cubicBezTo>
                  <a:cubicBezTo>
                    <a:pt x="4086" y="3291"/>
                    <a:pt x="3980" y="3853"/>
                    <a:pt x="4377" y="3938"/>
                  </a:cubicBezTo>
                  <a:cubicBezTo>
                    <a:pt x="5471" y="4212"/>
                    <a:pt x="6140" y="5002"/>
                    <a:pt x="6809" y="5883"/>
                  </a:cubicBezTo>
                  <a:cubicBezTo>
                    <a:pt x="7447" y="6704"/>
                    <a:pt x="8116" y="7555"/>
                    <a:pt x="8784" y="8376"/>
                  </a:cubicBezTo>
                  <a:cubicBezTo>
                    <a:pt x="10031" y="10048"/>
                    <a:pt x="11246" y="11750"/>
                    <a:pt x="12645" y="13270"/>
                  </a:cubicBezTo>
                  <a:cubicBezTo>
                    <a:pt x="14043" y="14789"/>
                    <a:pt x="15684" y="16066"/>
                    <a:pt x="17508" y="17039"/>
                  </a:cubicBezTo>
                  <a:cubicBezTo>
                    <a:pt x="18781" y="17733"/>
                    <a:pt x="20218" y="18289"/>
                    <a:pt x="21690" y="18289"/>
                  </a:cubicBezTo>
                  <a:cubicBezTo>
                    <a:pt x="21765" y="18289"/>
                    <a:pt x="21840" y="18288"/>
                    <a:pt x="21915" y="18285"/>
                  </a:cubicBezTo>
                  <a:lnTo>
                    <a:pt x="21915" y="18285"/>
                  </a:lnTo>
                  <a:cubicBezTo>
                    <a:pt x="21642" y="18498"/>
                    <a:pt x="21338" y="18680"/>
                    <a:pt x="21095" y="18862"/>
                  </a:cubicBezTo>
                  <a:cubicBezTo>
                    <a:pt x="20122" y="19440"/>
                    <a:pt x="19119" y="19865"/>
                    <a:pt x="18055" y="20109"/>
                  </a:cubicBezTo>
                  <a:cubicBezTo>
                    <a:pt x="17867" y="20166"/>
                    <a:pt x="17090" y="20265"/>
                    <a:pt x="16335" y="20265"/>
                  </a:cubicBezTo>
                  <a:cubicBezTo>
                    <a:pt x="15501" y="20265"/>
                    <a:pt x="14694" y="20144"/>
                    <a:pt x="14742" y="19713"/>
                  </a:cubicBezTo>
                  <a:cubicBezTo>
                    <a:pt x="14803" y="19136"/>
                    <a:pt x="15806" y="18558"/>
                    <a:pt x="16171" y="18254"/>
                  </a:cubicBezTo>
                  <a:cubicBezTo>
                    <a:pt x="16444" y="18042"/>
                    <a:pt x="16171" y="17738"/>
                    <a:pt x="15927" y="17677"/>
                  </a:cubicBezTo>
                  <a:cubicBezTo>
                    <a:pt x="15668" y="17666"/>
                    <a:pt x="15412" y="17664"/>
                    <a:pt x="15159" y="17664"/>
                  </a:cubicBezTo>
                  <a:cubicBezTo>
                    <a:pt x="14992" y="17664"/>
                    <a:pt x="14826" y="17665"/>
                    <a:pt x="14661" y="17665"/>
                  </a:cubicBezTo>
                  <a:cubicBezTo>
                    <a:pt x="13675" y="17665"/>
                    <a:pt x="12727" y="17631"/>
                    <a:pt x="11763" y="17160"/>
                  </a:cubicBezTo>
                  <a:cubicBezTo>
                    <a:pt x="11095" y="16826"/>
                    <a:pt x="10547" y="16157"/>
                    <a:pt x="11307" y="15549"/>
                  </a:cubicBezTo>
                  <a:cubicBezTo>
                    <a:pt x="11733" y="15215"/>
                    <a:pt x="12310" y="15063"/>
                    <a:pt x="12797" y="14850"/>
                  </a:cubicBezTo>
                  <a:cubicBezTo>
                    <a:pt x="13101" y="14698"/>
                    <a:pt x="12918" y="14242"/>
                    <a:pt x="12614" y="14242"/>
                  </a:cubicBezTo>
                  <a:cubicBezTo>
                    <a:pt x="12275" y="14242"/>
                    <a:pt x="11939" y="14246"/>
                    <a:pt x="11607" y="14246"/>
                  </a:cubicBezTo>
                  <a:cubicBezTo>
                    <a:pt x="10333" y="14246"/>
                    <a:pt x="9108" y="14189"/>
                    <a:pt x="7903" y="13634"/>
                  </a:cubicBezTo>
                  <a:cubicBezTo>
                    <a:pt x="7447" y="13391"/>
                    <a:pt x="6201" y="12783"/>
                    <a:pt x="6687" y="12115"/>
                  </a:cubicBezTo>
                  <a:cubicBezTo>
                    <a:pt x="7052" y="11598"/>
                    <a:pt x="7933" y="11446"/>
                    <a:pt x="8511" y="11355"/>
                  </a:cubicBezTo>
                  <a:cubicBezTo>
                    <a:pt x="8845" y="11263"/>
                    <a:pt x="8784" y="10777"/>
                    <a:pt x="8480" y="10686"/>
                  </a:cubicBezTo>
                  <a:cubicBezTo>
                    <a:pt x="7113" y="10352"/>
                    <a:pt x="5502" y="10382"/>
                    <a:pt x="4377" y="9440"/>
                  </a:cubicBezTo>
                  <a:cubicBezTo>
                    <a:pt x="3952" y="9105"/>
                    <a:pt x="3070" y="8194"/>
                    <a:pt x="3344" y="7555"/>
                  </a:cubicBezTo>
                  <a:cubicBezTo>
                    <a:pt x="3512" y="7185"/>
                    <a:pt x="3923" y="7085"/>
                    <a:pt x="4349" y="7085"/>
                  </a:cubicBezTo>
                  <a:cubicBezTo>
                    <a:pt x="4692" y="7085"/>
                    <a:pt x="5045" y="7150"/>
                    <a:pt x="5289" y="7190"/>
                  </a:cubicBezTo>
                  <a:cubicBezTo>
                    <a:pt x="5320" y="7198"/>
                    <a:pt x="5349" y="7202"/>
                    <a:pt x="5376" y="7202"/>
                  </a:cubicBezTo>
                  <a:cubicBezTo>
                    <a:pt x="5676" y="7202"/>
                    <a:pt x="5780" y="6777"/>
                    <a:pt x="5502" y="6583"/>
                  </a:cubicBezTo>
                  <a:cubicBezTo>
                    <a:pt x="4286" y="5792"/>
                    <a:pt x="3070" y="4972"/>
                    <a:pt x="2158" y="3786"/>
                  </a:cubicBezTo>
                  <a:cubicBezTo>
                    <a:pt x="1611" y="3026"/>
                    <a:pt x="426" y="1203"/>
                    <a:pt x="1793" y="655"/>
                  </a:cubicBezTo>
                  <a:cubicBezTo>
                    <a:pt x="1945" y="598"/>
                    <a:pt x="2105" y="573"/>
                    <a:pt x="2269" y="573"/>
                  </a:cubicBezTo>
                  <a:close/>
                  <a:moveTo>
                    <a:pt x="2189" y="1"/>
                  </a:moveTo>
                  <a:cubicBezTo>
                    <a:pt x="1792" y="1"/>
                    <a:pt x="1414" y="98"/>
                    <a:pt x="1094" y="351"/>
                  </a:cubicBezTo>
                  <a:cubicBezTo>
                    <a:pt x="0" y="1263"/>
                    <a:pt x="638" y="2722"/>
                    <a:pt x="1246" y="3695"/>
                  </a:cubicBezTo>
                  <a:cubicBezTo>
                    <a:pt x="1976" y="4880"/>
                    <a:pt x="3040" y="5762"/>
                    <a:pt x="4134" y="6522"/>
                  </a:cubicBezTo>
                  <a:cubicBezTo>
                    <a:pt x="3830" y="6552"/>
                    <a:pt x="3496" y="6643"/>
                    <a:pt x="3222" y="6765"/>
                  </a:cubicBezTo>
                  <a:cubicBezTo>
                    <a:pt x="2553" y="7160"/>
                    <a:pt x="2523" y="8042"/>
                    <a:pt x="2857" y="8649"/>
                  </a:cubicBezTo>
                  <a:cubicBezTo>
                    <a:pt x="3344" y="9501"/>
                    <a:pt x="4043" y="10200"/>
                    <a:pt x="4955" y="10564"/>
                  </a:cubicBezTo>
                  <a:cubicBezTo>
                    <a:pt x="5623" y="10868"/>
                    <a:pt x="6353" y="10990"/>
                    <a:pt x="7082" y="11112"/>
                  </a:cubicBezTo>
                  <a:cubicBezTo>
                    <a:pt x="6079" y="11567"/>
                    <a:pt x="5411" y="12388"/>
                    <a:pt x="6383" y="13422"/>
                  </a:cubicBezTo>
                  <a:cubicBezTo>
                    <a:pt x="7599" y="14668"/>
                    <a:pt x="9514" y="14881"/>
                    <a:pt x="11216" y="14881"/>
                  </a:cubicBezTo>
                  <a:cubicBezTo>
                    <a:pt x="10426" y="15367"/>
                    <a:pt x="9757" y="16096"/>
                    <a:pt x="10517" y="17039"/>
                  </a:cubicBezTo>
                  <a:cubicBezTo>
                    <a:pt x="11400" y="18216"/>
                    <a:pt x="12965" y="18286"/>
                    <a:pt x="14405" y="18286"/>
                  </a:cubicBezTo>
                  <a:cubicBezTo>
                    <a:pt x="14601" y="18286"/>
                    <a:pt x="14795" y="18285"/>
                    <a:pt x="14985" y="18285"/>
                  </a:cubicBezTo>
                  <a:cubicBezTo>
                    <a:pt x="14560" y="18619"/>
                    <a:pt x="14164" y="19014"/>
                    <a:pt x="14012" y="19501"/>
                  </a:cubicBezTo>
                  <a:cubicBezTo>
                    <a:pt x="13709" y="20504"/>
                    <a:pt x="15289" y="20747"/>
                    <a:pt x="15897" y="20838"/>
                  </a:cubicBezTo>
                  <a:cubicBezTo>
                    <a:pt x="16121" y="20867"/>
                    <a:pt x="16346" y="20881"/>
                    <a:pt x="16571" y="20881"/>
                  </a:cubicBezTo>
                  <a:cubicBezTo>
                    <a:pt x="17750" y="20881"/>
                    <a:pt x="18933" y="20507"/>
                    <a:pt x="20031" y="20048"/>
                  </a:cubicBezTo>
                  <a:cubicBezTo>
                    <a:pt x="21307" y="19470"/>
                    <a:pt x="22311" y="18619"/>
                    <a:pt x="23496" y="17920"/>
                  </a:cubicBezTo>
                  <a:cubicBezTo>
                    <a:pt x="23800" y="17707"/>
                    <a:pt x="23587" y="17343"/>
                    <a:pt x="23283" y="17312"/>
                  </a:cubicBezTo>
                  <a:cubicBezTo>
                    <a:pt x="23435" y="17312"/>
                    <a:pt x="22979" y="17251"/>
                    <a:pt x="22918" y="17221"/>
                  </a:cubicBezTo>
                  <a:cubicBezTo>
                    <a:pt x="22584" y="17160"/>
                    <a:pt x="22219" y="17008"/>
                    <a:pt x="21885" y="16856"/>
                  </a:cubicBezTo>
                  <a:cubicBezTo>
                    <a:pt x="20608" y="16188"/>
                    <a:pt x="19788" y="14941"/>
                    <a:pt x="19393" y="13604"/>
                  </a:cubicBezTo>
                  <a:cubicBezTo>
                    <a:pt x="19149" y="12753"/>
                    <a:pt x="18997" y="11841"/>
                    <a:pt x="18724" y="10960"/>
                  </a:cubicBezTo>
                  <a:cubicBezTo>
                    <a:pt x="18541" y="10352"/>
                    <a:pt x="18237" y="9470"/>
                    <a:pt x="17721" y="9105"/>
                  </a:cubicBezTo>
                  <a:cubicBezTo>
                    <a:pt x="17466" y="8931"/>
                    <a:pt x="17247" y="8858"/>
                    <a:pt x="17055" y="8858"/>
                  </a:cubicBezTo>
                  <a:cubicBezTo>
                    <a:pt x="16510" y="8858"/>
                    <a:pt x="16173" y="9440"/>
                    <a:pt x="15836" y="9956"/>
                  </a:cubicBezTo>
                  <a:cubicBezTo>
                    <a:pt x="15593" y="9318"/>
                    <a:pt x="15593" y="8528"/>
                    <a:pt x="15380" y="7890"/>
                  </a:cubicBezTo>
                  <a:cubicBezTo>
                    <a:pt x="15168" y="7130"/>
                    <a:pt x="14864" y="6218"/>
                    <a:pt x="14256" y="5640"/>
                  </a:cubicBezTo>
                  <a:cubicBezTo>
                    <a:pt x="13896" y="5269"/>
                    <a:pt x="13536" y="5115"/>
                    <a:pt x="13195" y="5115"/>
                  </a:cubicBezTo>
                  <a:cubicBezTo>
                    <a:pt x="12672" y="5115"/>
                    <a:pt x="12192" y="5478"/>
                    <a:pt x="11824" y="5975"/>
                  </a:cubicBezTo>
                  <a:cubicBezTo>
                    <a:pt x="11520" y="5519"/>
                    <a:pt x="11277" y="5002"/>
                    <a:pt x="11034" y="4485"/>
                  </a:cubicBezTo>
                  <a:cubicBezTo>
                    <a:pt x="10578" y="3665"/>
                    <a:pt x="10061" y="2783"/>
                    <a:pt x="9453" y="2084"/>
                  </a:cubicBezTo>
                  <a:cubicBezTo>
                    <a:pt x="9142" y="1576"/>
                    <a:pt x="8622" y="1041"/>
                    <a:pt x="8013" y="1041"/>
                  </a:cubicBezTo>
                  <a:cubicBezTo>
                    <a:pt x="7967" y="1041"/>
                    <a:pt x="7920" y="1044"/>
                    <a:pt x="7873" y="1051"/>
                  </a:cubicBezTo>
                  <a:cubicBezTo>
                    <a:pt x="7265" y="1111"/>
                    <a:pt x="6930" y="1689"/>
                    <a:pt x="6687" y="2266"/>
                  </a:cubicBezTo>
                  <a:cubicBezTo>
                    <a:pt x="5897" y="1658"/>
                    <a:pt x="5107" y="1051"/>
                    <a:pt x="4225" y="595"/>
                  </a:cubicBezTo>
                  <a:cubicBezTo>
                    <a:pt x="3643" y="304"/>
                    <a:pt x="2889" y="1"/>
                    <a:pt x="2189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3" name="Google Shape;1563;p25"/>
            <p:cNvSpPr/>
            <p:nvPr/>
          </p:nvSpPr>
          <p:spPr>
            <a:xfrm>
              <a:off x="-12" y="-181075"/>
              <a:ext cx="626950" cy="443725"/>
            </a:xfrm>
            <a:custGeom>
              <a:rect b="b" l="l" r="r" t="t"/>
              <a:pathLst>
                <a:path extrusionOk="0" h="17749" w="25078">
                  <a:moveTo>
                    <a:pt x="10913" y="979"/>
                  </a:moveTo>
                  <a:cubicBezTo>
                    <a:pt x="11703" y="1435"/>
                    <a:pt x="12554" y="2073"/>
                    <a:pt x="12706" y="2803"/>
                  </a:cubicBezTo>
                  <a:cubicBezTo>
                    <a:pt x="12311" y="2955"/>
                    <a:pt x="11977" y="3259"/>
                    <a:pt x="11733" y="3684"/>
                  </a:cubicBezTo>
                  <a:cubicBezTo>
                    <a:pt x="11733" y="3563"/>
                    <a:pt x="11733" y="3502"/>
                    <a:pt x="11703" y="3380"/>
                  </a:cubicBezTo>
                  <a:cubicBezTo>
                    <a:pt x="11581" y="2590"/>
                    <a:pt x="11338" y="1708"/>
                    <a:pt x="10913" y="979"/>
                  </a:cubicBezTo>
                  <a:close/>
                  <a:moveTo>
                    <a:pt x="13405" y="3343"/>
                  </a:moveTo>
                  <a:cubicBezTo>
                    <a:pt x="13569" y="3343"/>
                    <a:pt x="13735" y="3375"/>
                    <a:pt x="13892" y="3441"/>
                  </a:cubicBezTo>
                  <a:cubicBezTo>
                    <a:pt x="14499" y="3715"/>
                    <a:pt x="14743" y="4444"/>
                    <a:pt x="14469" y="5022"/>
                  </a:cubicBezTo>
                  <a:cubicBezTo>
                    <a:pt x="14296" y="5454"/>
                    <a:pt x="13878" y="5686"/>
                    <a:pt x="13442" y="5686"/>
                  </a:cubicBezTo>
                  <a:cubicBezTo>
                    <a:pt x="13265" y="5686"/>
                    <a:pt x="13086" y="5648"/>
                    <a:pt x="12919" y="5569"/>
                  </a:cubicBezTo>
                  <a:cubicBezTo>
                    <a:pt x="12341" y="5326"/>
                    <a:pt x="12098" y="4596"/>
                    <a:pt x="12341" y="4019"/>
                  </a:cubicBezTo>
                  <a:cubicBezTo>
                    <a:pt x="12541" y="3576"/>
                    <a:pt x="12966" y="3343"/>
                    <a:pt x="13405" y="3343"/>
                  </a:cubicBezTo>
                  <a:close/>
                  <a:moveTo>
                    <a:pt x="16451" y="3546"/>
                  </a:moveTo>
                  <a:cubicBezTo>
                    <a:pt x="16613" y="3546"/>
                    <a:pt x="16776" y="3580"/>
                    <a:pt x="16931" y="3654"/>
                  </a:cubicBezTo>
                  <a:cubicBezTo>
                    <a:pt x="17539" y="3897"/>
                    <a:pt x="17782" y="4626"/>
                    <a:pt x="17509" y="5204"/>
                  </a:cubicBezTo>
                  <a:cubicBezTo>
                    <a:pt x="17329" y="5631"/>
                    <a:pt x="16883" y="5875"/>
                    <a:pt x="16430" y="5875"/>
                  </a:cubicBezTo>
                  <a:cubicBezTo>
                    <a:pt x="16270" y="5875"/>
                    <a:pt x="16109" y="5845"/>
                    <a:pt x="15958" y="5781"/>
                  </a:cubicBezTo>
                  <a:cubicBezTo>
                    <a:pt x="15351" y="5508"/>
                    <a:pt x="15138" y="4778"/>
                    <a:pt x="15381" y="4201"/>
                  </a:cubicBezTo>
                  <a:cubicBezTo>
                    <a:pt x="15581" y="3800"/>
                    <a:pt x="16009" y="3546"/>
                    <a:pt x="16451" y="3546"/>
                  </a:cubicBezTo>
                  <a:close/>
                  <a:moveTo>
                    <a:pt x="10274" y="1161"/>
                  </a:moveTo>
                  <a:cubicBezTo>
                    <a:pt x="10761" y="2012"/>
                    <a:pt x="11095" y="3076"/>
                    <a:pt x="11126" y="4049"/>
                  </a:cubicBezTo>
                  <a:cubicBezTo>
                    <a:pt x="11186" y="4505"/>
                    <a:pt x="11065" y="5204"/>
                    <a:pt x="11217" y="5690"/>
                  </a:cubicBezTo>
                  <a:cubicBezTo>
                    <a:pt x="10913" y="5873"/>
                    <a:pt x="10639" y="6146"/>
                    <a:pt x="10487" y="6481"/>
                  </a:cubicBezTo>
                  <a:cubicBezTo>
                    <a:pt x="10274" y="6936"/>
                    <a:pt x="10274" y="7423"/>
                    <a:pt x="10426" y="7879"/>
                  </a:cubicBezTo>
                  <a:cubicBezTo>
                    <a:pt x="10062" y="7696"/>
                    <a:pt x="9606" y="7392"/>
                    <a:pt x="9211" y="6906"/>
                  </a:cubicBezTo>
                  <a:lnTo>
                    <a:pt x="9211" y="6876"/>
                  </a:lnTo>
                  <a:cubicBezTo>
                    <a:pt x="8998" y="6085"/>
                    <a:pt x="8967" y="5234"/>
                    <a:pt x="9241" y="4474"/>
                  </a:cubicBezTo>
                  <a:cubicBezTo>
                    <a:pt x="9393" y="4596"/>
                    <a:pt x="9575" y="4718"/>
                    <a:pt x="9727" y="4809"/>
                  </a:cubicBezTo>
                  <a:cubicBezTo>
                    <a:pt x="9802" y="4855"/>
                    <a:pt x="9888" y="4879"/>
                    <a:pt x="9970" y="4879"/>
                  </a:cubicBezTo>
                  <a:cubicBezTo>
                    <a:pt x="10154" y="4879"/>
                    <a:pt x="10317" y="4758"/>
                    <a:pt x="10274" y="4505"/>
                  </a:cubicBezTo>
                  <a:cubicBezTo>
                    <a:pt x="10062" y="3380"/>
                    <a:pt x="9970" y="2225"/>
                    <a:pt x="10274" y="1161"/>
                  </a:cubicBezTo>
                  <a:close/>
                  <a:moveTo>
                    <a:pt x="5840" y="4945"/>
                  </a:moveTo>
                  <a:cubicBezTo>
                    <a:pt x="6366" y="4945"/>
                    <a:pt x="6891" y="5024"/>
                    <a:pt x="7417" y="5234"/>
                  </a:cubicBezTo>
                  <a:cubicBezTo>
                    <a:pt x="7904" y="6572"/>
                    <a:pt x="8694" y="7453"/>
                    <a:pt x="9393" y="7970"/>
                  </a:cubicBezTo>
                  <a:cubicBezTo>
                    <a:pt x="8879" y="8049"/>
                    <a:pt x="8364" y="8082"/>
                    <a:pt x="7850" y="8082"/>
                  </a:cubicBezTo>
                  <a:cubicBezTo>
                    <a:pt x="7179" y="8082"/>
                    <a:pt x="6508" y="8026"/>
                    <a:pt x="5837" y="7940"/>
                  </a:cubicBezTo>
                  <a:cubicBezTo>
                    <a:pt x="4408" y="7757"/>
                    <a:pt x="2919" y="7514"/>
                    <a:pt x="1551" y="7028"/>
                  </a:cubicBezTo>
                  <a:cubicBezTo>
                    <a:pt x="2615" y="6633"/>
                    <a:pt x="3891" y="6724"/>
                    <a:pt x="4986" y="6633"/>
                  </a:cubicBezTo>
                  <a:cubicBezTo>
                    <a:pt x="5290" y="6602"/>
                    <a:pt x="5320" y="6268"/>
                    <a:pt x="5168" y="6085"/>
                  </a:cubicBezTo>
                  <a:cubicBezTo>
                    <a:pt x="4894" y="5781"/>
                    <a:pt x="4742" y="5417"/>
                    <a:pt x="4682" y="5052"/>
                  </a:cubicBezTo>
                  <a:cubicBezTo>
                    <a:pt x="5068" y="4988"/>
                    <a:pt x="5454" y="4945"/>
                    <a:pt x="5840" y="4945"/>
                  </a:cubicBezTo>
                  <a:close/>
                  <a:moveTo>
                    <a:pt x="12166" y="6083"/>
                  </a:moveTo>
                  <a:cubicBezTo>
                    <a:pt x="12324" y="6083"/>
                    <a:pt x="12487" y="6113"/>
                    <a:pt x="12645" y="6177"/>
                  </a:cubicBezTo>
                  <a:cubicBezTo>
                    <a:pt x="13253" y="6450"/>
                    <a:pt x="13496" y="7180"/>
                    <a:pt x="13223" y="7757"/>
                  </a:cubicBezTo>
                  <a:cubicBezTo>
                    <a:pt x="13023" y="8158"/>
                    <a:pt x="12594" y="8412"/>
                    <a:pt x="12153" y="8412"/>
                  </a:cubicBezTo>
                  <a:cubicBezTo>
                    <a:pt x="11991" y="8412"/>
                    <a:pt x="11827" y="8378"/>
                    <a:pt x="11673" y="8304"/>
                  </a:cubicBezTo>
                  <a:cubicBezTo>
                    <a:pt x="11065" y="8061"/>
                    <a:pt x="10822" y="7332"/>
                    <a:pt x="11095" y="6754"/>
                  </a:cubicBezTo>
                  <a:cubicBezTo>
                    <a:pt x="11297" y="6327"/>
                    <a:pt x="11716" y="6083"/>
                    <a:pt x="12166" y="6083"/>
                  </a:cubicBezTo>
                  <a:close/>
                  <a:moveTo>
                    <a:pt x="18261" y="6272"/>
                  </a:moveTo>
                  <a:cubicBezTo>
                    <a:pt x="18439" y="6272"/>
                    <a:pt x="18618" y="6310"/>
                    <a:pt x="18785" y="6389"/>
                  </a:cubicBezTo>
                  <a:cubicBezTo>
                    <a:pt x="19332" y="6633"/>
                    <a:pt x="19606" y="7362"/>
                    <a:pt x="19332" y="7940"/>
                  </a:cubicBezTo>
                  <a:cubicBezTo>
                    <a:pt x="19155" y="8382"/>
                    <a:pt x="18720" y="8616"/>
                    <a:pt x="18274" y="8616"/>
                  </a:cubicBezTo>
                  <a:cubicBezTo>
                    <a:pt x="18107" y="8616"/>
                    <a:pt x="17939" y="8583"/>
                    <a:pt x="17782" y="8517"/>
                  </a:cubicBezTo>
                  <a:cubicBezTo>
                    <a:pt x="17174" y="8243"/>
                    <a:pt x="16961" y="7514"/>
                    <a:pt x="17205" y="6936"/>
                  </a:cubicBezTo>
                  <a:cubicBezTo>
                    <a:pt x="17399" y="6504"/>
                    <a:pt x="17824" y="6272"/>
                    <a:pt x="18261" y="6272"/>
                  </a:cubicBezTo>
                  <a:close/>
                  <a:moveTo>
                    <a:pt x="15222" y="6313"/>
                  </a:moveTo>
                  <a:cubicBezTo>
                    <a:pt x="15381" y="6313"/>
                    <a:pt x="15540" y="6347"/>
                    <a:pt x="15685" y="6420"/>
                  </a:cubicBezTo>
                  <a:cubicBezTo>
                    <a:pt x="16262" y="6693"/>
                    <a:pt x="16536" y="7362"/>
                    <a:pt x="16262" y="7970"/>
                  </a:cubicBezTo>
                  <a:cubicBezTo>
                    <a:pt x="16064" y="8410"/>
                    <a:pt x="15643" y="8659"/>
                    <a:pt x="15206" y="8659"/>
                  </a:cubicBezTo>
                  <a:cubicBezTo>
                    <a:pt x="15040" y="8659"/>
                    <a:pt x="14872" y="8623"/>
                    <a:pt x="14712" y="8547"/>
                  </a:cubicBezTo>
                  <a:cubicBezTo>
                    <a:pt x="14104" y="8274"/>
                    <a:pt x="13861" y="7544"/>
                    <a:pt x="14135" y="6997"/>
                  </a:cubicBezTo>
                  <a:cubicBezTo>
                    <a:pt x="14336" y="6573"/>
                    <a:pt x="14782" y="6313"/>
                    <a:pt x="15222" y="6313"/>
                  </a:cubicBezTo>
                  <a:close/>
                  <a:moveTo>
                    <a:pt x="1490" y="7696"/>
                  </a:moveTo>
                  <a:lnTo>
                    <a:pt x="1490" y="7696"/>
                  </a:lnTo>
                  <a:cubicBezTo>
                    <a:pt x="2858" y="8152"/>
                    <a:pt x="4256" y="8395"/>
                    <a:pt x="5685" y="8578"/>
                  </a:cubicBezTo>
                  <a:cubicBezTo>
                    <a:pt x="6376" y="8672"/>
                    <a:pt x="7074" y="8734"/>
                    <a:pt x="7773" y="8734"/>
                  </a:cubicBezTo>
                  <a:cubicBezTo>
                    <a:pt x="8427" y="8734"/>
                    <a:pt x="9081" y="8680"/>
                    <a:pt x="9727" y="8547"/>
                  </a:cubicBezTo>
                  <a:lnTo>
                    <a:pt x="9727" y="8547"/>
                  </a:lnTo>
                  <a:cubicBezTo>
                    <a:pt x="9484" y="8730"/>
                    <a:pt x="9302" y="8973"/>
                    <a:pt x="9180" y="9216"/>
                  </a:cubicBezTo>
                  <a:cubicBezTo>
                    <a:pt x="9150" y="9338"/>
                    <a:pt x="9089" y="9459"/>
                    <a:pt x="9089" y="9611"/>
                  </a:cubicBezTo>
                  <a:cubicBezTo>
                    <a:pt x="8390" y="10250"/>
                    <a:pt x="6961" y="10706"/>
                    <a:pt x="5928" y="10706"/>
                  </a:cubicBezTo>
                  <a:cubicBezTo>
                    <a:pt x="6080" y="10402"/>
                    <a:pt x="6262" y="10128"/>
                    <a:pt x="6505" y="9885"/>
                  </a:cubicBezTo>
                  <a:cubicBezTo>
                    <a:pt x="6688" y="9642"/>
                    <a:pt x="6505" y="9338"/>
                    <a:pt x="6201" y="9338"/>
                  </a:cubicBezTo>
                  <a:cubicBezTo>
                    <a:pt x="4560" y="9338"/>
                    <a:pt x="2797" y="8760"/>
                    <a:pt x="1490" y="7696"/>
                  </a:cubicBezTo>
                  <a:close/>
                  <a:moveTo>
                    <a:pt x="10877" y="8814"/>
                  </a:moveTo>
                  <a:cubicBezTo>
                    <a:pt x="11044" y="8814"/>
                    <a:pt x="11212" y="8846"/>
                    <a:pt x="11369" y="8912"/>
                  </a:cubicBezTo>
                  <a:cubicBezTo>
                    <a:pt x="11673" y="9064"/>
                    <a:pt x="11855" y="9307"/>
                    <a:pt x="11977" y="9611"/>
                  </a:cubicBezTo>
                  <a:lnTo>
                    <a:pt x="11977" y="9642"/>
                  </a:lnTo>
                  <a:cubicBezTo>
                    <a:pt x="12037" y="9915"/>
                    <a:pt x="12037" y="10219"/>
                    <a:pt x="11916" y="10493"/>
                  </a:cubicBezTo>
                  <a:cubicBezTo>
                    <a:pt x="11743" y="10925"/>
                    <a:pt x="11324" y="11157"/>
                    <a:pt x="10889" y="11157"/>
                  </a:cubicBezTo>
                  <a:cubicBezTo>
                    <a:pt x="10712" y="11157"/>
                    <a:pt x="10533" y="11119"/>
                    <a:pt x="10366" y="11040"/>
                  </a:cubicBezTo>
                  <a:cubicBezTo>
                    <a:pt x="9910" y="10858"/>
                    <a:pt x="9667" y="10371"/>
                    <a:pt x="9697" y="9854"/>
                  </a:cubicBezTo>
                  <a:cubicBezTo>
                    <a:pt x="9727" y="9824"/>
                    <a:pt x="9727" y="9763"/>
                    <a:pt x="9727" y="9733"/>
                  </a:cubicBezTo>
                  <a:cubicBezTo>
                    <a:pt x="9727" y="9642"/>
                    <a:pt x="9758" y="9581"/>
                    <a:pt x="9788" y="9490"/>
                  </a:cubicBezTo>
                  <a:cubicBezTo>
                    <a:pt x="9987" y="9047"/>
                    <a:pt x="10429" y="8814"/>
                    <a:pt x="10877" y="8814"/>
                  </a:cubicBezTo>
                  <a:close/>
                  <a:moveTo>
                    <a:pt x="13764" y="8926"/>
                  </a:moveTo>
                  <a:cubicBezTo>
                    <a:pt x="13925" y="8926"/>
                    <a:pt x="14092" y="8960"/>
                    <a:pt x="14256" y="9034"/>
                  </a:cubicBezTo>
                  <a:cubicBezTo>
                    <a:pt x="14621" y="9216"/>
                    <a:pt x="14895" y="9551"/>
                    <a:pt x="14925" y="9976"/>
                  </a:cubicBezTo>
                  <a:lnTo>
                    <a:pt x="14925" y="10189"/>
                  </a:lnTo>
                  <a:cubicBezTo>
                    <a:pt x="14925" y="10310"/>
                    <a:pt x="14895" y="10493"/>
                    <a:pt x="14834" y="10584"/>
                  </a:cubicBezTo>
                  <a:cubicBezTo>
                    <a:pt x="14636" y="11024"/>
                    <a:pt x="14199" y="11273"/>
                    <a:pt x="13753" y="11273"/>
                  </a:cubicBezTo>
                  <a:cubicBezTo>
                    <a:pt x="13583" y="11273"/>
                    <a:pt x="13413" y="11237"/>
                    <a:pt x="13253" y="11161"/>
                  </a:cubicBezTo>
                  <a:cubicBezTo>
                    <a:pt x="13010" y="11040"/>
                    <a:pt x="12767" y="10827"/>
                    <a:pt x="12645" y="10554"/>
                  </a:cubicBezTo>
                  <a:cubicBezTo>
                    <a:pt x="12645" y="10523"/>
                    <a:pt x="12706" y="10493"/>
                    <a:pt x="12706" y="10432"/>
                  </a:cubicBezTo>
                  <a:cubicBezTo>
                    <a:pt x="12645" y="10432"/>
                    <a:pt x="12706" y="10402"/>
                    <a:pt x="12706" y="10371"/>
                  </a:cubicBezTo>
                  <a:cubicBezTo>
                    <a:pt x="12706" y="10280"/>
                    <a:pt x="12736" y="10219"/>
                    <a:pt x="12736" y="10128"/>
                  </a:cubicBezTo>
                  <a:lnTo>
                    <a:pt x="12736" y="10098"/>
                  </a:lnTo>
                  <a:lnTo>
                    <a:pt x="12736" y="9794"/>
                  </a:lnTo>
                  <a:lnTo>
                    <a:pt x="12736" y="9702"/>
                  </a:lnTo>
                  <a:cubicBezTo>
                    <a:pt x="12736" y="9672"/>
                    <a:pt x="12736" y="9611"/>
                    <a:pt x="12706" y="9551"/>
                  </a:cubicBezTo>
                  <a:cubicBezTo>
                    <a:pt x="12928" y="9173"/>
                    <a:pt x="13328" y="8926"/>
                    <a:pt x="13764" y="8926"/>
                  </a:cubicBezTo>
                  <a:close/>
                  <a:moveTo>
                    <a:pt x="16741" y="8855"/>
                  </a:moveTo>
                  <a:cubicBezTo>
                    <a:pt x="16919" y="8855"/>
                    <a:pt x="17098" y="8894"/>
                    <a:pt x="17265" y="8973"/>
                  </a:cubicBezTo>
                  <a:cubicBezTo>
                    <a:pt x="17600" y="9125"/>
                    <a:pt x="17813" y="9429"/>
                    <a:pt x="17904" y="9763"/>
                  </a:cubicBezTo>
                  <a:cubicBezTo>
                    <a:pt x="17904" y="9794"/>
                    <a:pt x="17873" y="9824"/>
                    <a:pt x="17873" y="9885"/>
                  </a:cubicBezTo>
                  <a:cubicBezTo>
                    <a:pt x="17813" y="9946"/>
                    <a:pt x="17813" y="9946"/>
                    <a:pt x="17813" y="9976"/>
                  </a:cubicBezTo>
                  <a:cubicBezTo>
                    <a:pt x="17813" y="10067"/>
                    <a:pt x="17782" y="10128"/>
                    <a:pt x="17782" y="10219"/>
                  </a:cubicBezTo>
                  <a:lnTo>
                    <a:pt x="17782" y="10250"/>
                  </a:lnTo>
                  <a:lnTo>
                    <a:pt x="17782" y="10432"/>
                  </a:lnTo>
                  <a:lnTo>
                    <a:pt x="17782" y="10523"/>
                  </a:lnTo>
                  <a:lnTo>
                    <a:pt x="17782" y="10645"/>
                  </a:lnTo>
                  <a:cubicBezTo>
                    <a:pt x="17600" y="11009"/>
                    <a:pt x="17205" y="11253"/>
                    <a:pt x="16810" y="11283"/>
                  </a:cubicBezTo>
                  <a:cubicBezTo>
                    <a:pt x="16749" y="11253"/>
                    <a:pt x="16718" y="11253"/>
                    <a:pt x="16688" y="11192"/>
                  </a:cubicBezTo>
                  <a:lnTo>
                    <a:pt x="16597" y="11131"/>
                  </a:lnTo>
                  <a:cubicBezTo>
                    <a:pt x="16536" y="11040"/>
                    <a:pt x="16414" y="11009"/>
                    <a:pt x="16354" y="10979"/>
                  </a:cubicBezTo>
                  <a:cubicBezTo>
                    <a:pt x="16262" y="10949"/>
                    <a:pt x="16141" y="10888"/>
                    <a:pt x="16050" y="10858"/>
                  </a:cubicBezTo>
                  <a:cubicBezTo>
                    <a:pt x="15989" y="10858"/>
                    <a:pt x="15958" y="10858"/>
                    <a:pt x="15958" y="10827"/>
                  </a:cubicBezTo>
                  <a:cubicBezTo>
                    <a:pt x="15928" y="10827"/>
                    <a:pt x="15898" y="10797"/>
                    <a:pt x="15837" y="10797"/>
                  </a:cubicBezTo>
                  <a:cubicBezTo>
                    <a:pt x="15685" y="10584"/>
                    <a:pt x="15624" y="10371"/>
                    <a:pt x="15594" y="10128"/>
                  </a:cubicBezTo>
                  <a:lnTo>
                    <a:pt x="15594" y="9976"/>
                  </a:lnTo>
                  <a:cubicBezTo>
                    <a:pt x="15594" y="9824"/>
                    <a:pt x="15624" y="9672"/>
                    <a:pt x="15685" y="9520"/>
                  </a:cubicBezTo>
                  <a:cubicBezTo>
                    <a:pt x="15879" y="9088"/>
                    <a:pt x="16304" y="8855"/>
                    <a:pt x="16741" y="8855"/>
                  </a:cubicBezTo>
                  <a:close/>
                  <a:moveTo>
                    <a:pt x="19672" y="9231"/>
                  </a:moveTo>
                  <a:cubicBezTo>
                    <a:pt x="19835" y="9231"/>
                    <a:pt x="20000" y="9265"/>
                    <a:pt x="20153" y="9338"/>
                  </a:cubicBezTo>
                  <a:cubicBezTo>
                    <a:pt x="20700" y="9611"/>
                    <a:pt x="20943" y="10341"/>
                    <a:pt x="20670" y="10888"/>
                  </a:cubicBezTo>
                  <a:cubicBezTo>
                    <a:pt x="20472" y="11328"/>
                    <a:pt x="20050" y="11577"/>
                    <a:pt x="19614" y="11577"/>
                  </a:cubicBezTo>
                  <a:cubicBezTo>
                    <a:pt x="19448" y="11577"/>
                    <a:pt x="19279" y="11541"/>
                    <a:pt x="19120" y="11465"/>
                  </a:cubicBezTo>
                  <a:cubicBezTo>
                    <a:pt x="18785" y="11313"/>
                    <a:pt x="18512" y="11009"/>
                    <a:pt x="18481" y="10645"/>
                  </a:cubicBezTo>
                  <a:lnTo>
                    <a:pt x="18481" y="10584"/>
                  </a:lnTo>
                  <a:lnTo>
                    <a:pt x="18481" y="10432"/>
                  </a:lnTo>
                  <a:cubicBezTo>
                    <a:pt x="18481" y="10280"/>
                    <a:pt x="18512" y="10098"/>
                    <a:pt x="18572" y="9946"/>
                  </a:cubicBezTo>
                  <a:lnTo>
                    <a:pt x="18572" y="9915"/>
                  </a:lnTo>
                  <a:cubicBezTo>
                    <a:pt x="18773" y="9491"/>
                    <a:pt x="19220" y="9231"/>
                    <a:pt x="19672" y="9231"/>
                  </a:cubicBezTo>
                  <a:close/>
                  <a:moveTo>
                    <a:pt x="15546" y="11463"/>
                  </a:moveTo>
                  <a:cubicBezTo>
                    <a:pt x="15572" y="11463"/>
                    <a:pt x="15598" y="11464"/>
                    <a:pt x="15624" y="11465"/>
                  </a:cubicBezTo>
                  <a:cubicBezTo>
                    <a:pt x="15776" y="11465"/>
                    <a:pt x="15928" y="11496"/>
                    <a:pt x="16019" y="11587"/>
                  </a:cubicBezTo>
                  <a:cubicBezTo>
                    <a:pt x="16171" y="11648"/>
                    <a:pt x="16293" y="11739"/>
                    <a:pt x="16384" y="11830"/>
                  </a:cubicBezTo>
                  <a:cubicBezTo>
                    <a:pt x="16536" y="11982"/>
                    <a:pt x="16597" y="12195"/>
                    <a:pt x="16688" y="12377"/>
                  </a:cubicBezTo>
                  <a:cubicBezTo>
                    <a:pt x="16688" y="12408"/>
                    <a:pt x="16658" y="12438"/>
                    <a:pt x="16658" y="12499"/>
                  </a:cubicBezTo>
                  <a:cubicBezTo>
                    <a:pt x="16658" y="12529"/>
                    <a:pt x="16597" y="12560"/>
                    <a:pt x="16597" y="12590"/>
                  </a:cubicBezTo>
                  <a:cubicBezTo>
                    <a:pt x="16566" y="12681"/>
                    <a:pt x="16566" y="12712"/>
                    <a:pt x="16566" y="12803"/>
                  </a:cubicBezTo>
                  <a:cubicBezTo>
                    <a:pt x="16566" y="12833"/>
                    <a:pt x="16536" y="12864"/>
                    <a:pt x="16536" y="12955"/>
                  </a:cubicBezTo>
                  <a:cubicBezTo>
                    <a:pt x="16536" y="13016"/>
                    <a:pt x="16506" y="13107"/>
                    <a:pt x="16506" y="13168"/>
                  </a:cubicBezTo>
                  <a:lnTo>
                    <a:pt x="16506" y="13289"/>
                  </a:lnTo>
                  <a:lnTo>
                    <a:pt x="16506" y="13441"/>
                  </a:lnTo>
                  <a:cubicBezTo>
                    <a:pt x="16277" y="13670"/>
                    <a:pt x="15935" y="13813"/>
                    <a:pt x="15567" y="13813"/>
                  </a:cubicBezTo>
                  <a:cubicBezTo>
                    <a:pt x="15396" y="13813"/>
                    <a:pt x="15220" y="13782"/>
                    <a:pt x="15047" y="13715"/>
                  </a:cubicBezTo>
                  <a:cubicBezTo>
                    <a:pt x="14439" y="13441"/>
                    <a:pt x="14226" y="12712"/>
                    <a:pt x="14469" y="12134"/>
                  </a:cubicBezTo>
                  <a:cubicBezTo>
                    <a:pt x="14642" y="11730"/>
                    <a:pt x="15062" y="11463"/>
                    <a:pt x="15546" y="11463"/>
                  </a:cubicBezTo>
                  <a:close/>
                  <a:moveTo>
                    <a:pt x="9587" y="11591"/>
                  </a:moveTo>
                  <a:cubicBezTo>
                    <a:pt x="9760" y="11591"/>
                    <a:pt x="9934" y="11630"/>
                    <a:pt x="10092" y="11709"/>
                  </a:cubicBezTo>
                  <a:cubicBezTo>
                    <a:pt x="10366" y="11800"/>
                    <a:pt x="10548" y="12043"/>
                    <a:pt x="10670" y="12316"/>
                  </a:cubicBezTo>
                  <a:cubicBezTo>
                    <a:pt x="10670" y="12347"/>
                    <a:pt x="10639" y="12377"/>
                    <a:pt x="10639" y="12408"/>
                  </a:cubicBezTo>
                  <a:cubicBezTo>
                    <a:pt x="10639" y="12468"/>
                    <a:pt x="10639" y="12499"/>
                    <a:pt x="10609" y="12499"/>
                  </a:cubicBezTo>
                  <a:cubicBezTo>
                    <a:pt x="10609" y="12620"/>
                    <a:pt x="10578" y="12681"/>
                    <a:pt x="10578" y="12803"/>
                  </a:cubicBezTo>
                  <a:lnTo>
                    <a:pt x="10578" y="12833"/>
                  </a:lnTo>
                  <a:lnTo>
                    <a:pt x="10578" y="13107"/>
                  </a:lnTo>
                  <a:lnTo>
                    <a:pt x="10578" y="13228"/>
                  </a:lnTo>
                  <a:cubicBezTo>
                    <a:pt x="10578" y="13259"/>
                    <a:pt x="10578" y="13289"/>
                    <a:pt x="10609" y="13320"/>
                  </a:cubicBezTo>
                  <a:cubicBezTo>
                    <a:pt x="10389" y="13736"/>
                    <a:pt x="9996" y="13979"/>
                    <a:pt x="9565" y="13979"/>
                  </a:cubicBezTo>
                  <a:cubicBezTo>
                    <a:pt x="9399" y="13979"/>
                    <a:pt x="9228" y="13943"/>
                    <a:pt x="9059" y="13867"/>
                  </a:cubicBezTo>
                  <a:cubicBezTo>
                    <a:pt x="8511" y="13563"/>
                    <a:pt x="8238" y="12864"/>
                    <a:pt x="8542" y="12256"/>
                  </a:cubicBezTo>
                  <a:cubicBezTo>
                    <a:pt x="8736" y="11824"/>
                    <a:pt x="9161" y="11591"/>
                    <a:pt x="9587" y="11591"/>
                  </a:cubicBezTo>
                  <a:close/>
                  <a:moveTo>
                    <a:pt x="12397" y="11701"/>
                  </a:moveTo>
                  <a:cubicBezTo>
                    <a:pt x="12564" y="11701"/>
                    <a:pt x="12732" y="11734"/>
                    <a:pt x="12888" y="11800"/>
                  </a:cubicBezTo>
                  <a:cubicBezTo>
                    <a:pt x="13557" y="12104"/>
                    <a:pt x="13800" y="12985"/>
                    <a:pt x="13314" y="13624"/>
                  </a:cubicBezTo>
                  <a:cubicBezTo>
                    <a:pt x="13223" y="13775"/>
                    <a:pt x="13010" y="13927"/>
                    <a:pt x="12767" y="14019"/>
                  </a:cubicBezTo>
                  <a:cubicBezTo>
                    <a:pt x="12676" y="14039"/>
                    <a:pt x="12581" y="14049"/>
                    <a:pt x="12487" y="14049"/>
                  </a:cubicBezTo>
                  <a:cubicBezTo>
                    <a:pt x="12297" y="14049"/>
                    <a:pt x="12108" y="14009"/>
                    <a:pt x="11946" y="13927"/>
                  </a:cubicBezTo>
                  <a:cubicBezTo>
                    <a:pt x="11612" y="13775"/>
                    <a:pt x="11399" y="13563"/>
                    <a:pt x="11277" y="13228"/>
                  </a:cubicBezTo>
                  <a:cubicBezTo>
                    <a:pt x="11217" y="12955"/>
                    <a:pt x="11217" y="12681"/>
                    <a:pt x="11338" y="12408"/>
                  </a:cubicBezTo>
                  <a:lnTo>
                    <a:pt x="11338" y="12377"/>
                  </a:lnTo>
                  <a:cubicBezTo>
                    <a:pt x="11515" y="11934"/>
                    <a:pt x="11951" y="11701"/>
                    <a:pt x="12397" y="11701"/>
                  </a:cubicBezTo>
                  <a:close/>
                  <a:moveTo>
                    <a:pt x="21462" y="11736"/>
                  </a:moveTo>
                  <a:cubicBezTo>
                    <a:pt x="21618" y="11736"/>
                    <a:pt x="21773" y="11767"/>
                    <a:pt x="21916" y="11830"/>
                  </a:cubicBezTo>
                  <a:cubicBezTo>
                    <a:pt x="22494" y="12104"/>
                    <a:pt x="22767" y="12833"/>
                    <a:pt x="22494" y="13411"/>
                  </a:cubicBezTo>
                  <a:cubicBezTo>
                    <a:pt x="22294" y="13854"/>
                    <a:pt x="21869" y="14087"/>
                    <a:pt x="21430" y="14087"/>
                  </a:cubicBezTo>
                  <a:cubicBezTo>
                    <a:pt x="21266" y="14087"/>
                    <a:pt x="21100" y="14054"/>
                    <a:pt x="20943" y="13988"/>
                  </a:cubicBezTo>
                  <a:cubicBezTo>
                    <a:pt x="20335" y="13715"/>
                    <a:pt x="20092" y="12985"/>
                    <a:pt x="20366" y="12408"/>
                  </a:cubicBezTo>
                  <a:cubicBezTo>
                    <a:pt x="20568" y="11981"/>
                    <a:pt x="21020" y="11736"/>
                    <a:pt x="21462" y="11736"/>
                  </a:cubicBezTo>
                  <a:close/>
                  <a:moveTo>
                    <a:pt x="16718" y="14049"/>
                  </a:moveTo>
                  <a:cubicBezTo>
                    <a:pt x="16718" y="14049"/>
                    <a:pt x="16718" y="14079"/>
                    <a:pt x="16749" y="14079"/>
                  </a:cubicBezTo>
                  <a:cubicBezTo>
                    <a:pt x="16718" y="14079"/>
                    <a:pt x="16688" y="14079"/>
                    <a:pt x="16627" y="14140"/>
                  </a:cubicBezTo>
                  <a:cubicBezTo>
                    <a:pt x="16658" y="14079"/>
                    <a:pt x="16688" y="14079"/>
                    <a:pt x="16718" y="14049"/>
                  </a:cubicBezTo>
                  <a:close/>
                  <a:moveTo>
                    <a:pt x="18333" y="11989"/>
                  </a:moveTo>
                  <a:cubicBezTo>
                    <a:pt x="18495" y="11989"/>
                    <a:pt x="18659" y="12025"/>
                    <a:pt x="18816" y="12104"/>
                  </a:cubicBezTo>
                  <a:cubicBezTo>
                    <a:pt x="19424" y="12377"/>
                    <a:pt x="19697" y="13076"/>
                    <a:pt x="19424" y="13654"/>
                  </a:cubicBezTo>
                  <a:cubicBezTo>
                    <a:pt x="19228" y="14109"/>
                    <a:pt x="18801" y="14348"/>
                    <a:pt x="18373" y="14348"/>
                  </a:cubicBezTo>
                  <a:cubicBezTo>
                    <a:pt x="18202" y="14348"/>
                    <a:pt x="18030" y="14310"/>
                    <a:pt x="17873" y="14231"/>
                  </a:cubicBezTo>
                  <a:cubicBezTo>
                    <a:pt x="17509" y="14079"/>
                    <a:pt x="17265" y="13745"/>
                    <a:pt x="17174" y="13411"/>
                  </a:cubicBezTo>
                  <a:lnTo>
                    <a:pt x="17174" y="13350"/>
                  </a:lnTo>
                  <a:cubicBezTo>
                    <a:pt x="17144" y="13168"/>
                    <a:pt x="17174" y="12955"/>
                    <a:pt x="17235" y="12742"/>
                  </a:cubicBezTo>
                  <a:cubicBezTo>
                    <a:pt x="17296" y="12681"/>
                    <a:pt x="17296" y="12651"/>
                    <a:pt x="17326" y="12560"/>
                  </a:cubicBezTo>
                  <a:cubicBezTo>
                    <a:pt x="17543" y="12213"/>
                    <a:pt x="17930" y="11989"/>
                    <a:pt x="18333" y="11989"/>
                  </a:cubicBezTo>
                  <a:close/>
                  <a:moveTo>
                    <a:pt x="15989" y="14414"/>
                  </a:moveTo>
                  <a:cubicBezTo>
                    <a:pt x="15928" y="14505"/>
                    <a:pt x="15837" y="14535"/>
                    <a:pt x="15776" y="14627"/>
                  </a:cubicBezTo>
                  <a:cubicBezTo>
                    <a:pt x="15746" y="14596"/>
                    <a:pt x="15746" y="14505"/>
                    <a:pt x="15685" y="14475"/>
                  </a:cubicBezTo>
                  <a:cubicBezTo>
                    <a:pt x="15806" y="14475"/>
                    <a:pt x="15898" y="14414"/>
                    <a:pt x="15989" y="14414"/>
                  </a:cubicBezTo>
                  <a:close/>
                  <a:moveTo>
                    <a:pt x="14060" y="14093"/>
                  </a:moveTo>
                  <a:cubicBezTo>
                    <a:pt x="14222" y="14093"/>
                    <a:pt x="14398" y="14120"/>
                    <a:pt x="14560" y="14201"/>
                  </a:cubicBezTo>
                  <a:cubicBezTo>
                    <a:pt x="15168" y="14475"/>
                    <a:pt x="15381" y="15174"/>
                    <a:pt x="15107" y="15751"/>
                  </a:cubicBezTo>
                  <a:cubicBezTo>
                    <a:pt x="14932" y="16189"/>
                    <a:pt x="14505" y="16454"/>
                    <a:pt x="14052" y="16454"/>
                  </a:cubicBezTo>
                  <a:cubicBezTo>
                    <a:pt x="13876" y="16454"/>
                    <a:pt x="13697" y="16414"/>
                    <a:pt x="13527" y="16329"/>
                  </a:cubicBezTo>
                  <a:cubicBezTo>
                    <a:pt x="12919" y="16055"/>
                    <a:pt x="12706" y="15326"/>
                    <a:pt x="12949" y="14779"/>
                  </a:cubicBezTo>
                  <a:cubicBezTo>
                    <a:pt x="12980" y="14687"/>
                    <a:pt x="13040" y="14657"/>
                    <a:pt x="13071" y="14627"/>
                  </a:cubicBezTo>
                  <a:cubicBezTo>
                    <a:pt x="13101" y="14627"/>
                    <a:pt x="13132" y="14566"/>
                    <a:pt x="13192" y="14566"/>
                  </a:cubicBezTo>
                  <a:cubicBezTo>
                    <a:pt x="13223" y="14566"/>
                    <a:pt x="13223" y="14535"/>
                    <a:pt x="13253" y="14535"/>
                  </a:cubicBezTo>
                  <a:lnTo>
                    <a:pt x="13496" y="14414"/>
                  </a:lnTo>
                  <a:cubicBezTo>
                    <a:pt x="13557" y="14383"/>
                    <a:pt x="13648" y="14323"/>
                    <a:pt x="13679" y="14262"/>
                  </a:cubicBezTo>
                  <a:cubicBezTo>
                    <a:pt x="13709" y="14262"/>
                    <a:pt x="13709" y="14231"/>
                    <a:pt x="13740" y="14201"/>
                  </a:cubicBezTo>
                  <a:lnTo>
                    <a:pt x="13831" y="14110"/>
                  </a:lnTo>
                  <a:cubicBezTo>
                    <a:pt x="13902" y="14100"/>
                    <a:pt x="13979" y="14093"/>
                    <a:pt x="14060" y="14093"/>
                  </a:cubicBezTo>
                  <a:close/>
                  <a:moveTo>
                    <a:pt x="10916" y="14358"/>
                  </a:moveTo>
                  <a:cubicBezTo>
                    <a:pt x="11089" y="14358"/>
                    <a:pt x="11264" y="14396"/>
                    <a:pt x="11429" y="14475"/>
                  </a:cubicBezTo>
                  <a:cubicBezTo>
                    <a:pt x="12007" y="14748"/>
                    <a:pt x="12281" y="15447"/>
                    <a:pt x="12007" y="16025"/>
                  </a:cubicBezTo>
                  <a:cubicBezTo>
                    <a:pt x="11851" y="16449"/>
                    <a:pt x="11416" y="16709"/>
                    <a:pt x="10955" y="16709"/>
                  </a:cubicBezTo>
                  <a:cubicBezTo>
                    <a:pt x="10788" y="16709"/>
                    <a:pt x="10618" y="16675"/>
                    <a:pt x="10457" y="16602"/>
                  </a:cubicBezTo>
                  <a:cubicBezTo>
                    <a:pt x="9849" y="16329"/>
                    <a:pt x="9606" y="15599"/>
                    <a:pt x="9879" y="15052"/>
                  </a:cubicBezTo>
                  <a:cubicBezTo>
                    <a:pt x="10075" y="14597"/>
                    <a:pt x="10486" y="14358"/>
                    <a:pt x="10916" y="14358"/>
                  </a:cubicBezTo>
                  <a:close/>
                  <a:moveTo>
                    <a:pt x="23063" y="14393"/>
                  </a:moveTo>
                  <a:cubicBezTo>
                    <a:pt x="23229" y="14393"/>
                    <a:pt x="23398" y="14430"/>
                    <a:pt x="23557" y="14505"/>
                  </a:cubicBezTo>
                  <a:cubicBezTo>
                    <a:pt x="24135" y="14809"/>
                    <a:pt x="24408" y="15538"/>
                    <a:pt x="24135" y="16116"/>
                  </a:cubicBezTo>
                  <a:cubicBezTo>
                    <a:pt x="23940" y="16548"/>
                    <a:pt x="23515" y="16781"/>
                    <a:pt x="23089" y="16781"/>
                  </a:cubicBezTo>
                  <a:cubicBezTo>
                    <a:pt x="22916" y="16781"/>
                    <a:pt x="22743" y="16742"/>
                    <a:pt x="22585" y="16663"/>
                  </a:cubicBezTo>
                  <a:cubicBezTo>
                    <a:pt x="22281" y="16511"/>
                    <a:pt x="22038" y="16268"/>
                    <a:pt x="21916" y="15964"/>
                  </a:cubicBezTo>
                  <a:cubicBezTo>
                    <a:pt x="21855" y="15721"/>
                    <a:pt x="21855" y="15508"/>
                    <a:pt x="21916" y="15265"/>
                  </a:cubicBezTo>
                  <a:cubicBezTo>
                    <a:pt x="21916" y="15204"/>
                    <a:pt x="21977" y="15143"/>
                    <a:pt x="22007" y="15082"/>
                  </a:cubicBezTo>
                  <a:cubicBezTo>
                    <a:pt x="22205" y="14642"/>
                    <a:pt x="22626" y="14393"/>
                    <a:pt x="23063" y="14393"/>
                  </a:cubicBezTo>
                  <a:close/>
                  <a:moveTo>
                    <a:pt x="20116" y="14509"/>
                  </a:moveTo>
                  <a:cubicBezTo>
                    <a:pt x="20293" y="14509"/>
                    <a:pt x="20472" y="14547"/>
                    <a:pt x="20639" y="14627"/>
                  </a:cubicBezTo>
                  <a:cubicBezTo>
                    <a:pt x="20913" y="14748"/>
                    <a:pt x="21126" y="14961"/>
                    <a:pt x="21247" y="15265"/>
                  </a:cubicBezTo>
                  <a:lnTo>
                    <a:pt x="21247" y="15386"/>
                  </a:lnTo>
                  <a:lnTo>
                    <a:pt x="21247" y="15447"/>
                  </a:lnTo>
                  <a:lnTo>
                    <a:pt x="21247" y="15690"/>
                  </a:lnTo>
                  <a:cubicBezTo>
                    <a:pt x="21247" y="15751"/>
                    <a:pt x="21247" y="15842"/>
                    <a:pt x="21278" y="15903"/>
                  </a:cubicBezTo>
                  <a:lnTo>
                    <a:pt x="21278" y="15994"/>
                  </a:lnTo>
                  <a:cubicBezTo>
                    <a:pt x="21278" y="16025"/>
                    <a:pt x="21278" y="16055"/>
                    <a:pt x="21308" y="16116"/>
                  </a:cubicBezTo>
                  <a:cubicBezTo>
                    <a:pt x="21308" y="16146"/>
                    <a:pt x="21278" y="16177"/>
                    <a:pt x="21278" y="16177"/>
                  </a:cubicBezTo>
                  <a:cubicBezTo>
                    <a:pt x="21032" y="16601"/>
                    <a:pt x="20590" y="16861"/>
                    <a:pt x="20132" y="16861"/>
                  </a:cubicBezTo>
                  <a:cubicBezTo>
                    <a:pt x="19966" y="16861"/>
                    <a:pt x="19798" y="16827"/>
                    <a:pt x="19636" y="16754"/>
                  </a:cubicBezTo>
                  <a:cubicBezTo>
                    <a:pt x="19028" y="16481"/>
                    <a:pt x="18816" y="15751"/>
                    <a:pt x="19089" y="15174"/>
                  </a:cubicBezTo>
                  <a:cubicBezTo>
                    <a:pt x="19262" y="14742"/>
                    <a:pt x="19681" y="14509"/>
                    <a:pt x="20116" y="14509"/>
                  </a:cubicBezTo>
                  <a:close/>
                  <a:moveTo>
                    <a:pt x="17066" y="14741"/>
                  </a:moveTo>
                  <a:cubicBezTo>
                    <a:pt x="17228" y="14741"/>
                    <a:pt x="17390" y="14773"/>
                    <a:pt x="17539" y="14839"/>
                  </a:cubicBezTo>
                  <a:cubicBezTo>
                    <a:pt x="18147" y="15113"/>
                    <a:pt x="18390" y="15842"/>
                    <a:pt x="18117" y="16420"/>
                  </a:cubicBezTo>
                  <a:cubicBezTo>
                    <a:pt x="17944" y="16850"/>
                    <a:pt x="17544" y="17098"/>
                    <a:pt x="17109" y="17098"/>
                  </a:cubicBezTo>
                  <a:cubicBezTo>
                    <a:pt x="16929" y="17098"/>
                    <a:pt x="16744" y="17056"/>
                    <a:pt x="16566" y="16967"/>
                  </a:cubicBezTo>
                  <a:cubicBezTo>
                    <a:pt x="15958" y="16724"/>
                    <a:pt x="15746" y="15994"/>
                    <a:pt x="15989" y="15417"/>
                  </a:cubicBezTo>
                  <a:cubicBezTo>
                    <a:pt x="16188" y="14974"/>
                    <a:pt x="16629" y="14741"/>
                    <a:pt x="17066" y="14741"/>
                  </a:cubicBezTo>
                  <a:close/>
                  <a:moveTo>
                    <a:pt x="10235" y="0"/>
                  </a:moveTo>
                  <a:cubicBezTo>
                    <a:pt x="10118" y="0"/>
                    <a:pt x="9998" y="79"/>
                    <a:pt x="9910" y="189"/>
                  </a:cubicBezTo>
                  <a:cubicBezTo>
                    <a:pt x="9363" y="1404"/>
                    <a:pt x="9363" y="2620"/>
                    <a:pt x="9515" y="3867"/>
                  </a:cubicBezTo>
                  <a:cubicBezTo>
                    <a:pt x="9423" y="3836"/>
                    <a:pt x="9363" y="3745"/>
                    <a:pt x="9271" y="3715"/>
                  </a:cubicBezTo>
                  <a:cubicBezTo>
                    <a:pt x="9207" y="3671"/>
                    <a:pt x="9135" y="3651"/>
                    <a:pt x="9064" y="3651"/>
                  </a:cubicBezTo>
                  <a:cubicBezTo>
                    <a:pt x="8936" y="3651"/>
                    <a:pt x="8814" y="3718"/>
                    <a:pt x="8755" y="3836"/>
                  </a:cubicBezTo>
                  <a:cubicBezTo>
                    <a:pt x="8451" y="4474"/>
                    <a:pt x="8329" y="5113"/>
                    <a:pt x="8329" y="5781"/>
                  </a:cubicBezTo>
                  <a:cubicBezTo>
                    <a:pt x="8177" y="5508"/>
                    <a:pt x="8056" y="5204"/>
                    <a:pt x="7934" y="4900"/>
                  </a:cubicBezTo>
                  <a:cubicBezTo>
                    <a:pt x="7934" y="4900"/>
                    <a:pt x="7934" y="4870"/>
                    <a:pt x="7904" y="4870"/>
                  </a:cubicBezTo>
                  <a:cubicBezTo>
                    <a:pt x="7843" y="4626"/>
                    <a:pt x="7752" y="4353"/>
                    <a:pt x="7691" y="4049"/>
                  </a:cubicBezTo>
                  <a:cubicBezTo>
                    <a:pt x="7644" y="3909"/>
                    <a:pt x="7526" y="3805"/>
                    <a:pt x="7392" y="3805"/>
                  </a:cubicBezTo>
                  <a:cubicBezTo>
                    <a:pt x="7351" y="3805"/>
                    <a:pt x="7308" y="3815"/>
                    <a:pt x="7265" y="3836"/>
                  </a:cubicBezTo>
                  <a:cubicBezTo>
                    <a:pt x="7083" y="3867"/>
                    <a:pt x="6961" y="4049"/>
                    <a:pt x="7022" y="4262"/>
                  </a:cubicBezTo>
                  <a:cubicBezTo>
                    <a:pt x="7083" y="4322"/>
                    <a:pt x="7083" y="4444"/>
                    <a:pt x="7113" y="4505"/>
                  </a:cubicBezTo>
                  <a:cubicBezTo>
                    <a:pt x="6660" y="4403"/>
                    <a:pt x="6200" y="4356"/>
                    <a:pt x="5736" y="4356"/>
                  </a:cubicBezTo>
                  <a:cubicBezTo>
                    <a:pt x="5236" y="4356"/>
                    <a:pt x="4731" y="4410"/>
                    <a:pt x="4226" y="4505"/>
                  </a:cubicBezTo>
                  <a:cubicBezTo>
                    <a:pt x="4043" y="4535"/>
                    <a:pt x="3922" y="4657"/>
                    <a:pt x="3922" y="4900"/>
                  </a:cubicBezTo>
                  <a:cubicBezTo>
                    <a:pt x="3952" y="5356"/>
                    <a:pt x="4074" y="5721"/>
                    <a:pt x="4256" y="6116"/>
                  </a:cubicBezTo>
                  <a:cubicBezTo>
                    <a:pt x="2858" y="6177"/>
                    <a:pt x="1368" y="6177"/>
                    <a:pt x="183" y="7028"/>
                  </a:cubicBezTo>
                  <a:cubicBezTo>
                    <a:pt x="31" y="7088"/>
                    <a:pt x="1" y="7362"/>
                    <a:pt x="122" y="7484"/>
                  </a:cubicBezTo>
                  <a:cubicBezTo>
                    <a:pt x="1490" y="9003"/>
                    <a:pt x="3496" y="9915"/>
                    <a:pt x="5502" y="10067"/>
                  </a:cubicBezTo>
                  <a:cubicBezTo>
                    <a:pt x="5320" y="10310"/>
                    <a:pt x="5168" y="10614"/>
                    <a:pt x="5016" y="10949"/>
                  </a:cubicBezTo>
                  <a:cubicBezTo>
                    <a:pt x="4894" y="11131"/>
                    <a:pt x="5046" y="11344"/>
                    <a:pt x="5290" y="11374"/>
                  </a:cubicBezTo>
                  <a:cubicBezTo>
                    <a:pt x="5493" y="11419"/>
                    <a:pt x="5714" y="11440"/>
                    <a:pt x="5947" y="11440"/>
                  </a:cubicBezTo>
                  <a:cubicBezTo>
                    <a:pt x="6964" y="11440"/>
                    <a:pt x="8193" y="11037"/>
                    <a:pt x="9059" y="10493"/>
                  </a:cubicBezTo>
                  <a:cubicBezTo>
                    <a:pt x="9089" y="10675"/>
                    <a:pt x="9150" y="10858"/>
                    <a:pt x="9241" y="11009"/>
                  </a:cubicBezTo>
                  <a:cubicBezTo>
                    <a:pt x="8663" y="11131"/>
                    <a:pt x="8147" y="11465"/>
                    <a:pt x="7873" y="12043"/>
                  </a:cubicBezTo>
                  <a:cubicBezTo>
                    <a:pt x="7448" y="12955"/>
                    <a:pt x="7843" y="14049"/>
                    <a:pt x="8785" y="14475"/>
                  </a:cubicBezTo>
                  <a:cubicBezTo>
                    <a:pt x="8967" y="14535"/>
                    <a:pt x="9119" y="14566"/>
                    <a:pt x="9302" y="14627"/>
                  </a:cubicBezTo>
                  <a:cubicBezTo>
                    <a:pt x="9271" y="14657"/>
                    <a:pt x="9271" y="14718"/>
                    <a:pt x="9241" y="14779"/>
                  </a:cubicBezTo>
                  <a:cubicBezTo>
                    <a:pt x="8815" y="15690"/>
                    <a:pt x="9211" y="16785"/>
                    <a:pt x="10153" y="17210"/>
                  </a:cubicBezTo>
                  <a:cubicBezTo>
                    <a:pt x="10394" y="17318"/>
                    <a:pt x="10649" y="17369"/>
                    <a:pt x="10901" y="17369"/>
                  </a:cubicBezTo>
                  <a:cubicBezTo>
                    <a:pt x="11571" y="17369"/>
                    <a:pt x="12223" y="17008"/>
                    <a:pt x="12554" y="16390"/>
                  </a:cubicBezTo>
                  <a:cubicBezTo>
                    <a:pt x="12736" y="16633"/>
                    <a:pt x="12949" y="16815"/>
                    <a:pt x="13223" y="16937"/>
                  </a:cubicBezTo>
                  <a:cubicBezTo>
                    <a:pt x="13471" y="17051"/>
                    <a:pt x="13730" y="17104"/>
                    <a:pt x="13986" y="17104"/>
                  </a:cubicBezTo>
                  <a:cubicBezTo>
                    <a:pt x="14480" y="17104"/>
                    <a:pt x="14959" y="16902"/>
                    <a:pt x="15320" y="16541"/>
                  </a:cubicBezTo>
                  <a:cubicBezTo>
                    <a:pt x="15472" y="16997"/>
                    <a:pt x="15806" y="17362"/>
                    <a:pt x="16262" y="17575"/>
                  </a:cubicBezTo>
                  <a:cubicBezTo>
                    <a:pt x="16507" y="17693"/>
                    <a:pt x="16766" y="17748"/>
                    <a:pt x="17022" y="17748"/>
                  </a:cubicBezTo>
                  <a:cubicBezTo>
                    <a:pt x="17688" y="17748"/>
                    <a:pt x="18334" y="17377"/>
                    <a:pt x="18664" y="16785"/>
                  </a:cubicBezTo>
                  <a:cubicBezTo>
                    <a:pt x="18846" y="16997"/>
                    <a:pt x="19089" y="17210"/>
                    <a:pt x="19332" y="17301"/>
                  </a:cubicBezTo>
                  <a:cubicBezTo>
                    <a:pt x="19592" y="17426"/>
                    <a:pt x="19860" y="17484"/>
                    <a:pt x="20122" y="17484"/>
                  </a:cubicBezTo>
                  <a:cubicBezTo>
                    <a:pt x="20690" y="17484"/>
                    <a:pt x="21228" y="17212"/>
                    <a:pt x="21582" y="16754"/>
                  </a:cubicBezTo>
                  <a:cubicBezTo>
                    <a:pt x="21764" y="16967"/>
                    <a:pt x="21977" y="17119"/>
                    <a:pt x="22220" y="17241"/>
                  </a:cubicBezTo>
                  <a:cubicBezTo>
                    <a:pt x="22462" y="17353"/>
                    <a:pt x="22718" y="17406"/>
                    <a:pt x="22972" y="17406"/>
                  </a:cubicBezTo>
                  <a:cubicBezTo>
                    <a:pt x="23677" y="17406"/>
                    <a:pt x="24361" y="16999"/>
                    <a:pt x="24652" y="16329"/>
                  </a:cubicBezTo>
                  <a:cubicBezTo>
                    <a:pt x="25077" y="15417"/>
                    <a:pt x="24712" y="14323"/>
                    <a:pt x="23740" y="13897"/>
                  </a:cubicBezTo>
                  <a:cubicBezTo>
                    <a:pt x="23497" y="13775"/>
                    <a:pt x="23253" y="13745"/>
                    <a:pt x="22980" y="13745"/>
                  </a:cubicBezTo>
                  <a:cubicBezTo>
                    <a:pt x="22980" y="13715"/>
                    <a:pt x="23041" y="13715"/>
                    <a:pt x="23041" y="13654"/>
                  </a:cubicBezTo>
                  <a:cubicBezTo>
                    <a:pt x="23436" y="12742"/>
                    <a:pt x="23071" y="11648"/>
                    <a:pt x="22129" y="11222"/>
                  </a:cubicBezTo>
                  <a:cubicBezTo>
                    <a:pt x="21892" y="11143"/>
                    <a:pt x="21632" y="11064"/>
                    <a:pt x="21389" y="11064"/>
                  </a:cubicBezTo>
                  <a:cubicBezTo>
                    <a:pt x="21352" y="11064"/>
                    <a:pt x="21314" y="11066"/>
                    <a:pt x="21278" y="11070"/>
                  </a:cubicBezTo>
                  <a:cubicBezTo>
                    <a:pt x="21612" y="10158"/>
                    <a:pt x="21217" y="9155"/>
                    <a:pt x="20335" y="8760"/>
                  </a:cubicBezTo>
                  <a:cubicBezTo>
                    <a:pt x="20092" y="8639"/>
                    <a:pt x="19910" y="8608"/>
                    <a:pt x="19697" y="8608"/>
                  </a:cubicBezTo>
                  <a:lnTo>
                    <a:pt x="19910" y="8274"/>
                  </a:lnTo>
                  <a:cubicBezTo>
                    <a:pt x="20335" y="7362"/>
                    <a:pt x="19940" y="6268"/>
                    <a:pt x="18998" y="5842"/>
                  </a:cubicBezTo>
                  <a:cubicBezTo>
                    <a:pt x="18739" y="5724"/>
                    <a:pt x="18480" y="5680"/>
                    <a:pt x="18235" y="5680"/>
                  </a:cubicBezTo>
                  <a:cubicBezTo>
                    <a:pt x="18163" y="5680"/>
                    <a:pt x="18094" y="5683"/>
                    <a:pt x="18025" y="5690"/>
                  </a:cubicBezTo>
                  <a:cubicBezTo>
                    <a:pt x="18056" y="5660"/>
                    <a:pt x="18056" y="5599"/>
                    <a:pt x="18086" y="5538"/>
                  </a:cubicBezTo>
                  <a:cubicBezTo>
                    <a:pt x="18542" y="4566"/>
                    <a:pt x="18117" y="3441"/>
                    <a:pt x="17205" y="3046"/>
                  </a:cubicBezTo>
                  <a:cubicBezTo>
                    <a:pt x="16953" y="2920"/>
                    <a:pt x="16689" y="2862"/>
                    <a:pt x="16430" y="2862"/>
                  </a:cubicBezTo>
                  <a:cubicBezTo>
                    <a:pt x="15877" y="2862"/>
                    <a:pt x="15348" y="3128"/>
                    <a:pt x="15016" y="3563"/>
                  </a:cubicBezTo>
                  <a:cubicBezTo>
                    <a:pt x="14834" y="3259"/>
                    <a:pt x="14560" y="2985"/>
                    <a:pt x="14226" y="2833"/>
                  </a:cubicBezTo>
                  <a:cubicBezTo>
                    <a:pt x="13989" y="2754"/>
                    <a:pt x="13729" y="2675"/>
                    <a:pt x="13486" y="2675"/>
                  </a:cubicBezTo>
                  <a:cubicBezTo>
                    <a:pt x="13449" y="2675"/>
                    <a:pt x="13411" y="2677"/>
                    <a:pt x="13375" y="2681"/>
                  </a:cubicBezTo>
                  <a:cubicBezTo>
                    <a:pt x="13162" y="1435"/>
                    <a:pt x="11429" y="462"/>
                    <a:pt x="10366" y="37"/>
                  </a:cubicBezTo>
                  <a:cubicBezTo>
                    <a:pt x="10324" y="12"/>
                    <a:pt x="10280" y="0"/>
                    <a:pt x="10235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64" name="Google Shape;1564;p25"/>
          <p:cNvGrpSpPr/>
          <p:nvPr/>
        </p:nvGrpSpPr>
        <p:grpSpPr>
          <a:xfrm flipH="1" rot="10800000">
            <a:off x="-251250" y="3097162"/>
            <a:ext cx="2579263" cy="2515336"/>
            <a:chOff x="-251250" y="-469336"/>
            <a:chExt cx="2579263" cy="2515336"/>
          </a:xfrm>
        </p:grpSpPr>
        <p:sp>
          <p:nvSpPr>
            <p:cNvPr id="1565" name="Google Shape;1565;p25"/>
            <p:cNvSpPr/>
            <p:nvPr/>
          </p:nvSpPr>
          <p:spPr>
            <a:xfrm>
              <a:off x="1198063" y="452813"/>
              <a:ext cx="807800" cy="742575"/>
            </a:xfrm>
            <a:custGeom>
              <a:rect b="b" l="l" r="r" t="t"/>
              <a:pathLst>
                <a:path extrusionOk="0" h="29703" w="32312">
                  <a:moveTo>
                    <a:pt x="21764" y="2402"/>
                  </a:moveTo>
                  <a:cubicBezTo>
                    <a:pt x="23071" y="2494"/>
                    <a:pt x="25503" y="2980"/>
                    <a:pt x="27691" y="6111"/>
                  </a:cubicBezTo>
                  <a:cubicBezTo>
                    <a:pt x="27098" y="5920"/>
                    <a:pt x="26434" y="5840"/>
                    <a:pt x="25751" y="5840"/>
                  </a:cubicBezTo>
                  <a:cubicBezTo>
                    <a:pt x="24473" y="5840"/>
                    <a:pt x="23127" y="6119"/>
                    <a:pt x="22038" y="6475"/>
                  </a:cubicBezTo>
                  <a:cubicBezTo>
                    <a:pt x="20062" y="7175"/>
                    <a:pt x="18694" y="8208"/>
                    <a:pt x="18420" y="9181"/>
                  </a:cubicBezTo>
                  <a:cubicBezTo>
                    <a:pt x="18238" y="9819"/>
                    <a:pt x="18268" y="10336"/>
                    <a:pt x="18512" y="10700"/>
                  </a:cubicBezTo>
                  <a:cubicBezTo>
                    <a:pt x="15654" y="10974"/>
                    <a:pt x="11794" y="11612"/>
                    <a:pt x="11217" y="13223"/>
                  </a:cubicBezTo>
                  <a:cubicBezTo>
                    <a:pt x="11034" y="13740"/>
                    <a:pt x="10974" y="14165"/>
                    <a:pt x="11095" y="14530"/>
                  </a:cubicBezTo>
                  <a:cubicBezTo>
                    <a:pt x="11186" y="14743"/>
                    <a:pt x="11247" y="14895"/>
                    <a:pt x="11369" y="15047"/>
                  </a:cubicBezTo>
                  <a:cubicBezTo>
                    <a:pt x="8998" y="15199"/>
                    <a:pt x="5472" y="15716"/>
                    <a:pt x="5107" y="17114"/>
                  </a:cubicBezTo>
                  <a:cubicBezTo>
                    <a:pt x="5016" y="17509"/>
                    <a:pt x="4986" y="17843"/>
                    <a:pt x="5107" y="18147"/>
                  </a:cubicBezTo>
                  <a:cubicBezTo>
                    <a:pt x="5198" y="18542"/>
                    <a:pt x="5472" y="18786"/>
                    <a:pt x="5776" y="18998"/>
                  </a:cubicBezTo>
                  <a:cubicBezTo>
                    <a:pt x="4955" y="19211"/>
                    <a:pt x="3891" y="19606"/>
                    <a:pt x="2919" y="20214"/>
                  </a:cubicBezTo>
                  <a:cubicBezTo>
                    <a:pt x="2524" y="20153"/>
                    <a:pt x="730" y="19910"/>
                    <a:pt x="761" y="18056"/>
                  </a:cubicBezTo>
                  <a:cubicBezTo>
                    <a:pt x="791" y="16324"/>
                    <a:pt x="5198" y="14773"/>
                    <a:pt x="6931" y="14348"/>
                  </a:cubicBezTo>
                  <a:cubicBezTo>
                    <a:pt x="7083" y="14317"/>
                    <a:pt x="7144" y="14196"/>
                    <a:pt x="7174" y="14044"/>
                  </a:cubicBezTo>
                  <a:cubicBezTo>
                    <a:pt x="7174" y="13892"/>
                    <a:pt x="7113" y="13770"/>
                    <a:pt x="6961" y="13710"/>
                  </a:cubicBezTo>
                  <a:cubicBezTo>
                    <a:pt x="6870" y="13649"/>
                    <a:pt x="5016" y="13102"/>
                    <a:pt x="5320" y="11673"/>
                  </a:cubicBezTo>
                  <a:cubicBezTo>
                    <a:pt x="5381" y="11339"/>
                    <a:pt x="5654" y="11004"/>
                    <a:pt x="6110" y="10731"/>
                  </a:cubicBezTo>
                  <a:cubicBezTo>
                    <a:pt x="7196" y="10047"/>
                    <a:pt x="9081" y="9749"/>
                    <a:pt x="10672" y="9749"/>
                  </a:cubicBezTo>
                  <a:cubicBezTo>
                    <a:pt x="11486" y="9749"/>
                    <a:pt x="12222" y="9827"/>
                    <a:pt x="12736" y="9971"/>
                  </a:cubicBezTo>
                  <a:cubicBezTo>
                    <a:pt x="12762" y="9976"/>
                    <a:pt x="12788" y="9979"/>
                    <a:pt x="12814" y="9979"/>
                  </a:cubicBezTo>
                  <a:cubicBezTo>
                    <a:pt x="12945" y="9979"/>
                    <a:pt x="13076" y="9915"/>
                    <a:pt x="13101" y="9789"/>
                  </a:cubicBezTo>
                  <a:cubicBezTo>
                    <a:pt x="13192" y="9637"/>
                    <a:pt x="13101" y="9454"/>
                    <a:pt x="12949" y="9363"/>
                  </a:cubicBezTo>
                  <a:cubicBezTo>
                    <a:pt x="12949" y="9363"/>
                    <a:pt x="12189" y="8937"/>
                    <a:pt x="12007" y="8299"/>
                  </a:cubicBezTo>
                  <a:lnTo>
                    <a:pt x="12007" y="8269"/>
                  </a:lnTo>
                  <a:cubicBezTo>
                    <a:pt x="11946" y="7965"/>
                    <a:pt x="11977" y="7691"/>
                    <a:pt x="12129" y="7387"/>
                  </a:cubicBezTo>
                  <a:cubicBezTo>
                    <a:pt x="12502" y="6733"/>
                    <a:pt x="13852" y="6470"/>
                    <a:pt x="15473" y="6470"/>
                  </a:cubicBezTo>
                  <a:cubicBezTo>
                    <a:pt x="16488" y="6470"/>
                    <a:pt x="17610" y="6573"/>
                    <a:pt x="18664" y="6749"/>
                  </a:cubicBezTo>
                  <a:cubicBezTo>
                    <a:pt x="18679" y="6752"/>
                    <a:pt x="18695" y="6754"/>
                    <a:pt x="18711" y="6754"/>
                  </a:cubicBezTo>
                  <a:cubicBezTo>
                    <a:pt x="18846" y="6754"/>
                    <a:pt x="18974" y="6642"/>
                    <a:pt x="19028" y="6506"/>
                  </a:cubicBezTo>
                  <a:cubicBezTo>
                    <a:pt x="19089" y="6354"/>
                    <a:pt x="19028" y="6202"/>
                    <a:pt x="18876" y="6141"/>
                  </a:cubicBezTo>
                  <a:cubicBezTo>
                    <a:pt x="18876" y="6141"/>
                    <a:pt x="18177" y="5685"/>
                    <a:pt x="17965" y="4986"/>
                  </a:cubicBezTo>
                  <a:cubicBezTo>
                    <a:pt x="17904" y="4652"/>
                    <a:pt x="17934" y="4287"/>
                    <a:pt x="18177" y="3892"/>
                  </a:cubicBezTo>
                  <a:cubicBezTo>
                    <a:pt x="18542" y="3284"/>
                    <a:pt x="19910" y="2402"/>
                    <a:pt x="21764" y="2402"/>
                  </a:cubicBezTo>
                  <a:close/>
                  <a:moveTo>
                    <a:pt x="25715" y="6460"/>
                  </a:moveTo>
                  <a:cubicBezTo>
                    <a:pt x="26626" y="6460"/>
                    <a:pt x="27472" y="6616"/>
                    <a:pt x="28117" y="6992"/>
                  </a:cubicBezTo>
                  <a:cubicBezTo>
                    <a:pt x="27053" y="8907"/>
                    <a:pt x="25715" y="11096"/>
                    <a:pt x="24196" y="13132"/>
                  </a:cubicBezTo>
                  <a:cubicBezTo>
                    <a:pt x="22524" y="15290"/>
                    <a:pt x="16688" y="15351"/>
                    <a:pt x="16627" y="15351"/>
                  </a:cubicBezTo>
                  <a:cubicBezTo>
                    <a:pt x="16445" y="15351"/>
                    <a:pt x="16293" y="15503"/>
                    <a:pt x="16293" y="15685"/>
                  </a:cubicBezTo>
                  <a:cubicBezTo>
                    <a:pt x="16293" y="15868"/>
                    <a:pt x="16445" y="16020"/>
                    <a:pt x="16627" y="16020"/>
                  </a:cubicBezTo>
                  <a:cubicBezTo>
                    <a:pt x="16840" y="16020"/>
                    <a:pt x="20335" y="15989"/>
                    <a:pt x="22797" y="14925"/>
                  </a:cubicBezTo>
                  <a:lnTo>
                    <a:pt x="22797" y="14925"/>
                  </a:lnTo>
                  <a:cubicBezTo>
                    <a:pt x="22645" y="15108"/>
                    <a:pt x="22493" y="15260"/>
                    <a:pt x="22342" y="15442"/>
                  </a:cubicBezTo>
                  <a:cubicBezTo>
                    <a:pt x="20791" y="17235"/>
                    <a:pt x="18846" y="18542"/>
                    <a:pt x="16901" y="19454"/>
                  </a:cubicBezTo>
                  <a:cubicBezTo>
                    <a:pt x="16532" y="19589"/>
                    <a:pt x="16116" y="19645"/>
                    <a:pt x="15680" y="19645"/>
                  </a:cubicBezTo>
                  <a:cubicBezTo>
                    <a:pt x="13564" y="19645"/>
                    <a:pt x="10968" y="18324"/>
                    <a:pt x="10943" y="18299"/>
                  </a:cubicBezTo>
                  <a:cubicBezTo>
                    <a:pt x="10904" y="18284"/>
                    <a:pt x="10859" y="18276"/>
                    <a:pt x="10812" y="18276"/>
                  </a:cubicBezTo>
                  <a:cubicBezTo>
                    <a:pt x="10678" y="18276"/>
                    <a:pt x="10532" y="18339"/>
                    <a:pt x="10487" y="18451"/>
                  </a:cubicBezTo>
                  <a:cubicBezTo>
                    <a:pt x="10396" y="18603"/>
                    <a:pt x="10487" y="18816"/>
                    <a:pt x="10639" y="18907"/>
                  </a:cubicBezTo>
                  <a:cubicBezTo>
                    <a:pt x="10761" y="18968"/>
                    <a:pt x="12888" y="20032"/>
                    <a:pt x="14955" y="20245"/>
                  </a:cubicBezTo>
                  <a:cubicBezTo>
                    <a:pt x="10761" y="21825"/>
                    <a:pt x="6900" y="21916"/>
                    <a:pt x="6870" y="21916"/>
                  </a:cubicBezTo>
                  <a:cubicBezTo>
                    <a:pt x="6688" y="21916"/>
                    <a:pt x="6536" y="22068"/>
                    <a:pt x="6536" y="22251"/>
                  </a:cubicBezTo>
                  <a:cubicBezTo>
                    <a:pt x="6536" y="22433"/>
                    <a:pt x="6688" y="22585"/>
                    <a:pt x="6870" y="22585"/>
                  </a:cubicBezTo>
                  <a:cubicBezTo>
                    <a:pt x="6961" y="22585"/>
                    <a:pt x="12068" y="22463"/>
                    <a:pt x="17083" y="20032"/>
                  </a:cubicBezTo>
                  <a:cubicBezTo>
                    <a:pt x="17174" y="20001"/>
                    <a:pt x="17205" y="20001"/>
                    <a:pt x="17296" y="19971"/>
                  </a:cubicBezTo>
                  <a:lnTo>
                    <a:pt x="17296" y="19971"/>
                  </a:lnTo>
                  <a:cubicBezTo>
                    <a:pt x="16110" y="21612"/>
                    <a:pt x="15411" y="23467"/>
                    <a:pt x="15381" y="23588"/>
                  </a:cubicBezTo>
                  <a:cubicBezTo>
                    <a:pt x="15320" y="23770"/>
                    <a:pt x="15411" y="23953"/>
                    <a:pt x="15563" y="23983"/>
                  </a:cubicBezTo>
                  <a:cubicBezTo>
                    <a:pt x="15614" y="24005"/>
                    <a:pt x="15663" y="24015"/>
                    <a:pt x="15709" y="24015"/>
                  </a:cubicBezTo>
                  <a:cubicBezTo>
                    <a:pt x="15854" y="24015"/>
                    <a:pt x="15966" y="23917"/>
                    <a:pt x="15989" y="23801"/>
                  </a:cubicBezTo>
                  <a:cubicBezTo>
                    <a:pt x="15989" y="23770"/>
                    <a:pt x="17174" y="20731"/>
                    <a:pt x="18907" y="19090"/>
                  </a:cubicBezTo>
                  <a:cubicBezTo>
                    <a:pt x="20183" y="18330"/>
                    <a:pt x="21399" y="17387"/>
                    <a:pt x="22463" y="16293"/>
                  </a:cubicBezTo>
                  <a:lnTo>
                    <a:pt x="22463" y="16293"/>
                  </a:lnTo>
                  <a:cubicBezTo>
                    <a:pt x="22554" y="18786"/>
                    <a:pt x="20974" y="21552"/>
                    <a:pt x="20974" y="21612"/>
                  </a:cubicBezTo>
                  <a:cubicBezTo>
                    <a:pt x="20883" y="21764"/>
                    <a:pt x="20943" y="21977"/>
                    <a:pt x="21095" y="22068"/>
                  </a:cubicBezTo>
                  <a:cubicBezTo>
                    <a:pt x="21143" y="22088"/>
                    <a:pt x="21198" y="22098"/>
                    <a:pt x="21252" y="22098"/>
                  </a:cubicBezTo>
                  <a:cubicBezTo>
                    <a:pt x="21370" y="22098"/>
                    <a:pt x="21489" y="22051"/>
                    <a:pt x="21551" y="21947"/>
                  </a:cubicBezTo>
                  <a:cubicBezTo>
                    <a:pt x="21612" y="21795"/>
                    <a:pt x="23527" y="18482"/>
                    <a:pt x="23071" y="15624"/>
                  </a:cubicBezTo>
                  <a:cubicBezTo>
                    <a:pt x="23618" y="14986"/>
                    <a:pt x="24165" y="14317"/>
                    <a:pt x="24682" y="13618"/>
                  </a:cubicBezTo>
                  <a:lnTo>
                    <a:pt x="24804" y="13497"/>
                  </a:lnTo>
                  <a:cubicBezTo>
                    <a:pt x="26293" y="11491"/>
                    <a:pt x="27570" y="9393"/>
                    <a:pt x="28633" y="7509"/>
                  </a:cubicBezTo>
                  <a:cubicBezTo>
                    <a:pt x="29576" y="8208"/>
                    <a:pt x="30336" y="9515"/>
                    <a:pt x="30822" y="11187"/>
                  </a:cubicBezTo>
                  <a:cubicBezTo>
                    <a:pt x="31703" y="14044"/>
                    <a:pt x="31491" y="16506"/>
                    <a:pt x="30700" y="16810"/>
                  </a:cubicBezTo>
                  <a:cubicBezTo>
                    <a:pt x="30472" y="16916"/>
                    <a:pt x="30252" y="16969"/>
                    <a:pt x="30047" y="16969"/>
                  </a:cubicBezTo>
                  <a:cubicBezTo>
                    <a:pt x="29842" y="16969"/>
                    <a:pt x="29652" y="16916"/>
                    <a:pt x="29484" y="16810"/>
                  </a:cubicBezTo>
                  <a:cubicBezTo>
                    <a:pt x="28877" y="16567"/>
                    <a:pt x="28603" y="15837"/>
                    <a:pt x="28603" y="15837"/>
                  </a:cubicBezTo>
                  <a:cubicBezTo>
                    <a:pt x="28576" y="15701"/>
                    <a:pt x="28427" y="15589"/>
                    <a:pt x="28243" y="15589"/>
                  </a:cubicBezTo>
                  <a:cubicBezTo>
                    <a:pt x="28222" y="15589"/>
                    <a:pt x="28200" y="15591"/>
                    <a:pt x="28177" y="15594"/>
                  </a:cubicBezTo>
                  <a:cubicBezTo>
                    <a:pt x="28056" y="15655"/>
                    <a:pt x="27934" y="15837"/>
                    <a:pt x="27965" y="15989"/>
                  </a:cubicBezTo>
                  <a:cubicBezTo>
                    <a:pt x="28421" y="18147"/>
                    <a:pt x="26415" y="22950"/>
                    <a:pt x="24682" y="24834"/>
                  </a:cubicBezTo>
                  <a:cubicBezTo>
                    <a:pt x="24249" y="25296"/>
                    <a:pt x="23871" y="25566"/>
                    <a:pt x="23600" y="25566"/>
                  </a:cubicBezTo>
                  <a:cubicBezTo>
                    <a:pt x="23585" y="25566"/>
                    <a:pt x="23571" y="25565"/>
                    <a:pt x="23557" y="25564"/>
                  </a:cubicBezTo>
                  <a:cubicBezTo>
                    <a:pt x="22919" y="25473"/>
                    <a:pt x="22493" y="25169"/>
                    <a:pt x="22342" y="24682"/>
                  </a:cubicBezTo>
                  <a:cubicBezTo>
                    <a:pt x="22220" y="24287"/>
                    <a:pt x="22311" y="23953"/>
                    <a:pt x="22311" y="23953"/>
                  </a:cubicBezTo>
                  <a:cubicBezTo>
                    <a:pt x="22342" y="23801"/>
                    <a:pt x="22250" y="23649"/>
                    <a:pt x="22098" y="23588"/>
                  </a:cubicBezTo>
                  <a:cubicBezTo>
                    <a:pt x="22055" y="23562"/>
                    <a:pt x="22012" y="23551"/>
                    <a:pt x="21970" y="23551"/>
                  </a:cubicBezTo>
                  <a:cubicBezTo>
                    <a:pt x="21865" y="23551"/>
                    <a:pt x="21769" y="23623"/>
                    <a:pt x="21703" y="23710"/>
                  </a:cubicBezTo>
                  <a:cubicBezTo>
                    <a:pt x="20717" y="25217"/>
                    <a:pt x="17907" y="28965"/>
                    <a:pt x="16172" y="28965"/>
                  </a:cubicBezTo>
                  <a:cubicBezTo>
                    <a:pt x="16088" y="28965"/>
                    <a:pt x="16007" y="28956"/>
                    <a:pt x="15928" y="28938"/>
                  </a:cubicBezTo>
                  <a:cubicBezTo>
                    <a:pt x="15259" y="28786"/>
                    <a:pt x="14864" y="28451"/>
                    <a:pt x="14651" y="27844"/>
                  </a:cubicBezTo>
                  <a:cubicBezTo>
                    <a:pt x="14408" y="27053"/>
                    <a:pt x="14651" y="26081"/>
                    <a:pt x="14651" y="26081"/>
                  </a:cubicBezTo>
                  <a:cubicBezTo>
                    <a:pt x="14712" y="25929"/>
                    <a:pt x="14621" y="25777"/>
                    <a:pt x="14499" y="25716"/>
                  </a:cubicBezTo>
                  <a:cubicBezTo>
                    <a:pt x="14461" y="25678"/>
                    <a:pt x="14402" y="25661"/>
                    <a:pt x="14339" y="25661"/>
                  </a:cubicBezTo>
                  <a:cubicBezTo>
                    <a:pt x="14251" y="25661"/>
                    <a:pt x="14157" y="25693"/>
                    <a:pt x="14104" y="25746"/>
                  </a:cubicBezTo>
                  <a:cubicBezTo>
                    <a:pt x="13142" y="26683"/>
                    <a:pt x="10732" y="28799"/>
                    <a:pt x="9181" y="28799"/>
                  </a:cubicBezTo>
                  <a:cubicBezTo>
                    <a:pt x="8920" y="28799"/>
                    <a:pt x="8683" y="28739"/>
                    <a:pt x="8481" y="28603"/>
                  </a:cubicBezTo>
                  <a:cubicBezTo>
                    <a:pt x="8056" y="28330"/>
                    <a:pt x="7812" y="27995"/>
                    <a:pt x="7721" y="27661"/>
                  </a:cubicBezTo>
                  <a:cubicBezTo>
                    <a:pt x="7417" y="26688"/>
                    <a:pt x="8116" y="25625"/>
                    <a:pt x="8177" y="25625"/>
                  </a:cubicBezTo>
                  <a:cubicBezTo>
                    <a:pt x="8238" y="25533"/>
                    <a:pt x="8238" y="25321"/>
                    <a:pt x="8177" y="25229"/>
                  </a:cubicBezTo>
                  <a:cubicBezTo>
                    <a:pt x="8096" y="25148"/>
                    <a:pt x="8001" y="25108"/>
                    <a:pt x="7902" y="25108"/>
                  </a:cubicBezTo>
                  <a:cubicBezTo>
                    <a:pt x="7853" y="25108"/>
                    <a:pt x="7802" y="25118"/>
                    <a:pt x="7752" y="25138"/>
                  </a:cubicBezTo>
                  <a:cubicBezTo>
                    <a:pt x="7727" y="25138"/>
                    <a:pt x="5714" y="26162"/>
                    <a:pt x="3960" y="26162"/>
                  </a:cubicBezTo>
                  <a:cubicBezTo>
                    <a:pt x="3513" y="26162"/>
                    <a:pt x="3082" y="26095"/>
                    <a:pt x="2706" y="25929"/>
                  </a:cubicBezTo>
                  <a:cubicBezTo>
                    <a:pt x="2007" y="25625"/>
                    <a:pt x="1581" y="25108"/>
                    <a:pt x="1429" y="24226"/>
                  </a:cubicBezTo>
                  <a:cubicBezTo>
                    <a:pt x="1277" y="23406"/>
                    <a:pt x="1429" y="22676"/>
                    <a:pt x="1885" y="22038"/>
                  </a:cubicBezTo>
                  <a:cubicBezTo>
                    <a:pt x="3314" y="20001"/>
                    <a:pt x="7113" y="19394"/>
                    <a:pt x="7144" y="19394"/>
                  </a:cubicBezTo>
                  <a:cubicBezTo>
                    <a:pt x="7296" y="19363"/>
                    <a:pt x="7448" y="19211"/>
                    <a:pt x="7417" y="19059"/>
                  </a:cubicBezTo>
                  <a:cubicBezTo>
                    <a:pt x="7417" y="18877"/>
                    <a:pt x="7265" y="18755"/>
                    <a:pt x="7052" y="18755"/>
                  </a:cubicBezTo>
                  <a:cubicBezTo>
                    <a:pt x="7052" y="18755"/>
                    <a:pt x="5897" y="18725"/>
                    <a:pt x="5685" y="17995"/>
                  </a:cubicBezTo>
                  <a:cubicBezTo>
                    <a:pt x="5654" y="17813"/>
                    <a:pt x="5654" y="17570"/>
                    <a:pt x="5685" y="17327"/>
                  </a:cubicBezTo>
                  <a:cubicBezTo>
                    <a:pt x="5928" y="16324"/>
                    <a:pt x="9545" y="15716"/>
                    <a:pt x="12919" y="15655"/>
                  </a:cubicBezTo>
                  <a:lnTo>
                    <a:pt x="12980" y="15655"/>
                  </a:lnTo>
                  <a:cubicBezTo>
                    <a:pt x="13192" y="15655"/>
                    <a:pt x="13284" y="15503"/>
                    <a:pt x="13284" y="15290"/>
                  </a:cubicBezTo>
                  <a:cubicBezTo>
                    <a:pt x="13284" y="15108"/>
                    <a:pt x="13132" y="14986"/>
                    <a:pt x="12949" y="14986"/>
                  </a:cubicBezTo>
                  <a:lnTo>
                    <a:pt x="12888" y="14986"/>
                  </a:lnTo>
                  <a:cubicBezTo>
                    <a:pt x="12676" y="14986"/>
                    <a:pt x="11825" y="14956"/>
                    <a:pt x="11612" y="14378"/>
                  </a:cubicBezTo>
                  <a:cubicBezTo>
                    <a:pt x="11551" y="14165"/>
                    <a:pt x="11581" y="13862"/>
                    <a:pt x="11733" y="13466"/>
                  </a:cubicBezTo>
                  <a:cubicBezTo>
                    <a:pt x="12129" y="12463"/>
                    <a:pt x="15077" y="11643"/>
                    <a:pt x="19484" y="11308"/>
                  </a:cubicBezTo>
                  <a:cubicBezTo>
                    <a:pt x="19576" y="11314"/>
                    <a:pt x="19664" y="11317"/>
                    <a:pt x="19748" y="11317"/>
                  </a:cubicBezTo>
                  <a:cubicBezTo>
                    <a:pt x="20084" y="11317"/>
                    <a:pt x="20341" y="11278"/>
                    <a:pt x="20366" y="11278"/>
                  </a:cubicBezTo>
                  <a:cubicBezTo>
                    <a:pt x="20518" y="11248"/>
                    <a:pt x="20639" y="11096"/>
                    <a:pt x="20639" y="10883"/>
                  </a:cubicBezTo>
                  <a:cubicBezTo>
                    <a:pt x="20579" y="10731"/>
                    <a:pt x="20487" y="10579"/>
                    <a:pt x="20275" y="10579"/>
                  </a:cubicBezTo>
                  <a:cubicBezTo>
                    <a:pt x="20275" y="10579"/>
                    <a:pt x="20031" y="10579"/>
                    <a:pt x="19515" y="10640"/>
                  </a:cubicBezTo>
                  <a:cubicBezTo>
                    <a:pt x="19120" y="10579"/>
                    <a:pt x="18998" y="10366"/>
                    <a:pt x="18968" y="10214"/>
                  </a:cubicBezTo>
                  <a:cubicBezTo>
                    <a:pt x="18876" y="10032"/>
                    <a:pt x="18907" y="9728"/>
                    <a:pt x="19028" y="9363"/>
                  </a:cubicBezTo>
                  <a:cubicBezTo>
                    <a:pt x="19272" y="8603"/>
                    <a:pt x="20518" y="7691"/>
                    <a:pt x="22220" y="7083"/>
                  </a:cubicBezTo>
                  <a:cubicBezTo>
                    <a:pt x="23306" y="6710"/>
                    <a:pt x="24563" y="6460"/>
                    <a:pt x="25715" y="6460"/>
                  </a:cubicBezTo>
                  <a:close/>
                  <a:moveTo>
                    <a:pt x="31635" y="0"/>
                  </a:moveTo>
                  <a:cubicBezTo>
                    <a:pt x="31502" y="0"/>
                    <a:pt x="31385" y="98"/>
                    <a:pt x="31339" y="214"/>
                  </a:cubicBezTo>
                  <a:cubicBezTo>
                    <a:pt x="31339" y="244"/>
                    <a:pt x="30336" y="2889"/>
                    <a:pt x="28542" y="6293"/>
                  </a:cubicBezTo>
                  <a:cubicBezTo>
                    <a:pt x="26141" y="2433"/>
                    <a:pt x="23284" y="1825"/>
                    <a:pt x="21734" y="1825"/>
                  </a:cubicBezTo>
                  <a:cubicBezTo>
                    <a:pt x="19727" y="1825"/>
                    <a:pt x="18086" y="2737"/>
                    <a:pt x="17569" y="3649"/>
                  </a:cubicBezTo>
                  <a:cubicBezTo>
                    <a:pt x="17265" y="4165"/>
                    <a:pt x="17144" y="4743"/>
                    <a:pt x="17296" y="5260"/>
                  </a:cubicBezTo>
                  <a:cubicBezTo>
                    <a:pt x="17357" y="5564"/>
                    <a:pt x="17509" y="5837"/>
                    <a:pt x="17661" y="6080"/>
                  </a:cubicBezTo>
                  <a:cubicBezTo>
                    <a:pt x="17007" y="6000"/>
                    <a:pt x="16205" y="5933"/>
                    <a:pt x="15393" y="5933"/>
                  </a:cubicBezTo>
                  <a:cubicBezTo>
                    <a:pt x="13750" y="5933"/>
                    <a:pt x="12070" y="6208"/>
                    <a:pt x="11521" y="7205"/>
                  </a:cubicBezTo>
                  <a:cubicBezTo>
                    <a:pt x="11247" y="7661"/>
                    <a:pt x="11217" y="8117"/>
                    <a:pt x="11338" y="8573"/>
                  </a:cubicBezTo>
                  <a:cubicBezTo>
                    <a:pt x="11399" y="8846"/>
                    <a:pt x="11521" y="9059"/>
                    <a:pt x="11673" y="9272"/>
                  </a:cubicBezTo>
                  <a:cubicBezTo>
                    <a:pt x="11326" y="9243"/>
                    <a:pt x="10948" y="9227"/>
                    <a:pt x="10554" y="9227"/>
                  </a:cubicBezTo>
                  <a:cubicBezTo>
                    <a:pt x="8875" y="9227"/>
                    <a:pt x="6896" y="9512"/>
                    <a:pt x="5715" y="10275"/>
                  </a:cubicBezTo>
                  <a:cubicBezTo>
                    <a:pt x="5107" y="10670"/>
                    <a:pt x="4712" y="11126"/>
                    <a:pt x="4590" y="11703"/>
                  </a:cubicBezTo>
                  <a:cubicBezTo>
                    <a:pt x="4378" y="12828"/>
                    <a:pt x="5107" y="13618"/>
                    <a:pt x="5867" y="14074"/>
                  </a:cubicBezTo>
                  <a:cubicBezTo>
                    <a:pt x="4043" y="14652"/>
                    <a:pt x="92" y="16111"/>
                    <a:pt x="31" y="18178"/>
                  </a:cubicBezTo>
                  <a:cubicBezTo>
                    <a:pt x="1" y="19819"/>
                    <a:pt x="1156" y="20579"/>
                    <a:pt x="2128" y="20853"/>
                  </a:cubicBezTo>
                  <a:cubicBezTo>
                    <a:pt x="1824" y="21096"/>
                    <a:pt x="1551" y="21369"/>
                    <a:pt x="1338" y="21734"/>
                  </a:cubicBezTo>
                  <a:cubicBezTo>
                    <a:pt x="761" y="22524"/>
                    <a:pt x="578" y="23436"/>
                    <a:pt x="761" y="24470"/>
                  </a:cubicBezTo>
                  <a:cubicBezTo>
                    <a:pt x="1004" y="25564"/>
                    <a:pt x="1520" y="26293"/>
                    <a:pt x="2402" y="26658"/>
                  </a:cubicBezTo>
                  <a:cubicBezTo>
                    <a:pt x="2861" y="26851"/>
                    <a:pt x="3373" y="26927"/>
                    <a:pt x="3895" y="26927"/>
                  </a:cubicBezTo>
                  <a:cubicBezTo>
                    <a:pt x="5100" y="26927"/>
                    <a:pt x="6359" y="26520"/>
                    <a:pt x="7144" y="26202"/>
                  </a:cubicBezTo>
                  <a:lnTo>
                    <a:pt x="7144" y="26202"/>
                  </a:lnTo>
                  <a:cubicBezTo>
                    <a:pt x="6961" y="26688"/>
                    <a:pt x="6840" y="27296"/>
                    <a:pt x="7083" y="27904"/>
                  </a:cubicBezTo>
                  <a:cubicBezTo>
                    <a:pt x="7235" y="28451"/>
                    <a:pt x="7569" y="28877"/>
                    <a:pt x="8086" y="29242"/>
                  </a:cubicBezTo>
                  <a:cubicBezTo>
                    <a:pt x="8414" y="29468"/>
                    <a:pt x="8785" y="29565"/>
                    <a:pt x="9180" y="29565"/>
                  </a:cubicBezTo>
                  <a:cubicBezTo>
                    <a:pt x="10797" y="29565"/>
                    <a:pt x="12810" y="27939"/>
                    <a:pt x="13861" y="26962"/>
                  </a:cubicBezTo>
                  <a:cubicBezTo>
                    <a:pt x="13861" y="27296"/>
                    <a:pt x="13861" y="27722"/>
                    <a:pt x="14013" y="28117"/>
                  </a:cubicBezTo>
                  <a:cubicBezTo>
                    <a:pt x="14287" y="28938"/>
                    <a:pt x="14864" y="29485"/>
                    <a:pt x="15776" y="29667"/>
                  </a:cubicBezTo>
                  <a:cubicBezTo>
                    <a:pt x="15888" y="29691"/>
                    <a:pt x="16002" y="29703"/>
                    <a:pt x="16118" y="29703"/>
                  </a:cubicBezTo>
                  <a:cubicBezTo>
                    <a:pt x="18057" y="29703"/>
                    <a:pt x="20556" y="26503"/>
                    <a:pt x="21703" y="24926"/>
                  </a:cubicBezTo>
                  <a:cubicBezTo>
                    <a:pt x="21855" y="25442"/>
                    <a:pt x="22311" y="26141"/>
                    <a:pt x="23497" y="26293"/>
                  </a:cubicBezTo>
                  <a:cubicBezTo>
                    <a:pt x="23540" y="26298"/>
                    <a:pt x="23583" y="26301"/>
                    <a:pt x="23627" y="26301"/>
                  </a:cubicBezTo>
                  <a:cubicBezTo>
                    <a:pt x="24110" y="26301"/>
                    <a:pt x="24641" y="25994"/>
                    <a:pt x="25199" y="25381"/>
                  </a:cubicBezTo>
                  <a:cubicBezTo>
                    <a:pt x="26779" y="23649"/>
                    <a:pt x="28542" y="19758"/>
                    <a:pt x="28694" y="17175"/>
                  </a:cubicBezTo>
                  <a:cubicBezTo>
                    <a:pt x="28846" y="17266"/>
                    <a:pt x="28998" y="17418"/>
                    <a:pt x="29181" y="17509"/>
                  </a:cubicBezTo>
                  <a:cubicBezTo>
                    <a:pt x="29424" y="17615"/>
                    <a:pt x="29697" y="17669"/>
                    <a:pt x="29986" y="17669"/>
                  </a:cubicBezTo>
                  <a:cubicBezTo>
                    <a:pt x="30275" y="17669"/>
                    <a:pt x="30579" y="17615"/>
                    <a:pt x="30883" y="17509"/>
                  </a:cubicBezTo>
                  <a:cubicBezTo>
                    <a:pt x="32311" y="16962"/>
                    <a:pt x="32251" y="13831"/>
                    <a:pt x="31399" y="11096"/>
                  </a:cubicBezTo>
                  <a:cubicBezTo>
                    <a:pt x="31035" y="9971"/>
                    <a:pt x="30275" y="8056"/>
                    <a:pt x="28968" y="6901"/>
                  </a:cubicBezTo>
                  <a:cubicBezTo>
                    <a:pt x="30852" y="3345"/>
                    <a:pt x="31916" y="548"/>
                    <a:pt x="31947" y="487"/>
                  </a:cubicBezTo>
                  <a:cubicBezTo>
                    <a:pt x="32007" y="396"/>
                    <a:pt x="32007" y="336"/>
                    <a:pt x="31947" y="244"/>
                  </a:cubicBezTo>
                  <a:cubicBezTo>
                    <a:pt x="31916" y="184"/>
                    <a:pt x="31855" y="62"/>
                    <a:pt x="31764" y="32"/>
                  </a:cubicBezTo>
                  <a:cubicBezTo>
                    <a:pt x="31721" y="10"/>
                    <a:pt x="31677" y="0"/>
                    <a:pt x="31635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566" name="Google Shape;1566;p25"/>
            <p:cNvGrpSpPr/>
            <p:nvPr/>
          </p:nvGrpSpPr>
          <p:grpSpPr>
            <a:xfrm>
              <a:off x="485575" y="1165025"/>
              <a:ext cx="516750" cy="516750"/>
              <a:chOff x="238125" y="1457750"/>
              <a:chExt cx="516750" cy="516750"/>
            </a:xfrm>
          </p:grpSpPr>
          <p:sp>
            <p:nvSpPr>
              <p:cNvPr id="1567" name="Google Shape;1567;p25"/>
              <p:cNvSpPr/>
              <p:nvPr/>
            </p:nvSpPr>
            <p:spPr>
              <a:xfrm>
                <a:off x="469125" y="1504100"/>
                <a:ext cx="65375" cy="67675"/>
              </a:xfrm>
              <a:custGeom>
                <a:rect b="b" l="l" r="r" t="t"/>
                <a:pathLst>
                  <a:path extrusionOk="0" h="2707" w="2615">
                    <a:moveTo>
                      <a:pt x="1490" y="700"/>
                    </a:moveTo>
                    <a:cubicBezTo>
                      <a:pt x="1520" y="700"/>
                      <a:pt x="1581" y="700"/>
                      <a:pt x="1642" y="730"/>
                    </a:cubicBezTo>
                    <a:cubicBezTo>
                      <a:pt x="1824" y="822"/>
                      <a:pt x="1854" y="1217"/>
                      <a:pt x="1642" y="1582"/>
                    </a:cubicBezTo>
                    <a:cubicBezTo>
                      <a:pt x="1429" y="1886"/>
                      <a:pt x="1186" y="2037"/>
                      <a:pt x="973" y="2037"/>
                    </a:cubicBezTo>
                    <a:cubicBezTo>
                      <a:pt x="943" y="2037"/>
                      <a:pt x="882" y="2037"/>
                      <a:pt x="821" y="2007"/>
                    </a:cubicBezTo>
                    <a:cubicBezTo>
                      <a:pt x="730" y="1946"/>
                      <a:pt x="669" y="1794"/>
                      <a:pt x="669" y="1703"/>
                    </a:cubicBezTo>
                    <a:cubicBezTo>
                      <a:pt x="639" y="1551"/>
                      <a:pt x="730" y="1338"/>
                      <a:pt x="821" y="1156"/>
                    </a:cubicBezTo>
                    <a:cubicBezTo>
                      <a:pt x="1034" y="852"/>
                      <a:pt x="1277" y="700"/>
                      <a:pt x="1490" y="700"/>
                    </a:cubicBezTo>
                    <a:close/>
                    <a:moveTo>
                      <a:pt x="1490" y="1"/>
                    </a:moveTo>
                    <a:cubicBezTo>
                      <a:pt x="1034" y="1"/>
                      <a:pt x="578" y="305"/>
                      <a:pt x="274" y="791"/>
                    </a:cubicBezTo>
                    <a:cubicBezTo>
                      <a:pt x="61" y="1095"/>
                      <a:pt x="0" y="1460"/>
                      <a:pt x="31" y="1794"/>
                    </a:cubicBezTo>
                    <a:cubicBezTo>
                      <a:pt x="31" y="2129"/>
                      <a:pt x="213" y="2433"/>
                      <a:pt x="487" y="2585"/>
                    </a:cubicBezTo>
                    <a:cubicBezTo>
                      <a:pt x="639" y="2676"/>
                      <a:pt x="791" y="2706"/>
                      <a:pt x="973" y="2706"/>
                    </a:cubicBezTo>
                    <a:cubicBezTo>
                      <a:pt x="1429" y="2706"/>
                      <a:pt x="1885" y="2402"/>
                      <a:pt x="2189" y="1916"/>
                    </a:cubicBezTo>
                    <a:cubicBezTo>
                      <a:pt x="2614" y="1217"/>
                      <a:pt x="2493" y="427"/>
                      <a:pt x="1976" y="123"/>
                    </a:cubicBezTo>
                    <a:cubicBezTo>
                      <a:pt x="1824" y="31"/>
                      <a:pt x="1672" y="1"/>
                      <a:pt x="14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8" name="Google Shape;1568;p25"/>
              <p:cNvSpPr/>
              <p:nvPr/>
            </p:nvSpPr>
            <p:spPr>
              <a:xfrm>
                <a:off x="473675" y="1575550"/>
                <a:ext cx="61575" cy="66875"/>
              </a:xfrm>
              <a:custGeom>
                <a:rect b="b" l="l" r="r" t="t"/>
                <a:pathLst>
                  <a:path extrusionOk="0" h="2675" w="2463">
                    <a:moveTo>
                      <a:pt x="1490" y="669"/>
                    </a:moveTo>
                    <a:cubicBezTo>
                      <a:pt x="1520" y="669"/>
                      <a:pt x="1612" y="669"/>
                      <a:pt x="1642" y="730"/>
                    </a:cubicBezTo>
                    <a:cubicBezTo>
                      <a:pt x="1764" y="790"/>
                      <a:pt x="1794" y="942"/>
                      <a:pt x="1794" y="1034"/>
                    </a:cubicBezTo>
                    <a:cubicBezTo>
                      <a:pt x="1794" y="1186"/>
                      <a:pt x="1764" y="1398"/>
                      <a:pt x="1642" y="1581"/>
                    </a:cubicBezTo>
                    <a:cubicBezTo>
                      <a:pt x="1460" y="1885"/>
                      <a:pt x="1186" y="2037"/>
                      <a:pt x="1004" y="2037"/>
                    </a:cubicBezTo>
                    <a:cubicBezTo>
                      <a:pt x="943" y="2037"/>
                      <a:pt x="882" y="2037"/>
                      <a:pt x="852" y="2006"/>
                    </a:cubicBezTo>
                    <a:cubicBezTo>
                      <a:pt x="730" y="1945"/>
                      <a:pt x="700" y="1794"/>
                      <a:pt x="700" y="1702"/>
                    </a:cubicBezTo>
                    <a:cubicBezTo>
                      <a:pt x="700" y="1520"/>
                      <a:pt x="730" y="1338"/>
                      <a:pt x="852" y="1125"/>
                    </a:cubicBezTo>
                    <a:cubicBezTo>
                      <a:pt x="1034" y="821"/>
                      <a:pt x="1308" y="669"/>
                      <a:pt x="1490" y="669"/>
                    </a:cubicBezTo>
                    <a:close/>
                    <a:moveTo>
                      <a:pt x="1490" y="0"/>
                    </a:moveTo>
                    <a:cubicBezTo>
                      <a:pt x="1034" y="0"/>
                      <a:pt x="578" y="304"/>
                      <a:pt x="274" y="790"/>
                    </a:cubicBezTo>
                    <a:cubicBezTo>
                      <a:pt x="92" y="1094"/>
                      <a:pt x="1" y="1429"/>
                      <a:pt x="31" y="1763"/>
                    </a:cubicBezTo>
                    <a:cubicBezTo>
                      <a:pt x="92" y="2128"/>
                      <a:pt x="244" y="2432"/>
                      <a:pt x="487" y="2584"/>
                    </a:cubicBezTo>
                    <a:cubicBezTo>
                      <a:pt x="639" y="2645"/>
                      <a:pt x="791" y="2675"/>
                      <a:pt x="1004" y="2675"/>
                    </a:cubicBezTo>
                    <a:cubicBezTo>
                      <a:pt x="1460" y="2675"/>
                      <a:pt x="1885" y="2371"/>
                      <a:pt x="2220" y="1885"/>
                    </a:cubicBezTo>
                    <a:cubicBezTo>
                      <a:pt x="2402" y="1581"/>
                      <a:pt x="2463" y="1246"/>
                      <a:pt x="2432" y="912"/>
                    </a:cubicBezTo>
                    <a:cubicBezTo>
                      <a:pt x="2402" y="578"/>
                      <a:pt x="2250" y="304"/>
                      <a:pt x="1976" y="122"/>
                    </a:cubicBezTo>
                    <a:cubicBezTo>
                      <a:pt x="1824" y="31"/>
                      <a:pt x="1672" y="0"/>
                      <a:pt x="149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9" name="Google Shape;1569;p25"/>
              <p:cNvSpPr/>
              <p:nvPr/>
            </p:nvSpPr>
            <p:spPr>
              <a:xfrm>
                <a:off x="531425" y="1526150"/>
                <a:ext cx="66150" cy="67650"/>
              </a:xfrm>
              <a:custGeom>
                <a:rect b="b" l="l" r="r" t="t"/>
                <a:pathLst>
                  <a:path extrusionOk="0" h="2706" w="2646">
                    <a:moveTo>
                      <a:pt x="1642" y="669"/>
                    </a:moveTo>
                    <a:cubicBezTo>
                      <a:pt x="1673" y="669"/>
                      <a:pt x="1764" y="669"/>
                      <a:pt x="1794" y="730"/>
                    </a:cubicBezTo>
                    <a:cubicBezTo>
                      <a:pt x="1916" y="791"/>
                      <a:pt x="1946" y="943"/>
                      <a:pt x="1946" y="1034"/>
                    </a:cubicBezTo>
                    <a:cubicBezTo>
                      <a:pt x="1946" y="1186"/>
                      <a:pt x="1916" y="1399"/>
                      <a:pt x="1794" y="1581"/>
                    </a:cubicBezTo>
                    <a:cubicBezTo>
                      <a:pt x="1612" y="1885"/>
                      <a:pt x="1338" y="2037"/>
                      <a:pt x="1156" y="2037"/>
                    </a:cubicBezTo>
                    <a:cubicBezTo>
                      <a:pt x="1095" y="2037"/>
                      <a:pt x="1034" y="2037"/>
                      <a:pt x="1004" y="2007"/>
                    </a:cubicBezTo>
                    <a:cubicBezTo>
                      <a:pt x="821" y="1885"/>
                      <a:pt x="761" y="1520"/>
                      <a:pt x="1004" y="1125"/>
                    </a:cubicBezTo>
                    <a:cubicBezTo>
                      <a:pt x="1186" y="821"/>
                      <a:pt x="1460" y="669"/>
                      <a:pt x="1642" y="669"/>
                    </a:cubicBezTo>
                    <a:close/>
                    <a:moveTo>
                      <a:pt x="1642" y="0"/>
                    </a:moveTo>
                    <a:cubicBezTo>
                      <a:pt x="1186" y="0"/>
                      <a:pt x="730" y="304"/>
                      <a:pt x="426" y="791"/>
                    </a:cubicBezTo>
                    <a:cubicBezTo>
                      <a:pt x="1" y="1490"/>
                      <a:pt x="122" y="2280"/>
                      <a:pt x="669" y="2584"/>
                    </a:cubicBezTo>
                    <a:cubicBezTo>
                      <a:pt x="821" y="2645"/>
                      <a:pt x="973" y="2706"/>
                      <a:pt x="1156" y="2706"/>
                    </a:cubicBezTo>
                    <a:cubicBezTo>
                      <a:pt x="1612" y="2706"/>
                      <a:pt x="2068" y="2402"/>
                      <a:pt x="2372" y="1885"/>
                    </a:cubicBezTo>
                    <a:cubicBezTo>
                      <a:pt x="2554" y="1581"/>
                      <a:pt x="2645" y="1247"/>
                      <a:pt x="2584" y="912"/>
                    </a:cubicBezTo>
                    <a:cubicBezTo>
                      <a:pt x="2554" y="578"/>
                      <a:pt x="2402" y="304"/>
                      <a:pt x="2128" y="122"/>
                    </a:cubicBezTo>
                    <a:cubicBezTo>
                      <a:pt x="1976" y="31"/>
                      <a:pt x="1824" y="0"/>
                      <a:pt x="16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0" name="Google Shape;1570;p25"/>
              <p:cNvSpPr/>
              <p:nvPr/>
            </p:nvSpPr>
            <p:spPr>
              <a:xfrm>
                <a:off x="238125" y="1457750"/>
                <a:ext cx="516750" cy="516750"/>
              </a:xfrm>
              <a:custGeom>
                <a:rect b="b" l="l" r="r" t="t"/>
                <a:pathLst>
                  <a:path extrusionOk="0" h="20670" w="20670">
                    <a:moveTo>
                      <a:pt x="10335" y="639"/>
                    </a:moveTo>
                    <a:cubicBezTo>
                      <a:pt x="15684" y="639"/>
                      <a:pt x="20031" y="4986"/>
                      <a:pt x="20031" y="10335"/>
                    </a:cubicBezTo>
                    <a:cubicBezTo>
                      <a:pt x="20031" y="15685"/>
                      <a:pt x="15684" y="20032"/>
                      <a:pt x="10335" y="20032"/>
                    </a:cubicBezTo>
                    <a:cubicBezTo>
                      <a:pt x="4985" y="20032"/>
                      <a:pt x="638" y="15685"/>
                      <a:pt x="638" y="10335"/>
                    </a:cubicBezTo>
                    <a:cubicBezTo>
                      <a:pt x="638" y="4986"/>
                      <a:pt x="4985" y="639"/>
                      <a:pt x="10335" y="639"/>
                    </a:cubicBezTo>
                    <a:close/>
                    <a:moveTo>
                      <a:pt x="10335" y="1"/>
                    </a:moveTo>
                    <a:cubicBezTo>
                      <a:pt x="4651" y="1"/>
                      <a:pt x="0" y="4621"/>
                      <a:pt x="0" y="10335"/>
                    </a:cubicBezTo>
                    <a:cubicBezTo>
                      <a:pt x="0" y="16019"/>
                      <a:pt x="4651" y="20670"/>
                      <a:pt x="10335" y="20670"/>
                    </a:cubicBezTo>
                    <a:cubicBezTo>
                      <a:pt x="16049" y="20670"/>
                      <a:pt x="20669" y="16019"/>
                      <a:pt x="20669" y="10335"/>
                    </a:cubicBezTo>
                    <a:cubicBezTo>
                      <a:pt x="20669" y="4621"/>
                      <a:pt x="16079" y="1"/>
                      <a:pt x="1033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71" name="Google Shape;1571;p25"/>
            <p:cNvGrpSpPr/>
            <p:nvPr/>
          </p:nvGrpSpPr>
          <p:grpSpPr>
            <a:xfrm>
              <a:off x="-251250" y="559738"/>
              <a:ext cx="541075" cy="665100"/>
              <a:chOff x="2621125" y="4556025"/>
              <a:chExt cx="541075" cy="665100"/>
            </a:xfrm>
          </p:grpSpPr>
          <p:sp>
            <p:nvSpPr>
              <p:cNvPr id="1572" name="Google Shape;1572;p25"/>
              <p:cNvSpPr/>
              <p:nvPr/>
            </p:nvSpPr>
            <p:spPr>
              <a:xfrm>
                <a:off x="2621125" y="4556025"/>
                <a:ext cx="541075" cy="665100"/>
              </a:xfrm>
              <a:custGeom>
                <a:rect b="b" l="l" r="r" t="t"/>
                <a:pathLst>
                  <a:path extrusionOk="0" h="26604" w="21643">
                    <a:moveTo>
                      <a:pt x="3323" y="635"/>
                    </a:moveTo>
                    <a:cubicBezTo>
                      <a:pt x="3408" y="635"/>
                      <a:pt x="3513" y="671"/>
                      <a:pt x="3618" y="692"/>
                    </a:cubicBezTo>
                    <a:cubicBezTo>
                      <a:pt x="3983" y="813"/>
                      <a:pt x="4104" y="996"/>
                      <a:pt x="4135" y="1117"/>
                    </a:cubicBezTo>
                    <a:cubicBezTo>
                      <a:pt x="4348" y="1664"/>
                      <a:pt x="3831" y="2728"/>
                      <a:pt x="3314" y="3549"/>
                    </a:cubicBezTo>
                    <a:cubicBezTo>
                      <a:pt x="3040" y="2546"/>
                      <a:pt x="2797" y="1300"/>
                      <a:pt x="3040" y="813"/>
                    </a:cubicBezTo>
                    <a:cubicBezTo>
                      <a:pt x="3132" y="692"/>
                      <a:pt x="3162" y="661"/>
                      <a:pt x="3223" y="661"/>
                    </a:cubicBezTo>
                    <a:cubicBezTo>
                      <a:pt x="3251" y="642"/>
                      <a:pt x="3285" y="635"/>
                      <a:pt x="3323" y="635"/>
                    </a:cubicBezTo>
                    <a:close/>
                    <a:moveTo>
                      <a:pt x="6033" y="5849"/>
                    </a:moveTo>
                    <a:cubicBezTo>
                      <a:pt x="6307" y="5849"/>
                      <a:pt x="6509" y="6014"/>
                      <a:pt x="6840" y="6345"/>
                    </a:cubicBezTo>
                    <a:cubicBezTo>
                      <a:pt x="7325" y="6805"/>
                      <a:pt x="7961" y="7351"/>
                      <a:pt x="9216" y="7351"/>
                    </a:cubicBezTo>
                    <a:cubicBezTo>
                      <a:pt x="9454" y="7351"/>
                      <a:pt x="9715" y="7331"/>
                      <a:pt x="10001" y="7288"/>
                    </a:cubicBezTo>
                    <a:cubicBezTo>
                      <a:pt x="10511" y="7216"/>
                      <a:pt x="11051" y="7166"/>
                      <a:pt x="11611" y="7166"/>
                    </a:cubicBezTo>
                    <a:cubicBezTo>
                      <a:pt x="13925" y="7166"/>
                      <a:pt x="16594" y="8024"/>
                      <a:pt x="18968" y="11816"/>
                    </a:cubicBezTo>
                    <a:cubicBezTo>
                      <a:pt x="20457" y="14096"/>
                      <a:pt x="20913" y="16254"/>
                      <a:pt x="20366" y="18291"/>
                    </a:cubicBezTo>
                    <a:cubicBezTo>
                      <a:pt x="19697" y="20753"/>
                      <a:pt x="17478" y="22911"/>
                      <a:pt x="13801" y="24765"/>
                    </a:cubicBezTo>
                    <a:cubicBezTo>
                      <a:pt x="12318" y="25514"/>
                      <a:pt x="10902" y="25886"/>
                      <a:pt x="9582" y="25886"/>
                    </a:cubicBezTo>
                    <a:cubicBezTo>
                      <a:pt x="8222" y="25886"/>
                      <a:pt x="6963" y="25491"/>
                      <a:pt x="5837" y="24704"/>
                    </a:cubicBezTo>
                    <a:cubicBezTo>
                      <a:pt x="3496" y="23063"/>
                      <a:pt x="2129" y="19963"/>
                      <a:pt x="1977" y="17713"/>
                    </a:cubicBezTo>
                    <a:cubicBezTo>
                      <a:pt x="1703" y="13883"/>
                      <a:pt x="3800" y="10905"/>
                      <a:pt x="4803" y="9506"/>
                    </a:cubicBezTo>
                    <a:lnTo>
                      <a:pt x="4864" y="9415"/>
                    </a:lnTo>
                    <a:cubicBezTo>
                      <a:pt x="5411" y="8655"/>
                      <a:pt x="5199" y="7895"/>
                      <a:pt x="5107" y="7348"/>
                    </a:cubicBezTo>
                    <a:cubicBezTo>
                      <a:pt x="4955" y="6649"/>
                      <a:pt x="4895" y="6345"/>
                      <a:pt x="5411" y="6041"/>
                    </a:cubicBezTo>
                    <a:cubicBezTo>
                      <a:pt x="5563" y="5981"/>
                      <a:pt x="5655" y="5889"/>
                      <a:pt x="5776" y="5889"/>
                    </a:cubicBezTo>
                    <a:cubicBezTo>
                      <a:pt x="5871" y="5862"/>
                      <a:pt x="5955" y="5849"/>
                      <a:pt x="6033" y="5849"/>
                    </a:cubicBezTo>
                    <a:close/>
                    <a:moveTo>
                      <a:pt x="3337" y="1"/>
                    </a:moveTo>
                    <a:cubicBezTo>
                      <a:pt x="2919" y="1"/>
                      <a:pt x="2589" y="190"/>
                      <a:pt x="2402" y="540"/>
                    </a:cubicBezTo>
                    <a:cubicBezTo>
                      <a:pt x="1977" y="1330"/>
                      <a:pt x="2402" y="2941"/>
                      <a:pt x="2676" y="3792"/>
                    </a:cubicBezTo>
                    <a:cubicBezTo>
                      <a:pt x="2092" y="3598"/>
                      <a:pt x="1470" y="3422"/>
                      <a:pt x="808" y="3422"/>
                    </a:cubicBezTo>
                    <a:cubicBezTo>
                      <a:pt x="643" y="3422"/>
                      <a:pt x="475" y="3433"/>
                      <a:pt x="305" y="3458"/>
                    </a:cubicBezTo>
                    <a:cubicBezTo>
                      <a:pt x="123" y="3488"/>
                      <a:pt x="1" y="3640"/>
                      <a:pt x="1" y="3853"/>
                    </a:cubicBezTo>
                    <a:cubicBezTo>
                      <a:pt x="31" y="4035"/>
                      <a:pt x="183" y="4157"/>
                      <a:pt x="396" y="4157"/>
                    </a:cubicBezTo>
                    <a:cubicBezTo>
                      <a:pt x="544" y="4136"/>
                      <a:pt x="691" y="4127"/>
                      <a:pt x="838" y="4127"/>
                    </a:cubicBezTo>
                    <a:cubicBezTo>
                      <a:pt x="2451" y="4127"/>
                      <a:pt x="4011" y="5266"/>
                      <a:pt x="4651" y="5768"/>
                    </a:cubicBezTo>
                    <a:cubicBezTo>
                      <a:pt x="4104" y="6315"/>
                      <a:pt x="4226" y="6953"/>
                      <a:pt x="4378" y="7531"/>
                    </a:cubicBezTo>
                    <a:cubicBezTo>
                      <a:pt x="4499" y="8047"/>
                      <a:pt x="4621" y="8595"/>
                      <a:pt x="4256" y="9081"/>
                    </a:cubicBezTo>
                    <a:lnTo>
                      <a:pt x="4196" y="9172"/>
                    </a:lnTo>
                    <a:cubicBezTo>
                      <a:pt x="3223" y="10540"/>
                      <a:pt x="1004" y="13731"/>
                      <a:pt x="1278" y="17774"/>
                    </a:cubicBezTo>
                    <a:cubicBezTo>
                      <a:pt x="1430" y="20114"/>
                      <a:pt x="2797" y="23458"/>
                      <a:pt x="5381" y="25282"/>
                    </a:cubicBezTo>
                    <a:cubicBezTo>
                      <a:pt x="6614" y="26151"/>
                      <a:pt x="8035" y="26603"/>
                      <a:pt x="9537" y="26603"/>
                    </a:cubicBezTo>
                    <a:cubicBezTo>
                      <a:pt x="10294" y="26603"/>
                      <a:pt x="11071" y="26489"/>
                      <a:pt x="11855" y="26254"/>
                    </a:cubicBezTo>
                    <a:cubicBezTo>
                      <a:pt x="12554" y="26072"/>
                      <a:pt x="13284" y="25768"/>
                      <a:pt x="13983" y="25434"/>
                    </a:cubicBezTo>
                    <a:cubicBezTo>
                      <a:pt x="17874" y="23488"/>
                      <a:pt x="20184" y="21118"/>
                      <a:pt x="20913" y="18504"/>
                    </a:cubicBezTo>
                    <a:cubicBezTo>
                      <a:pt x="21643" y="16254"/>
                      <a:pt x="21126" y="13914"/>
                      <a:pt x="19545" y="11452"/>
                    </a:cubicBezTo>
                    <a:cubicBezTo>
                      <a:pt x="16979" y="7384"/>
                      <a:pt x="14046" y="6479"/>
                      <a:pt x="11653" y="6479"/>
                    </a:cubicBezTo>
                    <a:cubicBezTo>
                      <a:pt x="11042" y="6479"/>
                      <a:pt x="10466" y="6538"/>
                      <a:pt x="9940" y="6619"/>
                    </a:cubicBezTo>
                    <a:cubicBezTo>
                      <a:pt x="9712" y="6651"/>
                      <a:pt x="9505" y="6666"/>
                      <a:pt x="9315" y="6666"/>
                    </a:cubicBezTo>
                    <a:cubicBezTo>
                      <a:pt x="8266" y="6666"/>
                      <a:pt x="7759" y="6215"/>
                      <a:pt x="7296" y="5829"/>
                    </a:cubicBezTo>
                    <a:cubicBezTo>
                      <a:pt x="6933" y="5514"/>
                      <a:pt x="6570" y="5180"/>
                      <a:pt x="6037" y="5180"/>
                    </a:cubicBezTo>
                    <a:cubicBezTo>
                      <a:pt x="5901" y="5180"/>
                      <a:pt x="5755" y="5202"/>
                      <a:pt x="5594" y="5251"/>
                    </a:cubicBezTo>
                    <a:cubicBezTo>
                      <a:pt x="5472" y="5281"/>
                      <a:pt x="5381" y="5312"/>
                      <a:pt x="5290" y="5373"/>
                    </a:cubicBezTo>
                    <a:cubicBezTo>
                      <a:pt x="5016" y="5129"/>
                      <a:pt x="4408" y="4643"/>
                      <a:pt x="3648" y="4218"/>
                    </a:cubicBezTo>
                    <a:cubicBezTo>
                      <a:pt x="4104" y="3610"/>
                      <a:pt x="5138" y="1968"/>
                      <a:pt x="4743" y="874"/>
                    </a:cubicBezTo>
                    <a:cubicBezTo>
                      <a:pt x="4651" y="570"/>
                      <a:pt x="4408" y="205"/>
                      <a:pt x="3740" y="53"/>
                    </a:cubicBezTo>
                    <a:cubicBezTo>
                      <a:pt x="3598" y="18"/>
                      <a:pt x="3464" y="1"/>
                      <a:pt x="333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3" name="Google Shape;1573;p25"/>
              <p:cNvSpPr/>
              <p:nvPr/>
            </p:nvSpPr>
            <p:spPr>
              <a:xfrm>
                <a:off x="2689525" y="4781650"/>
                <a:ext cx="97325" cy="301225"/>
              </a:xfrm>
              <a:custGeom>
                <a:rect b="b" l="l" r="r" t="t"/>
                <a:pathLst>
                  <a:path extrusionOk="0" h="12049" w="3893">
                    <a:moveTo>
                      <a:pt x="3490" y="1"/>
                    </a:moveTo>
                    <a:cubicBezTo>
                      <a:pt x="3357" y="1"/>
                      <a:pt x="3222" y="64"/>
                      <a:pt x="3162" y="208"/>
                    </a:cubicBezTo>
                    <a:cubicBezTo>
                      <a:pt x="2463" y="2062"/>
                      <a:pt x="1186" y="3673"/>
                      <a:pt x="608" y="5618"/>
                    </a:cubicBezTo>
                    <a:cubicBezTo>
                      <a:pt x="1" y="7655"/>
                      <a:pt x="304" y="9904"/>
                      <a:pt x="1125" y="11819"/>
                    </a:cubicBezTo>
                    <a:cubicBezTo>
                      <a:pt x="1174" y="11978"/>
                      <a:pt x="1311" y="12048"/>
                      <a:pt x="1448" y="12048"/>
                    </a:cubicBezTo>
                    <a:cubicBezTo>
                      <a:pt x="1651" y="12048"/>
                      <a:pt x="1854" y="11891"/>
                      <a:pt x="1763" y="11637"/>
                    </a:cubicBezTo>
                    <a:cubicBezTo>
                      <a:pt x="912" y="9661"/>
                      <a:pt x="730" y="7564"/>
                      <a:pt x="1338" y="5527"/>
                    </a:cubicBezTo>
                    <a:cubicBezTo>
                      <a:pt x="1855" y="3703"/>
                      <a:pt x="3162" y="2184"/>
                      <a:pt x="3800" y="390"/>
                    </a:cubicBezTo>
                    <a:cubicBezTo>
                      <a:pt x="3892" y="151"/>
                      <a:pt x="3694" y="1"/>
                      <a:pt x="34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4" name="Google Shape;1574;p25"/>
              <p:cNvSpPr/>
              <p:nvPr/>
            </p:nvSpPr>
            <p:spPr>
              <a:xfrm>
                <a:off x="2743425" y="5103950"/>
                <a:ext cx="134575" cy="76550"/>
              </a:xfrm>
              <a:custGeom>
                <a:rect b="b" l="l" r="r" t="t"/>
                <a:pathLst>
                  <a:path extrusionOk="0" h="3062" w="5383">
                    <a:moveTo>
                      <a:pt x="411" y="0"/>
                    </a:moveTo>
                    <a:cubicBezTo>
                      <a:pt x="205" y="0"/>
                      <a:pt x="1" y="174"/>
                      <a:pt x="94" y="416"/>
                    </a:cubicBezTo>
                    <a:cubicBezTo>
                      <a:pt x="398" y="1267"/>
                      <a:pt x="1279" y="1754"/>
                      <a:pt x="2039" y="2149"/>
                    </a:cubicBezTo>
                    <a:cubicBezTo>
                      <a:pt x="2951" y="2605"/>
                      <a:pt x="3924" y="2939"/>
                      <a:pt x="4927" y="3061"/>
                    </a:cubicBezTo>
                    <a:cubicBezTo>
                      <a:pt x="4937" y="3061"/>
                      <a:pt x="4948" y="3062"/>
                      <a:pt x="4958" y="3062"/>
                    </a:cubicBezTo>
                    <a:cubicBezTo>
                      <a:pt x="5382" y="3062"/>
                      <a:pt x="5373" y="2451"/>
                      <a:pt x="4957" y="2362"/>
                    </a:cubicBezTo>
                    <a:cubicBezTo>
                      <a:pt x="4136" y="2301"/>
                      <a:pt x="3316" y="1997"/>
                      <a:pt x="2556" y="1632"/>
                    </a:cubicBezTo>
                    <a:cubicBezTo>
                      <a:pt x="1948" y="1389"/>
                      <a:pt x="1006" y="933"/>
                      <a:pt x="732" y="234"/>
                    </a:cubicBezTo>
                    <a:cubicBezTo>
                      <a:pt x="673" y="69"/>
                      <a:pt x="542" y="0"/>
                      <a:pt x="41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5" name="Google Shape;1575;p25"/>
              <p:cNvSpPr/>
              <p:nvPr/>
            </p:nvSpPr>
            <p:spPr>
              <a:xfrm>
                <a:off x="3057325" y="4965300"/>
                <a:ext cx="24325" cy="21750"/>
              </a:xfrm>
              <a:custGeom>
                <a:rect b="b" l="l" r="r" t="t"/>
                <a:pathLst>
                  <a:path extrusionOk="0" h="870" w="973">
                    <a:moveTo>
                      <a:pt x="461" y="0"/>
                    </a:moveTo>
                    <a:cubicBezTo>
                      <a:pt x="439" y="0"/>
                      <a:pt x="417" y="2"/>
                      <a:pt x="395" y="5"/>
                    </a:cubicBezTo>
                    <a:cubicBezTo>
                      <a:pt x="152" y="96"/>
                      <a:pt x="0" y="309"/>
                      <a:pt x="91" y="552"/>
                    </a:cubicBezTo>
                    <a:cubicBezTo>
                      <a:pt x="143" y="733"/>
                      <a:pt x="326" y="869"/>
                      <a:pt x="510" y="869"/>
                    </a:cubicBezTo>
                    <a:cubicBezTo>
                      <a:pt x="543" y="869"/>
                      <a:pt x="576" y="865"/>
                      <a:pt x="608" y="856"/>
                    </a:cubicBezTo>
                    <a:cubicBezTo>
                      <a:pt x="821" y="765"/>
                      <a:pt x="973" y="552"/>
                      <a:pt x="912" y="309"/>
                    </a:cubicBezTo>
                    <a:cubicBezTo>
                      <a:pt x="857" y="118"/>
                      <a:pt x="656" y="0"/>
                      <a:pt x="4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6" name="Google Shape;1576;p25"/>
              <p:cNvSpPr/>
              <p:nvPr/>
            </p:nvSpPr>
            <p:spPr>
              <a:xfrm>
                <a:off x="3092275" y="4944225"/>
                <a:ext cx="25100" cy="21875"/>
              </a:xfrm>
              <a:custGeom>
                <a:rect b="b" l="l" r="r" t="t"/>
                <a:pathLst>
                  <a:path extrusionOk="0" h="875" w="1004">
                    <a:moveTo>
                      <a:pt x="525" y="0"/>
                    </a:moveTo>
                    <a:cubicBezTo>
                      <a:pt x="482" y="0"/>
                      <a:pt x="438" y="9"/>
                      <a:pt x="395" y="27"/>
                    </a:cubicBezTo>
                    <a:cubicBezTo>
                      <a:pt x="152" y="88"/>
                      <a:pt x="0" y="331"/>
                      <a:pt x="91" y="544"/>
                    </a:cubicBezTo>
                    <a:cubicBezTo>
                      <a:pt x="140" y="738"/>
                      <a:pt x="305" y="875"/>
                      <a:pt x="479" y="875"/>
                    </a:cubicBezTo>
                    <a:cubicBezTo>
                      <a:pt x="522" y="875"/>
                      <a:pt x="566" y="866"/>
                      <a:pt x="608" y="848"/>
                    </a:cubicBezTo>
                    <a:cubicBezTo>
                      <a:pt x="851" y="787"/>
                      <a:pt x="1003" y="544"/>
                      <a:pt x="912" y="331"/>
                    </a:cubicBezTo>
                    <a:cubicBezTo>
                      <a:pt x="864" y="137"/>
                      <a:pt x="698" y="0"/>
                      <a:pt x="52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7" name="Google Shape;1577;p25"/>
              <p:cNvSpPr/>
              <p:nvPr/>
            </p:nvSpPr>
            <p:spPr>
              <a:xfrm>
                <a:off x="3092275" y="5014050"/>
                <a:ext cx="22825" cy="22825"/>
              </a:xfrm>
              <a:custGeom>
                <a:rect b="b" l="l" r="r" t="t"/>
                <a:pathLst>
                  <a:path extrusionOk="0" h="913" w="913">
                    <a:moveTo>
                      <a:pt x="456" y="0"/>
                    </a:moveTo>
                    <a:cubicBezTo>
                      <a:pt x="213" y="0"/>
                      <a:pt x="0" y="183"/>
                      <a:pt x="0" y="456"/>
                    </a:cubicBezTo>
                    <a:cubicBezTo>
                      <a:pt x="0" y="699"/>
                      <a:pt x="213" y="912"/>
                      <a:pt x="456" y="912"/>
                    </a:cubicBezTo>
                    <a:cubicBezTo>
                      <a:pt x="730" y="912"/>
                      <a:pt x="912" y="699"/>
                      <a:pt x="912" y="456"/>
                    </a:cubicBezTo>
                    <a:cubicBezTo>
                      <a:pt x="912" y="183"/>
                      <a:pt x="730" y="0"/>
                      <a:pt x="4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8" name="Google Shape;1578;p25"/>
              <p:cNvSpPr/>
              <p:nvPr/>
            </p:nvSpPr>
            <p:spPr>
              <a:xfrm>
                <a:off x="3064925" y="5012625"/>
                <a:ext cx="25100" cy="21800"/>
              </a:xfrm>
              <a:custGeom>
                <a:rect b="b" l="l" r="r" t="t"/>
                <a:pathLst>
                  <a:path extrusionOk="0" h="872" w="1004">
                    <a:moveTo>
                      <a:pt x="525" y="0"/>
                    </a:moveTo>
                    <a:cubicBezTo>
                      <a:pt x="481" y="0"/>
                      <a:pt x="438" y="9"/>
                      <a:pt x="395" y="27"/>
                    </a:cubicBezTo>
                    <a:cubicBezTo>
                      <a:pt x="152" y="88"/>
                      <a:pt x="0" y="331"/>
                      <a:pt x="91" y="543"/>
                    </a:cubicBezTo>
                    <a:cubicBezTo>
                      <a:pt x="141" y="718"/>
                      <a:pt x="313" y="872"/>
                      <a:pt x="490" y="872"/>
                    </a:cubicBezTo>
                    <a:cubicBezTo>
                      <a:pt x="530" y="872"/>
                      <a:pt x="569" y="864"/>
                      <a:pt x="608" y="847"/>
                    </a:cubicBezTo>
                    <a:cubicBezTo>
                      <a:pt x="821" y="787"/>
                      <a:pt x="1003" y="543"/>
                      <a:pt x="912" y="331"/>
                    </a:cubicBezTo>
                    <a:cubicBezTo>
                      <a:pt x="863" y="136"/>
                      <a:pt x="698" y="0"/>
                      <a:pt x="52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9" name="Google Shape;1579;p25"/>
              <p:cNvSpPr/>
              <p:nvPr/>
            </p:nvSpPr>
            <p:spPr>
              <a:xfrm>
                <a:off x="3056550" y="4932800"/>
                <a:ext cx="22825" cy="19825"/>
              </a:xfrm>
              <a:custGeom>
                <a:rect b="b" l="l" r="r" t="t"/>
                <a:pathLst>
                  <a:path extrusionOk="0" h="793" w="913">
                    <a:moveTo>
                      <a:pt x="477" y="1"/>
                    </a:moveTo>
                    <a:cubicBezTo>
                      <a:pt x="433" y="1"/>
                      <a:pt x="385" y="9"/>
                      <a:pt x="335" y="28"/>
                    </a:cubicBezTo>
                    <a:cubicBezTo>
                      <a:pt x="153" y="89"/>
                      <a:pt x="1" y="271"/>
                      <a:pt x="61" y="515"/>
                    </a:cubicBezTo>
                    <a:cubicBezTo>
                      <a:pt x="143" y="678"/>
                      <a:pt x="323" y="793"/>
                      <a:pt x="512" y="793"/>
                    </a:cubicBezTo>
                    <a:cubicBezTo>
                      <a:pt x="534" y="793"/>
                      <a:pt x="556" y="791"/>
                      <a:pt x="578" y="788"/>
                    </a:cubicBezTo>
                    <a:cubicBezTo>
                      <a:pt x="761" y="697"/>
                      <a:pt x="913" y="515"/>
                      <a:pt x="821" y="271"/>
                    </a:cubicBezTo>
                    <a:cubicBezTo>
                      <a:pt x="773" y="127"/>
                      <a:pt x="648" y="1"/>
                      <a:pt x="47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0" name="Google Shape;1580;p25"/>
              <p:cNvSpPr/>
              <p:nvPr/>
            </p:nvSpPr>
            <p:spPr>
              <a:xfrm>
                <a:off x="3073275" y="4890175"/>
                <a:ext cx="30425" cy="30425"/>
              </a:xfrm>
              <a:custGeom>
                <a:rect b="b" l="l" r="r" t="t"/>
                <a:pathLst>
                  <a:path extrusionOk="0" h="1217" w="1217">
                    <a:moveTo>
                      <a:pt x="608" y="1"/>
                    </a:moveTo>
                    <a:cubicBezTo>
                      <a:pt x="274" y="1"/>
                      <a:pt x="0" y="274"/>
                      <a:pt x="0" y="609"/>
                    </a:cubicBezTo>
                    <a:cubicBezTo>
                      <a:pt x="0" y="943"/>
                      <a:pt x="274" y="1216"/>
                      <a:pt x="608" y="1216"/>
                    </a:cubicBezTo>
                    <a:cubicBezTo>
                      <a:pt x="943" y="1216"/>
                      <a:pt x="1216" y="943"/>
                      <a:pt x="1216" y="609"/>
                    </a:cubicBezTo>
                    <a:cubicBezTo>
                      <a:pt x="1216" y="274"/>
                      <a:pt x="943" y="1"/>
                      <a:pt x="60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1" name="Google Shape;1581;p25"/>
              <p:cNvSpPr/>
              <p:nvPr/>
            </p:nvSpPr>
            <p:spPr>
              <a:xfrm>
                <a:off x="3090750" y="4988825"/>
                <a:ext cx="15975" cy="14800"/>
              </a:xfrm>
              <a:custGeom>
                <a:rect b="b" l="l" r="r" t="t"/>
                <a:pathLst>
                  <a:path extrusionOk="0" h="592" w="639">
                    <a:moveTo>
                      <a:pt x="282" y="0"/>
                    </a:moveTo>
                    <a:cubicBezTo>
                      <a:pt x="260" y="0"/>
                      <a:pt x="237" y="2"/>
                      <a:pt x="213" y="6"/>
                    </a:cubicBezTo>
                    <a:cubicBezTo>
                      <a:pt x="122" y="97"/>
                      <a:pt x="0" y="249"/>
                      <a:pt x="31" y="401"/>
                    </a:cubicBezTo>
                    <a:cubicBezTo>
                      <a:pt x="56" y="528"/>
                      <a:pt x="166" y="591"/>
                      <a:pt x="307" y="591"/>
                    </a:cubicBezTo>
                    <a:cubicBezTo>
                      <a:pt x="336" y="591"/>
                      <a:pt x="365" y="589"/>
                      <a:pt x="396" y="584"/>
                    </a:cubicBezTo>
                    <a:cubicBezTo>
                      <a:pt x="548" y="553"/>
                      <a:pt x="639" y="401"/>
                      <a:pt x="608" y="219"/>
                    </a:cubicBezTo>
                    <a:cubicBezTo>
                      <a:pt x="555" y="87"/>
                      <a:pt x="433" y="0"/>
                      <a:pt x="28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2" name="Google Shape;1582;p25"/>
              <p:cNvSpPr/>
              <p:nvPr/>
            </p:nvSpPr>
            <p:spPr>
              <a:xfrm>
                <a:off x="3112025" y="4974875"/>
                <a:ext cx="16750" cy="14600"/>
              </a:xfrm>
              <a:custGeom>
                <a:rect b="b" l="l" r="r" t="t"/>
                <a:pathLst>
                  <a:path extrusionOk="0" h="584" w="670">
                    <a:moveTo>
                      <a:pt x="327" y="1"/>
                    </a:moveTo>
                    <a:cubicBezTo>
                      <a:pt x="299" y="1"/>
                      <a:pt x="272" y="6"/>
                      <a:pt x="244" y="17"/>
                    </a:cubicBezTo>
                    <a:cubicBezTo>
                      <a:pt x="92" y="47"/>
                      <a:pt x="1" y="199"/>
                      <a:pt x="61" y="382"/>
                    </a:cubicBezTo>
                    <a:cubicBezTo>
                      <a:pt x="85" y="501"/>
                      <a:pt x="184" y="583"/>
                      <a:pt x="314" y="583"/>
                    </a:cubicBezTo>
                    <a:cubicBezTo>
                      <a:pt x="350" y="583"/>
                      <a:pt x="387" y="577"/>
                      <a:pt x="426" y="564"/>
                    </a:cubicBezTo>
                    <a:cubicBezTo>
                      <a:pt x="578" y="534"/>
                      <a:pt x="669" y="382"/>
                      <a:pt x="639" y="199"/>
                    </a:cubicBezTo>
                    <a:cubicBezTo>
                      <a:pt x="564" y="100"/>
                      <a:pt x="449" y="1"/>
                      <a:pt x="32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583" name="Google Shape;1583;p25"/>
            <p:cNvSpPr/>
            <p:nvPr/>
          </p:nvSpPr>
          <p:spPr>
            <a:xfrm>
              <a:off x="-135325" y="1521950"/>
              <a:ext cx="509900" cy="524050"/>
            </a:xfrm>
            <a:custGeom>
              <a:rect b="b" l="l" r="r" t="t"/>
              <a:pathLst>
                <a:path extrusionOk="0" h="20962" w="20396">
                  <a:moveTo>
                    <a:pt x="12675" y="2102"/>
                  </a:moveTo>
                  <a:cubicBezTo>
                    <a:pt x="12918" y="2315"/>
                    <a:pt x="13314" y="2740"/>
                    <a:pt x="13769" y="3257"/>
                  </a:cubicBezTo>
                  <a:lnTo>
                    <a:pt x="9727" y="7117"/>
                  </a:lnTo>
                  <a:cubicBezTo>
                    <a:pt x="9484" y="6874"/>
                    <a:pt x="9271" y="6692"/>
                    <a:pt x="9119" y="6570"/>
                  </a:cubicBezTo>
                  <a:cubicBezTo>
                    <a:pt x="10487" y="4777"/>
                    <a:pt x="11733" y="3196"/>
                    <a:pt x="12675" y="2102"/>
                  </a:cubicBezTo>
                  <a:close/>
                  <a:moveTo>
                    <a:pt x="14195" y="3774"/>
                  </a:moveTo>
                  <a:cubicBezTo>
                    <a:pt x="15137" y="4929"/>
                    <a:pt x="16171" y="6601"/>
                    <a:pt x="16566" y="8515"/>
                  </a:cubicBezTo>
                  <a:lnTo>
                    <a:pt x="10639" y="8789"/>
                  </a:lnTo>
                  <a:cubicBezTo>
                    <a:pt x="10548" y="8364"/>
                    <a:pt x="10365" y="7938"/>
                    <a:pt x="10122" y="7634"/>
                  </a:cubicBezTo>
                  <a:lnTo>
                    <a:pt x="14195" y="3774"/>
                  </a:lnTo>
                  <a:close/>
                  <a:moveTo>
                    <a:pt x="8693" y="7117"/>
                  </a:moveTo>
                  <a:cubicBezTo>
                    <a:pt x="8876" y="7269"/>
                    <a:pt x="9180" y="7482"/>
                    <a:pt x="9453" y="7816"/>
                  </a:cubicBezTo>
                  <a:cubicBezTo>
                    <a:pt x="9727" y="8120"/>
                    <a:pt x="9940" y="8515"/>
                    <a:pt x="9970" y="8941"/>
                  </a:cubicBezTo>
                  <a:cubicBezTo>
                    <a:pt x="10061" y="9458"/>
                    <a:pt x="9848" y="10035"/>
                    <a:pt x="9362" y="10552"/>
                  </a:cubicBezTo>
                  <a:cubicBezTo>
                    <a:pt x="8811" y="11132"/>
                    <a:pt x="8287" y="11436"/>
                    <a:pt x="7712" y="11436"/>
                  </a:cubicBezTo>
                  <a:cubicBezTo>
                    <a:pt x="7685" y="11436"/>
                    <a:pt x="7657" y="11435"/>
                    <a:pt x="7630" y="11433"/>
                  </a:cubicBezTo>
                  <a:cubicBezTo>
                    <a:pt x="6809" y="11403"/>
                    <a:pt x="6171" y="10795"/>
                    <a:pt x="5988" y="10552"/>
                  </a:cubicBezTo>
                  <a:cubicBezTo>
                    <a:pt x="6900" y="9427"/>
                    <a:pt x="7812" y="8242"/>
                    <a:pt x="8693" y="7117"/>
                  </a:cubicBezTo>
                  <a:close/>
                  <a:moveTo>
                    <a:pt x="16657" y="9154"/>
                  </a:moveTo>
                  <a:cubicBezTo>
                    <a:pt x="16657" y="9275"/>
                    <a:pt x="16718" y="9397"/>
                    <a:pt x="16718" y="9488"/>
                  </a:cubicBezTo>
                  <a:cubicBezTo>
                    <a:pt x="16809" y="11312"/>
                    <a:pt x="16201" y="13075"/>
                    <a:pt x="14833" y="14625"/>
                  </a:cubicBezTo>
                  <a:lnTo>
                    <a:pt x="10244" y="10461"/>
                  </a:lnTo>
                  <a:cubicBezTo>
                    <a:pt x="10487" y="10096"/>
                    <a:pt x="10578" y="9762"/>
                    <a:pt x="10608" y="9427"/>
                  </a:cubicBezTo>
                  <a:lnTo>
                    <a:pt x="16657" y="9154"/>
                  </a:lnTo>
                  <a:close/>
                  <a:moveTo>
                    <a:pt x="5623" y="11099"/>
                  </a:moveTo>
                  <a:cubicBezTo>
                    <a:pt x="5775" y="11281"/>
                    <a:pt x="6079" y="11525"/>
                    <a:pt x="6414" y="11737"/>
                  </a:cubicBezTo>
                  <a:lnTo>
                    <a:pt x="5411" y="17330"/>
                  </a:lnTo>
                  <a:cubicBezTo>
                    <a:pt x="3860" y="16783"/>
                    <a:pt x="2645" y="15993"/>
                    <a:pt x="2158" y="15628"/>
                  </a:cubicBezTo>
                  <a:cubicBezTo>
                    <a:pt x="3040" y="14473"/>
                    <a:pt x="4286" y="12832"/>
                    <a:pt x="5623" y="11099"/>
                  </a:cubicBezTo>
                  <a:close/>
                  <a:moveTo>
                    <a:pt x="9818" y="10978"/>
                  </a:moveTo>
                  <a:lnTo>
                    <a:pt x="14377" y="15081"/>
                  </a:lnTo>
                  <a:cubicBezTo>
                    <a:pt x="13162" y="16418"/>
                    <a:pt x="11885" y="17148"/>
                    <a:pt x="10578" y="17513"/>
                  </a:cubicBezTo>
                  <a:lnTo>
                    <a:pt x="8845" y="11768"/>
                  </a:lnTo>
                  <a:cubicBezTo>
                    <a:pt x="9180" y="11585"/>
                    <a:pt x="9514" y="11312"/>
                    <a:pt x="9818" y="10978"/>
                  </a:cubicBezTo>
                  <a:close/>
                  <a:moveTo>
                    <a:pt x="7022" y="12011"/>
                  </a:moveTo>
                  <a:lnTo>
                    <a:pt x="7599" y="12133"/>
                  </a:lnTo>
                  <a:lnTo>
                    <a:pt x="7782" y="12133"/>
                  </a:lnTo>
                  <a:cubicBezTo>
                    <a:pt x="7933" y="12133"/>
                    <a:pt x="8085" y="12072"/>
                    <a:pt x="8237" y="12041"/>
                  </a:cubicBezTo>
                  <a:lnTo>
                    <a:pt x="9940" y="17695"/>
                  </a:lnTo>
                  <a:cubicBezTo>
                    <a:pt x="9399" y="17801"/>
                    <a:pt x="8868" y="17847"/>
                    <a:pt x="8355" y="17847"/>
                  </a:cubicBezTo>
                  <a:cubicBezTo>
                    <a:pt x="7540" y="17847"/>
                    <a:pt x="6769" y="17730"/>
                    <a:pt x="6079" y="17543"/>
                  </a:cubicBezTo>
                  <a:lnTo>
                    <a:pt x="7022" y="12011"/>
                  </a:lnTo>
                  <a:close/>
                  <a:moveTo>
                    <a:pt x="14258" y="580"/>
                  </a:moveTo>
                  <a:cubicBezTo>
                    <a:pt x="15103" y="580"/>
                    <a:pt x="16223" y="1752"/>
                    <a:pt x="17113" y="3531"/>
                  </a:cubicBezTo>
                  <a:cubicBezTo>
                    <a:pt x="19058" y="7269"/>
                    <a:pt x="19666" y="12589"/>
                    <a:pt x="16870" y="16236"/>
                  </a:cubicBezTo>
                  <a:cubicBezTo>
                    <a:pt x="14286" y="19519"/>
                    <a:pt x="10335" y="20187"/>
                    <a:pt x="8237" y="20248"/>
                  </a:cubicBezTo>
                  <a:cubicBezTo>
                    <a:pt x="8017" y="20258"/>
                    <a:pt x="7799" y="20262"/>
                    <a:pt x="7583" y="20262"/>
                  </a:cubicBezTo>
                  <a:cubicBezTo>
                    <a:pt x="4279" y="20262"/>
                    <a:pt x="1507" y="19205"/>
                    <a:pt x="851" y="18121"/>
                  </a:cubicBezTo>
                  <a:cubicBezTo>
                    <a:pt x="699" y="17817"/>
                    <a:pt x="699" y="17604"/>
                    <a:pt x="821" y="17330"/>
                  </a:cubicBezTo>
                  <a:cubicBezTo>
                    <a:pt x="821" y="17300"/>
                    <a:pt x="1155" y="16874"/>
                    <a:pt x="1733" y="16114"/>
                  </a:cubicBezTo>
                  <a:cubicBezTo>
                    <a:pt x="2310" y="16540"/>
                    <a:pt x="3678" y="17391"/>
                    <a:pt x="5502" y="17969"/>
                  </a:cubicBezTo>
                  <a:cubicBezTo>
                    <a:pt x="5532" y="17999"/>
                    <a:pt x="5563" y="17999"/>
                    <a:pt x="5654" y="18060"/>
                  </a:cubicBezTo>
                  <a:lnTo>
                    <a:pt x="5715" y="18060"/>
                  </a:lnTo>
                  <a:cubicBezTo>
                    <a:pt x="6559" y="18271"/>
                    <a:pt x="7473" y="18436"/>
                    <a:pt x="8415" y="18436"/>
                  </a:cubicBezTo>
                  <a:cubicBezTo>
                    <a:pt x="8558" y="18436"/>
                    <a:pt x="8701" y="18432"/>
                    <a:pt x="8845" y="18424"/>
                  </a:cubicBezTo>
                  <a:cubicBezTo>
                    <a:pt x="10851" y="18364"/>
                    <a:pt x="13070" y="17513"/>
                    <a:pt x="15107" y="15263"/>
                  </a:cubicBezTo>
                  <a:cubicBezTo>
                    <a:pt x="16748" y="13500"/>
                    <a:pt x="17508" y="11525"/>
                    <a:pt x="17356" y="9367"/>
                  </a:cubicBezTo>
                  <a:cubicBezTo>
                    <a:pt x="17113" y="5506"/>
                    <a:pt x="14013" y="2345"/>
                    <a:pt x="13101" y="1525"/>
                  </a:cubicBezTo>
                  <a:cubicBezTo>
                    <a:pt x="13314" y="1251"/>
                    <a:pt x="13466" y="1069"/>
                    <a:pt x="13617" y="886"/>
                  </a:cubicBezTo>
                  <a:cubicBezTo>
                    <a:pt x="13769" y="673"/>
                    <a:pt x="13952" y="613"/>
                    <a:pt x="14195" y="582"/>
                  </a:cubicBezTo>
                  <a:cubicBezTo>
                    <a:pt x="14216" y="581"/>
                    <a:pt x="14237" y="580"/>
                    <a:pt x="14258" y="580"/>
                  </a:cubicBezTo>
                  <a:close/>
                  <a:moveTo>
                    <a:pt x="14306" y="0"/>
                  </a:moveTo>
                  <a:cubicBezTo>
                    <a:pt x="14269" y="0"/>
                    <a:pt x="14232" y="2"/>
                    <a:pt x="14195" y="5"/>
                  </a:cubicBezTo>
                  <a:cubicBezTo>
                    <a:pt x="13830" y="5"/>
                    <a:pt x="13435" y="187"/>
                    <a:pt x="13162" y="491"/>
                  </a:cubicBezTo>
                  <a:cubicBezTo>
                    <a:pt x="12979" y="734"/>
                    <a:pt x="12706" y="1038"/>
                    <a:pt x="12402" y="1403"/>
                  </a:cubicBezTo>
                  <a:cubicBezTo>
                    <a:pt x="9788" y="4534"/>
                    <a:pt x="3921" y="12193"/>
                    <a:pt x="1429" y="15506"/>
                  </a:cubicBezTo>
                  <a:cubicBezTo>
                    <a:pt x="790" y="16327"/>
                    <a:pt x="365" y="16905"/>
                    <a:pt x="304" y="16996"/>
                  </a:cubicBezTo>
                  <a:cubicBezTo>
                    <a:pt x="0" y="17482"/>
                    <a:pt x="0" y="17969"/>
                    <a:pt x="304" y="18455"/>
                  </a:cubicBezTo>
                  <a:cubicBezTo>
                    <a:pt x="1161" y="19882"/>
                    <a:pt x="4296" y="20961"/>
                    <a:pt x="7595" y="20961"/>
                  </a:cubicBezTo>
                  <a:cubicBezTo>
                    <a:pt x="7809" y="20961"/>
                    <a:pt x="8023" y="20957"/>
                    <a:pt x="8237" y="20947"/>
                  </a:cubicBezTo>
                  <a:cubicBezTo>
                    <a:pt x="10487" y="20826"/>
                    <a:pt x="14621" y="20127"/>
                    <a:pt x="17356" y="16631"/>
                  </a:cubicBezTo>
                  <a:cubicBezTo>
                    <a:pt x="20396" y="12771"/>
                    <a:pt x="19757" y="7148"/>
                    <a:pt x="17721" y="3318"/>
                  </a:cubicBezTo>
                  <a:cubicBezTo>
                    <a:pt x="16663" y="1262"/>
                    <a:pt x="15379" y="0"/>
                    <a:pt x="14306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4" name="Google Shape;1584;p25"/>
            <p:cNvSpPr/>
            <p:nvPr/>
          </p:nvSpPr>
          <p:spPr>
            <a:xfrm rot="6375282">
              <a:off x="661417" y="-237670"/>
              <a:ext cx="860201" cy="503386"/>
            </a:xfrm>
            <a:custGeom>
              <a:rect b="b" l="l" r="r" t="t"/>
              <a:pathLst>
                <a:path extrusionOk="0" h="20136" w="34409">
                  <a:moveTo>
                    <a:pt x="2772" y="686"/>
                  </a:moveTo>
                  <a:cubicBezTo>
                    <a:pt x="2811" y="686"/>
                    <a:pt x="2850" y="686"/>
                    <a:pt x="2888" y="688"/>
                  </a:cubicBezTo>
                  <a:cubicBezTo>
                    <a:pt x="2827" y="1113"/>
                    <a:pt x="3283" y="1660"/>
                    <a:pt x="3770" y="2055"/>
                  </a:cubicBezTo>
                  <a:cubicBezTo>
                    <a:pt x="3162" y="2055"/>
                    <a:pt x="2523" y="2207"/>
                    <a:pt x="2280" y="2602"/>
                  </a:cubicBezTo>
                  <a:cubicBezTo>
                    <a:pt x="2098" y="2937"/>
                    <a:pt x="2371" y="3393"/>
                    <a:pt x="2706" y="3788"/>
                  </a:cubicBezTo>
                  <a:cubicBezTo>
                    <a:pt x="2580" y="3750"/>
                    <a:pt x="2449" y="3728"/>
                    <a:pt x="2317" y="3728"/>
                  </a:cubicBezTo>
                  <a:cubicBezTo>
                    <a:pt x="2130" y="3728"/>
                    <a:pt x="1941" y="3772"/>
                    <a:pt x="1763" y="3879"/>
                  </a:cubicBezTo>
                  <a:cubicBezTo>
                    <a:pt x="1672" y="3909"/>
                    <a:pt x="1611" y="4001"/>
                    <a:pt x="1611" y="4092"/>
                  </a:cubicBezTo>
                  <a:cubicBezTo>
                    <a:pt x="1125" y="3575"/>
                    <a:pt x="882" y="2815"/>
                    <a:pt x="882" y="2116"/>
                  </a:cubicBezTo>
                  <a:cubicBezTo>
                    <a:pt x="882" y="1037"/>
                    <a:pt x="1861" y="686"/>
                    <a:pt x="2772" y="686"/>
                  </a:cubicBezTo>
                  <a:close/>
                  <a:moveTo>
                    <a:pt x="5281" y="537"/>
                  </a:moveTo>
                  <a:cubicBezTo>
                    <a:pt x="5814" y="537"/>
                    <a:pt x="6350" y="621"/>
                    <a:pt x="6840" y="809"/>
                  </a:cubicBezTo>
                  <a:cubicBezTo>
                    <a:pt x="6596" y="839"/>
                    <a:pt x="6353" y="931"/>
                    <a:pt x="6292" y="1113"/>
                  </a:cubicBezTo>
                  <a:cubicBezTo>
                    <a:pt x="6080" y="1539"/>
                    <a:pt x="6505" y="1873"/>
                    <a:pt x="6779" y="2146"/>
                  </a:cubicBezTo>
                  <a:cubicBezTo>
                    <a:pt x="7083" y="2481"/>
                    <a:pt x="7417" y="2785"/>
                    <a:pt x="7751" y="3119"/>
                  </a:cubicBezTo>
                  <a:cubicBezTo>
                    <a:pt x="7235" y="3028"/>
                    <a:pt x="6657" y="2876"/>
                    <a:pt x="6140" y="2754"/>
                  </a:cubicBezTo>
                  <a:cubicBezTo>
                    <a:pt x="5973" y="2709"/>
                    <a:pt x="5745" y="2648"/>
                    <a:pt x="5532" y="2648"/>
                  </a:cubicBezTo>
                  <a:cubicBezTo>
                    <a:pt x="5320" y="2648"/>
                    <a:pt x="5122" y="2709"/>
                    <a:pt x="5016" y="2906"/>
                  </a:cubicBezTo>
                  <a:cubicBezTo>
                    <a:pt x="4833" y="3271"/>
                    <a:pt x="5259" y="3666"/>
                    <a:pt x="5441" y="3940"/>
                  </a:cubicBezTo>
                  <a:cubicBezTo>
                    <a:pt x="5715" y="4244"/>
                    <a:pt x="6019" y="4487"/>
                    <a:pt x="6323" y="4761"/>
                  </a:cubicBezTo>
                  <a:lnTo>
                    <a:pt x="5532" y="4639"/>
                  </a:lnTo>
                  <a:cubicBezTo>
                    <a:pt x="5359" y="4624"/>
                    <a:pt x="5144" y="4589"/>
                    <a:pt x="4933" y="4589"/>
                  </a:cubicBezTo>
                  <a:cubicBezTo>
                    <a:pt x="4702" y="4589"/>
                    <a:pt x="4476" y="4632"/>
                    <a:pt x="4317" y="4791"/>
                  </a:cubicBezTo>
                  <a:cubicBezTo>
                    <a:pt x="3891" y="5216"/>
                    <a:pt x="4651" y="5976"/>
                    <a:pt x="5289" y="6523"/>
                  </a:cubicBezTo>
                  <a:cubicBezTo>
                    <a:pt x="5077" y="6463"/>
                    <a:pt x="4833" y="6402"/>
                    <a:pt x="4621" y="6371"/>
                  </a:cubicBezTo>
                  <a:cubicBezTo>
                    <a:pt x="4490" y="6328"/>
                    <a:pt x="4325" y="6291"/>
                    <a:pt x="4165" y="6291"/>
                  </a:cubicBezTo>
                  <a:cubicBezTo>
                    <a:pt x="3990" y="6291"/>
                    <a:pt x="3820" y="6335"/>
                    <a:pt x="3709" y="6463"/>
                  </a:cubicBezTo>
                  <a:cubicBezTo>
                    <a:pt x="3709" y="6463"/>
                    <a:pt x="3709" y="6523"/>
                    <a:pt x="3648" y="6523"/>
                  </a:cubicBezTo>
                  <a:cubicBezTo>
                    <a:pt x="3314" y="6128"/>
                    <a:pt x="3010" y="5672"/>
                    <a:pt x="2766" y="5308"/>
                  </a:cubicBezTo>
                  <a:cubicBezTo>
                    <a:pt x="2645" y="5186"/>
                    <a:pt x="2523" y="5034"/>
                    <a:pt x="2432" y="4791"/>
                  </a:cubicBezTo>
                  <a:cubicBezTo>
                    <a:pt x="2432" y="4730"/>
                    <a:pt x="2402" y="4639"/>
                    <a:pt x="2341" y="4578"/>
                  </a:cubicBezTo>
                  <a:cubicBezTo>
                    <a:pt x="2280" y="4457"/>
                    <a:pt x="2250" y="4396"/>
                    <a:pt x="2250" y="4274"/>
                  </a:cubicBezTo>
                  <a:lnTo>
                    <a:pt x="2250" y="4274"/>
                  </a:lnTo>
                  <a:cubicBezTo>
                    <a:pt x="2276" y="4460"/>
                    <a:pt x="3211" y="4553"/>
                    <a:pt x="3586" y="4553"/>
                  </a:cubicBezTo>
                  <a:cubicBezTo>
                    <a:pt x="3640" y="4553"/>
                    <a:pt x="3682" y="4552"/>
                    <a:pt x="3709" y="4548"/>
                  </a:cubicBezTo>
                  <a:cubicBezTo>
                    <a:pt x="3952" y="4548"/>
                    <a:pt x="4104" y="4153"/>
                    <a:pt x="3922" y="3970"/>
                  </a:cubicBezTo>
                  <a:cubicBezTo>
                    <a:pt x="3557" y="3636"/>
                    <a:pt x="3132" y="3241"/>
                    <a:pt x="2949" y="2786"/>
                  </a:cubicBezTo>
                  <a:lnTo>
                    <a:pt x="2949" y="2786"/>
                  </a:lnTo>
                  <a:cubicBezTo>
                    <a:pt x="2957" y="2802"/>
                    <a:pt x="3008" y="2808"/>
                    <a:pt x="3088" y="2808"/>
                  </a:cubicBezTo>
                  <a:cubicBezTo>
                    <a:pt x="3400" y="2808"/>
                    <a:pt x="4155" y="2713"/>
                    <a:pt x="4504" y="2713"/>
                  </a:cubicBezTo>
                  <a:cubicBezTo>
                    <a:pt x="4569" y="2713"/>
                    <a:pt x="4620" y="2716"/>
                    <a:pt x="4651" y="2724"/>
                  </a:cubicBezTo>
                  <a:cubicBezTo>
                    <a:pt x="4662" y="2725"/>
                    <a:pt x="4673" y="2726"/>
                    <a:pt x="4684" y="2726"/>
                  </a:cubicBezTo>
                  <a:cubicBezTo>
                    <a:pt x="4974" y="2726"/>
                    <a:pt x="5219" y="2351"/>
                    <a:pt x="4955" y="2146"/>
                  </a:cubicBezTo>
                  <a:cubicBezTo>
                    <a:pt x="4499" y="1751"/>
                    <a:pt x="4043" y="1356"/>
                    <a:pt x="3648" y="900"/>
                  </a:cubicBezTo>
                  <a:lnTo>
                    <a:pt x="3587" y="809"/>
                  </a:lnTo>
                  <a:cubicBezTo>
                    <a:pt x="3648" y="779"/>
                    <a:pt x="3739" y="779"/>
                    <a:pt x="3800" y="748"/>
                  </a:cubicBezTo>
                  <a:cubicBezTo>
                    <a:pt x="3861" y="748"/>
                    <a:pt x="3861" y="748"/>
                    <a:pt x="3891" y="688"/>
                  </a:cubicBezTo>
                  <a:cubicBezTo>
                    <a:pt x="4043" y="657"/>
                    <a:pt x="4195" y="627"/>
                    <a:pt x="4317" y="627"/>
                  </a:cubicBezTo>
                  <a:cubicBezTo>
                    <a:pt x="4629" y="569"/>
                    <a:pt x="4954" y="537"/>
                    <a:pt x="5281" y="537"/>
                  </a:cubicBezTo>
                  <a:close/>
                  <a:moveTo>
                    <a:pt x="7426" y="1634"/>
                  </a:moveTo>
                  <a:cubicBezTo>
                    <a:pt x="7636" y="1634"/>
                    <a:pt x="7846" y="1670"/>
                    <a:pt x="8055" y="1691"/>
                  </a:cubicBezTo>
                  <a:cubicBezTo>
                    <a:pt x="8724" y="1751"/>
                    <a:pt x="9271" y="2025"/>
                    <a:pt x="9849" y="2359"/>
                  </a:cubicBezTo>
                  <a:cubicBezTo>
                    <a:pt x="10913" y="3058"/>
                    <a:pt x="11764" y="4122"/>
                    <a:pt x="12220" y="5308"/>
                  </a:cubicBezTo>
                  <a:cubicBezTo>
                    <a:pt x="12767" y="6827"/>
                    <a:pt x="11976" y="8074"/>
                    <a:pt x="10548" y="8682"/>
                  </a:cubicBezTo>
                  <a:cubicBezTo>
                    <a:pt x="9933" y="8893"/>
                    <a:pt x="9321" y="8992"/>
                    <a:pt x="8723" y="8992"/>
                  </a:cubicBezTo>
                  <a:cubicBezTo>
                    <a:pt x="7431" y="8992"/>
                    <a:pt x="6207" y="8529"/>
                    <a:pt x="5168" y="7739"/>
                  </a:cubicBezTo>
                  <a:cubicBezTo>
                    <a:pt x="5107" y="7678"/>
                    <a:pt x="5046" y="7648"/>
                    <a:pt x="4985" y="7587"/>
                  </a:cubicBezTo>
                  <a:cubicBezTo>
                    <a:pt x="4955" y="7527"/>
                    <a:pt x="4925" y="7496"/>
                    <a:pt x="4833" y="7466"/>
                  </a:cubicBezTo>
                  <a:cubicBezTo>
                    <a:pt x="4712" y="7344"/>
                    <a:pt x="4560" y="7223"/>
                    <a:pt x="4469" y="7131"/>
                  </a:cubicBezTo>
                  <a:cubicBezTo>
                    <a:pt x="4499" y="7131"/>
                    <a:pt x="4529" y="7131"/>
                    <a:pt x="4621" y="7162"/>
                  </a:cubicBezTo>
                  <a:cubicBezTo>
                    <a:pt x="4803" y="7192"/>
                    <a:pt x="5016" y="7223"/>
                    <a:pt x="5229" y="7314"/>
                  </a:cubicBezTo>
                  <a:cubicBezTo>
                    <a:pt x="5435" y="7351"/>
                    <a:pt x="5653" y="7377"/>
                    <a:pt x="5876" y="7377"/>
                  </a:cubicBezTo>
                  <a:cubicBezTo>
                    <a:pt x="6014" y="7377"/>
                    <a:pt x="6153" y="7367"/>
                    <a:pt x="6292" y="7344"/>
                  </a:cubicBezTo>
                  <a:cubicBezTo>
                    <a:pt x="6536" y="7314"/>
                    <a:pt x="6748" y="6949"/>
                    <a:pt x="6505" y="6767"/>
                  </a:cubicBezTo>
                  <a:cubicBezTo>
                    <a:pt x="6171" y="6493"/>
                    <a:pt x="5867" y="6189"/>
                    <a:pt x="5563" y="5946"/>
                  </a:cubicBezTo>
                  <a:cubicBezTo>
                    <a:pt x="5411" y="5794"/>
                    <a:pt x="5259" y="5672"/>
                    <a:pt x="5107" y="5520"/>
                  </a:cubicBezTo>
                  <a:cubicBezTo>
                    <a:pt x="5077" y="5490"/>
                    <a:pt x="5016" y="5429"/>
                    <a:pt x="5016" y="5399"/>
                  </a:cubicBezTo>
                  <a:cubicBezTo>
                    <a:pt x="5058" y="5397"/>
                    <a:pt x="5101" y="5396"/>
                    <a:pt x="5144" y="5396"/>
                  </a:cubicBezTo>
                  <a:cubicBezTo>
                    <a:pt x="5934" y="5396"/>
                    <a:pt x="6818" y="5650"/>
                    <a:pt x="7539" y="5794"/>
                  </a:cubicBezTo>
                  <a:cubicBezTo>
                    <a:pt x="7557" y="5798"/>
                    <a:pt x="7576" y="5800"/>
                    <a:pt x="7594" y="5800"/>
                  </a:cubicBezTo>
                  <a:cubicBezTo>
                    <a:pt x="7874" y="5800"/>
                    <a:pt x="8099" y="5388"/>
                    <a:pt x="7843" y="5216"/>
                  </a:cubicBezTo>
                  <a:cubicBezTo>
                    <a:pt x="7417" y="4912"/>
                    <a:pt x="7052" y="4578"/>
                    <a:pt x="6657" y="4244"/>
                  </a:cubicBezTo>
                  <a:cubicBezTo>
                    <a:pt x="6475" y="4031"/>
                    <a:pt x="6292" y="3879"/>
                    <a:pt x="6080" y="3697"/>
                  </a:cubicBezTo>
                  <a:lnTo>
                    <a:pt x="5897" y="3514"/>
                  </a:lnTo>
                  <a:lnTo>
                    <a:pt x="5897" y="3514"/>
                  </a:lnTo>
                  <a:cubicBezTo>
                    <a:pt x="6292" y="3545"/>
                    <a:pt x="6657" y="3697"/>
                    <a:pt x="7052" y="3788"/>
                  </a:cubicBezTo>
                  <a:cubicBezTo>
                    <a:pt x="7569" y="3879"/>
                    <a:pt x="8147" y="4001"/>
                    <a:pt x="8663" y="4031"/>
                  </a:cubicBezTo>
                  <a:cubicBezTo>
                    <a:pt x="8906" y="4031"/>
                    <a:pt x="9089" y="3727"/>
                    <a:pt x="8937" y="3545"/>
                  </a:cubicBezTo>
                  <a:cubicBezTo>
                    <a:pt x="8420" y="2876"/>
                    <a:pt x="7691" y="2329"/>
                    <a:pt x="7143" y="1660"/>
                  </a:cubicBezTo>
                  <a:cubicBezTo>
                    <a:pt x="7238" y="1641"/>
                    <a:pt x="7332" y="1634"/>
                    <a:pt x="7426" y="1634"/>
                  </a:cubicBezTo>
                  <a:close/>
                  <a:moveTo>
                    <a:pt x="12675" y="7435"/>
                  </a:moveTo>
                  <a:cubicBezTo>
                    <a:pt x="15715" y="8104"/>
                    <a:pt x="18663" y="9320"/>
                    <a:pt x="21551" y="10475"/>
                  </a:cubicBezTo>
                  <a:cubicBezTo>
                    <a:pt x="24560" y="11630"/>
                    <a:pt x="27569" y="12907"/>
                    <a:pt x="30396" y="14426"/>
                  </a:cubicBezTo>
                  <a:cubicBezTo>
                    <a:pt x="31855" y="15277"/>
                    <a:pt x="34165" y="16463"/>
                    <a:pt x="33101" y="18439"/>
                  </a:cubicBezTo>
                  <a:cubicBezTo>
                    <a:pt x="32671" y="19210"/>
                    <a:pt x="31988" y="19471"/>
                    <a:pt x="31230" y="19471"/>
                  </a:cubicBezTo>
                  <a:cubicBezTo>
                    <a:pt x="30167" y="19471"/>
                    <a:pt x="28956" y="18958"/>
                    <a:pt x="28086" y="18621"/>
                  </a:cubicBezTo>
                  <a:cubicBezTo>
                    <a:pt x="26232" y="17952"/>
                    <a:pt x="24439" y="16584"/>
                    <a:pt x="22767" y="15521"/>
                  </a:cubicBezTo>
                  <a:cubicBezTo>
                    <a:pt x="20366" y="14001"/>
                    <a:pt x="18025" y="12451"/>
                    <a:pt x="15624" y="10870"/>
                  </a:cubicBezTo>
                  <a:cubicBezTo>
                    <a:pt x="14712" y="10262"/>
                    <a:pt x="13800" y="9715"/>
                    <a:pt x="12888" y="9107"/>
                  </a:cubicBezTo>
                  <a:cubicBezTo>
                    <a:pt x="12554" y="8864"/>
                    <a:pt x="12220" y="8651"/>
                    <a:pt x="11855" y="8438"/>
                  </a:cubicBezTo>
                  <a:cubicBezTo>
                    <a:pt x="12220" y="8134"/>
                    <a:pt x="12463" y="7800"/>
                    <a:pt x="12675" y="7435"/>
                  </a:cubicBezTo>
                  <a:close/>
                  <a:moveTo>
                    <a:pt x="5245" y="0"/>
                  </a:moveTo>
                  <a:cubicBezTo>
                    <a:pt x="4736" y="0"/>
                    <a:pt x="4225" y="64"/>
                    <a:pt x="3739" y="171"/>
                  </a:cubicBezTo>
                  <a:cubicBezTo>
                    <a:pt x="3415" y="77"/>
                    <a:pt x="3070" y="28"/>
                    <a:pt x="2728" y="28"/>
                  </a:cubicBezTo>
                  <a:cubicBezTo>
                    <a:pt x="1627" y="28"/>
                    <a:pt x="552" y="538"/>
                    <a:pt x="274" y="1721"/>
                  </a:cubicBezTo>
                  <a:cubicBezTo>
                    <a:pt x="0" y="2937"/>
                    <a:pt x="700" y="4548"/>
                    <a:pt x="1824" y="5095"/>
                  </a:cubicBezTo>
                  <a:cubicBezTo>
                    <a:pt x="2371" y="6220"/>
                    <a:pt x="3344" y="7587"/>
                    <a:pt x="4499" y="8043"/>
                  </a:cubicBezTo>
                  <a:cubicBezTo>
                    <a:pt x="5650" y="9048"/>
                    <a:pt x="7118" y="9635"/>
                    <a:pt x="8616" y="9635"/>
                  </a:cubicBezTo>
                  <a:cubicBezTo>
                    <a:pt x="9293" y="9635"/>
                    <a:pt x="9976" y="9515"/>
                    <a:pt x="10639" y="9259"/>
                  </a:cubicBezTo>
                  <a:cubicBezTo>
                    <a:pt x="10882" y="9137"/>
                    <a:pt x="11065" y="9046"/>
                    <a:pt x="11247" y="8955"/>
                  </a:cubicBezTo>
                  <a:cubicBezTo>
                    <a:pt x="11733" y="9137"/>
                    <a:pt x="12189" y="9502"/>
                    <a:pt x="12645" y="9776"/>
                  </a:cubicBezTo>
                  <a:cubicBezTo>
                    <a:pt x="13648" y="10384"/>
                    <a:pt x="14590" y="11022"/>
                    <a:pt x="15593" y="11691"/>
                  </a:cubicBezTo>
                  <a:cubicBezTo>
                    <a:pt x="18056" y="13302"/>
                    <a:pt x="20518" y="14913"/>
                    <a:pt x="23040" y="16493"/>
                  </a:cubicBezTo>
                  <a:cubicBezTo>
                    <a:pt x="24743" y="17618"/>
                    <a:pt x="26475" y="18773"/>
                    <a:pt x="28420" y="19472"/>
                  </a:cubicBezTo>
                  <a:cubicBezTo>
                    <a:pt x="29300" y="19785"/>
                    <a:pt x="30281" y="20135"/>
                    <a:pt x="31232" y="20135"/>
                  </a:cubicBezTo>
                  <a:cubicBezTo>
                    <a:pt x="31760" y="20135"/>
                    <a:pt x="32279" y="20027"/>
                    <a:pt x="32767" y="19746"/>
                  </a:cubicBezTo>
                  <a:cubicBezTo>
                    <a:pt x="33983" y="19077"/>
                    <a:pt x="34408" y="17466"/>
                    <a:pt x="33801" y="16280"/>
                  </a:cubicBezTo>
                  <a:cubicBezTo>
                    <a:pt x="33375" y="15490"/>
                    <a:pt x="32493" y="14943"/>
                    <a:pt x="31734" y="14487"/>
                  </a:cubicBezTo>
                  <a:cubicBezTo>
                    <a:pt x="30913" y="14001"/>
                    <a:pt x="30031" y="13545"/>
                    <a:pt x="29150" y="13119"/>
                  </a:cubicBezTo>
                  <a:cubicBezTo>
                    <a:pt x="27357" y="12238"/>
                    <a:pt x="25533" y="11448"/>
                    <a:pt x="23709" y="10688"/>
                  </a:cubicBezTo>
                  <a:cubicBezTo>
                    <a:pt x="20214" y="9259"/>
                    <a:pt x="16566" y="7648"/>
                    <a:pt x="12888" y="6858"/>
                  </a:cubicBezTo>
                  <a:cubicBezTo>
                    <a:pt x="12949" y="6523"/>
                    <a:pt x="12949" y="6128"/>
                    <a:pt x="12888" y="5703"/>
                  </a:cubicBezTo>
                  <a:cubicBezTo>
                    <a:pt x="12615" y="4183"/>
                    <a:pt x="11490" y="2754"/>
                    <a:pt x="10213" y="1873"/>
                  </a:cubicBezTo>
                  <a:cubicBezTo>
                    <a:pt x="9575" y="1417"/>
                    <a:pt x="8937" y="1143"/>
                    <a:pt x="8207" y="1052"/>
                  </a:cubicBezTo>
                  <a:cubicBezTo>
                    <a:pt x="7401" y="287"/>
                    <a:pt x="6327" y="0"/>
                    <a:pt x="5245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585" name="Google Shape;1585;p25"/>
            <p:cNvGrpSpPr/>
            <p:nvPr/>
          </p:nvGrpSpPr>
          <p:grpSpPr>
            <a:xfrm>
              <a:off x="1675238" y="-230062"/>
              <a:ext cx="652775" cy="541675"/>
              <a:chOff x="3635600" y="469075"/>
              <a:chExt cx="652775" cy="541675"/>
            </a:xfrm>
          </p:grpSpPr>
          <p:sp>
            <p:nvSpPr>
              <p:cNvPr id="1586" name="Google Shape;1586;p25"/>
              <p:cNvSpPr/>
              <p:nvPr/>
            </p:nvSpPr>
            <p:spPr>
              <a:xfrm>
                <a:off x="3635600" y="469075"/>
                <a:ext cx="652775" cy="541675"/>
              </a:xfrm>
              <a:custGeom>
                <a:rect b="b" l="l" r="r" t="t"/>
                <a:pathLst>
                  <a:path extrusionOk="0" h="21667" w="26111">
                    <a:moveTo>
                      <a:pt x="12309" y="4536"/>
                    </a:moveTo>
                    <a:cubicBezTo>
                      <a:pt x="13987" y="4536"/>
                      <a:pt x="14482" y="4794"/>
                      <a:pt x="14560" y="4897"/>
                    </a:cubicBezTo>
                    <a:cubicBezTo>
                      <a:pt x="14590" y="4958"/>
                      <a:pt x="14347" y="5414"/>
                      <a:pt x="12766" y="6143"/>
                    </a:cubicBezTo>
                    <a:cubicBezTo>
                      <a:pt x="12250" y="5809"/>
                      <a:pt x="11703" y="5718"/>
                      <a:pt x="11338" y="5718"/>
                    </a:cubicBezTo>
                    <a:cubicBezTo>
                      <a:pt x="11368" y="5414"/>
                      <a:pt x="11399" y="4958"/>
                      <a:pt x="11307" y="4563"/>
                    </a:cubicBezTo>
                    <a:cubicBezTo>
                      <a:pt x="11681" y="4544"/>
                      <a:pt x="12013" y="4536"/>
                      <a:pt x="12309" y="4536"/>
                    </a:cubicBezTo>
                    <a:close/>
                    <a:moveTo>
                      <a:pt x="16406" y="7717"/>
                    </a:moveTo>
                    <a:cubicBezTo>
                      <a:pt x="16573" y="7717"/>
                      <a:pt x="16647" y="7754"/>
                      <a:pt x="16657" y="7784"/>
                    </a:cubicBezTo>
                    <a:cubicBezTo>
                      <a:pt x="16718" y="7936"/>
                      <a:pt x="16535" y="8575"/>
                      <a:pt x="15472" y="9943"/>
                    </a:cubicBezTo>
                    <a:cubicBezTo>
                      <a:pt x="14985" y="9426"/>
                      <a:pt x="14347" y="9304"/>
                      <a:pt x="13891" y="9274"/>
                    </a:cubicBezTo>
                    <a:cubicBezTo>
                      <a:pt x="13952" y="9031"/>
                      <a:pt x="14043" y="8757"/>
                      <a:pt x="14073" y="8514"/>
                    </a:cubicBezTo>
                    <a:cubicBezTo>
                      <a:pt x="15370" y="7866"/>
                      <a:pt x="16073" y="7717"/>
                      <a:pt x="16406" y="7717"/>
                    </a:cubicBezTo>
                    <a:close/>
                    <a:moveTo>
                      <a:pt x="22474" y="1279"/>
                    </a:moveTo>
                    <a:cubicBezTo>
                      <a:pt x="23101" y="1279"/>
                      <a:pt x="23624" y="1808"/>
                      <a:pt x="24621" y="3164"/>
                    </a:cubicBezTo>
                    <a:cubicBezTo>
                      <a:pt x="25198" y="3985"/>
                      <a:pt x="25441" y="4593"/>
                      <a:pt x="25320" y="5079"/>
                    </a:cubicBezTo>
                    <a:cubicBezTo>
                      <a:pt x="25229" y="5474"/>
                      <a:pt x="24925" y="5778"/>
                      <a:pt x="24378" y="6082"/>
                    </a:cubicBezTo>
                    <a:cubicBezTo>
                      <a:pt x="23982" y="6265"/>
                      <a:pt x="23314" y="6477"/>
                      <a:pt x="22584" y="6721"/>
                    </a:cubicBezTo>
                    <a:cubicBezTo>
                      <a:pt x="21368" y="7085"/>
                      <a:pt x="20001" y="7511"/>
                      <a:pt x="19241" y="8088"/>
                    </a:cubicBezTo>
                    <a:cubicBezTo>
                      <a:pt x="18207" y="8818"/>
                      <a:pt x="16779" y="11614"/>
                      <a:pt x="16231" y="13286"/>
                    </a:cubicBezTo>
                    <a:cubicBezTo>
                      <a:pt x="15958" y="13104"/>
                      <a:pt x="15654" y="12952"/>
                      <a:pt x="15441" y="12861"/>
                    </a:cubicBezTo>
                    <a:cubicBezTo>
                      <a:pt x="15867" y="12344"/>
                      <a:pt x="16201" y="11493"/>
                      <a:pt x="15806" y="10581"/>
                    </a:cubicBezTo>
                    <a:cubicBezTo>
                      <a:pt x="17447" y="8605"/>
                      <a:pt x="17387" y="7876"/>
                      <a:pt x="17174" y="7511"/>
                    </a:cubicBezTo>
                    <a:cubicBezTo>
                      <a:pt x="17174" y="7481"/>
                      <a:pt x="17143" y="7481"/>
                      <a:pt x="17143" y="7420"/>
                    </a:cubicBezTo>
                    <a:cubicBezTo>
                      <a:pt x="17040" y="7243"/>
                      <a:pt x="16831" y="7081"/>
                      <a:pt x="16380" y="7081"/>
                    </a:cubicBezTo>
                    <a:cubicBezTo>
                      <a:pt x="15899" y="7081"/>
                      <a:pt x="15144" y="7266"/>
                      <a:pt x="13952" y="7815"/>
                    </a:cubicBezTo>
                    <a:cubicBezTo>
                      <a:pt x="13891" y="7541"/>
                      <a:pt x="13800" y="7329"/>
                      <a:pt x="13648" y="7055"/>
                    </a:cubicBezTo>
                    <a:cubicBezTo>
                      <a:pt x="13587" y="6933"/>
                      <a:pt x="13496" y="6873"/>
                      <a:pt x="13435" y="6751"/>
                    </a:cubicBezTo>
                    <a:lnTo>
                      <a:pt x="13314" y="6629"/>
                    </a:lnTo>
                    <a:cubicBezTo>
                      <a:pt x="14742" y="5961"/>
                      <a:pt x="15350" y="5353"/>
                      <a:pt x="15198" y="4745"/>
                    </a:cubicBezTo>
                    <a:cubicBezTo>
                      <a:pt x="15198" y="4654"/>
                      <a:pt x="15168" y="4593"/>
                      <a:pt x="15137" y="4502"/>
                    </a:cubicBezTo>
                    <a:cubicBezTo>
                      <a:pt x="14923" y="4207"/>
                      <a:pt x="14355" y="3842"/>
                      <a:pt x="12065" y="3842"/>
                    </a:cubicBezTo>
                    <a:cubicBezTo>
                      <a:pt x="11754" y="3842"/>
                      <a:pt x="11411" y="3849"/>
                      <a:pt x="11034" y="3863"/>
                    </a:cubicBezTo>
                    <a:cubicBezTo>
                      <a:pt x="10882" y="3590"/>
                      <a:pt x="10699" y="3377"/>
                      <a:pt x="10456" y="3164"/>
                    </a:cubicBezTo>
                    <a:cubicBezTo>
                      <a:pt x="9931" y="2744"/>
                      <a:pt x="9493" y="2614"/>
                      <a:pt x="9152" y="2614"/>
                    </a:cubicBezTo>
                    <a:cubicBezTo>
                      <a:pt x="9000" y="2614"/>
                      <a:pt x="8867" y="2640"/>
                      <a:pt x="8754" y="2678"/>
                    </a:cubicBezTo>
                    <a:lnTo>
                      <a:pt x="8754" y="2040"/>
                    </a:lnTo>
                    <a:cubicBezTo>
                      <a:pt x="9575" y="2070"/>
                      <a:pt x="10730" y="2192"/>
                      <a:pt x="11915" y="2465"/>
                    </a:cubicBezTo>
                    <a:cubicBezTo>
                      <a:pt x="12614" y="2617"/>
                      <a:pt x="13344" y="2891"/>
                      <a:pt x="14043" y="3104"/>
                    </a:cubicBezTo>
                    <a:cubicBezTo>
                      <a:pt x="15087" y="3438"/>
                      <a:pt x="16016" y="3757"/>
                      <a:pt x="16850" y="3757"/>
                    </a:cubicBezTo>
                    <a:cubicBezTo>
                      <a:pt x="17231" y="3757"/>
                      <a:pt x="17591" y="3691"/>
                      <a:pt x="17934" y="3529"/>
                    </a:cubicBezTo>
                    <a:cubicBezTo>
                      <a:pt x="18511" y="3256"/>
                      <a:pt x="18998" y="2952"/>
                      <a:pt x="19545" y="2648"/>
                    </a:cubicBezTo>
                    <a:cubicBezTo>
                      <a:pt x="20153" y="2283"/>
                      <a:pt x="20791" y="1888"/>
                      <a:pt x="21551" y="1553"/>
                    </a:cubicBezTo>
                    <a:cubicBezTo>
                      <a:pt x="21910" y="1379"/>
                      <a:pt x="22201" y="1279"/>
                      <a:pt x="22474" y="1279"/>
                    </a:cubicBezTo>
                    <a:close/>
                    <a:moveTo>
                      <a:pt x="6657" y="832"/>
                    </a:moveTo>
                    <a:cubicBezTo>
                      <a:pt x="6824" y="832"/>
                      <a:pt x="7006" y="866"/>
                      <a:pt x="7204" y="945"/>
                    </a:cubicBezTo>
                    <a:cubicBezTo>
                      <a:pt x="7660" y="1097"/>
                      <a:pt x="7903" y="1401"/>
                      <a:pt x="8025" y="1857"/>
                    </a:cubicBezTo>
                    <a:cubicBezTo>
                      <a:pt x="8116" y="2131"/>
                      <a:pt x="8146" y="2465"/>
                      <a:pt x="8116" y="2800"/>
                    </a:cubicBezTo>
                    <a:cubicBezTo>
                      <a:pt x="8055" y="3073"/>
                      <a:pt x="8025" y="3256"/>
                      <a:pt x="8025" y="3347"/>
                    </a:cubicBezTo>
                    <a:lnTo>
                      <a:pt x="8025" y="3377"/>
                    </a:lnTo>
                    <a:cubicBezTo>
                      <a:pt x="7994" y="3529"/>
                      <a:pt x="8055" y="3681"/>
                      <a:pt x="8207" y="3742"/>
                    </a:cubicBezTo>
                    <a:cubicBezTo>
                      <a:pt x="8250" y="3768"/>
                      <a:pt x="8293" y="3779"/>
                      <a:pt x="8336" y="3779"/>
                    </a:cubicBezTo>
                    <a:cubicBezTo>
                      <a:pt x="8443" y="3779"/>
                      <a:pt x="8545" y="3707"/>
                      <a:pt x="8633" y="3620"/>
                    </a:cubicBezTo>
                    <a:cubicBezTo>
                      <a:pt x="8633" y="3620"/>
                      <a:pt x="8724" y="3529"/>
                      <a:pt x="8906" y="3408"/>
                    </a:cubicBezTo>
                    <a:cubicBezTo>
                      <a:pt x="9022" y="3341"/>
                      <a:pt x="9140" y="3313"/>
                      <a:pt x="9258" y="3313"/>
                    </a:cubicBezTo>
                    <a:cubicBezTo>
                      <a:pt x="9571" y="3313"/>
                      <a:pt x="9879" y="3512"/>
                      <a:pt x="10122" y="3711"/>
                    </a:cubicBezTo>
                    <a:cubicBezTo>
                      <a:pt x="10335" y="3894"/>
                      <a:pt x="10487" y="4137"/>
                      <a:pt x="10608" y="4350"/>
                    </a:cubicBezTo>
                    <a:cubicBezTo>
                      <a:pt x="10943" y="5140"/>
                      <a:pt x="10639" y="6022"/>
                      <a:pt x="10639" y="6022"/>
                    </a:cubicBezTo>
                    <a:cubicBezTo>
                      <a:pt x="10608" y="6143"/>
                      <a:pt x="10639" y="6295"/>
                      <a:pt x="10730" y="6356"/>
                    </a:cubicBezTo>
                    <a:cubicBezTo>
                      <a:pt x="10775" y="6424"/>
                      <a:pt x="10872" y="6458"/>
                      <a:pt x="10969" y="6458"/>
                    </a:cubicBezTo>
                    <a:cubicBezTo>
                      <a:pt x="11002" y="6458"/>
                      <a:pt x="11034" y="6455"/>
                      <a:pt x="11064" y="6447"/>
                    </a:cubicBezTo>
                    <a:cubicBezTo>
                      <a:pt x="11079" y="6447"/>
                      <a:pt x="11243" y="6386"/>
                      <a:pt x="11496" y="6386"/>
                    </a:cubicBezTo>
                    <a:cubicBezTo>
                      <a:pt x="11777" y="6386"/>
                      <a:pt x="12168" y="6461"/>
                      <a:pt x="12584" y="6781"/>
                    </a:cubicBezTo>
                    <a:cubicBezTo>
                      <a:pt x="12736" y="6903"/>
                      <a:pt x="12858" y="7025"/>
                      <a:pt x="13010" y="7177"/>
                    </a:cubicBezTo>
                    <a:cubicBezTo>
                      <a:pt x="13314" y="7511"/>
                      <a:pt x="13435" y="7876"/>
                      <a:pt x="13435" y="8271"/>
                    </a:cubicBezTo>
                    <a:cubicBezTo>
                      <a:pt x="13435" y="8909"/>
                      <a:pt x="13040" y="9395"/>
                      <a:pt x="13040" y="9456"/>
                    </a:cubicBezTo>
                    <a:cubicBezTo>
                      <a:pt x="12979" y="9547"/>
                      <a:pt x="12979" y="9699"/>
                      <a:pt x="13040" y="9821"/>
                    </a:cubicBezTo>
                    <a:cubicBezTo>
                      <a:pt x="13115" y="9922"/>
                      <a:pt x="13233" y="9981"/>
                      <a:pt x="13323" y="9981"/>
                    </a:cubicBezTo>
                    <a:cubicBezTo>
                      <a:pt x="13341" y="9981"/>
                      <a:pt x="13359" y="9978"/>
                      <a:pt x="13374" y="9973"/>
                    </a:cubicBezTo>
                    <a:cubicBezTo>
                      <a:pt x="13374" y="9973"/>
                      <a:pt x="13553" y="9933"/>
                      <a:pt x="13805" y="9933"/>
                    </a:cubicBezTo>
                    <a:cubicBezTo>
                      <a:pt x="14212" y="9933"/>
                      <a:pt x="14811" y="10037"/>
                      <a:pt x="15168" y="10581"/>
                    </a:cubicBezTo>
                    <a:lnTo>
                      <a:pt x="15259" y="10733"/>
                    </a:lnTo>
                    <a:cubicBezTo>
                      <a:pt x="15745" y="11766"/>
                      <a:pt x="14742" y="12648"/>
                      <a:pt x="14712" y="12678"/>
                    </a:cubicBezTo>
                    <a:cubicBezTo>
                      <a:pt x="14651" y="12769"/>
                      <a:pt x="14560" y="12861"/>
                      <a:pt x="14590" y="12982"/>
                    </a:cubicBezTo>
                    <a:cubicBezTo>
                      <a:pt x="14651" y="13104"/>
                      <a:pt x="14712" y="13195"/>
                      <a:pt x="14833" y="13256"/>
                    </a:cubicBezTo>
                    <a:cubicBezTo>
                      <a:pt x="14833" y="13256"/>
                      <a:pt x="15654" y="13529"/>
                      <a:pt x="16262" y="14046"/>
                    </a:cubicBezTo>
                    <a:cubicBezTo>
                      <a:pt x="16687" y="14380"/>
                      <a:pt x="16931" y="14775"/>
                      <a:pt x="16931" y="15140"/>
                    </a:cubicBezTo>
                    <a:cubicBezTo>
                      <a:pt x="16931" y="16326"/>
                      <a:pt x="15289" y="16660"/>
                      <a:pt x="15289" y="16660"/>
                    </a:cubicBezTo>
                    <a:cubicBezTo>
                      <a:pt x="15168" y="16721"/>
                      <a:pt x="15046" y="16782"/>
                      <a:pt x="15016" y="16903"/>
                    </a:cubicBezTo>
                    <a:cubicBezTo>
                      <a:pt x="14985" y="16994"/>
                      <a:pt x="15016" y="17116"/>
                      <a:pt x="15107" y="17238"/>
                    </a:cubicBezTo>
                    <a:cubicBezTo>
                      <a:pt x="15107" y="17238"/>
                      <a:pt x="15289" y="17420"/>
                      <a:pt x="15472" y="17693"/>
                    </a:cubicBezTo>
                    <a:cubicBezTo>
                      <a:pt x="15776" y="18149"/>
                      <a:pt x="16049" y="18848"/>
                      <a:pt x="15654" y="19396"/>
                    </a:cubicBezTo>
                    <a:cubicBezTo>
                      <a:pt x="15472" y="19700"/>
                      <a:pt x="15259" y="19852"/>
                      <a:pt x="14955" y="19943"/>
                    </a:cubicBezTo>
                    <a:cubicBezTo>
                      <a:pt x="14849" y="19965"/>
                      <a:pt x="14740" y="19974"/>
                      <a:pt x="14631" y="19974"/>
                    </a:cubicBezTo>
                    <a:cubicBezTo>
                      <a:pt x="13827" y="19974"/>
                      <a:pt x="12979" y="19456"/>
                      <a:pt x="12979" y="19456"/>
                    </a:cubicBezTo>
                    <a:cubicBezTo>
                      <a:pt x="12918" y="19411"/>
                      <a:pt x="12858" y="19388"/>
                      <a:pt x="12797" y="19388"/>
                    </a:cubicBezTo>
                    <a:cubicBezTo>
                      <a:pt x="12736" y="19388"/>
                      <a:pt x="12675" y="19411"/>
                      <a:pt x="12614" y="19456"/>
                    </a:cubicBezTo>
                    <a:cubicBezTo>
                      <a:pt x="12523" y="19517"/>
                      <a:pt x="12462" y="19639"/>
                      <a:pt x="12462" y="19760"/>
                    </a:cubicBezTo>
                    <a:cubicBezTo>
                      <a:pt x="12462" y="19852"/>
                      <a:pt x="12523" y="20763"/>
                      <a:pt x="11611" y="21007"/>
                    </a:cubicBezTo>
                    <a:cubicBezTo>
                      <a:pt x="11566" y="21016"/>
                      <a:pt x="11495" y="21033"/>
                      <a:pt x="11407" y="21033"/>
                    </a:cubicBezTo>
                    <a:cubicBezTo>
                      <a:pt x="11201" y="21033"/>
                      <a:pt x="10897" y="20939"/>
                      <a:pt x="10578" y="20429"/>
                    </a:cubicBezTo>
                    <a:cubicBezTo>
                      <a:pt x="10335" y="20095"/>
                      <a:pt x="10274" y="19760"/>
                      <a:pt x="10274" y="19760"/>
                    </a:cubicBezTo>
                    <a:cubicBezTo>
                      <a:pt x="10244" y="19639"/>
                      <a:pt x="10122" y="19548"/>
                      <a:pt x="10000" y="19517"/>
                    </a:cubicBezTo>
                    <a:cubicBezTo>
                      <a:pt x="9979" y="19512"/>
                      <a:pt x="9958" y="19509"/>
                      <a:pt x="9938" y="19509"/>
                    </a:cubicBezTo>
                    <a:cubicBezTo>
                      <a:pt x="9846" y="19509"/>
                      <a:pt x="9766" y="19564"/>
                      <a:pt x="9666" y="19639"/>
                    </a:cubicBezTo>
                    <a:cubicBezTo>
                      <a:pt x="9642" y="19662"/>
                      <a:pt x="9325" y="20016"/>
                      <a:pt x="8715" y="20016"/>
                    </a:cubicBezTo>
                    <a:cubicBezTo>
                      <a:pt x="8539" y="20016"/>
                      <a:pt x="8340" y="19987"/>
                      <a:pt x="8116" y="19912"/>
                    </a:cubicBezTo>
                    <a:cubicBezTo>
                      <a:pt x="7964" y="19821"/>
                      <a:pt x="7842" y="19760"/>
                      <a:pt x="7751" y="19639"/>
                    </a:cubicBezTo>
                    <a:cubicBezTo>
                      <a:pt x="7447" y="19183"/>
                      <a:pt x="7751" y="18271"/>
                      <a:pt x="7873" y="17967"/>
                    </a:cubicBezTo>
                    <a:cubicBezTo>
                      <a:pt x="7964" y="17815"/>
                      <a:pt x="7873" y="17663"/>
                      <a:pt x="7751" y="17541"/>
                    </a:cubicBezTo>
                    <a:cubicBezTo>
                      <a:pt x="7706" y="17496"/>
                      <a:pt x="7630" y="17473"/>
                      <a:pt x="7554" y="17473"/>
                    </a:cubicBezTo>
                    <a:cubicBezTo>
                      <a:pt x="7478" y="17473"/>
                      <a:pt x="7402" y="17496"/>
                      <a:pt x="7356" y="17541"/>
                    </a:cubicBezTo>
                    <a:cubicBezTo>
                      <a:pt x="7356" y="17541"/>
                      <a:pt x="6813" y="18005"/>
                      <a:pt x="6178" y="18005"/>
                    </a:cubicBezTo>
                    <a:cubicBezTo>
                      <a:pt x="5937" y="18005"/>
                      <a:pt x="5683" y="17938"/>
                      <a:pt x="5441" y="17754"/>
                    </a:cubicBezTo>
                    <a:cubicBezTo>
                      <a:pt x="5319" y="17693"/>
                      <a:pt x="5228" y="17572"/>
                      <a:pt x="5137" y="17481"/>
                    </a:cubicBezTo>
                    <a:cubicBezTo>
                      <a:pt x="4681" y="16751"/>
                      <a:pt x="5076" y="15535"/>
                      <a:pt x="5076" y="15535"/>
                    </a:cubicBezTo>
                    <a:cubicBezTo>
                      <a:pt x="5107" y="15383"/>
                      <a:pt x="5076" y="15231"/>
                      <a:pt x="4955" y="15140"/>
                    </a:cubicBezTo>
                    <a:cubicBezTo>
                      <a:pt x="4894" y="15110"/>
                      <a:pt x="4826" y="15095"/>
                      <a:pt x="4757" y="15095"/>
                    </a:cubicBezTo>
                    <a:cubicBezTo>
                      <a:pt x="4689" y="15095"/>
                      <a:pt x="4620" y="15110"/>
                      <a:pt x="4560" y="15140"/>
                    </a:cubicBezTo>
                    <a:cubicBezTo>
                      <a:pt x="4474" y="15226"/>
                      <a:pt x="4091" y="15447"/>
                      <a:pt x="3768" y="15447"/>
                    </a:cubicBezTo>
                    <a:cubicBezTo>
                      <a:pt x="3748" y="15447"/>
                      <a:pt x="3728" y="15446"/>
                      <a:pt x="3708" y="15444"/>
                    </a:cubicBezTo>
                    <a:cubicBezTo>
                      <a:pt x="3556" y="15414"/>
                      <a:pt x="3435" y="15323"/>
                      <a:pt x="3313" y="15171"/>
                    </a:cubicBezTo>
                    <a:cubicBezTo>
                      <a:pt x="2827" y="14532"/>
                      <a:pt x="3405" y="13712"/>
                      <a:pt x="3405" y="13712"/>
                    </a:cubicBezTo>
                    <a:cubicBezTo>
                      <a:pt x="3465" y="13590"/>
                      <a:pt x="3465" y="13408"/>
                      <a:pt x="3344" y="13286"/>
                    </a:cubicBezTo>
                    <a:cubicBezTo>
                      <a:pt x="3283" y="13205"/>
                      <a:pt x="3195" y="13164"/>
                      <a:pt x="3107" y="13164"/>
                    </a:cubicBezTo>
                    <a:cubicBezTo>
                      <a:pt x="3063" y="13164"/>
                      <a:pt x="3020" y="13175"/>
                      <a:pt x="2979" y="13195"/>
                    </a:cubicBezTo>
                    <a:cubicBezTo>
                      <a:pt x="2979" y="13195"/>
                      <a:pt x="2711" y="13307"/>
                      <a:pt x="2439" y="13307"/>
                    </a:cubicBezTo>
                    <a:cubicBezTo>
                      <a:pt x="2262" y="13307"/>
                      <a:pt x="2084" y="13259"/>
                      <a:pt x="1976" y="13104"/>
                    </a:cubicBezTo>
                    <a:cubicBezTo>
                      <a:pt x="1946" y="13043"/>
                      <a:pt x="1946" y="13013"/>
                      <a:pt x="1915" y="12982"/>
                    </a:cubicBezTo>
                    <a:cubicBezTo>
                      <a:pt x="1672" y="12405"/>
                      <a:pt x="2584" y="11614"/>
                      <a:pt x="2949" y="11371"/>
                    </a:cubicBezTo>
                    <a:cubicBezTo>
                      <a:pt x="3040" y="11310"/>
                      <a:pt x="3131" y="11128"/>
                      <a:pt x="3040" y="10976"/>
                    </a:cubicBezTo>
                    <a:cubicBezTo>
                      <a:pt x="2987" y="10844"/>
                      <a:pt x="2865" y="10757"/>
                      <a:pt x="2734" y="10757"/>
                    </a:cubicBezTo>
                    <a:cubicBezTo>
                      <a:pt x="2714" y="10757"/>
                      <a:pt x="2695" y="10759"/>
                      <a:pt x="2675" y="10763"/>
                    </a:cubicBezTo>
                    <a:cubicBezTo>
                      <a:pt x="2675" y="10763"/>
                      <a:pt x="2500" y="10802"/>
                      <a:pt x="2261" y="10802"/>
                    </a:cubicBezTo>
                    <a:cubicBezTo>
                      <a:pt x="1902" y="10802"/>
                      <a:pt x="1398" y="10715"/>
                      <a:pt x="1125" y="10277"/>
                    </a:cubicBezTo>
                    <a:cubicBezTo>
                      <a:pt x="1034" y="10125"/>
                      <a:pt x="973" y="9943"/>
                      <a:pt x="912" y="9760"/>
                    </a:cubicBezTo>
                    <a:cubicBezTo>
                      <a:pt x="699" y="8332"/>
                      <a:pt x="2371" y="7663"/>
                      <a:pt x="2432" y="7632"/>
                    </a:cubicBezTo>
                    <a:cubicBezTo>
                      <a:pt x="2584" y="7541"/>
                      <a:pt x="2675" y="7389"/>
                      <a:pt x="2645" y="7237"/>
                    </a:cubicBezTo>
                    <a:cubicBezTo>
                      <a:pt x="2584" y="7085"/>
                      <a:pt x="2432" y="6964"/>
                      <a:pt x="2280" y="6964"/>
                    </a:cubicBezTo>
                    <a:cubicBezTo>
                      <a:pt x="2280" y="6964"/>
                      <a:pt x="2253" y="6966"/>
                      <a:pt x="2206" y="6966"/>
                    </a:cubicBezTo>
                    <a:cubicBezTo>
                      <a:pt x="1998" y="6966"/>
                      <a:pt x="1398" y="6925"/>
                      <a:pt x="1125" y="6477"/>
                    </a:cubicBezTo>
                    <a:cubicBezTo>
                      <a:pt x="1003" y="6295"/>
                      <a:pt x="973" y="6022"/>
                      <a:pt x="973" y="5718"/>
                    </a:cubicBezTo>
                    <a:cubicBezTo>
                      <a:pt x="1034" y="4441"/>
                      <a:pt x="2401" y="4198"/>
                      <a:pt x="2675" y="4167"/>
                    </a:cubicBezTo>
                    <a:cubicBezTo>
                      <a:pt x="2827" y="4167"/>
                      <a:pt x="2888" y="4046"/>
                      <a:pt x="2949" y="3924"/>
                    </a:cubicBezTo>
                    <a:cubicBezTo>
                      <a:pt x="2979" y="3833"/>
                      <a:pt x="2949" y="3681"/>
                      <a:pt x="2827" y="3590"/>
                    </a:cubicBezTo>
                    <a:cubicBezTo>
                      <a:pt x="2736" y="3529"/>
                      <a:pt x="2493" y="3316"/>
                      <a:pt x="2280" y="3012"/>
                    </a:cubicBezTo>
                    <a:cubicBezTo>
                      <a:pt x="2037" y="2556"/>
                      <a:pt x="2037" y="2192"/>
                      <a:pt x="2401" y="1766"/>
                    </a:cubicBezTo>
                    <a:cubicBezTo>
                      <a:pt x="2594" y="1550"/>
                      <a:pt x="2832" y="1469"/>
                      <a:pt x="3080" y="1469"/>
                    </a:cubicBezTo>
                    <a:cubicBezTo>
                      <a:pt x="3810" y="1469"/>
                      <a:pt x="4628" y="2169"/>
                      <a:pt x="4651" y="2192"/>
                    </a:cubicBezTo>
                    <a:cubicBezTo>
                      <a:pt x="4696" y="2260"/>
                      <a:pt x="4776" y="2294"/>
                      <a:pt x="4864" y="2294"/>
                    </a:cubicBezTo>
                    <a:cubicBezTo>
                      <a:pt x="4894" y="2294"/>
                      <a:pt x="4924" y="2290"/>
                      <a:pt x="4955" y="2283"/>
                    </a:cubicBezTo>
                    <a:cubicBezTo>
                      <a:pt x="5076" y="2222"/>
                      <a:pt x="5137" y="2161"/>
                      <a:pt x="5167" y="2070"/>
                    </a:cubicBezTo>
                    <a:cubicBezTo>
                      <a:pt x="5219" y="2018"/>
                      <a:pt x="5672" y="832"/>
                      <a:pt x="6657" y="832"/>
                    </a:cubicBezTo>
                    <a:close/>
                    <a:moveTo>
                      <a:pt x="6637" y="1"/>
                    </a:moveTo>
                    <a:cubicBezTo>
                      <a:pt x="5722" y="1"/>
                      <a:pt x="5085" y="678"/>
                      <a:pt x="4772" y="1280"/>
                    </a:cubicBezTo>
                    <a:cubicBezTo>
                      <a:pt x="4318" y="1078"/>
                      <a:pt x="3733" y="848"/>
                      <a:pt x="3147" y="848"/>
                    </a:cubicBezTo>
                    <a:cubicBezTo>
                      <a:pt x="2674" y="848"/>
                      <a:pt x="2201" y="998"/>
                      <a:pt x="1794" y="1432"/>
                    </a:cubicBezTo>
                    <a:cubicBezTo>
                      <a:pt x="1277" y="2040"/>
                      <a:pt x="1186" y="2769"/>
                      <a:pt x="1642" y="3499"/>
                    </a:cubicBezTo>
                    <a:cubicBezTo>
                      <a:pt x="1733" y="3590"/>
                      <a:pt x="1794" y="3711"/>
                      <a:pt x="1885" y="3803"/>
                    </a:cubicBezTo>
                    <a:cubicBezTo>
                      <a:pt x="1064" y="4046"/>
                      <a:pt x="274" y="4715"/>
                      <a:pt x="213" y="5809"/>
                    </a:cubicBezTo>
                    <a:cubicBezTo>
                      <a:pt x="152" y="6265"/>
                      <a:pt x="243" y="6629"/>
                      <a:pt x="456" y="6933"/>
                    </a:cubicBezTo>
                    <a:cubicBezTo>
                      <a:pt x="699" y="7298"/>
                      <a:pt x="973" y="7481"/>
                      <a:pt x="1277" y="7602"/>
                    </a:cubicBezTo>
                    <a:cubicBezTo>
                      <a:pt x="608" y="8088"/>
                      <a:pt x="0" y="8879"/>
                      <a:pt x="152" y="9943"/>
                    </a:cubicBezTo>
                    <a:cubicBezTo>
                      <a:pt x="213" y="10247"/>
                      <a:pt x="304" y="10520"/>
                      <a:pt x="426" y="10733"/>
                    </a:cubicBezTo>
                    <a:cubicBezTo>
                      <a:pt x="760" y="11280"/>
                      <a:pt x="1307" y="11462"/>
                      <a:pt x="1763" y="11554"/>
                    </a:cubicBezTo>
                    <a:cubicBezTo>
                      <a:pt x="1338" y="12009"/>
                      <a:pt x="912" y="12648"/>
                      <a:pt x="1186" y="13316"/>
                    </a:cubicBezTo>
                    <a:lnTo>
                      <a:pt x="1307" y="13560"/>
                    </a:lnTo>
                    <a:cubicBezTo>
                      <a:pt x="1581" y="13985"/>
                      <a:pt x="2037" y="14076"/>
                      <a:pt x="2401" y="14076"/>
                    </a:cubicBezTo>
                    <a:cubicBezTo>
                      <a:pt x="2280" y="14532"/>
                      <a:pt x="2249" y="15140"/>
                      <a:pt x="2675" y="15687"/>
                    </a:cubicBezTo>
                    <a:cubicBezTo>
                      <a:pt x="2888" y="15991"/>
                      <a:pt x="3161" y="16143"/>
                      <a:pt x="3496" y="16174"/>
                    </a:cubicBezTo>
                    <a:cubicBezTo>
                      <a:pt x="3561" y="16182"/>
                      <a:pt x="3628" y="16186"/>
                      <a:pt x="3695" y="16186"/>
                    </a:cubicBezTo>
                    <a:cubicBezTo>
                      <a:pt x="3879" y="16186"/>
                      <a:pt x="4061" y="16157"/>
                      <a:pt x="4195" y="16113"/>
                    </a:cubicBezTo>
                    <a:lnTo>
                      <a:pt x="4195" y="16113"/>
                    </a:lnTo>
                    <a:cubicBezTo>
                      <a:pt x="4104" y="16630"/>
                      <a:pt x="4104" y="17329"/>
                      <a:pt x="4499" y="17876"/>
                    </a:cubicBezTo>
                    <a:cubicBezTo>
                      <a:pt x="4620" y="18089"/>
                      <a:pt x="4772" y="18241"/>
                      <a:pt x="4955" y="18393"/>
                    </a:cubicBezTo>
                    <a:cubicBezTo>
                      <a:pt x="5297" y="18637"/>
                      <a:pt x="5666" y="18724"/>
                      <a:pt x="6024" y="18724"/>
                    </a:cubicBezTo>
                    <a:cubicBezTo>
                      <a:pt x="6332" y="18724"/>
                      <a:pt x="6632" y="18659"/>
                      <a:pt x="6900" y="18575"/>
                    </a:cubicBezTo>
                    <a:lnTo>
                      <a:pt x="6900" y="18575"/>
                    </a:lnTo>
                    <a:cubicBezTo>
                      <a:pt x="6809" y="19031"/>
                      <a:pt x="6809" y="19608"/>
                      <a:pt x="7082" y="20003"/>
                    </a:cubicBezTo>
                    <a:cubicBezTo>
                      <a:pt x="7234" y="20277"/>
                      <a:pt x="7447" y="20429"/>
                      <a:pt x="7751" y="20551"/>
                    </a:cubicBezTo>
                    <a:cubicBezTo>
                      <a:pt x="8075" y="20662"/>
                      <a:pt x="8366" y="20708"/>
                      <a:pt x="8624" y="20708"/>
                    </a:cubicBezTo>
                    <a:cubicBezTo>
                      <a:pt x="9069" y="20708"/>
                      <a:pt x="9416" y="20572"/>
                      <a:pt x="9666" y="20399"/>
                    </a:cubicBezTo>
                    <a:cubicBezTo>
                      <a:pt x="9727" y="20520"/>
                      <a:pt x="9788" y="20672"/>
                      <a:pt x="9879" y="20763"/>
                    </a:cubicBezTo>
                    <a:cubicBezTo>
                      <a:pt x="10248" y="21354"/>
                      <a:pt x="10717" y="21666"/>
                      <a:pt x="11254" y="21666"/>
                    </a:cubicBezTo>
                    <a:cubicBezTo>
                      <a:pt x="11380" y="21666"/>
                      <a:pt x="11509" y="21649"/>
                      <a:pt x="11642" y="21614"/>
                    </a:cubicBezTo>
                    <a:cubicBezTo>
                      <a:pt x="12523" y="21371"/>
                      <a:pt x="12858" y="20733"/>
                      <a:pt x="12979" y="20216"/>
                    </a:cubicBezTo>
                    <a:cubicBezTo>
                      <a:pt x="13367" y="20386"/>
                      <a:pt x="13949" y="20595"/>
                      <a:pt x="14539" y="20595"/>
                    </a:cubicBezTo>
                    <a:cubicBezTo>
                      <a:pt x="14688" y="20595"/>
                      <a:pt x="14838" y="20581"/>
                      <a:pt x="14985" y="20551"/>
                    </a:cubicBezTo>
                    <a:cubicBezTo>
                      <a:pt x="15472" y="20429"/>
                      <a:pt x="15867" y="20155"/>
                      <a:pt x="16110" y="19700"/>
                    </a:cubicBezTo>
                    <a:cubicBezTo>
                      <a:pt x="16535" y="19031"/>
                      <a:pt x="16505" y="18149"/>
                      <a:pt x="15928" y="17268"/>
                    </a:cubicBezTo>
                    <a:cubicBezTo>
                      <a:pt x="15897" y="17207"/>
                      <a:pt x="15867" y="17177"/>
                      <a:pt x="15806" y="17086"/>
                    </a:cubicBezTo>
                    <a:cubicBezTo>
                      <a:pt x="16475" y="16873"/>
                      <a:pt x="17478" y="16234"/>
                      <a:pt x="17478" y="15049"/>
                    </a:cubicBezTo>
                    <a:cubicBezTo>
                      <a:pt x="17478" y="14502"/>
                      <a:pt x="17235" y="14016"/>
                      <a:pt x="16779" y="13560"/>
                    </a:cubicBezTo>
                    <a:cubicBezTo>
                      <a:pt x="17174" y="11949"/>
                      <a:pt x="18694" y="9061"/>
                      <a:pt x="19605" y="8453"/>
                    </a:cubicBezTo>
                    <a:cubicBezTo>
                      <a:pt x="20305" y="7967"/>
                      <a:pt x="21642" y="7541"/>
                      <a:pt x="22767" y="7177"/>
                    </a:cubicBezTo>
                    <a:cubicBezTo>
                      <a:pt x="23557" y="6903"/>
                      <a:pt x="24256" y="6721"/>
                      <a:pt x="24682" y="6477"/>
                    </a:cubicBezTo>
                    <a:cubicBezTo>
                      <a:pt x="25137" y="6265"/>
                      <a:pt x="25776" y="5839"/>
                      <a:pt x="25958" y="5079"/>
                    </a:cubicBezTo>
                    <a:cubicBezTo>
                      <a:pt x="26110" y="4502"/>
                      <a:pt x="25928" y="3833"/>
                      <a:pt x="25441" y="3043"/>
                    </a:cubicBezTo>
                    <a:cubicBezTo>
                      <a:pt x="25350" y="2921"/>
                      <a:pt x="25229" y="2769"/>
                      <a:pt x="25168" y="2617"/>
                    </a:cubicBezTo>
                    <a:cubicBezTo>
                      <a:pt x="24107" y="1202"/>
                      <a:pt x="23415" y="431"/>
                      <a:pt x="22463" y="431"/>
                    </a:cubicBezTo>
                    <a:cubicBezTo>
                      <a:pt x="22105" y="431"/>
                      <a:pt x="21711" y="539"/>
                      <a:pt x="21247" y="763"/>
                    </a:cubicBezTo>
                    <a:cubicBezTo>
                      <a:pt x="20457" y="1128"/>
                      <a:pt x="19818" y="1523"/>
                      <a:pt x="19149" y="1888"/>
                    </a:cubicBezTo>
                    <a:cubicBezTo>
                      <a:pt x="18633" y="2192"/>
                      <a:pt x="18146" y="2496"/>
                      <a:pt x="17599" y="2769"/>
                    </a:cubicBezTo>
                    <a:cubicBezTo>
                      <a:pt x="17361" y="2893"/>
                      <a:pt x="17091" y="2945"/>
                      <a:pt x="16795" y="2945"/>
                    </a:cubicBezTo>
                    <a:cubicBezTo>
                      <a:pt x="16074" y="2945"/>
                      <a:pt x="15195" y="2637"/>
                      <a:pt x="14225" y="2313"/>
                    </a:cubicBezTo>
                    <a:cubicBezTo>
                      <a:pt x="13526" y="2070"/>
                      <a:pt x="12827" y="1857"/>
                      <a:pt x="12067" y="1675"/>
                    </a:cubicBezTo>
                    <a:cubicBezTo>
                      <a:pt x="10730" y="1371"/>
                      <a:pt x="9484" y="1280"/>
                      <a:pt x="8602" y="1280"/>
                    </a:cubicBezTo>
                    <a:cubicBezTo>
                      <a:pt x="8359" y="763"/>
                      <a:pt x="7994" y="368"/>
                      <a:pt x="7417" y="155"/>
                    </a:cubicBezTo>
                    <a:cubicBezTo>
                      <a:pt x="7138" y="48"/>
                      <a:pt x="6878" y="1"/>
                      <a:pt x="663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7" name="Google Shape;1587;p25"/>
              <p:cNvSpPr/>
              <p:nvPr/>
            </p:nvSpPr>
            <p:spPr>
              <a:xfrm>
                <a:off x="3832700" y="896425"/>
                <a:ext cx="172050" cy="51750"/>
              </a:xfrm>
              <a:custGeom>
                <a:rect b="b" l="l" r="r" t="t"/>
                <a:pathLst>
                  <a:path extrusionOk="0" h="2070" w="6882">
                    <a:moveTo>
                      <a:pt x="445" y="0"/>
                    </a:moveTo>
                    <a:cubicBezTo>
                      <a:pt x="174" y="0"/>
                      <a:pt x="0" y="338"/>
                      <a:pt x="232" y="569"/>
                    </a:cubicBezTo>
                    <a:cubicBezTo>
                      <a:pt x="512" y="826"/>
                      <a:pt x="829" y="975"/>
                      <a:pt x="1167" y="975"/>
                    </a:cubicBezTo>
                    <a:cubicBezTo>
                      <a:pt x="1269" y="975"/>
                      <a:pt x="1373" y="962"/>
                      <a:pt x="1478" y="934"/>
                    </a:cubicBezTo>
                    <a:cubicBezTo>
                      <a:pt x="1804" y="1585"/>
                      <a:pt x="2491" y="1983"/>
                      <a:pt x="3168" y="1983"/>
                    </a:cubicBezTo>
                    <a:cubicBezTo>
                      <a:pt x="3566" y="1983"/>
                      <a:pt x="3960" y="1845"/>
                      <a:pt x="4274" y="1542"/>
                    </a:cubicBezTo>
                    <a:cubicBezTo>
                      <a:pt x="4658" y="1848"/>
                      <a:pt x="5250" y="2070"/>
                      <a:pt x="5770" y="2070"/>
                    </a:cubicBezTo>
                    <a:cubicBezTo>
                      <a:pt x="6281" y="2070"/>
                      <a:pt x="6722" y="1856"/>
                      <a:pt x="6828" y="1299"/>
                    </a:cubicBezTo>
                    <a:cubicBezTo>
                      <a:pt x="6881" y="1049"/>
                      <a:pt x="6673" y="893"/>
                      <a:pt x="6480" y="893"/>
                    </a:cubicBezTo>
                    <a:cubicBezTo>
                      <a:pt x="6344" y="893"/>
                      <a:pt x="6215" y="971"/>
                      <a:pt x="6189" y="1147"/>
                    </a:cubicBezTo>
                    <a:cubicBezTo>
                      <a:pt x="6150" y="1342"/>
                      <a:pt x="5986" y="1415"/>
                      <a:pt x="5774" y="1415"/>
                    </a:cubicBezTo>
                    <a:cubicBezTo>
                      <a:pt x="5328" y="1415"/>
                      <a:pt x="4672" y="1089"/>
                      <a:pt x="4548" y="903"/>
                    </a:cubicBezTo>
                    <a:cubicBezTo>
                      <a:pt x="4478" y="815"/>
                      <a:pt x="4366" y="748"/>
                      <a:pt x="4256" y="748"/>
                    </a:cubicBezTo>
                    <a:cubicBezTo>
                      <a:pt x="4175" y="748"/>
                      <a:pt x="4095" y="783"/>
                      <a:pt x="4031" y="873"/>
                    </a:cubicBezTo>
                    <a:cubicBezTo>
                      <a:pt x="3789" y="1201"/>
                      <a:pt x="3454" y="1349"/>
                      <a:pt x="3123" y="1349"/>
                    </a:cubicBezTo>
                    <a:cubicBezTo>
                      <a:pt x="2627" y="1349"/>
                      <a:pt x="2141" y="1013"/>
                      <a:pt x="1995" y="447"/>
                    </a:cubicBezTo>
                    <a:cubicBezTo>
                      <a:pt x="1954" y="285"/>
                      <a:pt x="1833" y="204"/>
                      <a:pt x="1702" y="204"/>
                    </a:cubicBezTo>
                    <a:cubicBezTo>
                      <a:pt x="1637" y="204"/>
                      <a:pt x="1569" y="225"/>
                      <a:pt x="1508" y="265"/>
                    </a:cubicBezTo>
                    <a:cubicBezTo>
                      <a:pt x="1394" y="317"/>
                      <a:pt x="1287" y="341"/>
                      <a:pt x="1188" y="341"/>
                    </a:cubicBezTo>
                    <a:cubicBezTo>
                      <a:pt x="998" y="341"/>
                      <a:pt x="838" y="253"/>
                      <a:pt x="718" y="113"/>
                    </a:cubicBezTo>
                    <a:cubicBezTo>
                      <a:pt x="624" y="33"/>
                      <a:pt x="530" y="0"/>
                      <a:pt x="44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8" name="Google Shape;1588;p25"/>
              <p:cNvSpPr/>
              <p:nvPr/>
            </p:nvSpPr>
            <p:spPr>
              <a:xfrm>
                <a:off x="3756325" y="561625"/>
                <a:ext cx="106500" cy="96050"/>
              </a:xfrm>
              <a:custGeom>
                <a:rect b="b" l="l" r="r" t="t"/>
                <a:pathLst>
                  <a:path extrusionOk="0" h="3842" w="4260">
                    <a:moveTo>
                      <a:pt x="1133" y="0"/>
                    </a:moveTo>
                    <a:cubicBezTo>
                      <a:pt x="818" y="0"/>
                      <a:pt x="486" y="147"/>
                      <a:pt x="186" y="496"/>
                    </a:cubicBezTo>
                    <a:cubicBezTo>
                      <a:pt x="0" y="705"/>
                      <a:pt x="242" y="1022"/>
                      <a:pt x="488" y="1022"/>
                    </a:cubicBezTo>
                    <a:cubicBezTo>
                      <a:pt x="564" y="1022"/>
                      <a:pt x="639" y="992"/>
                      <a:pt x="703" y="921"/>
                    </a:cubicBezTo>
                    <a:cubicBezTo>
                      <a:pt x="840" y="759"/>
                      <a:pt x="991" y="690"/>
                      <a:pt x="1136" y="690"/>
                    </a:cubicBezTo>
                    <a:cubicBezTo>
                      <a:pt x="1508" y="690"/>
                      <a:pt x="1841" y="1140"/>
                      <a:pt x="1797" y="1620"/>
                    </a:cubicBezTo>
                    <a:cubicBezTo>
                      <a:pt x="1742" y="1843"/>
                      <a:pt x="1915" y="1989"/>
                      <a:pt x="2155" y="1989"/>
                    </a:cubicBezTo>
                    <a:cubicBezTo>
                      <a:pt x="2177" y="1989"/>
                      <a:pt x="2200" y="1988"/>
                      <a:pt x="2223" y="1985"/>
                    </a:cubicBezTo>
                    <a:cubicBezTo>
                      <a:pt x="2266" y="1978"/>
                      <a:pt x="2308" y="1974"/>
                      <a:pt x="2350" y="1974"/>
                    </a:cubicBezTo>
                    <a:cubicBezTo>
                      <a:pt x="2986" y="1974"/>
                      <a:pt x="3449" y="2811"/>
                      <a:pt x="3135" y="3353"/>
                    </a:cubicBezTo>
                    <a:cubicBezTo>
                      <a:pt x="2992" y="3618"/>
                      <a:pt x="3205" y="3842"/>
                      <a:pt x="3433" y="3842"/>
                    </a:cubicBezTo>
                    <a:cubicBezTo>
                      <a:pt x="3546" y="3842"/>
                      <a:pt x="3663" y="3787"/>
                      <a:pt x="3743" y="3657"/>
                    </a:cubicBezTo>
                    <a:cubicBezTo>
                      <a:pt x="4260" y="2684"/>
                      <a:pt x="3469" y="1468"/>
                      <a:pt x="2436" y="1347"/>
                    </a:cubicBezTo>
                    <a:cubicBezTo>
                      <a:pt x="2354" y="612"/>
                      <a:pt x="1779" y="0"/>
                      <a:pt x="113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589" name="Google Shape;1589;p25"/>
            <p:cNvSpPr/>
            <p:nvPr/>
          </p:nvSpPr>
          <p:spPr>
            <a:xfrm>
              <a:off x="446450" y="452825"/>
              <a:ext cx="595000" cy="522025"/>
            </a:xfrm>
            <a:custGeom>
              <a:rect b="b" l="l" r="r" t="t"/>
              <a:pathLst>
                <a:path extrusionOk="0" h="20881" w="23800">
                  <a:moveTo>
                    <a:pt x="2269" y="573"/>
                  </a:moveTo>
                  <a:cubicBezTo>
                    <a:pt x="3060" y="573"/>
                    <a:pt x="3955" y="1154"/>
                    <a:pt x="4559" y="1507"/>
                  </a:cubicBezTo>
                  <a:cubicBezTo>
                    <a:pt x="5289" y="1962"/>
                    <a:pt x="5958" y="2479"/>
                    <a:pt x="6596" y="3026"/>
                  </a:cubicBezTo>
                  <a:cubicBezTo>
                    <a:pt x="6669" y="3078"/>
                    <a:pt x="6745" y="3102"/>
                    <a:pt x="6817" y="3102"/>
                  </a:cubicBezTo>
                  <a:cubicBezTo>
                    <a:pt x="6957" y="3102"/>
                    <a:pt x="7083" y="3014"/>
                    <a:pt x="7143" y="2874"/>
                  </a:cubicBezTo>
                  <a:cubicBezTo>
                    <a:pt x="7300" y="2455"/>
                    <a:pt x="7548" y="1719"/>
                    <a:pt x="8042" y="1719"/>
                  </a:cubicBezTo>
                  <a:cubicBezTo>
                    <a:pt x="8121" y="1719"/>
                    <a:pt x="8206" y="1738"/>
                    <a:pt x="8298" y="1780"/>
                  </a:cubicBezTo>
                  <a:cubicBezTo>
                    <a:pt x="8906" y="2084"/>
                    <a:pt x="9301" y="2844"/>
                    <a:pt x="9666" y="3361"/>
                  </a:cubicBezTo>
                  <a:cubicBezTo>
                    <a:pt x="10335" y="4455"/>
                    <a:pt x="10791" y="5792"/>
                    <a:pt x="11642" y="6735"/>
                  </a:cubicBezTo>
                  <a:cubicBezTo>
                    <a:pt x="11703" y="6796"/>
                    <a:pt x="11779" y="6823"/>
                    <a:pt x="11856" y="6823"/>
                  </a:cubicBezTo>
                  <a:cubicBezTo>
                    <a:pt x="11970" y="6823"/>
                    <a:pt x="12086" y="6764"/>
                    <a:pt x="12158" y="6674"/>
                  </a:cubicBezTo>
                  <a:cubicBezTo>
                    <a:pt x="12386" y="6242"/>
                    <a:pt x="12715" y="5708"/>
                    <a:pt x="13159" y="5708"/>
                  </a:cubicBezTo>
                  <a:cubicBezTo>
                    <a:pt x="13309" y="5708"/>
                    <a:pt x="13472" y="5768"/>
                    <a:pt x="13648" y="5914"/>
                  </a:cubicBezTo>
                  <a:cubicBezTo>
                    <a:pt x="14164" y="6370"/>
                    <a:pt x="14438" y="7160"/>
                    <a:pt x="14651" y="7798"/>
                  </a:cubicBezTo>
                  <a:cubicBezTo>
                    <a:pt x="15016" y="8801"/>
                    <a:pt x="14924" y="9896"/>
                    <a:pt x="15502" y="10777"/>
                  </a:cubicBezTo>
                  <a:cubicBezTo>
                    <a:pt x="15571" y="10863"/>
                    <a:pt x="15679" y="10920"/>
                    <a:pt x="15787" y="10920"/>
                  </a:cubicBezTo>
                  <a:cubicBezTo>
                    <a:pt x="15870" y="10920"/>
                    <a:pt x="15953" y="10887"/>
                    <a:pt x="16019" y="10808"/>
                  </a:cubicBezTo>
                  <a:cubicBezTo>
                    <a:pt x="16140" y="10656"/>
                    <a:pt x="16262" y="10595"/>
                    <a:pt x="16383" y="10382"/>
                  </a:cubicBezTo>
                  <a:cubicBezTo>
                    <a:pt x="16583" y="10043"/>
                    <a:pt x="16796" y="9546"/>
                    <a:pt x="17099" y="9546"/>
                  </a:cubicBezTo>
                  <a:cubicBezTo>
                    <a:pt x="17257" y="9546"/>
                    <a:pt x="17441" y="9682"/>
                    <a:pt x="17660" y="10048"/>
                  </a:cubicBezTo>
                  <a:cubicBezTo>
                    <a:pt x="18359" y="11142"/>
                    <a:pt x="18420" y="12571"/>
                    <a:pt x="18754" y="13817"/>
                  </a:cubicBezTo>
                  <a:cubicBezTo>
                    <a:pt x="19271" y="15397"/>
                    <a:pt x="20365" y="16887"/>
                    <a:pt x="21885" y="17586"/>
                  </a:cubicBezTo>
                  <a:cubicBezTo>
                    <a:pt x="21827" y="17588"/>
                    <a:pt x="21769" y="17589"/>
                    <a:pt x="21712" y="17589"/>
                  </a:cubicBezTo>
                  <a:cubicBezTo>
                    <a:pt x="20009" y="17589"/>
                    <a:pt x="18341" y="16737"/>
                    <a:pt x="16900" y="15914"/>
                  </a:cubicBezTo>
                  <a:cubicBezTo>
                    <a:pt x="15076" y="14789"/>
                    <a:pt x="13557" y="13361"/>
                    <a:pt x="12189" y="11750"/>
                  </a:cubicBezTo>
                  <a:cubicBezTo>
                    <a:pt x="10821" y="10139"/>
                    <a:pt x="9636" y="8346"/>
                    <a:pt x="8328" y="6704"/>
                  </a:cubicBezTo>
                  <a:cubicBezTo>
                    <a:pt x="7265" y="5367"/>
                    <a:pt x="6292" y="3665"/>
                    <a:pt x="4529" y="3300"/>
                  </a:cubicBezTo>
                  <a:cubicBezTo>
                    <a:pt x="4501" y="3294"/>
                    <a:pt x="4474" y="3291"/>
                    <a:pt x="4448" y="3291"/>
                  </a:cubicBezTo>
                  <a:cubicBezTo>
                    <a:pt x="4086" y="3291"/>
                    <a:pt x="3980" y="3853"/>
                    <a:pt x="4377" y="3938"/>
                  </a:cubicBezTo>
                  <a:cubicBezTo>
                    <a:pt x="5471" y="4212"/>
                    <a:pt x="6140" y="5002"/>
                    <a:pt x="6809" y="5883"/>
                  </a:cubicBezTo>
                  <a:cubicBezTo>
                    <a:pt x="7447" y="6704"/>
                    <a:pt x="8116" y="7555"/>
                    <a:pt x="8784" y="8376"/>
                  </a:cubicBezTo>
                  <a:cubicBezTo>
                    <a:pt x="10031" y="10048"/>
                    <a:pt x="11246" y="11750"/>
                    <a:pt x="12645" y="13270"/>
                  </a:cubicBezTo>
                  <a:cubicBezTo>
                    <a:pt x="14043" y="14789"/>
                    <a:pt x="15684" y="16066"/>
                    <a:pt x="17508" y="17039"/>
                  </a:cubicBezTo>
                  <a:cubicBezTo>
                    <a:pt x="18781" y="17733"/>
                    <a:pt x="20218" y="18289"/>
                    <a:pt x="21690" y="18289"/>
                  </a:cubicBezTo>
                  <a:cubicBezTo>
                    <a:pt x="21765" y="18289"/>
                    <a:pt x="21840" y="18288"/>
                    <a:pt x="21915" y="18285"/>
                  </a:cubicBezTo>
                  <a:lnTo>
                    <a:pt x="21915" y="18285"/>
                  </a:lnTo>
                  <a:cubicBezTo>
                    <a:pt x="21642" y="18498"/>
                    <a:pt x="21338" y="18680"/>
                    <a:pt x="21095" y="18862"/>
                  </a:cubicBezTo>
                  <a:cubicBezTo>
                    <a:pt x="20122" y="19440"/>
                    <a:pt x="19119" y="19865"/>
                    <a:pt x="18055" y="20109"/>
                  </a:cubicBezTo>
                  <a:cubicBezTo>
                    <a:pt x="17867" y="20166"/>
                    <a:pt x="17090" y="20265"/>
                    <a:pt x="16335" y="20265"/>
                  </a:cubicBezTo>
                  <a:cubicBezTo>
                    <a:pt x="15501" y="20265"/>
                    <a:pt x="14694" y="20144"/>
                    <a:pt x="14742" y="19713"/>
                  </a:cubicBezTo>
                  <a:cubicBezTo>
                    <a:pt x="14803" y="19136"/>
                    <a:pt x="15806" y="18558"/>
                    <a:pt x="16171" y="18254"/>
                  </a:cubicBezTo>
                  <a:cubicBezTo>
                    <a:pt x="16444" y="18042"/>
                    <a:pt x="16171" y="17738"/>
                    <a:pt x="15927" y="17677"/>
                  </a:cubicBezTo>
                  <a:cubicBezTo>
                    <a:pt x="15668" y="17666"/>
                    <a:pt x="15412" y="17664"/>
                    <a:pt x="15159" y="17664"/>
                  </a:cubicBezTo>
                  <a:cubicBezTo>
                    <a:pt x="14992" y="17664"/>
                    <a:pt x="14826" y="17665"/>
                    <a:pt x="14661" y="17665"/>
                  </a:cubicBezTo>
                  <a:cubicBezTo>
                    <a:pt x="13675" y="17665"/>
                    <a:pt x="12727" y="17631"/>
                    <a:pt x="11763" y="17160"/>
                  </a:cubicBezTo>
                  <a:cubicBezTo>
                    <a:pt x="11095" y="16826"/>
                    <a:pt x="10547" y="16157"/>
                    <a:pt x="11307" y="15549"/>
                  </a:cubicBezTo>
                  <a:cubicBezTo>
                    <a:pt x="11733" y="15215"/>
                    <a:pt x="12310" y="15063"/>
                    <a:pt x="12797" y="14850"/>
                  </a:cubicBezTo>
                  <a:cubicBezTo>
                    <a:pt x="13101" y="14698"/>
                    <a:pt x="12918" y="14242"/>
                    <a:pt x="12614" y="14242"/>
                  </a:cubicBezTo>
                  <a:cubicBezTo>
                    <a:pt x="12275" y="14242"/>
                    <a:pt x="11939" y="14246"/>
                    <a:pt x="11607" y="14246"/>
                  </a:cubicBezTo>
                  <a:cubicBezTo>
                    <a:pt x="10333" y="14246"/>
                    <a:pt x="9108" y="14189"/>
                    <a:pt x="7903" y="13634"/>
                  </a:cubicBezTo>
                  <a:cubicBezTo>
                    <a:pt x="7447" y="13391"/>
                    <a:pt x="6201" y="12783"/>
                    <a:pt x="6687" y="12115"/>
                  </a:cubicBezTo>
                  <a:cubicBezTo>
                    <a:pt x="7052" y="11598"/>
                    <a:pt x="7933" y="11446"/>
                    <a:pt x="8511" y="11355"/>
                  </a:cubicBezTo>
                  <a:cubicBezTo>
                    <a:pt x="8845" y="11263"/>
                    <a:pt x="8784" y="10777"/>
                    <a:pt x="8480" y="10686"/>
                  </a:cubicBezTo>
                  <a:cubicBezTo>
                    <a:pt x="7113" y="10352"/>
                    <a:pt x="5502" y="10382"/>
                    <a:pt x="4377" y="9440"/>
                  </a:cubicBezTo>
                  <a:cubicBezTo>
                    <a:pt x="3952" y="9105"/>
                    <a:pt x="3070" y="8194"/>
                    <a:pt x="3344" y="7555"/>
                  </a:cubicBezTo>
                  <a:cubicBezTo>
                    <a:pt x="3512" y="7185"/>
                    <a:pt x="3923" y="7085"/>
                    <a:pt x="4349" y="7085"/>
                  </a:cubicBezTo>
                  <a:cubicBezTo>
                    <a:pt x="4692" y="7085"/>
                    <a:pt x="5045" y="7150"/>
                    <a:pt x="5289" y="7190"/>
                  </a:cubicBezTo>
                  <a:cubicBezTo>
                    <a:pt x="5320" y="7198"/>
                    <a:pt x="5349" y="7202"/>
                    <a:pt x="5376" y="7202"/>
                  </a:cubicBezTo>
                  <a:cubicBezTo>
                    <a:pt x="5676" y="7202"/>
                    <a:pt x="5780" y="6777"/>
                    <a:pt x="5502" y="6583"/>
                  </a:cubicBezTo>
                  <a:cubicBezTo>
                    <a:pt x="4286" y="5792"/>
                    <a:pt x="3070" y="4972"/>
                    <a:pt x="2158" y="3786"/>
                  </a:cubicBezTo>
                  <a:cubicBezTo>
                    <a:pt x="1611" y="3026"/>
                    <a:pt x="426" y="1203"/>
                    <a:pt x="1793" y="655"/>
                  </a:cubicBezTo>
                  <a:cubicBezTo>
                    <a:pt x="1945" y="598"/>
                    <a:pt x="2105" y="573"/>
                    <a:pt x="2269" y="573"/>
                  </a:cubicBezTo>
                  <a:close/>
                  <a:moveTo>
                    <a:pt x="2189" y="1"/>
                  </a:moveTo>
                  <a:cubicBezTo>
                    <a:pt x="1792" y="1"/>
                    <a:pt x="1414" y="98"/>
                    <a:pt x="1094" y="351"/>
                  </a:cubicBezTo>
                  <a:cubicBezTo>
                    <a:pt x="0" y="1263"/>
                    <a:pt x="638" y="2722"/>
                    <a:pt x="1246" y="3695"/>
                  </a:cubicBezTo>
                  <a:cubicBezTo>
                    <a:pt x="1976" y="4880"/>
                    <a:pt x="3040" y="5762"/>
                    <a:pt x="4134" y="6522"/>
                  </a:cubicBezTo>
                  <a:cubicBezTo>
                    <a:pt x="3830" y="6552"/>
                    <a:pt x="3496" y="6643"/>
                    <a:pt x="3222" y="6765"/>
                  </a:cubicBezTo>
                  <a:cubicBezTo>
                    <a:pt x="2553" y="7160"/>
                    <a:pt x="2523" y="8042"/>
                    <a:pt x="2857" y="8649"/>
                  </a:cubicBezTo>
                  <a:cubicBezTo>
                    <a:pt x="3344" y="9501"/>
                    <a:pt x="4043" y="10200"/>
                    <a:pt x="4955" y="10564"/>
                  </a:cubicBezTo>
                  <a:cubicBezTo>
                    <a:pt x="5623" y="10868"/>
                    <a:pt x="6353" y="10990"/>
                    <a:pt x="7082" y="11112"/>
                  </a:cubicBezTo>
                  <a:cubicBezTo>
                    <a:pt x="6079" y="11567"/>
                    <a:pt x="5411" y="12388"/>
                    <a:pt x="6383" y="13422"/>
                  </a:cubicBezTo>
                  <a:cubicBezTo>
                    <a:pt x="7599" y="14668"/>
                    <a:pt x="9514" y="14881"/>
                    <a:pt x="11216" y="14881"/>
                  </a:cubicBezTo>
                  <a:cubicBezTo>
                    <a:pt x="10426" y="15367"/>
                    <a:pt x="9757" y="16096"/>
                    <a:pt x="10517" y="17039"/>
                  </a:cubicBezTo>
                  <a:cubicBezTo>
                    <a:pt x="11400" y="18216"/>
                    <a:pt x="12965" y="18286"/>
                    <a:pt x="14405" y="18286"/>
                  </a:cubicBezTo>
                  <a:cubicBezTo>
                    <a:pt x="14601" y="18286"/>
                    <a:pt x="14795" y="18285"/>
                    <a:pt x="14985" y="18285"/>
                  </a:cubicBezTo>
                  <a:cubicBezTo>
                    <a:pt x="14560" y="18619"/>
                    <a:pt x="14164" y="19014"/>
                    <a:pt x="14012" y="19501"/>
                  </a:cubicBezTo>
                  <a:cubicBezTo>
                    <a:pt x="13709" y="20504"/>
                    <a:pt x="15289" y="20747"/>
                    <a:pt x="15897" y="20838"/>
                  </a:cubicBezTo>
                  <a:cubicBezTo>
                    <a:pt x="16121" y="20867"/>
                    <a:pt x="16346" y="20881"/>
                    <a:pt x="16571" y="20881"/>
                  </a:cubicBezTo>
                  <a:cubicBezTo>
                    <a:pt x="17750" y="20881"/>
                    <a:pt x="18933" y="20507"/>
                    <a:pt x="20031" y="20048"/>
                  </a:cubicBezTo>
                  <a:cubicBezTo>
                    <a:pt x="21307" y="19470"/>
                    <a:pt x="22311" y="18619"/>
                    <a:pt x="23496" y="17920"/>
                  </a:cubicBezTo>
                  <a:cubicBezTo>
                    <a:pt x="23800" y="17707"/>
                    <a:pt x="23587" y="17343"/>
                    <a:pt x="23283" y="17312"/>
                  </a:cubicBezTo>
                  <a:cubicBezTo>
                    <a:pt x="23435" y="17312"/>
                    <a:pt x="22979" y="17251"/>
                    <a:pt x="22918" y="17221"/>
                  </a:cubicBezTo>
                  <a:cubicBezTo>
                    <a:pt x="22584" y="17160"/>
                    <a:pt x="22219" y="17008"/>
                    <a:pt x="21885" y="16856"/>
                  </a:cubicBezTo>
                  <a:cubicBezTo>
                    <a:pt x="20608" y="16188"/>
                    <a:pt x="19788" y="14941"/>
                    <a:pt x="19393" y="13604"/>
                  </a:cubicBezTo>
                  <a:cubicBezTo>
                    <a:pt x="19149" y="12753"/>
                    <a:pt x="18997" y="11841"/>
                    <a:pt x="18724" y="10960"/>
                  </a:cubicBezTo>
                  <a:cubicBezTo>
                    <a:pt x="18541" y="10352"/>
                    <a:pt x="18237" y="9470"/>
                    <a:pt x="17721" y="9105"/>
                  </a:cubicBezTo>
                  <a:cubicBezTo>
                    <a:pt x="17466" y="8931"/>
                    <a:pt x="17247" y="8858"/>
                    <a:pt x="17055" y="8858"/>
                  </a:cubicBezTo>
                  <a:cubicBezTo>
                    <a:pt x="16510" y="8858"/>
                    <a:pt x="16173" y="9440"/>
                    <a:pt x="15836" y="9956"/>
                  </a:cubicBezTo>
                  <a:cubicBezTo>
                    <a:pt x="15593" y="9318"/>
                    <a:pt x="15593" y="8528"/>
                    <a:pt x="15380" y="7890"/>
                  </a:cubicBezTo>
                  <a:cubicBezTo>
                    <a:pt x="15168" y="7130"/>
                    <a:pt x="14864" y="6218"/>
                    <a:pt x="14256" y="5640"/>
                  </a:cubicBezTo>
                  <a:cubicBezTo>
                    <a:pt x="13896" y="5269"/>
                    <a:pt x="13536" y="5115"/>
                    <a:pt x="13195" y="5115"/>
                  </a:cubicBezTo>
                  <a:cubicBezTo>
                    <a:pt x="12672" y="5115"/>
                    <a:pt x="12192" y="5478"/>
                    <a:pt x="11824" y="5975"/>
                  </a:cubicBezTo>
                  <a:cubicBezTo>
                    <a:pt x="11520" y="5519"/>
                    <a:pt x="11277" y="5002"/>
                    <a:pt x="11034" y="4485"/>
                  </a:cubicBezTo>
                  <a:cubicBezTo>
                    <a:pt x="10578" y="3665"/>
                    <a:pt x="10061" y="2783"/>
                    <a:pt x="9453" y="2084"/>
                  </a:cubicBezTo>
                  <a:cubicBezTo>
                    <a:pt x="9142" y="1576"/>
                    <a:pt x="8622" y="1041"/>
                    <a:pt x="8013" y="1041"/>
                  </a:cubicBezTo>
                  <a:cubicBezTo>
                    <a:pt x="7967" y="1041"/>
                    <a:pt x="7920" y="1044"/>
                    <a:pt x="7873" y="1051"/>
                  </a:cubicBezTo>
                  <a:cubicBezTo>
                    <a:pt x="7265" y="1111"/>
                    <a:pt x="6930" y="1689"/>
                    <a:pt x="6687" y="2266"/>
                  </a:cubicBezTo>
                  <a:cubicBezTo>
                    <a:pt x="5897" y="1658"/>
                    <a:pt x="5107" y="1051"/>
                    <a:pt x="4225" y="595"/>
                  </a:cubicBezTo>
                  <a:cubicBezTo>
                    <a:pt x="3643" y="304"/>
                    <a:pt x="2889" y="1"/>
                    <a:pt x="2189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0" name="Google Shape;1590;p25"/>
            <p:cNvSpPr/>
            <p:nvPr/>
          </p:nvSpPr>
          <p:spPr>
            <a:xfrm>
              <a:off x="-12" y="-181075"/>
              <a:ext cx="626950" cy="443725"/>
            </a:xfrm>
            <a:custGeom>
              <a:rect b="b" l="l" r="r" t="t"/>
              <a:pathLst>
                <a:path extrusionOk="0" h="17749" w="25078">
                  <a:moveTo>
                    <a:pt x="10913" y="979"/>
                  </a:moveTo>
                  <a:cubicBezTo>
                    <a:pt x="11703" y="1435"/>
                    <a:pt x="12554" y="2073"/>
                    <a:pt x="12706" y="2803"/>
                  </a:cubicBezTo>
                  <a:cubicBezTo>
                    <a:pt x="12311" y="2955"/>
                    <a:pt x="11977" y="3259"/>
                    <a:pt x="11733" y="3684"/>
                  </a:cubicBezTo>
                  <a:cubicBezTo>
                    <a:pt x="11733" y="3563"/>
                    <a:pt x="11733" y="3502"/>
                    <a:pt x="11703" y="3380"/>
                  </a:cubicBezTo>
                  <a:cubicBezTo>
                    <a:pt x="11581" y="2590"/>
                    <a:pt x="11338" y="1708"/>
                    <a:pt x="10913" y="979"/>
                  </a:cubicBezTo>
                  <a:close/>
                  <a:moveTo>
                    <a:pt x="13405" y="3343"/>
                  </a:moveTo>
                  <a:cubicBezTo>
                    <a:pt x="13569" y="3343"/>
                    <a:pt x="13735" y="3375"/>
                    <a:pt x="13892" y="3441"/>
                  </a:cubicBezTo>
                  <a:cubicBezTo>
                    <a:pt x="14499" y="3715"/>
                    <a:pt x="14743" y="4444"/>
                    <a:pt x="14469" y="5022"/>
                  </a:cubicBezTo>
                  <a:cubicBezTo>
                    <a:pt x="14296" y="5454"/>
                    <a:pt x="13878" y="5686"/>
                    <a:pt x="13442" y="5686"/>
                  </a:cubicBezTo>
                  <a:cubicBezTo>
                    <a:pt x="13265" y="5686"/>
                    <a:pt x="13086" y="5648"/>
                    <a:pt x="12919" y="5569"/>
                  </a:cubicBezTo>
                  <a:cubicBezTo>
                    <a:pt x="12341" y="5326"/>
                    <a:pt x="12098" y="4596"/>
                    <a:pt x="12341" y="4019"/>
                  </a:cubicBezTo>
                  <a:cubicBezTo>
                    <a:pt x="12541" y="3576"/>
                    <a:pt x="12966" y="3343"/>
                    <a:pt x="13405" y="3343"/>
                  </a:cubicBezTo>
                  <a:close/>
                  <a:moveTo>
                    <a:pt x="16451" y="3546"/>
                  </a:moveTo>
                  <a:cubicBezTo>
                    <a:pt x="16613" y="3546"/>
                    <a:pt x="16776" y="3580"/>
                    <a:pt x="16931" y="3654"/>
                  </a:cubicBezTo>
                  <a:cubicBezTo>
                    <a:pt x="17539" y="3897"/>
                    <a:pt x="17782" y="4626"/>
                    <a:pt x="17509" y="5204"/>
                  </a:cubicBezTo>
                  <a:cubicBezTo>
                    <a:pt x="17329" y="5631"/>
                    <a:pt x="16883" y="5875"/>
                    <a:pt x="16430" y="5875"/>
                  </a:cubicBezTo>
                  <a:cubicBezTo>
                    <a:pt x="16270" y="5875"/>
                    <a:pt x="16109" y="5845"/>
                    <a:pt x="15958" y="5781"/>
                  </a:cubicBezTo>
                  <a:cubicBezTo>
                    <a:pt x="15351" y="5508"/>
                    <a:pt x="15138" y="4778"/>
                    <a:pt x="15381" y="4201"/>
                  </a:cubicBezTo>
                  <a:cubicBezTo>
                    <a:pt x="15581" y="3800"/>
                    <a:pt x="16009" y="3546"/>
                    <a:pt x="16451" y="3546"/>
                  </a:cubicBezTo>
                  <a:close/>
                  <a:moveTo>
                    <a:pt x="10274" y="1161"/>
                  </a:moveTo>
                  <a:cubicBezTo>
                    <a:pt x="10761" y="2012"/>
                    <a:pt x="11095" y="3076"/>
                    <a:pt x="11126" y="4049"/>
                  </a:cubicBezTo>
                  <a:cubicBezTo>
                    <a:pt x="11186" y="4505"/>
                    <a:pt x="11065" y="5204"/>
                    <a:pt x="11217" y="5690"/>
                  </a:cubicBezTo>
                  <a:cubicBezTo>
                    <a:pt x="10913" y="5873"/>
                    <a:pt x="10639" y="6146"/>
                    <a:pt x="10487" y="6481"/>
                  </a:cubicBezTo>
                  <a:cubicBezTo>
                    <a:pt x="10274" y="6936"/>
                    <a:pt x="10274" y="7423"/>
                    <a:pt x="10426" y="7879"/>
                  </a:cubicBezTo>
                  <a:cubicBezTo>
                    <a:pt x="10062" y="7696"/>
                    <a:pt x="9606" y="7392"/>
                    <a:pt x="9211" y="6906"/>
                  </a:cubicBezTo>
                  <a:lnTo>
                    <a:pt x="9211" y="6876"/>
                  </a:lnTo>
                  <a:cubicBezTo>
                    <a:pt x="8998" y="6085"/>
                    <a:pt x="8967" y="5234"/>
                    <a:pt x="9241" y="4474"/>
                  </a:cubicBezTo>
                  <a:cubicBezTo>
                    <a:pt x="9393" y="4596"/>
                    <a:pt x="9575" y="4718"/>
                    <a:pt x="9727" y="4809"/>
                  </a:cubicBezTo>
                  <a:cubicBezTo>
                    <a:pt x="9802" y="4855"/>
                    <a:pt x="9888" y="4879"/>
                    <a:pt x="9970" y="4879"/>
                  </a:cubicBezTo>
                  <a:cubicBezTo>
                    <a:pt x="10154" y="4879"/>
                    <a:pt x="10317" y="4758"/>
                    <a:pt x="10274" y="4505"/>
                  </a:cubicBezTo>
                  <a:cubicBezTo>
                    <a:pt x="10062" y="3380"/>
                    <a:pt x="9970" y="2225"/>
                    <a:pt x="10274" y="1161"/>
                  </a:cubicBezTo>
                  <a:close/>
                  <a:moveTo>
                    <a:pt x="5840" y="4945"/>
                  </a:moveTo>
                  <a:cubicBezTo>
                    <a:pt x="6366" y="4945"/>
                    <a:pt x="6891" y="5024"/>
                    <a:pt x="7417" y="5234"/>
                  </a:cubicBezTo>
                  <a:cubicBezTo>
                    <a:pt x="7904" y="6572"/>
                    <a:pt x="8694" y="7453"/>
                    <a:pt x="9393" y="7970"/>
                  </a:cubicBezTo>
                  <a:cubicBezTo>
                    <a:pt x="8879" y="8049"/>
                    <a:pt x="8364" y="8082"/>
                    <a:pt x="7850" y="8082"/>
                  </a:cubicBezTo>
                  <a:cubicBezTo>
                    <a:pt x="7179" y="8082"/>
                    <a:pt x="6508" y="8026"/>
                    <a:pt x="5837" y="7940"/>
                  </a:cubicBezTo>
                  <a:cubicBezTo>
                    <a:pt x="4408" y="7757"/>
                    <a:pt x="2919" y="7514"/>
                    <a:pt x="1551" y="7028"/>
                  </a:cubicBezTo>
                  <a:cubicBezTo>
                    <a:pt x="2615" y="6633"/>
                    <a:pt x="3891" y="6724"/>
                    <a:pt x="4986" y="6633"/>
                  </a:cubicBezTo>
                  <a:cubicBezTo>
                    <a:pt x="5290" y="6602"/>
                    <a:pt x="5320" y="6268"/>
                    <a:pt x="5168" y="6085"/>
                  </a:cubicBezTo>
                  <a:cubicBezTo>
                    <a:pt x="4894" y="5781"/>
                    <a:pt x="4742" y="5417"/>
                    <a:pt x="4682" y="5052"/>
                  </a:cubicBezTo>
                  <a:cubicBezTo>
                    <a:pt x="5068" y="4988"/>
                    <a:pt x="5454" y="4945"/>
                    <a:pt x="5840" y="4945"/>
                  </a:cubicBezTo>
                  <a:close/>
                  <a:moveTo>
                    <a:pt x="12166" y="6083"/>
                  </a:moveTo>
                  <a:cubicBezTo>
                    <a:pt x="12324" y="6083"/>
                    <a:pt x="12487" y="6113"/>
                    <a:pt x="12645" y="6177"/>
                  </a:cubicBezTo>
                  <a:cubicBezTo>
                    <a:pt x="13253" y="6450"/>
                    <a:pt x="13496" y="7180"/>
                    <a:pt x="13223" y="7757"/>
                  </a:cubicBezTo>
                  <a:cubicBezTo>
                    <a:pt x="13023" y="8158"/>
                    <a:pt x="12594" y="8412"/>
                    <a:pt x="12153" y="8412"/>
                  </a:cubicBezTo>
                  <a:cubicBezTo>
                    <a:pt x="11991" y="8412"/>
                    <a:pt x="11827" y="8378"/>
                    <a:pt x="11673" y="8304"/>
                  </a:cubicBezTo>
                  <a:cubicBezTo>
                    <a:pt x="11065" y="8061"/>
                    <a:pt x="10822" y="7332"/>
                    <a:pt x="11095" y="6754"/>
                  </a:cubicBezTo>
                  <a:cubicBezTo>
                    <a:pt x="11297" y="6327"/>
                    <a:pt x="11716" y="6083"/>
                    <a:pt x="12166" y="6083"/>
                  </a:cubicBezTo>
                  <a:close/>
                  <a:moveTo>
                    <a:pt x="18261" y="6272"/>
                  </a:moveTo>
                  <a:cubicBezTo>
                    <a:pt x="18439" y="6272"/>
                    <a:pt x="18618" y="6310"/>
                    <a:pt x="18785" y="6389"/>
                  </a:cubicBezTo>
                  <a:cubicBezTo>
                    <a:pt x="19332" y="6633"/>
                    <a:pt x="19606" y="7362"/>
                    <a:pt x="19332" y="7940"/>
                  </a:cubicBezTo>
                  <a:cubicBezTo>
                    <a:pt x="19155" y="8382"/>
                    <a:pt x="18720" y="8616"/>
                    <a:pt x="18274" y="8616"/>
                  </a:cubicBezTo>
                  <a:cubicBezTo>
                    <a:pt x="18107" y="8616"/>
                    <a:pt x="17939" y="8583"/>
                    <a:pt x="17782" y="8517"/>
                  </a:cubicBezTo>
                  <a:cubicBezTo>
                    <a:pt x="17174" y="8243"/>
                    <a:pt x="16961" y="7514"/>
                    <a:pt x="17205" y="6936"/>
                  </a:cubicBezTo>
                  <a:cubicBezTo>
                    <a:pt x="17399" y="6504"/>
                    <a:pt x="17824" y="6272"/>
                    <a:pt x="18261" y="6272"/>
                  </a:cubicBezTo>
                  <a:close/>
                  <a:moveTo>
                    <a:pt x="15222" y="6313"/>
                  </a:moveTo>
                  <a:cubicBezTo>
                    <a:pt x="15381" y="6313"/>
                    <a:pt x="15540" y="6347"/>
                    <a:pt x="15685" y="6420"/>
                  </a:cubicBezTo>
                  <a:cubicBezTo>
                    <a:pt x="16262" y="6693"/>
                    <a:pt x="16536" y="7362"/>
                    <a:pt x="16262" y="7970"/>
                  </a:cubicBezTo>
                  <a:cubicBezTo>
                    <a:pt x="16064" y="8410"/>
                    <a:pt x="15643" y="8659"/>
                    <a:pt x="15206" y="8659"/>
                  </a:cubicBezTo>
                  <a:cubicBezTo>
                    <a:pt x="15040" y="8659"/>
                    <a:pt x="14872" y="8623"/>
                    <a:pt x="14712" y="8547"/>
                  </a:cubicBezTo>
                  <a:cubicBezTo>
                    <a:pt x="14104" y="8274"/>
                    <a:pt x="13861" y="7544"/>
                    <a:pt x="14135" y="6997"/>
                  </a:cubicBezTo>
                  <a:cubicBezTo>
                    <a:pt x="14336" y="6573"/>
                    <a:pt x="14782" y="6313"/>
                    <a:pt x="15222" y="6313"/>
                  </a:cubicBezTo>
                  <a:close/>
                  <a:moveTo>
                    <a:pt x="1490" y="7696"/>
                  </a:moveTo>
                  <a:lnTo>
                    <a:pt x="1490" y="7696"/>
                  </a:lnTo>
                  <a:cubicBezTo>
                    <a:pt x="2858" y="8152"/>
                    <a:pt x="4256" y="8395"/>
                    <a:pt x="5685" y="8578"/>
                  </a:cubicBezTo>
                  <a:cubicBezTo>
                    <a:pt x="6376" y="8672"/>
                    <a:pt x="7074" y="8734"/>
                    <a:pt x="7773" y="8734"/>
                  </a:cubicBezTo>
                  <a:cubicBezTo>
                    <a:pt x="8427" y="8734"/>
                    <a:pt x="9081" y="8680"/>
                    <a:pt x="9727" y="8547"/>
                  </a:cubicBezTo>
                  <a:lnTo>
                    <a:pt x="9727" y="8547"/>
                  </a:lnTo>
                  <a:cubicBezTo>
                    <a:pt x="9484" y="8730"/>
                    <a:pt x="9302" y="8973"/>
                    <a:pt x="9180" y="9216"/>
                  </a:cubicBezTo>
                  <a:cubicBezTo>
                    <a:pt x="9150" y="9338"/>
                    <a:pt x="9089" y="9459"/>
                    <a:pt x="9089" y="9611"/>
                  </a:cubicBezTo>
                  <a:cubicBezTo>
                    <a:pt x="8390" y="10250"/>
                    <a:pt x="6961" y="10706"/>
                    <a:pt x="5928" y="10706"/>
                  </a:cubicBezTo>
                  <a:cubicBezTo>
                    <a:pt x="6080" y="10402"/>
                    <a:pt x="6262" y="10128"/>
                    <a:pt x="6505" y="9885"/>
                  </a:cubicBezTo>
                  <a:cubicBezTo>
                    <a:pt x="6688" y="9642"/>
                    <a:pt x="6505" y="9338"/>
                    <a:pt x="6201" y="9338"/>
                  </a:cubicBezTo>
                  <a:cubicBezTo>
                    <a:pt x="4560" y="9338"/>
                    <a:pt x="2797" y="8760"/>
                    <a:pt x="1490" y="7696"/>
                  </a:cubicBezTo>
                  <a:close/>
                  <a:moveTo>
                    <a:pt x="10877" y="8814"/>
                  </a:moveTo>
                  <a:cubicBezTo>
                    <a:pt x="11044" y="8814"/>
                    <a:pt x="11212" y="8846"/>
                    <a:pt x="11369" y="8912"/>
                  </a:cubicBezTo>
                  <a:cubicBezTo>
                    <a:pt x="11673" y="9064"/>
                    <a:pt x="11855" y="9307"/>
                    <a:pt x="11977" y="9611"/>
                  </a:cubicBezTo>
                  <a:lnTo>
                    <a:pt x="11977" y="9642"/>
                  </a:lnTo>
                  <a:cubicBezTo>
                    <a:pt x="12037" y="9915"/>
                    <a:pt x="12037" y="10219"/>
                    <a:pt x="11916" y="10493"/>
                  </a:cubicBezTo>
                  <a:cubicBezTo>
                    <a:pt x="11743" y="10925"/>
                    <a:pt x="11324" y="11157"/>
                    <a:pt x="10889" y="11157"/>
                  </a:cubicBezTo>
                  <a:cubicBezTo>
                    <a:pt x="10712" y="11157"/>
                    <a:pt x="10533" y="11119"/>
                    <a:pt x="10366" y="11040"/>
                  </a:cubicBezTo>
                  <a:cubicBezTo>
                    <a:pt x="9910" y="10858"/>
                    <a:pt x="9667" y="10371"/>
                    <a:pt x="9697" y="9854"/>
                  </a:cubicBezTo>
                  <a:cubicBezTo>
                    <a:pt x="9727" y="9824"/>
                    <a:pt x="9727" y="9763"/>
                    <a:pt x="9727" y="9733"/>
                  </a:cubicBezTo>
                  <a:cubicBezTo>
                    <a:pt x="9727" y="9642"/>
                    <a:pt x="9758" y="9581"/>
                    <a:pt x="9788" y="9490"/>
                  </a:cubicBezTo>
                  <a:cubicBezTo>
                    <a:pt x="9987" y="9047"/>
                    <a:pt x="10429" y="8814"/>
                    <a:pt x="10877" y="8814"/>
                  </a:cubicBezTo>
                  <a:close/>
                  <a:moveTo>
                    <a:pt x="13764" y="8926"/>
                  </a:moveTo>
                  <a:cubicBezTo>
                    <a:pt x="13925" y="8926"/>
                    <a:pt x="14092" y="8960"/>
                    <a:pt x="14256" y="9034"/>
                  </a:cubicBezTo>
                  <a:cubicBezTo>
                    <a:pt x="14621" y="9216"/>
                    <a:pt x="14895" y="9551"/>
                    <a:pt x="14925" y="9976"/>
                  </a:cubicBezTo>
                  <a:lnTo>
                    <a:pt x="14925" y="10189"/>
                  </a:lnTo>
                  <a:cubicBezTo>
                    <a:pt x="14925" y="10310"/>
                    <a:pt x="14895" y="10493"/>
                    <a:pt x="14834" y="10584"/>
                  </a:cubicBezTo>
                  <a:cubicBezTo>
                    <a:pt x="14636" y="11024"/>
                    <a:pt x="14199" y="11273"/>
                    <a:pt x="13753" y="11273"/>
                  </a:cubicBezTo>
                  <a:cubicBezTo>
                    <a:pt x="13583" y="11273"/>
                    <a:pt x="13413" y="11237"/>
                    <a:pt x="13253" y="11161"/>
                  </a:cubicBezTo>
                  <a:cubicBezTo>
                    <a:pt x="13010" y="11040"/>
                    <a:pt x="12767" y="10827"/>
                    <a:pt x="12645" y="10554"/>
                  </a:cubicBezTo>
                  <a:cubicBezTo>
                    <a:pt x="12645" y="10523"/>
                    <a:pt x="12706" y="10493"/>
                    <a:pt x="12706" y="10432"/>
                  </a:cubicBezTo>
                  <a:cubicBezTo>
                    <a:pt x="12645" y="10432"/>
                    <a:pt x="12706" y="10402"/>
                    <a:pt x="12706" y="10371"/>
                  </a:cubicBezTo>
                  <a:cubicBezTo>
                    <a:pt x="12706" y="10280"/>
                    <a:pt x="12736" y="10219"/>
                    <a:pt x="12736" y="10128"/>
                  </a:cubicBezTo>
                  <a:lnTo>
                    <a:pt x="12736" y="10098"/>
                  </a:lnTo>
                  <a:lnTo>
                    <a:pt x="12736" y="9794"/>
                  </a:lnTo>
                  <a:lnTo>
                    <a:pt x="12736" y="9702"/>
                  </a:lnTo>
                  <a:cubicBezTo>
                    <a:pt x="12736" y="9672"/>
                    <a:pt x="12736" y="9611"/>
                    <a:pt x="12706" y="9551"/>
                  </a:cubicBezTo>
                  <a:cubicBezTo>
                    <a:pt x="12928" y="9173"/>
                    <a:pt x="13328" y="8926"/>
                    <a:pt x="13764" y="8926"/>
                  </a:cubicBezTo>
                  <a:close/>
                  <a:moveTo>
                    <a:pt x="16741" y="8855"/>
                  </a:moveTo>
                  <a:cubicBezTo>
                    <a:pt x="16919" y="8855"/>
                    <a:pt x="17098" y="8894"/>
                    <a:pt x="17265" y="8973"/>
                  </a:cubicBezTo>
                  <a:cubicBezTo>
                    <a:pt x="17600" y="9125"/>
                    <a:pt x="17813" y="9429"/>
                    <a:pt x="17904" y="9763"/>
                  </a:cubicBezTo>
                  <a:cubicBezTo>
                    <a:pt x="17904" y="9794"/>
                    <a:pt x="17873" y="9824"/>
                    <a:pt x="17873" y="9885"/>
                  </a:cubicBezTo>
                  <a:cubicBezTo>
                    <a:pt x="17813" y="9946"/>
                    <a:pt x="17813" y="9946"/>
                    <a:pt x="17813" y="9976"/>
                  </a:cubicBezTo>
                  <a:cubicBezTo>
                    <a:pt x="17813" y="10067"/>
                    <a:pt x="17782" y="10128"/>
                    <a:pt x="17782" y="10219"/>
                  </a:cubicBezTo>
                  <a:lnTo>
                    <a:pt x="17782" y="10250"/>
                  </a:lnTo>
                  <a:lnTo>
                    <a:pt x="17782" y="10432"/>
                  </a:lnTo>
                  <a:lnTo>
                    <a:pt x="17782" y="10523"/>
                  </a:lnTo>
                  <a:lnTo>
                    <a:pt x="17782" y="10645"/>
                  </a:lnTo>
                  <a:cubicBezTo>
                    <a:pt x="17600" y="11009"/>
                    <a:pt x="17205" y="11253"/>
                    <a:pt x="16810" y="11283"/>
                  </a:cubicBezTo>
                  <a:cubicBezTo>
                    <a:pt x="16749" y="11253"/>
                    <a:pt x="16718" y="11253"/>
                    <a:pt x="16688" y="11192"/>
                  </a:cubicBezTo>
                  <a:lnTo>
                    <a:pt x="16597" y="11131"/>
                  </a:lnTo>
                  <a:cubicBezTo>
                    <a:pt x="16536" y="11040"/>
                    <a:pt x="16414" y="11009"/>
                    <a:pt x="16354" y="10979"/>
                  </a:cubicBezTo>
                  <a:cubicBezTo>
                    <a:pt x="16262" y="10949"/>
                    <a:pt x="16141" y="10888"/>
                    <a:pt x="16050" y="10858"/>
                  </a:cubicBezTo>
                  <a:cubicBezTo>
                    <a:pt x="15989" y="10858"/>
                    <a:pt x="15958" y="10858"/>
                    <a:pt x="15958" y="10827"/>
                  </a:cubicBezTo>
                  <a:cubicBezTo>
                    <a:pt x="15928" y="10827"/>
                    <a:pt x="15898" y="10797"/>
                    <a:pt x="15837" y="10797"/>
                  </a:cubicBezTo>
                  <a:cubicBezTo>
                    <a:pt x="15685" y="10584"/>
                    <a:pt x="15624" y="10371"/>
                    <a:pt x="15594" y="10128"/>
                  </a:cubicBezTo>
                  <a:lnTo>
                    <a:pt x="15594" y="9976"/>
                  </a:lnTo>
                  <a:cubicBezTo>
                    <a:pt x="15594" y="9824"/>
                    <a:pt x="15624" y="9672"/>
                    <a:pt x="15685" y="9520"/>
                  </a:cubicBezTo>
                  <a:cubicBezTo>
                    <a:pt x="15879" y="9088"/>
                    <a:pt x="16304" y="8855"/>
                    <a:pt x="16741" y="8855"/>
                  </a:cubicBezTo>
                  <a:close/>
                  <a:moveTo>
                    <a:pt x="19672" y="9231"/>
                  </a:moveTo>
                  <a:cubicBezTo>
                    <a:pt x="19835" y="9231"/>
                    <a:pt x="20000" y="9265"/>
                    <a:pt x="20153" y="9338"/>
                  </a:cubicBezTo>
                  <a:cubicBezTo>
                    <a:pt x="20700" y="9611"/>
                    <a:pt x="20943" y="10341"/>
                    <a:pt x="20670" y="10888"/>
                  </a:cubicBezTo>
                  <a:cubicBezTo>
                    <a:pt x="20472" y="11328"/>
                    <a:pt x="20050" y="11577"/>
                    <a:pt x="19614" y="11577"/>
                  </a:cubicBezTo>
                  <a:cubicBezTo>
                    <a:pt x="19448" y="11577"/>
                    <a:pt x="19279" y="11541"/>
                    <a:pt x="19120" y="11465"/>
                  </a:cubicBezTo>
                  <a:cubicBezTo>
                    <a:pt x="18785" y="11313"/>
                    <a:pt x="18512" y="11009"/>
                    <a:pt x="18481" y="10645"/>
                  </a:cubicBezTo>
                  <a:lnTo>
                    <a:pt x="18481" y="10584"/>
                  </a:lnTo>
                  <a:lnTo>
                    <a:pt x="18481" y="10432"/>
                  </a:lnTo>
                  <a:cubicBezTo>
                    <a:pt x="18481" y="10280"/>
                    <a:pt x="18512" y="10098"/>
                    <a:pt x="18572" y="9946"/>
                  </a:cubicBezTo>
                  <a:lnTo>
                    <a:pt x="18572" y="9915"/>
                  </a:lnTo>
                  <a:cubicBezTo>
                    <a:pt x="18773" y="9491"/>
                    <a:pt x="19220" y="9231"/>
                    <a:pt x="19672" y="9231"/>
                  </a:cubicBezTo>
                  <a:close/>
                  <a:moveTo>
                    <a:pt x="15546" y="11463"/>
                  </a:moveTo>
                  <a:cubicBezTo>
                    <a:pt x="15572" y="11463"/>
                    <a:pt x="15598" y="11464"/>
                    <a:pt x="15624" y="11465"/>
                  </a:cubicBezTo>
                  <a:cubicBezTo>
                    <a:pt x="15776" y="11465"/>
                    <a:pt x="15928" y="11496"/>
                    <a:pt x="16019" y="11587"/>
                  </a:cubicBezTo>
                  <a:cubicBezTo>
                    <a:pt x="16171" y="11648"/>
                    <a:pt x="16293" y="11739"/>
                    <a:pt x="16384" y="11830"/>
                  </a:cubicBezTo>
                  <a:cubicBezTo>
                    <a:pt x="16536" y="11982"/>
                    <a:pt x="16597" y="12195"/>
                    <a:pt x="16688" y="12377"/>
                  </a:cubicBezTo>
                  <a:cubicBezTo>
                    <a:pt x="16688" y="12408"/>
                    <a:pt x="16658" y="12438"/>
                    <a:pt x="16658" y="12499"/>
                  </a:cubicBezTo>
                  <a:cubicBezTo>
                    <a:pt x="16658" y="12529"/>
                    <a:pt x="16597" y="12560"/>
                    <a:pt x="16597" y="12590"/>
                  </a:cubicBezTo>
                  <a:cubicBezTo>
                    <a:pt x="16566" y="12681"/>
                    <a:pt x="16566" y="12712"/>
                    <a:pt x="16566" y="12803"/>
                  </a:cubicBezTo>
                  <a:cubicBezTo>
                    <a:pt x="16566" y="12833"/>
                    <a:pt x="16536" y="12864"/>
                    <a:pt x="16536" y="12955"/>
                  </a:cubicBezTo>
                  <a:cubicBezTo>
                    <a:pt x="16536" y="13016"/>
                    <a:pt x="16506" y="13107"/>
                    <a:pt x="16506" y="13168"/>
                  </a:cubicBezTo>
                  <a:lnTo>
                    <a:pt x="16506" y="13289"/>
                  </a:lnTo>
                  <a:lnTo>
                    <a:pt x="16506" y="13441"/>
                  </a:lnTo>
                  <a:cubicBezTo>
                    <a:pt x="16277" y="13670"/>
                    <a:pt x="15935" y="13813"/>
                    <a:pt x="15567" y="13813"/>
                  </a:cubicBezTo>
                  <a:cubicBezTo>
                    <a:pt x="15396" y="13813"/>
                    <a:pt x="15220" y="13782"/>
                    <a:pt x="15047" y="13715"/>
                  </a:cubicBezTo>
                  <a:cubicBezTo>
                    <a:pt x="14439" y="13441"/>
                    <a:pt x="14226" y="12712"/>
                    <a:pt x="14469" y="12134"/>
                  </a:cubicBezTo>
                  <a:cubicBezTo>
                    <a:pt x="14642" y="11730"/>
                    <a:pt x="15062" y="11463"/>
                    <a:pt x="15546" y="11463"/>
                  </a:cubicBezTo>
                  <a:close/>
                  <a:moveTo>
                    <a:pt x="9587" y="11591"/>
                  </a:moveTo>
                  <a:cubicBezTo>
                    <a:pt x="9760" y="11591"/>
                    <a:pt x="9934" y="11630"/>
                    <a:pt x="10092" y="11709"/>
                  </a:cubicBezTo>
                  <a:cubicBezTo>
                    <a:pt x="10366" y="11800"/>
                    <a:pt x="10548" y="12043"/>
                    <a:pt x="10670" y="12316"/>
                  </a:cubicBezTo>
                  <a:cubicBezTo>
                    <a:pt x="10670" y="12347"/>
                    <a:pt x="10639" y="12377"/>
                    <a:pt x="10639" y="12408"/>
                  </a:cubicBezTo>
                  <a:cubicBezTo>
                    <a:pt x="10639" y="12468"/>
                    <a:pt x="10639" y="12499"/>
                    <a:pt x="10609" y="12499"/>
                  </a:cubicBezTo>
                  <a:cubicBezTo>
                    <a:pt x="10609" y="12620"/>
                    <a:pt x="10578" y="12681"/>
                    <a:pt x="10578" y="12803"/>
                  </a:cubicBezTo>
                  <a:lnTo>
                    <a:pt x="10578" y="12833"/>
                  </a:lnTo>
                  <a:lnTo>
                    <a:pt x="10578" y="13107"/>
                  </a:lnTo>
                  <a:lnTo>
                    <a:pt x="10578" y="13228"/>
                  </a:lnTo>
                  <a:cubicBezTo>
                    <a:pt x="10578" y="13259"/>
                    <a:pt x="10578" y="13289"/>
                    <a:pt x="10609" y="13320"/>
                  </a:cubicBezTo>
                  <a:cubicBezTo>
                    <a:pt x="10389" y="13736"/>
                    <a:pt x="9996" y="13979"/>
                    <a:pt x="9565" y="13979"/>
                  </a:cubicBezTo>
                  <a:cubicBezTo>
                    <a:pt x="9399" y="13979"/>
                    <a:pt x="9228" y="13943"/>
                    <a:pt x="9059" y="13867"/>
                  </a:cubicBezTo>
                  <a:cubicBezTo>
                    <a:pt x="8511" y="13563"/>
                    <a:pt x="8238" y="12864"/>
                    <a:pt x="8542" y="12256"/>
                  </a:cubicBezTo>
                  <a:cubicBezTo>
                    <a:pt x="8736" y="11824"/>
                    <a:pt x="9161" y="11591"/>
                    <a:pt x="9587" y="11591"/>
                  </a:cubicBezTo>
                  <a:close/>
                  <a:moveTo>
                    <a:pt x="12397" y="11701"/>
                  </a:moveTo>
                  <a:cubicBezTo>
                    <a:pt x="12564" y="11701"/>
                    <a:pt x="12732" y="11734"/>
                    <a:pt x="12888" y="11800"/>
                  </a:cubicBezTo>
                  <a:cubicBezTo>
                    <a:pt x="13557" y="12104"/>
                    <a:pt x="13800" y="12985"/>
                    <a:pt x="13314" y="13624"/>
                  </a:cubicBezTo>
                  <a:cubicBezTo>
                    <a:pt x="13223" y="13775"/>
                    <a:pt x="13010" y="13927"/>
                    <a:pt x="12767" y="14019"/>
                  </a:cubicBezTo>
                  <a:cubicBezTo>
                    <a:pt x="12676" y="14039"/>
                    <a:pt x="12581" y="14049"/>
                    <a:pt x="12487" y="14049"/>
                  </a:cubicBezTo>
                  <a:cubicBezTo>
                    <a:pt x="12297" y="14049"/>
                    <a:pt x="12108" y="14009"/>
                    <a:pt x="11946" y="13927"/>
                  </a:cubicBezTo>
                  <a:cubicBezTo>
                    <a:pt x="11612" y="13775"/>
                    <a:pt x="11399" y="13563"/>
                    <a:pt x="11277" y="13228"/>
                  </a:cubicBezTo>
                  <a:cubicBezTo>
                    <a:pt x="11217" y="12955"/>
                    <a:pt x="11217" y="12681"/>
                    <a:pt x="11338" y="12408"/>
                  </a:cubicBezTo>
                  <a:lnTo>
                    <a:pt x="11338" y="12377"/>
                  </a:lnTo>
                  <a:cubicBezTo>
                    <a:pt x="11515" y="11934"/>
                    <a:pt x="11951" y="11701"/>
                    <a:pt x="12397" y="11701"/>
                  </a:cubicBezTo>
                  <a:close/>
                  <a:moveTo>
                    <a:pt x="21462" y="11736"/>
                  </a:moveTo>
                  <a:cubicBezTo>
                    <a:pt x="21618" y="11736"/>
                    <a:pt x="21773" y="11767"/>
                    <a:pt x="21916" y="11830"/>
                  </a:cubicBezTo>
                  <a:cubicBezTo>
                    <a:pt x="22494" y="12104"/>
                    <a:pt x="22767" y="12833"/>
                    <a:pt x="22494" y="13411"/>
                  </a:cubicBezTo>
                  <a:cubicBezTo>
                    <a:pt x="22294" y="13854"/>
                    <a:pt x="21869" y="14087"/>
                    <a:pt x="21430" y="14087"/>
                  </a:cubicBezTo>
                  <a:cubicBezTo>
                    <a:pt x="21266" y="14087"/>
                    <a:pt x="21100" y="14054"/>
                    <a:pt x="20943" y="13988"/>
                  </a:cubicBezTo>
                  <a:cubicBezTo>
                    <a:pt x="20335" y="13715"/>
                    <a:pt x="20092" y="12985"/>
                    <a:pt x="20366" y="12408"/>
                  </a:cubicBezTo>
                  <a:cubicBezTo>
                    <a:pt x="20568" y="11981"/>
                    <a:pt x="21020" y="11736"/>
                    <a:pt x="21462" y="11736"/>
                  </a:cubicBezTo>
                  <a:close/>
                  <a:moveTo>
                    <a:pt x="16718" y="14049"/>
                  </a:moveTo>
                  <a:cubicBezTo>
                    <a:pt x="16718" y="14049"/>
                    <a:pt x="16718" y="14079"/>
                    <a:pt x="16749" y="14079"/>
                  </a:cubicBezTo>
                  <a:cubicBezTo>
                    <a:pt x="16718" y="14079"/>
                    <a:pt x="16688" y="14079"/>
                    <a:pt x="16627" y="14140"/>
                  </a:cubicBezTo>
                  <a:cubicBezTo>
                    <a:pt x="16658" y="14079"/>
                    <a:pt x="16688" y="14079"/>
                    <a:pt x="16718" y="14049"/>
                  </a:cubicBezTo>
                  <a:close/>
                  <a:moveTo>
                    <a:pt x="18333" y="11989"/>
                  </a:moveTo>
                  <a:cubicBezTo>
                    <a:pt x="18495" y="11989"/>
                    <a:pt x="18659" y="12025"/>
                    <a:pt x="18816" y="12104"/>
                  </a:cubicBezTo>
                  <a:cubicBezTo>
                    <a:pt x="19424" y="12377"/>
                    <a:pt x="19697" y="13076"/>
                    <a:pt x="19424" y="13654"/>
                  </a:cubicBezTo>
                  <a:cubicBezTo>
                    <a:pt x="19228" y="14109"/>
                    <a:pt x="18801" y="14348"/>
                    <a:pt x="18373" y="14348"/>
                  </a:cubicBezTo>
                  <a:cubicBezTo>
                    <a:pt x="18202" y="14348"/>
                    <a:pt x="18030" y="14310"/>
                    <a:pt x="17873" y="14231"/>
                  </a:cubicBezTo>
                  <a:cubicBezTo>
                    <a:pt x="17509" y="14079"/>
                    <a:pt x="17265" y="13745"/>
                    <a:pt x="17174" y="13411"/>
                  </a:cubicBezTo>
                  <a:lnTo>
                    <a:pt x="17174" y="13350"/>
                  </a:lnTo>
                  <a:cubicBezTo>
                    <a:pt x="17144" y="13168"/>
                    <a:pt x="17174" y="12955"/>
                    <a:pt x="17235" y="12742"/>
                  </a:cubicBezTo>
                  <a:cubicBezTo>
                    <a:pt x="17296" y="12681"/>
                    <a:pt x="17296" y="12651"/>
                    <a:pt x="17326" y="12560"/>
                  </a:cubicBezTo>
                  <a:cubicBezTo>
                    <a:pt x="17543" y="12213"/>
                    <a:pt x="17930" y="11989"/>
                    <a:pt x="18333" y="11989"/>
                  </a:cubicBezTo>
                  <a:close/>
                  <a:moveTo>
                    <a:pt x="15989" y="14414"/>
                  </a:moveTo>
                  <a:cubicBezTo>
                    <a:pt x="15928" y="14505"/>
                    <a:pt x="15837" y="14535"/>
                    <a:pt x="15776" y="14627"/>
                  </a:cubicBezTo>
                  <a:cubicBezTo>
                    <a:pt x="15746" y="14596"/>
                    <a:pt x="15746" y="14505"/>
                    <a:pt x="15685" y="14475"/>
                  </a:cubicBezTo>
                  <a:cubicBezTo>
                    <a:pt x="15806" y="14475"/>
                    <a:pt x="15898" y="14414"/>
                    <a:pt x="15989" y="14414"/>
                  </a:cubicBezTo>
                  <a:close/>
                  <a:moveTo>
                    <a:pt x="14060" y="14093"/>
                  </a:moveTo>
                  <a:cubicBezTo>
                    <a:pt x="14222" y="14093"/>
                    <a:pt x="14398" y="14120"/>
                    <a:pt x="14560" y="14201"/>
                  </a:cubicBezTo>
                  <a:cubicBezTo>
                    <a:pt x="15168" y="14475"/>
                    <a:pt x="15381" y="15174"/>
                    <a:pt x="15107" y="15751"/>
                  </a:cubicBezTo>
                  <a:cubicBezTo>
                    <a:pt x="14932" y="16189"/>
                    <a:pt x="14505" y="16454"/>
                    <a:pt x="14052" y="16454"/>
                  </a:cubicBezTo>
                  <a:cubicBezTo>
                    <a:pt x="13876" y="16454"/>
                    <a:pt x="13697" y="16414"/>
                    <a:pt x="13527" y="16329"/>
                  </a:cubicBezTo>
                  <a:cubicBezTo>
                    <a:pt x="12919" y="16055"/>
                    <a:pt x="12706" y="15326"/>
                    <a:pt x="12949" y="14779"/>
                  </a:cubicBezTo>
                  <a:cubicBezTo>
                    <a:pt x="12980" y="14687"/>
                    <a:pt x="13040" y="14657"/>
                    <a:pt x="13071" y="14627"/>
                  </a:cubicBezTo>
                  <a:cubicBezTo>
                    <a:pt x="13101" y="14627"/>
                    <a:pt x="13132" y="14566"/>
                    <a:pt x="13192" y="14566"/>
                  </a:cubicBezTo>
                  <a:cubicBezTo>
                    <a:pt x="13223" y="14566"/>
                    <a:pt x="13223" y="14535"/>
                    <a:pt x="13253" y="14535"/>
                  </a:cubicBezTo>
                  <a:lnTo>
                    <a:pt x="13496" y="14414"/>
                  </a:lnTo>
                  <a:cubicBezTo>
                    <a:pt x="13557" y="14383"/>
                    <a:pt x="13648" y="14323"/>
                    <a:pt x="13679" y="14262"/>
                  </a:cubicBezTo>
                  <a:cubicBezTo>
                    <a:pt x="13709" y="14262"/>
                    <a:pt x="13709" y="14231"/>
                    <a:pt x="13740" y="14201"/>
                  </a:cubicBezTo>
                  <a:lnTo>
                    <a:pt x="13831" y="14110"/>
                  </a:lnTo>
                  <a:cubicBezTo>
                    <a:pt x="13902" y="14100"/>
                    <a:pt x="13979" y="14093"/>
                    <a:pt x="14060" y="14093"/>
                  </a:cubicBezTo>
                  <a:close/>
                  <a:moveTo>
                    <a:pt x="10916" y="14358"/>
                  </a:moveTo>
                  <a:cubicBezTo>
                    <a:pt x="11089" y="14358"/>
                    <a:pt x="11264" y="14396"/>
                    <a:pt x="11429" y="14475"/>
                  </a:cubicBezTo>
                  <a:cubicBezTo>
                    <a:pt x="12007" y="14748"/>
                    <a:pt x="12281" y="15447"/>
                    <a:pt x="12007" y="16025"/>
                  </a:cubicBezTo>
                  <a:cubicBezTo>
                    <a:pt x="11851" y="16449"/>
                    <a:pt x="11416" y="16709"/>
                    <a:pt x="10955" y="16709"/>
                  </a:cubicBezTo>
                  <a:cubicBezTo>
                    <a:pt x="10788" y="16709"/>
                    <a:pt x="10618" y="16675"/>
                    <a:pt x="10457" y="16602"/>
                  </a:cubicBezTo>
                  <a:cubicBezTo>
                    <a:pt x="9849" y="16329"/>
                    <a:pt x="9606" y="15599"/>
                    <a:pt x="9879" y="15052"/>
                  </a:cubicBezTo>
                  <a:cubicBezTo>
                    <a:pt x="10075" y="14597"/>
                    <a:pt x="10486" y="14358"/>
                    <a:pt x="10916" y="14358"/>
                  </a:cubicBezTo>
                  <a:close/>
                  <a:moveTo>
                    <a:pt x="23063" y="14393"/>
                  </a:moveTo>
                  <a:cubicBezTo>
                    <a:pt x="23229" y="14393"/>
                    <a:pt x="23398" y="14430"/>
                    <a:pt x="23557" y="14505"/>
                  </a:cubicBezTo>
                  <a:cubicBezTo>
                    <a:pt x="24135" y="14809"/>
                    <a:pt x="24408" y="15538"/>
                    <a:pt x="24135" y="16116"/>
                  </a:cubicBezTo>
                  <a:cubicBezTo>
                    <a:pt x="23940" y="16548"/>
                    <a:pt x="23515" y="16781"/>
                    <a:pt x="23089" y="16781"/>
                  </a:cubicBezTo>
                  <a:cubicBezTo>
                    <a:pt x="22916" y="16781"/>
                    <a:pt x="22743" y="16742"/>
                    <a:pt x="22585" y="16663"/>
                  </a:cubicBezTo>
                  <a:cubicBezTo>
                    <a:pt x="22281" y="16511"/>
                    <a:pt x="22038" y="16268"/>
                    <a:pt x="21916" y="15964"/>
                  </a:cubicBezTo>
                  <a:cubicBezTo>
                    <a:pt x="21855" y="15721"/>
                    <a:pt x="21855" y="15508"/>
                    <a:pt x="21916" y="15265"/>
                  </a:cubicBezTo>
                  <a:cubicBezTo>
                    <a:pt x="21916" y="15204"/>
                    <a:pt x="21977" y="15143"/>
                    <a:pt x="22007" y="15082"/>
                  </a:cubicBezTo>
                  <a:cubicBezTo>
                    <a:pt x="22205" y="14642"/>
                    <a:pt x="22626" y="14393"/>
                    <a:pt x="23063" y="14393"/>
                  </a:cubicBezTo>
                  <a:close/>
                  <a:moveTo>
                    <a:pt x="20116" y="14509"/>
                  </a:moveTo>
                  <a:cubicBezTo>
                    <a:pt x="20293" y="14509"/>
                    <a:pt x="20472" y="14547"/>
                    <a:pt x="20639" y="14627"/>
                  </a:cubicBezTo>
                  <a:cubicBezTo>
                    <a:pt x="20913" y="14748"/>
                    <a:pt x="21126" y="14961"/>
                    <a:pt x="21247" y="15265"/>
                  </a:cubicBezTo>
                  <a:lnTo>
                    <a:pt x="21247" y="15386"/>
                  </a:lnTo>
                  <a:lnTo>
                    <a:pt x="21247" y="15447"/>
                  </a:lnTo>
                  <a:lnTo>
                    <a:pt x="21247" y="15690"/>
                  </a:lnTo>
                  <a:cubicBezTo>
                    <a:pt x="21247" y="15751"/>
                    <a:pt x="21247" y="15842"/>
                    <a:pt x="21278" y="15903"/>
                  </a:cubicBezTo>
                  <a:lnTo>
                    <a:pt x="21278" y="15994"/>
                  </a:lnTo>
                  <a:cubicBezTo>
                    <a:pt x="21278" y="16025"/>
                    <a:pt x="21278" y="16055"/>
                    <a:pt x="21308" y="16116"/>
                  </a:cubicBezTo>
                  <a:cubicBezTo>
                    <a:pt x="21308" y="16146"/>
                    <a:pt x="21278" y="16177"/>
                    <a:pt x="21278" y="16177"/>
                  </a:cubicBezTo>
                  <a:cubicBezTo>
                    <a:pt x="21032" y="16601"/>
                    <a:pt x="20590" y="16861"/>
                    <a:pt x="20132" y="16861"/>
                  </a:cubicBezTo>
                  <a:cubicBezTo>
                    <a:pt x="19966" y="16861"/>
                    <a:pt x="19798" y="16827"/>
                    <a:pt x="19636" y="16754"/>
                  </a:cubicBezTo>
                  <a:cubicBezTo>
                    <a:pt x="19028" y="16481"/>
                    <a:pt x="18816" y="15751"/>
                    <a:pt x="19089" y="15174"/>
                  </a:cubicBezTo>
                  <a:cubicBezTo>
                    <a:pt x="19262" y="14742"/>
                    <a:pt x="19681" y="14509"/>
                    <a:pt x="20116" y="14509"/>
                  </a:cubicBezTo>
                  <a:close/>
                  <a:moveTo>
                    <a:pt x="17066" y="14741"/>
                  </a:moveTo>
                  <a:cubicBezTo>
                    <a:pt x="17228" y="14741"/>
                    <a:pt x="17390" y="14773"/>
                    <a:pt x="17539" y="14839"/>
                  </a:cubicBezTo>
                  <a:cubicBezTo>
                    <a:pt x="18147" y="15113"/>
                    <a:pt x="18390" y="15842"/>
                    <a:pt x="18117" y="16420"/>
                  </a:cubicBezTo>
                  <a:cubicBezTo>
                    <a:pt x="17944" y="16850"/>
                    <a:pt x="17544" y="17098"/>
                    <a:pt x="17109" y="17098"/>
                  </a:cubicBezTo>
                  <a:cubicBezTo>
                    <a:pt x="16929" y="17098"/>
                    <a:pt x="16744" y="17056"/>
                    <a:pt x="16566" y="16967"/>
                  </a:cubicBezTo>
                  <a:cubicBezTo>
                    <a:pt x="15958" y="16724"/>
                    <a:pt x="15746" y="15994"/>
                    <a:pt x="15989" y="15417"/>
                  </a:cubicBezTo>
                  <a:cubicBezTo>
                    <a:pt x="16188" y="14974"/>
                    <a:pt x="16629" y="14741"/>
                    <a:pt x="17066" y="14741"/>
                  </a:cubicBezTo>
                  <a:close/>
                  <a:moveTo>
                    <a:pt x="10235" y="0"/>
                  </a:moveTo>
                  <a:cubicBezTo>
                    <a:pt x="10118" y="0"/>
                    <a:pt x="9998" y="79"/>
                    <a:pt x="9910" y="189"/>
                  </a:cubicBezTo>
                  <a:cubicBezTo>
                    <a:pt x="9363" y="1404"/>
                    <a:pt x="9363" y="2620"/>
                    <a:pt x="9515" y="3867"/>
                  </a:cubicBezTo>
                  <a:cubicBezTo>
                    <a:pt x="9423" y="3836"/>
                    <a:pt x="9363" y="3745"/>
                    <a:pt x="9271" y="3715"/>
                  </a:cubicBezTo>
                  <a:cubicBezTo>
                    <a:pt x="9207" y="3671"/>
                    <a:pt x="9135" y="3651"/>
                    <a:pt x="9064" y="3651"/>
                  </a:cubicBezTo>
                  <a:cubicBezTo>
                    <a:pt x="8936" y="3651"/>
                    <a:pt x="8814" y="3718"/>
                    <a:pt x="8755" y="3836"/>
                  </a:cubicBezTo>
                  <a:cubicBezTo>
                    <a:pt x="8451" y="4474"/>
                    <a:pt x="8329" y="5113"/>
                    <a:pt x="8329" y="5781"/>
                  </a:cubicBezTo>
                  <a:cubicBezTo>
                    <a:pt x="8177" y="5508"/>
                    <a:pt x="8056" y="5204"/>
                    <a:pt x="7934" y="4900"/>
                  </a:cubicBezTo>
                  <a:cubicBezTo>
                    <a:pt x="7934" y="4900"/>
                    <a:pt x="7934" y="4870"/>
                    <a:pt x="7904" y="4870"/>
                  </a:cubicBezTo>
                  <a:cubicBezTo>
                    <a:pt x="7843" y="4626"/>
                    <a:pt x="7752" y="4353"/>
                    <a:pt x="7691" y="4049"/>
                  </a:cubicBezTo>
                  <a:cubicBezTo>
                    <a:pt x="7644" y="3909"/>
                    <a:pt x="7526" y="3805"/>
                    <a:pt x="7392" y="3805"/>
                  </a:cubicBezTo>
                  <a:cubicBezTo>
                    <a:pt x="7351" y="3805"/>
                    <a:pt x="7308" y="3815"/>
                    <a:pt x="7265" y="3836"/>
                  </a:cubicBezTo>
                  <a:cubicBezTo>
                    <a:pt x="7083" y="3867"/>
                    <a:pt x="6961" y="4049"/>
                    <a:pt x="7022" y="4262"/>
                  </a:cubicBezTo>
                  <a:cubicBezTo>
                    <a:pt x="7083" y="4322"/>
                    <a:pt x="7083" y="4444"/>
                    <a:pt x="7113" y="4505"/>
                  </a:cubicBezTo>
                  <a:cubicBezTo>
                    <a:pt x="6660" y="4403"/>
                    <a:pt x="6200" y="4356"/>
                    <a:pt x="5736" y="4356"/>
                  </a:cubicBezTo>
                  <a:cubicBezTo>
                    <a:pt x="5236" y="4356"/>
                    <a:pt x="4731" y="4410"/>
                    <a:pt x="4226" y="4505"/>
                  </a:cubicBezTo>
                  <a:cubicBezTo>
                    <a:pt x="4043" y="4535"/>
                    <a:pt x="3922" y="4657"/>
                    <a:pt x="3922" y="4900"/>
                  </a:cubicBezTo>
                  <a:cubicBezTo>
                    <a:pt x="3952" y="5356"/>
                    <a:pt x="4074" y="5721"/>
                    <a:pt x="4256" y="6116"/>
                  </a:cubicBezTo>
                  <a:cubicBezTo>
                    <a:pt x="2858" y="6177"/>
                    <a:pt x="1368" y="6177"/>
                    <a:pt x="183" y="7028"/>
                  </a:cubicBezTo>
                  <a:cubicBezTo>
                    <a:pt x="31" y="7088"/>
                    <a:pt x="1" y="7362"/>
                    <a:pt x="122" y="7484"/>
                  </a:cubicBezTo>
                  <a:cubicBezTo>
                    <a:pt x="1490" y="9003"/>
                    <a:pt x="3496" y="9915"/>
                    <a:pt x="5502" y="10067"/>
                  </a:cubicBezTo>
                  <a:cubicBezTo>
                    <a:pt x="5320" y="10310"/>
                    <a:pt x="5168" y="10614"/>
                    <a:pt x="5016" y="10949"/>
                  </a:cubicBezTo>
                  <a:cubicBezTo>
                    <a:pt x="4894" y="11131"/>
                    <a:pt x="5046" y="11344"/>
                    <a:pt x="5290" y="11374"/>
                  </a:cubicBezTo>
                  <a:cubicBezTo>
                    <a:pt x="5493" y="11419"/>
                    <a:pt x="5714" y="11440"/>
                    <a:pt x="5947" y="11440"/>
                  </a:cubicBezTo>
                  <a:cubicBezTo>
                    <a:pt x="6964" y="11440"/>
                    <a:pt x="8193" y="11037"/>
                    <a:pt x="9059" y="10493"/>
                  </a:cubicBezTo>
                  <a:cubicBezTo>
                    <a:pt x="9089" y="10675"/>
                    <a:pt x="9150" y="10858"/>
                    <a:pt x="9241" y="11009"/>
                  </a:cubicBezTo>
                  <a:cubicBezTo>
                    <a:pt x="8663" y="11131"/>
                    <a:pt x="8147" y="11465"/>
                    <a:pt x="7873" y="12043"/>
                  </a:cubicBezTo>
                  <a:cubicBezTo>
                    <a:pt x="7448" y="12955"/>
                    <a:pt x="7843" y="14049"/>
                    <a:pt x="8785" y="14475"/>
                  </a:cubicBezTo>
                  <a:cubicBezTo>
                    <a:pt x="8967" y="14535"/>
                    <a:pt x="9119" y="14566"/>
                    <a:pt x="9302" y="14627"/>
                  </a:cubicBezTo>
                  <a:cubicBezTo>
                    <a:pt x="9271" y="14657"/>
                    <a:pt x="9271" y="14718"/>
                    <a:pt x="9241" y="14779"/>
                  </a:cubicBezTo>
                  <a:cubicBezTo>
                    <a:pt x="8815" y="15690"/>
                    <a:pt x="9211" y="16785"/>
                    <a:pt x="10153" y="17210"/>
                  </a:cubicBezTo>
                  <a:cubicBezTo>
                    <a:pt x="10394" y="17318"/>
                    <a:pt x="10649" y="17369"/>
                    <a:pt x="10901" y="17369"/>
                  </a:cubicBezTo>
                  <a:cubicBezTo>
                    <a:pt x="11571" y="17369"/>
                    <a:pt x="12223" y="17008"/>
                    <a:pt x="12554" y="16390"/>
                  </a:cubicBezTo>
                  <a:cubicBezTo>
                    <a:pt x="12736" y="16633"/>
                    <a:pt x="12949" y="16815"/>
                    <a:pt x="13223" y="16937"/>
                  </a:cubicBezTo>
                  <a:cubicBezTo>
                    <a:pt x="13471" y="17051"/>
                    <a:pt x="13730" y="17104"/>
                    <a:pt x="13986" y="17104"/>
                  </a:cubicBezTo>
                  <a:cubicBezTo>
                    <a:pt x="14480" y="17104"/>
                    <a:pt x="14959" y="16902"/>
                    <a:pt x="15320" y="16541"/>
                  </a:cubicBezTo>
                  <a:cubicBezTo>
                    <a:pt x="15472" y="16997"/>
                    <a:pt x="15806" y="17362"/>
                    <a:pt x="16262" y="17575"/>
                  </a:cubicBezTo>
                  <a:cubicBezTo>
                    <a:pt x="16507" y="17693"/>
                    <a:pt x="16766" y="17748"/>
                    <a:pt x="17022" y="17748"/>
                  </a:cubicBezTo>
                  <a:cubicBezTo>
                    <a:pt x="17688" y="17748"/>
                    <a:pt x="18334" y="17377"/>
                    <a:pt x="18664" y="16785"/>
                  </a:cubicBezTo>
                  <a:cubicBezTo>
                    <a:pt x="18846" y="16997"/>
                    <a:pt x="19089" y="17210"/>
                    <a:pt x="19332" y="17301"/>
                  </a:cubicBezTo>
                  <a:cubicBezTo>
                    <a:pt x="19592" y="17426"/>
                    <a:pt x="19860" y="17484"/>
                    <a:pt x="20122" y="17484"/>
                  </a:cubicBezTo>
                  <a:cubicBezTo>
                    <a:pt x="20690" y="17484"/>
                    <a:pt x="21228" y="17212"/>
                    <a:pt x="21582" y="16754"/>
                  </a:cubicBezTo>
                  <a:cubicBezTo>
                    <a:pt x="21764" y="16967"/>
                    <a:pt x="21977" y="17119"/>
                    <a:pt x="22220" y="17241"/>
                  </a:cubicBezTo>
                  <a:cubicBezTo>
                    <a:pt x="22462" y="17353"/>
                    <a:pt x="22718" y="17406"/>
                    <a:pt x="22972" y="17406"/>
                  </a:cubicBezTo>
                  <a:cubicBezTo>
                    <a:pt x="23677" y="17406"/>
                    <a:pt x="24361" y="16999"/>
                    <a:pt x="24652" y="16329"/>
                  </a:cubicBezTo>
                  <a:cubicBezTo>
                    <a:pt x="25077" y="15417"/>
                    <a:pt x="24712" y="14323"/>
                    <a:pt x="23740" y="13897"/>
                  </a:cubicBezTo>
                  <a:cubicBezTo>
                    <a:pt x="23497" y="13775"/>
                    <a:pt x="23253" y="13745"/>
                    <a:pt x="22980" y="13745"/>
                  </a:cubicBezTo>
                  <a:cubicBezTo>
                    <a:pt x="22980" y="13715"/>
                    <a:pt x="23041" y="13715"/>
                    <a:pt x="23041" y="13654"/>
                  </a:cubicBezTo>
                  <a:cubicBezTo>
                    <a:pt x="23436" y="12742"/>
                    <a:pt x="23071" y="11648"/>
                    <a:pt x="22129" y="11222"/>
                  </a:cubicBezTo>
                  <a:cubicBezTo>
                    <a:pt x="21892" y="11143"/>
                    <a:pt x="21632" y="11064"/>
                    <a:pt x="21389" y="11064"/>
                  </a:cubicBezTo>
                  <a:cubicBezTo>
                    <a:pt x="21352" y="11064"/>
                    <a:pt x="21314" y="11066"/>
                    <a:pt x="21278" y="11070"/>
                  </a:cubicBezTo>
                  <a:cubicBezTo>
                    <a:pt x="21612" y="10158"/>
                    <a:pt x="21217" y="9155"/>
                    <a:pt x="20335" y="8760"/>
                  </a:cubicBezTo>
                  <a:cubicBezTo>
                    <a:pt x="20092" y="8639"/>
                    <a:pt x="19910" y="8608"/>
                    <a:pt x="19697" y="8608"/>
                  </a:cubicBezTo>
                  <a:lnTo>
                    <a:pt x="19910" y="8274"/>
                  </a:lnTo>
                  <a:cubicBezTo>
                    <a:pt x="20335" y="7362"/>
                    <a:pt x="19940" y="6268"/>
                    <a:pt x="18998" y="5842"/>
                  </a:cubicBezTo>
                  <a:cubicBezTo>
                    <a:pt x="18739" y="5724"/>
                    <a:pt x="18480" y="5680"/>
                    <a:pt x="18235" y="5680"/>
                  </a:cubicBezTo>
                  <a:cubicBezTo>
                    <a:pt x="18163" y="5680"/>
                    <a:pt x="18094" y="5683"/>
                    <a:pt x="18025" y="5690"/>
                  </a:cubicBezTo>
                  <a:cubicBezTo>
                    <a:pt x="18056" y="5660"/>
                    <a:pt x="18056" y="5599"/>
                    <a:pt x="18086" y="5538"/>
                  </a:cubicBezTo>
                  <a:cubicBezTo>
                    <a:pt x="18542" y="4566"/>
                    <a:pt x="18117" y="3441"/>
                    <a:pt x="17205" y="3046"/>
                  </a:cubicBezTo>
                  <a:cubicBezTo>
                    <a:pt x="16953" y="2920"/>
                    <a:pt x="16689" y="2862"/>
                    <a:pt x="16430" y="2862"/>
                  </a:cubicBezTo>
                  <a:cubicBezTo>
                    <a:pt x="15877" y="2862"/>
                    <a:pt x="15348" y="3128"/>
                    <a:pt x="15016" y="3563"/>
                  </a:cubicBezTo>
                  <a:cubicBezTo>
                    <a:pt x="14834" y="3259"/>
                    <a:pt x="14560" y="2985"/>
                    <a:pt x="14226" y="2833"/>
                  </a:cubicBezTo>
                  <a:cubicBezTo>
                    <a:pt x="13989" y="2754"/>
                    <a:pt x="13729" y="2675"/>
                    <a:pt x="13486" y="2675"/>
                  </a:cubicBezTo>
                  <a:cubicBezTo>
                    <a:pt x="13449" y="2675"/>
                    <a:pt x="13411" y="2677"/>
                    <a:pt x="13375" y="2681"/>
                  </a:cubicBezTo>
                  <a:cubicBezTo>
                    <a:pt x="13162" y="1435"/>
                    <a:pt x="11429" y="462"/>
                    <a:pt x="10366" y="37"/>
                  </a:cubicBezTo>
                  <a:cubicBezTo>
                    <a:pt x="10324" y="12"/>
                    <a:pt x="10280" y="0"/>
                    <a:pt x="10235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1" name="Google Shape;1591;p25"/>
          <p:cNvSpPr txBox="1"/>
          <p:nvPr>
            <p:ph type="title"/>
          </p:nvPr>
        </p:nvSpPr>
        <p:spPr>
          <a:xfrm>
            <a:off x="722375" y="387100"/>
            <a:ext cx="769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7_1">
    <p:spTree>
      <p:nvGrpSpPr>
        <p:cNvPr id="1592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Google Shape;1593;p26"/>
          <p:cNvSpPr txBox="1"/>
          <p:nvPr>
            <p:ph type="title"/>
          </p:nvPr>
        </p:nvSpPr>
        <p:spPr>
          <a:xfrm>
            <a:off x="722375" y="387100"/>
            <a:ext cx="769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1594" name="Google Shape;1594;p26"/>
          <p:cNvGrpSpPr/>
          <p:nvPr/>
        </p:nvGrpSpPr>
        <p:grpSpPr>
          <a:xfrm>
            <a:off x="-386741" y="-163037"/>
            <a:ext cx="1889050" cy="1758163"/>
            <a:chOff x="-386741" y="-163037"/>
            <a:chExt cx="1889050" cy="1758163"/>
          </a:xfrm>
        </p:grpSpPr>
        <p:grpSp>
          <p:nvGrpSpPr>
            <p:cNvPr id="1595" name="Google Shape;1595;p26"/>
            <p:cNvGrpSpPr/>
            <p:nvPr/>
          </p:nvGrpSpPr>
          <p:grpSpPr>
            <a:xfrm flipH="1">
              <a:off x="-386741" y="1108375"/>
              <a:ext cx="916475" cy="486750"/>
              <a:chOff x="6457825" y="2667475"/>
              <a:chExt cx="916475" cy="486750"/>
            </a:xfrm>
          </p:grpSpPr>
          <p:sp>
            <p:nvSpPr>
              <p:cNvPr id="1596" name="Google Shape;1596;p26"/>
              <p:cNvSpPr/>
              <p:nvPr/>
            </p:nvSpPr>
            <p:spPr>
              <a:xfrm>
                <a:off x="6457825" y="2667475"/>
                <a:ext cx="916475" cy="486750"/>
              </a:xfrm>
              <a:custGeom>
                <a:rect b="b" l="l" r="r" t="t"/>
                <a:pathLst>
                  <a:path extrusionOk="0" h="19470" w="36659">
                    <a:moveTo>
                      <a:pt x="35285" y="4309"/>
                    </a:moveTo>
                    <a:cubicBezTo>
                      <a:pt x="35800" y="4309"/>
                      <a:pt x="35131" y="5419"/>
                      <a:pt x="34986" y="5564"/>
                    </a:cubicBezTo>
                    <a:cubicBezTo>
                      <a:pt x="34622" y="6020"/>
                      <a:pt x="34196" y="6385"/>
                      <a:pt x="33710" y="6749"/>
                    </a:cubicBezTo>
                    <a:cubicBezTo>
                      <a:pt x="32403" y="7601"/>
                      <a:pt x="30822" y="7965"/>
                      <a:pt x="29272" y="7965"/>
                    </a:cubicBezTo>
                    <a:lnTo>
                      <a:pt x="28846" y="7965"/>
                    </a:lnTo>
                    <a:cubicBezTo>
                      <a:pt x="28938" y="7965"/>
                      <a:pt x="29059" y="7904"/>
                      <a:pt x="29211" y="7904"/>
                    </a:cubicBezTo>
                    <a:cubicBezTo>
                      <a:pt x="30549" y="7752"/>
                      <a:pt x="31886" y="6993"/>
                      <a:pt x="32828" y="6142"/>
                    </a:cubicBezTo>
                    <a:cubicBezTo>
                      <a:pt x="33436" y="5564"/>
                      <a:pt x="34318" y="4470"/>
                      <a:pt x="35199" y="4318"/>
                    </a:cubicBezTo>
                    <a:cubicBezTo>
                      <a:pt x="35231" y="4312"/>
                      <a:pt x="35259" y="4309"/>
                      <a:pt x="35285" y="4309"/>
                    </a:cubicBezTo>
                    <a:close/>
                    <a:moveTo>
                      <a:pt x="21733" y="589"/>
                    </a:moveTo>
                    <a:cubicBezTo>
                      <a:pt x="23192" y="589"/>
                      <a:pt x="24705" y="854"/>
                      <a:pt x="25928" y="1765"/>
                    </a:cubicBezTo>
                    <a:cubicBezTo>
                      <a:pt x="27661" y="3041"/>
                      <a:pt x="28421" y="5230"/>
                      <a:pt x="28816" y="7266"/>
                    </a:cubicBezTo>
                    <a:cubicBezTo>
                      <a:pt x="28208" y="7297"/>
                      <a:pt x="27175" y="7418"/>
                      <a:pt x="27144" y="7996"/>
                    </a:cubicBezTo>
                    <a:cubicBezTo>
                      <a:pt x="27069" y="8520"/>
                      <a:pt x="27896" y="8613"/>
                      <a:pt x="28564" y="8613"/>
                    </a:cubicBezTo>
                    <a:cubicBezTo>
                      <a:pt x="28710" y="8613"/>
                      <a:pt x="28848" y="8609"/>
                      <a:pt x="28968" y="8604"/>
                    </a:cubicBezTo>
                    <a:lnTo>
                      <a:pt x="28968" y="8604"/>
                    </a:lnTo>
                    <a:cubicBezTo>
                      <a:pt x="29150" y="13528"/>
                      <a:pt x="25320" y="16932"/>
                      <a:pt x="20792" y="18087"/>
                    </a:cubicBezTo>
                    <a:cubicBezTo>
                      <a:pt x="19212" y="18496"/>
                      <a:pt x="17548" y="18706"/>
                      <a:pt x="15874" y="18706"/>
                    </a:cubicBezTo>
                    <a:cubicBezTo>
                      <a:pt x="12070" y="18706"/>
                      <a:pt x="8217" y="17622"/>
                      <a:pt x="5199" y="15321"/>
                    </a:cubicBezTo>
                    <a:cubicBezTo>
                      <a:pt x="3010" y="13619"/>
                      <a:pt x="183" y="10367"/>
                      <a:pt x="882" y="7388"/>
                    </a:cubicBezTo>
                    <a:cubicBezTo>
                      <a:pt x="1034" y="6719"/>
                      <a:pt x="1338" y="5929"/>
                      <a:pt x="1977" y="5655"/>
                    </a:cubicBezTo>
                    <a:cubicBezTo>
                      <a:pt x="2299" y="5511"/>
                      <a:pt x="2653" y="5464"/>
                      <a:pt x="3018" y="5464"/>
                    </a:cubicBezTo>
                    <a:cubicBezTo>
                      <a:pt x="3652" y="5464"/>
                      <a:pt x="4316" y="5606"/>
                      <a:pt x="4895" y="5625"/>
                    </a:cubicBezTo>
                    <a:cubicBezTo>
                      <a:pt x="5126" y="5646"/>
                      <a:pt x="5352" y="5656"/>
                      <a:pt x="5575" y="5656"/>
                    </a:cubicBezTo>
                    <a:cubicBezTo>
                      <a:pt x="7603" y="5656"/>
                      <a:pt x="9287" y="4821"/>
                      <a:pt x="11095" y="3862"/>
                    </a:cubicBezTo>
                    <a:cubicBezTo>
                      <a:pt x="14256" y="2433"/>
                      <a:pt x="17570" y="883"/>
                      <a:pt x="21004" y="610"/>
                    </a:cubicBezTo>
                    <a:cubicBezTo>
                      <a:pt x="21245" y="596"/>
                      <a:pt x="21488" y="589"/>
                      <a:pt x="21733" y="589"/>
                    </a:cubicBezTo>
                    <a:close/>
                    <a:moveTo>
                      <a:pt x="21787" y="0"/>
                    </a:moveTo>
                    <a:cubicBezTo>
                      <a:pt x="21729" y="0"/>
                      <a:pt x="21671" y="1"/>
                      <a:pt x="21612" y="2"/>
                    </a:cubicBezTo>
                    <a:cubicBezTo>
                      <a:pt x="17874" y="93"/>
                      <a:pt x="14256" y="1734"/>
                      <a:pt x="10822" y="3284"/>
                    </a:cubicBezTo>
                    <a:cubicBezTo>
                      <a:pt x="9302" y="4044"/>
                      <a:pt x="7843" y="4926"/>
                      <a:pt x="6110" y="5078"/>
                    </a:cubicBezTo>
                    <a:cubicBezTo>
                      <a:pt x="6004" y="5085"/>
                      <a:pt x="5897" y="5089"/>
                      <a:pt x="5789" y="5089"/>
                    </a:cubicBezTo>
                    <a:cubicBezTo>
                      <a:pt x="4925" y="5089"/>
                      <a:pt x="4015" y="4873"/>
                      <a:pt x="3123" y="4873"/>
                    </a:cubicBezTo>
                    <a:cubicBezTo>
                      <a:pt x="2788" y="4873"/>
                      <a:pt x="2455" y="4903"/>
                      <a:pt x="2129" y="4986"/>
                    </a:cubicBezTo>
                    <a:cubicBezTo>
                      <a:pt x="578" y="5412"/>
                      <a:pt x="1" y="7236"/>
                      <a:pt x="122" y="8725"/>
                    </a:cubicBezTo>
                    <a:cubicBezTo>
                      <a:pt x="457" y="12281"/>
                      <a:pt x="3527" y="15443"/>
                      <a:pt x="6536" y="17114"/>
                    </a:cubicBezTo>
                    <a:cubicBezTo>
                      <a:pt x="9364" y="18660"/>
                      <a:pt x="12660" y="19470"/>
                      <a:pt x="15937" y="19470"/>
                    </a:cubicBezTo>
                    <a:cubicBezTo>
                      <a:pt x="17944" y="19470"/>
                      <a:pt x="19944" y="19166"/>
                      <a:pt x="21825" y="18543"/>
                    </a:cubicBezTo>
                    <a:cubicBezTo>
                      <a:pt x="24013" y="17844"/>
                      <a:pt x="26141" y="16628"/>
                      <a:pt x="27631" y="14804"/>
                    </a:cubicBezTo>
                    <a:cubicBezTo>
                      <a:pt x="29029" y="13041"/>
                      <a:pt x="29637" y="10883"/>
                      <a:pt x="29576" y="8664"/>
                    </a:cubicBezTo>
                    <a:cubicBezTo>
                      <a:pt x="31248" y="8604"/>
                      <a:pt x="32919" y="8208"/>
                      <a:pt x="34226" y="7205"/>
                    </a:cubicBezTo>
                    <a:cubicBezTo>
                      <a:pt x="34956" y="6658"/>
                      <a:pt x="36658" y="5260"/>
                      <a:pt x="35989" y="4166"/>
                    </a:cubicBezTo>
                    <a:cubicBezTo>
                      <a:pt x="35791" y="3835"/>
                      <a:pt x="35531" y="3710"/>
                      <a:pt x="35248" y="3710"/>
                    </a:cubicBezTo>
                    <a:cubicBezTo>
                      <a:pt x="34619" y="3710"/>
                      <a:pt x="33876" y="4326"/>
                      <a:pt x="33436" y="4683"/>
                    </a:cubicBezTo>
                    <a:cubicBezTo>
                      <a:pt x="32220" y="5746"/>
                      <a:pt x="31035" y="6932"/>
                      <a:pt x="29363" y="7266"/>
                    </a:cubicBezTo>
                    <a:cubicBezTo>
                      <a:pt x="29029" y="5138"/>
                      <a:pt x="28178" y="2859"/>
                      <a:pt x="26475" y="1491"/>
                    </a:cubicBezTo>
                    <a:cubicBezTo>
                      <a:pt x="25153" y="433"/>
                      <a:pt x="23489" y="0"/>
                      <a:pt x="2178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7" name="Google Shape;1597;p26"/>
              <p:cNvSpPr/>
              <p:nvPr/>
            </p:nvSpPr>
            <p:spPr>
              <a:xfrm>
                <a:off x="6835200" y="2915100"/>
                <a:ext cx="330000" cy="196000"/>
              </a:xfrm>
              <a:custGeom>
                <a:rect b="b" l="l" r="r" t="t"/>
                <a:pathLst>
                  <a:path extrusionOk="0" h="7840" w="13200">
                    <a:moveTo>
                      <a:pt x="12727" y="0"/>
                    </a:moveTo>
                    <a:cubicBezTo>
                      <a:pt x="12643" y="0"/>
                      <a:pt x="12562" y="38"/>
                      <a:pt x="12505" y="127"/>
                    </a:cubicBezTo>
                    <a:cubicBezTo>
                      <a:pt x="11168" y="2224"/>
                      <a:pt x="9405" y="4200"/>
                      <a:pt x="7247" y="5446"/>
                    </a:cubicBezTo>
                    <a:cubicBezTo>
                      <a:pt x="5559" y="6459"/>
                      <a:pt x="3494" y="7183"/>
                      <a:pt x="1506" y="7183"/>
                    </a:cubicBezTo>
                    <a:cubicBezTo>
                      <a:pt x="1167" y="7183"/>
                      <a:pt x="831" y="7162"/>
                      <a:pt x="499" y="7118"/>
                    </a:cubicBezTo>
                    <a:cubicBezTo>
                      <a:pt x="479" y="7115"/>
                      <a:pt x="460" y="7114"/>
                      <a:pt x="442" y="7114"/>
                    </a:cubicBezTo>
                    <a:cubicBezTo>
                      <a:pt x="39" y="7114"/>
                      <a:pt x="1" y="7727"/>
                      <a:pt x="408" y="7756"/>
                    </a:cubicBezTo>
                    <a:cubicBezTo>
                      <a:pt x="786" y="7813"/>
                      <a:pt x="1174" y="7839"/>
                      <a:pt x="1566" y="7839"/>
                    </a:cubicBezTo>
                    <a:cubicBezTo>
                      <a:pt x="3721" y="7839"/>
                      <a:pt x="6010" y="7034"/>
                      <a:pt x="7733" y="5902"/>
                    </a:cubicBezTo>
                    <a:cubicBezTo>
                      <a:pt x="9861" y="4504"/>
                      <a:pt x="11624" y="2650"/>
                      <a:pt x="13022" y="522"/>
                    </a:cubicBezTo>
                    <a:cubicBezTo>
                      <a:pt x="13200" y="278"/>
                      <a:pt x="12954" y="0"/>
                      <a:pt x="1272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8" name="Google Shape;1598;p26"/>
              <p:cNvSpPr/>
              <p:nvPr/>
            </p:nvSpPr>
            <p:spPr>
              <a:xfrm>
                <a:off x="6547500" y="2975375"/>
                <a:ext cx="246550" cy="122350"/>
              </a:xfrm>
              <a:custGeom>
                <a:rect b="b" l="l" r="r" t="t"/>
                <a:pathLst>
                  <a:path extrusionOk="0" h="4894" w="9862">
                    <a:moveTo>
                      <a:pt x="484" y="0"/>
                    </a:moveTo>
                    <a:cubicBezTo>
                      <a:pt x="247" y="0"/>
                      <a:pt x="0" y="314"/>
                      <a:pt x="183" y="543"/>
                    </a:cubicBezTo>
                    <a:cubicBezTo>
                      <a:pt x="2341" y="3431"/>
                      <a:pt x="5867" y="4798"/>
                      <a:pt x="9362" y="4890"/>
                    </a:cubicBezTo>
                    <a:cubicBezTo>
                      <a:pt x="9381" y="4892"/>
                      <a:pt x="9400" y="4893"/>
                      <a:pt x="9417" y="4893"/>
                    </a:cubicBezTo>
                    <a:cubicBezTo>
                      <a:pt x="9823" y="4893"/>
                      <a:pt x="9861" y="4251"/>
                      <a:pt x="9454" y="4251"/>
                    </a:cubicBezTo>
                    <a:cubicBezTo>
                      <a:pt x="6110" y="4160"/>
                      <a:pt x="2767" y="2853"/>
                      <a:pt x="700" y="117"/>
                    </a:cubicBezTo>
                    <a:cubicBezTo>
                      <a:pt x="639" y="34"/>
                      <a:pt x="562" y="0"/>
                      <a:pt x="48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99" name="Google Shape;1599;p26"/>
            <p:cNvGrpSpPr/>
            <p:nvPr/>
          </p:nvGrpSpPr>
          <p:grpSpPr>
            <a:xfrm flipH="1">
              <a:off x="336096" y="483700"/>
              <a:ext cx="775875" cy="520750"/>
              <a:chOff x="6587025" y="4699175"/>
              <a:chExt cx="775875" cy="520750"/>
            </a:xfrm>
          </p:grpSpPr>
          <p:sp>
            <p:nvSpPr>
              <p:cNvPr id="1600" name="Google Shape;1600;p26"/>
              <p:cNvSpPr/>
              <p:nvPr/>
            </p:nvSpPr>
            <p:spPr>
              <a:xfrm>
                <a:off x="6587025" y="4699175"/>
                <a:ext cx="775875" cy="520750"/>
              </a:xfrm>
              <a:custGeom>
                <a:rect b="b" l="l" r="r" t="t"/>
                <a:pathLst>
                  <a:path extrusionOk="0" h="20830" w="31035">
                    <a:moveTo>
                      <a:pt x="3274" y="706"/>
                    </a:moveTo>
                    <a:cubicBezTo>
                      <a:pt x="3307" y="706"/>
                      <a:pt x="3340" y="708"/>
                      <a:pt x="3374" y="710"/>
                    </a:cubicBezTo>
                    <a:cubicBezTo>
                      <a:pt x="3496" y="710"/>
                      <a:pt x="3830" y="741"/>
                      <a:pt x="3860" y="771"/>
                    </a:cubicBezTo>
                    <a:cubicBezTo>
                      <a:pt x="3921" y="802"/>
                      <a:pt x="3952" y="954"/>
                      <a:pt x="3952" y="1075"/>
                    </a:cubicBezTo>
                    <a:cubicBezTo>
                      <a:pt x="4043" y="1379"/>
                      <a:pt x="4134" y="1835"/>
                      <a:pt x="4438" y="2534"/>
                    </a:cubicBezTo>
                    <a:cubicBezTo>
                      <a:pt x="4278" y="2466"/>
                      <a:pt x="4085" y="2432"/>
                      <a:pt x="3857" y="2432"/>
                    </a:cubicBezTo>
                    <a:cubicBezTo>
                      <a:pt x="3781" y="2432"/>
                      <a:pt x="3701" y="2435"/>
                      <a:pt x="3617" y="2443"/>
                    </a:cubicBezTo>
                    <a:cubicBezTo>
                      <a:pt x="2857" y="2473"/>
                      <a:pt x="2037" y="2899"/>
                      <a:pt x="1338" y="3689"/>
                    </a:cubicBezTo>
                    <a:cubicBezTo>
                      <a:pt x="1398" y="3324"/>
                      <a:pt x="1459" y="2990"/>
                      <a:pt x="1550" y="2717"/>
                    </a:cubicBezTo>
                    <a:cubicBezTo>
                      <a:pt x="1757" y="2097"/>
                      <a:pt x="2220" y="706"/>
                      <a:pt x="3274" y="706"/>
                    </a:cubicBezTo>
                    <a:close/>
                    <a:moveTo>
                      <a:pt x="28937" y="14290"/>
                    </a:moveTo>
                    <a:cubicBezTo>
                      <a:pt x="29689" y="14290"/>
                      <a:pt x="30289" y="14358"/>
                      <a:pt x="30335" y="14571"/>
                    </a:cubicBezTo>
                    <a:cubicBezTo>
                      <a:pt x="30365" y="14753"/>
                      <a:pt x="30365" y="14996"/>
                      <a:pt x="30274" y="15209"/>
                    </a:cubicBezTo>
                    <a:cubicBezTo>
                      <a:pt x="30031" y="16151"/>
                      <a:pt x="28998" y="17154"/>
                      <a:pt x="27478" y="17975"/>
                    </a:cubicBezTo>
                    <a:cubicBezTo>
                      <a:pt x="27751" y="17185"/>
                      <a:pt x="27782" y="16455"/>
                      <a:pt x="27539" y="15787"/>
                    </a:cubicBezTo>
                    <a:cubicBezTo>
                      <a:pt x="27356" y="15179"/>
                      <a:pt x="26991" y="14723"/>
                      <a:pt x="26627" y="14419"/>
                    </a:cubicBezTo>
                    <a:cubicBezTo>
                      <a:pt x="27280" y="14358"/>
                      <a:pt x="28185" y="14290"/>
                      <a:pt x="28937" y="14290"/>
                    </a:cubicBezTo>
                    <a:close/>
                    <a:moveTo>
                      <a:pt x="3725" y="3080"/>
                    </a:moveTo>
                    <a:cubicBezTo>
                      <a:pt x="4440" y="3080"/>
                      <a:pt x="4896" y="3478"/>
                      <a:pt x="4955" y="3507"/>
                    </a:cubicBezTo>
                    <a:cubicBezTo>
                      <a:pt x="5441" y="4419"/>
                      <a:pt x="6231" y="5635"/>
                      <a:pt x="7447" y="7185"/>
                    </a:cubicBezTo>
                    <a:cubicBezTo>
                      <a:pt x="12331" y="13493"/>
                      <a:pt x="21942" y="14547"/>
                      <a:pt x="24366" y="14547"/>
                    </a:cubicBezTo>
                    <a:cubicBezTo>
                      <a:pt x="24476" y="14547"/>
                      <a:pt x="24572" y="14544"/>
                      <a:pt x="24651" y="14540"/>
                    </a:cubicBezTo>
                    <a:cubicBezTo>
                      <a:pt x="24925" y="14540"/>
                      <a:pt x="25259" y="14480"/>
                      <a:pt x="25624" y="14449"/>
                    </a:cubicBezTo>
                    <a:cubicBezTo>
                      <a:pt x="25836" y="14571"/>
                      <a:pt x="26627" y="15057"/>
                      <a:pt x="26900" y="15939"/>
                    </a:cubicBezTo>
                    <a:cubicBezTo>
                      <a:pt x="27143" y="16638"/>
                      <a:pt x="27022" y="17458"/>
                      <a:pt x="26566" y="18370"/>
                    </a:cubicBezTo>
                    <a:cubicBezTo>
                      <a:pt x="25988" y="18613"/>
                      <a:pt x="25381" y="18857"/>
                      <a:pt x="24712" y="19069"/>
                    </a:cubicBezTo>
                    <a:cubicBezTo>
                      <a:pt x="22782" y="19736"/>
                      <a:pt x="20491" y="20155"/>
                      <a:pt x="18071" y="20155"/>
                    </a:cubicBezTo>
                    <a:cubicBezTo>
                      <a:pt x="14203" y="20155"/>
                      <a:pt x="10003" y="19085"/>
                      <a:pt x="6414" y="16243"/>
                    </a:cubicBezTo>
                    <a:cubicBezTo>
                      <a:pt x="2523" y="13112"/>
                      <a:pt x="1186" y="8218"/>
                      <a:pt x="1246" y="4783"/>
                    </a:cubicBezTo>
                    <a:cubicBezTo>
                      <a:pt x="1246" y="4783"/>
                      <a:pt x="1307" y="4783"/>
                      <a:pt x="1307" y="4753"/>
                    </a:cubicBezTo>
                    <a:cubicBezTo>
                      <a:pt x="2097" y="3720"/>
                      <a:pt x="2888" y="3173"/>
                      <a:pt x="3648" y="3081"/>
                    </a:cubicBezTo>
                    <a:cubicBezTo>
                      <a:pt x="3674" y="3080"/>
                      <a:pt x="3700" y="3080"/>
                      <a:pt x="3725" y="3080"/>
                    </a:cubicBezTo>
                    <a:close/>
                    <a:moveTo>
                      <a:pt x="3232" y="1"/>
                    </a:moveTo>
                    <a:cubicBezTo>
                      <a:pt x="2173" y="1"/>
                      <a:pt x="1341" y="904"/>
                      <a:pt x="912" y="2534"/>
                    </a:cubicBezTo>
                    <a:cubicBezTo>
                      <a:pt x="0" y="5878"/>
                      <a:pt x="1003" y="12717"/>
                      <a:pt x="6018" y="16729"/>
                    </a:cubicBezTo>
                    <a:cubicBezTo>
                      <a:pt x="9732" y="19726"/>
                      <a:pt x="14111" y="20829"/>
                      <a:pt x="18142" y="20829"/>
                    </a:cubicBezTo>
                    <a:cubicBezTo>
                      <a:pt x="20611" y="20829"/>
                      <a:pt x="22950" y="20415"/>
                      <a:pt x="24925" y="19769"/>
                    </a:cubicBezTo>
                    <a:cubicBezTo>
                      <a:pt x="28207" y="18705"/>
                      <a:pt x="30487" y="17033"/>
                      <a:pt x="30943" y="15361"/>
                    </a:cubicBezTo>
                    <a:cubicBezTo>
                      <a:pt x="31004" y="15057"/>
                      <a:pt x="31034" y="14723"/>
                      <a:pt x="30973" y="14419"/>
                    </a:cubicBezTo>
                    <a:cubicBezTo>
                      <a:pt x="30880" y="13800"/>
                      <a:pt x="30103" y="13598"/>
                      <a:pt x="28844" y="13598"/>
                    </a:cubicBezTo>
                    <a:cubicBezTo>
                      <a:pt x="28063" y="13598"/>
                      <a:pt x="27095" y="13676"/>
                      <a:pt x="25988" y="13781"/>
                    </a:cubicBezTo>
                    <a:cubicBezTo>
                      <a:pt x="25502" y="13811"/>
                      <a:pt x="25016" y="13841"/>
                      <a:pt x="24621" y="13872"/>
                    </a:cubicBezTo>
                    <a:cubicBezTo>
                      <a:pt x="24525" y="13878"/>
                      <a:pt x="24406" y="13882"/>
                      <a:pt x="24264" y="13882"/>
                    </a:cubicBezTo>
                    <a:cubicBezTo>
                      <a:pt x="21793" y="13882"/>
                      <a:pt x="12623" y="12770"/>
                      <a:pt x="7994" y="6790"/>
                    </a:cubicBezTo>
                    <a:cubicBezTo>
                      <a:pt x="5137" y="3142"/>
                      <a:pt x="4742" y="1531"/>
                      <a:pt x="4590" y="893"/>
                    </a:cubicBezTo>
                    <a:cubicBezTo>
                      <a:pt x="4438" y="194"/>
                      <a:pt x="4256" y="103"/>
                      <a:pt x="3435" y="11"/>
                    </a:cubicBezTo>
                    <a:cubicBezTo>
                      <a:pt x="3366" y="4"/>
                      <a:pt x="3299" y="1"/>
                      <a:pt x="32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1" name="Google Shape;1601;p26"/>
              <p:cNvSpPr/>
              <p:nvPr/>
            </p:nvSpPr>
            <p:spPr>
              <a:xfrm>
                <a:off x="6642475" y="4897775"/>
                <a:ext cx="572225" cy="268200"/>
              </a:xfrm>
              <a:custGeom>
                <a:rect b="b" l="l" r="r" t="t"/>
                <a:pathLst>
                  <a:path extrusionOk="0" h="10728" w="22889">
                    <a:moveTo>
                      <a:pt x="670" y="1"/>
                    </a:moveTo>
                    <a:cubicBezTo>
                      <a:pt x="518" y="1"/>
                      <a:pt x="366" y="92"/>
                      <a:pt x="335" y="244"/>
                    </a:cubicBezTo>
                    <a:lnTo>
                      <a:pt x="335" y="274"/>
                    </a:lnTo>
                    <a:cubicBezTo>
                      <a:pt x="335" y="426"/>
                      <a:pt x="1" y="3952"/>
                      <a:pt x="6475" y="8207"/>
                    </a:cubicBezTo>
                    <a:cubicBezTo>
                      <a:pt x="9430" y="10186"/>
                      <a:pt x="12985" y="10728"/>
                      <a:pt x="16010" y="10728"/>
                    </a:cubicBezTo>
                    <a:cubicBezTo>
                      <a:pt x="19583" y="10728"/>
                      <a:pt x="22415" y="9973"/>
                      <a:pt x="22646" y="9940"/>
                    </a:cubicBezTo>
                    <a:cubicBezTo>
                      <a:pt x="22828" y="9879"/>
                      <a:pt x="22889" y="9697"/>
                      <a:pt x="22859" y="9514"/>
                    </a:cubicBezTo>
                    <a:cubicBezTo>
                      <a:pt x="22832" y="9355"/>
                      <a:pt x="22690" y="9266"/>
                      <a:pt x="22512" y="9266"/>
                    </a:cubicBezTo>
                    <a:cubicBezTo>
                      <a:pt x="22487" y="9266"/>
                      <a:pt x="22460" y="9267"/>
                      <a:pt x="22433" y="9271"/>
                    </a:cubicBezTo>
                    <a:cubicBezTo>
                      <a:pt x="22400" y="9305"/>
                      <a:pt x="19555" y="10064"/>
                      <a:pt x="15975" y="10064"/>
                    </a:cubicBezTo>
                    <a:cubicBezTo>
                      <a:pt x="13043" y="10064"/>
                      <a:pt x="9618" y="9555"/>
                      <a:pt x="6840" y="7721"/>
                    </a:cubicBezTo>
                    <a:cubicBezTo>
                      <a:pt x="761" y="3678"/>
                      <a:pt x="974" y="426"/>
                      <a:pt x="974" y="396"/>
                    </a:cubicBezTo>
                    <a:cubicBezTo>
                      <a:pt x="1004" y="183"/>
                      <a:pt x="852" y="31"/>
                      <a:pt x="67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2" name="Google Shape;1602;p26"/>
              <p:cNvSpPr/>
              <p:nvPr/>
            </p:nvSpPr>
            <p:spPr>
              <a:xfrm>
                <a:off x="6693400" y="4910550"/>
                <a:ext cx="215075" cy="186450"/>
              </a:xfrm>
              <a:custGeom>
                <a:rect b="b" l="l" r="r" t="t"/>
                <a:pathLst>
                  <a:path extrusionOk="0" h="7458" w="8603">
                    <a:moveTo>
                      <a:pt x="392" y="0"/>
                    </a:moveTo>
                    <a:cubicBezTo>
                      <a:pt x="344" y="0"/>
                      <a:pt x="294" y="12"/>
                      <a:pt x="244" y="37"/>
                    </a:cubicBezTo>
                    <a:cubicBezTo>
                      <a:pt x="122" y="37"/>
                      <a:pt x="31" y="98"/>
                      <a:pt x="31" y="219"/>
                    </a:cubicBezTo>
                    <a:cubicBezTo>
                      <a:pt x="1" y="310"/>
                      <a:pt x="31" y="371"/>
                      <a:pt x="31" y="462"/>
                    </a:cubicBezTo>
                    <a:cubicBezTo>
                      <a:pt x="2463" y="5933"/>
                      <a:pt x="7903" y="7362"/>
                      <a:pt x="8147" y="7453"/>
                    </a:cubicBezTo>
                    <a:cubicBezTo>
                      <a:pt x="8166" y="7456"/>
                      <a:pt x="8184" y="7458"/>
                      <a:pt x="8203" y="7458"/>
                    </a:cubicBezTo>
                    <a:cubicBezTo>
                      <a:pt x="8360" y="7458"/>
                      <a:pt x="8487" y="7346"/>
                      <a:pt x="8542" y="7210"/>
                    </a:cubicBezTo>
                    <a:cubicBezTo>
                      <a:pt x="8602" y="7028"/>
                      <a:pt x="8481" y="6876"/>
                      <a:pt x="8329" y="6785"/>
                    </a:cubicBezTo>
                    <a:cubicBezTo>
                      <a:pt x="8299" y="6785"/>
                      <a:pt x="2979" y="5356"/>
                      <a:pt x="700" y="189"/>
                    </a:cubicBezTo>
                    <a:cubicBezTo>
                      <a:pt x="634" y="79"/>
                      <a:pt x="520" y="0"/>
                      <a:pt x="39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03" name="Google Shape;1603;p26"/>
            <p:cNvGrpSpPr/>
            <p:nvPr/>
          </p:nvGrpSpPr>
          <p:grpSpPr>
            <a:xfrm flipH="1">
              <a:off x="333709" y="52550"/>
              <a:ext cx="354150" cy="394425"/>
              <a:chOff x="7037625" y="1519300"/>
              <a:chExt cx="354150" cy="394425"/>
            </a:xfrm>
          </p:grpSpPr>
          <p:sp>
            <p:nvSpPr>
              <p:cNvPr id="1604" name="Google Shape;1604;p26"/>
              <p:cNvSpPr/>
              <p:nvPr/>
            </p:nvSpPr>
            <p:spPr>
              <a:xfrm>
                <a:off x="7037625" y="1519300"/>
                <a:ext cx="354150" cy="394425"/>
              </a:xfrm>
              <a:custGeom>
                <a:rect b="b" l="l" r="r" t="t"/>
                <a:pathLst>
                  <a:path extrusionOk="0" h="15777" w="14166">
                    <a:moveTo>
                      <a:pt x="1065" y="670"/>
                    </a:moveTo>
                    <a:cubicBezTo>
                      <a:pt x="1581" y="670"/>
                      <a:pt x="2280" y="2189"/>
                      <a:pt x="2767" y="3952"/>
                    </a:cubicBezTo>
                    <a:lnTo>
                      <a:pt x="2676" y="4013"/>
                    </a:lnTo>
                    <a:cubicBezTo>
                      <a:pt x="1703" y="3010"/>
                      <a:pt x="639" y="1794"/>
                      <a:pt x="669" y="1095"/>
                    </a:cubicBezTo>
                    <a:cubicBezTo>
                      <a:pt x="669" y="943"/>
                      <a:pt x="761" y="852"/>
                      <a:pt x="852" y="761"/>
                    </a:cubicBezTo>
                    <a:cubicBezTo>
                      <a:pt x="943" y="730"/>
                      <a:pt x="1004" y="670"/>
                      <a:pt x="1065" y="670"/>
                    </a:cubicBezTo>
                    <a:close/>
                    <a:moveTo>
                      <a:pt x="5685" y="3223"/>
                    </a:moveTo>
                    <a:cubicBezTo>
                      <a:pt x="5837" y="3253"/>
                      <a:pt x="6414" y="3436"/>
                      <a:pt x="6688" y="3800"/>
                    </a:cubicBezTo>
                    <a:cubicBezTo>
                      <a:pt x="6779" y="3983"/>
                      <a:pt x="6779" y="4256"/>
                      <a:pt x="6718" y="4560"/>
                    </a:cubicBezTo>
                    <a:cubicBezTo>
                      <a:pt x="6627" y="4834"/>
                      <a:pt x="6475" y="4986"/>
                      <a:pt x="6262" y="5047"/>
                    </a:cubicBezTo>
                    <a:cubicBezTo>
                      <a:pt x="6150" y="5084"/>
                      <a:pt x="6027" y="5100"/>
                      <a:pt x="5899" y="5100"/>
                    </a:cubicBezTo>
                    <a:cubicBezTo>
                      <a:pt x="5402" y="5100"/>
                      <a:pt x="4838" y="4863"/>
                      <a:pt x="4621" y="4743"/>
                    </a:cubicBezTo>
                    <a:cubicBezTo>
                      <a:pt x="4573" y="4723"/>
                      <a:pt x="4522" y="4713"/>
                      <a:pt x="4471" y="4713"/>
                    </a:cubicBezTo>
                    <a:cubicBezTo>
                      <a:pt x="4363" y="4713"/>
                      <a:pt x="4258" y="4760"/>
                      <a:pt x="4195" y="4864"/>
                    </a:cubicBezTo>
                    <a:cubicBezTo>
                      <a:pt x="4104" y="5016"/>
                      <a:pt x="4135" y="5199"/>
                      <a:pt x="4287" y="5320"/>
                    </a:cubicBezTo>
                    <a:cubicBezTo>
                      <a:pt x="4469" y="5502"/>
                      <a:pt x="4925" y="5958"/>
                      <a:pt x="4925" y="6262"/>
                    </a:cubicBezTo>
                    <a:cubicBezTo>
                      <a:pt x="4925" y="6354"/>
                      <a:pt x="4925" y="6414"/>
                      <a:pt x="4803" y="6506"/>
                    </a:cubicBezTo>
                    <a:cubicBezTo>
                      <a:pt x="4718" y="6580"/>
                      <a:pt x="4619" y="6611"/>
                      <a:pt x="4512" y="6611"/>
                    </a:cubicBezTo>
                    <a:cubicBezTo>
                      <a:pt x="4005" y="6611"/>
                      <a:pt x="3334" y="5923"/>
                      <a:pt x="3283" y="5898"/>
                    </a:cubicBezTo>
                    <a:cubicBezTo>
                      <a:pt x="3223" y="5817"/>
                      <a:pt x="3135" y="5776"/>
                      <a:pt x="3038" y="5776"/>
                    </a:cubicBezTo>
                    <a:cubicBezTo>
                      <a:pt x="2990" y="5776"/>
                      <a:pt x="2939" y="5786"/>
                      <a:pt x="2888" y="5806"/>
                    </a:cubicBezTo>
                    <a:cubicBezTo>
                      <a:pt x="2736" y="5898"/>
                      <a:pt x="2676" y="6050"/>
                      <a:pt x="2736" y="6202"/>
                    </a:cubicBezTo>
                    <a:cubicBezTo>
                      <a:pt x="2919" y="6749"/>
                      <a:pt x="3101" y="8086"/>
                      <a:pt x="2524" y="8329"/>
                    </a:cubicBezTo>
                    <a:cubicBezTo>
                      <a:pt x="2493" y="8344"/>
                      <a:pt x="2455" y="8352"/>
                      <a:pt x="2421" y="8352"/>
                    </a:cubicBezTo>
                    <a:cubicBezTo>
                      <a:pt x="2387" y="8352"/>
                      <a:pt x="2356" y="8344"/>
                      <a:pt x="2341" y="8329"/>
                    </a:cubicBezTo>
                    <a:cubicBezTo>
                      <a:pt x="2007" y="8117"/>
                      <a:pt x="1673" y="7296"/>
                      <a:pt x="1460" y="6688"/>
                    </a:cubicBezTo>
                    <a:cubicBezTo>
                      <a:pt x="1733" y="6080"/>
                      <a:pt x="2189" y="5472"/>
                      <a:pt x="2767" y="4864"/>
                    </a:cubicBezTo>
                    <a:cubicBezTo>
                      <a:pt x="2949" y="5107"/>
                      <a:pt x="3101" y="5259"/>
                      <a:pt x="3192" y="5290"/>
                    </a:cubicBezTo>
                    <a:cubicBezTo>
                      <a:pt x="3253" y="5320"/>
                      <a:pt x="3344" y="5351"/>
                      <a:pt x="3405" y="5351"/>
                    </a:cubicBezTo>
                    <a:cubicBezTo>
                      <a:pt x="3587" y="5351"/>
                      <a:pt x="3739" y="5199"/>
                      <a:pt x="3739" y="5016"/>
                    </a:cubicBezTo>
                    <a:cubicBezTo>
                      <a:pt x="3739" y="4986"/>
                      <a:pt x="3739" y="4955"/>
                      <a:pt x="3709" y="4895"/>
                    </a:cubicBezTo>
                    <a:cubicBezTo>
                      <a:pt x="3679" y="4712"/>
                      <a:pt x="3587" y="4439"/>
                      <a:pt x="3527" y="4135"/>
                    </a:cubicBezTo>
                    <a:cubicBezTo>
                      <a:pt x="4256" y="3618"/>
                      <a:pt x="4955" y="3314"/>
                      <a:pt x="5685" y="3223"/>
                    </a:cubicBezTo>
                    <a:close/>
                    <a:moveTo>
                      <a:pt x="7174" y="3344"/>
                    </a:moveTo>
                    <a:lnTo>
                      <a:pt x="7174" y="3344"/>
                    </a:lnTo>
                    <a:cubicBezTo>
                      <a:pt x="8268" y="3709"/>
                      <a:pt x="9332" y="4591"/>
                      <a:pt x="10214" y="5928"/>
                    </a:cubicBezTo>
                    <a:cubicBezTo>
                      <a:pt x="11916" y="8542"/>
                      <a:pt x="13223" y="13314"/>
                      <a:pt x="11551" y="14682"/>
                    </a:cubicBezTo>
                    <a:cubicBezTo>
                      <a:pt x="11186" y="14925"/>
                      <a:pt x="10700" y="15077"/>
                      <a:pt x="10062" y="15077"/>
                    </a:cubicBezTo>
                    <a:cubicBezTo>
                      <a:pt x="7964" y="15077"/>
                      <a:pt x="4955" y="13497"/>
                      <a:pt x="3527" y="12585"/>
                    </a:cubicBezTo>
                    <a:cubicBezTo>
                      <a:pt x="2463" y="11886"/>
                      <a:pt x="1156" y="10487"/>
                      <a:pt x="1004" y="8755"/>
                    </a:cubicBezTo>
                    <a:cubicBezTo>
                      <a:pt x="973" y="8451"/>
                      <a:pt x="1004" y="8086"/>
                      <a:pt x="1065" y="7782"/>
                    </a:cubicBezTo>
                    <a:cubicBezTo>
                      <a:pt x="1247" y="8238"/>
                      <a:pt x="1551" y="8755"/>
                      <a:pt x="1976" y="8937"/>
                    </a:cubicBezTo>
                    <a:cubicBezTo>
                      <a:pt x="2068" y="8998"/>
                      <a:pt x="2220" y="8998"/>
                      <a:pt x="2341" y="8998"/>
                    </a:cubicBezTo>
                    <a:cubicBezTo>
                      <a:pt x="2463" y="8998"/>
                      <a:pt x="2615" y="8968"/>
                      <a:pt x="2736" y="8937"/>
                    </a:cubicBezTo>
                    <a:cubicBezTo>
                      <a:pt x="3496" y="8603"/>
                      <a:pt x="3527" y="7630"/>
                      <a:pt x="3435" y="6931"/>
                    </a:cubicBezTo>
                    <a:lnTo>
                      <a:pt x="3435" y="6931"/>
                    </a:lnTo>
                    <a:cubicBezTo>
                      <a:pt x="3738" y="7099"/>
                      <a:pt x="4059" y="7211"/>
                      <a:pt x="4373" y="7211"/>
                    </a:cubicBezTo>
                    <a:cubicBezTo>
                      <a:pt x="4627" y="7211"/>
                      <a:pt x="4876" y="7138"/>
                      <a:pt x="5107" y="6961"/>
                    </a:cubicBezTo>
                    <a:cubicBezTo>
                      <a:pt x="5350" y="6749"/>
                      <a:pt x="5502" y="6506"/>
                      <a:pt x="5502" y="6202"/>
                    </a:cubicBezTo>
                    <a:cubicBezTo>
                      <a:pt x="5502" y="5989"/>
                      <a:pt x="5472" y="5837"/>
                      <a:pt x="5381" y="5715"/>
                    </a:cubicBezTo>
                    <a:lnTo>
                      <a:pt x="5381" y="5715"/>
                    </a:lnTo>
                    <a:cubicBezTo>
                      <a:pt x="5510" y="5739"/>
                      <a:pt x="5649" y="5753"/>
                      <a:pt x="5790" y="5753"/>
                    </a:cubicBezTo>
                    <a:cubicBezTo>
                      <a:pt x="6012" y="5753"/>
                      <a:pt x="6240" y="5717"/>
                      <a:pt x="6445" y="5624"/>
                    </a:cubicBezTo>
                    <a:cubicBezTo>
                      <a:pt x="6840" y="5472"/>
                      <a:pt x="7113" y="5168"/>
                      <a:pt x="7296" y="4712"/>
                    </a:cubicBezTo>
                    <a:cubicBezTo>
                      <a:pt x="7478" y="4226"/>
                      <a:pt x="7448" y="3770"/>
                      <a:pt x="7205" y="3375"/>
                    </a:cubicBezTo>
                    <a:lnTo>
                      <a:pt x="7174" y="3344"/>
                    </a:lnTo>
                    <a:close/>
                    <a:moveTo>
                      <a:pt x="1095" y="1"/>
                    </a:moveTo>
                    <a:cubicBezTo>
                      <a:pt x="913" y="1"/>
                      <a:pt x="669" y="92"/>
                      <a:pt x="487" y="183"/>
                    </a:cubicBezTo>
                    <a:cubicBezTo>
                      <a:pt x="183" y="426"/>
                      <a:pt x="31" y="730"/>
                      <a:pt x="31" y="1065"/>
                    </a:cubicBezTo>
                    <a:cubicBezTo>
                      <a:pt x="1" y="2098"/>
                      <a:pt x="1277" y="3527"/>
                      <a:pt x="2220" y="4439"/>
                    </a:cubicBezTo>
                    <a:cubicBezTo>
                      <a:pt x="913" y="5806"/>
                      <a:pt x="274" y="7296"/>
                      <a:pt x="396" y="8816"/>
                    </a:cubicBezTo>
                    <a:cubicBezTo>
                      <a:pt x="609" y="10791"/>
                      <a:pt x="1976" y="12342"/>
                      <a:pt x="3192" y="13162"/>
                    </a:cubicBezTo>
                    <a:cubicBezTo>
                      <a:pt x="3587" y="13405"/>
                      <a:pt x="7265" y="15776"/>
                      <a:pt x="10062" y="15776"/>
                    </a:cubicBezTo>
                    <a:cubicBezTo>
                      <a:pt x="10852" y="15776"/>
                      <a:pt x="11460" y="15594"/>
                      <a:pt x="11946" y="15199"/>
                    </a:cubicBezTo>
                    <a:cubicBezTo>
                      <a:pt x="14165" y="13405"/>
                      <a:pt x="12372" y="8025"/>
                      <a:pt x="10791" y="5624"/>
                    </a:cubicBezTo>
                    <a:cubicBezTo>
                      <a:pt x="9484" y="3679"/>
                      <a:pt x="7752" y="2554"/>
                      <a:pt x="6019" y="2554"/>
                    </a:cubicBezTo>
                    <a:cubicBezTo>
                      <a:pt x="5107" y="2554"/>
                      <a:pt x="4195" y="2858"/>
                      <a:pt x="3375" y="3466"/>
                    </a:cubicBezTo>
                    <a:cubicBezTo>
                      <a:pt x="2919" y="1946"/>
                      <a:pt x="2159" y="1"/>
                      <a:pt x="109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5" name="Google Shape;1605;p26"/>
              <p:cNvSpPr/>
              <p:nvPr/>
            </p:nvSpPr>
            <p:spPr>
              <a:xfrm>
                <a:off x="7112850" y="1768400"/>
                <a:ext cx="48675" cy="31325"/>
              </a:xfrm>
              <a:custGeom>
                <a:rect b="b" l="l" r="r" t="t"/>
                <a:pathLst>
                  <a:path extrusionOk="0" h="1253" w="1947">
                    <a:moveTo>
                      <a:pt x="413" y="1"/>
                    </a:moveTo>
                    <a:cubicBezTo>
                      <a:pt x="288" y="1"/>
                      <a:pt x="158" y="79"/>
                      <a:pt x="92" y="189"/>
                    </a:cubicBezTo>
                    <a:cubicBezTo>
                      <a:pt x="1" y="341"/>
                      <a:pt x="92" y="554"/>
                      <a:pt x="244" y="645"/>
                    </a:cubicBezTo>
                    <a:lnTo>
                      <a:pt x="1430" y="1192"/>
                    </a:lnTo>
                    <a:cubicBezTo>
                      <a:pt x="1460" y="1253"/>
                      <a:pt x="1490" y="1253"/>
                      <a:pt x="1582" y="1253"/>
                    </a:cubicBezTo>
                    <a:cubicBezTo>
                      <a:pt x="1673" y="1253"/>
                      <a:pt x="1794" y="1162"/>
                      <a:pt x="1885" y="1040"/>
                    </a:cubicBezTo>
                    <a:cubicBezTo>
                      <a:pt x="1946" y="919"/>
                      <a:pt x="1885" y="675"/>
                      <a:pt x="1733" y="584"/>
                    </a:cubicBezTo>
                    <a:lnTo>
                      <a:pt x="548" y="37"/>
                    </a:lnTo>
                    <a:cubicBezTo>
                      <a:pt x="506" y="12"/>
                      <a:pt x="460" y="1"/>
                      <a:pt x="41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6" name="Google Shape;1606;p26"/>
              <p:cNvSpPr/>
              <p:nvPr/>
            </p:nvSpPr>
            <p:spPr>
              <a:xfrm>
                <a:off x="7153900" y="1718500"/>
                <a:ext cx="43325" cy="44750"/>
              </a:xfrm>
              <a:custGeom>
                <a:rect b="b" l="l" r="r" t="t"/>
                <a:pathLst>
                  <a:path extrusionOk="0" h="1790" w="1733">
                    <a:moveTo>
                      <a:pt x="377" y="0"/>
                    </a:moveTo>
                    <a:cubicBezTo>
                      <a:pt x="294" y="0"/>
                      <a:pt x="210" y="30"/>
                      <a:pt x="152" y="88"/>
                    </a:cubicBezTo>
                    <a:cubicBezTo>
                      <a:pt x="0" y="209"/>
                      <a:pt x="0" y="422"/>
                      <a:pt x="122" y="544"/>
                    </a:cubicBezTo>
                    <a:lnTo>
                      <a:pt x="1125" y="1699"/>
                    </a:lnTo>
                    <a:cubicBezTo>
                      <a:pt x="1186" y="1759"/>
                      <a:pt x="1277" y="1790"/>
                      <a:pt x="1368" y="1790"/>
                    </a:cubicBezTo>
                    <a:cubicBezTo>
                      <a:pt x="1459" y="1790"/>
                      <a:pt x="1520" y="1759"/>
                      <a:pt x="1581" y="1729"/>
                    </a:cubicBezTo>
                    <a:cubicBezTo>
                      <a:pt x="1733" y="1608"/>
                      <a:pt x="1733" y="1395"/>
                      <a:pt x="1611" y="1273"/>
                    </a:cubicBezTo>
                    <a:lnTo>
                      <a:pt x="608" y="118"/>
                    </a:lnTo>
                    <a:cubicBezTo>
                      <a:pt x="560" y="38"/>
                      <a:pt x="470" y="0"/>
                      <a:pt x="37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7" name="Google Shape;1607;p26"/>
              <p:cNvSpPr/>
              <p:nvPr/>
            </p:nvSpPr>
            <p:spPr>
              <a:xfrm>
                <a:off x="7191900" y="1684650"/>
                <a:ext cx="31925" cy="38325"/>
              </a:xfrm>
              <a:custGeom>
                <a:rect b="b" l="l" r="r" t="t"/>
                <a:pathLst>
                  <a:path extrusionOk="0" h="1533" w="1277">
                    <a:moveTo>
                      <a:pt x="365" y="1"/>
                    </a:moveTo>
                    <a:cubicBezTo>
                      <a:pt x="313" y="1"/>
                      <a:pt x="262" y="14"/>
                      <a:pt x="213" y="44"/>
                    </a:cubicBezTo>
                    <a:cubicBezTo>
                      <a:pt x="61" y="165"/>
                      <a:pt x="0" y="347"/>
                      <a:pt x="91" y="499"/>
                    </a:cubicBezTo>
                    <a:lnTo>
                      <a:pt x="608" y="1381"/>
                    </a:lnTo>
                    <a:cubicBezTo>
                      <a:pt x="699" y="1472"/>
                      <a:pt x="821" y="1533"/>
                      <a:pt x="882" y="1533"/>
                    </a:cubicBezTo>
                    <a:cubicBezTo>
                      <a:pt x="973" y="1533"/>
                      <a:pt x="1003" y="1533"/>
                      <a:pt x="1064" y="1472"/>
                    </a:cubicBezTo>
                    <a:cubicBezTo>
                      <a:pt x="1216" y="1381"/>
                      <a:pt x="1277" y="1168"/>
                      <a:pt x="1186" y="1016"/>
                    </a:cubicBezTo>
                    <a:lnTo>
                      <a:pt x="669" y="165"/>
                    </a:lnTo>
                    <a:cubicBezTo>
                      <a:pt x="586" y="62"/>
                      <a:pt x="476" y="1"/>
                      <a:pt x="36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8" name="Google Shape;1608;p26"/>
              <p:cNvSpPr/>
              <p:nvPr/>
            </p:nvSpPr>
            <p:spPr>
              <a:xfrm>
                <a:off x="7235975" y="1652100"/>
                <a:ext cx="37250" cy="42775"/>
              </a:xfrm>
              <a:custGeom>
                <a:rect b="b" l="l" r="r" t="t"/>
                <a:pathLst>
                  <a:path extrusionOk="0" h="1711" w="1490">
                    <a:moveTo>
                      <a:pt x="337" y="1"/>
                    </a:moveTo>
                    <a:cubicBezTo>
                      <a:pt x="274" y="1"/>
                      <a:pt x="211" y="15"/>
                      <a:pt x="152" y="39"/>
                    </a:cubicBezTo>
                    <a:cubicBezTo>
                      <a:pt x="0" y="160"/>
                      <a:pt x="0" y="342"/>
                      <a:pt x="61" y="494"/>
                    </a:cubicBezTo>
                    <a:lnTo>
                      <a:pt x="882" y="1619"/>
                    </a:lnTo>
                    <a:cubicBezTo>
                      <a:pt x="942" y="1680"/>
                      <a:pt x="1033" y="1710"/>
                      <a:pt x="1125" y="1710"/>
                    </a:cubicBezTo>
                    <a:cubicBezTo>
                      <a:pt x="1216" y="1710"/>
                      <a:pt x="1277" y="1680"/>
                      <a:pt x="1337" y="1649"/>
                    </a:cubicBezTo>
                    <a:cubicBezTo>
                      <a:pt x="1489" y="1528"/>
                      <a:pt x="1489" y="1346"/>
                      <a:pt x="1398" y="1194"/>
                    </a:cubicBezTo>
                    <a:lnTo>
                      <a:pt x="608" y="130"/>
                    </a:lnTo>
                    <a:cubicBezTo>
                      <a:pt x="533" y="37"/>
                      <a:pt x="436" y="1"/>
                      <a:pt x="33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9" name="Google Shape;1609;p26"/>
              <p:cNvSpPr/>
              <p:nvPr/>
            </p:nvSpPr>
            <p:spPr>
              <a:xfrm>
                <a:off x="7185050" y="1798650"/>
                <a:ext cx="44100" cy="30875"/>
              </a:xfrm>
              <a:custGeom>
                <a:rect b="b" l="l" r="r" t="t"/>
                <a:pathLst>
                  <a:path extrusionOk="0" h="1235" w="1764">
                    <a:moveTo>
                      <a:pt x="389" y="0"/>
                    </a:moveTo>
                    <a:cubicBezTo>
                      <a:pt x="272" y="0"/>
                      <a:pt x="154" y="61"/>
                      <a:pt x="92" y="164"/>
                    </a:cubicBezTo>
                    <a:cubicBezTo>
                      <a:pt x="1" y="316"/>
                      <a:pt x="61" y="529"/>
                      <a:pt x="213" y="620"/>
                    </a:cubicBezTo>
                    <a:lnTo>
                      <a:pt x="1216" y="1168"/>
                    </a:lnTo>
                    <a:cubicBezTo>
                      <a:pt x="1277" y="1228"/>
                      <a:pt x="1338" y="1228"/>
                      <a:pt x="1368" y="1228"/>
                    </a:cubicBezTo>
                    <a:cubicBezTo>
                      <a:pt x="1385" y="1232"/>
                      <a:pt x="1401" y="1234"/>
                      <a:pt x="1417" y="1234"/>
                    </a:cubicBezTo>
                    <a:cubicBezTo>
                      <a:pt x="1522" y="1234"/>
                      <a:pt x="1624" y="1155"/>
                      <a:pt x="1703" y="1076"/>
                    </a:cubicBezTo>
                    <a:cubicBezTo>
                      <a:pt x="1763" y="894"/>
                      <a:pt x="1733" y="681"/>
                      <a:pt x="1581" y="620"/>
                    </a:cubicBezTo>
                    <a:lnTo>
                      <a:pt x="548" y="43"/>
                    </a:lnTo>
                    <a:cubicBezTo>
                      <a:pt x="499" y="14"/>
                      <a:pt x="444" y="0"/>
                      <a:pt x="38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0" name="Google Shape;1610;p26"/>
              <p:cNvSpPr/>
              <p:nvPr/>
            </p:nvSpPr>
            <p:spPr>
              <a:xfrm>
                <a:off x="7210875" y="1746375"/>
                <a:ext cx="41825" cy="42725"/>
              </a:xfrm>
              <a:custGeom>
                <a:rect b="b" l="l" r="r" t="t"/>
                <a:pathLst>
                  <a:path extrusionOk="0" h="1709" w="1673">
                    <a:moveTo>
                      <a:pt x="334" y="1"/>
                    </a:moveTo>
                    <a:cubicBezTo>
                      <a:pt x="264" y="1"/>
                      <a:pt x="199" y="21"/>
                      <a:pt x="153" y="67"/>
                    </a:cubicBezTo>
                    <a:cubicBezTo>
                      <a:pt x="1" y="189"/>
                      <a:pt x="1" y="432"/>
                      <a:pt x="123" y="523"/>
                    </a:cubicBezTo>
                    <a:lnTo>
                      <a:pt x="1034" y="1587"/>
                    </a:lnTo>
                    <a:cubicBezTo>
                      <a:pt x="1126" y="1678"/>
                      <a:pt x="1186" y="1708"/>
                      <a:pt x="1308" y="1708"/>
                    </a:cubicBezTo>
                    <a:cubicBezTo>
                      <a:pt x="1369" y="1708"/>
                      <a:pt x="1460" y="1678"/>
                      <a:pt x="1521" y="1648"/>
                    </a:cubicBezTo>
                    <a:cubicBezTo>
                      <a:pt x="1673" y="1526"/>
                      <a:pt x="1673" y="1283"/>
                      <a:pt x="1582" y="1192"/>
                    </a:cubicBezTo>
                    <a:lnTo>
                      <a:pt x="670" y="128"/>
                    </a:lnTo>
                    <a:cubicBezTo>
                      <a:pt x="576" y="53"/>
                      <a:pt x="447" y="1"/>
                      <a:pt x="33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1" name="Google Shape;1611;p26"/>
              <p:cNvSpPr/>
              <p:nvPr/>
            </p:nvSpPr>
            <p:spPr>
              <a:xfrm>
                <a:off x="7254950" y="1720775"/>
                <a:ext cx="31200" cy="32600"/>
              </a:xfrm>
              <a:custGeom>
                <a:rect b="b" l="l" r="r" t="t"/>
                <a:pathLst>
                  <a:path extrusionOk="0" h="1304" w="1248">
                    <a:moveTo>
                      <a:pt x="367" y="0"/>
                    </a:moveTo>
                    <a:cubicBezTo>
                      <a:pt x="288" y="0"/>
                      <a:pt x="210" y="31"/>
                      <a:pt x="153" y="88"/>
                    </a:cubicBezTo>
                    <a:cubicBezTo>
                      <a:pt x="1" y="179"/>
                      <a:pt x="1" y="422"/>
                      <a:pt x="123" y="544"/>
                    </a:cubicBezTo>
                    <a:lnTo>
                      <a:pt x="639" y="1182"/>
                    </a:lnTo>
                    <a:cubicBezTo>
                      <a:pt x="730" y="1243"/>
                      <a:pt x="791" y="1304"/>
                      <a:pt x="913" y="1304"/>
                    </a:cubicBezTo>
                    <a:cubicBezTo>
                      <a:pt x="974" y="1304"/>
                      <a:pt x="1065" y="1304"/>
                      <a:pt x="1095" y="1213"/>
                    </a:cubicBezTo>
                    <a:cubicBezTo>
                      <a:pt x="1247" y="1091"/>
                      <a:pt x="1247" y="878"/>
                      <a:pt x="1126" y="757"/>
                    </a:cubicBezTo>
                    <a:lnTo>
                      <a:pt x="609" y="118"/>
                    </a:lnTo>
                    <a:cubicBezTo>
                      <a:pt x="545" y="38"/>
                      <a:pt x="455" y="0"/>
                      <a:pt x="36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2" name="Google Shape;1612;p26"/>
              <p:cNvSpPr/>
              <p:nvPr/>
            </p:nvSpPr>
            <p:spPr>
              <a:xfrm>
                <a:off x="7222275" y="1841675"/>
                <a:ext cx="44875" cy="27975"/>
              </a:xfrm>
              <a:custGeom>
                <a:rect b="b" l="l" r="r" t="t"/>
                <a:pathLst>
                  <a:path extrusionOk="0" h="1119" w="1795">
                    <a:moveTo>
                      <a:pt x="417" y="1"/>
                    </a:moveTo>
                    <a:cubicBezTo>
                      <a:pt x="283" y="1"/>
                      <a:pt x="137" y="63"/>
                      <a:pt x="92" y="176"/>
                    </a:cubicBezTo>
                    <a:cubicBezTo>
                      <a:pt x="1" y="328"/>
                      <a:pt x="92" y="571"/>
                      <a:pt x="244" y="632"/>
                    </a:cubicBezTo>
                    <a:lnTo>
                      <a:pt x="1217" y="1088"/>
                    </a:lnTo>
                    <a:cubicBezTo>
                      <a:pt x="1247" y="1118"/>
                      <a:pt x="1308" y="1118"/>
                      <a:pt x="1369" y="1118"/>
                    </a:cubicBezTo>
                    <a:cubicBezTo>
                      <a:pt x="1490" y="1118"/>
                      <a:pt x="1612" y="1057"/>
                      <a:pt x="1673" y="936"/>
                    </a:cubicBezTo>
                    <a:cubicBezTo>
                      <a:pt x="1794" y="754"/>
                      <a:pt x="1733" y="571"/>
                      <a:pt x="1521" y="480"/>
                    </a:cubicBezTo>
                    <a:lnTo>
                      <a:pt x="548" y="24"/>
                    </a:lnTo>
                    <a:cubicBezTo>
                      <a:pt x="509" y="8"/>
                      <a:pt x="463" y="1"/>
                      <a:pt x="41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3" name="Google Shape;1613;p26"/>
              <p:cNvSpPr/>
              <p:nvPr/>
            </p:nvSpPr>
            <p:spPr>
              <a:xfrm>
                <a:off x="7280800" y="1786275"/>
                <a:ext cx="32700" cy="40050"/>
              </a:xfrm>
              <a:custGeom>
                <a:rect b="b" l="l" r="r" t="t"/>
                <a:pathLst>
                  <a:path extrusionOk="0" h="1602" w="1308">
                    <a:moveTo>
                      <a:pt x="362" y="0"/>
                    </a:moveTo>
                    <a:cubicBezTo>
                      <a:pt x="301" y="0"/>
                      <a:pt x="240" y="17"/>
                      <a:pt x="183" y="52"/>
                    </a:cubicBezTo>
                    <a:cubicBezTo>
                      <a:pt x="31" y="143"/>
                      <a:pt x="0" y="355"/>
                      <a:pt x="61" y="477"/>
                    </a:cubicBezTo>
                    <a:lnTo>
                      <a:pt x="669" y="1450"/>
                    </a:lnTo>
                    <a:cubicBezTo>
                      <a:pt x="760" y="1571"/>
                      <a:pt x="851" y="1602"/>
                      <a:pt x="943" y="1602"/>
                    </a:cubicBezTo>
                    <a:cubicBezTo>
                      <a:pt x="1003" y="1602"/>
                      <a:pt x="1064" y="1602"/>
                      <a:pt x="1125" y="1571"/>
                    </a:cubicBezTo>
                    <a:cubicBezTo>
                      <a:pt x="1277" y="1450"/>
                      <a:pt x="1307" y="1237"/>
                      <a:pt x="1247" y="1115"/>
                    </a:cubicBezTo>
                    <a:lnTo>
                      <a:pt x="639" y="143"/>
                    </a:lnTo>
                    <a:cubicBezTo>
                      <a:pt x="563" y="48"/>
                      <a:pt x="463" y="0"/>
                      <a:pt x="36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4" name="Google Shape;1614;p26"/>
              <p:cNvSpPr/>
              <p:nvPr/>
            </p:nvSpPr>
            <p:spPr>
              <a:xfrm>
                <a:off x="7274725" y="1830950"/>
                <a:ext cx="38775" cy="38700"/>
              </a:xfrm>
              <a:custGeom>
                <a:rect b="b" l="l" r="r" t="t"/>
                <a:pathLst>
                  <a:path extrusionOk="0" h="1548" w="1551">
                    <a:moveTo>
                      <a:pt x="366" y="1"/>
                    </a:moveTo>
                    <a:cubicBezTo>
                      <a:pt x="287" y="1"/>
                      <a:pt x="210" y="31"/>
                      <a:pt x="152" y="88"/>
                    </a:cubicBezTo>
                    <a:cubicBezTo>
                      <a:pt x="0" y="179"/>
                      <a:pt x="0" y="423"/>
                      <a:pt x="122" y="544"/>
                    </a:cubicBezTo>
                    <a:lnTo>
                      <a:pt x="942" y="1456"/>
                    </a:lnTo>
                    <a:cubicBezTo>
                      <a:pt x="1034" y="1517"/>
                      <a:pt x="1094" y="1547"/>
                      <a:pt x="1186" y="1547"/>
                    </a:cubicBezTo>
                    <a:cubicBezTo>
                      <a:pt x="1246" y="1547"/>
                      <a:pt x="1338" y="1517"/>
                      <a:pt x="1398" y="1486"/>
                    </a:cubicBezTo>
                    <a:cubicBezTo>
                      <a:pt x="1550" y="1365"/>
                      <a:pt x="1550" y="1152"/>
                      <a:pt x="1459" y="1031"/>
                    </a:cubicBezTo>
                    <a:lnTo>
                      <a:pt x="608" y="119"/>
                    </a:lnTo>
                    <a:cubicBezTo>
                      <a:pt x="544" y="38"/>
                      <a:pt x="454" y="1"/>
                      <a:pt x="36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15" name="Google Shape;1615;p26"/>
            <p:cNvGrpSpPr/>
            <p:nvPr/>
          </p:nvGrpSpPr>
          <p:grpSpPr>
            <a:xfrm flipH="1">
              <a:off x="-289641" y="483700"/>
              <a:ext cx="587425" cy="348600"/>
              <a:chOff x="1439500" y="3797725"/>
              <a:chExt cx="587425" cy="348600"/>
            </a:xfrm>
          </p:grpSpPr>
          <p:sp>
            <p:nvSpPr>
              <p:cNvPr id="1616" name="Google Shape;1616;p26"/>
              <p:cNvSpPr/>
              <p:nvPr/>
            </p:nvSpPr>
            <p:spPr>
              <a:xfrm>
                <a:off x="1643150" y="3909825"/>
                <a:ext cx="383775" cy="188675"/>
              </a:xfrm>
              <a:custGeom>
                <a:rect b="b" l="l" r="r" t="t"/>
                <a:pathLst>
                  <a:path extrusionOk="0" h="7547" w="15351">
                    <a:moveTo>
                      <a:pt x="14408" y="1342"/>
                    </a:moveTo>
                    <a:cubicBezTo>
                      <a:pt x="14287" y="1737"/>
                      <a:pt x="14135" y="2162"/>
                      <a:pt x="13891" y="2679"/>
                    </a:cubicBezTo>
                    <a:cubicBezTo>
                      <a:pt x="13071" y="4564"/>
                      <a:pt x="11521" y="6813"/>
                      <a:pt x="8663" y="6904"/>
                    </a:cubicBezTo>
                    <a:cubicBezTo>
                      <a:pt x="8580" y="6907"/>
                      <a:pt x="8498" y="6908"/>
                      <a:pt x="8415" y="6908"/>
                    </a:cubicBezTo>
                    <a:cubicBezTo>
                      <a:pt x="5375" y="6908"/>
                      <a:pt x="3035" y="5293"/>
                      <a:pt x="1733" y="4169"/>
                    </a:cubicBezTo>
                    <a:lnTo>
                      <a:pt x="1733" y="4169"/>
                    </a:lnTo>
                    <a:cubicBezTo>
                      <a:pt x="2723" y="4482"/>
                      <a:pt x="4120" y="4811"/>
                      <a:pt x="5765" y="4811"/>
                    </a:cubicBezTo>
                    <a:cubicBezTo>
                      <a:pt x="8262" y="4811"/>
                      <a:pt x="11329" y="4054"/>
                      <a:pt x="14408" y="1342"/>
                    </a:cubicBezTo>
                    <a:close/>
                    <a:moveTo>
                      <a:pt x="14985" y="0"/>
                    </a:moveTo>
                    <a:cubicBezTo>
                      <a:pt x="14912" y="0"/>
                      <a:pt x="14838" y="30"/>
                      <a:pt x="14773" y="96"/>
                    </a:cubicBezTo>
                    <a:cubicBezTo>
                      <a:pt x="11529" y="3284"/>
                      <a:pt x="8304" y="4155"/>
                      <a:pt x="5743" y="4155"/>
                    </a:cubicBezTo>
                    <a:cubicBezTo>
                      <a:pt x="2762" y="4155"/>
                      <a:pt x="681" y="2974"/>
                      <a:pt x="517" y="2892"/>
                    </a:cubicBezTo>
                    <a:cubicBezTo>
                      <a:pt x="467" y="2872"/>
                      <a:pt x="416" y="2862"/>
                      <a:pt x="367" y="2862"/>
                    </a:cubicBezTo>
                    <a:cubicBezTo>
                      <a:pt x="267" y="2862"/>
                      <a:pt x="173" y="2902"/>
                      <a:pt x="92" y="2983"/>
                    </a:cubicBezTo>
                    <a:cubicBezTo>
                      <a:pt x="31" y="3105"/>
                      <a:pt x="1" y="3287"/>
                      <a:pt x="92" y="3409"/>
                    </a:cubicBezTo>
                    <a:cubicBezTo>
                      <a:pt x="271" y="3558"/>
                      <a:pt x="3322" y="7547"/>
                      <a:pt x="8411" y="7547"/>
                    </a:cubicBezTo>
                    <a:cubicBezTo>
                      <a:pt x="8505" y="7547"/>
                      <a:pt x="8599" y="7545"/>
                      <a:pt x="8694" y="7542"/>
                    </a:cubicBezTo>
                    <a:cubicBezTo>
                      <a:pt x="11885" y="7451"/>
                      <a:pt x="13648" y="4989"/>
                      <a:pt x="14560" y="2953"/>
                    </a:cubicBezTo>
                    <a:cubicBezTo>
                      <a:pt x="15107" y="1585"/>
                      <a:pt x="15350" y="460"/>
                      <a:pt x="15350" y="400"/>
                    </a:cubicBezTo>
                    <a:cubicBezTo>
                      <a:pt x="15350" y="278"/>
                      <a:pt x="15259" y="126"/>
                      <a:pt x="15168" y="65"/>
                    </a:cubicBezTo>
                    <a:cubicBezTo>
                      <a:pt x="15112" y="23"/>
                      <a:pt x="15049" y="0"/>
                      <a:pt x="1498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7" name="Google Shape;1617;p26"/>
              <p:cNvSpPr/>
              <p:nvPr/>
            </p:nvSpPr>
            <p:spPr>
              <a:xfrm>
                <a:off x="1439500" y="3821500"/>
                <a:ext cx="329825" cy="324825"/>
              </a:xfrm>
              <a:custGeom>
                <a:rect b="b" l="l" r="r" t="t"/>
                <a:pathLst>
                  <a:path extrusionOk="0" h="12993" w="13193">
                    <a:moveTo>
                      <a:pt x="2706" y="1774"/>
                    </a:moveTo>
                    <a:lnTo>
                      <a:pt x="2706" y="1774"/>
                    </a:lnTo>
                    <a:cubicBezTo>
                      <a:pt x="3283" y="8796"/>
                      <a:pt x="8329" y="11410"/>
                      <a:pt x="11095" y="12291"/>
                    </a:cubicBezTo>
                    <a:cubicBezTo>
                      <a:pt x="10863" y="12306"/>
                      <a:pt x="10613" y="12315"/>
                      <a:pt x="10349" y="12315"/>
                    </a:cubicBezTo>
                    <a:cubicBezTo>
                      <a:pt x="8465" y="12315"/>
                      <a:pt x="5845" y="11859"/>
                      <a:pt x="3739" y="9860"/>
                    </a:cubicBezTo>
                    <a:cubicBezTo>
                      <a:pt x="1156" y="7428"/>
                      <a:pt x="1946" y="3781"/>
                      <a:pt x="2706" y="1774"/>
                    </a:cubicBezTo>
                    <a:close/>
                    <a:moveTo>
                      <a:pt x="2908" y="1"/>
                    </a:moveTo>
                    <a:cubicBezTo>
                      <a:pt x="2793" y="1"/>
                      <a:pt x="2685" y="46"/>
                      <a:pt x="2615" y="163"/>
                    </a:cubicBezTo>
                    <a:cubicBezTo>
                      <a:pt x="2615" y="163"/>
                      <a:pt x="2523" y="346"/>
                      <a:pt x="2371" y="741"/>
                    </a:cubicBezTo>
                    <a:cubicBezTo>
                      <a:pt x="1581" y="2595"/>
                      <a:pt x="1" y="7276"/>
                      <a:pt x="3253" y="10346"/>
                    </a:cubicBezTo>
                    <a:cubicBezTo>
                      <a:pt x="5527" y="12532"/>
                      <a:pt x="8373" y="12993"/>
                      <a:pt x="10387" y="12993"/>
                    </a:cubicBezTo>
                    <a:cubicBezTo>
                      <a:pt x="11819" y="12993"/>
                      <a:pt x="12830" y="12760"/>
                      <a:pt x="12919" y="12747"/>
                    </a:cubicBezTo>
                    <a:cubicBezTo>
                      <a:pt x="13040" y="12717"/>
                      <a:pt x="13132" y="12626"/>
                      <a:pt x="13162" y="12565"/>
                    </a:cubicBezTo>
                    <a:cubicBezTo>
                      <a:pt x="13192" y="12504"/>
                      <a:pt x="13192" y="12443"/>
                      <a:pt x="13192" y="12413"/>
                    </a:cubicBezTo>
                    <a:cubicBezTo>
                      <a:pt x="13162" y="12261"/>
                      <a:pt x="13040" y="12139"/>
                      <a:pt x="12888" y="12109"/>
                    </a:cubicBezTo>
                    <a:cubicBezTo>
                      <a:pt x="12767" y="12109"/>
                      <a:pt x="3223" y="10741"/>
                      <a:pt x="3283" y="315"/>
                    </a:cubicBezTo>
                    <a:cubicBezTo>
                      <a:pt x="3283" y="163"/>
                      <a:pt x="3162" y="42"/>
                      <a:pt x="3010" y="11"/>
                    </a:cubicBezTo>
                    <a:cubicBezTo>
                      <a:pt x="2976" y="5"/>
                      <a:pt x="2941" y="1"/>
                      <a:pt x="290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8" name="Google Shape;1618;p26"/>
              <p:cNvSpPr/>
              <p:nvPr/>
            </p:nvSpPr>
            <p:spPr>
              <a:xfrm>
                <a:off x="1574775" y="3797725"/>
                <a:ext cx="284225" cy="180750"/>
              </a:xfrm>
              <a:custGeom>
                <a:rect b="b" l="l" r="r" t="t"/>
                <a:pathLst>
                  <a:path extrusionOk="0" h="7230" w="11369">
                    <a:moveTo>
                      <a:pt x="912" y="1570"/>
                    </a:moveTo>
                    <a:lnTo>
                      <a:pt x="912" y="1570"/>
                    </a:lnTo>
                    <a:cubicBezTo>
                      <a:pt x="1672" y="2634"/>
                      <a:pt x="3040" y="4184"/>
                      <a:pt x="4772" y="4823"/>
                    </a:cubicBezTo>
                    <a:cubicBezTo>
                      <a:pt x="6444" y="5522"/>
                      <a:pt x="8359" y="5674"/>
                      <a:pt x="9605" y="5704"/>
                    </a:cubicBezTo>
                    <a:cubicBezTo>
                      <a:pt x="8735" y="6091"/>
                      <a:pt x="7496" y="6527"/>
                      <a:pt x="6169" y="6527"/>
                    </a:cubicBezTo>
                    <a:cubicBezTo>
                      <a:pt x="5411" y="6527"/>
                      <a:pt x="4623" y="6384"/>
                      <a:pt x="3860" y="6008"/>
                    </a:cubicBezTo>
                    <a:cubicBezTo>
                      <a:pt x="1793" y="5035"/>
                      <a:pt x="1125" y="2938"/>
                      <a:pt x="912" y="1570"/>
                    </a:cubicBezTo>
                    <a:close/>
                    <a:moveTo>
                      <a:pt x="498" y="1"/>
                    </a:moveTo>
                    <a:cubicBezTo>
                      <a:pt x="463" y="1"/>
                      <a:pt x="429" y="7"/>
                      <a:pt x="395" y="20"/>
                    </a:cubicBezTo>
                    <a:cubicBezTo>
                      <a:pt x="274" y="51"/>
                      <a:pt x="152" y="172"/>
                      <a:pt x="152" y="324"/>
                    </a:cubicBezTo>
                    <a:cubicBezTo>
                      <a:pt x="152" y="507"/>
                      <a:pt x="0" y="4914"/>
                      <a:pt x="3556" y="6616"/>
                    </a:cubicBezTo>
                    <a:cubicBezTo>
                      <a:pt x="4463" y="7062"/>
                      <a:pt x="5388" y="7230"/>
                      <a:pt x="6265" y="7230"/>
                    </a:cubicBezTo>
                    <a:cubicBezTo>
                      <a:pt x="8858" y="7230"/>
                      <a:pt x="11042" y="5765"/>
                      <a:pt x="11155" y="5674"/>
                    </a:cubicBezTo>
                    <a:cubicBezTo>
                      <a:pt x="11216" y="5643"/>
                      <a:pt x="11246" y="5613"/>
                      <a:pt x="11277" y="5522"/>
                    </a:cubicBezTo>
                    <a:cubicBezTo>
                      <a:pt x="11368" y="5370"/>
                      <a:pt x="11277" y="5157"/>
                      <a:pt x="11155" y="5066"/>
                    </a:cubicBezTo>
                    <a:lnTo>
                      <a:pt x="10942" y="5066"/>
                    </a:lnTo>
                    <a:cubicBezTo>
                      <a:pt x="10814" y="5074"/>
                      <a:pt x="10481" y="5093"/>
                      <a:pt x="10014" y="5093"/>
                    </a:cubicBezTo>
                    <a:cubicBezTo>
                      <a:pt x="8825" y="5093"/>
                      <a:pt x="6771" y="4974"/>
                      <a:pt x="5046" y="4276"/>
                    </a:cubicBezTo>
                    <a:cubicBezTo>
                      <a:pt x="2523" y="3242"/>
                      <a:pt x="790" y="203"/>
                      <a:pt x="790" y="172"/>
                    </a:cubicBezTo>
                    <a:cubicBezTo>
                      <a:pt x="743" y="77"/>
                      <a:pt x="621" y="1"/>
                      <a:pt x="4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19" name="Google Shape;1619;p26"/>
            <p:cNvGrpSpPr/>
            <p:nvPr/>
          </p:nvGrpSpPr>
          <p:grpSpPr>
            <a:xfrm flipH="1">
              <a:off x="907309" y="-163037"/>
              <a:ext cx="595000" cy="398975"/>
              <a:chOff x="6769400" y="3772725"/>
              <a:chExt cx="595000" cy="398975"/>
            </a:xfrm>
          </p:grpSpPr>
          <p:sp>
            <p:nvSpPr>
              <p:cNvPr id="1620" name="Google Shape;1620;p26"/>
              <p:cNvSpPr/>
              <p:nvPr/>
            </p:nvSpPr>
            <p:spPr>
              <a:xfrm>
                <a:off x="6769400" y="3772725"/>
                <a:ext cx="595000" cy="398975"/>
              </a:xfrm>
              <a:custGeom>
                <a:rect b="b" l="l" r="r" t="t"/>
                <a:pathLst>
                  <a:path extrusionOk="0" h="15959" w="23800">
                    <a:moveTo>
                      <a:pt x="19271" y="4485"/>
                    </a:moveTo>
                    <a:cubicBezTo>
                      <a:pt x="20760" y="4789"/>
                      <a:pt x="22523" y="5276"/>
                      <a:pt x="22949" y="5853"/>
                    </a:cubicBezTo>
                    <a:cubicBezTo>
                      <a:pt x="23070" y="5944"/>
                      <a:pt x="23040" y="6066"/>
                      <a:pt x="23040" y="6096"/>
                    </a:cubicBezTo>
                    <a:cubicBezTo>
                      <a:pt x="23040" y="6157"/>
                      <a:pt x="22979" y="6187"/>
                      <a:pt x="22979" y="6248"/>
                    </a:cubicBezTo>
                    <a:cubicBezTo>
                      <a:pt x="22918" y="6400"/>
                      <a:pt x="22797" y="6491"/>
                      <a:pt x="22645" y="6491"/>
                    </a:cubicBezTo>
                    <a:cubicBezTo>
                      <a:pt x="22607" y="6498"/>
                      <a:pt x="22567" y="6500"/>
                      <a:pt x="22525" y="6500"/>
                    </a:cubicBezTo>
                    <a:cubicBezTo>
                      <a:pt x="21736" y="6500"/>
                      <a:pt x="20339" y="5438"/>
                      <a:pt x="19271" y="4485"/>
                    </a:cubicBezTo>
                    <a:close/>
                    <a:moveTo>
                      <a:pt x="12196" y="644"/>
                    </a:moveTo>
                    <a:cubicBezTo>
                      <a:pt x="13108" y="644"/>
                      <a:pt x="14034" y="873"/>
                      <a:pt x="14833" y="1507"/>
                    </a:cubicBezTo>
                    <a:cubicBezTo>
                      <a:pt x="15745" y="2236"/>
                      <a:pt x="16079" y="3087"/>
                      <a:pt x="15897" y="4090"/>
                    </a:cubicBezTo>
                    <a:cubicBezTo>
                      <a:pt x="15654" y="5184"/>
                      <a:pt x="14864" y="6096"/>
                      <a:pt x="14864" y="6096"/>
                    </a:cubicBezTo>
                    <a:cubicBezTo>
                      <a:pt x="14803" y="6157"/>
                      <a:pt x="14803" y="6157"/>
                      <a:pt x="14803" y="6187"/>
                    </a:cubicBezTo>
                    <a:lnTo>
                      <a:pt x="14803" y="6218"/>
                    </a:lnTo>
                    <a:lnTo>
                      <a:pt x="14803" y="6248"/>
                    </a:lnTo>
                    <a:lnTo>
                      <a:pt x="14803" y="6309"/>
                    </a:lnTo>
                    <a:lnTo>
                      <a:pt x="14803" y="6370"/>
                    </a:lnTo>
                    <a:lnTo>
                      <a:pt x="14803" y="6400"/>
                    </a:lnTo>
                    <a:cubicBezTo>
                      <a:pt x="14803" y="6461"/>
                      <a:pt x="14803" y="6461"/>
                      <a:pt x="14864" y="6491"/>
                    </a:cubicBezTo>
                    <a:cubicBezTo>
                      <a:pt x="14864" y="6522"/>
                      <a:pt x="14894" y="6522"/>
                      <a:pt x="14894" y="6552"/>
                    </a:cubicBezTo>
                    <a:lnTo>
                      <a:pt x="14894" y="6613"/>
                    </a:lnTo>
                    <a:cubicBezTo>
                      <a:pt x="14924" y="6643"/>
                      <a:pt x="14924" y="6643"/>
                      <a:pt x="14985" y="6643"/>
                    </a:cubicBezTo>
                    <a:lnTo>
                      <a:pt x="15137" y="6643"/>
                    </a:lnTo>
                    <a:cubicBezTo>
                      <a:pt x="15328" y="6618"/>
                      <a:pt x="15516" y="6605"/>
                      <a:pt x="15700" y="6605"/>
                    </a:cubicBezTo>
                    <a:cubicBezTo>
                      <a:pt x="16601" y="6605"/>
                      <a:pt x="17403" y="6909"/>
                      <a:pt x="17934" y="7464"/>
                    </a:cubicBezTo>
                    <a:cubicBezTo>
                      <a:pt x="18572" y="8133"/>
                      <a:pt x="18815" y="9075"/>
                      <a:pt x="18633" y="10048"/>
                    </a:cubicBezTo>
                    <a:cubicBezTo>
                      <a:pt x="18389" y="11264"/>
                      <a:pt x="17508" y="12388"/>
                      <a:pt x="16201" y="13178"/>
                    </a:cubicBezTo>
                    <a:cubicBezTo>
                      <a:pt x="13751" y="14684"/>
                      <a:pt x="10069" y="15288"/>
                      <a:pt x="7036" y="15288"/>
                    </a:cubicBezTo>
                    <a:cubicBezTo>
                      <a:pt x="5477" y="15288"/>
                      <a:pt x="4090" y="15129"/>
                      <a:pt x="3131" y="14850"/>
                    </a:cubicBezTo>
                    <a:cubicBezTo>
                      <a:pt x="2158" y="14577"/>
                      <a:pt x="1945" y="14242"/>
                      <a:pt x="1854" y="14121"/>
                    </a:cubicBezTo>
                    <a:cubicBezTo>
                      <a:pt x="1672" y="13695"/>
                      <a:pt x="1611" y="13300"/>
                      <a:pt x="1672" y="12905"/>
                    </a:cubicBezTo>
                    <a:cubicBezTo>
                      <a:pt x="1824" y="12145"/>
                      <a:pt x="2462" y="11689"/>
                      <a:pt x="2462" y="11659"/>
                    </a:cubicBezTo>
                    <a:cubicBezTo>
                      <a:pt x="2584" y="11567"/>
                      <a:pt x="2675" y="11385"/>
                      <a:pt x="2584" y="11233"/>
                    </a:cubicBezTo>
                    <a:cubicBezTo>
                      <a:pt x="2533" y="11106"/>
                      <a:pt x="2419" y="11043"/>
                      <a:pt x="2295" y="11043"/>
                    </a:cubicBezTo>
                    <a:cubicBezTo>
                      <a:pt x="2270" y="11043"/>
                      <a:pt x="2244" y="11046"/>
                      <a:pt x="2219" y="11051"/>
                    </a:cubicBezTo>
                    <a:cubicBezTo>
                      <a:pt x="2219" y="11051"/>
                      <a:pt x="2017" y="11093"/>
                      <a:pt x="1759" y="11093"/>
                    </a:cubicBezTo>
                    <a:cubicBezTo>
                      <a:pt x="1527" y="11093"/>
                      <a:pt x="1250" y="11059"/>
                      <a:pt x="1034" y="10929"/>
                    </a:cubicBezTo>
                    <a:cubicBezTo>
                      <a:pt x="851" y="10808"/>
                      <a:pt x="760" y="10656"/>
                      <a:pt x="699" y="10443"/>
                    </a:cubicBezTo>
                    <a:cubicBezTo>
                      <a:pt x="638" y="10260"/>
                      <a:pt x="638" y="9987"/>
                      <a:pt x="699" y="9713"/>
                    </a:cubicBezTo>
                    <a:cubicBezTo>
                      <a:pt x="1155" y="7251"/>
                      <a:pt x="5441" y="2692"/>
                      <a:pt x="9605" y="1172"/>
                    </a:cubicBezTo>
                    <a:cubicBezTo>
                      <a:pt x="10356" y="881"/>
                      <a:pt x="11269" y="644"/>
                      <a:pt x="12196" y="644"/>
                    </a:cubicBezTo>
                    <a:close/>
                    <a:moveTo>
                      <a:pt x="12255" y="0"/>
                    </a:moveTo>
                    <a:cubicBezTo>
                      <a:pt x="11384" y="0"/>
                      <a:pt x="10434" y="188"/>
                      <a:pt x="9423" y="564"/>
                    </a:cubicBezTo>
                    <a:cubicBezTo>
                      <a:pt x="5015" y="2206"/>
                      <a:pt x="608" y="6887"/>
                      <a:pt x="91" y="9592"/>
                    </a:cubicBezTo>
                    <a:cubicBezTo>
                      <a:pt x="0" y="9926"/>
                      <a:pt x="0" y="10291"/>
                      <a:pt x="91" y="10595"/>
                    </a:cubicBezTo>
                    <a:cubicBezTo>
                      <a:pt x="152" y="11020"/>
                      <a:pt x="395" y="11324"/>
                      <a:pt x="730" y="11507"/>
                    </a:cubicBezTo>
                    <a:cubicBezTo>
                      <a:pt x="942" y="11659"/>
                      <a:pt x="1246" y="11719"/>
                      <a:pt x="1489" y="11780"/>
                    </a:cubicBezTo>
                    <a:cubicBezTo>
                      <a:pt x="1307" y="12023"/>
                      <a:pt x="1094" y="12388"/>
                      <a:pt x="1034" y="12783"/>
                    </a:cubicBezTo>
                    <a:cubicBezTo>
                      <a:pt x="912" y="13330"/>
                      <a:pt x="1034" y="13878"/>
                      <a:pt x="1307" y="14425"/>
                    </a:cubicBezTo>
                    <a:cubicBezTo>
                      <a:pt x="1520" y="14881"/>
                      <a:pt x="2067" y="15215"/>
                      <a:pt x="2918" y="15489"/>
                    </a:cubicBezTo>
                    <a:cubicBezTo>
                      <a:pt x="3932" y="15788"/>
                      <a:pt x="5389" y="15958"/>
                      <a:pt x="7026" y="15958"/>
                    </a:cubicBezTo>
                    <a:cubicBezTo>
                      <a:pt x="10199" y="15958"/>
                      <a:pt x="14050" y="15320"/>
                      <a:pt x="16657" y="13756"/>
                    </a:cubicBezTo>
                    <a:cubicBezTo>
                      <a:pt x="18116" y="12844"/>
                      <a:pt x="19119" y="11567"/>
                      <a:pt x="19393" y="10200"/>
                    </a:cubicBezTo>
                    <a:cubicBezTo>
                      <a:pt x="19605" y="9045"/>
                      <a:pt x="19301" y="7859"/>
                      <a:pt x="18511" y="7069"/>
                    </a:cubicBezTo>
                    <a:cubicBezTo>
                      <a:pt x="17873" y="6400"/>
                      <a:pt x="17022" y="6035"/>
                      <a:pt x="16049" y="6005"/>
                    </a:cubicBezTo>
                    <a:cubicBezTo>
                      <a:pt x="16535" y="5580"/>
                      <a:pt x="17295" y="4972"/>
                      <a:pt x="18238" y="4425"/>
                    </a:cubicBezTo>
                    <a:cubicBezTo>
                      <a:pt x="18938" y="5096"/>
                      <a:pt x="21182" y="7171"/>
                      <a:pt x="22597" y="7171"/>
                    </a:cubicBezTo>
                    <a:cubicBezTo>
                      <a:pt x="22655" y="7171"/>
                      <a:pt x="22712" y="7167"/>
                      <a:pt x="22766" y="7160"/>
                    </a:cubicBezTo>
                    <a:cubicBezTo>
                      <a:pt x="23101" y="7130"/>
                      <a:pt x="23405" y="6887"/>
                      <a:pt x="23587" y="6583"/>
                    </a:cubicBezTo>
                    <a:cubicBezTo>
                      <a:pt x="23800" y="6218"/>
                      <a:pt x="23800" y="5792"/>
                      <a:pt x="23526" y="5458"/>
                    </a:cubicBezTo>
                    <a:cubicBezTo>
                      <a:pt x="22888" y="4577"/>
                      <a:pt x="20791" y="4090"/>
                      <a:pt x="19453" y="3847"/>
                    </a:cubicBezTo>
                    <a:cubicBezTo>
                      <a:pt x="20458" y="3477"/>
                      <a:pt x="21555" y="3222"/>
                      <a:pt x="22784" y="3222"/>
                    </a:cubicBezTo>
                    <a:cubicBezTo>
                      <a:pt x="22968" y="3222"/>
                      <a:pt x="23154" y="3227"/>
                      <a:pt x="23344" y="3239"/>
                    </a:cubicBezTo>
                    <a:cubicBezTo>
                      <a:pt x="23526" y="3239"/>
                      <a:pt x="23678" y="3148"/>
                      <a:pt x="23678" y="2935"/>
                    </a:cubicBezTo>
                    <a:cubicBezTo>
                      <a:pt x="23678" y="2753"/>
                      <a:pt x="23557" y="2601"/>
                      <a:pt x="23374" y="2601"/>
                    </a:cubicBezTo>
                    <a:cubicBezTo>
                      <a:pt x="23155" y="2585"/>
                      <a:pt x="22938" y="2578"/>
                      <a:pt x="22724" y="2578"/>
                    </a:cubicBezTo>
                    <a:cubicBezTo>
                      <a:pt x="20011" y="2578"/>
                      <a:pt x="17794" y="3777"/>
                      <a:pt x="16414" y="4820"/>
                    </a:cubicBezTo>
                    <a:cubicBezTo>
                      <a:pt x="16505" y="4607"/>
                      <a:pt x="16535" y="4425"/>
                      <a:pt x="16566" y="4242"/>
                    </a:cubicBezTo>
                    <a:cubicBezTo>
                      <a:pt x="16809" y="2996"/>
                      <a:pt x="16353" y="1902"/>
                      <a:pt x="15289" y="1020"/>
                    </a:cubicBezTo>
                    <a:cubicBezTo>
                      <a:pt x="14452" y="340"/>
                      <a:pt x="13426" y="0"/>
                      <a:pt x="1225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1" name="Google Shape;1621;p26"/>
              <p:cNvSpPr/>
              <p:nvPr/>
            </p:nvSpPr>
            <p:spPr>
              <a:xfrm>
                <a:off x="6817850" y="3820425"/>
                <a:ext cx="346625" cy="187375"/>
              </a:xfrm>
              <a:custGeom>
                <a:rect b="b" l="l" r="r" t="t"/>
                <a:pathLst>
                  <a:path extrusionOk="0" h="7495" w="13865">
                    <a:moveTo>
                      <a:pt x="9414" y="0"/>
                    </a:moveTo>
                    <a:cubicBezTo>
                      <a:pt x="9168" y="0"/>
                      <a:pt x="8928" y="18"/>
                      <a:pt x="8701" y="54"/>
                    </a:cubicBezTo>
                    <a:cubicBezTo>
                      <a:pt x="7029" y="328"/>
                      <a:pt x="5387" y="1665"/>
                      <a:pt x="4111" y="2669"/>
                    </a:cubicBezTo>
                    <a:cubicBezTo>
                      <a:pt x="2591" y="3945"/>
                      <a:pt x="1254" y="5404"/>
                      <a:pt x="190" y="7045"/>
                    </a:cubicBezTo>
                    <a:cubicBezTo>
                      <a:pt x="0" y="7277"/>
                      <a:pt x="234" y="7494"/>
                      <a:pt x="477" y="7494"/>
                    </a:cubicBezTo>
                    <a:cubicBezTo>
                      <a:pt x="584" y="7494"/>
                      <a:pt x="693" y="7452"/>
                      <a:pt x="767" y="7349"/>
                    </a:cubicBezTo>
                    <a:cubicBezTo>
                      <a:pt x="2561" y="4705"/>
                      <a:pt x="5083" y="2304"/>
                      <a:pt x="8032" y="966"/>
                    </a:cubicBezTo>
                    <a:cubicBezTo>
                      <a:pt x="8413" y="799"/>
                      <a:pt x="8931" y="711"/>
                      <a:pt x="9478" y="711"/>
                    </a:cubicBezTo>
                    <a:cubicBezTo>
                      <a:pt x="11113" y="711"/>
                      <a:pt x="13001" y="1492"/>
                      <a:pt x="12226" y="3246"/>
                    </a:cubicBezTo>
                    <a:cubicBezTo>
                      <a:pt x="12104" y="3511"/>
                      <a:pt x="12337" y="3735"/>
                      <a:pt x="12559" y="3735"/>
                    </a:cubicBezTo>
                    <a:cubicBezTo>
                      <a:pt x="12668" y="3735"/>
                      <a:pt x="12774" y="3680"/>
                      <a:pt x="12834" y="3550"/>
                    </a:cubicBezTo>
                    <a:cubicBezTo>
                      <a:pt x="13864" y="1219"/>
                      <a:pt x="11439" y="0"/>
                      <a:pt x="941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622" name="Google Shape;1622;p26"/>
          <p:cNvGrpSpPr/>
          <p:nvPr/>
        </p:nvGrpSpPr>
        <p:grpSpPr>
          <a:xfrm>
            <a:off x="7641075" y="3548901"/>
            <a:ext cx="1889050" cy="1758163"/>
            <a:chOff x="7641075" y="3548901"/>
            <a:chExt cx="1889050" cy="1758163"/>
          </a:xfrm>
        </p:grpSpPr>
        <p:grpSp>
          <p:nvGrpSpPr>
            <p:cNvPr id="1623" name="Google Shape;1623;p26"/>
            <p:cNvGrpSpPr/>
            <p:nvPr/>
          </p:nvGrpSpPr>
          <p:grpSpPr>
            <a:xfrm flipH="1" rot="10800000">
              <a:off x="8613650" y="3548901"/>
              <a:ext cx="916475" cy="486750"/>
              <a:chOff x="6457825" y="2667475"/>
              <a:chExt cx="916475" cy="486750"/>
            </a:xfrm>
          </p:grpSpPr>
          <p:sp>
            <p:nvSpPr>
              <p:cNvPr id="1624" name="Google Shape;1624;p26"/>
              <p:cNvSpPr/>
              <p:nvPr/>
            </p:nvSpPr>
            <p:spPr>
              <a:xfrm>
                <a:off x="6457825" y="2667475"/>
                <a:ext cx="916475" cy="486750"/>
              </a:xfrm>
              <a:custGeom>
                <a:rect b="b" l="l" r="r" t="t"/>
                <a:pathLst>
                  <a:path extrusionOk="0" h="19470" w="36659">
                    <a:moveTo>
                      <a:pt x="35285" y="4309"/>
                    </a:moveTo>
                    <a:cubicBezTo>
                      <a:pt x="35800" y="4309"/>
                      <a:pt x="35131" y="5419"/>
                      <a:pt x="34986" y="5564"/>
                    </a:cubicBezTo>
                    <a:cubicBezTo>
                      <a:pt x="34622" y="6020"/>
                      <a:pt x="34196" y="6385"/>
                      <a:pt x="33710" y="6749"/>
                    </a:cubicBezTo>
                    <a:cubicBezTo>
                      <a:pt x="32403" y="7601"/>
                      <a:pt x="30822" y="7965"/>
                      <a:pt x="29272" y="7965"/>
                    </a:cubicBezTo>
                    <a:lnTo>
                      <a:pt x="28846" y="7965"/>
                    </a:lnTo>
                    <a:cubicBezTo>
                      <a:pt x="28938" y="7965"/>
                      <a:pt x="29059" y="7904"/>
                      <a:pt x="29211" y="7904"/>
                    </a:cubicBezTo>
                    <a:cubicBezTo>
                      <a:pt x="30549" y="7752"/>
                      <a:pt x="31886" y="6993"/>
                      <a:pt x="32828" y="6142"/>
                    </a:cubicBezTo>
                    <a:cubicBezTo>
                      <a:pt x="33436" y="5564"/>
                      <a:pt x="34318" y="4470"/>
                      <a:pt x="35199" y="4318"/>
                    </a:cubicBezTo>
                    <a:cubicBezTo>
                      <a:pt x="35231" y="4312"/>
                      <a:pt x="35259" y="4309"/>
                      <a:pt x="35285" y="4309"/>
                    </a:cubicBezTo>
                    <a:close/>
                    <a:moveTo>
                      <a:pt x="21733" y="589"/>
                    </a:moveTo>
                    <a:cubicBezTo>
                      <a:pt x="23192" y="589"/>
                      <a:pt x="24705" y="854"/>
                      <a:pt x="25928" y="1765"/>
                    </a:cubicBezTo>
                    <a:cubicBezTo>
                      <a:pt x="27661" y="3041"/>
                      <a:pt x="28421" y="5230"/>
                      <a:pt x="28816" y="7266"/>
                    </a:cubicBezTo>
                    <a:cubicBezTo>
                      <a:pt x="28208" y="7297"/>
                      <a:pt x="27175" y="7418"/>
                      <a:pt x="27144" y="7996"/>
                    </a:cubicBezTo>
                    <a:cubicBezTo>
                      <a:pt x="27069" y="8520"/>
                      <a:pt x="27896" y="8613"/>
                      <a:pt x="28564" y="8613"/>
                    </a:cubicBezTo>
                    <a:cubicBezTo>
                      <a:pt x="28710" y="8613"/>
                      <a:pt x="28848" y="8609"/>
                      <a:pt x="28968" y="8604"/>
                    </a:cubicBezTo>
                    <a:lnTo>
                      <a:pt x="28968" y="8604"/>
                    </a:lnTo>
                    <a:cubicBezTo>
                      <a:pt x="29150" y="13528"/>
                      <a:pt x="25320" y="16932"/>
                      <a:pt x="20792" y="18087"/>
                    </a:cubicBezTo>
                    <a:cubicBezTo>
                      <a:pt x="19212" y="18496"/>
                      <a:pt x="17548" y="18706"/>
                      <a:pt x="15874" y="18706"/>
                    </a:cubicBezTo>
                    <a:cubicBezTo>
                      <a:pt x="12070" y="18706"/>
                      <a:pt x="8217" y="17622"/>
                      <a:pt x="5199" y="15321"/>
                    </a:cubicBezTo>
                    <a:cubicBezTo>
                      <a:pt x="3010" y="13619"/>
                      <a:pt x="183" y="10367"/>
                      <a:pt x="882" y="7388"/>
                    </a:cubicBezTo>
                    <a:cubicBezTo>
                      <a:pt x="1034" y="6719"/>
                      <a:pt x="1338" y="5929"/>
                      <a:pt x="1977" y="5655"/>
                    </a:cubicBezTo>
                    <a:cubicBezTo>
                      <a:pt x="2299" y="5511"/>
                      <a:pt x="2653" y="5464"/>
                      <a:pt x="3018" y="5464"/>
                    </a:cubicBezTo>
                    <a:cubicBezTo>
                      <a:pt x="3652" y="5464"/>
                      <a:pt x="4316" y="5606"/>
                      <a:pt x="4895" y="5625"/>
                    </a:cubicBezTo>
                    <a:cubicBezTo>
                      <a:pt x="5126" y="5646"/>
                      <a:pt x="5352" y="5656"/>
                      <a:pt x="5575" y="5656"/>
                    </a:cubicBezTo>
                    <a:cubicBezTo>
                      <a:pt x="7603" y="5656"/>
                      <a:pt x="9287" y="4821"/>
                      <a:pt x="11095" y="3862"/>
                    </a:cubicBezTo>
                    <a:cubicBezTo>
                      <a:pt x="14256" y="2433"/>
                      <a:pt x="17570" y="883"/>
                      <a:pt x="21004" y="610"/>
                    </a:cubicBezTo>
                    <a:cubicBezTo>
                      <a:pt x="21245" y="596"/>
                      <a:pt x="21488" y="589"/>
                      <a:pt x="21733" y="589"/>
                    </a:cubicBezTo>
                    <a:close/>
                    <a:moveTo>
                      <a:pt x="21787" y="0"/>
                    </a:moveTo>
                    <a:cubicBezTo>
                      <a:pt x="21729" y="0"/>
                      <a:pt x="21671" y="1"/>
                      <a:pt x="21612" y="2"/>
                    </a:cubicBezTo>
                    <a:cubicBezTo>
                      <a:pt x="17874" y="93"/>
                      <a:pt x="14256" y="1734"/>
                      <a:pt x="10822" y="3284"/>
                    </a:cubicBezTo>
                    <a:cubicBezTo>
                      <a:pt x="9302" y="4044"/>
                      <a:pt x="7843" y="4926"/>
                      <a:pt x="6110" y="5078"/>
                    </a:cubicBezTo>
                    <a:cubicBezTo>
                      <a:pt x="6004" y="5085"/>
                      <a:pt x="5897" y="5089"/>
                      <a:pt x="5789" y="5089"/>
                    </a:cubicBezTo>
                    <a:cubicBezTo>
                      <a:pt x="4925" y="5089"/>
                      <a:pt x="4015" y="4873"/>
                      <a:pt x="3123" y="4873"/>
                    </a:cubicBezTo>
                    <a:cubicBezTo>
                      <a:pt x="2788" y="4873"/>
                      <a:pt x="2455" y="4903"/>
                      <a:pt x="2129" y="4986"/>
                    </a:cubicBezTo>
                    <a:cubicBezTo>
                      <a:pt x="578" y="5412"/>
                      <a:pt x="1" y="7236"/>
                      <a:pt x="122" y="8725"/>
                    </a:cubicBezTo>
                    <a:cubicBezTo>
                      <a:pt x="457" y="12281"/>
                      <a:pt x="3527" y="15443"/>
                      <a:pt x="6536" y="17114"/>
                    </a:cubicBezTo>
                    <a:cubicBezTo>
                      <a:pt x="9364" y="18660"/>
                      <a:pt x="12660" y="19470"/>
                      <a:pt x="15937" y="19470"/>
                    </a:cubicBezTo>
                    <a:cubicBezTo>
                      <a:pt x="17944" y="19470"/>
                      <a:pt x="19944" y="19166"/>
                      <a:pt x="21825" y="18543"/>
                    </a:cubicBezTo>
                    <a:cubicBezTo>
                      <a:pt x="24013" y="17844"/>
                      <a:pt x="26141" y="16628"/>
                      <a:pt x="27631" y="14804"/>
                    </a:cubicBezTo>
                    <a:cubicBezTo>
                      <a:pt x="29029" y="13041"/>
                      <a:pt x="29637" y="10883"/>
                      <a:pt x="29576" y="8664"/>
                    </a:cubicBezTo>
                    <a:cubicBezTo>
                      <a:pt x="31248" y="8604"/>
                      <a:pt x="32919" y="8208"/>
                      <a:pt x="34226" y="7205"/>
                    </a:cubicBezTo>
                    <a:cubicBezTo>
                      <a:pt x="34956" y="6658"/>
                      <a:pt x="36658" y="5260"/>
                      <a:pt x="35989" y="4166"/>
                    </a:cubicBezTo>
                    <a:cubicBezTo>
                      <a:pt x="35791" y="3835"/>
                      <a:pt x="35531" y="3710"/>
                      <a:pt x="35248" y="3710"/>
                    </a:cubicBezTo>
                    <a:cubicBezTo>
                      <a:pt x="34619" y="3710"/>
                      <a:pt x="33876" y="4326"/>
                      <a:pt x="33436" y="4683"/>
                    </a:cubicBezTo>
                    <a:cubicBezTo>
                      <a:pt x="32220" y="5746"/>
                      <a:pt x="31035" y="6932"/>
                      <a:pt x="29363" y="7266"/>
                    </a:cubicBezTo>
                    <a:cubicBezTo>
                      <a:pt x="29029" y="5138"/>
                      <a:pt x="28178" y="2859"/>
                      <a:pt x="26475" y="1491"/>
                    </a:cubicBezTo>
                    <a:cubicBezTo>
                      <a:pt x="25153" y="433"/>
                      <a:pt x="23489" y="0"/>
                      <a:pt x="2178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5" name="Google Shape;1625;p26"/>
              <p:cNvSpPr/>
              <p:nvPr/>
            </p:nvSpPr>
            <p:spPr>
              <a:xfrm>
                <a:off x="6835200" y="2915100"/>
                <a:ext cx="330000" cy="196000"/>
              </a:xfrm>
              <a:custGeom>
                <a:rect b="b" l="l" r="r" t="t"/>
                <a:pathLst>
                  <a:path extrusionOk="0" h="7840" w="13200">
                    <a:moveTo>
                      <a:pt x="12727" y="0"/>
                    </a:moveTo>
                    <a:cubicBezTo>
                      <a:pt x="12643" y="0"/>
                      <a:pt x="12562" y="38"/>
                      <a:pt x="12505" y="127"/>
                    </a:cubicBezTo>
                    <a:cubicBezTo>
                      <a:pt x="11168" y="2224"/>
                      <a:pt x="9405" y="4200"/>
                      <a:pt x="7247" y="5446"/>
                    </a:cubicBezTo>
                    <a:cubicBezTo>
                      <a:pt x="5559" y="6459"/>
                      <a:pt x="3494" y="7183"/>
                      <a:pt x="1506" y="7183"/>
                    </a:cubicBezTo>
                    <a:cubicBezTo>
                      <a:pt x="1167" y="7183"/>
                      <a:pt x="831" y="7162"/>
                      <a:pt x="499" y="7118"/>
                    </a:cubicBezTo>
                    <a:cubicBezTo>
                      <a:pt x="479" y="7115"/>
                      <a:pt x="460" y="7114"/>
                      <a:pt x="442" y="7114"/>
                    </a:cubicBezTo>
                    <a:cubicBezTo>
                      <a:pt x="39" y="7114"/>
                      <a:pt x="1" y="7727"/>
                      <a:pt x="408" y="7756"/>
                    </a:cubicBezTo>
                    <a:cubicBezTo>
                      <a:pt x="786" y="7813"/>
                      <a:pt x="1174" y="7839"/>
                      <a:pt x="1566" y="7839"/>
                    </a:cubicBezTo>
                    <a:cubicBezTo>
                      <a:pt x="3721" y="7839"/>
                      <a:pt x="6010" y="7034"/>
                      <a:pt x="7733" y="5902"/>
                    </a:cubicBezTo>
                    <a:cubicBezTo>
                      <a:pt x="9861" y="4504"/>
                      <a:pt x="11624" y="2650"/>
                      <a:pt x="13022" y="522"/>
                    </a:cubicBezTo>
                    <a:cubicBezTo>
                      <a:pt x="13200" y="278"/>
                      <a:pt x="12954" y="0"/>
                      <a:pt x="1272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6" name="Google Shape;1626;p26"/>
              <p:cNvSpPr/>
              <p:nvPr/>
            </p:nvSpPr>
            <p:spPr>
              <a:xfrm>
                <a:off x="6547500" y="2975375"/>
                <a:ext cx="246550" cy="122350"/>
              </a:xfrm>
              <a:custGeom>
                <a:rect b="b" l="l" r="r" t="t"/>
                <a:pathLst>
                  <a:path extrusionOk="0" h="4894" w="9862">
                    <a:moveTo>
                      <a:pt x="484" y="0"/>
                    </a:moveTo>
                    <a:cubicBezTo>
                      <a:pt x="247" y="0"/>
                      <a:pt x="0" y="314"/>
                      <a:pt x="183" y="543"/>
                    </a:cubicBezTo>
                    <a:cubicBezTo>
                      <a:pt x="2341" y="3431"/>
                      <a:pt x="5867" y="4798"/>
                      <a:pt x="9362" y="4890"/>
                    </a:cubicBezTo>
                    <a:cubicBezTo>
                      <a:pt x="9381" y="4892"/>
                      <a:pt x="9400" y="4893"/>
                      <a:pt x="9417" y="4893"/>
                    </a:cubicBezTo>
                    <a:cubicBezTo>
                      <a:pt x="9823" y="4893"/>
                      <a:pt x="9861" y="4251"/>
                      <a:pt x="9454" y="4251"/>
                    </a:cubicBezTo>
                    <a:cubicBezTo>
                      <a:pt x="6110" y="4160"/>
                      <a:pt x="2767" y="2853"/>
                      <a:pt x="700" y="117"/>
                    </a:cubicBezTo>
                    <a:cubicBezTo>
                      <a:pt x="639" y="34"/>
                      <a:pt x="562" y="0"/>
                      <a:pt x="48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27" name="Google Shape;1627;p26"/>
            <p:cNvGrpSpPr/>
            <p:nvPr/>
          </p:nvGrpSpPr>
          <p:grpSpPr>
            <a:xfrm flipH="1" rot="10800000">
              <a:off x="8031413" y="4139576"/>
              <a:ext cx="775875" cy="520750"/>
              <a:chOff x="6587025" y="4699175"/>
              <a:chExt cx="775875" cy="520750"/>
            </a:xfrm>
          </p:grpSpPr>
          <p:sp>
            <p:nvSpPr>
              <p:cNvPr id="1628" name="Google Shape;1628;p26"/>
              <p:cNvSpPr/>
              <p:nvPr/>
            </p:nvSpPr>
            <p:spPr>
              <a:xfrm>
                <a:off x="6587025" y="4699175"/>
                <a:ext cx="775875" cy="520750"/>
              </a:xfrm>
              <a:custGeom>
                <a:rect b="b" l="l" r="r" t="t"/>
                <a:pathLst>
                  <a:path extrusionOk="0" h="20830" w="31035">
                    <a:moveTo>
                      <a:pt x="3274" y="706"/>
                    </a:moveTo>
                    <a:cubicBezTo>
                      <a:pt x="3307" y="706"/>
                      <a:pt x="3340" y="708"/>
                      <a:pt x="3374" y="710"/>
                    </a:cubicBezTo>
                    <a:cubicBezTo>
                      <a:pt x="3496" y="710"/>
                      <a:pt x="3830" y="741"/>
                      <a:pt x="3860" y="771"/>
                    </a:cubicBezTo>
                    <a:cubicBezTo>
                      <a:pt x="3921" y="802"/>
                      <a:pt x="3952" y="954"/>
                      <a:pt x="3952" y="1075"/>
                    </a:cubicBezTo>
                    <a:cubicBezTo>
                      <a:pt x="4043" y="1379"/>
                      <a:pt x="4134" y="1835"/>
                      <a:pt x="4438" y="2534"/>
                    </a:cubicBezTo>
                    <a:cubicBezTo>
                      <a:pt x="4278" y="2466"/>
                      <a:pt x="4085" y="2432"/>
                      <a:pt x="3857" y="2432"/>
                    </a:cubicBezTo>
                    <a:cubicBezTo>
                      <a:pt x="3781" y="2432"/>
                      <a:pt x="3701" y="2435"/>
                      <a:pt x="3617" y="2443"/>
                    </a:cubicBezTo>
                    <a:cubicBezTo>
                      <a:pt x="2857" y="2473"/>
                      <a:pt x="2037" y="2899"/>
                      <a:pt x="1338" y="3689"/>
                    </a:cubicBezTo>
                    <a:cubicBezTo>
                      <a:pt x="1398" y="3324"/>
                      <a:pt x="1459" y="2990"/>
                      <a:pt x="1550" y="2717"/>
                    </a:cubicBezTo>
                    <a:cubicBezTo>
                      <a:pt x="1757" y="2097"/>
                      <a:pt x="2220" y="706"/>
                      <a:pt x="3274" y="706"/>
                    </a:cubicBezTo>
                    <a:close/>
                    <a:moveTo>
                      <a:pt x="28937" y="14290"/>
                    </a:moveTo>
                    <a:cubicBezTo>
                      <a:pt x="29689" y="14290"/>
                      <a:pt x="30289" y="14358"/>
                      <a:pt x="30335" y="14571"/>
                    </a:cubicBezTo>
                    <a:cubicBezTo>
                      <a:pt x="30365" y="14753"/>
                      <a:pt x="30365" y="14996"/>
                      <a:pt x="30274" y="15209"/>
                    </a:cubicBezTo>
                    <a:cubicBezTo>
                      <a:pt x="30031" y="16151"/>
                      <a:pt x="28998" y="17154"/>
                      <a:pt x="27478" y="17975"/>
                    </a:cubicBezTo>
                    <a:cubicBezTo>
                      <a:pt x="27751" y="17185"/>
                      <a:pt x="27782" y="16455"/>
                      <a:pt x="27539" y="15787"/>
                    </a:cubicBezTo>
                    <a:cubicBezTo>
                      <a:pt x="27356" y="15179"/>
                      <a:pt x="26991" y="14723"/>
                      <a:pt x="26627" y="14419"/>
                    </a:cubicBezTo>
                    <a:cubicBezTo>
                      <a:pt x="27280" y="14358"/>
                      <a:pt x="28185" y="14290"/>
                      <a:pt x="28937" y="14290"/>
                    </a:cubicBezTo>
                    <a:close/>
                    <a:moveTo>
                      <a:pt x="3725" y="3080"/>
                    </a:moveTo>
                    <a:cubicBezTo>
                      <a:pt x="4440" y="3080"/>
                      <a:pt x="4896" y="3478"/>
                      <a:pt x="4955" y="3507"/>
                    </a:cubicBezTo>
                    <a:cubicBezTo>
                      <a:pt x="5441" y="4419"/>
                      <a:pt x="6231" y="5635"/>
                      <a:pt x="7447" y="7185"/>
                    </a:cubicBezTo>
                    <a:cubicBezTo>
                      <a:pt x="12331" y="13493"/>
                      <a:pt x="21942" y="14547"/>
                      <a:pt x="24366" y="14547"/>
                    </a:cubicBezTo>
                    <a:cubicBezTo>
                      <a:pt x="24476" y="14547"/>
                      <a:pt x="24572" y="14544"/>
                      <a:pt x="24651" y="14540"/>
                    </a:cubicBezTo>
                    <a:cubicBezTo>
                      <a:pt x="24925" y="14540"/>
                      <a:pt x="25259" y="14480"/>
                      <a:pt x="25624" y="14449"/>
                    </a:cubicBezTo>
                    <a:cubicBezTo>
                      <a:pt x="25836" y="14571"/>
                      <a:pt x="26627" y="15057"/>
                      <a:pt x="26900" y="15939"/>
                    </a:cubicBezTo>
                    <a:cubicBezTo>
                      <a:pt x="27143" y="16638"/>
                      <a:pt x="27022" y="17458"/>
                      <a:pt x="26566" y="18370"/>
                    </a:cubicBezTo>
                    <a:cubicBezTo>
                      <a:pt x="25988" y="18613"/>
                      <a:pt x="25381" y="18857"/>
                      <a:pt x="24712" y="19069"/>
                    </a:cubicBezTo>
                    <a:cubicBezTo>
                      <a:pt x="22782" y="19736"/>
                      <a:pt x="20491" y="20155"/>
                      <a:pt x="18071" y="20155"/>
                    </a:cubicBezTo>
                    <a:cubicBezTo>
                      <a:pt x="14203" y="20155"/>
                      <a:pt x="10003" y="19085"/>
                      <a:pt x="6414" y="16243"/>
                    </a:cubicBezTo>
                    <a:cubicBezTo>
                      <a:pt x="2523" y="13112"/>
                      <a:pt x="1186" y="8218"/>
                      <a:pt x="1246" y="4783"/>
                    </a:cubicBezTo>
                    <a:cubicBezTo>
                      <a:pt x="1246" y="4783"/>
                      <a:pt x="1307" y="4783"/>
                      <a:pt x="1307" y="4753"/>
                    </a:cubicBezTo>
                    <a:cubicBezTo>
                      <a:pt x="2097" y="3720"/>
                      <a:pt x="2888" y="3173"/>
                      <a:pt x="3648" y="3081"/>
                    </a:cubicBezTo>
                    <a:cubicBezTo>
                      <a:pt x="3674" y="3080"/>
                      <a:pt x="3700" y="3080"/>
                      <a:pt x="3725" y="3080"/>
                    </a:cubicBezTo>
                    <a:close/>
                    <a:moveTo>
                      <a:pt x="3232" y="1"/>
                    </a:moveTo>
                    <a:cubicBezTo>
                      <a:pt x="2173" y="1"/>
                      <a:pt x="1341" y="904"/>
                      <a:pt x="912" y="2534"/>
                    </a:cubicBezTo>
                    <a:cubicBezTo>
                      <a:pt x="0" y="5878"/>
                      <a:pt x="1003" y="12717"/>
                      <a:pt x="6018" y="16729"/>
                    </a:cubicBezTo>
                    <a:cubicBezTo>
                      <a:pt x="9732" y="19726"/>
                      <a:pt x="14111" y="20829"/>
                      <a:pt x="18142" y="20829"/>
                    </a:cubicBezTo>
                    <a:cubicBezTo>
                      <a:pt x="20611" y="20829"/>
                      <a:pt x="22950" y="20415"/>
                      <a:pt x="24925" y="19769"/>
                    </a:cubicBezTo>
                    <a:cubicBezTo>
                      <a:pt x="28207" y="18705"/>
                      <a:pt x="30487" y="17033"/>
                      <a:pt x="30943" y="15361"/>
                    </a:cubicBezTo>
                    <a:cubicBezTo>
                      <a:pt x="31004" y="15057"/>
                      <a:pt x="31034" y="14723"/>
                      <a:pt x="30973" y="14419"/>
                    </a:cubicBezTo>
                    <a:cubicBezTo>
                      <a:pt x="30880" y="13800"/>
                      <a:pt x="30103" y="13598"/>
                      <a:pt x="28844" y="13598"/>
                    </a:cubicBezTo>
                    <a:cubicBezTo>
                      <a:pt x="28063" y="13598"/>
                      <a:pt x="27095" y="13676"/>
                      <a:pt x="25988" y="13781"/>
                    </a:cubicBezTo>
                    <a:cubicBezTo>
                      <a:pt x="25502" y="13811"/>
                      <a:pt x="25016" y="13841"/>
                      <a:pt x="24621" y="13872"/>
                    </a:cubicBezTo>
                    <a:cubicBezTo>
                      <a:pt x="24525" y="13878"/>
                      <a:pt x="24406" y="13882"/>
                      <a:pt x="24264" y="13882"/>
                    </a:cubicBezTo>
                    <a:cubicBezTo>
                      <a:pt x="21793" y="13882"/>
                      <a:pt x="12623" y="12770"/>
                      <a:pt x="7994" y="6790"/>
                    </a:cubicBezTo>
                    <a:cubicBezTo>
                      <a:pt x="5137" y="3142"/>
                      <a:pt x="4742" y="1531"/>
                      <a:pt x="4590" y="893"/>
                    </a:cubicBezTo>
                    <a:cubicBezTo>
                      <a:pt x="4438" y="194"/>
                      <a:pt x="4256" y="103"/>
                      <a:pt x="3435" y="11"/>
                    </a:cubicBezTo>
                    <a:cubicBezTo>
                      <a:pt x="3366" y="4"/>
                      <a:pt x="3299" y="1"/>
                      <a:pt x="32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9" name="Google Shape;1629;p26"/>
              <p:cNvSpPr/>
              <p:nvPr/>
            </p:nvSpPr>
            <p:spPr>
              <a:xfrm>
                <a:off x="6642475" y="4897775"/>
                <a:ext cx="572225" cy="268200"/>
              </a:xfrm>
              <a:custGeom>
                <a:rect b="b" l="l" r="r" t="t"/>
                <a:pathLst>
                  <a:path extrusionOk="0" h="10728" w="22889">
                    <a:moveTo>
                      <a:pt x="670" y="1"/>
                    </a:moveTo>
                    <a:cubicBezTo>
                      <a:pt x="518" y="1"/>
                      <a:pt x="366" y="92"/>
                      <a:pt x="335" y="244"/>
                    </a:cubicBezTo>
                    <a:lnTo>
                      <a:pt x="335" y="274"/>
                    </a:lnTo>
                    <a:cubicBezTo>
                      <a:pt x="335" y="426"/>
                      <a:pt x="1" y="3952"/>
                      <a:pt x="6475" y="8207"/>
                    </a:cubicBezTo>
                    <a:cubicBezTo>
                      <a:pt x="9430" y="10186"/>
                      <a:pt x="12985" y="10728"/>
                      <a:pt x="16010" y="10728"/>
                    </a:cubicBezTo>
                    <a:cubicBezTo>
                      <a:pt x="19583" y="10728"/>
                      <a:pt x="22415" y="9973"/>
                      <a:pt x="22646" y="9940"/>
                    </a:cubicBezTo>
                    <a:cubicBezTo>
                      <a:pt x="22828" y="9879"/>
                      <a:pt x="22889" y="9697"/>
                      <a:pt x="22859" y="9514"/>
                    </a:cubicBezTo>
                    <a:cubicBezTo>
                      <a:pt x="22832" y="9355"/>
                      <a:pt x="22690" y="9266"/>
                      <a:pt x="22512" y="9266"/>
                    </a:cubicBezTo>
                    <a:cubicBezTo>
                      <a:pt x="22487" y="9266"/>
                      <a:pt x="22460" y="9267"/>
                      <a:pt x="22433" y="9271"/>
                    </a:cubicBezTo>
                    <a:cubicBezTo>
                      <a:pt x="22400" y="9305"/>
                      <a:pt x="19555" y="10064"/>
                      <a:pt x="15975" y="10064"/>
                    </a:cubicBezTo>
                    <a:cubicBezTo>
                      <a:pt x="13043" y="10064"/>
                      <a:pt x="9618" y="9555"/>
                      <a:pt x="6840" y="7721"/>
                    </a:cubicBezTo>
                    <a:cubicBezTo>
                      <a:pt x="761" y="3678"/>
                      <a:pt x="974" y="426"/>
                      <a:pt x="974" y="396"/>
                    </a:cubicBezTo>
                    <a:cubicBezTo>
                      <a:pt x="1004" y="183"/>
                      <a:pt x="852" y="31"/>
                      <a:pt x="67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0" name="Google Shape;1630;p26"/>
              <p:cNvSpPr/>
              <p:nvPr/>
            </p:nvSpPr>
            <p:spPr>
              <a:xfrm>
                <a:off x="6693400" y="4910550"/>
                <a:ext cx="215075" cy="186450"/>
              </a:xfrm>
              <a:custGeom>
                <a:rect b="b" l="l" r="r" t="t"/>
                <a:pathLst>
                  <a:path extrusionOk="0" h="7458" w="8603">
                    <a:moveTo>
                      <a:pt x="392" y="0"/>
                    </a:moveTo>
                    <a:cubicBezTo>
                      <a:pt x="344" y="0"/>
                      <a:pt x="294" y="12"/>
                      <a:pt x="244" y="37"/>
                    </a:cubicBezTo>
                    <a:cubicBezTo>
                      <a:pt x="122" y="37"/>
                      <a:pt x="31" y="98"/>
                      <a:pt x="31" y="219"/>
                    </a:cubicBezTo>
                    <a:cubicBezTo>
                      <a:pt x="1" y="310"/>
                      <a:pt x="31" y="371"/>
                      <a:pt x="31" y="462"/>
                    </a:cubicBezTo>
                    <a:cubicBezTo>
                      <a:pt x="2463" y="5933"/>
                      <a:pt x="7903" y="7362"/>
                      <a:pt x="8147" y="7453"/>
                    </a:cubicBezTo>
                    <a:cubicBezTo>
                      <a:pt x="8166" y="7456"/>
                      <a:pt x="8184" y="7458"/>
                      <a:pt x="8203" y="7458"/>
                    </a:cubicBezTo>
                    <a:cubicBezTo>
                      <a:pt x="8360" y="7458"/>
                      <a:pt x="8487" y="7346"/>
                      <a:pt x="8542" y="7210"/>
                    </a:cubicBezTo>
                    <a:cubicBezTo>
                      <a:pt x="8602" y="7028"/>
                      <a:pt x="8481" y="6876"/>
                      <a:pt x="8329" y="6785"/>
                    </a:cubicBezTo>
                    <a:cubicBezTo>
                      <a:pt x="8299" y="6785"/>
                      <a:pt x="2979" y="5356"/>
                      <a:pt x="700" y="189"/>
                    </a:cubicBezTo>
                    <a:cubicBezTo>
                      <a:pt x="634" y="79"/>
                      <a:pt x="520" y="0"/>
                      <a:pt x="39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31" name="Google Shape;1631;p26"/>
            <p:cNvGrpSpPr/>
            <p:nvPr/>
          </p:nvGrpSpPr>
          <p:grpSpPr>
            <a:xfrm flipH="1" rot="10800000">
              <a:off x="8455525" y="4697051"/>
              <a:ext cx="354150" cy="394425"/>
              <a:chOff x="7037625" y="1519300"/>
              <a:chExt cx="354150" cy="394425"/>
            </a:xfrm>
          </p:grpSpPr>
          <p:sp>
            <p:nvSpPr>
              <p:cNvPr id="1632" name="Google Shape;1632;p26"/>
              <p:cNvSpPr/>
              <p:nvPr/>
            </p:nvSpPr>
            <p:spPr>
              <a:xfrm>
                <a:off x="7037625" y="1519300"/>
                <a:ext cx="354150" cy="394425"/>
              </a:xfrm>
              <a:custGeom>
                <a:rect b="b" l="l" r="r" t="t"/>
                <a:pathLst>
                  <a:path extrusionOk="0" h="15777" w="14166">
                    <a:moveTo>
                      <a:pt x="1065" y="670"/>
                    </a:moveTo>
                    <a:cubicBezTo>
                      <a:pt x="1581" y="670"/>
                      <a:pt x="2280" y="2189"/>
                      <a:pt x="2767" y="3952"/>
                    </a:cubicBezTo>
                    <a:lnTo>
                      <a:pt x="2676" y="4013"/>
                    </a:lnTo>
                    <a:cubicBezTo>
                      <a:pt x="1703" y="3010"/>
                      <a:pt x="639" y="1794"/>
                      <a:pt x="669" y="1095"/>
                    </a:cubicBezTo>
                    <a:cubicBezTo>
                      <a:pt x="669" y="943"/>
                      <a:pt x="761" y="852"/>
                      <a:pt x="852" y="761"/>
                    </a:cubicBezTo>
                    <a:cubicBezTo>
                      <a:pt x="943" y="730"/>
                      <a:pt x="1004" y="670"/>
                      <a:pt x="1065" y="670"/>
                    </a:cubicBezTo>
                    <a:close/>
                    <a:moveTo>
                      <a:pt x="5685" y="3223"/>
                    </a:moveTo>
                    <a:cubicBezTo>
                      <a:pt x="5837" y="3253"/>
                      <a:pt x="6414" y="3436"/>
                      <a:pt x="6688" y="3800"/>
                    </a:cubicBezTo>
                    <a:cubicBezTo>
                      <a:pt x="6779" y="3983"/>
                      <a:pt x="6779" y="4256"/>
                      <a:pt x="6718" y="4560"/>
                    </a:cubicBezTo>
                    <a:cubicBezTo>
                      <a:pt x="6627" y="4834"/>
                      <a:pt x="6475" y="4986"/>
                      <a:pt x="6262" y="5047"/>
                    </a:cubicBezTo>
                    <a:cubicBezTo>
                      <a:pt x="6150" y="5084"/>
                      <a:pt x="6027" y="5100"/>
                      <a:pt x="5899" y="5100"/>
                    </a:cubicBezTo>
                    <a:cubicBezTo>
                      <a:pt x="5402" y="5100"/>
                      <a:pt x="4838" y="4863"/>
                      <a:pt x="4621" y="4743"/>
                    </a:cubicBezTo>
                    <a:cubicBezTo>
                      <a:pt x="4573" y="4723"/>
                      <a:pt x="4522" y="4713"/>
                      <a:pt x="4471" y="4713"/>
                    </a:cubicBezTo>
                    <a:cubicBezTo>
                      <a:pt x="4363" y="4713"/>
                      <a:pt x="4258" y="4760"/>
                      <a:pt x="4195" y="4864"/>
                    </a:cubicBezTo>
                    <a:cubicBezTo>
                      <a:pt x="4104" y="5016"/>
                      <a:pt x="4135" y="5199"/>
                      <a:pt x="4287" y="5320"/>
                    </a:cubicBezTo>
                    <a:cubicBezTo>
                      <a:pt x="4469" y="5502"/>
                      <a:pt x="4925" y="5958"/>
                      <a:pt x="4925" y="6262"/>
                    </a:cubicBezTo>
                    <a:cubicBezTo>
                      <a:pt x="4925" y="6354"/>
                      <a:pt x="4925" y="6414"/>
                      <a:pt x="4803" y="6506"/>
                    </a:cubicBezTo>
                    <a:cubicBezTo>
                      <a:pt x="4718" y="6580"/>
                      <a:pt x="4619" y="6611"/>
                      <a:pt x="4512" y="6611"/>
                    </a:cubicBezTo>
                    <a:cubicBezTo>
                      <a:pt x="4005" y="6611"/>
                      <a:pt x="3334" y="5923"/>
                      <a:pt x="3283" y="5898"/>
                    </a:cubicBezTo>
                    <a:cubicBezTo>
                      <a:pt x="3223" y="5817"/>
                      <a:pt x="3135" y="5776"/>
                      <a:pt x="3038" y="5776"/>
                    </a:cubicBezTo>
                    <a:cubicBezTo>
                      <a:pt x="2990" y="5776"/>
                      <a:pt x="2939" y="5786"/>
                      <a:pt x="2888" y="5806"/>
                    </a:cubicBezTo>
                    <a:cubicBezTo>
                      <a:pt x="2736" y="5898"/>
                      <a:pt x="2676" y="6050"/>
                      <a:pt x="2736" y="6202"/>
                    </a:cubicBezTo>
                    <a:cubicBezTo>
                      <a:pt x="2919" y="6749"/>
                      <a:pt x="3101" y="8086"/>
                      <a:pt x="2524" y="8329"/>
                    </a:cubicBezTo>
                    <a:cubicBezTo>
                      <a:pt x="2493" y="8344"/>
                      <a:pt x="2455" y="8352"/>
                      <a:pt x="2421" y="8352"/>
                    </a:cubicBezTo>
                    <a:cubicBezTo>
                      <a:pt x="2387" y="8352"/>
                      <a:pt x="2356" y="8344"/>
                      <a:pt x="2341" y="8329"/>
                    </a:cubicBezTo>
                    <a:cubicBezTo>
                      <a:pt x="2007" y="8117"/>
                      <a:pt x="1673" y="7296"/>
                      <a:pt x="1460" y="6688"/>
                    </a:cubicBezTo>
                    <a:cubicBezTo>
                      <a:pt x="1733" y="6080"/>
                      <a:pt x="2189" y="5472"/>
                      <a:pt x="2767" y="4864"/>
                    </a:cubicBezTo>
                    <a:cubicBezTo>
                      <a:pt x="2949" y="5107"/>
                      <a:pt x="3101" y="5259"/>
                      <a:pt x="3192" y="5290"/>
                    </a:cubicBezTo>
                    <a:cubicBezTo>
                      <a:pt x="3253" y="5320"/>
                      <a:pt x="3344" y="5351"/>
                      <a:pt x="3405" y="5351"/>
                    </a:cubicBezTo>
                    <a:cubicBezTo>
                      <a:pt x="3587" y="5351"/>
                      <a:pt x="3739" y="5199"/>
                      <a:pt x="3739" y="5016"/>
                    </a:cubicBezTo>
                    <a:cubicBezTo>
                      <a:pt x="3739" y="4986"/>
                      <a:pt x="3739" y="4955"/>
                      <a:pt x="3709" y="4895"/>
                    </a:cubicBezTo>
                    <a:cubicBezTo>
                      <a:pt x="3679" y="4712"/>
                      <a:pt x="3587" y="4439"/>
                      <a:pt x="3527" y="4135"/>
                    </a:cubicBezTo>
                    <a:cubicBezTo>
                      <a:pt x="4256" y="3618"/>
                      <a:pt x="4955" y="3314"/>
                      <a:pt x="5685" y="3223"/>
                    </a:cubicBezTo>
                    <a:close/>
                    <a:moveTo>
                      <a:pt x="7174" y="3344"/>
                    </a:moveTo>
                    <a:lnTo>
                      <a:pt x="7174" y="3344"/>
                    </a:lnTo>
                    <a:cubicBezTo>
                      <a:pt x="8268" y="3709"/>
                      <a:pt x="9332" y="4591"/>
                      <a:pt x="10214" y="5928"/>
                    </a:cubicBezTo>
                    <a:cubicBezTo>
                      <a:pt x="11916" y="8542"/>
                      <a:pt x="13223" y="13314"/>
                      <a:pt x="11551" y="14682"/>
                    </a:cubicBezTo>
                    <a:cubicBezTo>
                      <a:pt x="11186" y="14925"/>
                      <a:pt x="10700" y="15077"/>
                      <a:pt x="10062" y="15077"/>
                    </a:cubicBezTo>
                    <a:cubicBezTo>
                      <a:pt x="7964" y="15077"/>
                      <a:pt x="4955" y="13497"/>
                      <a:pt x="3527" y="12585"/>
                    </a:cubicBezTo>
                    <a:cubicBezTo>
                      <a:pt x="2463" y="11886"/>
                      <a:pt x="1156" y="10487"/>
                      <a:pt x="1004" y="8755"/>
                    </a:cubicBezTo>
                    <a:cubicBezTo>
                      <a:pt x="973" y="8451"/>
                      <a:pt x="1004" y="8086"/>
                      <a:pt x="1065" y="7782"/>
                    </a:cubicBezTo>
                    <a:cubicBezTo>
                      <a:pt x="1247" y="8238"/>
                      <a:pt x="1551" y="8755"/>
                      <a:pt x="1976" y="8937"/>
                    </a:cubicBezTo>
                    <a:cubicBezTo>
                      <a:pt x="2068" y="8998"/>
                      <a:pt x="2220" y="8998"/>
                      <a:pt x="2341" y="8998"/>
                    </a:cubicBezTo>
                    <a:cubicBezTo>
                      <a:pt x="2463" y="8998"/>
                      <a:pt x="2615" y="8968"/>
                      <a:pt x="2736" y="8937"/>
                    </a:cubicBezTo>
                    <a:cubicBezTo>
                      <a:pt x="3496" y="8603"/>
                      <a:pt x="3527" y="7630"/>
                      <a:pt x="3435" y="6931"/>
                    </a:cubicBezTo>
                    <a:lnTo>
                      <a:pt x="3435" y="6931"/>
                    </a:lnTo>
                    <a:cubicBezTo>
                      <a:pt x="3738" y="7099"/>
                      <a:pt x="4059" y="7211"/>
                      <a:pt x="4373" y="7211"/>
                    </a:cubicBezTo>
                    <a:cubicBezTo>
                      <a:pt x="4627" y="7211"/>
                      <a:pt x="4876" y="7138"/>
                      <a:pt x="5107" y="6961"/>
                    </a:cubicBezTo>
                    <a:cubicBezTo>
                      <a:pt x="5350" y="6749"/>
                      <a:pt x="5502" y="6506"/>
                      <a:pt x="5502" y="6202"/>
                    </a:cubicBezTo>
                    <a:cubicBezTo>
                      <a:pt x="5502" y="5989"/>
                      <a:pt x="5472" y="5837"/>
                      <a:pt x="5381" y="5715"/>
                    </a:cubicBezTo>
                    <a:lnTo>
                      <a:pt x="5381" y="5715"/>
                    </a:lnTo>
                    <a:cubicBezTo>
                      <a:pt x="5510" y="5739"/>
                      <a:pt x="5649" y="5753"/>
                      <a:pt x="5790" y="5753"/>
                    </a:cubicBezTo>
                    <a:cubicBezTo>
                      <a:pt x="6012" y="5753"/>
                      <a:pt x="6240" y="5717"/>
                      <a:pt x="6445" y="5624"/>
                    </a:cubicBezTo>
                    <a:cubicBezTo>
                      <a:pt x="6840" y="5472"/>
                      <a:pt x="7113" y="5168"/>
                      <a:pt x="7296" y="4712"/>
                    </a:cubicBezTo>
                    <a:cubicBezTo>
                      <a:pt x="7478" y="4226"/>
                      <a:pt x="7448" y="3770"/>
                      <a:pt x="7205" y="3375"/>
                    </a:cubicBezTo>
                    <a:lnTo>
                      <a:pt x="7174" y="3344"/>
                    </a:lnTo>
                    <a:close/>
                    <a:moveTo>
                      <a:pt x="1095" y="1"/>
                    </a:moveTo>
                    <a:cubicBezTo>
                      <a:pt x="913" y="1"/>
                      <a:pt x="669" y="92"/>
                      <a:pt x="487" y="183"/>
                    </a:cubicBezTo>
                    <a:cubicBezTo>
                      <a:pt x="183" y="426"/>
                      <a:pt x="31" y="730"/>
                      <a:pt x="31" y="1065"/>
                    </a:cubicBezTo>
                    <a:cubicBezTo>
                      <a:pt x="1" y="2098"/>
                      <a:pt x="1277" y="3527"/>
                      <a:pt x="2220" y="4439"/>
                    </a:cubicBezTo>
                    <a:cubicBezTo>
                      <a:pt x="913" y="5806"/>
                      <a:pt x="274" y="7296"/>
                      <a:pt x="396" y="8816"/>
                    </a:cubicBezTo>
                    <a:cubicBezTo>
                      <a:pt x="609" y="10791"/>
                      <a:pt x="1976" y="12342"/>
                      <a:pt x="3192" y="13162"/>
                    </a:cubicBezTo>
                    <a:cubicBezTo>
                      <a:pt x="3587" y="13405"/>
                      <a:pt x="7265" y="15776"/>
                      <a:pt x="10062" y="15776"/>
                    </a:cubicBezTo>
                    <a:cubicBezTo>
                      <a:pt x="10852" y="15776"/>
                      <a:pt x="11460" y="15594"/>
                      <a:pt x="11946" y="15199"/>
                    </a:cubicBezTo>
                    <a:cubicBezTo>
                      <a:pt x="14165" y="13405"/>
                      <a:pt x="12372" y="8025"/>
                      <a:pt x="10791" y="5624"/>
                    </a:cubicBezTo>
                    <a:cubicBezTo>
                      <a:pt x="9484" y="3679"/>
                      <a:pt x="7752" y="2554"/>
                      <a:pt x="6019" y="2554"/>
                    </a:cubicBezTo>
                    <a:cubicBezTo>
                      <a:pt x="5107" y="2554"/>
                      <a:pt x="4195" y="2858"/>
                      <a:pt x="3375" y="3466"/>
                    </a:cubicBezTo>
                    <a:cubicBezTo>
                      <a:pt x="2919" y="1946"/>
                      <a:pt x="2159" y="1"/>
                      <a:pt x="109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3" name="Google Shape;1633;p26"/>
              <p:cNvSpPr/>
              <p:nvPr/>
            </p:nvSpPr>
            <p:spPr>
              <a:xfrm>
                <a:off x="7112850" y="1768400"/>
                <a:ext cx="48675" cy="31325"/>
              </a:xfrm>
              <a:custGeom>
                <a:rect b="b" l="l" r="r" t="t"/>
                <a:pathLst>
                  <a:path extrusionOk="0" h="1253" w="1947">
                    <a:moveTo>
                      <a:pt x="413" y="1"/>
                    </a:moveTo>
                    <a:cubicBezTo>
                      <a:pt x="288" y="1"/>
                      <a:pt x="158" y="79"/>
                      <a:pt x="92" y="189"/>
                    </a:cubicBezTo>
                    <a:cubicBezTo>
                      <a:pt x="1" y="341"/>
                      <a:pt x="92" y="554"/>
                      <a:pt x="244" y="645"/>
                    </a:cubicBezTo>
                    <a:lnTo>
                      <a:pt x="1430" y="1192"/>
                    </a:lnTo>
                    <a:cubicBezTo>
                      <a:pt x="1460" y="1253"/>
                      <a:pt x="1490" y="1253"/>
                      <a:pt x="1582" y="1253"/>
                    </a:cubicBezTo>
                    <a:cubicBezTo>
                      <a:pt x="1673" y="1253"/>
                      <a:pt x="1794" y="1162"/>
                      <a:pt x="1885" y="1040"/>
                    </a:cubicBezTo>
                    <a:cubicBezTo>
                      <a:pt x="1946" y="919"/>
                      <a:pt x="1885" y="675"/>
                      <a:pt x="1733" y="584"/>
                    </a:cubicBezTo>
                    <a:lnTo>
                      <a:pt x="548" y="37"/>
                    </a:lnTo>
                    <a:cubicBezTo>
                      <a:pt x="506" y="12"/>
                      <a:pt x="460" y="1"/>
                      <a:pt x="41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4" name="Google Shape;1634;p26"/>
              <p:cNvSpPr/>
              <p:nvPr/>
            </p:nvSpPr>
            <p:spPr>
              <a:xfrm>
                <a:off x="7153900" y="1718500"/>
                <a:ext cx="43325" cy="44750"/>
              </a:xfrm>
              <a:custGeom>
                <a:rect b="b" l="l" r="r" t="t"/>
                <a:pathLst>
                  <a:path extrusionOk="0" h="1790" w="1733">
                    <a:moveTo>
                      <a:pt x="377" y="0"/>
                    </a:moveTo>
                    <a:cubicBezTo>
                      <a:pt x="294" y="0"/>
                      <a:pt x="210" y="30"/>
                      <a:pt x="152" y="88"/>
                    </a:cubicBezTo>
                    <a:cubicBezTo>
                      <a:pt x="0" y="209"/>
                      <a:pt x="0" y="422"/>
                      <a:pt x="122" y="544"/>
                    </a:cubicBezTo>
                    <a:lnTo>
                      <a:pt x="1125" y="1699"/>
                    </a:lnTo>
                    <a:cubicBezTo>
                      <a:pt x="1186" y="1759"/>
                      <a:pt x="1277" y="1790"/>
                      <a:pt x="1368" y="1790"/>
                    </a:cubicBezTo>
                    <a:cubicBezTo>
                      <a:pt x="1459" y="1790"/>
                      <a:pt x="1520" y="1759"/>
                      <a:pt x="1581" y="1729"/>
                    </a:cubicBezTo>
                    <a:cubicBezTo>
                      <a:pt x="1733" y="1608"/>
                      <a:pt x="1733" y="1395"/>
                      <a:pt x="1611" y="1273"/>
                    </a:cubicBezTo>
                    <a:lnTo>
                      <a:pt x="608" y="118"/>
                    </a:lnTo>
                    <a:cubicBezTo>
                      <a:pt x="560" y="38"/>
                      <a:pt x="470" y="0"/>
                      <a:pt x="37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5" name="Google Shape;1635;p26"/>
              <p:cNvSpPr/>
              <p:nvPr/>
            </p:nvSpPr>
            <p:spPr>
              <a:xfrm>
                <a:off x="7191900" y="1684650"/>
                <a:ext cx="31925" cy="38325"/>
              </a:xfrm>
              <a:custGeom>
                <a:rect b="b" l="l" r="r" t="t"/>
                <a:pathLst>
                  <a:path extrusionOk="0" h="1533" w="1277">
                    <a:moveTo>
                      <a:pt x="365" y="1"/>
                    </a:moveTo>
                    <a:cubicBezTo>
                      <a:pt x="313" y="1"/>
                      <a:pt x="262" y="14"/>
                      <a:pt x="213" y="44"/>
                    </a:cubicBezTo>
                    <a:cubicBezTo>
                      <a:pt x="61" y="165"/>
                      <a:pt x="0" y="347"/>
                      <a:pt x="91" y="499"/>
                    </a:cubicBezTo>
                    <a:lnTo>
                      <a:pt x="608" y="1381"/>
                    </a:lnTo>
                    <a:cubicBezTo>
                      <a:pt x="699" y="1472"/>
                      <a:pt x="821" y="1533"/>
                      <a:pt x="882" y="1533"/>
                    </a:cubicBezTo>
                    <a:cubicBezTo>
                      <a:pt x="973" y="1533"/>
                      <a:pt x="1003" y="1533"/>
                      <a:pt x="1064" y="1472"/>
                    </a:cubicBezTo>
                    <a:cubicBezTo>
                      <a:pt x="1216" y="1381"/>
                      <a:pt x="1277" y="1168"/>
                      <a:pt x="1186" y="1016"/>
                    </a:cubicBezTo>
                    <a:lnTo>
                      <a:pt x="669" y="165"/>
                    </a:lnTo>
                    <a:cubicBezTo>
                      <a:pt x="586" y="62"/>
                      <a:pt x="476" y="1"/>
                      <a:pt x="36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6" name="Google Shape;1636;p26"/>
              <p:cNvSpPr/>
              <p:nvPr/>
            </p:nvSpPr>
            <p:spPr>
              <a:xfrm>
                <a:off x="7235975" y="1652100"/>
                <a:ext cx="37250" cy="42775"/>
              </a:xfrm>
              <a:custGeom>
                <a:rect b="b" l="l" r="r" t="t"/>
                <a:pathLst>
                  <a:path extrusionOk="0" h="1711" w="1490">
                    <a:moveTo>
                      <a:pt x="337" y="1"/>
                    </a:moveTo>
                    <a:cubicBezTo>
                      <a:pt x="274" y="1"/>
                      <a:pt x="211" y="15"/>
                      <a:pt x="152" y="39"/>
                    </a:cubicBezTo>
                    <a:cubicBezTo>
                      <a:pt x="0" y="160"/>
                      <a:pt x="0" y="342"/>
                      <a:pt x="61" y="494"/>
                    </a:cubicBezTo>
                    <a:lnTo>
                      <a:pt x="882" y="1619"/>
                    </a:lnTo>
                    <a:cubicBezTo>
                      <a:pt x="942" y="1680"/>
                      <a:pt x="1033" y="1710"/>
                      <a:pt x="1125" y="1710"/>
                    </a:cubicBezTo>
                    <a:cubicBezTo>
                      <a:pt x="1216" y="1710"/>
                      <a:pt x="1277" y="1680"/>
                      <a:pt x="1337" y="1649"/>
                    </a:cubicBezTo>
                    <a:cubicBezTo>
                      <a:pt x="1489" y="1528"/>
                      <a:pt x="1489" y="1346"/>
                      <a:pt x="1398" y="1194"/>
                    </a:cubicBezTo>
                    <a:lnTo>
                      <a:pt x="608" y="130"/>
                    </a:lnTo>
                    <a:cubicBezTo>
                      <a:pt x="533" y="37"/>
                      <a:pt x="436" y="1"/>
                      <a:pt x="33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7" name="Google Shape;1637;p26"/>
              <p:cNvSpPr/>
              <p:nvPr/>
            </p:nvSpPr>
            <p:spPr>
              <a:xfrm>
                <a:off x="7185050" y="1798650"/>
                <a:ext cx="44100" cy="30875"/>
              </a:xfrm>
              <a:custGeom>
                <a:rect b="b" l="l" r="r" t="t"/>
                <a:pathLst>
                  <a:path extrusionOk="0" h="1235" w="1764">
                    <a:moveTo>
                      <a:pt x="389" y="0"/>
                    </a:moveTo>
                    <a:cubicBezTo>
                      <a:pt x="272" y="0"/>
                      <a:pt x="154" y="61"/>
                      <a:pt x="92" y="164"/>
                    </a:cubicBezTo>
                    <a:cubicBezTo>
                      <a:pt x="1" y="316"/>
                      <a:pt x="61" y="529"/>
                      <a:pt x="213" y="620"/>
                    </a:cubicBezTo>
                    <a:lnTo>
                      <a:pt x="1216" y="1168"/>
                    </a:lnTo>
                    <a:cubicBezTo>
                      <a:pt x="1277" y="1228"/>
                      <a:pt x="1338" y="1228"/>
                      <a:pt x="1368" y="1228"/>
                    </a:cubicBezTo>
                    <a:cubicBezTo>
                      <a:pt x="1385" y="1232"/>
                      <a:pt x="1401" y="1234"/>
                      <a:pt x="1417" y="1234"/>
                    </a:cubicBezTo>
                    <a:cubicBezTo>
                      <a:pt x="1522" y="1234"/>
                      <a:pt x="1624" y="1155"/>
                      <a:pt x="1703" y="1076"/>
                    </a:cubicBezTo>
                    <a:cubicBezTo>
                      <a:pt x="1763" y="894"/>
                      <a:pt x="1733" y="681"/>
                      <a:pt x="1581" y="620"/>
                    </a:cubicBezTo>
                    <a:lnTo>
                      <a:pt x="548" y="43"/>
                    </a:lnTo>
                    <a:cubicBezTo>
                      <a:pt x="499" y="14"/>
                      <a:pt x="444" y="0"/>
                      <a:pt x="38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8" name="Google Shape;1638;p26"/>
              <p:cNvSpPr/>
              <p:nvPr/>
            </p:nvSpPr>
            <p:spPr>
              <a:xfrm>
                <a:off x="7210875" y="1746375"/>
                <a:ext cx="41825" cy="42725"/>
              </a:xfrm>
              <a:custGeom>
                <a:rect b="b" l="l" r="r" t="t"/>
                <a:pathLst>
                  <a:path extrusionOk="0" h="1709" w="1673">
                    <a:moveTo>
                      <a:pt x="334" y="1"/>
                    </a:moveTo>
                    <a:cubicBezTo>
                      <a:pt x="264" y="1"/>
                      <a:pt x="199" y="21"/>
                      <a:pt x="153" y="67"/>
                    </a:cubicBezTo>
                    <a:cubicBezTo>
                      <a:pt x="1" y="189"/>
                      <a:pt x="1" y="432"/>
                      <a:pt x="123" y="523"/>
                    </a:cubicBezTo>
                    <a:lnTo>
                      <a:pt x="1034" y="1587"/>
                    </a:lnTo>
                    <a:cubicBezTo>
                      <a:pt x="1126" y="1678"/>
                      <a:pt x="1186" y="1708"/>
                      <a:pt x="1308" y="1708"/>
                    </a:cubicBezTo>
                    <a:cubicBezTo>
                      <a:pt x="1369" y="1708"/>
                      <a:pt x="1460" y="1678"/>
                      <a:pt x="1521" y="1648"/>
                    </a:cubicBezTo>
                    <a:cubicBezTo>
                      <a:pt x="1673" y="1526"/>
                      <a:pt x="1673" y="1283"/>
                      <a:pt x="1582" y="1192"/>
                    </a:cubicBezTo>
                    <a:lnTo>
                      <a:pt x="670" y="128"/>
                    </a:lnTo>
                    <a:cubicBezTo>
                      <a:pt x="576" y="53"/>
                      <a:pt x="447" y="1"/>
                      <a:pt x="33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9" name="Google Shape;1639;p26"/>
              <p:cNvSpPr/>
              <p:nvPr/>
            </p:nvSpPr>
            <p:spPr>
              <a:xfrm>
                <a:off x="7254950" y="1720775"/>
                <a:ext cx="31200" cy="32600"/>
              </a:xfrm>
              <a:custGeom>
                <a:rect b="b" l="l" r="r" t="t"/>
                <a:pathLst>
                  <a:path extrusionOk="0" h="1304" w="1248">
                    <a:moveTo>
                      <a:pt x="367" y="0"/>
                    </a:moveTo>
                    <a:cubicBezTo>
                      <a:pt x="288" y="0"/>
                      <a:pt x="210" y="31"/>
                      <a:pt x="153" y="88"/>
                    </a:cubicBezTo>
                    <a:cubicBezTo>
                      <a:pt x="1" y="179"/>
                      <a:pt x="1" y="422"/>
                      <a:pt x="123" y="544"/>
                    </a:cubicBezTo>
                    <a:lnTo>
                      <a:pt x="639" y="1182"/>
                    </a:lnTo>
                    <a:cubicBezTo>
                      <a:pt x="730" y="1243"/>
                      <a:pt x="791" y="1304"/>
                      <a:pt x="913" y="1304"/>
                    </a:cubicBezTo>
                    <a:cubicBezTo>
                      <a:pt x="974" y="1304"/>
                      <a:pt x="1065" y="1304"/>
                      <a:pt x="1095" y="1213"/>
                    </a:cubicBezTo>
                    <a:cubicBezTo>
                      <a:pt x="1247" y="1091"/>
                      <a:pt x="1247" y="878"/>
                      <a:pt x="1126" y="757"/>
                    </a:cubicBezTo>
                    <a:lnTo>
                      <a:pt x="609" y="118"/>
                    </a:lnTo>
                    <a:cubicBezTo>
                      <a:pt x="545" y="38"/>
                      <a:pt x="455" y="0"/>
                      <a:pt x="36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0" name="Google Shape;1640;p26"/>
              <p:cNvSpPr/>
              <p:nvPr/>
            </p:nvSpPr>
            <p:spPr>
              <a:xfrm>
                <a:off x="7222275" y="1841675"/>
                <a:ext cx="44875" cy="27975"/>
              </a:xfrm>
              <a:custGeom>
                <a:rect b="b" l="l" r="r" t="t"/>
                <a:pathLst>
                  <a:path extrusionOk="0" h="1119" w="1795">
                    <a:moveTo>
                      <a:pt x="417" y="1"/>
                    </a:moveTo>
                    <a:cubicBezTo>
                      <a:pt x="283" y="1"/>
                      <a:pt x="137" y="63"/>
                      <a:pt x="92" y="176"/>
                    </a:cubicBezTo>
                    <a:cubicBezTo>
                      <a:pt x="1" y="328"/>
                      <a:pt x="92" y="571"/>
                      <a:pt x="244" y="632"/>
                    </a:cubicBezTo>
                    <a:lnTo>
                      <a:pt x="1217" y="1088"/>
                    </a:lnTo>
                    <a:cubicBezTo>
                      <a:pt x="1247" y="1118"/>
                      <a:pt x="1308" y="1118"/>
                      <a:pt x="1369" y="1118"/>
                    </a:cubicBezTo>
                    <a:cubicBezTo>
                      <a:pt x="1490" y="1118"/>
                      <a:pt x="1612" y="1057"/>
                      <a:pt x="1673" y="936"/>
                    </a:cubicBezTo>
                    <a:cubicBezTo>
                      <a:pt x="1794" y="754"/>
                      <a:pt x="1733" y="571"/>
                      <a:pt x="1521" y="480"/>
                    </a:cubicBezTo>
                    <a:lnTo>
                      <a:pt x="548" y="24"/>
                    </a:lnTo>
                    <a:cubicBezTo>
                      <a:pt x="509" y="8"/>
                      <a:pt x="463" y="1"/>
                      <a:pt x="41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1" name="Google Shape;1641;p26"/>
              <p:cNvSpPr/>
              <p:nvPr/>
            </p:nvSpPr>
            <p:spPr>
              <a:xfrm>
                <a:off x="7280800" y="1786275"/>
                <a:ext cx="32700" cy="40050"/>
              </a:xfrm>
              <a:custGeom>
                <a:rect b="b" l="l" r="r" t="t"/>
                <a:pathLst>
                  <a:path extrusionOk="0" h="1602" w="1308">
                    <a:moveTo>
                      <a:pt x="362" y="0"/>
                    </a:moveTo>
                    <a:cubicBezTo>
                      <a:pt x="301" y="0"/>
                      <a:pt x="240" y="17"/>
                      <a:pt x="183" y="52"/>
                    </a:cubicBezTo>
                    <a:cubicBezTo>
                      <a:pt x="31" y="143"/>
                      <a:pt x="0" y="355"/>
                      <a:pt x="61" y="477"/>
                    </a:cubicBezTo>
                    <a:lnTo>
                      <a:pt x="669" y="1450"/>
                    </a:lnTo>
                    <a:cubicBezTo>
                      <a:pt x="760" y="1571"/>
                      <a:pt x="851" y="1602"/>
                      <a:pt x="943" y="1602"/>
                    </a:cubicBezTo>
                    <a:cubicBezTo>
                      <a:pt x="1003" y="1602"/>
                      <a:pt x="1064" y="1602"/>
                      <a:pt x="1125" y="1571"/>
                    </a:cubicBezTo>
                    <a:cubicBezTo>
                      <a:pt x="1277" y="1450"/>
                      <a:pt x="1307" y="1237"/>
                      <a:pt x="1247" y="1115"/>
                    </a:cubicBezTo>
                    <a:lnTo>
                      <a:pt x="639" y="143"/>
                    </a:lnTo>
                    <a:cubicBezTo>
                      <a:pt x="563" y="48"/>
                      <a:pt x="463" y="0"/>
                      <a:pt x="36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2" name="Google Shape;1642;p26"/>
              <p:cNvSpPr/>
              <p:nvPr/>
            </p:nvSpPr>
            <p:spPr>
              <a:xfrm>
                <a:off x="7274725" y="1830950"/>
                <a:ext cx="38775" cy="38700"/>
              </a:xfrm>
              <a:custGeom>
                <a:rect b="b" l="l" r="r" t="t"/>
                <a:pathLst>
                  <a:path extrusionOk="0" h="1548" w="1551">
                    <a:moveTo>
                      <a:pt x="366" y="1"/>
                    </a:moveTo>
                    <a:cubicBezTo>
                      <a:pt x="287" y="1"/>
                      <a:pt x="210" y="31"/>
                      <a:pt x="152" y="88"/>
                    </a:cubicBezTo>
                    <a:cubicBezTo>
                      <a:pt x="0" y="179"/>
                      <a:pt x="0" y="423"/>
                      <a:pt x="122" y="544"/>
                    </a:cubicBezTo>
                    <a:lnTo>
                      <a:pt x="942" y="1456"/>
                    </a:lnTo>
                    <a:cubicBezTo>
                      <a:pt x="1034" y="1517"/>
                      <a:pt x="1094" y="1547"/>
                      <a:pt x="1186" y="1547"/>
                    </a:cubicBezTo>
                    <a:cubicBezTo>
                      <a:pt x="1246" y="1547"/>
                      <a:pt x="1338" y="1517"/>
                      <a:pt x="1398" y="1486"/>
                    </a:cubicBezTo>
                    <a:cubicBezTo>
                      <a:pt x="1550" y="1365"/>
                      <a:pt x="1550" y="1152"/>
                      <a:pt x="1459" y="1031"/>
                    </a:cubicBezTo>
                    <a:lnTo>
                      <a:pt x="608" y="119"/>
                    </a:lnTo>
                    <a:cubicBezTo>
                      <a:pt x="544" y="38"/>
                      <a:pt x="454" y="1"/>
                      <a:pt x="36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43" name="Google Shape;1643;p26"/>
            <p:cNvGrpSpPr/>
            <p:nvPr/>
          </p:nvGrpSpPr>
          <p:grpSpPr>
            <a:xfrm flipH="1" rot="10800000">
              <a:off x="8845600" y="4311726"/>
              <a:ext cx="587425" cy="348600"/>
              <a:chOff x="1439500" y="3797725"/>
              <a:chExt cx="587425" cy="348600"/>
            </a:xfrm>
          </p:grpSpPr>
          <p:sp>
            <p:nvSpPr>
              <p:cNvPr id="1644" name="Google Shape;1644;p26"/>
              <p:cNvSpPr/>
              <p:nvPr/>
            </p:nvSpPr>
            <p:spPr>
              <a:xfrm>
                <a:off x="1643150" y="3909825"/>
                <a:ext cx="383775" cy="188675"/>
              </a:xfrm>
              <a:custGeom>
                <a:rect b="b" l="l" r="r" t="t"/>
                <a:pathLst>
                  <a:path extrusionOk="0" h="7547" w="15351">
                    <a:moveTo>
                      <a:pt x="14408" y="1342"/>
                    </a:moveTo>
                    <a:cubicBezTo>
                      <a:pt x="14287" y="1737"/>
                      <a:pt x="14135" y="2162"/>
                      <a:pt x="13891" y="2679"/>
                    </a:cubicBezTo>
                    <a:cubicBezTo>
                      <a:pt x="13071" y="4564"/>
                      <a:pt x="11521" y="6813"/>
                      <a:pt x="8663" y="6904"/>
                    </a:cubicBezTo>
                    <a:cubicBezTo>
                      <a:pt x="8580" y="6907"/>
                      <a:pt x="8498" y="6908"/>
                      <a:pt x="8415" y="6908"/>
                    </a:cubicBezTo>
                    <a:cubicBezTo>
                      <a:pt x="5375" y="6908"/>
                      <a:pt x="3035" y="5293"/>
                      <a:pt x="1733" y="4169"/>
                    </a:cubicBezTo>
                    <a:lnTo>
                      <a:pt x="1733" y="4169"/>
                    </a:lnTo>
                    <a:cubicBezTo>
                      <a:pt x="2723" y="4482"/>
                      <a:pt x="4120" y="4811"/>
                      <a:pt x="5765" y="4811"/>
                    </a:cubicBezTo>
                    <a:cubicBezTo>
                      <a:pt x="8262" y="4811"/>
                      <a:pt x="11329" y="4054"/>
                      <a:pt x="14408" y="1342"/>
                    </a:cubicBezTo>
                    <a:close/>
                    <a:moveTo>
                      <a:pt x="14985" y="0"/>
                    </a:moveTo>
                    <a:cubicBezTo>
                      <a:pt x="14912" y="0"/>
                      <a:pt x="14838" y="30"/>
                      <a:pt x="14773" y="96"/>
                    </a:cubicBezTo>
                    <a:cubicBezTo>
                      <a:pt x="11529" y="3284"/>
                      <a:pt x="8304" y="4155"/>
                      <a:pt x="5743" y="4155"/>
                    </a:cubicBezTo>
                    <a:cubicBezTo>
                      <a:pt x="2762" y="4155"/>
                      <a:pt x="681" y="2974"/>
                      <a:pt x="517" y="2892"/>
                    </a:cubicBezTo>
                    <a:cubicBezTo>
                      <a:pt x="467" y="2872"/>
                      <a:pt x="416" y="2862"/>
                      <a:pt x="367" y="2862"/>
                    </a:cubicBezTo>
                    <a:cubicBezTo>
                      <a:pt x="267" y="2862"/>
                      <a:pt x="173" y="2902"/>
                      <a:pt x="92" y="2983"/>
                    </a:cubicBezTo>
                    <a:cubicBezTo>
                      <a:pt x="31" y="3105"/>
                      <a:pt x="1" y="3287"/>
                      <a:pt x="92" y="3409"/>
                    </a:cubicBezTo>
                    <a:cubicBezTo>
                      <a:pt x="271" y="3558"/>
                      <a:pt x="3322" y="7547"/>
                      <a:pt x="8411" y="7547"/>
                    </a:cubicBezTo>
                    <a:cubicBezTo>
                      <a:pt x="8505" y="7547"/>
                      <a:pt x="8599" y="7545"/>
                      <a:pt x="8694" y="7542"/>
                    </a:cubicBezTo>
                    <a:cubicBezTo>
                      <a:pt x="11885" y="7451"/>
                      <a:pt x="13648" y="4989"/>
                      <a:pt x="14560" y="2953"/>
                    </a:cubicBezTo>
                    <a:cubicBezTo>
                      <a:pt x="15107" y="1585"/>
                      <a:pt x="15350" y="460"/>
                      <a:pt x="15350" y="400"/>
                    </a:cubicBezTo>
                    <a:cubicBezTo>
                      <a:pt x="15350" y="278"/>
                      <a:pt x="15259" y="126"/>
                      <a:pt x="15168" y="65"/>
                    </a:cubicBezTo>
                    <a:cubicBezTo>
                      <a:pt x="15112" y="23"/>
                      <a:pt x="15049" y="0"/>
                      <a:pt x="1498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5" name="Google Shape;1645;p26"/>
              <p:cNvSpPr/>
              <p:nvPr/>
            </p:nvSpPr>
            <p:spPr>
              <a:xfrm>
                <a:off x="1439500" y="3821500"/>
                <a:ext cx="329825" cy="324825"/>
              </a:xfrm>
              <a:custGeom>
                <a:rect b="b" l="l" r="r" t="t"/>
                <a:pathLst>
                  <a:path extrusionOk="0" h="12993" w="13193">
                    <a:moveTo>
                      <a:pt x="2706" y="1774"/>
                    </a:moveTo>
                    <a:lnTo>
                      <a:pt x="2706" y="1774"/>
                    </a:lnTo>
                    <a:cubicBezTo>
                      <a:pt x="3283" y="8796"/>
                      <a:pt x="8329" y="11410"/>
                      <a:pt x="11095" y="12291"/>
                    </a:cubicBezTo>
                    <a:cubicBezTo>
                      <a:pt x="10863" y="12306"/>
                      <a:pt x="10613" y="12315"/>
                      <a:pt x="10349" y="12315"/>
                    </a:cubicBezTo>
                    <a:cubicBezTo>
                      <a:pt x="8465" y="12315"/>
                      <a:pt x="5845" y="11859"/>
                      <a:pt x="3739" y="9860"/>
                    </a:cubicBezTo>
                    <a:cubicBezTo>
                      <a:pt x="1156" y="7428"/>
                      <a:pt x="1946" y="3781"/>
                      <a:pt x="2706" y="1774"/>
                    </a:cubicBezTo>
                    <a:close/>
                    <a:moveTo>
                      <a:pt x="2908" y="1"/>
                    </a:moveTo>
                    <a:cubicBezTo>
                      <a:pt x="2793" y="1"/>
                      <a:pt x="2685" y="46"/>
                      <a:pt x="2615" y="163"/>
                    </a:cubicBezTo>
                    <a:cubicBezTo>
                      <a:pt x="2615" y="163"/>
                      <a:pt x="2523" y="346"/>
                      <a:pt x="2371" y="741"/>
                    </a:cubicBezTo>
                    <a:cubicBezTo>
                      <a:pt x="1581" y="2595"/>
                      <a:pt x="1" y="7276"/>
                      <a:pt x="3253" y="10346"/>
                    </a:cubicBezTo>
                    <a:cubicBezTo>
                      <a:pt x="5527" y="12532"/>
                      <a:pt x="8373" y="12993"/>
                      <a:pt x="10387" y="12993"/>
                    </a:cubicBezTo>
                    <a:cubicBezTo>
                      <a:pt x="11819" y="12993"/>
                      <a:pt x="12830" y="12760"/>
                      <a:pt x="12919" y="12747"/>
                    </a:cubicBezTo>
                    <a:cubicBezTo>
                      <a:pt x="13040" y="12717"/>
                      <a:pt x="13132" y="12626"/>
                      <a:pt x="13162" y="12565"/>
                    </a:cubicBezTo>
                    <a:cubicBezTo>
                      <a:pt x="13192" y="12504"/>
                      <a:pt x="13192" y="12443"/>
                      <a:pt x="13192" y="12413"/>
                    </a:cubicBezTo>
                    <a:cubicBezTo>
                      <a:pt x="13162" y="12261"/>
                      <a:pt x="13040" y="12139"/>
                      <a:pt x="12888" y="12109"/>
                    </a:cubicBezTo>
                    <a:cubicBezTo>
                      <a:pt x="12767" y="12109"/>
                      <a:pt x="3223" y="10741"/>
                      <a:pt x="3283" y="315"/>
                    </a:cubicBezTo>
                    <a:cubicBezTo>
                      <a:pt x="3283" y="163"/>
                      <a:pt x="3162" y="42"/>
                      <a:pt x="3010" y="11"/>
                    </a:cubicBezTo>
                    <a:cubicBezTo>
                      <a:pt x="2976" y="5"/>
                      <a:pt x="2941" y="1"/>
                      <a:pt x="290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6" name="Google Shape;1646;p26"/>
              <p:cNvSpPr/>
              <p:nvPr/>
            </p:nvSpPr>
            <p:spPr>
              <a:xfrm>
                <a:off x="1574775" y="3797725"/>
                <a:ext cx="284225" cy="180750"/>
              </a:xfrm>
              <a:custGeom>
                <a:rect b="b" l="l" r="r" t="t"/>
                <a:pathLst>
                  <a:path extrusionOk="0" h="7230" w="11369">
                    <a:moveTo>
                      <a:pt x="912" y="1570"/>
                    </a:moveTo>
                    <a:lnTo>
                      <a:pt x="912" y="1570"/>
                    </a:lnTo>
                    <a:cubicBezTo>
                      <a:pt x="1672" y="2634"/>
                      <a:pt x="3040" y="4184"/>
                      <a:pt x="4772" y="4823"/>
                    </a:cubicBezTo>
                    <a:cubicBezTo>
                      <a:pt x="6444" y="5522"/>
                      <a:pt x="8359" y="5674"/>
                      <a:pt x="9605" y="5704"/>
                    </a:cubicBezTo>
                    <a:cubicBezTo>
                      <a:pt x="8735" y="6091"/>
                      <a:pt x="7496" y="6527"/>
                      <a:pt x="6169" y="6527"/>
                    </a:cubicBezTo>
                    <a:cubicBezTo>
                      <a:pt x="5411" y="6527"/>
                      <a:pt x="4623" y="6384"/>
                      <a:pt x="3860" y="6008"/>
                    </a:cubicBezTo>
                    <a:cubicBezTo>
                      <a:pt x="1793" y="5035"/>
                      <a:pt x="1125" y="2938"/>
                      <a:pt x="912" y="1570"/>
                    </a:cubicBezTo>
                    <a:close/>
                    <a:moveTo>
                      <a:pt x="498" y="1"/>
                    </a:moveTo>
                    <a:cubicBezTo>
                      <a:pt x="463" y="1"/>
                      <a:pt x="429" y="7"/>
                      <a:pt x="395" y="20"/>
                    </a:cubicBezTo>
                    <a:cubicBezTo>
                      <a:pt x="274" y="51"/>
                      <a:pt x="152" y="172"/>
                      <a:pt x="152" y="324"/>
                    </a:cubicBezTo>
                    <a:cubicBezTo>
                      <a:pt x="152" y="507"/>
                      <a:pt x="0" y="4914"/>
                      <a:pt x="3556" y="6616"/>
                    </a:cubicBezTo>
                    <a:cubicBezTo>
                      <a:pt x="4463" y="7062"/>
                      <a:pt x="5388" y="7230"/>
                      <a:pt x="6265" y="7230"/>
                    </a:cubicBezTo>
                    <a:cubicBezTo>
                      <a:pt x="8858" y="7230"/>
                      <a:pt x="11042" y="5765"/>
                      <a:pt x="11155" y="5674"/>
                    </a:cubicBezTo>
                    <a:cubicBezTo>
                      <a:pt x="11216" y="5643"/>
                      <a:pt x="11246" y="5613"/>
                      <a:pt x="11277" y="5522"/>
                    </a:cubicBezTo>
                    <a:cubicBezTo>
                      <a:pt x="11368" y="5370"/>
                      <a:pt x="11277" y="5157"/>
                      <a:pt x="11155" y="5066"/>
                    </a:cubicBezTo>
                    <a:lnTo>
                      <a:pt x="10942" y="5066"/>
                    </a:lnTo>
                    <a:cubicBezTo>
                      <a:pt x="10814" y="5074"/>
                      <a:pt x="10481" y="5093"/>
                      <a:pt x="10014" y="5093"/>
                    </a:cubicBezTo>
                    <a:cubicBezTo>
                      <a:pt x="8825" y="5093"/>
                      <a:pt x="6771" y="4974"/>
                      <a:pt x="5046" y="4276"/>
                    </a:cubicBezTo>
                    <a:cubicBezTo>
                      <a:pt x="2523" y="3242"/>
                      <a:pt x="790" y="203"/>
                      <a:pt x="790" y="172"/>
                    </a:cubicBezTo>
                    <a:cubicBezTo>
                      <a:pt x="743" y="77"/>
                      <a:pt x="621" y="1"/>
                      <a:pt x="4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47" name="Google Shape;1647;p26"/>
            <p:cNvGrpSpPr/>
            <p:nvPr/>
          </p:nvGrpSpPr>
          <p:grpSpPr>
            <a:xfrm flipH="1" rot="10800000">
              <a:off x="7641075" y="4908088"/>
              <a:ext cx="595000" cy="398975"/>
              <a:chOff x="6769400" y="3772725"/>
              <a:chExt cx="595000" cy="398975"/>
            </a:xfrm>
          </p:grpSpPr>
          <p:sp>
            <p:nvSpPr>
              <p:cNvPr id="1648" name="Google Shape;1648;p26"/>
              <p:cNvSpPr/>
              <p:nvPr/>
            </p:nvSpPr>
            <p:spPr>
              <a:xfrm>
                <a:off x="6769400" y="3772725"/>
                <a:ext cx="595000" cy="398975"/>
              </a:xfrm>
              <a:custGeom>
                <a:rect b="b" l="l" r="r" t="t"/>
                <a:pathLst>
                  <a:path extrusionOk="0" h="15959" w="23800">
                    <a:moveTo>
                      <a:pt x="19271" y="4485"/>
                    </a:moveTo>
                    <a:cubicBezTo>
                      <a:pt x="20760" y="4789"/>
                      <a:pt x="22523" y="5276"/>
                      <a:pt x="22949" y="5853"/>
                    </a:cubicBezTo>
                    <a:cubicBezTo>
                      <a:pt x="23070" y="5944"/>
                      <a:pt x="23040" y="6066"/>
                      <a:pt x="23040" y="6096"/>
                    </a:cubicBezTo>
                    <a:cubicBezTo>
                      <a:pt x="23040" y="6157"/>
                      <a:pt x="22979" y="6187"/>
                      <a:pt x="22979" y="6248"/>
                    </a:cubicBezTo>
                    <a:cubicBezTo>
                      <a:pt x="22918" y="6400"/>
                      <a:pt x="22797" y="6491"/>
                      <a:pt x="22645" y="6491"/>
                    </a:cubicBezTo>
                    <a:cubicBezTo>
                      <a:pt x="22607" y="6498"/>
                      <a:pt x="22567" y="6500"/>
                      <a:pt x="22525" y="6500"/>
                    </a:cubicBezTo>
                    <a:cubicBezTo>
                      <a:pt x="21736" y="6500"/>
                      <a:pt x="20339" y="5438"/>
                      <a:pt x="19271" y="4485"/>
                    </a:cubicBezTo>
                    <a:close/>
                    <a:moveTo>
                      <a:pt x="12196" y="644"/>
                    </a:moveTo>
                    <a:cubicBezTo>
                      <a:pt x="13108" y="644"/>
                      <a:pt x="14034" y="873"/>
                      <a:pt x="14833" y="1507"/>
                    </a:cubicBezTo>
                    <a:cubicBezTo>
                      <a:pt x="15745" y="2236"/>
                      <a:pt x="16079" y="3087"/>
                      <a:pt x="15897" y="4090"/>
                    </a:cubicBezTo>
                    <a:cubicBezTo>
                      <a:pt x="15654" y="5184"/>
                      <a:pt x="14864" y="6096"/>
                      <a:pt x="14864" y="6096"/>
                    </a:cubicBezTo>
                    <a:cubicBezTo>
                      <a:pt x="14803" y="6157"/>
                      <a:pt x="14803" y="6157"/>
                      <a:pt x="14803" y="6187"/>
                    </a:cubicBezTo>
                    <a:lnTo>
                      <a:pt x="14803" y="6218"/>
                    </a:lnTo>
                    <a:lnTo>
                      <a:pt x="14803" y="6248"/>
                    </a:lnTo>
                    <a:lnTo>
                      <a:pt x="14803" y="6309"/>
                    </a:lnTo>
                    <a:lnTo>
                      <a:pt x="14803" y="6370"/>
                    </a:lnTo>
                    <a:lnTo>
                      <a:pt x="14803" y="6400"/>
                    </a:lnTo>
                    <a:cubicBezTo>
                      <a:pt x="14803" y="6461"/>
                      <a:pt x="14803" y="6461"/>
                      <a:pt x="14864" y="6491"/>
                    </a:cubicBezTo>
                    <a:cubicBezTo>
                      <a:pt x="14864" y="6522"/>
                      <a:pt x="14894" y="6522"/>
                      <a:pt x="14894" y="6552"/>
                    </a:cubicBezTo>
                    <a:lnTo>
                      <a:pt x="14894" y="6613"/>
                    </a:lnTo>
                    <a:cubicBezTo>
                      <a:pt x="14924" y="6643"/>
                      <a:pt x="14924" y="6643"/>
                      <a:pt x="14985" y="6643"/>
                    </a:cubicBezTo>
                    <a:lnTo>
                      <a:pt x="15137" y="6643"/>
                    </a:lnTo>
                    <a:cubicBezTo>
                      <a:pt x="15328" y="6618"/>
                      <a:pt x="15516" y="6605"/>
                      <a:pt x="15700" y="6605"/>
                    </a:cubicBezTo>
                    <a:cubicBezTo>
                      <a:pt x="16601" y="6605"/>
                      <a:pt x="17403" y="6909"/>
                      <a:pt x="17934" y="7464"/>
                    </a:cubicBezTo>
                    <a:cubicBezTo>
                      <a:pt x="18572" y="8133"/>
                      <a:pt x="18815" y="9075"/>
                      <a:pt x="18633" y="10048"/>
                    </a:cubicBezTo>
                    <a:cubicBezTo>
                      <a:pt x="18389" y="11264"/>
                      <a:pt x="17508" y="12388"/>
                      <a:pt x="16201" y="13178"/>
                    </a:cubicBezTo>
                    <a:cubicBezTo>
                      <a:pt x="13751" y="14684"/>
                      <a:pt x="10069" y="15288"/>
                      <a:pt x="7036" y="15288"/>
                    </a:cubicBezTo>
                    <a:cubicBezTo>
                      <a:pt x="5477" y="15288"/>
                      <a:pt x="4090" y="15129"/>
                      <a:pt x="3131" y="14850"/>
                    </a:cubicBezTo>
                    <a:cubicBezTo>
                      <a:pt x="2158" y="14577"/>
                      <a:pt x="1945" y="14242"/>
                      <a:pt x="1854" y="14121"/>
                    </a:cubicBezTo>
                    <a:cubicBezTo>
                      <a:pt x="1672" y="13695"/>
                      <a:pt x="1611" y="13300"/>
                      <a:pt x="1672" y="12905"/>
                    </a:cubicBezTo>
                    <a:cubicBezTo>
                      <a:pt x="1824" y="12145"/>
                      <a:pt x="2462" y="11689"/>
                      <a:pt x="2462" y="11659"/>
                    </a:cubicBezTo>
                    <a:cubicBezTo>
                      <a:pt x="2584" y="11567"/>
                      <a:pt x="2675" y="11385"/>
                      <a:pt x="2584" y="11233"/>
                    </a:cubicBezTo>
                    <a:cubicBezTo>
                      <a:pt x="2533" y="11106"/>
                      <a:pt x="2419" y="11043"/>
                      <a:pt x="2295" y="11043"/>
                    </a:cubicBezTo>
                    <a:cubicBezTo>
                      <a:pt x="2270" y="11043"/>
                      <a:pt x="2244" y="11046"/>
                      <a:pt x="2219" y="11051"/>
                    </a:cubicBezTo>
                    <a:cubicBezTo>
                      <a:pt x="2219" y="11051"/>
                      <a:pt x="2017" y="11093"/>
                      <a:pt x="1759" y="11093"/>
                    </a:cubicBezTo>
                    <a:cubicBezTo>
                      <a:pt x="1527" y="11093"/>
                      <a:pt x="1250" y="11059"/>
                      <a:pt x="1034" y="10929"/>
                    </a:cubicBezTo>
                    <a:cubicBezTo>
                      <a:pt x="851" y="10808"/>
                      <a:pt x="760" y="10656"/>
                      <a:pt x="699" y="10443"/>
                    </a:cubicBezTo>
                    <a:cubicBezTo>
                      <a:pt x="638" y="10260"/>
                      <a:pt x="638" y="9987"/>
                      <a:pt x="699" y="9713"/>
                    </a:cubicBezTo>
                    <a:cubicBezTo>
                      <a:pt x="1155" y="7251"/>
                      <a:pt x="5441" y="2692"/>
                      <a:pt x="9605" y="1172"/>
                    </a:cubicBezTo>
                    <a:cubicBezTo>
                      <a:pt x="10356" y="881"/>
                      <a:pt x="11269" y="644"/>
                      <a:pt x="12196" y="644"/>
                    </a:cubicBezTo>
                    <a:close/>
                    <a:moveTo>
                      <a:pt x="12255" y="0"/>
                    </a:moveTo>
                    <a:cubicBezTo>
                      <a:pt x="11384" y="0"/>
                      <a:pt x="10434" y="188"/>
                      <a:pt x="9423" y="564"/>
                    </a:cubicBezTo>
                    <a:cubicBezTo>
                      <a:pt x="5015" y="2206"/>
                      <a:pt x="608" y="6887"/>
                      <a:pt x="91" y="9592"/>
                    </a:cubicBezTo>
                    <a:cubicBezTo>
                      <a:pt x="0" y="9926"/>
                      <a:pt x="0" y="10291"/>
                      <a:pt x="91" y="10595"/>
                    </a:cubicBezTo>
                    <a:cubicBezTo>
                      <a:pt x="152" y="11020"/>
                      <a:pt x="395" y="11324"/>
                      <a:pt x="730" y="11507"/>
                    </a:cubicBezTo>
                    <a:cubicBezTo>
                      <a:pt x="942" y="11659"/>
                      <a:pt x="1246" y="11719"/>
                      <a:pt x="1489" y="11780"/>
                    </a:cubicBezTo>
                    <a:cubicBezTo>
                      <a:pt x="1307" y="12023"/>
                      <a:pt x="1094" y="12388"/>
                      <a:pt x="1034" y="12783"/>
                    </a:cubicBezTo>
                    <a:cubicBezTo>
                      <a:pt x="912" y="13330"/>
                      <a:pt x="1034" y="13878"/>
                      <a:pt x="1307" y="14425"/>
                    </a:cubicBezTo>
                    <a:cubicBezTo>
                      <a:pt x="1520" y="14881"/>
                      <a:pt x="2067" y="15215"/>
                      <a:pt x="2918" y="15489"/>
                    </a:cubicBezTo>
                    <a:cubicBezTo>
                      <a:pt x="3932" y="15788"/>
                      <a:pt x="5389" y="15958"/>
                      <a:pt x="7026" y="15958"/>
                    </a:cubicBezTo>
                    <a:cubicBezTo>
                      <a:pt x="10199" y="15958"/>
                      <a:pt x="14050" y="15320"/>
                      <a:pt x="16657" y="13756"/>
                    </a:cubicBezTo>
                    <a:cubicBezTo>
                      <a:pt x="18116" y="12844"/>
                      <a:pt x="19119" y="11567"/>
                      <a:pt x="19393" y="10200"/>
                    </a:cubicBezTo>
                    <a:cubicBezTo>
                      <a:pt x="19605" y="9045"/>
                      <a:pt x="19301" y="7859"/>
                      <a:pt x="18511" y="7069"/>
                    </a:cubicBezTo>
                    <a:cubicBezTo>
                      <a:pt x="17873" y="6400"/>
                      <a:pt x="17022" y="6035"/>
                      <a:pt x="16049" y="6005"/>
                    </a:cubicBezTo>
                    <a:cubicBezTo>
                      <a:pt x="16535" y="5580"/>
                      <a:pt x="17295" y="4972"/>
                      <a:pt x="18238" y="4425"/>
                    </a:cubicBezTo>
                    <a:cubicBezTo>
                      <a:pt x="18938" y="5096"/>
                      <a:pt x="21182" y="7171"/>
                      <a:pt x="22597" y="7171"/>
                    </a:cubicBezTo>
                    <a:cubicBezTo>
                      <a:pt x="22655" y="7171"/>
                      <a:pt x="22712" y="7167"/>
                      <a:pt x="22766" y="7160"/>
                    </a:cubicBezTo>
                    <a:cubicBezTo>
                      <a:pt x="23101" y="7130"/>
                      <a:pt x="23405" y="6887"/>
                      <a:pt x="23587" y="6583"/>
                    </a:cubicBezTo>
                    <a:cubicBezTo>
                      <a:pt x="23800" y="6218"/>
                      <a:pt x="23800" y="5792"/>
                      <a:pt x="23526" y="5458"/>
                    </a:cubicBezTo>
                    <a:cubicBezTo>
                      <a:pt x="22888" y="4577"/>
                      <a:pt x="20791" y="4090"/>
                      <a:pt x="19453" y="3847"/>
                    </a:cubicBezTo>
                    <a:cubicBezTo>
                      <a:pt x="20458" y="3477"/>
                      <a:pt x="21555" y="3222"/>
                      <a:pt x="22784" y="3222"/>
                    </a:cubicBezTo>
                    <a:cubicBezTo>
                      <a:pt x="22968" y="3222"/>
                      <a:pt x="23154" y="3227"/>
                      <a:pt x="23344" y="3239"/>
                    </a:cubicBezTo>
                    <a:cubicBezTo>
                      <a:pt x="23526" y="3239"/>
                      <a:pt x="23678" y="3148"/>
                      <a:pt x="23678" y="2935"/>
                    </a:cubicBezTo>
                    <a:cubicBezTo>
                      <a:pt x="23678" y="2753"/>
                      <a:pt x="23557" y="2601"/>
                      <a:pt x="23374" y="2601"/>
                    </a:cubicBezTo>
                    <a:cubicBezTo>
                      <a:pt x="23155" y="2585"/>
                      <a:pt x="22938" y="2578"/>
                      <a:pt x="22724" y="2578"/>
                    </a:cubicBezTo>
                    <a:cubicBezTo>
                      <a:pt x="20011" y="2578"/>
                      <a:pt x="17794" y="3777"/>
                      <a:pt x="16414" y="4820"/>
                    </a:cubicBezTo>
                    <a:cubicBezTo>
                      <a:pt x="16505" y="4607"/>
                      <a:pt x="16535" y="4425"/>
                      <a:pt x="16566" y="4242"/>
                    </a:cubicBezTo>
                    <a:cubicBezTo>
                      <a:pt x="16809" y="2996"/>
                      <a:pt x="16353" y="1902"/>
                      <a:pt x="15289" y="1020"/>
                    </a:cubicBezTo>
                    <a:cubicBezTo>
                      <a:pt x="14452" y="340"/>
                      <a:pt x="13426" y="0"/>
                      <a:pt x="1225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9" name="Google Shape;1649;p26"/>
              <p:cNvSpPr/>
              <p:nvPr/>
            </p:nvSpPr>
            <p:spPr>
              <a:xfrm>
                <a:off x="6817850" y="3820425"/>
                <a:ext cx="346625" cy="187375"/>
              </a:xfrm>
              <a:custGeom>
                <a:rect b="b" l="l" r="r" t="t"/>
                <a:pathLst>
                  <a:path extrusionOk="0" h="7495" w="13865">
                    <a:moveTo>
                      <a:pt x="9414" y="0"/>
                    </a:moveTo>
                    <a:cubicBezTo>
                      <a:pt x="9168" y="0"/>
                      <a:pt x="8928" y="18"/>
                      <a:pt x="8701" y="54"/>
                    </a:cubicBezTo>
                    <a:cubicBezTo>
                      <a:pt x="7029" y="328"/>
                      <a:pt x="5387" y="1665"/>
                      <a:pt x="4111" y="2669"/>
                    </a:cubicBezTo>
                    <a:cubicBezTo>
                      <a:pt x="2591" y="3945"/>
                      <a:pt x="1254" y="5404"/>
                      <a:pt x="190" y="7045"/>
                    </a:cubicBezTo>
                    <a:cubicBezTo>
                      <a:pt x="0" y="7277"/>
                      <a:pt x="234" y="7494"/>
                      <a:pt x="477" y="7494"/>
                    </a:cubicBezTo>
                    <a:cubicBezTo>
                      <a:pt x="584" y="7494"/>
                      <a:pt x="693" y="7452"/>
                      <a:pt x="767" y="7349"/>
                    </a:cubicBezTo>
                    <a:cubicBezTo>
                      <a:pt x="2561" y="4705"/>
                      <a:pt x="5083" y="2304"/>
                      <a:pt x="8032" y="966"/>
                    </a:cubicBezTo>
                    <a:cubicBezTo>
                      <a:pt x="8413" y="799"/>
                      <a:pt x="8931" y="711"/>
                      <a:pt x="9478" y="711"/>
                    </a:cubicBezTo>
                    <a:cubicBezTo>
                      <a:pt x="11113" y="711"/>
                      <a:pt x="13001" y="1492"/>
                      <a:pt x="12226" y="3246"/>
                    </a:cubicBezTo>
                    <a:cubicBezTo>
                      <a:pt x="12104" y="3511"/>
                      <a:pt x="12337" y="3735"/>
                      <a:pt x="12559" y="3735"/>
                    </a:cubicBezTo>
                    <a:cubicBezTo>
                      <a:pt x="12668" y="3735"/>
                      <a:pt x="12774" y="3680"/>
                      <a:pt x="12834" y="3550"/>
                    </a:cubicBezTo>
                    <a:cubicBezTo>
                      <a:pt x="13864" y="1219"/>
                      <a:pt x="11439" y="0"/>
                      <a:pt x="941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7_1_1">
    <p:spTree>
      <p:nvGrpSpPr>
        <p:cNvPr id="1650" name="Shape 1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1" name="Google Shape;1651;p27"/>
          <p:cNvSpPr txBox="1"/>
          <p:nvPr>
            <p:ph type="title"/>
          </p:nvPr>
        </p:nvSpPr>
        <p:spPr>
          <a:xfrm>
            <a:off x="722375" y="387100"/>
            <a:ext cx="769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1652" name="Google Shape;1652;p27"/>
          <p:cNvGrpSpPr/>
          <p:nvPr/>
        </p:nvGrpSpPr>
        <p:grpSpPr>
          <a:xfrm rot="10800000">
            <a:off x="-468873" y="-431049"/>
            <a:ext cx="1990607" cy="1688297"/>
            <a:chOff x="7466818" y="3730803"/>
            <a:chExt cx="1990607" cy="1688297"/>
          </a:xfrm>
        </p:grpSpPr>
        <p:sp>
          <p:nvSpPr>
            <p:cNvPr id="1653" name="Google Shape;1653;p27"/>
            <p:cNvSpPr/>
            <p:nvPr/>
          </p:nvSpPr>
          <p:spPr>
            <a:xfrm flipH="1" rot="-2886057">
              <a:off x="8361218" y="4562707"/>
              <a:ext cx="1069168" cy="549808"/>
            </a:xfrm>
            <a:custGeom>
              <a:rect b="b" l="l" r="r" t="t"/>
              <a:pathLst>
                <a:path extrusionOk="0" h="21993" w="42768">
                  <a:moveTo>
                    <a:pt x="41378" y="555"/>
                  </a:moveTo>
                  <a:cubicBezTo>
                    <a:pt x="41417" y="555"/>
                    <a:pt x="41454" y="558"/>
                    <a:pt x="41491" y="565"/>
                  </a:cubicBezTo>
                  <a:cubicBezTo>
                    <a:pt x="41613" y="961"/>
                    <a:pt x="41917" y="2328"/>
                    <a:pt x="41309" y="5003"/>
                  </a:cubicBezTo>
                  <a:cubicBezTo>
                    <a:pt x="40640" y="7830"/>
                    <a:pt x="37388" y="11326"/>
                    <a:pt x="32676" y="14395"/>
                  </a:cubicBezTo>
                  <a:cubicBezTo>
                    <a:pt x="28198" y="17332"/>
                    <a:pt x="23488" y="19110"/>
                    <a:pt x="20298" y="19110"/>
                  </a:cubicBezTo>
                  <a:cubicBezTo>
                    <a:pt x="20218" y="19110"/>
                    <a:pt x="20140" y="19109"/>
                    <a:pt x="20062" y="19107"/>
                  </a:cubicBezTo>
                  <a:cubicBezTo>
                    <a:pt x="17448" y="19046"/>
                    <a:pt x="15503" y="18195"/>
                    <a:pt x="14439" y="16675"/>
                  </a:cubicBezTo>
                  <a:cubicBezTo>
                    <a:pt x="14560" y="16554"/>
                    <a:pt x="14621" y="16493"/>
                    <a:pt x="14712" y="16371"/>
                  </a:cubicBezTo>
                  <a:cubicBezTo>
                    <a:pt x="16506" y="17557"/>
                    <a:pt x="18785" y="17921"/>
                    <a:pt x="20883" y="17921"/>
                  </a:cubicBezTo>
                  <a:cubicBezTo>
                    <a:pt x="23071" y="17921"/>
                    <a:pt x="25503" y="17405"/>
                    <a:pt x="27083" y="15794"/>
                  </a:cubicBezTo>
                  <a:cubicBezTo>
                    <a:pt x="27317" y="15560"/>
                    <a:pt x="27120" y="15237"/>
                    <a:pt x="26865" y="15237"/>
                  </a:cubicBezTo>
                  <a:cubicBezTo>
                    <a:pt x="26788" y="15237"/>
                    <a:pt x="26705" y="15267"/>
                    <a:pt x="26627" y="15338"/>
                  </a:cubicBezTo>
                  <a:cubicBezTo>
                    <a:pt x="25168" y="16827"/>
                    <a:pt x="22919" y="17253"/>
                    <a:pt x="20852" y="17283"/>
                  </a:cubicBezTo>
                  <a:cubicBezTo>
                    <a:pt x="20780" y="17284"/>
                    <a:pt x="20707" y="17285"/>
                    <a:pt x="20634" y="17285"/>
                  </a:cubicBezTo>
                  <a:cubicBezTo>
                    <a:pt x="18777" y="17285"/>
                    <a:pt x="16746" y="16908"/>
                    <a:pt x="15138" y="15885"/>
                  </a:cubicBezTo>
                  <a:cubicBezTo>
                    <a:pt x="15624" y="15277"/>
                    <a:pt x="15898" y="14730"/>
                    <a:pt x="15837" y="14395"/>
                  </a:cubicBezTo>
                  <a:cubicBezTo>
                    <a:pt x="15807" y="13788"/>
                    <a:pt x="15624" y="13362"/>
                    <a:pt x="15199" y="12997"/>
                  </a:cubicBezTo>
                  <a:cubicBezTo>
                    <a:pt x="14895" y="12693"/>
                    <a:pt x="14439" y="12389"/>
                    <a:pt x="13800" y="11994"/>
                  </a:cubicBezTo>
                  <a:cubicBezTo>
                    <a:pt x="13922" y="11690"/>
                    <a:pt x="14044" y="11386"/>
                    <a:pt x="14165" y="11143"/>
                  </a:cubicBezTo>
                  <a:cubicBezTo>
                    <a:pt x="14804" y="9988"/>
                    <a:pt x="15685" y="9259"/>
                    <a:pt x="17266" y="8863"/>
                  </a:cubicBezTo>
                  <a:lnTo>
                    <a:pt x="17266" y="8863"/>
                  </a:lnTo>
                  <a:cubicBezTo>
                    <a:pt x="16536" y="11356"/>
                    <a:pt x="17782" y="13909"/>
                    <a:pt x="17874" y="14031"/>
                  </a:cubicBezTo>
                  <a:cubicBezTo>
                    <a:pt x="17919" y="14143"/>
                    <a:pt x="18047" y="14206"/>
                    <a:pt x="18185" y="14206"/>
                  </a:cubicBezTo>
                  <a:cubicBezTo>
                    <a:pt x="18233" y="14206"/>
                    <a:pt x="18282" y="14198"/>
                    <a:pt x="18329" y="14183"/>
                  </a:cubicBezTo>
                  <a:cubicBezTo>
                    <a:pt x="18481" y="14092"/>
                    <a:pt x="18542" y="13909"/>
                    <a:pt x="18481" y="13727"/>
                  </a:cubicBezTo>
                  <a:cubicBezTo>
                    <a:pt x="18481" y="13666"/>
                    <a:pt x="17144" y="11052"/>
                    <a:pt x="18056" y="8711"/>
                  </a:cubicBezTo>
                  <a:cubicBezTo>
                    <a:pt x="18907" y="8560"/>
                    <a:pt x="19880" y="8438"/>
                    <a:pt x="21217" y="8347"/>
                  </a:cubicBezTo>
                  <a:lnTo>
                    <a:pt x="21217" y="8347"/>
                  </a:lnTo>
                  <a:cubicBezTo>
                    <a:pt x="20366" y="11629"/>
                    <a:pt x="21491" y="13818"/>
                    <a:pt x="21521" y="13909"/>
                  </a:cubicBezTo>
                  <a:cubicBezTo>
                    <a:pt x="21566" y="14022"/>
                    <a:pt x="21678" y="14084"/>
                    <a:pt x="21820" y="14084"/>
                  </a:cubicBezTo>
                  <a:cubicBezTo>
                    <a:pt x="21869" y="14084"/>
                    <a:pt x="21922" y="14077"/>
                    <a:pt x="21977" y="14061"/>
                  </a:cubicBezTo>
                  <a:cubicBezTo>
                    <a:pt x="22129" y="13970"/>
                    <a:pt x="22190" y="13788"/>
                    <a:pt x="22129" y="13605"/>
                  </a:cubicBezTo>
                  <a:cubicBezTo>
                    <a:pt x="22129" y="13575"/>
                    <a:pt x="21065" y="11447"/>
                    <a:pt x="21916" y="8286"/>
                  </a:cubicBezTo>
                  <a:cubicBezTo>
                    <a:pt x="22524" y="8256"/>
                    <a:pt x="23193" y="8256"/>
                    <a:pt x="23861" y="8195"/>
                  </a:cubicBezTo>
                  <a:lnTo>
                    <a:pt x="23861" y="8195"/>
                  </a:lnTo>
                  <a:cubicBezTo>
                    <a:pt x="23254" y="10870"/>
                    <a:pt x="24409" y="12754"/>
                    <a:pt x="24439" y="12845"/>
                  </a:cubicBezTo>
                  <a:cubicBezTo>
                    <a:pt x="24522" y="12949"/>
                    <a:pt x="24634" y="12996"/>
                    <a:pt x="24744" y="12996"/>
                  </a:cubicBezTo>
                  <a:cubicBezTo>
                    <a:pt x="24796" y="12996"/>
                    <a:pt x="24847" y="12986"/>
                    <a:pt x="24895" y="12967"/>
                  </a:cubicBezTo>
                  <a:cubicBezTo>
                    <a:pt x="25047" y="12876"/>
                    <a:pt x="25077" y="12663"/>
                    <a:pt x="25017" y="12511"/>
                  </a:cubicBezTo>
                  <a:cubicBezTo>
                    <a:pt x="25017" y="12511"/>
                    <a:pt x="23922" y="10626"/>
                    <a:pt x="24561" y="8164"/>
                  </a:cubicBezTo>
                  <a:cubicBezTo>
                    <a:pt x="25017" y="8164"/>
                    <a:pt x="25472" y="8134"/>
                    <a:pt x="25928" y="8134"/>
                  </a:cubicBezTo>
                  <a:lnTo>
                    <a:pt x="26324" y="8134"/>
                  </a:lnTo>
                  <a:cubicBezTo>
                    <a:pt x="26111" y="10991"/>
                    <a:pt x="27357" y="12420"/>
                    <a:pt x="27387" y="12511"/>
                  </a:cubicBezTo>
                  <a:cubicBezTo>
                    <a:pt x="27452" y="12591"/>
                    <a:pt x="27550" y="12629"/>
                    <a:pt x="27641" y="12629"/>
                  </a:cubicBezTo>
                  <a:cubicBezTo>
                    <a:pt x="27723" y="12629"/>
                    <a:pt x="27800" y="12599"/>
                    <a:pt x="27843" y="12541"/>
                  </a:cubicBezTo>
                  <a:cubicBezTo>
                    <a:pt x="27965" y="12420"/>
                    <a:pt x="27995" y="12207"/>
                    <a:pt x="27904" y="12085"/>
                  </a:cubicBezTo>
                  <a:cubicBezTo>
                    <a:pt x="27904" y="12085"/>
                    <a:pt x="26749" y="10748"/>
                    <a:pt x="26992" y="8134"/>
                  </a:cubicBezTo>
                  <a:cubicBezTo>
                    <a:pt x="27327" y="8134"/>
                    <a:pt x="27661" y="8134"/>
                    <a:pt x="28056" y="8104"/>
                  </a:cubicBezTo>
                  <a:cubicBezTo>
                    <a:pt x="28542" y="8104"/>
                    <a:pt x="29029" y="8012"/>
                    <a:pt x="29485" y="7982"/>
                  </a:cubicBezTo>
                  <a:cubicBezTo>
                    <a:pt x="29728" y="10140"/>
                    <a:pt x="30944" y="11447"/>
                    <a:pt x="30974" y="11508"/>
                  </a:cubicBezTo>
                  <a:cubicBezTo>
                    <a:pt x="31038" y="11572"/>
                    <a:pt x="31128" y="11611"/>
                    <a:pt x="31216" y="11611"/>
                  </a:cubicBezTo>
                  <a:cubicBezTo>
                    <a:pt x="31295" y="11611"/>
                    <a:pt x="31373" y="11580"/>
                    <a:pt x="31430" y="11508"/>
                  </a:cubicBezTo>
                  <a:cubicBezTo>
                    <a:pt x="31552" y="11386"/>
                    <a:pt x="31582" y="11174"/>
                    <a:pt x="31430" y="11052"/>
                  </a:cubicBezTo>
                  <a:cubicBezTo>
                    <a:pt x="31430" y="11052"/>
                    <a:pt x="30336" y="9867"/>
                    <a:pt x="30093" y="7891"/>
                  </a:cubicBezTo>
                  <a:cubicBezTo>
                    <a:pt x="31400" y="7678"/>
                    <a:pt x="32615" y="7222"/>
                    <a:pt x="33801" y="6584"/>
                  </a:cubicBezTo>
                  <a:cubicBezTo>
                    <a:pt x="34591" y="8468"/>
                    <a:pt x="36202" y="8803"/>
                    <a:pt x="36293" y="8803"/>
                  </a:cubicBezTo>
                  <a:cubicBezTo>
                    <a:pt x="36326" y="8813"/>
                    <a:pt x="36357" y="8818"/>
                    <a:pt x="36387" y="8818"/>
                  </a:cubicBezTo>
                  <a:cubicBezTo>
                    <a:pt x="36527" y="8818"/>
                    <a:pt x="36638" y="8710"/>
                    <a:pt x="36688" y="8560"/>
                  </a:cubicBezTo>
                  <a:cubicBezTo>
                    <a:pt x="36719" y="8347"/>
                    <a:pt x="36597" y="8195"/>
                    <a:pt x="36415" y="8164"/>
                  </a:cubicBezTo>
                  <a:cubicBezTo>
                    <a:pt x="36324" y="8164"/>
                    <a:pt x="34986" y="7860"/>
                    <a:pt x="34348" y="6219"/>
                  </a:cubicBezTo>
                  <a:cubicBezTo>
                    <a:pt x="35017" y="5854"/>
                    <a:pt x="35655" y="5398"/>
                    <a:pt x="36293" y="4851"/>
                  </a:cubicBezTo>
                  <a:cubicBezTo>
                    <a:pt x="37508" y="6273"/>
                    <a:pt x="38393" y="6442"/>
                    <a:pt x="38706" y="6442"/>
                  </a:cubicBezTo>
                  <a:cubicBezTo>
                    <a:pt x="38761" y="6442"/>
                    <a:pt x="38798" y="6436"/>
                    <a:pt x="38816" y="6432"/>
                  </a:cubicBezTo>
                  <a:cubicBezTo>
                    <a:pt x="38999" y="6371"/>
                    <a:pt x="39120" y="6219"/>
                    <a:pt x="39059" y="6037"/>
                  </a:cubicBezTo>
                  <a:cubicBezTo>
                    <a:pt x="39059" y="5976"/>
                    <a:pt x="39029" y="5885"/>
                    <a:pt x="38999" y="5854"/>
                  </a:cubicBezTo>
                  <a:cubicBezTo>
                    <a:pt x="38907" y="5763"/>
                    <a:pt x="38847" y="5733"/>
                    <a:pt x="38725" y="5733"/>
                  </a:cubicBezTo>
                  <a:cubicBezTo>
                    <a:pt x="38725" y="5733"/>
                    <a:pt x="38724" y="5733"/>
                    <a:pt x="38721" y="5733"/>
                  </a:cubicBezTo>
                  <a:cubicBezTo>
                    <a:pt x="38662" y="5733"/>
                    <a:pt x="37946" y="5705"/>
                    <a:pt x="36840" y="4395"/>
                  </a:cubicBezTo>
                  <a:cubicBezTo>
                    <a:pt x="37600" y="3757"/>
                    <a:pt x="38269" y="3088"/>
                    <a:pt x="38877" y="2480"/>
                  </a:cubicBezTo>
                  <a:cubicBezTo>
                    <a:pt x="39934" y="1424"/>
                    <a:pt x="40776" y="555"/>
                    <a:pt x="41378" y="555"/>
                  </a:cubicBezTo>
                  <a:close/>
                  <a:moveTo>
                    <a:pt x="5257" y="8961"/>
                  </a:moveTo>
                  <a:cubicBezTo>
                    <a:pt x="7027" y="8961"/>
                    <a:pt x="9621" y="10446"/>
                    <a:pt x="11673" y="11599"/>
                  </a:cubicBezTo>
                  <a:lnTo>
                    <a:pt x="12129" y="11842"/>
                  </a:lnTo>
                  <a:cubicBezTo>
                    <a:pt x="13497" y="12602"/>
                    <a:pt x="14348" y="13119"/>
                    <a:pt x="14743" y="13514"/>
                  </a:cubicBezTo>
                  <a:cubicBezTo>
                    <a:pt x="15016" y="13788"/>
                    <a:pt x="15168" y="14092"/>
                    <a:pt x="15199" y="14517"/>
                  </a:cubicBezTo>
                  <a:cubicBezTo>
                    <a:pt x="15290" y="15338"/>
                    <a:pt x="10913" y="19380"/>
                    <a:pt x="7661" y="20900"/>
                  </a:cubicBezTo>
                  <a:cubicBezTo>
                    <a:pt x="6936" y="21213"/>
                    <a:pt x="6464" y="21337"/>
                    <a:pt x="6171" y="21337"/>
                  </a:cubicBezTo>
                  <a:cubicBezTo>
                    <a:pt x="6009" y="21337"/>
                    <a:pt x="5902" y="21299"/>
                    <a:pt x="5837" y="21234"/>
                  </a:cubicBezTo>
                  <a:cubicBezTo>
                    <a:pt x="5715" y="21082"/>
                    <a:pt x="5715" y="20931"/>
                    <a:pt x="5746" y="20779"/>
                  </a:cubicBezTo>
                  <a:cubicBezTo>
                    <a:pt x="6019" y="19532"/>
                    <a:pt x="9059" y="17739"/>
                    <a:pt x="10183" y="17131"/>
                  </a:cubicBezTo>
                  <a:cubicBezTo>
                    <a:pt x="10335" y="17070"/>
                    <a:pt x="10427" y="16857"/>
                    <a:pt x="10335" y="16675"/>
                  </a:cubicBezTo>
                  <a:cubicBezTo>
                    <a:pt x="10290" y="16562"/>
                    <a:pt x="10178" y="16500"/>
                    <a:pt x="10037" y="16500"/>
                  </a:cubicBezTo>
                  <a:cubicBezTo>
                    <a:pt x="9987" y="16500"/>
                    <a:pt x="9934" y="16507"/>
                    <a:pt x="9879" y="16523"/>
                  </a:cubicBezTo>
                  <a:cubicBezTo>
                    <a:pt x="7724" y="17576"/>
                    <a:pt x="4305" y="18866"/>
                    <a:pt x="2582" y="18866"/>
                  </a:cubicBezTo>
                  <a:cubicBezTo>
                    <a:pt x="2167" y="18866"/>
                    <a:pt x="1850" y="18792"/>
                    <a:pt x="1673" y="18620"/>
                  </a:cubicBezTo>
                  <a:cubicBezTo>
                    <a:pt x="1612" y="18529"/>
                    <a:pt x="1581" y="18438"/>
                    <a:pt x="1521" y="18286"/>
                  </a:cubicBezTo>
                  <a:cubicBezTo>
                    <a:pt x="1490" y="16310"/>
                    <a:pt x="5685" y="15550"/>
                    <a:pt x="7296" y="15429"/>
                  </a:cubicBezTo>
                  <a:cubicBezTo>
                    <a:pt x="7509" y="15429"/>
                    <a:pt x="7600" y="15277"/>
                    <a:pt x="7600" y="15095"/>
                  </a:cubicBezTo>
                  <a:cubicBezTo>
                    <a:pt x="7600" y="14882"/>
                    <a:pt x="7448" y="14791"/>
                    <a:pt x="7265" y="14791"/>
                  </a:cubicBezTo>
                  <a:cubicBezTo>
                    <a:pt x="5867" y="14791"/>
                    <a:pt x="1946" y="14547"/>
                    <a:pt x="974" y="13575"/>
                  </a:cubicBezTo>
                  <a:cubicBezTo>
                    <a:pt x="761" y="13362"/>
                    <a:pt x="730" y="13180"/>
                    <a:pt x="822" y="12967"/>
                  </a:cubicBezTo>
                  <a:cubicBezTo>
                    <a:pt x="915" y="12687"/>
                    <a:pt x="2152" y="12533"/>
                    <a:pt x="3866" y="12533"/>
                  </a:cubicBezTo>
                  <a:cubicBezTo>
                    <a:pt x="4946" y="12533"/>
                    <a:pt x="6216" y="12594"/>
                    <a:pt x="7509" y="12724"/>
                  </a:cubicBezTo>
                  <a:cubicBezTo>
                    <a:pt x="7691" y="12724"/>
                    <a:pt x="7843" y="12602"/>
                    <a:pt x="7843" y="12450"/>
                  </a:cubicBezTo>
                  <a:cubicBezTo>
                    <a:pt x="7873" y="12298"/>
                    <a:pt x="7752" y="12116"/>
                    <a:pt x="7600" y="12085"/>
                  </a:cubicBezTo>
                  <a:cubicBezTo>
                    <a:pt x="7569" y="12085"/>
                    <a:pt x="4864" y="11295"/>
                    <a:pt x="3922" y="10322"/>
                  </a:cubicBezTo>
                  <a:cubicBezTo>
                    <a:pt x="3770" y="10170"/>
                    <a:pt x="3648" y="9988"/>
                    <a:pt x="3648" y="9867"/>
                  </a:cubicBezTo>
                  <a:cubicBezTo>
                    <a:pt x="3648" y="9836"/>
                    <a:pt x="3618" y="9684"/>
                    <a:pt x="3861" y="9471"/>
                  </a:cubicBezTo>
                  <a:cubicBezTo>
                    <a:pt x="4213" y="9112"/>
                    <a:pt x="4693" y="8961"/>
                    <a:pt x="5257" y="8961"/>
                  </a:cubicBezTo>
                  <a:close/>
                  <a:moveTo>
                    <a:pt x="41330" y="0"/>
                  </a:moveTo>
                  <a:cubicBezTo>
                    <a:pt x="40474" y="0"/>
                    <a:pt x="39551" y="915"/>
                    <a:pt x="38330" y="2085"/>
                  </a:cubicBezTo>
                  <a:cubicBezTo>
                    <a:pt x="37692" y="2724"/>
                    <a:pt x="36932" y="3453"/>
                    <a:pt x="36111" y="4183"/>
                  </a:cubicBezTo>
                  <a:cubicBezTo>
                    <a:pt x="35351" y="4821"/>
                    <a:pt x="34530" y="5368"/>
                    <a:pt x="33770" y="5824"/>
                  </a:cubicBezTo>
                  <a:cubicBezTo>
                    <a:pt x="32463" y="6584"/>
                    <a:pt x="31096" y="7070"/>
                    <a:pt x="29637" y="7283"/>
                  </a:cubicBezTo>
                  <a:cubicBezTo>
                    <a:pt x="29120" y="7374"/>
                    <a:pt x="28542" y="7435"/>
                    <a:pt x="27934" y="7435"/>
                  </a:cubicBezTo>
                  <a:cubicBezTo>
                    <a:pt x="27175" y="7496"/>
                    <a:pt x="26476" y="7496"/>
                    <a:pt x="25807" y="7496"/>
                  </a:cubicBezTo>
                  <a:cubicBezTo>
                    <a:pt x="25229" y="7496"/>
                    <a:pt x="24713" y="7526"/>
                    <a:pt x="24196" y="7526"/>
                  </a:cubicBezTo>
                  <a:lnTo>
                    <a:pt x="24165" y="7526"/>
                  </a:lnTo>
                  <a:cubicBezTo>
                    <a:pt x="23254" y="7556"/>
                    <a:pt x="22372" y="7556"/>
                    <a:pt x="21582" y="7587"/>
                  </a:cubicBezTo>
                  <a:cubicBezTo>
                    <a:pt x="19880" y="7678"/>
                    <a:pt x="18694" y="7830"/>
                    <a:pt x="17722" y="8012"/>
                  </a:cubicBezTo>
                  <a:cubicBezTo>
                    <a:pt x="15624" y="8468"/>
                    <a:pt x="14378" y="9319"/>
                    <a:pt x="13618" y="10778"/>
                  </a:cubicBezTo>
                  <a:cubicBezTo>
                    <a:pt x="13466" y="11052"/>
                    <a:pt x="13345" y="11356"/>
                    <a:pt x="13253" y="11660"/>
                  </a:cubicBezTo>
                  <a:cubicBezTo>
                    <a:pt x="13041" y="11508"/>
                    <a:pt x="12767" y="11386"/>
                    <a:pt x="12493" y="11204"/>
                  </a:cubicBezTo>
                  <a:lnTo>
                    <a:pt x="12038" y="10930"/>
                  </a:lnTo>
                  <a:cubicBezTo>
                    <a:pt x="9817" y="9687"/>
                    <a:pt x="7223" y="8200"/>
                    <a:pt x="5276" y="8200"/>
                  </a:cubicBezTo>
                  <a:cubicBezTo>
                    <a:pt x="4558" y="8200"/>
                    <a:pt x="3927" y="8402"/>
                    <a:pt x="3436" y="8894"/>
                  </a:cubicBezTo>
                  <a:cubicBezTo>
                    <a:pt x="3101" y="9228"/>
                    <a:pt x="2980" y="9563"/>
                    <a:pt x="3010" y="9927"/>
                  </a:cubicBezTo>
                  <a:cubicBezTo>
                    <a:pt x="3040" y="10231"/>
                    <a:pt x="3192" y="10474"/>
                    <a:pt x="3466" y="10748"/>
                  </a:cubicBezTo>
                  <a:cubicBezTo>
                    <a:pt x="3891" y="11174"/>
                    <a:pt x="4530" y="11508"/>
                    <a:pt x="5168" y="11812"/>
                  </a:cubicBezTo>
                  <a:cubicBezTo>
                    <a:pt x="4691" y="11785"/>
                    <a:pt x="4199" y="11769"/>
                    <a:pt x="3716" y="11769"/>
                  </a:cubicBezTo>
                  <a:cubicBezTo>
                    <a:pt x="1986" y="11769"/>
                    <a:pt x="391" y="11980"/>
                    <a:pt x="153" y="12693"/>
                  </a:cubicBezTo>
                  <a:cubicBezTo>
                    <a:pt x="1" y="13149"/>
                    <a:pt x="122" y="13605"/>
                    <a:pt x="487" y="13940"/>
                  </a:cubicBezTo>
                  <a:cubicBezTo>
                    <a:pt x="1217" y="14669"/>
                    <a:pt x="2919" y="15003"/>
                    <a:pt x="4439" y="15186"/>
                  </a:cubicBezTo>
                  <a:cubicBezTo>
                    <a:pt x="2706" y="15702"/>
                    <a:pt x="791" y="16554"/>
                    <a:pt x="852" y="18225"/>
                  </a:cubicBezTo>
                  <a:cubicBezTo>
                    <a:pt x="852" y="18590"/>
                    <a:pt x="943" y="18833"/>
                    <a:pt x="1186" y="19046"/>
                  </a:cubicBezTo>
                  <a:cubicBezTo>
                    <a:pt x="1490" y="19340"/>
                    <a:pt x="1983" y="19460"/>
                    <a:pt x="2585" y="19460"/>
                  </a:cubicBezTo>
                  <a:cubicBezTo>
                    <a:pt x="3730" y="19460"/>
                    <a:pt x="5274" y="19027"/>
                    <a:pt x="6688" y="18529"/>
                  </a:cubicBezTo>
                  <a:lnTo>
                    <a:pt x="6688" y="18529"/>
                  </a:lnTo>
                  <a:cubicBezTo>
                    <a:pt x="5898" y="19198"/>
                    <a:pt x="5199" y="19897"/>
                    <a:pt x="5047" y="20596"/>
                  </a:cubicBezTo>
                  <a:cubicBezTo>
                    <a:pt x="4986" y="20961"/>
                    <a:pt x="5047" y="21326"/>
                    <a:pt x="5259" y="21630"/>
                  </a:cubicBezTo>
                  <a:cubicBezTo>
                    <a:pt x="5444" y="21870"/>
                    <a:pt x="5733" y="21992"/>
                    <a:pt x="6129" y="21992"/>
                  </a:cubicBezTo>
                  <a:cubicBezTo>
                    <a:pt x="6582" y="21992"/>
                    <a:pt x="7174" y="21833"/>
                    <a:pt x="7904" y="21508"/>
                  </a:cubicBezTo>
                  <a:cubicBezTo>
                    <a:pt x="9606" y="20718"/>
                    <a:pt x="12159" y="18894"/>
                    <a:pt x="13922" y="17253"/>
                  </a:cubicBezTo>
                  <a:cubicBezTo>
                    <a:pt x="14773" y="18468"/>
                    <a:pt x="16536" y="19806"/>
                    <a:pt x="20001" y="19867"/>
                  </a:cubicBezTo>
                  <a:cubicBezTo>
                    <a:pt x="20075" y="19869"/>
                    <a:pt x="20150" y="19870"/>
                    <a:pt x="20225" y="19870"/>
                  </a:cubicBezTo>
                  <a:cubicBezTo>
                    <a:pt x="27074" y="19870"/>
                    <a:pt x="40383" y="11741"/>
                    <a:pt x="41917" y="5277"/>
                  </a:cubicBezTo>
                  <a:cubicBezTo>
                    <a:pt x="42768" y="1781"/>
                    <a:pt x="42068" y="353"/>
                    <a:pt x="42038" y="262"/>
                  </a:cubicBezTo>
                  <a:cubicBezTo>
                    <a:pt x="42038" y="231"/>
                    <a:pt x="41977" y="201"/>
                    <a:pt x="41947" y="201"/>
                  </a:cubicBezTo>
                  <a:cubicBezTo>
                    <a:pt x="41917" y="140"/>
                    <a:pt x="41886" y="140"/>
                    <a:pt x="41825" y="110"/>
                  </a:cubicBezTo>
                  <a:cubicBezTo>
                    <a:pt x="41662" y="35"/>
                    <a:pt x="41497" y="0"/>
                    <a:pt x="41330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4" name="Google Shape;1654;p27"/>
            <p:cNvSpPr/>
            <p:nvPr/>
          </p:nvSpPr>
          <p:spPr>
            <a:xfrm flipH="1" rot="3607504">
              <a:off x="8523147" y="3865474"/>
              <a:ext cx="617815" cy="530741"/>
            </a:xfrm>
            <a:custGeom>
              <a:rect b="b" l="l" r="r" t="t"/>
              <a:pathLst>
                <a:path extrusionOk="0" h="21230" w="24713">
                  <a:moveTo>
                    <a:pt x="9514" y="822"/>
                  </a:moveTo>
                  <a:lnTo>
                    <a:pt x="9514" y="822"/>
                  </a:lnTo>
                  <a:cubicBezTo>
                    <a:pt x="11976" y="1156"/>
                    <a:pt x="14530" y="2190"/>
                    <a:pt x="16384" y="3284"/>
                  </a:cubicBezTo>
                  <a:cubicBezTo>
                    <a:pt x="18359" y="4470"/>
                    <a:pt x="21642" y="6719"/>
                    <a:pt x="23040" y="9728"/>
                  </a:cubicBezTo>
                  <a:cubicBezTo>
                    <a:pt x="22652" y="9822"/>
                    <a:pt x="22001" y="9957"/>
                    <a:pt x="21294" y="9957"/>
                  </a:cubicBezTo>
                  <a:cubicBezTo>
                    <a:pt x="20175" y="9957"/>
                    <a:pt x="18919" y="9618"/>
                    <a:pt x="18359" y="8239"/>
                  </a:cubicBezTo>
                  <a:cubicBezTo>
                    <a:pt x="17004" y="4736"/>
                    <a:pt x="14467" y="4095"/>
                    <a:pt x="12895" y="4095"/>
                  </a:cubicBezTo>
                  <a:cubicBezTo>
                    <a:pt x="12775" y="4095"/>
                    <a:pt x="12661" y="4098"/>
                    <a:pt x="12554" y="4105"/>
                  </a:cubicBezTo>
                  <a:cubicBezTo>
                    <a:pt x="12545" y="4105"/>
                    <a:pt x="12536" y="4105"/>
                    <a:pt x="12527" y="4105"/>
                  </a:cubicBezTo>
                  <a:cubicBezTo>
                    <a:pt x="11290" y="4105"/>
                    <a:pt x="10088" y="2059"/>
                    <a:pt x="9514" y="822"/>
                  </a:cubicBezTo>
                  <a:close/>
                  <a:moveTo>
                    <a:pt x="7902" y="674"/>
                  </a:moveTo>
                  <a:cubicBezTo>
                    <a:pt x="8192" y="674"/>
                    <a:pt x="8486" y="683"/>
                    <a:pt x="8785" y="700"/>
                  </a:cubicBezTo>
                  <a:cubicBezTo>
                    <a:pt x="9176" y="1544"/>
                    <a:pt x="10612" y="4714"/>
                    <a:pt x="12589" y="4714"/>
                  </a:cubicBezTo>
                  <a:cubicBezTo>
                    <a:pt x="12608" y="4714"/>
                    <a:pt x="12626" y="4713"/>
                    <a:pt x="12645" y="4713"/>
                  </a:cubicBezTo>
                  <a:cubicBezTo>
                    <a:pt x="12720" y="4709"/>
                    <a:pt x="12799" y="4707"/>
                    <a:pt x="12880" y="4707"/>
                  </a:cubicBezTo>
                  <a:cubicBezTo>
                    <a:pt x="14280" y="4707"/>
                    <a:pt x="16548" y="5261"/>
                    <a:pt x="17812" y="8421"/>
                  </a:cubicBezTo>
                  <a:cubicBezTo>
                    <a:pt x="18454" y="10084"/>
                    <a:pt x="19940" y="10585"/>
                    <a:pt x="21349" y="10585"/>
                  </a:cubicBezTo>
                  <a:cubicBezTo>
                    <a:pt x="22078" y="10585"/>
                    <a:pt x="22785" y="10451"/>
                    <a:pt x="23344" y="10275"/>
                  </a:cubicBezTo>
                  <a:cubicBezTo>
                    <a:pt x="23436" y="10640"/>
                    <a:pt x="23496" y="10883"/>
                    <a:pt x="23588" y="11187"/>
                  </a:cubicBezTo>
                  <a:cubicBezTo>
                    <a:pt x="23740" y="11916"/>
                    <a:pt x="23800" y="12646"/>
                    <a:pt x="23740" y="13375"/>
                  </a:cubicBezTo>
                  <a:cubicBezTo>
                    <a:pt x="23119" y="13606"/>
                    <a:pt x="22524" y="13708"/>
                    <a:pt x="21960" y="13708"/>
                  </a:cubicBezTo>
                  <a:cubicBezTo>
                    <a:pt x="19846" y="13708"/>
                    <a:pt x="18171" y="12267"/>
                    <a:pt x="17235" y="10731"/>
                  </a:cubicBezTo>
                  <a:cubicBezTo>
                    <a:pt x="16900" y="10214"/>
                    <a:pt x="16657" y="9728"/>
                    <a:pt x="16414" y="9211"/>
                  </a:cubicBezTo>
                  <a:cubicBezTo>
                    <a:pt x="15740" y="7717"/>
                    <a:pt x="15179" y="6562"/>
                    <a:pt x="12827" y="6562"/>
                  </a:cubicBezTo>
                  <a:cubicBezTo>
                    <a:pt x="12738" y="6562"/>
                    <a:pt x="12647" y="6564"/>
                    <a:pt x="12554" y="6567"/>
                  </a:cubicBezTo>
                  <a:cubicBezTo>
                    <a:pt x="12487" y="6569"/>
                    <a:pt x="12423" y="6570"/>
                    <a:pt x="12360" y="6570"/>
                  </a:cubicBezTo>
                  <a:cubicBezTo>
                    <a:pt x="10551" y="6570"/>
                    <a:pt x="10165" y="5737"/>
                    <a:pt x="9636" y="4591"/>
                  </a:cubicBezTo>
                  <a:cubicBezTo>
                    <a:pt x="9393" y="4044"/>
                    <a:pt x="9119" y="3497"/>
                    <a:pt x="8724" y="2919"/>
                  </a:cubicBezTo>
                  <a:cubicBezTo>
                    <a:pt x="7873" y="1825"/>
                    <a:pt x="6627" y="1217"/>
                    <a:pt x="5745" y="913"/>
                  </a:cubicBezTo>
                  <a:cubicBezTo>
                    <a:pt x="6445" y="738"/>
                    <a:pt x="7160" y="674"/>
                    <a:pt x="7902" y="674"/>
                  </a:cubicBezTo>
                  <a:close/>
                  <a:moveTo>
                    <a:pt x="4590" y="1278"/>
                  </a:moveTo>
                  <a:cubicBezTo>
                    <a:pt x="5077" y="1400"/>
                    <a:pt x="7052" y="1886"/>
                    <a:pt x="8147" y="3345"/>
                  </a:cubicBezTo>
                  <a:cubicBezTo>
                    <a:pt x="8542" y="3831"/>
                    <a:pt x="8754" y="4348"/>
                    <a:pt x="8998" y="4865"/>
                  </a:cubicBezTo>
                  <a:cubicBezTo>
                    <a:pt x="9525" y="6095"/>
                    <a:pt x="10080" y="7240"/>
                    <a:pt x="12269" y="7240"/>
                  </a:cubicBezTo>
                  <a:cubicBezTo>
                    <a:pt x="12351" y="7240"/>
                    <a:pt x="12436" y="7239"/>
                    <a:pt x="12524" y="7236"/>
                  </a:cubicBezTo>
                  <a:cubicBezTo>
                    <a:pt x="12593" y="7234"/>
                    <a:pt x="12660" y="7233"/>
                    <a:pt x="12725" y="7233"/>
                  </a:cubicBezTo>
                  <a:cubicBezTo>
                    <a:pt x="14679" y="7233"/>
                    <a:pt x="15099" y="8104"/>
                    <a:pt x="15776" y="9515"/>
                  </a:cubicBezTo>
                  <a:cubicBezTo>
                    <a:pt x="16019" y="10032"/>
                    <a:pt x="16293" y="10549"/>
                    <a:pt x="16627" y="11126"/>
                  </a:cubicBezTo>
                  <a:cubicBezTo>
                    <a:pt x="17733" y="12896"/>
                    <a:pt x="19654" y="14368"/>
                    <a:pt x="21924" y="14368"/>
                  </a:cubicBezTo>
                  <a:cubicBezTo>
                    <a:pt x="22461" y="14368"/>
                    <a:pt x="23018" y="14285"/>
                    <a:pt x="23588" y="14105"/>
                  </a:cubicBezTo>
                  <a:lnTo>
                    <a:pt x="23588" y="14105"/>
                  </a:lnTo>
                  <a:cubicBezTo>
                    <a:pt x="23375" y="14986"/>
                    <a:pt x="23010" y="15959"/>
                    <a:pt x="22402" y="16871"/>
                  </a:cubicBezTo>
                  <a:cubicBezTo>
                    <a:pt x="22159" y="17205"/>
                    <a:pt x="21946" y="17540"/>
                    <a:pt x="21673" y="17813"/>
                  </a:cubicBezTo>
                  <a:cubicBezTo>
                    <a:pt x="21386" y="17867"/>
                    <a:pt x="21103" y="17893"/>
                    <a:pt x="20827" y="17893"/>
                  </a:cubicBezTo>
                  <a:cubicBezTo>
                    <a:pt x="18618" y="17893"/>
                    <a:pt x="16792" y="16260"/>
                    <a:pt x="15928" y="14530"/>
                  </a:cubicBezTo>
                  <a:cubicBezTo>
                    <a:pt x="15715" y="14075"/>
                    <a:pt x="15593" y="13679"/>
                    <a:pt x="15442" y="13254"/>
                  </a:cubicBezTo>
                  <a:cubicBezTo>
                    <a:pt x="15036" y="11979"/>
                    <a:pt x="14685" y="10814"/>
                    <a:pt x="12203" y="10814"/>
                  </a:cubicBezTo>
                  <a:cubicBezTo>
                    <a:pt x="12082" y="10814"/>
                    <a:pt x="11956" y="10817"/>
                    <a:pt x="11824" y="10822"/>
                  </a:cubicBezTo>
                  <a:cubicBezTo>
                    <a:pt x="11700" y="10828"/>
                    <a:pt x="11581" y="10831"/>
                    <a:pt x="11465" y="10831"/>
                  </a:cubicBezTo>
                  <a:cubicBezTo>
                    <a:pt x="9065" y="10831"/>
                    <a:pt x="8493" y="9635"/>
                    <a:pt x="7478" y="7691"/>
                  </a:cubicBezTo>
                  <a:cubicBezTo>
                    <a:pt x="7265" y="7357"/>
                    <a:pt x="7083" y="6992"/>
                    <a:pt x="6900" y="6628"/>
                  </a:cubicBezTo>
                  <a:cubicBezTo>
                    <a:pt x="5684" y="4470"/>
                    <a:pt x="3010" y="3801"/>
                    <a:pt x="1885" y="3588"/>
                  </a:cubicBezTo>
                  <a:cubicBezTo>
                    <a:pt x="2554" y="2524"/>
                    <a:pt x="3466" y="1764"/>
                    <a:pt x="4590" y="1278"/>
                  </a:cubicBezTo>
                  <a:close/>
                  <a:moveTo>
                    <a:pt x="1551" y="4166"/>
                  </a:moveTo>
                  <a:cubicBezTo>
                    <a:pt x="2341" y="4287"/>
                    <a:pt x="5198" y="4865"/>
                    <a:pt x="6323" y="6932"/>
                  </a:cubicBezTo>
                  <a:cubicBezTo>
                    <a:pt x="6505" y="7327"/>
                    <a:pt x="6718" y="7661"/>
                    <a:pt x="6900" y="7995"/>
                  </a:cubicBezTo>
                  <a:cubicBezTo>
                    <a:pt x="7896" y="9957"/>
                    <a:pt x="8694" y="11467"/>
                    <a:pt x="11548" y="11467"/>
                  </a:cubicBezTo>
                  <a:cubicBezTo>
                    <a:pt x="11658" y="11467"/>
                    <a:pt x="11770" y="11465"/>
                    <a:pt x="11885" y="11460"/>
                  </a:cubicBezTo>
                  <a:cubicBezTo>
                    <a:pt x="12037" y="11453"/>
                    <a:pt x="12179" y="11449"/>
                    <a:pt x="12314" y="11449"/>
                  </a:cubicBezTo>
                  <a:cubicBezTo>
                    <a:pt x="14224" y="11449"/>
                    <a:pt x="14434" y="12243"/>
                    <a:pt x="14803" y="13436"/>
                  </a:cubicBezTo>
                  <a:cubicBezTo>
                    <a:pt x="14925" y="13862"/>
                    <a:pt x="15077" y="14348"/>
                    <a:pt x="15320" y="14834"/>
                  </a:cubicBezTo>
                  <a:cubicBezTo>
                    <a:pt x="16277" y="16749"/>
                    <a:pt x="18294" y="18575"/>
                    <a:pt x="20791" y="18575"/>
                  </a:cubicBezTo>
                  <a:cubicBezTo>
                    <a:pt x="20831" y="18575"/>
                    <a:pt x="20872" y="18574"/>
                    <a:pt x="20913" y="18573"/>
                  </a:cubicBezTo>
                  <a:lnTo>
                    <a:pt x="20913" y="18573"/>
                  </a:lnTo>
                  <a:cubicBezTo>
                    <a:pt x="20183" y="19242"/>
                    <a:pt x="19363" y="19758"/>
                    <a:pt x="18420" y="20093"/>
                  </a:cubicBezTo>
                  <a:cubicBezTo>
                    <a:pt x="18056" y="20214"/>
                    <a:pt x="17752" y="20275"/>
                    <a:pt x="17417" y="20366"/>
                  </a:cubicBezTo>
                  <a:cubicBezTo>
                    <a:pt x="17283" y="20384"/>
                    <a:pt x="17146" y="20393"/>
                    <a:pt x="17007" y="20393"/>
                  </a:cubicBezTo>
                  <a:cubicBezTo>
                    <a:pt x="15255" y="20393"/>
                    <a:pt x="13176" y="19012"/>
                    <a:pt x="12584" y="17266"/>
                  </a:cubicBezTo>
                  <a:cubicBezTo>
                    <a:pt x="12463" y="16901"/>
                    <a:pt x="12372" y="16506"/>
                    <a:pt x="12250" y="16172"/>
                  </a:cubicBezTo>
                  <a:cubicBezTo>
                    <a:pt x="11934" y="14934"/>
                    <a:pt x="11595" y="13742"/>
                    <a:pt x="9929" y="13742"/>
                  </a:cubicBezTo>
                  <a:cubicBezTo>
                    <a:pt x="9672" y="13742"/>
                    <a:pt x="9383" y="13770"/>
                    <a:pt x="9058" y="13831"/>
                  </a:cubicBezTo>
                  <a:cubicBezTo>
                    <a:pt x="8655" y="13907"/>
                    <a:pt x="8297" y="13946"/>
                    <a:pt x="7976" y="13946"/>
                  </a:cubicBezTo>
                  <a:cubicBezTo>
                    <a:pt x="6357" y="13946"/>
                    <a:pt x="5660" y="12962"/>
                    <a:pt x="4773" y="10731"/>
                  </a:cubicBezTo>
                  <a:cubicBezTo>
                    <a:pt x="3830" y="8421"/>
                    <a:pt x="1733" y="7843"/>
                    <a:pt x="943" y="7752"/>
                  </a:cubicBezTo>
                  <a:cubicBezTo>
                    <a:pt x="852" y="6384"/>
                    <a:pt x="1064" y="5108"/>
                    <a:pt x="1551" y="4166"/>
                  </a:cubicBezTo>
                  <a:close/>
                  <a:moveTo>
                    <a:pt x="973" y="8421"/>
                  </a:moveTo>
                  <a:lnTo>
                    <a:pt x="973" y="8421"/>
                  </a:lnTo>
                  <a:cubicBezTo>
                    <a:pt x="1733" y="8573"/>
                    <a:pt x="3374" y="9120"/>
                    <a:pt x="4134" y="10974"/>
                  </a:cubicBezTo>
                  <a:cubicBezTo>
                    <a:pt x="5092" y="13331"/>
                    <a:pt x="5984" y="14584"/>
                    <a:pt x="8013" y="14584"/>
                  </a:cubicBezTo>
                  <a:cubicBezTo>
                    <a:pt x="8366" y="14584"/>
                    <a:pt x="8752" y="14546"/>
                    <a:pt x="9180" y="14470"/>
                  </a:cubicBezTo>
                  <a:cubicBezTo>
                    <a:pt x="9473" y="14411"/>
                    <a:pt x="9724" y="14383"/>
                    <a:pt x="9941" y="14383"/>
                  </a:cubicBezTo>
                  <a:cubicBezTo>
                    <a:pt x="11077" y="14383"/>
                    <a:pt x="11280" y="15150"/>
                    <a:pt x="11612" y="16324"/>
                  </a:cubicBezTo>
                  <a:cubicBezTo>
                    <a:pt x="11733" y="16689"/>
                    <a:pt x="11794" y="17084"/>
                    <a:pt x="11946" y="17448"/>
                  </a:cubicBezTo>
                  <a:cubicBezTo>
                    <a:pt x="12402" y="18786"/>
                    <a:pt x="13587" y="19880"/>
                    <a:pt x="14925" y="20488"/>
                  </a:cubicBezTo>
                  <a:cubicBezTo>
                    <a:pt x="14890" y="20488"/>
                    <a:pt x="14854" y="20488"/>
                    <a:pt x="14819" y="20488"/>
                  </a:cubicBezTo>
                  <a:cubicBezTo>
                    <a:pt x="11634" y="20488"/>
                    <a:pt x="8552" y="19140"/>
                    <a:pt x="6718" y="18148"/>
                  </a:cubicBezTo>
                  <a:cubicBezTo>
                    <a:pt x="4469" y="17023"/>
                    <a:pt x="2493" y="14287"/>
                    <a:pt x="1490" y="11005"/>
                  </a:cubicBezTo>
                  <a:cubicBezTo>
                    <a:pt x="1247" y="10123"/>
                    <a:pt x="1034" y="9242"/>
                    <a:pt x="973" y="8421"/>
                  </a:cubicBezTo>
                  <a:close/>
                  <a:moveTo>
                    <a:pt x="7821" y="0"/>
                  </a:moveTo>
                  <a:cubicBezTo>
                    <a:pt x="6765" y="0"/>
                    <a:pt x="5735" y="155"/>
                    <a:pt x="4803" y="488"/>
                  </a:cubicBezTo>
                  <a:cubicBezTo>
                    <a:pt x="4681" y="518"/>
                    <a:pt x="4621" y="548"/>
                    <a:pt x="4499" y="609"/>
                  </a:cubicBezTo>
                  <a:cubicBezTo>
                    <a:pt x="4438" y="609"/>
                    <a:pt x="4377" y="640"/>
                    <a:pt x="4347" y="670"/>
                  </a:cubicBezTo>
                  <a:cubicBezTo>
                    <a:pt x="2979" y="1278"/>
                    <a:pt x="1885" y="2281"/>
                    <a:pt x="1064" y="3679"/>
                  </a:cubicBezTo>
                  <a:cubicBezTo>
                    <a:pt x="92" y="5473"/>
                    <a:pt x="0" y="8299"/>
                    <a:pt x="882" y="11187"/>
                  </a:cubicBezTo>
                  <a:cubicBezTo>
                    <a:pt x="1915" y="14652"/>
                    <a:pt x="4013" y="17479"/>
                    <a:pt x="6384" y="18725"/>
                  </a:cubicBezTo>
                  <a:cubicBezTo>
                    <a:pt x="8423" y="19779"/>
                    <a:pt x="11860" y="21230"/>
                    <a:pt x="15304" y="21230"/>
                  </a:cubicBezTo>
                  <a:cubicBezTo>
                    <a:pt x="16429" y="21230"/>
                    <a:pt x="17555" y="21075"/>
                    <a:pt x="18633" y="20701"/>
                  </a:cubicBezTo>
                  <a:cubicBezTo>
                    <a:pt x="20426" y="20062"/>
                    <a:pt x="21855" y="18877"/>
                    <a:pt x="22949" y="17205"/>
                  </a:cubicBezTo>
                  <a:cubicBezTo>
                    <a:pt x="24287" y="15138"/>
                    <a:pt x="24712" y="13071"/>
                    <a:pt x="24226" y="11005"/>
                  </a:cubicBezTo>
                  <a:cubicBezTo>
                    <a:pt x="24104" y="10640"/>
                    <a:pt x="23983" y="10214"/>
                    <a:pt x="23831" y="9819"/>
                  </a:cubicBezTo>
                  <a:cubicBezTo>
                    <a:pt x="22433" y="6445"/>
                    <a:pt x="18907" y="3983"/>
                    <a:pt x="16779" y="2737"/>
                  </a:cubicBezTo>
                  <a:cubicBezTo>
                    <a:pt x="14621" y="1460"/>
                    <a:pt x="11764" y="336"/>
                    <a:pt x="9028" y="62"/>
                  </a:cubicBezTo>
                  <a:lnTo>
                    <a:pt x="8998" y="62"/>
                  </a:lnTo>
                  <a:cubicBezTo>
                    <a:pt x="8604" y="21"/>
                    <a:pt x="8211" y="0"/>
                    <a:pt x="7821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5" name="Google Shape;1655;p27"/>
            <p:cNvSpPr/>
            <p:nvPr/>
          </p:nvSpPr>
          <p:spPr>
            <a:xfrm flipH="1" rot="10800000">
              <a:off x="7466818" y="4589270"/>
              <a:ext cx="807800" cy="742575"/>
            </a:xfrm>
            <a:custGeom>
              <a:rect b="b" l="l" r="r" t="t"/>
              <a:pathLst>
                <a:path extrusionOk="0" h="29703" w="32312">
                  <a:moveTo>
                    <a:pt x="21764" y="2402"/>
                  </a:moveTo>
                  <a:cubicBezTo>
                    <a:pt x="23071" y="2494"/>
                    <a:pt x="25503" y="2980"/>
                    <a:pt x="27691" y="6111"/>
                  </a:cubicBezTo>
                  <a:cubicBezTo>
                    <a:pt x="27098" y="5920"/>
                    <a:pt x="26434" y="5840"/>
                    <a:pt x="25751" y="5840"/>
                  </a:cubicBezTo>
                  <a:cubicBezTo>
                    <a:pt x="24473" y="5840"/>
                    <a:pt x="23127" y="6119"/>
                    <a:pt x="22038" y="6475"/>
                  </a:cubicBezTo>
                  <a:cubicBezTo>
                    <a:pt x="20062" y="7175"/>
                    <a:pt x="18694" y="8208"/>
                    <a:pt x="18420" y="9181"/>
                  </a:cubicBezTo>
                  <a:cubicBezTo>
                    <a:pt x="18238" y="9819"/>
                    <a:pt x="18268" y="10336"/>
                    <a:pt x="18512" y="10700"/>
                  </a:cubicBezTo>
                  <a:cubicBezTo>
                    <a:pt x="15654" y="10974"/>
                    <a:pt x="11794" y="11612"/>
                    <a:pt x="11217" y="13223"/>
                  </a:cubicBezTo>
                  <a:cubicBezTo>
                    <a:pt x="11034" y="13740"/>
                    <a:pt x="10974" y="14165"/>
                    <a:pt x="11095" y="14530"/>
                  </a:cubicBezTo>
                  <a:cubicBezTo>
                    <a:pt x="11186" y="14743"/>
                    <a:pt x="11247" y="14895"/>
                    <a:pt x="11369" y="15047"/>
                  </a:cubicBezTo>
                  <a:cubicBezTo>
                    <a:pt x="8998" y="15199"/>
                    <a:pt x="5472" y="15716"/>
                    <a:pt x="5107" y="17114"/>
                  </a:cubicBezTo>
                  <a:cubicBezTo>
                    <a:pt x="5016" y="17509"/>
                    <a:pt x="4986" y="17843"/>
                    <a:pt x="5107" y="18147"/>
                  </a:cubicBezTo>
                  <a:cubicBezTo>
                    <a:pt x="5198" y="18542"/>
                    <a:pt x="5472" y="18786"/>
                    <a:pt x="5776" y="18998"/>
                  </a:cubicBezTo>
                  <a:cubicBezTo>
                    <a:pt x="4955" y="19211"/>
                    <a:pt x="3891" y="19606"/>
                    <a:pt x="2919" y="20214"/>
                  </a:cubicBezTo>
                  <a:cubicBezTo>
                    <a:pt x="2524" y="20153"/>
                    <a:pt x="730" y="19910"/>
                    <a:pt x="761" y="18056"/>
                  </a:cubicBezTo>
                  <a:cubicBezTo>
                    <a:pt x="791" y="16324"/>
                    <a:pt x="5198" y="14773"/>
                    <a:pt x="6931" y="14348"/>
                  </a:cubicBezTo>
                  <a:cubicBezTo>
                    <a:pt x="7083" y="14317"/>
                    <a:pt x="7144" y="14196"/>
                    <a:pt x="7174" y="14044"/>
                  </a:cubicBezTo>
                  <a:cubicBezTo>
                    <a:pt x="7174" y="13892"/>
                    <a:pt x="7113" y="13770"/>
                    <a:pt x="6961" y="13710"/>
                  </a:cubicBezTo>
                  <a:cubicBezTo>
                    <a:pt x="6870" y="13649"/>
                    <a:pt x="5016" y="13102"/>
                    <a:pt x="5320" y="11673"/>
                  </a:cubicBezTo>
                  <a:cubicBezTo>
                    <a:pt x="5381" y="11339"/>
                    <a:pt x="5654" y="11004"/>
                    <a:pt x="6110" y="10731"/>
                  </a:cubicBezTo>
                  <a:cubicBezTo>
                    <a:pt x="7196" y="10047"/>
                    <a:pt x="9081" y="9749"/>
                    <a:pt x="10672" y="9749"/>
                  </a:cubicBezTo>
                  <a:cubicBezTo>
                    <a:pt x="11486" y="9749"/>
                    <a:pt x="12222" y="9827"/>
                    <a:pt x="12736" y="9971"/>
                  </a:cubicBezTo>
                  <a:cubicBezTo>
                    <a:pt x="12762" y="9976"/>
                    <a:pt x="12788" y="9979"/>
                    <a:pt x="12814" y="9979"/>
                  </a:cubicBezTo>
                  <a:cubicBezTo>
                    <a:pt x="12945" y="9979"/>
                    <a:pt x="13076" y="9915"/>
                    <a:pt x="13101" y="9789"/>
                  </a:cubicBezTo>
                  <a:cubicBezTo>
                    <a:pt x="13192" y="9637"/>
                    <a:pt x="13101" y="9454"/>
                    <a:pt x="12949" y="9363"/>
                  </a:cubicBezTo>
                  <a:cubicBezTo>
                    <a:pt x="12949" y="9363"/>
                    <a:pt x="12189" y="8937"/>
                    <a:pt x="12007" y="8299"/>
                  </a:cubicBezTo>
                  <a:lnTo>
                    <a:pt x="12007" y="8269"/>
                  </a:lnTo>
                  <a:cubicBezTo>
                    <a:pt x="11946" y="7965"/>
                    <a:pt x="11977" y="7691"/>
                    <a:pt x="12129" y="7387"/>
                  </a:cubicBezTo>
                  <a:cubicBezTo>
                    <a:pt x="12502" y="6733"/>
                    <a:pt x="13852" y="6470"/>
                    <a:pt x="15473" y="6470"/>
                  </a:cubicBezTo>
                  <a:cubicBezTo>
                    <a:pt x="16488" y="6470"/>
                    <a:pt x="17610" y="6573"/>
                    <a:pt x="18664" y="6749"/>
                  </a:cubicBezTo>
                  <a:cubicBezTo>
                    <a:pt x="18679" y="6752"/>
                    <a:pt x="18695" y="6754"/>
                    <a:pt x="18711" y="6754"/>
                  </a:cubicBezTo>
                  <a:cubicBezTo>
                    <a:pt x="18846" y="6754"/>
                    <a:pt x="18974" y="6642"/>
                    <a:pt x="19028" y="6506"/>
                  </a:cubicBezTo>
                  <a:cubicBezTo>
                    <a:pt x="19089" y="6354"/>
                    <a:pt x="19028" y="6202"/>
                    <a:pt x="18876" y="6141"/>
                  </a:cubicBezTo>
                  <a:cubicBezTo>
                    <a:pt x="18876" y="6141"/>
                    <a:pt x="18177" y="5685"/>
                    <a:pt x="17965" y="4986"/>
                  </a:cubicBezTo>
                  <a:cubicBezTo>
                    <a:pt x="17904" y="4652"/>
                    <a:pt x="17934" y="4287"/>
                    <a:pt x="18177" y="3892"/>
                  </a:cubicBezTo>
                  <a:cubicBezTo>
                    <a:pt x="18542" y="3284"/>
                    <a:pt x="19910" y="2402"/>
                    <a:pt x="21764" y="2402"/>
                  </a:cubicBezTo>
                  <a:close/>
                  <a:moveTo>
                    <a:pt x="25715" y="6460"/>
                  </a:moveTo>
                  <a:cubicBezTo>
                    <a:pt x="26626" y="6460"/>
                    <a:pt x="27472" y="6616"/>
                    <a:pt x="28117" y="6992"/>
                  </a:cubicBezTo>
                  <a:cubicBezTo>
                    <a:pt x="27053" y="8907"/>
                    <a:pt x="25715" y="11096"/>
                    <a:pt x="24196" y="13132"/>
                  </a:cubicBezTo>
                  <a:cubicBezTo>
                    <a:pt x="22524" y="15290"/>
                    <a:pt x="16688" y="15351"/>
                    <a:pt x="16627" y="15351"/>
                  </a:cubicBezTo>
                  <a:cubicBezTo>
                    <a:pt x="16445" y="15351"/>
                    <a:pt x="16293" y="15503"/>
                    <a:pt x="16293" y="15685"/>
                  </a:cubicBezTo>
                  <a:cubicBezTo>
                    <a:pt x="16293" y="15868"/>
                    <a:pt x="16445" y="16020"/>
                    <a:pt x="16627" y="16020"/>
                  </a:cubicBezTo>
                  <a:cubicBezTo>
                    <a:pt x="16840" y="16020"/>
                    <a:pt x="20335" y="15989"/>
                    <a:pt x="22797" y="14925"/>
                  </a:cubicBezTo>
                  <a:lnTo>
                    <a:pt x="22797" y="14925"/>
                  </a:lnTo>
                  <a:cubicBezTo>
                    <a:pt x="22645" y="15108"/>
                    <a:pt x="22493" y="15260"/>
                    <a:pt x="22342" y="15442"/>
                  </a:cubicBezTo>
                  <a:cubicBezTo>
                    <a:pt x="20791" y="17235"/>
                    <a:pt x="18846" y="18542"/>
                    <a:pt x="16901" y="19454"/>
                  </a:cubicBezTo>
                  <a:cubicBezTo>
                    <a:pt x="16532" y="19589"/>
                    <a:pt x="16116" y="19645"/>
                    <a:pt x="15680" y="19645"/>
                  </a:cubicBezTo>
                  <a:cubicBezTo>
                    <a:pt x="13564" y="19645"/>
                    <a:pt x="10968" y="18324"/>
                    <a:pt x="10943" y="18299"/>
                  </a:cubicBezTo>
                  <a:cubicBezTo>
                    <a:pt x="10904" y="18284"/>
                    <a:pt x="10859" y="18276"/>
                    <a:pt x="10812" y="18276"/>
                  </a:cubicBezTo>
                  <a:cubicBezTo>
                    <a:pt x="10678" y="18276"/>
                    <a:pt x="10532" y="18339"/>
                    <a:pt x="10487" y="18451"/>
                  </a:cubicBezTo>
                  <a:cubicBezTo>
                    <a:pt x="10396" y="18603"/>
                    <a:pt x="10487" y="18816"/>
                    <a:pt x="10639" y="18907"/>
                  </a:cubicBezTo>
                  <a:cubicBezTo>
                    <a:pt x="10761" y="18968"/>
                    <a:pt x="12888" y="20032"/>
                    <a:pt x="14955" y="20245"/>
                  </a:cubicBezTo>
                  <a:cubicBezTo>
                    <a:pt x="10761" y="21825"/>
                    <a:pt x="6900" y="21916"/>
                    <a:pt x="6870" y="21916"/>
                  </a:cubicBezTo>
                  <a:cubicBezTo>
                    <a:pt x="6688" y="21916"/>
                    <a:pt x="6536" y="22068"/>
                    <a:pt x="6536" y="22251"/>
                  </a:cubicBezTo>
                  <a:cubicBezTo>
                    <a:pt x="6536" y="22433"/>
                    <a:pt x="6688" y="22585"/>
                    <a:pt x="6870" y="22585"/>
                  </a:cubicBezTo>
                  <a:cubicBezTo>
                    <a:pt x="6961" y="22585"/>
                    <a:pt x="12068" y="22463"/>
                    <a:pt x="17083" y="20032"/>
                  </a:cubicBezTo>
                  <a:cubicBezTo>
                    <a:pt x="17174" y="20001"/>
                    <a:pt x="17205" y="20001"/>
                    <a:pt x="17296" y="19971"/>
                  </a:cubicBezTo>
                  <a:lnTo>
                    <a:pt x="17296" y="19971"/>
                  </a:lnTo>
                  <a:cubicBezTo>
                    <a:pt x="16110" y="21612"/>
                    <a:pt x="15411" y="23467"/>
                    <a:pt x="15381" y="23588"/>
                  </a:cubicBezTo>
                  <a:cubicBezTo>
                    <a:pt x="15320" y="23770"/>
                    <a:pt x="15411" y="23953"/>
                    <a:pt x="15563" y="23983"/>
                  </a:cubicBezTo>
                  <a:cubicBezTo>
                    <a:pt x="15614" y="24005"/>
                    <a:pt x="15663" y="24015"/>
                    <a:pt x="15709" y="24015"/>
                  </a:cubicBezTo>
                  <a:cubicBezTo>
                    <a:pt x="15854" y="24015"/>
                    <a:pt x="15966" y="23917"/>
                    <a:pt x="15989" y="23801"/>
                  </a:cubicBezTo>
                  <a:cubicBezTo>
                    <a:pt x="15989" y="23770"/>
                    <a:pt x="17174" y="20731"/>
                    <a:pt x="18907" y="19090"/>
                  </a:cubicBezTo>
                  <a:cubicBezTo>
                    <a:pt x="20183" y="18330"/>
                    <a:pt x="21399" y="17387"/>
                    <a:pt x="22463" y="16293"/>
                  </a:cubicBezTo>
                  <a:lnTo>
                    <a:pt x="22463" y="16293"/>
                  </a:lnTo>
                  <a:cubicBezTo>
                    <a:pt x="22554" y="18786"/>
                    <a:pt x="20974" y="21552"/>
                    <a:pt x="20974" y="21612"/>
                  </a:cubicBezTo>
                  <a:cubicBezTo>
                    <a:pt x="20883" y="21764"/>
                    <a:pt x="20943" y="21977"/>
                    <a:pt x="21095" y="22068"/>
                  </a:cubicBezTo>
                  <a:cubicBezTo>
                    <a:pt x="21143" y="22088"/>
                    <a:pt x="21198" y="22098"/>
                    <a:pt x="21252" y="22098"/>
                  </a:cubicBezTo>
                  <a:cubicBezTo>
                    <a:pt x="21370" y="22098"/>
                    <a:pt x="21489" y="22051"/>
                    <a:pt x="21551" y="21947"/>
                  </a:cubicBezTo>
                  <a:cubicBezTo>
                    <a:pt x="21612" y="21795"/>
                    <a:pt x="23527" y="18482"/>
                    <a:pt x="23071" y="15624"/>
                  </a:cubicBezTo>
                  <a:cubicBezTo>
                    <a:pt x="23618" y="14986"/>
                    <a:pt x="24165" y="14317"/>
                    <a:pt x="24682" y="13618"/>
                  </a:cubicBezTo>
                  <a:lnTo>
                    <a:pt x="24804" y="13497"/>
                  </a:lnTo>
                  <a:cubicBezTo>
                    <a:pt x="26293" y="11491"/>
                    <a:pt x="27570" y="9393"/>
                    <a:pt x="28633" y="7509"/>
                  </a:cubicBezTo>
                  <a:cubicBezTo>
                    <a:pt x="29576" y="8208"/>
                    <a:pt x="30336" y="9515"/>
                    <a:pt x="30822" y="11187"/>
                  </a:cubicBezTo>
                  <a:cubicBezTo>
                    <a:pt x="31703" y="14044"/>
                    <a:pt x="31491" y="16506"/>
                    <a:pt x="30700" y="16810"/>
                  </a:cubicBezTo>
                  <a:cubicBezTo>
                    <a:pt x="30472" y="16916"/>
                    <a:pt x="30252" y="16969"/>
                    <a:pt x="30047" y="16969"/>
                  </a:cubicBezTo>
                  <a:cubicBezTo>
                    <a:pt x="29842" y="16969"/>
                    <a:pt x="29652" y="16916"/>
                    <a:pt x="29484" y="16810"/>
                  </a:cubicBezTo>
                  <a:cubicBezTo>
                    <a:pt x="28877" y="16567"/>
                    <a:pt x="28603" y="15837"/>
                    <a:pt x="28603" y="15837"/>
                  </a:cubicBezTo>
                  <a:cubicBezTo>
                    <a:pt x="28576" y="15701"/>
                    <a:pt x="28427" y="15589"/>
                    <a:pt x="28243" y="15589"/>
                  </a:cubicBezTo>
                  <a:cubicBezTo>
                    <a:pt x="28222" y="15589"/>
                    <a:pt x="28200" y="15591"/>
                    <a:pt x="28177" y="15594"/>
                  </a:cubicBezTo>
                  <a:cubicBezTo>
                    <a:pt x="28056" y="15655"/>
                    <a:pt x="27934" y="15837"/>
                    <a:pt x="27965" y="15989"/>
                  </a:cubicBezTo>
                  <a:cubicBezTo>
                    <a:pt x="28421" y="18147"/>
                    <a:pt x="26415" y="22950"/>
                    <a:pt x="24682" y="24834"/>
                  </a:cubicBezTo>
                  <a:cubicBezTo>
                    <a:pt x="24249" y="25296"/>
                    <a:pt x="23871" y="25566"/>
                    <a:pt x="23600" y="25566"/>
                  </a:cubicBezTo>
                  <a:cubicBezTo>
                    <a:pt x="23585" y="25566"/>
                    <a:pt x="23571" y="25565"/>
                    <a:pt x="23557" y="25564"/>
                  </a:cubicBezTo>
                  <a:cubicBezTo>
                    <a:pt x="22919" y="25473"/>
                    <a:pt x="22493" y="25169"/>
                    <a:pt x="22342" y="24682"/>
                  </a:cubicBezTo>
                  <a:cubicBezTo>
                    <a:pt x="22220" y="24287"/>
                    <a:pt x="22311" y="23953"/>
                    <a:pt x="22311" y="23953"/>
                  </a:cubicBezTo>
                  <a:cubicBezTo>
                    <a:pt x="22342" y="23801"/>
                    <a:pt x="22250" y="23649"/>
                    <a:pt x="22098" y="23588"/>
                  </a:cubicBezTo>
                  <a:cubicBezTo>
                    <a:pt x="22055" y="23562"/>
                    <a:pt x="22012" y="23551"/>
                    <a:pt x="21970" y="23551"/>
                  </a:cubicBezTo>
                  <a:cubicBezTo>
                    <a:pt x="21865" y="23551"/>
                    <a:pt x="21769" y="23623"/>
                    <a:pt x="21703" y="23710"/>
                  </a:cubicBezTo>
                  <a:cubicBezTo>
                    <a:pt x="20717" y="25217"/>
                    <a:pt x="17907" y="28965"/>
                    <a:pt x="16172" y="28965"/>
                  </a:cubicBezTo>
                  <a:cubicBezTo>
                    <a:pt x="16088" y="28965"/>
                    <a:pt x="16007" y="28956"/>
                    <a:pt x="15928" y="28938"/>
                  </a:cubicBezTo>
                  <a:cubicBezTo>
                    <a:pt x="15259" y="28786"/>
                    <a:pt x="14864" y="28451"/>
                    <a:pt x="14651" y="27844"/>
                  </a:cubicBezTo>
                  <a:cubicBezTo>
                    <a:pt x="14408" y="27053"/>
                    <a:pt x="14651" y="26081"/>
                    <a:pt x="14651" y="26081"/>
                  </a:cubicBezTo>
                  <a:cubicBezTo>
                    <a:pt x="14712" y="25929"/>
                    <a:pt x="14621" y="25777"/>
                    <a:pt x="14499" y="25716"/>
                  </a:cubicBezTo>
                  <a:cubicBezTo>
                    <a:pt x="14461" y="25678"/>
                    <a:pt x="14402" y="25661"/>
                    <a:pt x="14339" y="25661"/>
                  </a:cubicBezTo>
                  <a:cubicBezTo>
                    <a:pt x="14251" y="25661"/>
                    <a:pt x="14157" y="25693"/>
                    <a:pt x="14104" y="25746"/>
                  </a:cubicBezTo>
                  <a:cubicBezTo>
                    <a:pt x="13142" y="26683"/>
                    <a:pt x="10732" y="28799"/>
                    <a:pt x="9181" y="28799"/>
                  </a:cubicBezTo>
                  <a:cubicBezTo>
                    <a:pt x="8920" y="28799"/>
                    <a:pt x="8683" y="28739"/>
                    <a:pt x="8481" y="28603"/>
                  </a:cubicBezTo>
                  <a:cubicBezTo>
                    <a:pt x="8056" y="28330"/>
                    <a:pt x="7812" y="27995"/>
                    <a:pt x="7721" y="27661"/>
                  </a:cubicBezTo>
                  <a:cubicBezTo>
                    <a:pt x="7417" y="26688"/>
                    <a:pt x="8116" y="25625"/>
                    <a:pt x="8177" y="25625"/>
                  </a:cubicBezTo>
                  <a:cubicBezTo>
                    <a:pt x="8238" y="25533"/>
                    <a:pt x="8238" y="25321"/>
                    <a:pt x="8177" y="25229"/>
                  </a:cubicBezTo>
                  <a:cubicBezTo>
                    <a:pt x="8096" y="25148"/>
                    <a:pt x="8001" y="25108"/>
                    <a:pt x="7902" y="25108"/>
                  </a:cubicBezTo>
                  <a:cubicBezTo>
                    <a:pt x="7853" y="25108"/>
                    <a:pt x="7802" y="25118"/>
                    <a:pt x="7752" y="25138"/>
                  </a:cubicBezTo>
                  <a:cubicBezTo>
                    <a:pt x="7727" y="25138"/>
                    <a:pt x="5714" y="26162"/>
                    <a:pt x="3960" y="26162"/>
                  </a:cubicBezTo>
                  <a:cubicBezTo>
                    <a:pt x="3513" y="26162"/>
                    <a:pt x="3082" y="26095"/>
                    <a:pt x="2706" y="25929"/>
                  </a:cubicBezTo>
                  <a:cubicBezTo>
                    <a:pt x="2007" y="25625"/>
                    <a:pt x="1581" y="25108"/>
                    <a:pt x="1429" y="24226"/>
                  </a:cubicBezTo>
                  <a:cubicBezTo>
                    <a:pt x="1277" y="23406"/>
                    <a:pt x="1429" y="22676"/>
                    <a:pt x="1885" y="22038"/>
                  </a:cubicBezTo>
                  <a:cubicBezTo>
                    <a:pt x="3314" y="20001"/>
                    <a:pt x="7113" y="19394"/>
                    <a:pt x="7144" y="19394"/>
                  </a:cubicBezTo>
                  <a:cubicBezTo>
                    <a:pt x="7296" y="19363"/>
                    <a:pt x="7448" y="19211"/>
                    <a:pt x="7417" y="19059"/>
                  </a:cubicBezTo>
                  <a:cubicBezTo>
                    <a:pt x="7417" y="18877"/>
                    <a:pt x="7265" y="18755"/>
                    <a:pt x="7052" y="18755"/>
                  </a:cubicBezTo>
                  <a:cubicBezTo>
                    <a:pt x="7052" y="18755"/>
                    <a:pt x="5897" y="18725"/>
                    <a:pt x="5685" y="17995"/>
                  </a:cubicBezTo>
                  <a:cubicBezTo>
                    <a:pt x="5654" y="17813"/>
                    <a:pt x="5654" y="17570"/>
                    <a:pt x="5685" y="17327"/>
                  </a:cubicBezTo>
                  <a:cubicBezTo>
                    <a:pt x="5928" y="16324"/>
                    <a:pt x="9545" y="15716"/>
                    <a:pt x="12919" y="15655"/>
                  </a:cubicBezTo>
                  <a:lnTo>
                    <a:pt x="12980" y="15655"/>
                  </a:lnTo>
                  <a:cubicBezTo>
                    <a:pt x="13192" y="15655"/>
                    <a:pt x="13284" y="15503"/>
                    <a:pt x="13284" y="15290"/>
                  </a:cubicBezTo>
                  <a:cubicBezTo>
                    <a:pt x="13284" y="15108"/>
                    <a:pt x="13132" y="14986"/>
                    <a:pt x="12949" y="14986"/>
                  </a:cubicBezTo>
                  <a:lnTo>
                    <a:pt x="12888" y="14986"/>
                  </a:lnTo>
                  <a:cubicBezTo>
                    <a:pt x="12676" y="14986"/>
                    <a:pt x="11825" y="14956"/>
                    <a:pt x="11612" y="14378"/>
                  </a:cubicBezTo>
                  <a:cubicBezTo>
                    <a:pt x="11551" y="14165"/>
                    <a:pt x="11581" y="13862"/>
                    <a:pt x="11733" y="13466"/>
                  </a:cubicBezTo>
                  <a:cubicBezTo>
                    <a:pt x="12129" y="12463"/>
                    <a:pt x="15077" y="11643"/>
                    <a:pt x="19484" y="11308"/>
                  </a:cubicBezTo>
                  <a:cubicBezTo>
                    <a:pt x="19576" y="11314"/>
                    <a:pt x="19664" y="11317"/>
                    <a:pt x="19748" y="11317"/>
                  </a:cubicBezTo>
                  <a:cubicBezTo>
                    <a:pt x="20084" y="11317"/>
                    <a:pt x="20341" y="11278"/>
                    <a:pt x="20366" y="11278"/>
                  </a:cubicBezTo>
                  <a:cubicBezTo>
                    <a:pt x="20518" y="11248"/>
                    <a:pt x="20639" y="11096"/>
                    <a:pt x="20639" y="10883"/>
                  </a:cubicBezTo>
                  <a:cubicBezTo>
                    <a:pt x="20579" y="10731"/>
                    <a:pt x="20487" y="10579"/>
                    <a:pt x="20275" y="10579"/>
                  </a:cubicBezTo>
                  <a:cubicBezTo>
                    <a:pt x="20275" y="10579"/>
                    <a:pt x="20031" y="10579"/>
                    <a:pt x="19515" y="10640"/>
                  </a:cubicBezTo>
                  <a:cubicBezTo>
                    <a:pt x="19120" y="10579"/>
                    <a:pt x="18998" y="10366"/>
                    <a:pt x="18968" y="10214"/>
                  </a:cubicBezTo>
                  <a:cubicBezTo>
                    <a:pt x="18876" y="10032"/>
                    <a:pt x="18907" y="9728"/>
                    <a:pt x="19028" y="9363"/>
                  </a:cubicBezTo>
                  <a:cubicBezTo>
                    <a:pt x="19272" y="8603"/>
                    <a:pt x="20518" y="7691"/>
                    <a:pt x="22220" y="7083"/>
                  </a:cubicBezTo>
                  <a:cubicBezTo>
                    <a:pt x="23306" y="6710"/>
                    <a:pt x="24563" y="6460"/>
                    <a:pt x="25715" y="6460"/>
                  </a:cubicBezTo>
                  <a:close/>
                  <a:moveTo>
                    <a:pt x="31635" y="0"/>
                  </a:moveTo>
                  <a:cubicBezTo>
                    <a:pt x="31502" y="0"/>
                    <a:pt x="31385" y="98"/>
                    <a:pt x="31339" y="214"/>
                  </a:cubicBezTo>
                  <a:cubicBezTo>
                    <a:pt x="31339" y="244"/>
                    <a:pt x="30336" y="2889"/>
                    <a:pt x="28542" y="6293"/>
                  </a:cubicBezTo>
                  <a:cubicBezTo>
                    <a:pt x="26141" y="2433"/>
                    <a:pt x="23284" y="1825"/>
                    <a:pt x="21734" y="1825"/>
                  </a:cubicBezTo>
                  <a:cubicBezTo>
                    <a:pt x="19727" y="1825"/>
                    <a:pt x="18086" y="2737"/>
                    <a:pt x="17569" y="3649"/>
                  </a:cubicBezTo>
                  <a:cubicBezTo>
                    <a:pt x="17265" y="4165"/>
                    <a:pt x="17144" y="4743"/>
                    <a:pt x="17296" y="5260"/>
                  </a:cubicBezTo>
                  <a:cubicBezTo>
                    <a:pt x="17357" y="5564"/>
                    <a:pt x="17509" y="5837"/>
                    <a:pt x="17661" y="6080"/>
                  </a:cubicBezTo>
                  <a:cubicBezTo>
                    <a:pt x="17007" y="6000"/>
                    <a:pt x="16205" y="5933"/>
                    <a:pt x="15393" y="5933"/>
                  </a:cubicBezTo>
                  <a:cubicBezTo>
                    <a:pt x="13750" y="5933"/>
                    <a:pt x="12070" y="6208"/>
                    <a:pt x="11521" y="7205"/>
                  </a:cubicBezTo>
                  <a:cubicBezTo>
                    <a:pt x="11247" y="7661"/>
                    <a:pt x="11217" y="8117"/>
                    <a:pt x="11338" y="8573"/>
                  </a:cubicBezTo>
                  <a:cubicBezTo>
                    <a:pt x="11399" y="8846"/>
                    <a:pt x="11521" y="9059"/>
                    <a:pt x="11673" y="9272"/>
                  </a:cubicBezTo>
                  <a:cubicBezTo>
                    <a:pt x="11326" y="9243"/>
                    <a:pt x="10948" y="9227"/>
                    <a:pt x="10554" y="9227"/>
                  </a:cubicBezTo>
                  <a:cubicBezTo>
                    <a:pt x="8875" y="9227"/>
                    <a:pt x="6896" y="9512"/>
                    <a:pt x="5715" y="10275"/>
                  </a:cubicBezTo>
                  <a:cubicBezTo>
                    <a:pt x="5107" y="10670"/>
                    <a:pt x="4712" y="11126"/>
                    <a:pt x="4590" y="11703"/>
                  </a:cubicBezTo>
                  <a:cubicBezTo>
                    <a:pt x="4378" y="12828"/>
                    <a:pt x="5107" y="13618"/>
                    <a:pt x="5867" y="14074"/>
                  </a:cubicBezTo>
                  <a:cubicBezTo>
                    <a:pt x="4043" y="14652"/>
                    <a:pt x="92" y="16111"/>
                    <a:pt x="31" y="18178"/>
                  </a:cubicBezTo>
                  <a:cubicBezTo>
                    <a:pt x="1" y="19819"/>
                    <a:pt x="1156" y="20579"/>
                    <a:pt x="2128" y="20853"/>
                  </a:cubicBezTo>
                  <a:cubicBezTo>
                    <a:pt x="1824" y="21096"/>
                    <a:pt x="1551" y="21369"/>
                    <a:pt x="1338" y="21734"/>
                  </a:cubicBezTo>
                  <a:cubicBezTo>
                    <a:pt x="761" y="22524"/>
                    <a:pt x="578" y="23436"/>
                    <a:pt x="761" y="24470"/>
                  </a:cubicBezTo>
                  <a:cubicBezTo>
                    <a:pt x="1004" y="25564"/>
                    <a:pt x="1520" y="26293"/>
                    <a:pt x="2402" y="26658"/>
                  </a:cubicBezTo>
                  <a:cubicBezTo>
                    <a:pt x="2861" y="26851"/>
                    <a:pt x="3373" y="26927"/>
                    <a:pt x="3895" y="26927"/>
                  </a:cubicBezTo>
                  <a:cubicBezTo>
                    <a:pt x="5100" y="26927"/>
                    <a:pt x="6359" y="26520"/>
                    <a:pt x="7144" y="26202"/>
                  </a:cubicBezTo>
                  <a:lnTo>
                    <a:pt x="7144" y="26202"/>
                  </a:lnTo>
                  <a:cubicBezTo>
                    <a:pt x="6961" y="26688"/>
                    <a:pt x="6840" y="27296"/>
                    <a:pt x="7083" y="27904"/>
                  </a:cubicBezTo>
                  <a:cubicBezTo>
                    <a:pt x="7235" y="28451"/>
                    <a:pt x="7569" y="28877"/>
                    <a:pt x="8086" y="29242"/>
                  </a:cubicBezTo>
                  <a:cubicBezTo>
                    <a:pt x="8414" y="29468"/>
                    <a:pt x="8785" y="29565"/>
                    <a:pt x="9180" y="29565"/>
                  </a:cubicBezTo>
                  <a:cubicBezTo>
                    <a:pt x="10797" y="29565"/>
                    <a:pt x="12810" y="27939"/>
                    <a:pt x="13861" y="26962"/>
                  </a:cubicBezTo>
                  <a:cubicBezTo>
                    <a:pt x="13861" y="27296"/>
                    <a:pt x="13861" y="27722"/>
                    <a:pt x="14013" y="28117"/>
                  </a:cubicBezTo>
                  <a:cubicBezTo>
                    <a:pt x="14287" y="28938"/>
                    <a:pt x="14864" y="29485"/>
                    <a:pt x="15776" y="29667"/>
                  </a:cubicBezTo>
                  <a:cubicBezTo>
                    <a:pt x="15888" y="29691"/>
                    <a:pt x="16002" y="29703"/>
                    <a:pt x="16118" y="29703"/>
                  </a:cubicBezTo>
                  <a:cubicBezTo>
                    <a:pt x="18057" y="29703"/>
                    <a:pt x="20556" y="26503"/>
                    <a:pt x="21703" y="24926"/>
                  </a:cubicBezTo>
                  <a:cubicBezTo>
                    <a:pt x="21855" y="25442"/>
                    <a:pt x="22311" y="26141"/>
                    <a:pt x="23497" y="26293"/>
                  </a:cubicBezTo>
                  <a:cubicBezTo>
                    <a:pt x="23540" y="26298"/>
                    <a:pt x="23583" y="26301"/>
                    <a:pt x="23627" y="26301"/>
                  </a:cubicBezTo>
                  <a:cubicBezTo>
                    <a:pt x="24110" y="26301"/>
                    <a:pt x="24641" y="25994"/>
                    <a:pt x="25199" y="25381"/>
                  </a:cubicBezTo>
                  <a:cubicBezTo>
                    <a:pt x="26779" y="23649"/>
                    <a:pt x="28542" y="19758"/>
                    <a:pt x="28694" y="17175"/>
                  </a:cubicBezTo>
                  <a:cubicBezTo>
                    <a:pt x="28846" y="17266"/>
                    <a:pt x="28998" y="17418"/>
                    <a:pt x="29181" y="17509"/>
                  </a:cubicBezTo>
                  <a:cubicBezTo>
                    <a:pt x="29424" y="17615"/>
                    <a:pt x="29697" y="17669"/>
                    <a:pt x="29986" y="17669"/>
                  </a:cubicBezTo>
                  <a:cubicBezTo>
                    <a:pt x="30275" y="17669"/>
                    <a:pt x="30579" y="17615"/>
                    <a:pt x="30883" y="17509"/>
                  </a:cubicBezTo>
                  <a:cubicBezTo>
                    <a:pt x="32311" y="16962"/>
                    <a:pt x="32251" y="13831"/>
                    <a:pt x="31399" y="11096"/>
                  </a:cubicBezTo>
                  <a:cubicBezTo>
                    <a:pt x="31035" y="9971"/>
                    <a:pt x="30275" y="8056"/>
                    <a:pt x="28968" y="6901"/>
                  </a:cubicBezTo>
                  <a:cubicBezTo>
                    <a:pt x="30852" y="3345"/>
                    <a:pt x="31916" y="548"/>
                    <a:pt x="31947" y="487"/>
                  </a:cubicBezTo>
                  <a:cubicBezTo>
                    <a:pt x="32007" y="396"/>
                    <a:pt x="32007" y="336"/>
                    <a:pt x="31947" y="244"/>
                  </a:cubicBezTo>
                  <a:cubicBezTo>
                    <a:pt x="31916" y="184"/>
                    <a:pt x="31855" y="62"/>
                    <a:pt x="31764" y="32"/>
                  </a:cubicBezTo>
                  <a:cubicBezTo>
                    <a:pt x="31721" y="10"/>
                    <a:pt x="31677" y="0"/>
                    <a:pt x="31635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6" name="Google Shape;1656;p27"/>
            <p:cNvSpPr/>
            <p:nvPr/>
          </p:nvSpPr>
          <p:spPr>
            <a:xfrm flipH="1" rot="10800000">
              <a:off x="7769131" y="3788495"/>
              <a:ext cx="730275" cy="894800"/>
            </a:xfrm>
            <a:custGeom>
              <a:rect b="b" l="l" r="r" t="t"/>
              <a:pathLst>
                <a:path extrusionOk="0" h="35792" w="29211">
                  <a:moveTo>
                    <a:pt x="20398" y="705"/>
                  </a:moveTo>
                  <a:cubicBezTo>
                    <a:pt x="20408" y="705"/>
                    <a:pt x="20417" y="706"/>
                    <a:pt x="20426" y="708"/>
                  </a:cubicBezTo>
                  <a:cubicBezTo>
                    <a:pt x="20457" y="708"/>
                    <a:pt x="20517" y="738"/>
                    <a:pt x="20609" y="860"/>
                  </a:cubicBezTo>
                  <a:cubicBezTo>
                    <a:pt x="20912" y="1285"/>
                    <a:pt x="20821" y="2501"/>
                    <a:pt x="20669" y="3139"/>
                  </a:cubicBezTo>
                  <a:cubicBezTo>
                    <a:pt x="20639" y="3291"/>
                    <a:pt x="20730" y="3443"/>
                    <a:pt x="20882" y="3504"/>
                  </a:cubicBezTo>
                  <a:cubicBezTo>
                    <a:pt x="20939" y="3538"/>
                    <a:pt x="20996" y="3556"/>
                    <a:pt x="21050" y="3556"/>
                  </a:cubicBezTo>
                  <a:cubicBezTo>
                    <a:pt x="21140" y="3556"/>
                    <a:pt x="21220" y="3508"/>
                    <a:pt x="21277" y="3413"/>
                  </a:cubicBezTo>
                  <a:cubicBezTo>
                    <a:pt x="22179" y="2211"/>
                    <a:pt x="23227" y="1279"/>
                    <a:pt x="23673" y="1279"/>
                  </a:cubicBezTo>
                  <a:cubicBezTo>
                    <a:pt x="23724" y="1279"/>
                    <a:pt x="23766" y="1291"/>
                    <a:pt x="23800" y="1316"/>
                  </a:cubicBezTo>
                  <a:cubicBezTo>
                    <a:pt x="24104" y="1498"/>
                    <a:pt x="23466" y="3048"/>
                    <a:pt x="22493" y="4477"/>
                  </a:cubicBezTo>
                  <a:cubicBezTo>
                    <a:pt x="22432" y="4629"/>
                    <a:pt x="22432" y="4781"/>
                    <a:pt x="22554" y="4872"/>
                  </a:cubicBezTo>
                  <a:cubicBezTo>
                    <a:pt x="22599" y="4933"/>
                    <a:pt x="22675" y="4963"/>
                    <a:pt x="22751" y="4963"/>
                  </a:cubicBezTo>
                  <a:cubicBezTo>
                    <a:pt x="22827" y="4963"/>
                    <a:pt x="22903" y="4933"/>
                    <a:pt x="22949" y="4872"/>
                  </a:cubicBezTo>
                  <a:cubicBezTo>
                    <a:pt x="23932" y="4086"/>
                    <a:pt x="25044" y="3430"/>
                    <a:pt x="25423" y="3430"/>
                  </a:cubicBezTo>
                  <a:cubicBezTo>
                    <a:pt x="25455" y="3430"/>
                    <a:pt x="25481" y="3434"/>
                    <a:pt x="25502" y="3443"/>
                  </a:cubicBezTo>
                  <a:cubicBezTo>
                    <a:pt x="25685" y="3717"/>
                    <a:pt x="25198" y="4963"/>
                    <a:pt x="24438" y="6088"/>
                  </a:cubicBezTo>
                  <a:cubicBezTo>
                    <a:pt x="24378" y="6209"/>
                    <a:pt x="24378" y="6392"/>
                    <a:pt x="24469" y="6513"/>
                  </a:cubicBezTo>
                  <a:cubicBezTo>
                    <a:pt x="24537" y="6582"/>
                    <a:pt x="24615" y="6621"/>
                    <a:pt x="24697" y="6621"/>
                  </a:cubicBezTo>
                  <a:cubicBezTo>
                    <a:pt x="24761" y="6621"/>
                    <a:pt x="24828" y="6597"/>
                    <a:pt x="24894" y="6544"/>
                  </a:cubicBezTo>
                  <a:cubicBezTo>
                    <a:pt x="25670" y="6100"/>
                    <a:pt x="27027" y="5430"/>
                    <a:pt x="27721" y="5430"/>
                  </a:cubicBezTo>
                  <a:cubicBezTo>
                    <a:pt x="27789" y="5430"/>
                    <a:pt x="27850" y="5436"/>
                    <a:pt x="27903" y="5450"/>
                  </a:cubicBezTo>
                  <a:cubicBezTo>
                    <a:pt x="27964" y="5480"/>
                    <a:pt x="28025" y="5541"/>
                    <a:pt x="28025" y="5541"/>
                  </a:cubicBezTo>
                  <a:cubicBezTo>
                    <a:pt x="28390" y="6209"/>
                    <a:pt x="27569" y="8064"/>
                    <a:pt x="26262" y="9523"/>
                  </a:cubicBezTo>
                  <a:cubicBezTo>
                    <a:pt x="26110" y="9523"/>
                    <a:pt x="25958" y="9492"/>
                    <a:pt x="25776" y="9492"/>
                  </a:cubicBezTo>
                  <a:cubicBezTo>
                    <a:pt x="26232" y="9036"/>
                    <a:pt x="26536" y="8459"/>
                    <a:pt x="26262" y="7851"/>
                  </a:cubicBezTo>
                  <a:cubicBezTo>
                    <a:pt x="26141" y="7577"/>
                    <a:pt x="25958" y="7425"/>
                    <a:pt x="25685" y="7364"/>
                  </a:cubicBezTo>
                  <a:cubicBezTo>
                    <a:pt x="25582" y="7332"/>
                    <a:pt x="25467" y="7318"/>
                    <a:pt x="25344" y="7318"/>
                  </a:cubicBezTo>
                  <a:cubicBezTo>
                    <a:pt x="24884" y="7318"/>
                    <a:pt x="24310" y="7520"/>
                    <a:pt x="23830" y="7760"/>
                  </a:cubicBezTo>
                  <a:cubicBezTo>
                    <a:pt x="24013" y="7304"/>
                    <a:pt x="24165" y="6817"/>
                    <a:pt x="24104" y="6392"/>
                  </a:cubicBezTo>
                  <a:cubicBezTo>
                    <a:pt x="24013" y="6088"/>
                    <a:pt x="23861" y="5845"/>
                    <a:pt x="23618" y="5632"/>
                  </a:cubicBezTo>
                  <a:cubicBezTo>
                    <a:pt x="23387" y="5488"/>
                    <a:pt x="23141" y="5429"/>
                    <a:pt x="22890" y="5429"/>
                  </a:cubicBezTo>
                  <a:cubicBezTo>
                    <a:pt x="22346" y="5429"/>
                    <a:pt x="21776" y="5706"/>
                    <a:pt x="21277" y="5997"/>
                  </a:cubicBezTo>
                  <a:cubicBezTo>
                    <a:pt x="21520" y="5389"/>
                    <a:pt x="21672" y="4690"/>
                    <a:pt x="21490" y="4325"/>
                  </a:cubicBezTo>
                  <a:cubicBezTo>
                    <a:pt x="21399" y="4112"/>
                    <a:pt x="21216" y="3960"/>
                    <a:pt x="21034" y="3930"/>
                  </a:cubicBezTo>
                  <a:cubicBezTo>
                    <a:pt x="20970" y="3914"/>
                    <a:pt x="20904" y="3906"/>
                    <a:pt x="20837" y="3906"/>
                  </a:cubicBezTo>
                  <a:cubicBezTo>
                    <a:pt x="20147" y="3906"/>
                    <a:pt x="19342" y="4718"/>
                    <a:pt x="18815" y="5328"/>
                  </a:cubicBezTo>
                  <a:cubicBezTo>
                    <a:pt x="18785" y="5146"/>
                    <a:pt x="18754" y="4963"/>
                    <a:pt x="18754" y="4811"/>
                  </a:cubicBezTo>
                  <a:cubicBezTo>
                    <a:pt x="18785" y="4781"/>
                    <a:pt x="18815" y="4720"/>
                    <a:pt x="18815" y="4659"/>
                  </a:cubicBezTo>
                  <a:cubicBezTo>
                    <a:pt x="19261" y="2580"/>
                    <a:pt x="19996" y="705"/>
                    <a:pt x="20398" y="705"/>
                  </a:cubicBezTo>
                  <a:close/>
                  <a:moveTo>
                    <a:pt x="17613" y="3654"/>
                  </a:moveTo>
                  <a:cubicBezTo>
                    <a:pt x="17880" y="3654"/>
                    <a:pt x="17948" y="3948"/>
                    <a:pt x="18207" y="5419"/>
                  </a:cubicBezTo>
                  <a:cubicBezTo>
                    <a:pt x="18238" y="5632"/>
                    <a:pt x="18298" y="5875"/>
                    <a:pt x="18329" y="6149"/>
                  </a:cubicBezTo>
                  <a:cubicBezTo>
                    <a:pt x="18359" y="6240"/>
                    <a:pt x="18450" y="6361"/>
                    <a:pt x="18602" y="6392"/>
                  </a:cubicBezTo>
                  <a:cubicBezTo>
                    <a:pt x="18622" y="6405"/>
                    <a:pt x="18645" y="6411"/>
                    <a:pt x="18670" y="6411"/>
                  </a:cubicBezTo>
                  <a:cubicBezTo>
                    <a:pt x="18757" y="6411"/>
                    <a:pt x="18866" y="6335"/>
                    <a:pt x="18937" y="6240"/>
                  </a:cubicBezTo>
                  <a:cubicBezTo>
                    <a:pt x="19537" y="5382"/>
                    <a:pt x="20407" y="4497"/>
                    <a:pt x="20837" y="4497"/>
                  </a:cubicBezTo>
                  <a:cubicBezTo>
                    <a:pt x="20864" y="4497"/>
                    <a:pt x="20889" y="4500"/>
                    <a:pt x="20912" y="4507"/>
                  </a:cubicBezTo>
                  <a:cubicBezTo>
                    <a:pt x="21064" y="4690"/>
                    <a:pt x="20700" y="5845"/>
                    <a:pt x="20183" y="6848"/>
                  </a:cubicBezTo>
                  <a:cubicBezTo>
                    <a:pt x="20122" y="7000"/>
                    <a:pt x="20153" y="7152"/>
                    <a:pt x="20305" y="7273"/>
                  </a:cubicBezTo>
                  <a:cubicBezTo>
                    <a:pt x="20358" y="7327"/>
                    <a:pt x="20423" y="7351"/>
                    <a:pt x="20489" y="7351"/>
                  </a:cubicBezTo>
                  <a:cubicBezTo>
                    <a:pt x="20574" y="7351"/>
                    <a:pt x="20662" y="7311"/>
                    <a:pt x="20730" y="7243"/>
                  </a:cubicBezTo>
                  <a:cubicBezTo>
                    <a:pt x="21111" y="6887"/>
                    <a:pt x="22152" y="6042"/>
                    <a:pt x="22909" y="6042"/>
                  </a:cubicBezTo>
                  <a:cubicBezTo>
                    <a:pt x="23057" y="6042"/>
                    <a:pt x="23194" y="6074"/>
                    <a:pt x="23314" y="6149"/>
                  </a:cubicBezTo>
                  <a:cubicBezTo>
                    <a:pt x="23405" y="6209"/>
                    <a:pt x="23496" y="6331"/>
                    <a:pt x="23496" y="6453"/>
                  </a:cubicBezTo>
                  <a:cubicBezTo>
                    <a:pt x="23618" y="7061"/>
                    <a:pt x="22949" y="8124"/>
                    <a:pt x="22706" y="8459"/>
                  </a:cubicBezTo>
                  <a:cubicBezTo>
                    <a:pt x="22584" y="8580"/>
                    <a:pt x="22615" y="8763"/>
                    <a:pt x="22736" y="8884"/>
                  </a:cubicBezTo>
                  <a:cubicBezTo>
                    <a:pt x="22809" y="8939"/>
                    <a:pt x="22904" y="8983"/>
                    <a:pt x="22994" y="8983"/>
                  </a:cubicBezTo>
                  <a:cubicBezTo>
                    <a:pt x="23055" y="8983"/>
                    <a:pt x="23113" y="8963"/>
                    <a:pt x="23162" y="8915"/>
                  </a:cubicBezTo>
                  <a:cubicBezTo>
                    <a:pt x="23802" y="8441"/>
                    <a:pt x="24876" y="7866"/>
                    <a:pt x="25449" y="7866"/>
                  </a:cubicBezTo>
                  <a:cubicBezTo>
                    <a:pt x="25502" y="7866"/>
                    <a:pt x="25550" y="7871"/>
                    <a:pt x="25593" y="7881"/>
                  </a:cubicBezTo>
                  <a:cubicBezTo>
                    <a:pt x="25654" y="7912"/>
                    <a:pt x="25685" y="7912"/>
                    <a:pt x="25745" y="8003"/>
                  </a:cubicBezTo>
                  <a:cubicBezTo>
                    <a:pt x="26049" y="8763"/>
                    <a:pt x="24530" y="9523"/>
                    <a:pt x="24469" y="9523"/>
                  </a:cubicBezTo>
                  <a:cubicBezTo>
                    <a:pt x="24317" y="9583"/>
                    <a:pt x="24256" y="9735"/>
                    <a:pt x="24286" y="9887"/>
                  </a:cubicBezTo>
                  <a:cubicBezTo>
                    <a:pt x="24314" y="10023"/>
                    <a:pt x="24438" y="10135"/>
                    <a:pt x="24617" y="10135"/>
                  </a:cubicBezTo>
                  <a:cubicBezTo>
                    <a:pt x="24638" y="10135"/>
                    <a:pt x="24659" y="10134"/>
                    <a:pt x="24682" y="10130"/>
                  </a:cubicBezTo>
                  <a:cubicBezTo>
                    <a:pt x="25094" y="10072"/>
                    <a:pt x="25506" y="10038"/>
                    <a:pt x="25861" y="10038"/>
                  </a:cubicBezTo>
                  <a:cubicBezTo>
                    <a:pt x="26056" y="10038"/>
                    <a:pt x="26233" y="10048"/>
                    <a:pt x="26384" y="10070"/>
                  </a:cubicBezTo>
                  <a:lnTo>
                    <a:pt x="26414" y="10070"/>
                  </a:lnTo>
                  <a:cubicBezTo>
                    <a:pt x="26657" y="10130"/>
                    <a:pt x="26809" y="10161"/>
                    <a:pt x="26840" y="10222"/>
                  </a:cubicBezTo>
                  <a:cubicBezTo>
                    <a:pt x="26840" y="10586"/>
                    <a:pt x="25745" y="11377"/>
                    <a:pt x="24682" y="11985"/>
                  </a:cubicBezTo>
                  <a:cubicBezTo>
                    <a:pt x="24590" y="11863"/>
                    <a:pt x="24438" y="11741"/>
                    <a:pt x="24286" y="11681"/>
                  </a:cubicBezTo>
                  <a:cubicBezTo>
                    <a:pt x="24077" y="11588"/>
                    <a:pt x="23851" y="11548"/>
                    <a:pt x="23606" y="11548"/>
                  </a:cubicBezTo>
                  <a:cubicBezTo>
                    <a:pt x="23531" y="11548"/>
                    <a:pt x="23453" y="11552"/>
                    <a:pt x="23375" y="11559"/>
                  </a:cubicBezTo>
                  <a:cubicBezTo>
                    <a:pt x="23922" y="11103"/>
                    <a:pt x="24286" y="10617"/>
                    <a:pt x="24256" y="10130"/>
                  </a:cubicBezTo>
                  <a:cubicBezTo>
                    <a:pt x="24226" y="9918"/>
                    <a:pt x="24104" y="9735"/>
                    <a:pt x="23922" y="9675"/>
                  </a:cubicBezTo>
                  <a:cubicBezTo>
                    <a:pt x="23811" y="9623"/>
                    <a:pt x="23679" y="9600"/>
                    <a:pt x="23530" y="9600"/>
                  </a:cubicBezTo>
                  <a:cubicBezTo>
                    <a:pt x="22981" y="9600"/>
                    <a:pt x="22207" y="9911"/>
                    <a:pt x="21490" y="10222"/>
                  </a:cubicBezTo>
                  <a:cubicBezTo>
                    <a:pt x="22098" y="9219"/>
                    <a:pt x="22736" y="7881"/>
                    <a:pt x="22037" y="7304"/>
                  </a:cubicBezTo>
                  <a:cubicBezTo>
                    <a:pt x="22007" y="7273"/>
                    <a:pt x="21946" y="7243"/>
                    <a:pt x="21885" y="7182"/>
                  </a:cubicBezTo>
                  <a:cubicBezTo>
                    <a:pt x="21796" y="7143"/>
                    <a:pt x="21703" y="7125"/>
                    <a:pt x="21608" y="7125"/>
                  </a:cubicBezTo>
                  <a:cubicBezTo>
                    <a:pt x="20893" y="7125"/>
                    <a:pt x="20033" y="8158"/>
                    <a:pt x="19362" y="9097"/>
                  </a:cubicBezTo>
                  <a:cubicBezTo>
                    <a:pt x="19423" y="7851"/>
                    <a:pt x="19302" y="6696"/>
                    <a:pt x="18785" y="6483"/>
                  </a:cubicBezTo>
                  <a:cubicBezTo>
                    <a:pt x="18754" y="6422"/>
                    <a:pt x="18663" y="6422"/>
                    <a:pt x="18633" y="6422"/>
                  </a:cubicBezTo>
                  <a:cubicBezTo>
                    <a:pt x="18615" y="6420"/>
                    <a:pt x="18597" y="6419"/>
                    <a:pt x="18579" y="6419"/>
                  </a:cubicBezTo>
                  <a:cubicBezTo>
                    <a:pt x="18108" y="6419"/>
                    <a:pt x="17613" y="7178"/>
                    <a:pt x="17174" y="8641"/>
                  </a:cubicBezTo>
                  <a:cubicBezTo>
                    <a:pt x="17113" y="8216"/>
                    <a:pt x="16991" y="7851"/>
                    <a:pt x="16870" y="7456"/>
                  </a:cubicBezTo>
                  <a:cubicBezTo>
                    <a:pt x="16809" y="5723"/>
                    <a:pt x="17083" y="3747"/>
                    <a:pt x="17569" y="3656"/>
                  </a:cubicBezTo>
                  <a:cubicBezTo>
                    <a:pt x="17584" y="3655"/>
                    <a:pt x="17599" y="3654"/>
                    <a:pt x="17613" y="3654"/>
                  </a:cubicBezTo>
                  <a:close/>
                  <a:moveTo>
                    <a:pt x="14560" y="12106"/>
                  </a:moveTo>
                  <a:cubicBezTo>
                    <a:pt x="14651" y="12988"/>
                    <a:pt x="14803" y="13839"/>
                    <a:pt x="14955" y="14538"/>
                  </a:cubicBezTo>
                  <a:cubicBezTo>
                    <a:pt x="14864" y="14568"/>
                    <a:pt x="14742" y="14659"/>
                    <a:pt x="14590" y="14720"/>
                  </a:cubicBezTo>
                  <a:cubicBezTo>
                    <a:pt x="14347" y="13504"/>
                    <a:pt x="14256" y="12593"/>
                    <a:pt x="14225" y="12137"/>
                  </a:cubicBezTo>
                  <a:cubicBezTo>
                    <a:pt x="14347" y="12137"/>
                    <a:pt x="14438" y="12106"/>
                    <a:pt x="14560" y="12106"/>
                  </a:cubicBezTo>
                  <a:close/>
                  <a:moveTo>
                    <a:pt x="15897" y="7061"/>
                  </a:moveTo>
                  <a:cubicBezTo>
                    <a:pt x="16049" y="7121"/>
                    <a:pt x="16171" y="7304"/>
                    <a:pt x="16262" y="7608"/>
                  </a:cubicBezTo>
                  <a:lnTo>
                    <a:pt x="16262" y="7638"/>
                  </a:lnTo>
                  <a:cubicBezTo>
                    <a:pt x="16536" y="8337"/>
                    <a:pt x="16687" y="9523"/>
                    <a:pt x="16718" y="10586"/>
                  </a:cubicBezTo>
                  <a:cubicBezTo>
                    <a:pt x="16718" y="10738"/>
                    <a:pt x="16870" y="10890"/>
                    <a:pt x="17022" y="10890"/>
                  </a:cubicBezTo>
                  <a:cubicBezTo>
                    <a:pt x="17174" y="10890"/>
                    <a:pt x="17326" y="10769"/>
                    <a:pt x="17387" y="10617"/>
                  </a:cubicBezTo>
                  <a:cubicBezTo>
                    <a:pt x="17721" y="8975"/>
                    <a:pt x="18207" y="7456"/>
                    <a:pt x="18511" y="7121"/>
                  </a:cubicBezTo>
                  <a:cubicBezTo>
                    <a:pt x="18694" y="7486"/>
                    <a:pt x="18694" y="8915"/>
                    <a:pt x="18542" y="10343"/>
                  </a:cubicBezTo>
                  <a:cubicBezTo>
                    <a:pt x="18542" y="10495"/>
                    <a:pt x="18633" y="10647"/>
                    <a:pt x="18785" y="10678"/>
                  </a:cubicBezTo>
                  <a:cubicBezTo>
                    <a:pt x="18824" y="10693"/>
                    <a:pt x="18863" y="10701"/>
                    <a:pt x="18901" y="10701"/>
                  </a:cubicBezTo>
                  <a:cubicBezTo>
                    <a:pt x="19009" y="10701"/>
                    <a:pt x="19104" y="10638"/>
                    <a:pt x="19150" y="10526"/>
                  </a:cubicBezTo>
                  <a:cubicBezTo>
                    <a:pt x="20124" y="8949"/>
                    <a:pt x="21208" y="7777"/>
                    <a:pt x="21531" y="7777"/>
                  </a:cubicBezTo>
                  <a:cubicBezTo>
                    <a:pt x="21551" y="7777"/>
                    <a:pt x="21567" y="7781"/>
                    <a:pt x="21581" y="7790"/>
                  </a:cubicBezTo>
                  <a:cubicBezTo>
                    <a:pt x="21946" y="8064"/>
                    <a:pt x="21125" y="9675"/>
                    <a:pt x="20183" y="10921"/>
                  </a:cubicBezTo>
                  <a:cubicBezTo>
                    <a:pt x="20122" y="11042"/>
                    <a:pt x="20122" y="11225"/>
                    <a:pt x="20183" y="11346"/>
                  </a:cubicBezTo>
                  <a:cubicBezTo>
                    <a:pt x="20262" y="11406"/>
                    <a:pt x="20354" y="11452"/>
                    <a:pt x="20451" y="11452"/>
                  </a:cubicBezTo>
                  <a:cubicBezTo>
                    <a:pt x="20503" y="11452"/>
                    <a:pt x="20556" y="11439"/>
                    <a:pt x="20609" y="11407"/>
                  </a:cubicBezTo>
                  <a:cubicBezTo>
                    <a:pt x="21788" y="10774"/>
                    <a:pt x="23049" y="10278"/>
                    <a:pt x="23464" y="10278"/>
                  </a:cubicBezTo>
                  <a:cubicBezTo>
                    <a:pt x="23488" y="10278"/>
                    <a:pt x="23509" y="10279"/>
                    <a:pt x="23527" y="10282"/>
                  </a:cubicBezTo>
                  <a:cubicBezTo>
                    <a:pt x="23496" y="10678"/>
                    <a:pt x="22432" y="11529"/>
                    <a:pt x="21399" y="12045"/>
                  </a:cubicBezTo>
                  <a:cubicBezTo>
                    <a:pt x="21247" y="12137"/>
                    <a:pt x="21186" y="12319"/>
                    <a:pt x="21247" y="12471"/>
                  </a:cubicBezTo>
                  <a:cubicBezTo>
                    <a:pt x="21313" y="12581"/>
                    <a:pt x="21427" y="12659"/>
                    <a:pt x="21543" y="12659"/>
                  </a:cubicBezTo>
                  <a:cubicBezTo>
                    <a:pt x="21586" y="12659"/>
                    <a:pt x="21631" y="12648"/>
                    <a:pt x="21672" y="12623"/>
                  </a:cubicBezTo>
                  <a:cubicBezTo>
                    <a:pt x="22124" y="12420"/>
                    <a:pt x="22894" y="12200"/>
                    <a:pt x="23448" y="12200"/>
                  </a:cubicBezTo>
                  <a:cubicBezTo>
                    <a:pt x="23639" y="12200"/>
                    <a:pt x="23804" y="12226"/>
                    <a:pt x="23922" y="12289"/>
                  </a:cubicBezTo>
                  <a:cubicBezTo>
                    <a:pt x="24013" y="12319"/>
                    <a:pt x="24074" y="12410"/>
                    <a:pt x="24074" y="12501"/>
                  </a:cubicBezTo>
                  <a:cubicBezTo>
                    <a:pt x="24074" y="12501"/>
                    <a:pt x="24013" y="12775"/>
                    <a:pt x="23101" y="13261"/>
                  </a:cubicBezTo>
                  <a:cubicBezTo>
                    <a:pt x="21180" y="14398"/>
                    <a:pt x="17548" y="15438"/>
                    <a:pt x="16302" y="15438"/>
                  </a:cubicBezTo>
                  <a:cubicBezTo>
                    <a:pt x="16149" y="15438"/>
                    <a:pt x="16031" y="15422"/>
                    <a:pt x="15958" y="15389"/>
                  </a:cubicBezTo>
                  <a:cubicBezTo>
                    <a:pt x="15867" y="15328"/>
                    <a:pt x="15715" y="14994"/>
                    <a:pt x="15593" y="14477"/>
                  </a:cubicBezTo>
                  <a:lnTo>
                    <a:pt x="15593" y="14447"/>
                  </a:lnTo>
                  <a:cubicBezTo>
                    <a:pt x="15198" y="12957"/>
                    <a:pt x="14955" y="10161"/>
                    <a:pt x="15198" y="8307"/>
                  </a:cubicBezTo>
                  <a:cubicBezTo>
                    <a:pt x="15411" y="7456"/>
                    <a:pt x="15624" y="7121"/>
                    <a:pt x="15776" y="7061"/>
                  </a:cubicBezTo>
                  <a:close/>
                  <a:moveTo>
                    <a:pt x="13587" y="12258"/>
                  </a:moveTo>
                  <a:cubicBezTo>
                    <a:pt x="13618" y="12744"/>
                    <a:pt x="13739" y="13748"/>
                    <a:pt x="13982" y="14994"/>
                  </a:cubicBezTo>
                  <a:cubicBezTo>
                    <a:pt x="13374" y="15207"/>
                    <a:pt x="12523" y="15450"/>
                    <a:pt x="11307" y="15602"/>
                  </a:cubicBezTo>
                  <a:cubicBezTo>
                    <a:pt x="11216" y="14295"/>
                    <a:pt x="11307" y="13352"/>
                    <a:pt x="11338" y="13018"/>
                  </a:cubicBezTo>
                  <a:cubicBezTo>
                    <a:pt x="12098" y="12623"/>
                    <a:pt x="12858" y="12410"/>
                    <a:pt x="13587" y="12258"/>
                  </a:cubicBezTo>
                  <a:close/>
                  <a:moveTo>
                    <a:pt x="10639" y="13322"/>
                  </a:moveTo>
                  <a:cubicBezTo>
                    <a:pt x="10608" y="13808"/>
                    <a:pt x="10608" y="14659"/>
                    <a:pt x="10639" y="15662"/>
                  </a:cubicBezTo>
                  <a:cubicBezTo>
                    <a:pt x="9909" y="15731"/>
                    <a:pt x="9043" y="15765"/>
                    <a:pt x="8066" y="15765"/>
                  </a:cubicBezTo>
                  <a:cubicBezTo>
                    <a:pt x="7740" y="15765"/>
                    <a:pt x="7402" y="15761"/>
                    <a:pt x="7052" y="15754"/>
                  </a:cubicBezTo>
                  <a:cubicBezTo>
                    <a:pt x="8268" y="14720"/>
                    <a:pt x="9484" y="13930"/>
                    <a:pt x="10639" y="13322"/>
                  </a:cubicBezTo>
                  <a:close/>
                  <a:moveTo>
                    <a:pt x="15137" y="15207"/>
                  </a:moveTo>
                  <a:cubicBezTo>
                    <a:pt x="15289" y="15632"/>
                    <a:pt x="15441" y="15936"/>
                    <a:pt x="15654" y="16058"/>
                  </a:cubicBezTo>
                  <a:cubicBezTo>
                    <a:pt x="15715" y="16058"/>
                    <a:pt x="15745" y="16088"/>
                    <a:pt x="15745" y="16088"/>
                  </a:cubicBezTo>
                  <a:cubicBezTo>
                    <a:pt x="15884" y="16154"/>
                    <a:pt x="16087" y="16184"/>
                    <a:pt x="16340" y="16184"/>
                  </a:cubicBezTo>
                  <a:cubicBezTo>
                    <a:pt x="17245" y="16184"/>
                    <a:pt x="18790" y="15797"/>
                    <a:pt x="20335" y="15298"/>
                  </a:cubicBezTo>
                  <a:cubicBezTo>
                    <a:pt x="20517" y="15632"/>
                    <a:pt x="20639" y="16027"/>
                    <a:pt x="20761" y="16422"/>
                  </a:cubicBezTo>
                  <a:cubicBezTo>
                    <a:pt x="20274" y="16818"/>
                    <a:pt x="18694" y="17912"/>
                    <a:pt x="16049" y="19006"/>
                  </a:cubicBezTo>
                  <a:cubicBezTo>
                    <a:pt x="15441" y="17729"/>
                    <a:pt x="15046" y="16483"/>
                    <a:pt x="14742" y="15419"/>
                  </a:cubicBezTo>
                  <a:cubicBezTo>
                    <a:pt x="14894" y="15328"/>
                    <a:pt x="15016" y="15237"/>
                    <a:pt x="15137" y="15207"/>
                  </a:cubicBezTo>
                  <a:close/>
                  <a:moveTo>
                    <a:pt x="14195" y="15632"/>
                  </a:moveTo>
                  <a:cubicBezTo>
                    <a:pt x="14438" y="16696"/>
                    <a:pt x="14864" y="17942"/>
                    <a:pt x="15472" y="19249"/>
                  </a:cubicBezTo>
                  <a:cubicBezTo>
                    <a:pt x="14499" y="19614"/>
                    <a:pt x="13344" y="20009"/>
                    <a:pt x="12067" y="20313"/>
                  </a:cubicBezTo>
                  <a:cubicBezTo>
                    <a:pt x="11672" y="18793"/>
                    <a:pt x="11459" y="17425"/>
                    <a:pt x="11368" y="16270"/>
                  </a:cubicBezTo>
                  <a:cubicBezTo>
                    <a:pt x="12614" y="16088"/>
                    <a:pt x="13526" y="15875"/>
                    <a:pt x="14195" y="15632"/>
                  </a:cubicBezTo>
                  <a:close/>
                  <a:moveTo>
                    <a:pt x="10669" y="16331"/>
                  </a:moveTo>
                  <a:cubicBezTo>
                    <a:pt x="10760" y="17486"/>
                    <a:pt x="11003" y="18915"/>
                    <a:pt x="11368" y="20465"/>
                  </a:cubicBezTo>
                  <a:cubicBezTo>
                    <a:pt x="10304" y="20678"/>
                    <a:pt x="9180" y="20921"/>
                    <a:pt x="7903" y="21073"/>
                  </a:cubicBezTo>
                  <a:cubicBezTo>
                    <a:pt x="7447" y="19036"/>
                    <a:pt x="7234" y="17395"/>
                    <a:pt x="7113" y="16392"/>
                  </a:cubicBezTo>
                  <a:lnTo>
                    <a:pt x="7113" y="16392"/>
                  </a:lnTo>
                  <a:cubicBezTo>
                    <a:pt x="7487" y="16400"/>
                    <a:pt x="7847" y="16404"/>
                    <a:pt x="8191" y="16404"/>
                  </a:cubicBezTo>
                  <a:cubicBezTo>
                    <a:pt x="9131" y="16404"/>
                    <a:pt x="9957" y="16376"/>
                    <a:pt x="10669" y="16331"/>
                  </a:cubicBezTo>
                  <a:close/>
                  <a:moveTo>
                    <a:pt x="6444" y="16362"/>
                  </a:moveTo>
                  <a:cubicBezTo>
                    <a:pt x="6535" y="17304"/>
                    <a:pt x="6778" y="19036"/>
                    <a:pt x="7234" y="21103"/>
                  </a:cubicBezTo>
                  <a:cubicBezTo>
                    <a:pt x="6140" y="21225"/>
                    <a:pt x="4985" y="21286"/>
                    <a:pt x="3769" y="21286"/>
                  </a:cubicBezTo>
                  <a:cubicBezTo>
                    <a:pt x="3769" y="19918"/>
                    <a:pt x="3860" y="18945"/>
                    <a:pt x="3891" y="18641"/>
                  </a:cubicBezTo>
                  <a:cubicBezTo>
                    <a:pt x="4651" y="17851"/>
                    <a:pt x="5441" y="17091"/>
                    <a:pt x="6292" y="16362"/>
                  </a:cubicBezTo>
                  <a:close/>
                  <a:moveTo>
                    <a:pt x="3131" y="19584"/>
                  </a:moveTo>
                  <a:lnTo>
                    <a:pt x="3131" y="19584"/>
                  </a:lnTo>
                  <a:cubicBezTo>
                    <a:pt x="3101" y="20039"/>
                    <a:pt x="3101" y="20647"/>
                    <a:pt x="3101" y="21377"/>
                  </a:cubicBezTo>
                  <a:lnTo>
                    <a:pt x="2098" y="21377"/>
                  </a:lnTo>
                  <a:cubicBezTo>
                    <a:pt x="2402" y="20678"/>
                    <a:pt x="2736" y="20070"/>
                    <a:pt x="3131" y="19584"/>
                  </a:cubicBezTo>
                  <a:close/>
                  <a:moveTo>
                    <a:pt x="20912" y="17152"/>
                  </a:moveTo>
                  <a:cubicBezTo>
                    <a:pt x="21186" y="18337"/>
                    <a:pt x="21186" y="19705"/>
                    <a:pt x="20973" y="21225"/>
                  </a:cubicBezTo>
                  <a:cubicBezTo>
                    <a:pt x="20730" y="21438"/>
                    <a:pt x="19879" y="22106"/>
                    <a:pt x="18450" y="22866"/>
                  </a:cubicBezTo>
                  <a:cubicBezTo>
                    <a:pt x="17569" y="21802"/>
                    <a:pt x="16870" y="20678"/>
                    <a:pt x="16353" y="19614"/>
                  </a:cubicBezTo>
                  <a:cubicBezTo>
                    <a:pt x="18694" y="18672"/>
                    <a:pt x="20213" y="17638"/>
                    <a:pt x="20912" y="17152"/>
                  </a:cubicBezTo>
                  <a:close/>
                  <a:moveTo>
                    <a:pt x="20821" y="22167"/>
                  </a:moveTo>
                  <a:cubicBezTo>
                    <a:pt x="20669" y="22957"/>
                    <a:pt x="20457" y="23808"/>
                    <a:pt x="20183" y="24690"/>
                  </a:cubicBezTo>
                  <a:cubicBezTo>
                    <a:pt x="19727" y="24264"/>
                    <a:pt x="19302" y="23839"/>
                    <a:pt x="18906" y="23383"/>
                  </a:cubicBezTo>
                  <a:cubicBezTo>
                    <a:pt x="19727" y="22927"/>
                    <a:pt x="20365" y="22501"/>
                    <a:pt x="20821" y="22167"/>
                  </a:cubicBezTo>
                  <a:close/>
                  <a:moveTo>
                    <a:pt x="15776" y="19887"/>
                  </a:moveTo>
                  <a:cubicBezTo>
                    <a:pt x="16323" y="20951"/>
                    <a:pt x="16991" y="22046"/>
                    <a:pt x="17873" y="23170"/>
                  </a:cubicBezTo>
                  <a:cubicBezTo>
                    <a:pt x="16809" y="23687"/>
                    <a:pt x="15411" y="24295"/>
                    <a:pt x="13769" y="24842"/>
                  </a:cubicBezTo>
                  <a:cubicBezTo>
                    <a:pt x="13070" y="23505"/>
                    <a:pt x="12584" y="22198"/>
                    <a:pt x="12250" y="20982"/>
                  </a:cubicBezTo>
                  <a:cubicBezTo>
                    <a:pt x="13587" y="20647"/>
                    <a:pt x="14742" y="20283"/>
                    <a:pt x="15776" y="19887"/>
                  </a:cubicBezTo>
                  <a:close/>
                  <a:moveTo>
                    <a:pt x="11551" y="21103"/>
                  </a:moveTo>
                  <a:cubicBezTo>
                    <a:pt x="11946" y="22350"/>
                    <a:pt x="12432" y="23657"/>
                    <a:pt x="13070" y="25024"/>
                  </a:cubicBezTo>
                  <a:cubicBezTo>
                    <a:pt x="11946" y="25359"/>
                    <a:pt x="10730" y="25663"/>
                    <a:pt x="9332" y="25936"/>
                  </a:cubicBezTo>
                  <a:cubicBezTo>
                    <a:pt x="8815" y="24447"/>
                    <a:pt x="8420" y="23049"/>
                    <a:pt x="8055" y="21711"/>
                  </a:cubicBezTo>
                  <a:cubicBezTo>
                    <a:pt x="9332" y="21559"/>
                    <a:pt x="10487" y="21316"/>
                    <a:pt x="11551" y="21103"/>
                  </a:cubicBezTo>
                  <a:close/>
                  <a:moveTo>
                    <a:pt x="7386" y="21802"/>
                  </a:moveTo>
                  <a:cubicBezTo>
                    <a:pt x="7690" y="23109"/>
                    <a:pt x="8116" y="24568"/>
                    <a:pt x="8663" y="25997"/>
                  </a:cubicBezTo>
                  <a:cubicBezTo>
                    <a:pt x="7295" y="26240"/>
                    <a:pt x="5775" y="26423"/>
                    <a:pt x="4164" y="26544"/>
                  </a:cubicBezTo>
                  <a:cubicBezTo>
                    <a:pt x="3891" y="24903"/>
                    <a:pt x="3769" y="23322"/>
                    <a:pt x="3769" y="22015"/>
                  </a:cubicBezTo>
                  <a:cubicBezTo>
                    <a:pt x="5076" y="22015"/>
                    <a:pt x="6231" y="21954"/>
                    <a:pt x="7386" y="21802"/>
                  </a:cubicBezTo>
                  <a:close/>
                  <a:moveTo>
                    <a:pt x="1794" y="21985"/>
                  </a:moveTo>
                  <a:cubicBezTo>
                    <a:pt x="2250" y="21985"/>
                    <a:pt x="2675" y="22015"/>
                    <a:pt x="3101" y="22015"/>
                  </a:cubicBezTo>
                  <a:cubicBezTo>
                    <a:pt x="3131" y="23353"/>
                    <a:pt x="3192" y="24933"/>
                    <a:pt x="3465" y="26574"/>
                  </a:cubicBezTo>
                  <a:cubicBezTo>
                    <a:pt x="2584" y="26605"/>
                    <a:pt x="1642" y="26635"/>
                    <a:pt x="699" y="26635"/>
                  </a:cubicBezTo>
                  <a:cubicBezTo>
                    <a:pt x="730" y="24812"/>
                    <a:pt x="1277" y="23170"/>
                    <a:pt x="1794" y="21985"/>
                  </a:cubicBezTo>
                  <a:close/>
                  <a:moveTo>
                    <a:pt x="18298" y="23657"/>
                  </a:moveTo>
                  <a:cubicBezTo>
                    <a:pt x="18785" y="24204"/>
                    <a:pt x="19362" y="24781"/>
                    <a:pt x="19940" y="25328"/>
                  </a:cubicBezTo>
                  <a:cubicBezTo>
                    <a:pt x="19757" y="25936"/>
                    <a:pt x="19545" y="26453"/>
                    <a:pt x="19271" y="27030"/>
                  </a:cubicBezTo>
                  <a:cubicBezTo>
                    <a:pt x="18967" y="27213"/>
                    <a:pt x="17873" y="27851"/>
                    <a:pt x="16201" y="28611"/>
                  </a:cubicBezTo>
                  <a:cubicBezTo>
                    <a:pt x="15320" y="27547"/>
                    <a:pt x="14590" y="26483"/>
                    <a:pt x="14043" y="25389"/>
                  </a:cubicBezTo>
                  <a:cubicBezTo>
                    <a:pt x="15776" y="24812"/>
                    <a:pt x="17174" y="24204"/>
                    <a:pt x="18298" y="23657"/>
                  </a:cubicBezTo>
                  <a:close/>
                  <a:moveTo>
                    <a:pt x="18785" y="28064"/>
                  </a:moveTo>
                  <a:cubicBezTo>
                    <a:pt x="18450" y="28854"/>
                    <a:pt x="18055" y="29584"/>
                    <a:pt x="17630" y="30222"/>
                  </a:cubicBezTo>
                  <a:cubicBezTo>
                    <a:pt x="17295" y="29888"/>
                    <a:pt x="16961" y="29523"/>
                    <a:pt x="16657" y="29158"/>
                  </a:cubicBezTo>
                  <a:cubicBezTo>
                    <a:pt x="17539" y="28733"/>
                    <a:pt x="18298" y="28368"/>
                    <a:pt x="18785" y="28064"/>
                  </a:cubicBezTo>
                  <a:close/>
                  <a:moveTo>
                    <a:pt x="13435" y="25632"/>
                  </a:moveTo>
                  <a:cubicBezTo>
                    <a:pt x="14043" y="26726"/>
                    <a:pt x="14742" y="27821"/>
                    <a:pt x="15624" y="28915"/>
                  </a:cubicBezTo>
                  <a:cubicBezTo>
                    <a:pt x="14438" y="29462"/>
                    <a:pt x="13040" y="30009"/>
                    <a:pt x="11520" y="30465"/>
                  </a:cubicBezTo>
                  <a:cubicBezTo>
                    <a:pt x="10730" y="29189"/>
                    <a:pt x="10122" y="27881"/>
                    <a:pt x="9575" y="26544"/>
                  </a:cubicBezTo>
                  <a:cubicBezTo>
                    <a:pt x="11003" y="26271"/>
                    <a:pt x="12280" y="25967"/>
                    <a:pt x="13435" y="25632"/>
                  </a:cubicBezTo>
                  <a:close/>
                  <a:moveTo>
                    <a:pt x="8906" y="26635"/>
                  </a:moveTo>
                  <a:cubicBezTo>
                    <a:pt x="9423" y="27973"/>
                    <a:pt x="10031" y="29340"/>
                    <a:pt x="10791" y="30617"/>
                  </a:cubicBezTo>
                  <a:cubicBezTo>
                    <a:pt x="9180" y="31073"/>
                    <a:pt x="7386" y="31407"/>
                    <a:pt x="5532" y="31529"/>
                  </a:cubicBezTo>
                  <a:cubicBezTo>
                    <a:pt x="4924" y="30161"/>
                    <a:pt x="4499" y="28641"/>
                    <a:pt x="4225" y="27182"/>
                  </a:cubicBezTo>
                  <a:cubicBezTo>
                    <a:pt x="5927" y="27122"/>
                    <a:pt x="7508" y="26909"/>
                    <a:pt x="8906" y="26635"/>
                  </a:cubicBezTo>
                  <a:close/>
                  <a:moveTo>
                    <a:pt x="3587" y="27213"/>
                  </a:moveTo>
                  <a:cubicBezTo>
                    <a:pt x="3860" y="28672"/>
                    <a:pt x="4256" y="30161"/>
                    <a:pt x="4833" y="31559"/>
                  </a:cubicBezTo>
                  <a:cubicBezTo>
                    <a:pt x="4593" y="31568"/>
                    <a:pt x="4347" y="31572"/>
                    <a:pt x="4098" y="31572"/>
                  </a:cubicBezTo>
                  <a:cubicBezTo>
                    <a:pt x="3496" y="31572"/>
                    <a:pt x="2873" y="31550"/>
                    <a:pt x="2250" y="31529"/>
                  </a:cubicBezTo>
                  <a:cubicBezTo>
                    <a:pt x="1307" y="30374"/>
                    <a:pt x="760" y="28976"/>
                    <a:pt x="699" y="27304"/>
                  </a:cubicBezTo>
                  <a:cubicBezTo>
                    <a:pt x="1672" y="27304"/>
                    <a:pt x="2675" y="27274"/>
                    <a:pt x="3587" y="27213"/>
                  </a:cubicBezTo>
                  <a:close/>
                  <a:moveTo>
                    <a:pt x="16049" y="29462"/>
                  </a:moveTo>
                  <a:cubicBezTo>
                    <a:pt x="16414" y="29918"/>
                    <a:pt x="16839" y="30374"/>
                    <a:pt x="17295" y="30799"/>
                  </a:cubicBezTo>
                  <a:cubicBezTo>
                    <a:pt x="16353" y="32198"/>
                    <a:pt x="15350" y="33231"/>
                    <a:pt x="14256" y="33961"/>
                  </a:cubicBezTo>
                  <a:cubicBezTo>
                    <a:pt x="13344" y="33079"/>
                    <a:pt x="12554" y="32076"/>
                    <a:pt x="11855" y="31012"/>
                  </a:cubicBezTo>
                  <a:cubicBezTo>
                    <a:pt x="13466" y="30526"/>
                    <a:pt x="14864" y="30009"/>
                    <a:pt x="16049" y="29462"/>
                  </a:cubicBezTo>
                  <a:close/>
                  <a:moveTo>
                    <a:pt x="5107" y="32228"/>
                  </a:moveTo>
                  <a:cubicBezTo>
                    <a:pt x="5441" y="32927"/>
                    <a:pt x="5836" y="33565"/>
                    <a:pt x="6231" y="34173"/>
                  </a:cubicBezTo>
                  <a:cubicBezTo>
                    <a:pt x="5745" y="33991"/>
                    <a:pt x="5228" y="33717"/>
                    <a:pt x="4681" y="33444"/>
                  </a:cubicBezTo>
                  <a:cubicBezTo>
                    <a:pt x="4043" y="33110"/>
                    <a:pt x="3435" y="32684"/>
                    <a:pt x="2949" y="32228"/>
                  </a:cubicBezTo>
                  <a:lnTo>
                    <a:pt x="2949" y="32228"/>
                  </a:lnTo>
                  <a:cubicBezTo>
                    <a:pt x="3298" y="32258"/>
                    <a:pt x="3663" y="32274"/>
                    <a:pt x="4028" y="32274"/>
                  </a:cubicBezTo>
                  <a:cubicBezTo>
                    <a:pt x="4392" y="32274"/>
                    <a:pt x="4757" y="32258"/>
                    <a:pt x="5107" y="32228"/>
                  </a:cubicBezTo>
                  <a:close/>
                  <a:moveTo>
                    <a:pt x="11155" y="31164"/>
                  </a:moveTo>
                  <a:cubicBezTo>
                    <a:pt x="11855" y="32289"/>
                    <a:pt x="12706" y="33353"/>
                    <a:pt x="13618" y="34265"/>
                  </a:cubicBezTo>
                  <a:cubicBezTo>
                    <a:pt x="12620" y="34815"/>
                    <a:pt x="11535" y="35093"/>
                    <a:pt x="10346" y="35093"/>
                  </a:cubicBezTo>
                  <a:cubicBezTo>
                    <a:pt x="9434" y="35093"/>
                    <a:pt x="8460" y="34929"/>
                    <a:pt x="7417" y="34599"/>
                  </a:cubicBezTo>
                  <a:cubicBezTo>
                    <a:pt x="6778" y="33869"/>
                    <a:pt x="6292" y="33049"/>
                    <a:pt x="5836" y="32167"/>
                  </a:cubicBezTo>
                  <a:cubicBezTo>
                    <a:pt x="7690" y="32015"/>
                    <a:pt x="9514" y="31620"/>
                    <a:pt x="11155" y="31164"/>
                  </a:cubicBezTo>
                  <a:close/>
                  <a:moveTo>
                    <a:pt x="20414" y="1"/>
                  </a:moveTo>
                  <a:cubicBezTo>
                    <a:pt x="19464" y="1"/>
                    <a:pt x="18771" y="2007"/>
                    <a:pt x="18390" y="3474"/>
                  </a:cubicBezTo>
                  <a:cubicBezTo>
                    <a:pt x="18236" y="3166"/>
                    <a:pt x="17995" y="2966"/>
                    <a:pt x="17650" y="2966"/>
                  </a:cubicBezTo>
                  <a:cubicBezTo>
                    <a:pt x="17586" y="2966"/>
                    <a:pt x="17519" y="2973"/>
                    <a:pt x="17447" y="2988"/>
                  </a:cubicBezTo>
                  <a:cubicBezTo>
                    <a:pt x="16444" y="3139"/>
                    <a:pt x="16232" y="5115"/>
                    <a:pt x="16201" y="6483"/>
                  </a:cubicBezTo>
                  <a:cubicBezTo>
                    <a:pt x="16140" y="6483"/>
                    <a:pt x="16140" y="6453"/>
                    <a:pt x="16110" y="6453"/>
                  </a:cubicBezTo>
                  <a:cubicBezTo>
                    <a:pt x="15992" y="6394"/>
                    <a:pt x="15874" y="6360"/>
                    <a:pt x="15748" y="6360"/>
                  </a:cubicBezTo>
                  <a:cubicBezTo>
                    <a:pt x="15679" y="6360"/>
                    <a:pt x="15608" y="6370"/>
                    <a:pt x="15532" y="6392"/>
                  </a:cubicBezTo>
                  <a:cubicBezTo>
                    <a:pt x="15046" y="6544"/>
                    <a:pt x="14742" y="7152"/>
                    <a:pt x="14560" y="8276"/>
                  </a:cubicBezTo>
                  <a:cubicBezTo>
                    <a:pt x="14438" y="9067"/>
                    <a:pt x="14408" y="10252"/>
                    <a:pt x="14469" y="11407"/>
                  </a:cubicBezTo>
                  <a:cubicBezTo>
                    <a:pt x="14256" y="11407"/>
                    <a:pt x="14013" y="11468"/>
                    <a:pt x="13800" y="11498"/>
                  </a:cubicBezTo>
                  <a:cubicBezTo>
                    <a:pt x="12858" y="11650"/>
                    <a:pt x="11855" y="11954"/>
                    <a:pt x="10821" y="12441"/>
                  </a:cubicBezTo>
                  <a:cubicBezTo>
                    <a:pt x="9423" y="13079"/>
                    <a:pt x="7934" y="14052"/>
                    <a:pt x="6414" y="15298"/>
                  </a:cubicBezTo>
                  <a:cubicBezTo>
                    <a:pt x="6231" y="15450"/>
                    <a:pt x="6049" y="15602"/>
                    <a:pt x="5897" y="15754"/>
                  </a:cubicBezTo>
                  <a:cubicBezTo>
                    <a:pt x="4985" y="16514"/>
                    <a:pt x="4104" y="17395"/>
                    <a:pt x="3283" y="18307"/>
                  </a:cubicBezTo>
                  <a:cubicBezTo>
                    <a:pt x="2553" y="19067"/>
                    <a:pt x="1824" y="20222"/>
                    <a:pt x="1246" y="21498"/>
                  </a:cubicBezTo>
                  <a:lnTo>
                    <a:pt x="1246" y="21529"/>
                  </a:lnTo>
                  <a:cubicBezTo>
                    <a:pt x="699" y="22805"/>
                    <a:pt x="0" y="24781"/>
                    <a:pt x="0" y="27000"/>
                  </a:cubicBezTo>
                  <a:cubicBezTo>
                    <a:pt x="31" y="28976"/>
                    <a:pt x="639" y="30678"/>
                    <a:pt x="1824" y="32046"/>
                  </a:cubicBezTo>
                  <a:lnTo>
                    <a:pt x="1854" y="32076"/>
                  </a:lnTo>
                  <a:cubicBezTo>
                    <a:pt x="2523" y="32836"/>
                    <a:pt x="3344" y="33505"/>
                    <a:pt x="4347" y="34021"/>
                  </a:cubicBezTo>
                  <a:lnTo>
                    <a:pt x="5259" y="34477"/>
                  </a:lnTo>
                  <a:cubicBezTo>
                    <a:pt x="5897" y="34781"/>
                    <a:pt x="6535" y="35055"/>
                    <a:pt x="7113" y="35237"/>
                  </a:cubicBezTo>
                  <a:cubicBezTo>
                    <a:pt x="8229" y="35609"/>
                    <a:pt x="9296" y="35792"/>
                    <a:pt x="10309" y="35792"/>
                  </a:cubicBezTo>
                  <a:cubicBezTo>
                    <a:pt x="11698" y="35792"/>
                    <a:pt x="12987" y="35449"/>
                    <a:pt x="14165" y="34781"/>
                  </a:cubicBezTo>
                  <a:cubicBezTo>
                    <a:pt x="14197" y="34789"/>
                    <a:pt x="14232" y="34793"/>
                    <a:pt x="14267" y="34793"/>
                  </a:cubicBezTo>
                  <a:cubicBezTo>
                    <a:pt x="14363" y="34793"/>
                    <a:pt x="14463" y="34765"/>
                    <a:pt x="14529" y="34720"/>
                  </a:cubicBezTo>
                  <a:cubicBezTo>
                    <a:pt x="14560" y="34660"/>
                    <a:pt x="14590" y="34599"/>
                    <a:pt x="14590" y="34569"/>
                  </a:cubicBezTo>
                  <a:cubicBezTo>
                    <a:pt x="16475" y="33292"/>
                    <a:pt x="18055" y="31255"/>
                    <a:pt x="19453" y="28277"/>
                  </a:cubicBezTo>
                  <a:cubicBezTo>
                    <a:pt x="19575" y="28033"/>
                    <a:pt x="19727" y="27730"/>
                    <a:pt x="19849" y="27456"/>
                  </a:cubicBezTo>
                  <a:cubicBezTo>
                    <a:pt x="19879" y="27426"/>
                    <a:pt x="19879" y="27365"/>
                    <a:pt x="19909" y="27334"/>
                  </a:cubicBezTo>
                  <a:cubicBezTo>
                    <a:pt x="20791" y="25328"/>
                    <a:pt x="21368" y="23322"/>
                    <a:pt x="21642" y="21498"/>
                  </a:cubicBezTo>
                  <a:lnTo>
                    <a:pt x="21642" y="21407"/>
                  </a:lnTo>
                  <a:cubicBezTo>
                    <a:pt x="21885" y="19584"/>
                    <a:pt x="21824" y="17942"/>
                    <a:pt x="21490" y="16514"/>
                  </a:cubicBezTo>
                  <a:lnTo>
                    <a:pt x="21490" y="16483"/>
                  </a:lnTo>
                  <a:cubicBezTo>
                    <a:pt x="21368" y="15966"/>
                    <a:pt x="21186" y="15510"/>
                    <a:pt x="20973" y="15115"/>
                  </a:cubicBezTo>
                  <a:cubicBezTo>
                    <a:pt x="22311" y="14599"/>
                    <a:pt x="23527" y="14052"/>
                    <a:pt x="24165" y="13535"/>
                  </a:cubicBezTo>
                  <a:cubicBezTo>
                    <a:pt x="24560" y="13292"/>
                    <a:pt x="24742" y="13018"/>
                    <a:pt x="24834" y="12744"/>
                  </a:cubicBezTo>
                  <a:cubicBezTo>
                    <a:pt x="25624" y="12319"/>
                    <a:pt x="27448" y="11225"/>
                    <a:pt x="27478" y="10343"/>
                  </a:cubicBezTo>
                  <a:cubicBezTo>
                    <a:pt x="27478" y="10161"/>
                    <a:pt x="27417" y="9978"/>
                    <a:pt x="27235" y="9827"/>
                  </a:cubicBezTo>
                  <a:cubicBezTo>
                    <a:pt x="27174" y="9735"/>
                    <a:pt x="27113" y="9705"/>
                    <a:pt x="27022" y="9675"/>
                  </a:cubicBezTo>
                  <a:cubicBezTo>
                    <a:pt x="28116" y="8337"/>
                    <a:pt x="29211" y="6301"/>
                    <a:pt x="28603" y="5176"/>
                  </a:cubicBezTo>
                  <a:cubicBezTo>
                    <a:pt x="28511" y="4994"/>
                    <a:pt x="28299" y="4842"/>
                    <a:pt x="28086" y="4781"/>
                  </a:cubicBezTo>
                  <a:cubicBezTo>
                    <a:pt x="27974" y="4742"/>
                    <a:pt x="27846" y="4724"/>
                    <a:pt x="27707" y="4724"/>
                  </a:cubicBezTo>
                  <a:cubicBezTo>
                    <a:pt x="27095" y="4724"/>
                    <a:pt x="26268" y="5067"/>
                    <a:pt x="25624" y="5389"/>
                  </a:cubicBezTo>
                  <a:cubicBezTo>
                    <a:pt x="26019" y="4538"/>
                    <a:pt x="26445" y="3504"/>
                    <a:pt x="26019" y="2988"/>
                  </a:cubicBezTo>
                  <a:cubicBezTo>
                    <a:pt x="25958" y="2866"/>
                    <a:pt x="25806" y="2744"/>
                    <a:pt x="25533" y="2714"/>
                  </a:cubicBezTo>
                  <a:cubicBezTo>
                    <a:pt x="25512" y="2713"/>
                    <a:pt x="25490" y="2712"/>
                    <a:pt x="25468" y="2712"/>
                  </a:cubicBezTo>
                  <a:cubicBezTo>
                    <a:pt x="25018" y="2712"/>
                    <a:pt x="24412" y="3004"/>
                    <a:pt x="23861" y="3352"/>
                  </a:cubicBezTo>
                  <a:cubicBezTo>
                    <a:pt x="24408" y="2349"/>
                    <a:pt x="24773" y="1164"/>
                    <a:pt x="24134" y="708"/>
                  </a:cubicBezTo>
                  <a:cubicBezTo>
                    <a:pt x="23987" y="602"/>
                    <a:pt x="23825" y="555"/>
                    <a:pt x="23654" y="555"/>
                  </a:cubicBezTo>
                  <a:cubicBezTo>
                    <a:pt x="22942" y="555"/>
                    <a:pt x="22072" y="1365"/>
                    <a:pt x="21460" y="2076"/>
                  </a:cubicBezTo>
                  <a:cubicBezTo>
                    <a:pt x="21520" y="1498"/>
                    <a:pt x="21429" y="860"/>
                    <a:pt x="21156" y="434"/>
                  </a:cubicBezTo>
                  <a:cubicBezTo>
                    <a:pt x="21034" y="222"/>
                    <a:pt x="20791" y="70"/>
                    <a:pt x="20517" y="9"/>
                  </a:cubicBezTo>
                  <a:cubicBezTo>
                    <a:pt x="20483" y="4"/>
                    <a:pt x="20448" y="1"/>
                    <a:pt x="20414" y="1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57" name="Google Shape;1657;p27"/>
          <p:cNvGrpSpPr/>
          <p:nvPr/>
        </p:nvGrpSpPr>
        <p:grpSpPr>
          <a:xfrm>
            <a:off x="7618345" y="3885585"/>
            <a:ext cx="1990607" cy="1688297"/>
            <a:chOff x="7466818" y="3730803"/>
            <a:chExt cx="1990607" cy="1688297"/>
          </a:xfrm>
        </p:grpSpPr>
        <p:sp>
          <p:nvSpPr>
            <p:cNvPr id="1658" name="Google Shape;1658;p27"/>
            <p:cNvSpPr/>
            <p:nvPr/>
          </p:nvSpPr>
          <p:spPr>
            <a:xfrm flipH="1" rot="-2886057">
              <a:off x="8361218" y="4562707"/>
              <a:ext cx="1069168" cy="549808"/>
            </a:xfrm>
            <a:custGeom>
              <a:rect b="b" l="l" r="r" t="t"/>
              <a:pathLst>
                <a:path extrusionOk="0" h="21993" w="42768">
                  <a:moveTo>
                    <a:pt x="41378" y="555"/>
                  </a:moveTo>
                  <a:cubicBezTo>
                    <a:pt x="41417" y="555"/>
                    <a:pt x="41454" y="558"/>
                    <a:pt x="41491" y="565"/>
                  </a:cubicBezTo>
                  <a:cubicBezTo>
                    <a:pt x="41613" y="961"/>
                    <a:pt x="41917" y="2328"/>
                    <a:pt x="41309" y="5003"/>
                  </a:cubicBezTo>
                  <a:cubicBezTo>
                    <a:pt x="40640" y="7830"/>
                    <a:pt x="37388" y="11326"/>
                    <a:pt x="32676" y="14395"/>
                  </a:cubicBezTo>
                  <a:cubicBezTo>
                    <a:pt x="28198" y="17332"/>
                    <a:pt x="23488" y="19110"/>
                    <a:pt x="20298" y="19110"/>
                  </a:cubicBezTo>
                  <a:cubicBezTo>
                    <a:pt x="20218" y="19110"/>
                    <a:pt x="20140" y="19109"/>
                    <a:pt x="20062" y="19107"/>
                  </a:cubicBezTo>
                  <a:cubicBezTo>
                    <a:pt x="17448" y="19046"/>
                    <a:pt x="15503" y="18195"/>
                    <a:pt x="14439" y="16675"/>
                  </a:cubicBezTo>
                  <a:cubicBezTo>
                    <a:pt x="14560" y="16554"/>
                    <a:pt x="14621" y="16493"/>
                    <a:pt x="14712" y="16371"/>
                  </a:cubicBezTo>
                  <a:cubicBezTo>
                    <a:pt x="16506" y="17557"/>
                    <a:pt x="18785" y="17921"/>
                    <a:pt x="20883" y="17921"/>
                  </a:cubicBezTo>
                  <a:cubicBezTo>
                    <a:pt x="23071" y="17921"/>
                    <a:pt x="25503" y="17405"/>
                    <a:pt x="27083" y="15794"/>
                  </a:cubicBezTo>
                  <a:cubicBezTo>
                    <a:pt x="27317" y="15560"/>
                    <a:pt x="27120" y="15237"/>
                    <a:pt x="26865" y="15237"/>
                  </a:cubicBezTo>
                  <a:cubicBezTo>
                    <a:pt x="26788" y="15237"/>
                    <a:pt x="26705" y="15267"/>
                    <a:pt x="26627" y="15338"/>
                  </a:cubicBezTo>
                  <a:cubicBezTo>
                    <a:pt x="25168" y="16827"/>
                    <a:pt x="22919" y="17253"/>
                    <a:pt x="20852" y="17283"/>
                  </a:cubicBezTo>
                  <a:cubicBezTo>
                    <a:pt x="20780" y="17284"/>
                    <a:pt x="20707" y="17285"/>
                    <a:pt x="20634" y="17285"/>
                  </a:cubicBezTo>
                  <a:cubicBezTo>
                    <a:pt x="18777" y="17285"/>
                    <a:pt x="16746" y="16908"/>
                    <a:pt x="15138" y="15885"/>
                  </a:cubicBezTo>
                  <a:cubicBezTo>
                    <a:pt x="15624" y="15277"/>
                    <a:pt x="15898" y="14730"/>
                    <a:pt x="15837" y="14395"/>
                  </a:cubicBezTo>
                  <a:cubicBezTo>
                    <a:pt x="15807" y="13788"/>
                    <a:pt x="15624" y="13362"/>
                    <a:pt x="15199" y="12997"/>
                  </a:cubicBezTo>
                  <a:cubicBezTo>
                    <a:pt x="14895" y="12693"/>
                    <a:pt x="14439" y="12389"/>
                    <a:pt x="13800" y="11994"/>
                  </a:cubicBezTo>
                  <a:cubicBezTo>
                    <a:pt x="13922" y="11690"/>
                    <a:pt x="14044" y="11386"/>
                    <a:pt x="14165" y="11143"/>
                  </a:cubicBezTo>
                  <a:cubicBezTo>
                    <a:pt x="14804" y="9988"/>
                    <a:pt x="15685" y="9259"/>
                    <a:pt x="17266" y="8863"/>
                  </a:cubicBezTo>
                  <a:lnTo>
                    <a:pt x="17266" y="8863"/>
                  </a:lnTo>
                  <a:cubicBezTo>
                    <a:pt x="16536" y="11356"/>
                    <a:pt x="17782" y="13909"/>
                    <a:pt x="17874" y="14031"/>
                  </a:cubicBezTo>
                  <a:cubicBezTo>
                    <a:pt x="17919" y="14143"/>
                    <a:pt x="18047" y="14206"/>
                    <a:pt x="18185" y="14206"/>
                  </a:cubicBezTo>
                  <a:cubicBezTo>
                    <a:pt x="18233" y="14206"/>
                    <a:pt x="18282" y="14198"/>
                    <a:pt x="18329" y="14183"/>
                  </a:cubicBezTo>
                  <a:cubicBezTo>
                    <a:pt x="18481" y="14092"/>
                    <a:pt x="18542" y="13909"/>
                    <a:pt x="18481" y="13727"/>
                  </a:cubicBezTo>
                  <a:cubicBezTo>
                    <a:pt x="18481" y="13666"/>
                    <a:pt x="17144" y="11052"/>
                    <a:pt x="18056" y="8711"/>
                  </a:cubicBezTo>
                  <a:cubicBezTo>
                    <a:pt x="18907" y="8560"/>
                    <a:pt x="19880" y="8438"/>
                    <a:pt x="21217" y="8347"/>
                  </a:cubicBezTo>
                  <a:lnTo>
                    <a:pt x="21217" y="8347"/>
                  </a:lnTo>
                  <a:cubicBezTo>
                    <a:pt x="20366" y="11629"/>
                    <a:pt x="21491" y="13818"/>
                    <a:pt x="21521" y="13909"/>
                  </a:cubicBezTo>
                  <a:cubicBezTo>
                    <a:pt x="21566" y="14022"/>
                    <a:pt x="21678" y="14084"/>
                    <a:pt x="21820" y="14084"/>
                  </a:cubicBezTo>
                  <a:cubicBezTo>
                    <a:pt x="21869" y="14084"/>
                    <a:pt x="21922" y="14077"/>
                    <a:pt x="21977" y="14061"/>
                  </a:cubicBezTo>
                  <a:cubicBezTo>
                    <a:pt x="22129" y="13970"/>
                    <a:pt x="22190" y="13788"/>
                    <a:pt x="22129" y="13605"/>
                  </a:cubicBezTo>
                  <a:cubicBezTo>
                    <a:pt x="22129" y="13575"/>
                    <a:pt x="21065" y="11447"/>
                    <a:pt x="21916" y="8286"/>
                  </a:cubicBezTo>
                  <a:cubicBezTo>
                    <a:pt x="22524" y="8256"/>
                    <a:pt x="23193" y="8256"/>
                    <a:pt x="23861" y="8195"/>
                  </a:cubicBezTo>
                  <a:lnTo>
                    <a:pt x="23861" y="8195"/>
                  </a:lnTo>
                  <a:cubicBezTo>
                    <a:pt x="23254" y="10870"/>
                    <a:pt x="24409" y="12754"/>
                    <a:pt x="24439" y="12845"/>
                  </a:cubicBezTo>
                  <a:cubicBezTo>
                    <a:pt x="24522" y="12949"/>
                    <a:pt x="24634" y="12996"/>
                    <a:pt x="24744" y="12996"/>
                  </a:cubicBezTo>
                  <a:cubicBezTo>
                    <a:pt x="24796" y="12996"/>
                    <a:pt x="24847" y="12986"/>
                    <a:pt x="24895" y="12967"/>
                  </a:cubicBezTo>
                  <a:cubicBezTo>
                    <a:pt x="25047" y="12876"/>
                    <a:pt x="25077" y="12663"/>
                    <a:pt x="25017" y="12511"/>
                  </a:cubicBezTo>
                  <a:cubicBezTo>
                    <a:pt x="25017" y="12511"/>
                    <a:pt x="23922" y="10626"/>
                    <a:pt x="24561" y="8164"/>
                  </a:cubicBezTo>
                  <a:cubicBezTo>
                    <a:pt x="25017" y="8164"/>
                    <a:pt x="25472" y="8134"/>
                    <a:pt x="25928" y="8134"/>
                  </a:cubicBezTo>
                  <a:lnTo>
                    <a:pt x="26324" y="8134"/>
                  </a:lnTo>
                  <a:cubicBezTo>
                    <a:pt x="26111" y="10991"/>
                    <a:pt x="27357" y="12420"/>
                    <a:pt x="27387" y="12511"/>
                  </a:cubicBezTo>
                  <a:cubicBezTo>
                    <a:pt x="27452" y="12591"/>
                    <a:pt x="27550" y="12629"/>
                    <a:pt x="27641" y="12629"/>
                  </a:cubicBezTo>
                  <a:cubicBezTo>
                    <a:pt x="27723" y="12629"/>
                    <a:pt x="27800" y="12599"/>
                    <a:pt x="27843" y="12541"/>
                  </a:cubicBezTo>
                  <a:cubicBezTo>
                    <a:pt x="27965" y="12420"/>
                    <a:pt x="27995" y="12207"/>
                    <a:pt x="27904" y="12085"/>
                  </a:cubicBezTo>
                  <a:cubicBezTo>
                    <a:pt x="27904" y="12085"/>
                    <a:pt x="26749" y="10748"/>
                    <a:pt x="26992" y="8134"/>
                  </a:cubicBezTo>
                  <a:cubicBezTo>
                    <a:pt x="27327" y="8134"/>
                    <a:pt x="27661" y="8134"/>
                    <a:pt x="28056" y="8104"/>
                  </a:cubicBezTo>
                  <a:cubicBezTo>
                    <a:pt x="28542" y="8104"/>
                    <a:pt x="29029" y="8012"/>
                    <a:pt x="29485" y="7982"/>
                  </a:cubicBezTo>
                  <a:cubicBezTo>
                    <a:pt x="29728" y="10140"/>
                    <a:pt x="30944" y="11447"/>
                    <a:pt x="30974" y="11508"/>
                  </a:cubicBezTo>
                  <a:cubicBezTo>
                    <a:pt x="31038" y="11572"/>
                    <a:pt x="31128" y="11611"/>
                    <a:pt x="31216" y="11611"/>
                  </a:cubicBezTo>
                  <a:cubicBezTo>
                    <a:pt x="31295" y="11611"/>
                    <a:pt x="31373" y="11580"/>
                    <a:pt x="31430" y="11508"/>
                  </a:cubicBezTo>
                  <a:cubicBezTo>
                    <a:pt x="31552" y="11386"/>
                    <a:pt x="31582" y="11174"/>
                    <a:pt x="31430" y="11052"/>
                  </a:cubicBezTo>
                  <a:cubicBezTo>
                    <a:pt x="31430" y="11052"/>
                    <a:pt x="30336" y="9867"/>
                    <a:pt x="30093" y="7891"/>
                  </a:cubicBezTo>
                  <a:cubicBezTo>
                    <a:pt x="31400" y="7678"/>
                    <a:pt x="32615" y="7222"/>
                    <a:pt x="33801" y="6584"/>
                  </a:cubicBezTo>
                  <a:cubicBezTo>
                    <a:pt x="34591" y="8468"/>
                    <a:pt x="36202" y="8803"/>
                    <a:pt x="36293" y="8803"/>
                  </a:cubicBezTo>
                  <a:cubicBezTo>
                    <a:pt x="36326" y="8813"/>
                    <a:pt x="36357" y="8818"/>
                    <a:pt x="36387" y="8818"/>
                  </a:cubicBezTo>
                  <a:cubicBezTo>
                    <a:pt x="36527" y="8818"/>
                    <a:pt x="36638" y="8710"/>
                    <a:pt x="36688" y="8560"/>
                  </a:cubicBezTo>
                  <a:cubicBezTo>
                    <a:pt x="36719" y="8347"/>
                    <a:pt x="36597" y="8195"/>
                    <a:pt x="36415" y="8164"/>
                  </a:cubicBezTo>
                  <a:cubicBezTo>
                    <a:pt x="36324" y="8164"/>
                    <a:pt x="34986" y="7860"/>
                    <a:pt x="34348" y="6219"/>
                  </a:cubicBezTo>
                  <a:cubicBezTo>
                    <a:pt x="35017" y="5854"/>
                    <a:pt x="35655" y="5398"/>
                    <a:pt x="36293" y="4851"/>
                  </a:cubicBezTo>
                  <a:cubicBezTo>
                    <a:pt x="37508" y="6273"/>
                    <a:pt x="38393" y="6442"/>
                    <a:pt x="38706" y="6442"/>
                  </a:cubicBezTo>
                  <a:cubicBezTo>
                    <a:pt x="38761" y="6442"/>
                    <a:pt x="38798" y="6436"/>
                    <a:pt x="38816" y="6432"/>
                  </a:cubicBezTo>
                  <a:cubicBezTo>
                    <a:pt x="38999" y="6371"/>
                    <a:pt x="39120" y="6219"/>
                    <a:pt x="39059" y="6037"/>
                  </a:cubicBezTo>
                  <a:cubicBezTo>
                    <a:pt x="39059" y="5976"/>
                    <a:pt x="39029" y="5885"/>
                    <a:pt x="38999" y="5854"/>
                  </a:cubicBezTo>
                  <a:cubicBezTo>
                    <a:pt x="38907" y="5763"/>
                    <a:pt x="38847" y="5733"/>
                    <a:pt x="38725" y="5733"/>
                  </a:cubicBezTo>
                  <a:cubicBezTo>
                    <a:pt x="38725" y="5733"/>
                    <a:pt x="38724" y="5733"/>
                    <a:pt x="38721" y="5733"/>
                  </a:cubicBezTo>
                  <a:cubicBezTo>
                    <a:pt x="38662" y="5733"/>
                    <a:pt x="37946" y="5705"/>
                    <a:pt x="36840" y="4395"/>
                  </a:cubicBezTo>
                  <a:cubicBezTo>
                    <a:pt x="37600" y="3757"/>
                    <a:pt x="38269" y="3088"/>
                    <a:pt x="38877" y="2480"/>
                  </a:cubicBezTo>
                  <a:cubicBezTo>
                    <a:pt x="39934" y="1424"/>
                    <a:pt x="40776" y="555"/>
                    <a:pt x="41378" y="555"/>
                  </a:cubicBezTo>
                  <a:close/>
                  <a:moveTo>
                    <a:pt x="5257" y="8961"/>
                  </a:moveTo>
                  <a:cubicBezTo>
                    <a:pt x="7027" y="8961"/>
                    <a:pt x="9621" y="10446"/>
                    <a:pt x="11673" y="11599"/>
                  </a:cubicBezTo>
                  <a:lnTo>
                    <a:pt x="12129" y="11842"/>
                  </a:lnTo>
                  <a:cubicBezTo>
                    <a:pt x="13497" y="12602"/>
                    <a:pt x="14348" y="13119"/>
                    <a:pt x="14743" y="13514"/>
                  </a:cubicBezTo>
                  <a:cubicBezTo>
                    <a:pt x="15016" y="13788"/>
                    <a:pt x="15168" y="14092"/>
                    <a:pt x="15199" y="14517"/>
                  </a:cubicBezTo>
                  <a:cubicBezTo>
                    <a:pt x="15290" y="15338"/>
                    <a:pt x="10913" y="19380"/>
                    <a:pt x="7661" y="20900"/>
                  </a:cubicBezTo>
                  <a:cubicBezTo>
                    <a:pt x="6936" y="21213"/>
                    <a:pt x="6464" y="21337"/>
                    <a:pt x="6171" y="21337"/>
                  </a:cubicBezTo>
                  <a:cubicBezTo>
                    <a:pt x="6009" y="21337"/>
                    <a:pt x="5902" y="21299"/>
                    <a:pt x="5837" y="21234"/>
                  </a:cubicBezTo>
                  <a:cubicBezTo>
                    <a:pt x="5715" y="21082"/>
                    <a:pt x="5715" y="20931"/>
                    <a:pt x="5746" y="20779"/>
                  </a:cubicBezTo>
                  <a:cubicBezTo>
                    <a:pt x="6019" y="19532"/>
                    <a:pt x="9059" y="17739"/>
                    <a:pt x="10183" y="17131"/>
                  </a:cubicBezTo>
                  <a:cubicBezTo>
                    <a:pt x="10335" y="17070"/>
                    <a:pt x="10427" y="16857"/>
                    <a:pt x="10335" y="16675"/>
                  </a:cubicBezTo>
                  <a:cubicBezTo>
                    <a:pt x="10290" y="16562"/>
                    <a:pt x="10178" y="16500"/>
                    <a:pt x="10037" y="16500"/>
                  </a:cubicBezTo>
                  <a:cubicBezTo>
                    <a:pt x="9987" y="16500"/>
                    <a:pt x="9934" y="16507"/>
                    <a:pt x="9879" y="16523"/>
                  </a:cubicBezTo>
                  <a:cubicBezTo>
                    <a:pt x="7724" y="17576"/>
                    <a:pt x="4305" y="18866"/>
                    <a:pt x="2582" y="18866"/>
                  </a:cubicBezTo>
                  <a:cubicBezTo>
                    <a:pt x="2167" y="18866"/>
                    <a:pt x="1850" y="18792"/>
                    <a:pt x="1673" y="18620"/>
                  </a:cubicBezTo>
                  <a:cubicBezTo>
                    <a:pt x="1612" y="18529"/>
                    <a:pt x="1581" y="18438"/>
                    <a:pt x="1521" y="18286"/>
                  </a:cubicBezTo>
                  <a:cubicBezTo>
                    <a:pt x="1490" y="16310"/>
                    <a:pt x="5685" y="15550"/>
                    <a:pt x="7296" y="15429"/>
                  </a:cubicBezTo>
                  <a:cubicBezTo>
                    <a:pt x="7509" y="15429"/>
                    <a:pt x="7600" y="15277"/>
                    <a:pt x="7600" y="15095"/>
                  </a:cubicBezTo>
                  <a:cubicBezTo>
                    <a:pt x="7600" y="14882"/>
                    <a:pt x="7448" y="14791"/>
                    <a:pt x="7265" y="14791"/>
                  </a:cubicBezTo>
                  <a:cubicBezTo>
                    <a:pt x="5867" y="14791"/>
                    <a:pt x="1946" y="14547"/>
                    <a:pt x="974" y="13575"/>
                  </a:cubicBezTo>
                  <a:cubicBezTo>
                    <a:pt x="761" y="13362"/>
                    <a:pt x="730" y="13180"/>
                    <a:pt x="822" y="12967"/>
                  </a:cubicBezTo>
                  <a:cubicBezTo>
                    <a:pt x="915" y="12687"/>
                    <a:pt x="2152" y="12533"/>
                    <a:pt x="3866" y="12533"/>
                  </a:cubicBezTo>
                  <a:cubicBezTo>
                    <a:pt x="4946" y="12533"/>
                    <a:pt x="6216" y="12594"/>
                    <a:pt x="7509" y="12724"/>
                  </a:cubicBezTo>
                  <a:cubicBezTo>
                    <a:pt x="7691" y="12724"/>
                    <a:pt x="7843" y="12602"/>
                    <a:pt x="7843" y="12450"/>
                  </a:cubicBezTo>
                  <a:cubicBezTo>
                    <a:pt x="7873" y="12298"/>
                    <a:pt x="7752" y="12116"/>
                    <a:pt x="7600" y="12085"/>
                  </a:cubicBezTo>
                  <a:cubicBezTo>
                    <a:pt x="7569" y="12085"/>
                    <a:pt x="4864" y="11295"/>
                    <a:pt x="3922" y="10322"/>
                  </a:cubicBezTo>
                  <a:cubicBezTo>
                    <a:pt x="3770" y="10170"/>
                    <a:pt x="3648" y="9988"/>
                    <a:pt x="3648" y="9867"/>
                  </a:cubicBezTo>
                  <a:cubicBezTo>
                    <a:pt x="3648" y="9836"/>
                    <a:pt x="3618" y="9684"/>
                    <a:pt x="3861" y="9471"/>
                  </a:cubicBezTo>
                  <a:cubicBezTo>
                    <a:pt x="4213" y="9112"/>
                    <a:pt x="4693" y="8961"/>
                    <a:pt x="5257" y="8961"/>
                  </a:cubicBezTo>
                  <a:close/>
                  <a:moveTo>
                    <a:pt x="41330" y="0"/>
                  </a:moveTo>
                  <a:cubicBezTo>
                    <a:pt x="40474" y="0"/>
                    <a:pt x="39551" y="915"/>
                    <a:pt x="38330" y="2085"/>
                  </a:cubicBezTo>
                  <a:cubicBezTo>
                    <a:pt x="37692" y="2724"/>
                    <a:pt x="36932" y="3453"/>
                    <a:pt x="36111" y="4183"/>
                  </a:cubicBezTo>
                  <a:cubicBezTo>
                    <a:pt x="35351" y="4821"/>
                    <a:pt x="34530" y="5368"/>
                    <a:pt x="33770" y="5824"/>
                  </a:cubicBezTo>
                  <a:cubicBezTo>
                    <a:pt x="32463" y="6584"/>
                    <a:pt x="31096" y="7070"/>
                    <a:pt x="29637" y="7283"/>
                  </a:cubicBezTo>
                  <a:cubicBezTo>
                    <a:pt x="29120" y="7374"/>
                    <a:pt x="28542" y="7435"/>
                    <a:pt x="27934" y="7435"/>
                  </a:cubicBezTo>
                  <a:cubicBezTo>
                    <a:pt x="27175" y="7496"/>
                    <a:pt x="26476" y="7496"/>
                    <a:pt x="25807" y="7496"/>
                  </a:cubicBezTo>
                  <a:cubicBezTo>
                    <a:pt x="25229" y="7496"/>
                    <a:pt x="24713" y="7526"/>
                    <a:pt x="24196" y="7526"/>
                  </a:cubicBezTo>
                  <a:lnTo>
                    <a:pt x="24165" y="7526"/>
                  </a:lnTo>
                  <a:cubicBezTo>
                    <a:pt x="23254" y="7556"/>
                    <a:pt x="22372" y="7556"/>
                    <a:pt x="21582" y="7587"/>
                  </a:cubicBezTo>
                  <a:cubicBezTo>
                    <a:pt x="19880" y="7678"/>
                    <a:pt x="18694" y="7830"/>
                    <a:pt x="17722" y="8012"/>
                  </a:cubicBezTo>
                  <a:cubicBezTo>
                    <a:pt x="15624" y="8468"/>
                    <a:pt x="14378" y="9319"/>
                    <a:pt x="13618" y="10778"/>
                  </a:cubicBezTo>
                  <a:cubicBezTo>
                    <a:pt x="13466" y="11052"/>
                    <a:pt x="13345" y="11356"/>
                    <a:pt x="13253" y="11660"/>
                  </a:cubicBezTo>
                  <a:cubicBezTo>
                    <a:pt x="13041" y="11508"/>
                    <a:pt x="12767" y="11386"/>
                    <a:pt x="12493" y="11204"/>
                  </a:cubicBezTo>
                  <a:lnTo>
                    <a:pt x="12038" y="10930"/>
                  </a:lnTo>
                  <a:cubicBezTo>
                    <a:pt x="9817" y="9687"/>
                    <a:pt x="7223" y="8200"/>
                    <a:pt x="5276" y="8200"/>
                  </a:cubicBezTo>
                  <a:cubicBezTo>
                    <a:pt x="4558" y="8200"/>
                    <a:pt x="3927" y="8402"/>
                    <a:pt x="3436" y="8894"/>
                  </a:cubicBezTo>
                  <a:cubicBezTo>
                    <a:pt x="3101" y="9228"/>
                    <a:pt x="2980" y="9563"/>
                    <a:pt x="3010" y="9927"/>
                  </a:cubicBezTo>
                  <a:cubicBezTo>
                    <a:pt x="3040" y="10231"/>
                    <a:pt x="3192" y="10474"/>
                    <a:pt x="3466" y="10748"/>
                  </a:cubicBezTo>
                  <a:cubicBezTo>
                    <a:pt x="3891" y="11174"/>
                    <a:pt x="4530" y="11508"/>
                    <a:pt x="5168" y="11812"/>
                  </a:cubicBezTo>
                  <a:cubicBezTo>
                    <a:pt x="4691" y="11785"/>
                    <a:pt x="4199" y="11769"/>
                    <a:pt x="3716" y="11769"/>
                  </a:cubicBezTo>
                  <a:cubicBezTo>
                    <a:pt x="1986" y="11769"/>
                    <a:pt x="391" y="11980"/>
                    <a:pt x="153" y="12693"/>
                  </a:cubicBezTo>
                  <a:cubicBezTo>
                    <a:pt x="1" y="13149"/>
                    <a:pt x="122" y="13605"/>
                    <a:pt x="487" y="13940"/>
                  </a:cubicBezTo>
                  <a:cubicBezTo>
                    <a:pt x="1217" y="14669"/>
                    <a:pt x="2919" y="15003"/>
                    <a:pt x="4439" y="15186"/>
                  </a:cubicBezTo>
                  <a:cubicBezTo>
                    <a:pt x="2706" y="15702"/>
                    <a:pt x="791" y="16554"/>
                    <a:pt x="852" y="18225"/>
                  </a:cubicBezTo>
                  <a:cubicBezTo>
                    <a:pt x="852" y="18590"/>
                    <a:pt x="943" y="18833"/>
                    <a:pt x="1186" y="19046"/>
                  </a:cubicBezTo>
                  <a:cubicBezTo>
                    <a:pt x="1490" y="19340"/>
                    <a:pt x="1983" y="19460"/>
                    <a:pt x="2585" y="19460"/>
                  </a:cubicBezTo>
                  <a:cubicBezTo>
                    <a:pt x="3730" y="19460"/>
                    <a:pt x="5274" y="19027"/>
                    <a:pt x="6688" y="18529"/>
                  </a:cubicBezTo>
                  <a:lnTo>
                    <a:pt x="6688" y="18529"/>
                  </a:lnTo>
                  <a:cubicBezTo>
                    <a:pt x="5898" y="19198"/>
                    <a:pt x="5199" y="19897"/>
                    <a:pt x="5047" y="20596"/>
                  </a:cubicBezTo>
                  <a:cubicBezTo>
                    <a:pt x="4986" y="20961"/>
                    <a:pt x="5047" y="21326"/>
                    <a:pt x="5259" y="21630"/>
                  </a:cubicBezTo>
                  <a:cubicBezTo>
                    <a:pt x="5444" y="21870"/>
                    <a:pt x="5733" y="21992"/>
                    <a:pt x="6129" y="21992"/>
                  </a:cubicBezTo>
                  <a:cubicBezTo>
                    <a:pt x="6582" y="21992"/>
                    <a:pt x="7174" y="21833"/>
                    <a:pt x="7904" y="21508"/>
                  </a:cubicBezTo>
                  <a:cubicBezTo>
                    <a:pt x="9606" y="20718"/>
                    <a:pt x="12159" y="18894"/>
                    <a:pt x="13922" y="17253"/>
                  </a:cubicBezTo>
                  <a:cubicBezTo>
                    <a:pt x="14773" y="18468"/>
                    <a:pt x="16536" y="19806"/>
                    <a:pt x="20001" y="19867"/>
                  </a:cubicBezTo>
                  <a:cubicBezTo>
                    <a:pt x="20075" y="19869"/>
                    <a:pt x="20150" y="19870"/>
                    <a:pt x="20225" y="19870"/>
                  </a:cubicBezTo>
                  <a:cubicBezTo>
                    <a:pt x="27074" y="19870"/>
                    <a:pt x="40383" y="11741"/>
                    <a:pt x="41917" y="5277"/>
                  </a:cubicBezTo>
                  <a:cubicBezTo>
                    <a:pt x="42768" y="1781"/>
                    <a:pt x="42068" y="353"/>
                    <a:pt x="42038" y="262"/>
                  </a:cubicBezTo>
                  <a:cubicBezTo>
                    <a:pt x="42038" y="231"/>
                    <a:pt x="41977" y="201"/>
                    <a:pt x="41947" y="201"/>
                  </a:cubicBezTo>
                  <a:cubicBezTo>
                    <a:pt x="41917" y="140"/>
                    <a:pt x="41886" y="140"/>
                    <a:pt x="41825" y="110"/>
                  </a:cubicBezTo>
                  <a:cubicBezTo>
                    <a:pt x="41662" y="35"/>
                    <a:pt x="41497" y="0"/>
                    <a:pt x="41330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9" name="Google Shape;1659;p27"/>
            <p:cNvSpPr/>
            <p:nvPr/>
          </p:nvSpPr>
          <p:spPr>
            <a:xfrm flipH="1" rot="3607504">
              <a:off x="8523147" y="3865474"/>
              <a:ext cx="617815" cy="530741"/>
            </a:xfrm>
            <a:custGeom>
              <a:rect b="b" l="l" r="r" t="t"/>
              <a:pathLst>
                <a:path extrusionOk="0" h="21230" w="24713">
                  <a:moveTo>
                    <a:pt x="9514" y="822"/>
                  </a:moveTo>
                  <a:lnTo>
                    <a:pt x="9514" y="822"/>
                  </a:lnTo>
                  <a:cubicBezTo>
                    <a:pt x="11976" y="1156"/>
                    <a:pt x="14530" y="2190"/>
                    <a:pt x="16384" y="3284"/>
                  </a:cubicBezTo>
                  <a:cubicBezTo>
                    <a:pt x="18359" y="4470"/>
                    <a:pt x="21642" y="6719"/>
                    <a:pt x="23040" y="9728"/>
                  </a:cubicBezTo>
                  <a:cubicBezTo>
                    <a:pt x="22652" y="9822"/>
                    <a:pt x="22001" y="9957"/>
                    <a:pt x="21294" y="9957"/>
                  </a:cubicBezTo>
                  <a:cubicBezTo>
                    <a:pt x="20175" y="9957"/>
                    <a:pt x="18919" y="9618"/>
                    <a:pt x="18359" y="8239"/>
                  </a:cubicBezTo>
                  <a:cubicBezTo>
                    <a:pt x="17004" y="4736"/>
                    <a:pt x="14467" y="4095"/>
                    <a:pt x="12895" y="4095"/>
                  </a:cubicBezTo>
                  <a:cubicBezTo>
                    <a:pt x="12775" y="4095"/>
                    <a:pt x="12661" y="4098"/>
                    <a:pt x="12554" y="4105"/>
                  </a:cubicBezTo>
                  <a:cubicBezTo>
                    <a:pt x="12545" y="4105"/>
                    <a:pt x="12536" y="4105"/>
                    <a:pt x="12527" y="4105"/>
                  </a:cubicBezTo>
                  <a:cubicBezTo>
                    <a:pt x="11290" y="4105"/>
                    <a:pt x="10088" y="2059"/>
                    <a:pt x="9514" y="822"/>
                  </a:cubicBezTo>
                  <a:close/>
                  <a:moveTo>
                    <a:pt x="7902" y="674"/>
                  </a:moveTo>
                  <a:cubicBezTo>
                    <a:pt x="8192" y="674"/>
                    <a:pt x="8486" y="683"/>
                    <a:pt x="8785" y="700"/>
                  </a:cubicBezTo>
                  <a:cubicBezTo>
                    <a:pt x="9176" y="1544"/>
                    <a:pt x="10612" y="4714"/>
                    <a:pt x="12589" y="4714"/>
                  </a:cubicBezTo>
                  <a:cubicBezTo>
                    <a:pt x="12608" y="4714"/>
                    <a:pt x="12626" y="4713"/>
                    <a:pt x="12645" y="4713"/>
                  </a:cubicBezTo>
                  <a:cubicBezTo>
                    <a:pt x="12720" y="4709"/>
                    <a:pt x="12799" y="4707"/>
                    <a:pt x="12880" y="4707"/>
                  </a:cubicBezTo>
                  <a:cubicBezTo>
                    <a:pt x="14280" y="4707"/>
                    <a:pt x="16548" y="5261"/>
                    <a:pt x="17812" y="8421"/>
                  </a:cubicBezTo>
                  <a:cubicBezTo>
                    <a:pt x="18454" y="10084"/>
                    <a:pt x="19940" y="10585"/>
                    <a:pt x="21349" y="10585"/>
                  </a:cubicBezTo>
                  <a:cubicBezTo>
                    <a:pt x="22078" y="10585"/>
                    <a:pt x="22785" y="10451"/>
                    <a:pt x="23344" y="10275"/>
                  </a:cubicBezTo>
                  <a:cubicBezTo>
                    <a:pt x="23436" y="10640"/>
                    <a:pt x="23496" y="10883"/>
                    <a:pt x="23588" y="11187"/>
                  </a:cubicBezTo>
                  <a:cubicBezTo>
                    <a:pt x="23740" y="11916"/>
                    <a:pt x="23800" y="12646"/>
                    <a:pt x="23740" y="13375"/>
                  </a:cubicBezTo>
                  <a:cubicBezTo>
                    <a:pt x="23119" y="13606"/>
                    <a:pt x="22524" y="13708"/>
                    <a:pt x="21960" y="13708"/>
                  </a:cubicBezTo>
                  <a:cubicBezTo>
                    <a:pt x="19846" y="13708"/>
                    <a:pt x="18171" y="12267"/>
                    <a:pt x="17235" y="10731"/>
                  </a:cubicBezTo>
                  <a:cubicBezTo>
                    <a:pt x="16900" y="10214"/>
                    <a:pt x="16657" y="9728"/>
                    <a:pt x="16414" y="9211"/>
                  </a:cubicBezTo>
                  <a:cubicBezTo>
                    <a:pt x="15740" y="7717"/>
                    <a:pt x="15179" y="6562"/>
                    <a:pt x="12827" y="6562"/>
                  </a:cubicBezTo>
                  <a:cubicBezTo>
                    <a:pt x="12738" y="6562"/>
                    <a:pt x="12647" y="6564"/>
                    <a:pt x="12554" y="6567"/>
                  </a:cubicBezTo>
                  <a:cubicBezTo>
                    <a:pt x="12487" y="6569"/>
                    <a:pt x="12423" y="6570"/>
                    <a:pt x="12360" y="6570"/>
                  </a:cubicBezTo>
                  <a:cubicBezTo>
                    <a:pt x="10551" y="6570"/>
                    <a:pt x="10165" y="5737"/>
                    <a:pt x="9636" y="4591"/>
                  </a:cubicBezTo>
                  <a:cubicBezTo>
                    <a:pt x="9393" y="4044"/>
                    <a:pt x="9119" y="3497"/>
                    <a:pt x="8724" y="2919"/>
                  </a:cubicBezTo>
                  <a:cubicBezTo>
                    <a:pt x="7873" y="1825"/>
                    <a:pt x="6627" y="1217"/>
                    <a:pt x="5745" y="913"/>
                  </a:cubicBezTo>
                  <a:cubicBezTo>
                    <a:pt x="6445" y="738"/>
                    <a:pt x="7160" y="674"/>
                    <a:pt x="7902" y="674"/>
                  </a:cubicBezTo>
                  <a:close/>
                  <a:moveTo>
                    <a:pt x="4590" y="1278"/>
                  </a:moveTo>
                  <a:cubicBezTo>
                    <a:pt x="5077" y="1400"/>
                    <a:pt x="7052" y="1886"/>
                    <a:pt x="8147" y="3345"/>
                  </a:cubicBezTo>
                  <a:cubicBezTo>
                    <a:pt x="8542" y="3831"/>
                    <a:pt x="8754" y="4348"/>
                    <a:pt x="8998" y="4865"/>
                  </a:cubicBezTo>
                  <a:cubicBezTo>
                    <a:pt x="9525" y="6095"/>
                    <a:pt x="10080" y="7240"/>
                    <a:pt x="12269" y="7240"/>
                  </a:cubicBezTo>
                  <a:cubicBezTo>
                    <a:pt x="12351" y="7240"/>
                    <a:pt x="12436" y="7239"/>
                    <a:pt x="12524" y="7236"/>
                  </a:cubicBezTo>
                  <a:cubicBezTo>
                    <a:pt x="12593" y="7234"/>
                    <a:pt x="12660" y="7233"/>
                    <a:pt x="12725" y="7233"/>
                  </a:cubicBezTo>
                  <a:cubicBezTo>
                    <a:pt x="14679" y="7233"/>
                    <a:pt x="15099" y="8104"/>
                    <a:pt x="15776" y="9515"/>
                  </a:cubicBezTo>
                  <a:cubicBezTo>
                    <a:pt x="16019" y="10032"/>
                    <a:pt x="16293" y="10549"/>
                    <a:pt x="16627" y="11126"/>
                  </a:cubicBezTo>
                  <a:cubicBezTo>
                    <a:pt x="17733" y="12896"/>
                    <a:pt x="19654" y="14368"/>
                    <a:pt x="21924" y="14368"/>
                  </a:cubicBezTo>
                  <a:cubicBezTo>
                    <a:pt x="22461" y="14368"/>
                    <a:pt x="23018" y="14285"/>
                    <a:pt x="23588" y="14105"/>
                  </a:cubicBezTo>
                  <a:lnTo>
                    <a:pt x="23588" y="14105"/>
                  </a:lnTo>
                  <a:cubicBezTo>
                    <a:pt x="23375" y="14986"/>
                    <a:pt x="23010" y="15959"/>
                    <a:pt x="22402" y="16871"/>
                  </a:cubicBezTo>
                  <a:cubicBezTo>
                    <a:pt x="22159" y="17205"/>
                    <a:pt x="21946" y="17540"/>
                    <a:pt x="21673" y="17813"/>
                  </a:cubicBezTo>
                  <a:cubicBezTo>
                    <a:pt x="21386" y="17867"/>
                    <a:pt x="21103" y="17893"/>
                    <a:pt x="20827" y="17893"/>
                  </a:cubicBezTo>
                  <a:cubicBezTo>
                    <a:pt x="18618" y="17893"/>
                    <a:pt x="16792" y="16260"/>
                    <a:pt x="15928" y="14530"/>
                  </a:cubicBezTo>
                  <a:cubicBezTo>
                    <a:pt x="15715" y="14075"/>
                    <a:pt x="15593" y="13679"/>
                    <a:pt x="15442" y="13254"/>
                  </a:cubicBezTo>
                  <a:cubicBezTo>
                    <a:pt x="15036" y="11979"/>
                    <a:pt x="14685" y="10814"/>
                    <a:pt x="12203" y="10814"/>
                  </a:cubicBezTo>
                  <a:cubicBezTo>
                    <a:pt x="12082" y="10814"/>
                    <a:pt x="11956" y="10817"/>
                    <a:pt x="11824" y="10822"/>
                  </a:cubicBezTo>
                  <a:cubicBezTo>
                    <a:pt x="11700" y="10828"/>
                    <a:pt x="11581" y="10831"/>
                    <a:pt x="11465" y="10831"/>
                  </a:cubicBezTo>
                  <a:cubicBezTo>
                    <a:pt x="9065" y="10831"/>
                    <a:pt x="8493" y="9635"/>
                    <a:pt x="7478" y="7691"/>
                  </a:cubicBezTo>
                  <a:cubicBezTo>
                    <a:pt x="7265" y="7357"/>
                    <a:pt x="7083" y="6992"/>
                    <a:pt x="6900" y="6628"/>
                  </a:cubicBezTo>
                  <a:cubicBezTo>
                    <a:pt x="5684" y="4470"/>
                    <a:pt x="3010" y="3801"/>
                    <a:pt x="1885" y="3588"/>
                  </a:cubicBezTo>
                  <a:cubicBezTo>
                    <a:pt x="2554" y="2524"/>
                    <a:pt x="3466" y="1764"/>
                    <a:pt x="4590" y="1278"/>
                  </a:cubicBezTo>
                  <a:close/>
                  <a:moveTo>
                    <a:pt x="1551" y="4166"/>
                  </a:moveTo>
                  <a:cubicBezTo>
                    <a:pt x="2341" y="4287"/>
                    <a:pt x="5198" y="4865"/>
                    <a:pt x="6323" y="6932"/>
                  </a:cubicBezTo>
                  <a:cubicBezTo>
                    <a:pt x="6505" y="7327"/>
                    <a:pt x="6718" y="7661"/>
                    <a:pt x="6900" y="7995"/>
                  </a:cubicBezTo>
                  <a:cubicBezTo>
                    <a:pt x="7896" y="9957"/>
                    <a:pt x="8694" y="11467"/>
                    <a:pt x="11548" y="11467"/>
                  </a:cubicBezTo>
                  <a:cubicBezTo>
                    <a:pt x="11658" y="11467"/>
                    <a:pt x="11770" y="11465"/>
                    <a:pt x="11885" y="11460"/>
                  </a:cubicBezTo>
                  <a:cubicBezTo>
                    <a:pt x="12037" y="11453"/>
                    <a:pt x="12179" y="11449"/>
                    <a:pt x="12314" y="11449"/>
                  </a:cubicBezTo>
                  <a:cubicBezTo>
                    <a:pt x="14224" y="11449"/>
                    <a:pt x="14434" y="12243"/>
                    <a:pt x="14803" y="13436"/>
                  </a:cubicBezTo>
                  <a:cubicBezTo>
                    <a:pt x="14925" y="13862"/>
                    <a:pt x="15077" y="14348"/>
                    <a:pt x="15320" y="14834"/>
                  </a:cubicBezTo>
                  <a:cubicBezTo>
                    <a:pt x="16277" y="16749"/>
                    <a:pt x="18294" y="18575"/>
                    <a:pt x="20791" y="18575"/>
                  </a:cubicBezTo>
                  <a:cubicBezTo>
                    <a:pt x="20831" y="18575"/>
                    <a:pt x="20872" y="18574"/>
                    <a:pt x="20913" y="18573"/>
                  </a:cubicBezTo>
                  <a:lnTo>
                    <a:pt x="20913" y="18573"/>
                  </a:lnTo>
                  <a:cubicBezTo>
                    <a:pt x="20183" y="19242"/>
                    <a:pt x="19363" y="19758"/>
                    <a:pt x="18420" y="20093"/>
                  </a:cubicBezTo>
                  <a:cubicBezTo>
                    <a:pt x="18056" y="20214"/>
                    <a:pt x="17752" y="20275"/>
                    <a:pt x="17417" y="20366"/>
                  </a:cubicBezTo>
                  <a:cubicBezTo>
                    <a:pt x="17283" y="20384"/>
                    <a:pt x="17146" y="20393"/>
                    <a:pt x="17007" y="20393"/>
                  </a:cubicBezTo>
                  <a:cubicBezTo>
                    <a:pt x="15255" y="20393"/>
                    <a:pt x="13176" y="19012"/>
                    <a:pt x="12584" y="17266"/>
                  </a:cubicBezTo>
                  <a:cubicBezTo>
                    <a:pt x="12463" y="16901"/>
                    <a:pt x="12372" y="16506"/>
                    <a:pt x="12250" y="16172"/>
                  </a:cubicBezTo>
                  <a:cubicBezTo>
                    <a:pt x="11934" y="14934"/>
                    <a:pt x="11595" y="13742"/>
                    <a:pt x="9929" y="13742"/>
                  </a:cubicBezTo>
                  <a:cubicBezTo>
                    <a:pt x="9672" y="13742"/>
                    <a:pt x="9383" y="13770"/>
                    <a:pt x="9058" y="13831"/>
                  </a:cubicBezTo>
                  <a:cubicBezTo>
                    <a:pt x="8655" y="13907"/>
                    <a:pt x="8297" y="13946"/>
                    <a:pt x="7976" y="13946"/>
                  </a:cubicBezTo>
                  <a:cubicBezTo>
                    <a:pt x="6357" y="13946"/>
                    <a:pt x="5660" y="12962"/>
                    <a:pt x="4773" y="10731"/>
                  </a:cubicBezTo>
                  <a:cubicBezTo>
                    <a:pt x="3830" y="8421"/>
                    <a:pt x="1733" y="7843"/>
                    <a:pt x="943" y="7752"/>
                  </a:cubicBezTo>
                  <a:cubicBezTo>
                    <a:pt x="852" y="6384"/>
                    <a:pt x="1064" y="5108"/>
                    <a:pt x="1551" y="4166"/>
                  </a:cubicBezTo>
                  <a:close/>
                  <a:moveTo>
                    <a:pt x="973" y="8421"/>
                  </a:moveTo>
                  <a:lnTo>
                    <a:pt x="973" y="8421"/>
                  </a:lnTo>
                  <a:cubicBezTo>
                    <a:pt x="1733" y="8573"/>
                    <a:pt x="3374" y="9120"/>
                    <a:pt x="4134" y="10974"/>
                  </a:cubicBezTo>
                  <a:cubicBezTo>
                    <a:pt x="5092" y="13331"/>
                    <a:pt x="5984" y="14584"/>
                    <a:pt x="8013" y="14584"/>
                  </a:cubicBezTo>
                  <a:cubicBezTo>
                    <a:pt x="8366" y="14584"/>
                    <a:pt x="8752" y="14546"/>
                    <a:pt x="9180" y="14470"/>
                  </a:cubicBezTo>
                  <a:cubicBezTo>
                    <a:pt x="9473" y="14411"/>
                    <a:pt x="9724" y="14383"/>
                    <a:pt x="9941" y="14383"/>
                  </a:cubicBezTo>
                  <a:cubicBezTo>
                    <a:pt x="11077" y="14383"/>
                    <a:pt x="11280" y="15150"/>
                    <a:pt x="11612" y="16324"/>
                  </a:cubicBezTo>
                  <a:cubicBezTo>
                    <a:pt x="11733" y="16689"/>
                    <a:pt x="11794" y="17084"/>
                    <a:pt x="11946" y="17448"/>
                  </a:cubicBezTo>
                  <a:cubicBezTo>
                    <a:pt x="12402" y="18786"/>
                    <a:pt x="13587" y="19880"/>
                    <a:pt x="14925" y="20488"/>
                  </a:cubicBezTo>
                  <a:cubicBezTo>
                    <a:pt x="14890" y="20488"/>
                    <a:pt x="14854" y="20488"/>
                    <a:pt x="14819" y="20488"/>
                  </a:cubicBezTo>
                  <a:cubicBezTo>
                    <a:pt x="11634" y="20488"/>
                    <a:pt x="8552" y="19140"/>
                    <a:pt x="6718" y="18148"/>
                  </a:cubicBezTo>
                  <a:cubicBezTo>
                    <a:pt x="4469" y="17023"/>
                    <a:pt x="2493" y="14287"/>
                    <a:pt x="1490" y="11005"/>
                  </a:cubicBezTo>
                  <a:cubicBezTo>
                    <a:pt x="1247" y="10123"/>
                    <a:pt x="1034" y="9242"/>
                    <a:pt x="973" y="8421"/>
                  </a:cubicBezTo>
                  <a:close/>
                  <a:moveTo>
                    <a:pt x="7821" y="0"/>
                  </a:moveTo>
                  <a:cubicBezTo>
                    <a:pt x="6765" y="0"/>
                    <a:pt x="5735" y="155"/>
                    <a:pt x="4803" y="488"/>
                  </a:cubicBezTo>
                  <a:cubicBezTo>
                    <a:pt x="4681" y="518"/>
                    <a:pt x="4621" y="548"/>
                    <a:pt x="4499" y="609"/>
                  </a:cubicBezTo>
                  <a:cubicBezTo>
                    <a:pt x="4438" y="609"/>
                    <a:pt x="4377" y="640"/>
                    <a:pt x="4347" y="670"/>
                  </a:cubicBezTo>
                  <a:cubicBezTo>
                    <a:pt x="2979" y="1278"/>
                    <a:pt x="1885" y="2281"/>
                    <a:pt x="1064" y="3679"/>
                  </a:cubicBezTo>
                  <a:cubicBezTo>
                    <a:pt x="92" y="5473"/>
                    <a:pt x="0" y="8299"/>
                    <a:pt x="882" y="11187"/>
                  </a:cubicBezTo>
                  <a:cubicBezTo>
                    <a:pt x="1915" y="14652"/>
                    <a:pt x="4013" y="17479"/>
                    <a:pt x="6384" y="18725"/>
                  </a:cubicBezTo>
                  <a:cubicBezTo>
                    <a:pt x="8423" y="19779"/>
                    <a:pt x="11860" y="21230"/>
                    <a:pt x="15304" y="21230"/>
                  </a:cubicBezTo>
                  <a:cubicBezTo>
                    <a:pt x="16429" y="21230"/>
                    <a:pt x="17555" y="21075"/>
                    <a:pt x="18633" y="20701"/>
                  </a:cubicBezTo>
                  <a:cubicBezTo>
                    <a:pt x="20426" y="20062"/>
                    <a:pt x="21855" y="18877"/>
                    <a:pt x="22949" y="17205"/>
                  </a:cubicBezTo>
                  <a:cubicBezTo>
                    <a:pt x="24287" y="15138"/>
                    <a:pt x="24712" y="13071"/>
                    <a:pt x="24226" y="11005"/>
                  </a:cubicBezTo>
                  <a:cubicBezTo>
                    <a:pt x="24104" y="10640"/>
                    <a:pt x="23983" y="10214"/>
                    <a:pt x="23831" y="9819"/>
                  </a:cubicBezTo>
                  <a:cubicBezTo>
                    <a:pt x="22433" y="6445"/>
                    <a:pt x="18907" y="3983"/>
                    <a:pt x="16779" y="2737"/>
                  </a:cubicBezTo>
                  <a:cubicBezTo>
                    <a:pt x="14621" y="1460"/>
                    <a:pt x="11764" y="336"/>
                    <a:pt x="9028" y="62"/>
                  </a:cubicBezTo>
                  <a:lnTo>
                    <a:pt x="8998" y="62"/>
                  </a:lnTo>
                  <a:cubicBezTo>
                    <a:pt x="8604" y="21"/>
                    <a:pt x="8211" y="0"/>
                    <a:pt x="7821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0" name="Google Shape;1660;p27"/>
            <p:cNvSpPr/>
            <p:nvPr/>
          </p:nvSpPr>
          <p:spPr>
            <a:xfrm flipH="1" rot="10800000">
              <a:off x="7466818" y="4589270"/>
              <a:ext cx="807800" cy="742575"/>
            </a:xfrm>
            <a:custGeom>
              <a:rect b="b" l="l" r="r" t="t"/>
              <a:pathLst>
                <a:path extrusionOk="0" h="29703" w="32312">
                  <a:moveTo>
                    <a:pt x="21764" y="2402"/>
                  </a:moveTo>
                  <a:cubicBezTo>
                    <a:pt x="23071" y="2494"/>
                    <a:pt x="25503" y="2980"/>
                    <a:pt x="27691" y="6111"/>
                  </a:cubicBezTo>
                  <a:cubicBezTo>
                    <a:pt x="27098" y="5920"/>
                    <a:pt x="26434" y="5840"/>
                    <a:pt x="25751" y="5840"/>
                  </a:cubicBezTo>
                  <a:cubicBezTo>
                    <a:pt x="24473" y="5840"/>
                    <a:pt x="23127" y="6119"/>
                    <a:pt x="22038" y="6475"/>
                  </a:cubicBezTo>
                  <a:cubicBezTo>
                    <a:pt x="20062" y="7175"/>
                    <a:pt x="18694" y="8208"/>
                    <a:pt x="18420" y="9181"/>
                  </a:cubicBezTo>
                  <a:cubicBezTo>
                    <a:pt x="18238" y="9819"/>
                    <a:pt x="18268" y="10336"/>
                    <a:pt x="18512" y="10700"/>
                  </a:cubicBezTo>
                  <a:cubicBezTo>
                    <a:pt x="15654" y="10974"/>
                    <a:pt x="11794" y="11612"/>
                    <a:pt x="11217" y="13223"/>
                  </a:cubicBezTo>
                  <a:cubicBezTo>
                    <a:pt x="11034" y="13740"/>
                    <a:pt x="10974" y="14165"/>
                    <a:pt x="11095" y="14530"/>
                  </a:cubicBezTo>
                  <a:cubicBezTo>
                    <a:pt x="11186" y="14743"/>
                    <a:pt x="11247" y="14895"/>
                    <a:pt x="11369" y="15047"/>
                  </a:cubicBezTo>
                  <a:cubicBezTo>
                    <a:pt x="8998" y="15199"/>
                    <a:pt x="5472" y="15716"/>
                    <a:pt x="5107" y="17114"/>
                  </a:cubicBezTo>
                  <a:cubicBezTo>
                    <a:pt x="5016" y="17509"/>
                    <a:pt x="4986" y="17843"/>
                    <a:pt x="5107" y="18147"/>
                  </a:cubicBezTo>
                  <a:cubicBezTo>
                    <a:pt x="5198" y="18542"/>
                    <a:pt x="5472" y="18786"/>
                    <a:pt x="5776" y="18998"/>
                  </a:cubicBezTo>
                  <a:cubicBezTo>
                    <a:pt x="4955" y="19211"/>
                    <a:pt x="3891" y="19606"/>
                    <a:pt x="2919" y="20214"/>
                  </a:cubicBezTo>
                  <a:cubicBezTo>
                    <a:pt x="2524" y="20153"/>
                    <a:pt x="730" y="19910"/>
                    <a:pt x="761" y="18056"/>
                  </a:cubicBezTo>
                  <a:cubicBezTo>
                    <a:pt x="791" y="16324"/>
                    <a:pt x="5198" y="14773"/>
                    <a:pt x="6931" y="14348"/>
                  </a:cubicBezTo>
                  <a:cubicBezTo>
                    <a:pt x="7083" y="14317"/>
                    <a:pt x="7144" y="14196"/>
                    <a:pt x="7174" y="14044"/>
                  </a:cubicBezTo>
                  <a:cubicBezTo>
                    <a:pt x="7174" y="13892"/>
                    <a:pt x="7113" y="13770"/>
                    <a:pt x="6961" y="13710"/>
                  </a:cubicBezTo>
                  <a:cubicBezTo>
                    <a:pt x="6870" y="13649"/>
                    <a:pt x="5016" y="13102"/>
                    <a:pt x="5320" y="11673"/>
                  </a:cubicBezTo>
                  <a:cubicBezTo>
                    <a:pt x="5381" y="11339"/>
                    <a:pt x="5654" y="11004"/>
                    <a:pt x="6110" y="10731"/>
                  </a:cubicBezTo>
                  <a:cubicBezTo>
                    <a:pt x="7196" y="10047"/>
                    <a:pt x="9081" y="9749"/>
                    <a:pt x="10672" y="9749"/>
                  </a:cubicBezTo>
                  <a:cubicBezTo>
                    <a:pt x="11486" y="9749"/>
                    <a:pt x="12222" y="9827"/>
                    <a:pt x="12736" y="9971"/>
                  </a:cubicBezTo>
                  <a:cubicBezTo>
                    <a:pt x="12762" y="9976"/>
                    <a:pt x="12788" y="9979"/>
                    <a:pt x="12814" y="9979"/>
                  </a:cubicBezTo>
                  <a:cubicBezTo>
                    <a:pt x="12945" y="9979"/>
                    <a:pt x="13076" y="9915"/>
                    <a:pt x="13101" y="9789"/>
                  </a:cubicBezTo>
                  <a:cubicBezTo>
                    <a:pt x="13192" y="9637"/>
                    <a:pt x="13101" y="9454"/>
                    <a:pt x="12949" y="9363"/>
                  </a:cubicBezTo>
                  <a:cubicBezTo>
                    <a:pt x="12949" y="9363"/>
                    <a:pt x="12189" y="8937"/>
                    <a:pt x="12007" y="8299"/>
                  </a:cubicBezTo>
                  <a:lnTo>
                    <a:pt x="12007" y="8269"/>
                  </a:lnTo>
                  <a:cubicBezTo>
                    <a:pt x="11946" y="7965"/>
                    <a:pt x="11977" y="7691"/>
                    <a:pt x="12129" y="7387"/>
                  </a:cubicBezTo>
                  <a:cubicBezTo>
                    <a:pt x="12502" y="6733"/>
                    <a:pt x="13852" y="6470"/>
                    <a:pt x="15473" y="6470"/>
                  </a:cubicBezTo>
                  <a:cubicBezTo>
                    <a:pt x="16488" y="6470"/>
                    <a:pt x="17610" y="6573"/>
                    <a:pt x="18664" y="6749"/>
                  </a:cubicBezTo>
                  <a:cubicBezTo>
                    <a:pt x="18679" y="6752"/>
                    <a:pt x="18695" y="6754"/>
                    <a:pt x="18711" y="6754"/>
                  </a:cubicBezTo>
                  <a:cubicBezTo>
                    <a:pt x="18846" y="6754"/>
                    <a:pt x="18974" y="6642"/>
                    <a:pt x="19028" y="6506"/>
                  </a:cubicBezTo>
                  <a:cubicBezTo>
                    <a:pt x="19089" y="6354"/>
                    <a:pt x="19028" y="6202"/>
                    <a:pt x="18876" y="6141"/>
                  </a:cubicBezTo>
                  <a:cubicBezTo>
                    <a:pt x="18876" y="6141"/>
                    <a:pt x="18177" y="5685"/>
                    <a:pt x="17965" y="4986"/>
                  </a:cubicBezTo>
                  <a:cubicBezTo>
                    <a:pt x="17904" y="4652"/>
                    <a:pt x="17934" y="4287"/>
                    <a:pt x="18177" y="3892"/>
                  </a:cubicBezTo>
                  <a:cubicBezTo>
                    <a:pt x="18542" y="3284"/>
                    <a:pt x="19910" y="2402"/>
                    <a:pt x="21764" y="2402"/>
                  </a:cubicBezTo>
                  <a:close/>
                  <a:moveTo>
                    <a:pt x="25715" y="6460"/>
                  </a:moveTo>
                  <a:cubicBezTo>
                    <a:pt x="26626" y="6460"/>
                    <a:pt x="27472" y="6616"/>
                    <a:pt x="28117" y="6992"/>
                  </a:cubicBezTo>
                  <a:cubicBezTo>
                    <a:pt x="27053" y="8907"/>
                    <a:pt x="25715" y="11096"/>
                    <a:pt x="24196" y="13132"/>
                  </a:cubicBezTo>
                  <a:cubicBezTo>
                    <a:pt x="22524" y="15290"/>
                    <a:pt x="16688" y="15351"/>
                    <a:pt x="16627" y="15351"/>
                  </a:cubicBezTo>
                  <a:cubicBezTo>
                    <a:pt x="16445" y="15351"/>
                    <a:pt x="16293" y="15503"/>
                    <a:pt x="16293" y="15685"/>
                  </a:cubicBezTo>
                  <a:cubicBezTo>
                    <a:pt x="16293" y="15868"/>
                    <a:pt x="16445" y="16020"/>
                    <a:pt x="16627" y="16020"/>
                  </a:cubicBezTo>
                  <a:cubicBezTo>
                    <a:pt x="16840" y="16020"/>
                    <a:pt x="20335" y="15989"/>
                    <a:pt x="22797" y="14925"/>
                  </a:cubicBezTo>
                  <a:lnTo>
                    <a:pt x="22797" y="14925"/>
                  </a:lnTo>
                  <a:cubicBezTo>
                    <a:pt x="22645" y="15108"/>
                    <a:pt x="22493" y="15260"/>
                    <a:pt x="22342" y="15442"/>
                  </a:cubicBezTo>
                  <a:cubicBezTo>
                    <a:pt x="20791" y="17235"/>
                    <a:pt x="18846" y="18542"/>
                    <a:pt x="16901" y="19454"/>
                  </a:cubicBezTo>
                  <a:cubicBezTo>
                    <a:pt x="16532" y="19589"/>
                    <a:pt x="16116" y="19645"/>
                    <a:pt x="15680" y="19645"/>
                  </a:cubicBezTo>
                  <a:cubicBezTo>
                    <a:pt x="13564" y="19645"/>
                    <a:pt x="10968" y="18324"/>
                    <a:pt x="10943" y="18299"/>
                  </a:cubicBezTo>
                  <a:cubicBezTo>
                    <a:pt x="10904" y="18284"/>
                    <a:pt x="10859" y="18276"/>
                    <a:pt x="10812" y="18276"/>
                  </a:cubicBezTo>
                  <a:cubicBezTo>
                    <a:pt x="10678" y="18276"/>
                    <a:pt x="10532" y="18339"/>
                    <a:pt x="10487" y="18451"/>
                  </a:cubicBezTo>
                  <a:cubicBezTo>
                    <a:pt x="10396" y="18603"/>
                    <a:pt x="10487" y="18816"/>
                    <a:pt x="10639" y="18907"/>
                  </a:cubicBezTo>
                  <a:cubicBezTo>
                    <a:pt x="10761" y="18968"/>
                    <a:pt x="12888" y="20032"/>
                    <a:pt x="14955" y="20245"/>
                  </a:cubicBezTo>
                  <a:cubicBezTo>
                    <a:pt x="10761" y="21825"/>
                    <a:pt x="6900" y="21916"/>
                    <a:pt x="6870" y="21916"/>
                  </a:cubicBezTo>
                  <a:cubicBezTo>
                    <a:pt x="6688" y="21916"/>
                    <a:pt x="6536" y="22068"/>
                    <a:pt x="6536" y="22251"/>
                  </a:cubicBezTo>
                  <a:cubicBezTo>
                    <a:pt x="6536" y="22433"/>
                    <a:pt x="6688" y="22585"/>
                    <a:pt x="6870" y="22585"/>
                  </a:cubicBezTo>
                  <a:cubicBezTo>
                    <a:pt x="6961" y="22585"/>
                    <a:pt x="12068" y="22463"/>
                    <a:pt x="17083" y="20032"/>
                  </a:cubicBezTo>
                  <a:cubicBezTo>
                    <a:pt x="17174" y="20001"/>
                    <a:pt x="17205" y="20001"/>
                    <a:pt x="17296" y="19971"/>
                  </a:cubicBezTo>
                  <a:lnTo>
                    <a:pt x="17296" y="19971"/>
                  </a:lnTo>
                  <a:cubicBezTo>
                    <a:pt x="16110" y="21612"/>
                    <a:pt x="15411" y="23467"/>
                    <a:pt x="15381" y="23588"/>
                  </a:cubicBezTo>
                  <a:cubicBezTo>
                    <a:pt x="15320" y="23770"/>
                    <a:pt x="15411" y="23953"/>
                    <a:pt x="15563" y="23983"/>
                  </a:cubicBezTo>
                  <a:cubicBezTo>
                    <a:pt x="15614" y="24005"/>
                    <a:pt x="15663" y="24015"/>
                    <a:pt x="15709" y="24015"/>
                  </a:cubicBezTo>
                  <a:cubicBezTo>
                    <a:pt x="15854" y="24015"/>
                    <a:pt x="15966" y="23917"/>
                    <a:pt x="15989" y="23801"/>
                  </a:cubicBezTo>
                  <a:cubicBezTo>
                    <a:pt x="15989" y="23770"/>
                    <a:pt x="17174" y="20731"/>
                    <a:pt x="18907" y="19090"/>
                  </a:cubicBezTo>
                  <a:cubicBezTo>
                    <a:pt x="20183" y="18330"/>
                    <a:pt x="21399" y="17387"/>
                    <a:pt x="22463" y="16293"/>
                  </a:cubicBezTo>
                  <a:lnTo>
                    <a:pt x="22463" y="16293"/>
                  </a:lnTo>
                  <a:cubicBezTo>
                    <a:pt x="22554" y="18786"/>
                    <a:pt x="20974" y="21552"/>
                    <a:pt x="20974" y="21612"/>
                  </a:cubicBezTo>
                  <a:cubicBezTo>
                    <a:pt x="20883" y="21764"/>
                    <a:pt x="20943" y="21977"/>
                    <a:pt x="21095" y="22068"/>
                  </a:cubicBezTo>
                  <a:cubicBezTo>
                    <a:pt x="21143" y="22088"/>
                    <a:pt x="21198" y="22098"/>
                    <a:pt x="21252" y="22098"/>
                  </a:cubicBezTo>
                  <a:cubicBezTo>
                    <a:pt x="21370" y="22098"/>
                    <a:pt x="21489" y="22051"/>
                    <a:pt x="21551" y="21947"/>
                  </a:cubicBezTo>
                  <a:cubicBezTo>
                    <a:pt x="21612" y="21795"/>
                    <a:pt x="23527" y="18482"/>
                    <a:pt x="23071" y="15624"/>
                  </a:cubicBezTo>
                  <a:cubicBezTo>
                    <a:pt x="23618" y="14986"/>
                    <a:pt x="24165" y="14317"/>
                    <a:pt x="24682" y="13618"/>
                  </a:cubicBezTo>
                  <a:lnTo>
                    <a:pt x="24804" y="13497"/>
                  </a:lnTo>
                  <a:cubicBezTo>
                    <a:pt x="26293" y="11491"/>
                    <a:pt x="27570" y="9393"/>
                    <a:pt x="28633" y="7509"/>
                  </a:cubicBezTo>
                  <a:cubicBezTo>
                    <a:pt x="29576" y="8208"/>
                    <a:pt x="30336" y="9515"/>
                    <a:pt x="30822" y="11187"/>
                  </a:cubicBezTo>
                  <a:cubicBezTo>
                    <a:pt x="31703" y="14044"/>
                    <a:pt x="31491" y="16506"/>
                    <a:pt x="30700" y="16810"/>
                  </a:cubicBezTo>
                  <a:cubicBezTo>
                    <a:pt x="30472" y="16916"/>
                    <a:pt x="30252" y="16969"/>
                    <a:pt x="30047" y="16969"/>
                  </a:cubicBezTo>
                  <a:cubicBezTo>
                    <a:pt x="29842" y="16969"/>
                    <a:pt x="29652" y="16916"/>
                    <a:pt x="29484" y="16810"/>
                  </a:cubicBezTo>
                  <a:cubicBezTo>
                    <a:pt x="28877" y="16567"/>
                    <a:pt x="28603" y="15837"/>
                    <a:pt x="28603" y="15837"/>
                  </a:cubicBezTo>
                  <a:cubicBezTo>
                    <a:pt x="28576" y="15701"/>
                    <a:pt x="28427" y="15589"/>
                    <a:pt x="28243" y="15589"/>
                  </a:cubicBezTo>
                  <a:cubicBezTo>
                    <a:pt x="28222" y="15589"/>
                    <a:pt x="28200" y="15591"/>
                    <a:pt x="28177" y="15594"/>
                  </a:cubicBezTo>
                  <a:cubicBezTo>
                    <a:pt x="28056" y="15655"/>
                    <a:pt x="27934" y="15837"/>
                    <a:pt x="27965" y="15989"/>
                  </a:cubicBezTo>
                  <a:cubicBezTo>
                    <a:pt x="28421" y="18147"/>
                    <a:pt x="26415" y="22950"/>
                    <a:pt x="24682" y="24834"/>
                  </a:cubicBezTo>
                  <a:cubicBezTo>
                    <a:pt x="24249" y="25296"/>
                    <a:pt x="23871" y="25566"/>
                    <a:pt x="23600" y="25566"/>
                  </a:cubicBezTo>
                  <a:cubicBezTo>
                    <a:pt x="23585" y="25566"/>
                    <a:pt x="23571" y="25565"/>
                    <a:pt x="23557" y="25564"/>
                  </a:cubicBezTo>
                  <a:cubicBezTo>
                    <a:pt x="22919" y="25473"/>
                    <a:pt x="22493" y="25169"/>
                    <a:pt x="22342" y="24682"/>
                  </a:cubicBezTo>
                  <a:cubicBezTo>
                    <a:pt x="22220" y="24287"/>
                    <a:pt x="22311" y="23953"/>
                    <a:pt x="22311" y="23953"/>
                  </a:cubicBezTo>
                  <a:cubicBezTo>
                    <a:pt x="22342" y="23801"/>
                    <a:pt x="22250" y="23649"/>
                    <a:pt x="22098" y="23588"/>
                  </a:cubicBezTo>
                  <a:cubicBezTo>
                    <a:pt x="22055" y="23562"/>
                    <a:pt x="22012" y="23551"/>
                    <a:pt x="21970" y="23551"/>
                  </a:cubicBezTo>
                  <a:cubicBezTo>
                    <a:pt x="21865" y="23551"/>
                    <a:pt x="21769" y="23623"/>
                    <a:pt x="21703" y="23710"/>
                  </a:cubicBezTo>
                  <a:cubicBezTo>
                    <a:pt x="20717" y="25217"/>
                    <a:pt x="17907" y="28965"/>
                    <a:pt x="16172" y="28965"/>
                  </a:cubicBezTo>
                  <a:cubicBezTo>
                    <a:pt x="16088" y="28965"/>
                    <a:pt x="16007" y="28956"/>
                    <a:pt x="15928" y="28938"/>
                  </a:cubicBezTo>
                  <a:cubicBezTo>
                    <a:pt x="15259" y="28786"/>
                    <a:pt x="14864" y="28451"/>
                    <a:pt x="14651" y="27844"/>
                  </a:cubicBezTo>
                  <a:cubicBezTo>
                    <a:pt x="14408" y="27053"/>
                    <a:pt x="14651" y="26081"/>
                    <a:pt x="14651" y="26081"/>
                  </a:cubicBezTo>
                  <a:cubicBezTo>
                    <a:pt x="14712" y="25929"/>
                    <a:pt x="14621" y="25777"/>
                    <a:pt x="14499" y="25716"/>
                  </a:cubicBezTo>
                  <a:cubicBezTo>
                    <a:pt x="14461" y="25678"/>
                    <a:pt x="14402" y="25661"/>
                    <a:pt x="14339" y="25661"/>
                  </a:cubicBezTo>
                  <a:cubicBezTo>
                    <a:pt x="14251" y="25661"/>
                    <a:pt x="14157" y="25693"/>
                    <a:pt x="14104" y="25746"/>
                  </a:cubicBezTo>
                  <a:cubicBezTo>
                    <a:pt x="13142" y="26683"/>
                    <a:pt x="10732" y="28799"/>
                    <a:pt x="9181" y="28799"/>
                  </a:cubicBezTo>
                  <a:cubicBezTo>
                    <a:pt x="8920" y="28799"/>
                    <a:pt x="8683" y="28739"/>
                    <a:pt x="8481" y="28603"/>
                  </a:cubicBezTo>
                  <a:cubicBezTo>
                    <a:pt x="8056" y="28330"/>
                    <a:pt x="7812" y="27995"/>
                    <a:pt x="7721" y="27661"/>
                  </a:cubicBezTo>
                  <a:cubicBezTo>
                    <a:pt x="7417" y="26688"/>
                    <a:pt x="8116" y="25625"/>
                    <a:pt x="8177" y="25625"/>
                  </a:cubicBezTo>
                  <a:cubicBezTo>
                    <a:pt x="8238" y="25533"/>
                    <a:pt x="8238" y="25321"/>
                    <a:pt x="8177" y="25229"/>
                  </a:cubicBezTo>
                  <a:cubicBezTo>
                    <a:pt x="8096" y="25148"/>
                    <a:pt x="8001" y="25108"/>
                    <a:pt x="7902" y="25108"/>
                  </a:cubicBezTo>
                  <a:cubicBezTo>
                    <a:pt x="7853" y="25108"/>
                    <a:pt x="7802" y="25118"/>
                    <a:pt x="7752" y="25138"/>
                  </a:cubicBezTo>
                  <a:cubicBezTo>
                    <a:pt x="7727" y="25138"/>
                    <a:pt x="5714" y="26162"/>
                    <a:pt x="3960" y="26162"/>
                  </a:cubicBezTo>
                  <a:cubicBezTo>
                    <a:pt x="3513" y="26162"/>
                    <a:pt x="3082" y="26095"/>
                    <a:pt x="2706" y="25929"/>
                  </a:cubicBezTo>
                  <a:cubicBezTo>
                    <a:pt x="2007" y="25625"/>
                    <a:pt x="1581" y="25108"/>
                    <a:pt x="1429" y="24226"/>
                  </a:cubicBezTo>
                  <a:cubicBezTo>
                    <a:pt x="1277" y="23406"/>
                    <a:pt x="1429" y="22676"/>
                    <a:pt x="1885" y="22038"/>
                  </a:cubicBezTo>
                  <a:cubicBezTo>
                    <a:pt x="3314" y="20001"/>
                    <a:pt x="7113" y="19394"/>
                    <a:pt x="7144" y="19394"/>
                  </a:cubicBezTo>
                  <a:cubicBezTo>
                    <a:pt x="7296" y="19363"/>
                    <a:pt x="7448" y="19211"/>
                    <a:pt x="7417" y="19059"/>
                  </a:cubicBezTo>
                  <a:cubicBezTo>
                    <a:pt x="7417" y="18877"/>
                    <a:pt x="7265" y="18755"/>
                    <a:pt x="7052" y="18755"/>
                  </a:cubicBezTo>
                  <a:cubicBezTo>
                    <a:pt x="7052" y="18755"/>
                    <a:pt x="5897" y="18725"/>
                    <a:pt x="5685" y="17995"/>
                  </a:cubicBezTo>
                  <a:cubicBezTo>
                    <a:pt x="5654" y="17813"/>
                    <a:pt x="5654" y="17570"/>
                    <a:pt x="5685" y="17327"/>
                  </a:cubicBezTo>
                  <a:cubicBezTo>
                    <a:pt x="5928" y="16324"/>
                    <a:pt x="9545" y="15716"/>
                    <a:pt x="12919" y="15655"/>
                  </a:cubicBezTo>
                  <a:lnTo>
                    <a:pt x="12980" y="15655"/>
                  </a:lnTo>
                  <a:cubicBezTo>
                    <a:pt x="13192" y="15655"/>
                    <a:pt x="13284" y="15503"/>
                    <a:pt x="13284" y="15290"/>
                  </a:cubicBezTo>
                  <a:cubicBezTo>
                    <a:pt x="13284" y="15108"/>
                    <a:pt x="13132" y="14986"/>
                    <a:pt x="12949" y="14986"/>
                  </a:cubicBezTo>
                  <a:lnTo>
                    <a:pt x="12888" y="14986"/>
                  </a:lnTo>
                  <a:cubicBezTo>
                    <a:pt x="12676" y="14986"/>
                    <a:pt x="11825" y="14956"/>
                    <a:pt x="11612" y="14378"/>
                  </a:cubicBezTo>
                  <a:cubicBezTo>
                    <a:pt x="11551" y="14165"/>
                    <a:pt x="11581" y="13862"/>
                    <a:pt x="11733" y="13466"/>
                  </a:cubicBezTo>
                  <a:cubicBezTo>
                    <a:pt x="12129" y="12463"/>
                    <a:pt x="15077" y="11643"/>
                    <a:pt x="19484" y="11308"/>
                  </a:cubicBezTo>
                  <a:cubicBezTo>
                    <a:pt x="19576" y="11314"/>
                    <a:pt x="19664" y="11317"/>
                    <a:pt x="19748" y="11317"/>
                  </a:cubicBezTo>
                  <a:cubicBezTo>
                    <a:pt x="20084" y="11317"/>
                    <a:pt x="20341" y="11278"/>
                    <a:pt x="20366" y="11278"/>
                  </a:cubicBezTo>
                  <a:cubicBezTo>
                    <a:pt x="20518" y="11248"/>
                    <a:pt x="20639" y="11096"/>
                    <a:pt x="20639" y="10883"/>
                  </a:cubicBezTo>
                  <a:cubicBezTo>
                    <a:pt x="20579" y="10731"/>
                    <a:pt x="20487" y="10579"/>
                    <a:pt x="20275" y="10579"/>
                  </a:cubicBezTo>
                  <a:cubicBezTo>
                    <a:pt x="20275" y="10579"/>
                    <a:pt x="20031" y="10579"/>
                    <a:pt x="19515" y="10640"/>
                  </a:cubicBezTo>
                  <a:cubicBezTo>
                    <a:pt x="19120" y="10579"/>
                    <a:pt x="18998" y="10366"/>
                    <a:pt x="18968" y="10214"/>
                  </a:cubicBezTo>
                  <a:cubicBezTo>
                    <a:pt x="18876" y="10032"/>
                    <a:pt x="18907" y="9728"/>
                    <a:pt x="19028" y="9363"/>
                  </a:cubicBezTo>
                  <a:cubicBezTo>
                    <a:pt x="19272" y="8603"/>
                    <a:pt x="20518" y="7691"/>
                    <a:pt x="22220" y="7083"/>
                  </a:cubicBezTo>
                  <a:cubicBezTo>
                    <a:pt x="23306" y="6710"/>
                    <a:pt x="24563" y="6460"/>
                    <a:pt x="25715" y="6460"/>
                  </a:cubicBezTo>
                  <a:close/>
                  <a:moveTo>
                    <a:pt x="31635" y="0"/>
                  </a:moveTo>
                  <a:cubicBezTo>
                    <a:pt x="31502" y="0"/>
                    <a:pt x="31385" y="98"/>
                    <a:pt x="31339" y="214"/>
                  </a:cubicBezTo>
                  <a:cubicBezTo>
                    <a:pt x="31339" y="244"/>
                    <a:pt x="30336" y="2889"/>
                    <a:pt x="28542" y="6293"/>
                  </a:cubicBezTo>
                  <a:cubicBezTo>
                    <a:pt x="26141" y="2433"/>
                    <a:pt x="23284" y="1825"/>
                    <a:pt x="21734" y="1825"/>
                  </a:cubicBezTo>
                  <a:cubicBezTo>
                    <a:pt x="19727" y="1825"/>
                    <a:pt x="18086" y="2737"/>
                    <a:pt x="17569" y="3649"/>
                  </a:cubicBezTo>
                  <a:cubicBezTo>
                    <a:pt x="17265" y="4165"/>
                    <a:pt x="17144" y="4743"/>
                    <a:pt x="17296" y="5260"/>
                  </a:cubicBezTo>
                  <a:cubicBezTo>
                    <a:pt x="17357" y="5564"/>
                    <a:pt x="17509" y="5837"/>
                    <a:pt x="17661" y="6080"/>
                  </a:cubicBezTo>
                  <a:cubicBezTo>
                    <a:pt x="17007" y="6000"/>
                    <a:pt x="16205" y="5933"/>
                    <a:pt x="15393" y="5933"/>
                  </a:cubicBezTo>
                  <a:cubicBezTo>
                    <a:pt x="13750" y="5933"/>
                    <a:pt x="12070" y="6208"/>
                    <a:pt x="11521" y="7205"/>
                  </a:cubicBezTo>
                  <a:cubicBezTo>
                    <a:pt x="11247" y="7661"/>
                    <a:pt x="11217" y="8117"/>
                    <a:pt x="11338" y="8573"/>
                  </a:cubicBezTo>
                  <a:cubicBezTo>
                    <a:pt x="11399" y="8846"/>
                    <a:pt x="11521" y="9059"/>
                    <a:pt x="11673" y="9272"/>
                  </a:cubicBezTo>
                  <a:cubicBezTo>
                    <a:pt x="11326" y="9243"/>
                    <a:pt x="10948" y="9227"/>
                    <a:pt x="10554" y="9227"/>
                  </a:cubicBezTo>
                  <a:cubicBezTo>
                    <a:pt x="8875" y="9227"/>
                    <a:pt x="6896" y="9512"/>
                    <a:pt x="5715" y="10275"/>
                  </a:cubicBezTo>
                  <a:cubicBezTo>
                    <a:pt x="5107" y="10670"/>
                    <a:pt x="4712" y="11126"/>
                    <a:pt x="4590" y="11703"/>
                  </a:cubicBezTo>
                  <a:cubicBezTo>
                    <a:pt x="4378" y="12828"/>
                    <a:pt x="5107" y="13618"/>
                    <a:pt x="5867" y="14074"/>
                  </a:cubicBezTo>
                  <a:cubicBezTo>
                    <a:pt x="4043" y="14652"/>
                    <a:pt x="92" y="16111"/>
                    <a:pt x="31" y="18178"/>
                  </a:cubicBezTo>
                  <a:cubicBezTo>
                    <a:pt x="1" y="19819"/>
                    <a:pt x="1156" y="20579"/>
                    <a:pt x="2128" y="20853"/>
                  </a:cubicBezTo>
                  <a:cubicBezTo>
                    <a:pt x="1824" y="21096"/>
                    <a:pt x="1551" y="21369"/>
                    <a:pt x="1338" y="21734"/>
                  </a:cubicBezTo>
                  <a:cubicBezTo>
                    <a:pt x="761" y="22524"/>
                    <a:pt x="578" y="23436"/>
                    <a:pt x="761" y="24470"/>
                  </a:cubicBezTo>
                  <a:cubicBezTo>
                    <a:pt x="1004" y="25564"/>
                    <a:pt x="1520" y="26293"/>
                    <a:pt x="2402" y="26658"/>
                  </a:cubicBezTo>
                  <a:cubicBezTo>
                    <a:pt x="2861" y="26851"/>
                    <a:pt x="3373" y="26927"/>
                    <a:pt x="3895" y="26927"/>
                  </a:cubicBezTo>
                  <a:cubicBezTo>
                    <a:pt x="5100" y="26927"/>
                    <a:pt x="6359" y="26520"/>
                    <a:pt x="7144" y="26202"/>
                  </a:cubicBezTo>
                  <a:lnTo>
                    <a:pt x="7144" y="26202"/>
                  </a:lnTo>
                  <a:cubicBezTo>
                    <a:pt x="6961" y="26688"/>
                    <a:pt x="6840" y="27296"/>
                    <a:pt x="7083" y="27904"/>
                  </a:cubicBezTo>
                  <a:cubicBezTo>
                    <a:pt x="7235" y="28451"/>
                    <a:pt x="7569" y="28877"/>
                    <a:pt x="8086" y="29242"/>
                  </a:cubicBezTo>
                  <a:cubicBezTo>
                    <a:pt x="8414" y="29468"/>
                    <a:pt x="8785" y="29565"/>
                    <a:pt x="9180" y="29565"/>
                  </a:cubicBezTo>
                  <a:cubicBezTo>
                    <a:pt x="10797" y="29565"/>
                    <a:pt x="12810" y="27939"/>
                    <a:pt x="13861" y="26962"/>
                  </a:cubicBezTo>
                  <a:cubicBezTo>
                    <a:pt x="13861" y="27296"/>
                    <a:pt x="13861" y="27722"/>
                    <a:pt x="14013" y="28117"/>
                  </a:cubicBezTo>
                  <a:cubicBezTo>
                    <a:pt x="14287" y="28938"/>
                    <a:pt x="14864" y="29485"/>
                    <a:pt x="15776" y="29667"/>
                  </a:cubicBezTo>
                  <a:cubicBezTo>
                    <a:pt x="15888" y="29691"/>
                    <a:pt x="16002" y="29703"/>
                    <a:pt x="16118" y="29703"/>
                  </a:cubicBezTo>
                  <a:cubicBezTo>
                    <a:pt x="18057" y="29703"/>
                    <a:pt x="20556" y="26503"/>
                    <a:pt x="21703" y="24926"/>
                  </a:cubicBezTo>
                  <a:cubicBezTo>
                    <a:pt x="21855" y="25442"/>
                    <a:pt x="22311" y="26141"/>
                    <a:pt x="23497" y="26293"/>
                  </a:cubicBezTo>
                  <a:cubicBezTo>
                    <a:pt x="23540" y="26298"/>
                    <a:pt x="23583" y="26301"/>
                    <a:pt x="23627" y="26301"/>
                  </a:cubicBezTo>
                  <a:cubicBezTo>
                    <a:pt x="24110" y="26301"/>
                    <a:pt x="24641" y="25994"/>
                    <a:pt x="25199" y="25381"/>
                  </a:cubicBezTo>
                  <a:cubicBezTo>
                    <a:pt x="26779" y="23649"/>
                    <a:pt x="28542" y="19758"/>
                    <a:pt x="28694" y="17175"/>
                  </a:cubicBezTo>
                  <a:cubicBezTo>
                    <a:pt x="28846" y="17266"/>
                    <a:pt x="28998" y="17418"/>
                    <a:pt x="29181" y="17509"/>
                  </a:cubicBezTo>
                  <a:cubicBezTo>
                    <a:pt x="29424" y="17615"/>
                    <a:pt x="29697" y="17669"/>
                    <a:pt x="29986" y="17669"/>
                  </a:cubicBezTo>
                  <a:cubicBezTo>
                    <a:pt x="30275" y="17669"/>
                    <a:pt x="30579" y="17615"/>
                    <a:pt x="30883" y="17509"/>
                  </a:cubicBezTo>
                  <a:cubicBezTo>
                    <a:pt x="32311" y="16962"/>
                    <a:pt x="32251" y="13831"/>
                    <a:pt x="31399" y="11096"/>
                  </a:cubicBezTo>
                  <a:cubicBezTo>
                    <a:pt x="31035" y="9971"/>
                    <a:pt x="30275" y="8056"/>
                    <a:pt x="28968" y="6901"/>
                  </a:cubicBezTo>
                  <a:cubicBezTo>
                    <a:pt x="30852" y="3345"/>
                    <a:pt x="31916" y="548"/>
                    <a:pt x="31947" y="487"/>
                  </a:cubicBezTo>
                  <a:cubicBezTo>
                    <a:pt x="32007" y="396"/>
                    <a:pt x="32007" y="336"/>
                    <a:pt x="31947" y="244"/>
                  </a:cubicBezTo>
                  <a:cubicBezTo>
                    <a:pt x="31916" y="184"/>
                    <a:pt x="31855" y="62"/>
                    <a:pt x="31764" y="32"/>
                  </a:cubicBezTo>
                  <a:cubicBezTo>
                    <a:pt x="31721" y="10"/>
                    <a:pt x="31677" y="0"/>
                    <a:pt x="31635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1" name="Google Shape;1661;p27"/>
            <p:cNvSpPr/>
            <p:nvPr/>
          </p:nvSpPr>
          <p:spPr>
            <a:xfrm flipH="1" rot="10800000">
              <a:off x="7769131" y="3788495"/>
              <a:ext cx="730275" cy="894800"/>
            </a:xfrm>
            <a:custGeom>
              <a:rect b="b" l="l" r="r" t="t"/>
              <a:pathLst>
                <a:path extrusionOk="0" h="35792" w="29211">
                  <a:moveTo>
                    <a:pt x="20398" y="705"/>
                  </a:moveTo>
                  <a:cubicBezTo>
                    <a:pt x="20408" y="705"/>
                    <a:pt x="20417" y="706"/>
                    <a:pt x="20426" y="708"/>
                  </a:cubicBezTo>
                  <a:cubicBezTo>
                    <a:pt x="20457" y="708"/>
                    <a:pt x="20517" y="738"/>
                    <a:pt x="20609" y="860"/>
                  </a:cubicBezTo>
                  <a:cubicBezTo>
                    <a:pt x="20912" y="1285"/>
                    <a:pt x="20821" y="2501"/>
                    <a:pt x="20669" y="3139"/>
                  </a:cubicBezTo>
                  <a:cubicBezTo>
                    <a:pt x="20639" y="3291"/>
                    <a:pt x="20730" y="3443"/>
                    <a:pt x="20882" y="3504"/>
                  </a:cubicBezTo>
                  <a:cubicBezTo>
                    <a:pt x="20939" y="3538"/>
                    <a:pt x="20996" y="3556"/>
                    <a:pt x="21050" y="3556"/>
                  </a:cubicBezTo>
                  <a:cubicBezTo>
                    <a:pt x="21140" y="3556"/>
                    <a:pt x="21220" y="3508"/>
                    <a:pt x="21277" y="3413"/>
                  </a:cubicBezTo>
                  <a:cubicBezTo>
                    <a:pt x="22179" y="2211"/>
                    <a:pt x="23227" y="1279"/>
                    <a:pt x="23673" y="1279"/>
                  </a:cubicBezTo>
                  <a:cubicBezTo>
                    <a:pt x="23724" y="1279"/>
                    <a:pt x="23766" y="1291"/>
                    <a:pt x="23800" y="1316"/>
                  </a:cubicBezTo>
                  <a:cubicBezTo>
                    <a:pt x="24104" y="1498"/>
                    <a:pt x="23466" y="3048"/>
                    <a:pt x="22493" y="4477"/>
                  </a:cubicBezTo>
                  <a:cubicBezTo>
                    <a:pt x="22432" y="4629"/>
                    <a:pt x="22432" y="4781"/>
                    <a:pt x="22554" y="4872"/>
                  </a:cubicBezTo>
                  <a:cubicBezTo>
                    <a:pt x="22599" y="4933"/>
                    <a:pt x="22675" y="4963"/>
                    <a:pt x="22751" y="4963"/>
                  </a:cubicBezTo>
                  <a:cubicBezTo>
                    <a:pt x="22827" y="4963"/>
                    <a:pt x="22903" y="4933"/>
                    <a:pt x="22949" y="4872"/>
                  </a:cubicBezTo>
                  <a:cubicBezTo>
                    <a:pt x="23932" y="4086"/>
                    <a:pt x="25044" y="3430"/>
                    <a:pt x="25423" y="3430"/>
                  </a:cubicBezTo>
                  <a:cubicBezTo>
                    <a:pt x="25455" y="3430"/>
                    <a:pt x="25481" y="3434"/>
                    <a:pt x="25502" y="3443"/>
                  </a:cubicBezTo>
                  <a:cubicBezTo>
                    <a:pt x="25685" y="3717"/>
                    <a:pt x="25198" y="4963"/>
                    <a:pt x="24438" y="6088"/>
                  </a:cubicBezTo>
                  <a:cubicBezTo>
                    <a:pt x="24378" y="6209"/>
                    <a:pt x="24378" y="6392"/>
                    <a:pt x="24469" y="6513"/>
                  </a:cubicBezTo>
                  <a:cubicBezTo>
                    <a:pt x="24537" y="6582"/>
                    <a:pt x="24615" y="6621"/>
                    <a:pt x="24697" y="6621"/>
                  </a:cubicBezTo>
                  <a:cubicBezTo>
                    <a:pt x="24761" y="6621"/>
                    <a:pt x="24828" y="6597"/>
                    <a:pt x="24894" y="6544"/>
                  </a:cubicBezTo>
                  <a:cubicBezTo>
                    <a:pt x="25670" y="6100"/>
                    <a:pt x="27027" y="5430"/>
                    <a:pt x="27721" y="5430"/>
                  </a:cubicBezTo>
                  <a:cubicBezTo>
                    <a:pt x="27789" y="5430"/>
                    <a:pt x="27850" y="5436"/>
                    <a:pt x="27903" y="5450"/>
                  </a:cubicBezTo>
                  <a:cubicBezTo>
                    <a:pt x="27964" y="5480"/>
                    <a:pt x="28025" y="5541"/>
                    <a:pt x="28025" y="5541"/>
                  </a:cubicBezTo>
                  <a:cubicBezTo>
                    <a:pt x="28390" y="6209"/>
                    <a:pt x="27569" y="8064"/>
                    <a:pt x="26262" y="9523"/>
                  </a:cubicBezTo>
                  <a:cubicBezTo>
                    <a:pt x="26110" y="9523"/>
                    <a:pt x="25958" y="9492"/>
                    <a:pt x="25776" y="9492"/>
                  </a:cubicBezTo>
                  <a:cubicBezTo>
                    <a:pt x="26232" y="9036"/>
                    <a:pt x="26536" y="8459"/>
                    <a:pt x="26262" y="7851"/>
                  </a:cubicBezTo>
                  <a:cubicBezTo>
                    <a:pt x="26141" y="7577"/>
                    <a:pt x="25958" y="7425"/>
                    <a:pt x="25685" y="7364"/>
                  </a:cubicBezTo>
                  <a:cubicBezTo>
                    <a:pt x="25582" y="7332"/>
                    <a:pt x="25467" y="7318"/>
                    <a:pt x="25344" y="7318"/>
                  </a:cubicBezTo>
                  <a:cubicBezTo>
                    <a:pt x="24884" y="7318"/>
                    <a:pt x="24310" y="7520"/>
                    <a:pt x="23830" y="7760"/>
                  </a:cubicBezTo>
                  <a:cubicBezTo>
                    <a:pt x="24013" y="7304"/>
                    <a:pt x="24165" y="6817"/>
                    <a:pt x="24104" y="6392"/>
                  </a:cubicBezTo>
                  <a:cubicBezTo>
                    <a:pt x="24013" y="6088"/>
                    <a:pt x="23861" y="5845"/>
                    <a:pt x="23618" y="5632"/>
                  </a:cubicBezTo>
                  <a:cubicBezTo>
                    <a:pt x="23387" y="5488"/>
                    <a:pt x="23141" y="5429"/>
                    <a:pt x="22890" y="5429"/>
                  </a:cubicBezTo>
                  <a:cubicBezTo>
                    <a:pt x="22346" y="5429"/>
                    <a:pt x="21776" y="5706"/>
                    <a:pt x="21277" y="5997"/>
                  </a:cubicBezTo>
                  <a:cubicBezTo>
                    <a:pt x="21520" y="5389"/>
                    <a:pt x="21672" y="4690"/>
                    <a:pt x="21490" y="4325"/>
                  </a:cubicBezTo>
                  <a:cubicBezTo>
                    <a:pt x="21399" y="4112"/>
                    <a:pt x="21216" y="3960"/>
                    <a:pt x="21034" y="3930"/>
                  </a:cubicBezTo>
                  <a:cubicBezTo>
                    <a:pt x="20970" y="3914"/>
                    <a:pt x="20904" y="3906"/>
                    <a:pt x="20837" y="3906"/>
                  </a:cubicBezTo>
                  <a:cubicBezTo>
                    <a:pt x="20147" y="3906"/>
                    <a:pt x="19342" y="4718"/>
                    <a:pt x="18815" y="5328"/>
                  </a:cubicBezTo>
                  <a:cubicBezTo>
                    <a:pt x="18785" y="5146"/>
                    <a:pt x="18754" y="4963"/>
                    <a:pt x="18754" y="4811"/>
                  </a:cubicBezTo>
                  <a:cubicBezTo>
                    <a:pt x="18785" y="4781"/>
                    <a:pt x="18815" y="4720"/>
                    <a:pt x="18815" y="4659"/>
                  </a:cubicBezTo>
                  <a:cubicBezTo>
                    <a:pt x="19261" y="2580"/>
                    <a:pt x="19996" y="705"/>
                    <a:pt x="20398" y="705"/>
                  </a:cubicBezTo>
                  <a:close/>
                  <a:moveTo>
                    <a:pt x="17613" y="3654"/>
                  </a:moveTo>
                  <a:cubicBezTo>
                    <a:pt x="17880" y="3654"/>
                    <a:pt x="17948" y="3948"/>
                    <a:pt x="18207" y="5419"/>
                  </a:cubicBezTo>
                  <a:cubicBezTo>
                    <a:pt x="18238" y="5632"/>
                    <a:pt x="18298" y="5875"/>
                    <a:pt x="18329" y="6149"/>
                  </a:cubicBezTo>
                  <a:cubicBezTo>
                    <a:pt x="18359" y="6240"/>
                    <a:pt x="18450" y="6361"/>
                    <a:pt x="18602" y="6392"/>
                  </a:cubicBezTo>
                  <a:cubicBezTo>
                    <a:pt x="18622" y="6405"/>
                    <a:pt x="18645" y="6411"/>
                    <a:pt x="18670" y="6411"/>
                  </a:cubicBezTo>
                  <a:cubicBezTo>
                    <a:pt x="18757" y="6411"/>
                    <a:pt x="18866" y="6335"/>
                    <a:pt x="18937" y="6240"/>
                  </a:cubicBezTo>
                  <a:cubicBezTo>
                    <a:pt x="19537" y="5382"/>
                    <a:pt x="20407" y="4497"/>
                    <a:pt x="20837" y="4497"/>
                  </a:cubicBezTo>
                  <a:cubicBezTo>
                    <a:pt x="20864" y="4497"/>
                    <a:pt x="20889" y="4500"/>
                    <a:pt x="20912" y="4507"/>
                  </a:cubicBezTo>
                  <a:cubicBezTo>
                    <a:pt x="21064" y="4690"/>
                    <a:pt x="20700" y="5845"/>
                    <a:pt x="20183" y="6848"/>
                  </a:cubicBezTo>
                  <a:cubicBezTo>
                    <a:pt x="20122" y="7000"/>
                    <a:pt x="20153" y="7152"/>
                    <a:pt x="20305" y="7273"/>
                  </a:cubicBezTo>
                  <a:cubicBezTo>
                    <a:pt x="20358" y="7327"/>
                    <a:pt x="20423" y="7351"/>
                    <a:pt x="20489" y="7351"/>
                  </a:cubicBezTo>
                  <a:cubicBezTo>
                    <a:pt x="20574" y="7351"/>
                    <a:pt x="20662" y="7311"/>
                    <a:pt x="20730" y="7243"/>
                  </a:cubicBezTo>
                  <a:cubicBezTo>
                    <a:pt x="21111" y="6887"/>
                    <a:pt x="22152" y="6042"/>
                    <a:pt x="22909" y="6042"/>
                  </a:cubicBezTo>
                  <a:cubicBezTo>
                    <a:pt x="23057" y="6042"/>
                    <a:pt x="23194" y="6074"/>
                    <a:pt x="23314" y="6149"/>
                  </a:cubicBezTo>
                  <a:cubicBezTo>
                    <a:pt x="23405" y="6209"/>
                    <a:pt x="23496" y="6331"/>
                    <a:pt x="23496" y="6453"/>
                  </a:cubicBezTo>
                  <a:cubicBezTo>
                    <a:pt x="23618" y="7061"/>
                    <a:pt x="22949" y="8124"/>
                    <a:pt x="22706" y="8459"/>
                  </a:cubicBezTo>
                  <a:cubicBezTo>
                    <a:pt x="22584" y="8580"/>
                    <a:pt x="22615" y="8763"/>
                    <a:pt x="22736" y="8884"/>
                  </a:cubicBezTo>
                  <a:cubicBezTo>
                    <a:pt x="22809" y="8939"/>
                    <a:pt x="22904" y="8983"/>
                    <a:pt x="22994" y="8983"/>
                  </a:cubicBezTo>
                  <a:cubicBezTo>
                    <a:pt x="23055" y="8983"/>
                    <a:pt x="23113" y="8963"/>
                    <a:pt x="23162" y="8915"/>
                  </a:cubicBezTo>
                  <a:cubicBezTo>
                    <a:pt x="23802" y="8441"/>
                    <a:pt x="24876" y="7866"/>
                    <a:pt x="25449" y="7866"/>
                  </a:cubicBezTo>
                  <a:cubicBezTo>
                    <a:pt x="25502" y="7866"/>
                    <a:pt x="25550" y="7871"/>
                    <a:pt x="25593" y="7881"/>
                  </a:cubicBezTo>
                  <a:cubicBezTo>
                    <a:pt x="25654" y="7912"/>
                    <a:pt x="25685" y="7912"/>
                    <a:pt x="25745" y="8003"/>
                  </a:cubicBezTo>
                  <a:cubicBezTo>
                    <a:pt x="26049" y="8763"/>
                    <a:pt x="24530" y="9523"/>
                    <a:pt x="24469" y="9523"/>
                  </a:cubicBezTo>
                  <a:cubicBezTo>
                    <a:pt x="24317" y="9583"/>
                    <a:pt x="24256" y="9735"/>
                    <a:pt x="24286" y="9887"/>
                  </a:cubicBezTo>
                  <a:cubicBezTo>
                    <a:pt x="24314" y="10023"/>
                    <a:pt x="24438" y="10135"/>
                    <a:pt x="24617" y="10135"/>
                  </a:cubicBezTo>
                  <a:cubicBezTo>
                    <a:pt x="24638" y="10135"/>
                    <a:pt x="24659" y="10134"/>
                    <a:pt x="24682" y="10130"/>
                  </a:cubicBezTo>
                  <a:cubicBezTo>
                    <a:pt x="25094" y="10072"/>
                    <a:pt x="25506" y="10038"/>
                    <a:pt x="25861" y="10038"/>
                  </a:cubicBezTo>
                  <a:cubicBezTo>
                    <a:pt x="26056" y="10038"/>
                    <a:pt x="26233" y="10048"/>
                    <a:pt x="26384" y="10070"/>
                  </a:cubicBezTo>
                  <a:lnTo>
                    <a:pt x="26414" y="10070"/>
                  </a:lnTo>
                  <a:cubicBezTo>
                    <a:pt x="26657" y="10130"/>
                    <a:pt x="26809" y="10161"/>
                    <a:pt x="26840" y="10222"/>
                  </a:cubicBezTo>
                  <a:cubicBezTo>
                    <a:pt x="26840" y="10586"/>
                    <a:pt x="25745" y="11377"/>
                    <a:pt x="24682" y="11985"/>
                  </a:cubicBezTo>
                  <a:cubicBezTo>
                    <a:pt x="24590" y="11863"/>
                    <a:pt x="24438" y="11741"/>
                    <a:pt x="24286" y="11681"/>
                  </a:cubicBezTo>
                  <a:cubicBezTo>
                    <a:pt x="24077" y="11588"/>
                    <a:pt x="23851" y="11548"/>
                    <a:pt x="23606" y="11548"/>
                  </a:cubicBezTo>
                  <a:cubicBezTo>
                    <a:pt x="23531" y="11548"/>
                    <a:pt x="23453" y="11552"/>
                    <a:pt x="23375" y="11559"/>
                  </a:cubicBezTo>
                  <a:cubicBezTo>
                    <a:pt x="23922" y="11103"/>
                    <a:pt x="24286" y="10617"/>
                    <a:pt x="24256" y="10130"/>
                  </a:cubicBezTo>
                  <a:cubicBezTo>
                    <a:pt x="24226" y="9918"/>
                    <a:pt x="24104" y="9735"/>
                    <a:pt x="23922" y="9675"/>
                  </a:cubicBezTo>
                  <a:cubicBezTo>
                    <a:pt x="23811" y="9623"/>
                    <a:pt x="23679" y="9600"/>
                    <a:pt x="23530" y="9600"/>
                  </a:cubicBezTo>
                  <a:cubicBezTo>
                    <a:pt x="22981" y="9600"/>
                    <a:pt x="22207" y="9911"/>
                    <a:pt x="21490" y="10222"/>
                  </a:cubicBezTo>
                  <a:cubicBezTo>
                    <a:pt x="22098" y="9219"/>
                    <a:pt x="22736" y="7881"/>
                    <a:pt x="22037" y="7304"/>
                  </a:cubicBezTo>
                  <a:cubicBezTo>
                    <a:pt x="22007" y="7273"/>
                    <a:pt x="21946" y="7243"/>
                    <a:pt x="21885" y="7182"/>
                  </a:cubicBezTo>
                  <a:cubicBezTo>
                    <a:pt x="21796" y="7143"/>
                    <a:pt x="21703" y="7125"/>
                    <a:pt x="21608" y="7125"/>
                  </a:cubicBezTo>
                  <a:cubicBezTo>
                    <a:pt x="20893" y="7125"/>
                    <a:pt x="20033" y="8158"/>
                    <a:pt x="19362" y="9097"/>
                  </a:cubicBezTo>
                  <a:cubicBezTo>
                    <a:pt x="19423" y="7851"/>
                    <a:pt x="19302" y="6696"/>
                    <a:pt x="18785" y="6483"/>
                  </a:cubicBezTo>
                  <a:cubicBezTo>
                    <a:pt x="18754" y="6422"/>
                    <a:pt x="18663" y="6422"/>
                    <a:pt x="18633" y="6422"/>
                  </a:cubicBezTo>
                  <a:cubicBezTo>
                    <a:pt x="18615" y="6420"/>
                    <a:pt x="18597" y="6419"/>
                    <a:pt x="18579" y="6419"/>
                  </a:cubicBezTo>
                  <a:cubicBezTo>
                    <a:pt x="18108" y="6419"/>
                    <a:pt x="17613" y="7178"/>
                    <a:pt x="17174" y="8641"/>
                  </a:cubicBezTo>
                  <a:cubicBezTo>
                    <a:pt x="17113" y="8216"/>
                    <a:pt x="16991" y="7851"/>
                    <a:pt x="16870" y="7456"/>
                  </a:cubicBezTo>
                  <a:cubicBezTo>
                    <a:pt x="16809" y="5723"/>
                    <a:pt x="17083" y="3747"/>
                    <a:pt x="17569" y="3656"/>
                  </a:cubicBezTo>
                  <a:cubicBezTo>
                    <a:pt x="17584" y="3655"/>
                    <a:pt x="17599" y="3654"/>
                    <a:pt x="17613" y="3654"/>
                  </a:cubicBezTo>
                  <a:close/>
                  <a:moveTo>
                    <a:pt x="14560" y="12106"/>
                  </a:moveTo>
                  <a:cubicBezTo>
                    <a:pt x="14651" y="12988"/>
                    <a:pt x="14803" y="13839"/>
                    <a:pt x="14955" y="14538"/>
                  </a:cubicBezTo>
                  <a:cubicBezTo>
                    <a:pt x="14864" y="14568"/>
                    <a:pt x="14742" y="14659"/>
                    <a:pt x="14590" y="14720"/>
                  </a:cubicBezTo>
                  <a:cubicBezTo>
                    <a:pt x="14347" y="13504"/>
                    <a:pt x="14256" y="12593"/>
                    <a:pt x="14225" y="12137"/>
                  </a:cubicBezTo>
                  <a:cubicBezTo>
                    <a:pt x="14347" y="12137"/>
                    <a:pt x="14438" y="12106"/>
                    <a:pt x="14560" y="12106"/>
                  </a:cubicBezTo>
                  <a:close/>
                  <a:moveTo>
                    <a:pt x="15897" y="7061"/>
                  </a:moveTo>
                  <a:cubicBezTo>
                    <a:pt x="16049" y="7121"/>
                    <a:pt x="16171" y="7304"/>
                    <a:pt x="16262" y="7608"/>
                  </a:cubicBezTo>
                  <a:lnTo>
                    <a:pt x="16262" y="7638"/>
                  </a:lnTo>
                  <a:cubicBezTo>
                    <a:pt x="16536" y="8337"/>
                    <a:pt x="16687" y="9523"/>
                    <a:pt x="16718" y="10586"/>
                  </a:cubicBezTo>
                  <a:cubicBezTo>
                    <a:pt x="16718" y="10738"/>
                    <a:pt x="16870" y="10890"/>
                    <a:pt x="17022" y="10890"/>
                  </a:cubicBezTo>
                  <a:cubicBezTo>
                    <a:pt x="17174" y="10890"/>
                    <a:pt x="17326" y="10769"/>
                    <a:pt x="17387" y="10617"/>
                  </a:cubicBezTo>
                  <a:cubicBezTo>
                    <a:pt x="17721" y="8975"/>
                    <a:pt x="18207" y="7456"/>
                    <a:pt x="18511" y="7121"/>
                  </a:cubicBezTo>
                  <a:cubicBezTo>
                    <a:pt x="18694" y="7486"/>
                    <a:pt x="18694" y="8915"/>
                    <a:pt x="18542" y="10343"/>
                  </a:cubicBezTo>
                  <a:cubicBezTo>
                    <a:pt x="18542" y="10495"/>
                    <a:pt x="18633" y="10647"/>
                    <a:pt x="18785" y="10678"/>
                  </a:cubicBezTo>
                  <a:cubicBezTo>
                    <a:pt x="18824" y="10693"/>
                    <a:pt x="18863" y="10701"/>
                    <a:pt x="18901" y="10701"/>
                  </a:cubicBezTo>
                  <a:cubicBezTo>
                    <a:pt x="19009" y="10701"/>
                    <a:pt x="19104" y="10638"/>
                    <a:pt x="19150" y="10526"/>
                  </a:cubicBezTo>
                  <a:cubicBezTo>
                    <a:pt x="20124" y="8949"/>
                    <a:pt x="21208" y="7777"/>
                    <a:pt x="21531" y="7777"/>
                  </a:cubicBezTo>
                  <a:cubicBezTo>
                    <a:pt x="21551" y="7777"/>
                    <a:pt x="21567" y="7781"/>
                    <a:pt x="21581" y="7790"/>
                  </a:cubicBezTo>
                  <a:cubicBezTo>
                    <a:pt x="21946" y="8064"/>
                    <a:pt x="21125" y="9675"/>
                    <a:pt x="20183" y="10921"/>
                  </a:cubicBezTo>
                  <a:cubicBezTo>
                    <a:pt x="20122" y="11042"/>
                    <a:pt x="20122" y="11225"/>
                    <a:pt x="20183" y="11346"/>
                  </a:cubicBezTo>
                  <a:cubicBezTo>
                    <a:pt x="20262" y="11406"/>
                    <a:pt x="20354" y="11452"/>
                    <a:pt x="20451" y="11452"/>
                  </a:cubicBezTo>
                  <a:cubicBezTo>
                    <a:pt x="20503" y="11452"/>
                    <a:pt x="20556" y="11439"/>
                    <a:pt x="20609" y="11407"/>
                  </a:cubicBezTo>
                  <a:cubicBezTo>
                    <a:pt x="21788" y="10774"/>
                    <a:pt x="23049" y="10278"/>
                    <a:pt x="23464" y="10278"/>
                  </a:cubicBezTo>
                  <a:cubicBezTo>
                    <a:pt x="23488" y="10278"/>
                    <a:pt x="23509" y="10279"/>
                    <a:pt x="23527" y="10282"/>
                  </a:cubicBezTo>
                  <a:cubicBezTo>
                    <a:pt x="23496" y="10678"/>
                    <a:pt x="22432" y="11529"/>
                    <a:pt x="21399" y="12045"/>
                  </a:cubicBezTo>
                  <a:cubicBezTo>
                    <a:pt x="21247" y="12137"/>
                    <a:pt x="21186" y="12319"/>
                    <a:pt x="21247" y="12471"/>
                  </a:cubicBezTo>
                  <a:cubicBezTo>
                    <a:pt x="21313" y="12581"/>
                    <a:pt x="21427" y="12659"/>
                    <a:pt x="21543" y="12659"/>
                  </a:cubicBezTo>
                  <a:cubicBezTo>
                    <a:pt x="21586" y="12659"/>
                    <a:pt x="21631" y="12648"/>
                    <a:pt x="21672" y="12623"/>
                  </a:cubicBezTo>
                  <a:cubicBezTo>
                    <a:pt x="22124" y="12420"/>
                    <a:pt x="22894" y="12200"/>
                    <a:pt x="23448" y="12200"/>
                  </a:cubicBezTo>
                  <a:cubicBezTo>
                    <a:pt x="23639" y="12200"/>
                    <a:pt x="23804" y="12226"/>
                    <a:pt x="23922" y="12289"/>
                  </a:cubicBezTo>
                  <a:cubicBezTo>
                    <a:pt x="24013" y="12319"/>
                    <a:pt x="24074" y="12410"/>
                    <a:pt x="24074" y="12501"/>
                  </a:cubicBezTo>
                  <a:cubicBezTo>
                    <a:pt x="24074" y="12501"/>
                    <a:pt x="24013" y="12775"/>
                    <a:pt x="23101" y="13261"/>
                  </a:cubicBezTo>
                  <a:cubicBezTo>
                    <a:pt x="21180" y="14398"/>
                    <a:pt x="17548" y="15438"/>
                    <a:pt x="16302" y="15438"/>
                  </a:cubicBezTo>
                  <a:cubicBezTo>
                    <a:pt x="16149" y="15438"/>
                    <a:pt x="16031" y="15422"/>
                    <a:pt x="15958" y="15389"/>
                  </a:cubicBezTo>
                  <a:cubicBezTo>
                    <a:pt x="15867" y="15328"/>
                    <a:pt x="15715" y="14994"/>
                    <a:pt x="15593" y="14477"/>
                  </a:cubicBezTo>
                  <a:lnTo>
                    <a:pt x="15593" y="14447"/>
                  </a:lnTo>
                  <a:cubicBezTo>
                    <a:pt x="15198" y="12957"/>
                    <a:pt x="14955" y="10161"/>
                    <a:pt x="15198" y="8307"/>
                  </a:cubicBezTo>
                  <a:cubicBezTo>
                    <a:pt x="15411" y="7456"/>
                    <a:pt x="15624" y="7121"/>
                    <a:pt x="15776" y="7061"/>
                  </a:cubicBezTo>
                  <a:close/>
                  <a:moveTo>
                    <a:pt x="13587" y="12258"/>
                  </a:moveTo>
                  <a:cubicBezTo>
                    <a:pt x="13618" y="12744"/>
                    <a:pt x="13739" y="13748"/>
                    <a:pt x="13982" y="14994"/>
                  </a:cubicBezTo>
                  <a:cubicBezTo>
                    <a:pt x="13374" y="15207"/>
                    <a:pt x="12523" y="15450"/>
                    <a:pt x="11307" y="15602"/>
                  </a:cubicBezTo>
                  <a:cubicBezTo>
                    <a:pt x="11216" y="14295"/>
                    <a:pt x="11307" y="13352"/>
                    <a:pt x="11338" y="13018"/>
                  </a:cubicBezTo>
                  <a:cubicBezTo>
                    <a:pt x="12098" y="12623"/>
                    <a:pt x="12858" y="12410"/>
                    <a:pt x="13587" y="12258"/>
                  </a:cubicBezTo>
                  <a:close/>
                  <a:moveTo>
                    <a:pt x="10639" y="13322"/>
                  </a:moveTo>
                  <a:cubicBezTo>
                    <a:pt x="10608" y="13808"/>
                    <a:pt x="10608" y="14659"/>
                    <a:pt x="10639" y="15662"/>
                  </a:cubicBezTo>
                  <a:cubicBezTo>
                    <a:pt x="9909" y="15731"/>
                    <a:pt x="9043" y="15765"/>
                    <a:pt x="8066" y="15765"/>
                  </a:cubicBezTo>
                  <a:cubicBezTo>
                    <a:pt x="7740" y="15765"/>
                    <a:pt x="7402" y="15761"/>
                    <a:pt x="7052" y="15754"/>
                  </a:cubicBezTo>
                  <a:cubicBezTo>
                    <a:pt x="8268" y="14720"/>
                    <a:pt x="9484" y="13930"/>
                    <a:pt x="10639" y="13322"/>
                  </a:cubicBezTo>
                  <a:close/>
                  <a:moveTo>
                    <a:pt x="15137" y="15207"/>
                  </a:moveTo>
                  <a:cubicBezTo>
                    <a:pt x="15289" y="15632"/>
                    <a:pt x="15441" y="15936"/>
                    <a:pt x="15654" y="16058"/>
                  </a:cubicBezTo>
                  <a:cubicBezTo>
                    <a:pt x="15715" y="16058"/>
                    <a:pt x="15745" y="16088"/>
                    <a:pt x="15745" y="16088"/>
                  </a:cubicBezTo>
                  <a:cubicBezTo>
                    <a:pt x="15884" y="16154"/>
                    <a:pt x="16087" y="16184"/>
                    <a:pt x="16340" y="16184"/>
                  </a:cubicBezTo>
                  <a:cubicBezTo>
                    <a:pt x="17245" y="16184"/>
                    <a:pt x="18790" y="15797"/>
                    <a:pt x="20335" y="15298"/>
                  </a:cubicBezTo>
                  <a:cubicBezTo>
                    <a:pt x="20517" y="15632"/>
                    <a:pt x="20639" y="16027"/>
                    <a:pt x="20761" y="16422"/>
                  </a:cubicBezTo>
                  <a:cubicBezTo>
                    <a:pt x="20274" y="16818"/>
                    <a:pt x="18694" y="17912"/>
                    <a:pt x="16049" y="19006"/>
                  </a:cubicBezTo>
                  <a:cubicBezTo>
                    <a:pt x="15441" y="17729"/>
                    <a:pt x="15046" y="16483"/>
                    <a:pt x="14742" y="15419"/>
                  </a:cubicBezTo>
                  <a:cubicBezTo>
                    <a:pt x="14894" y="15328"/>
                    <a:pt x="15016" y="15237"/>
                    <a:pt x="15137" y="15207"/>
                  </a:cubicBezTo>
                  <a:close/>
                  <a:moveTo>
                    <a:pt x="14195" y="15632"/>
                  </a:moveTo>
                  <a:cubicBezTo>
                    <a:pt x="14438" y="16696"/>
                    <a:pt x="14864" y="17942"/>
                    <a:pt x="15472" y="19249"/>
                  </a:cubicBezTo>
                  <a:cubicBezTo>
                    <a:pt x="14499" y="19614"/>
                    <a:pt x="13344" y="20009"/>
                    <a:pt x="12067" y="20313"/>
                  </a:cubicBezTo>
                  <a:cubicBezTo>
                    <a:pt x="11672" y="18793"/>
                    <a:pt x="11459" y="17425"/>
                    <a:pt x="11368" y="16270"/>
                  </a:cubicBezTo>
                  <a:cubicBezTo>
                    <a:pt x="12614" y="16088"/>
                    <a:pt x="13526" y="15875"/>
                    <a:pt x="14195" y="15632"/>
                  </a:cubicBezTo>
                  <a:close/>
                  <a:moveTo>
                    <a:pt x="10669" y="16331"/>
                  </a:moveTo>
                  <a:cubicBezTo>
                    <a:pt x="10760" y="17486"/>
                    <a:pt x="11003" y="18915"/>
                    <a:pt x="11368" y="20465"/>
                  </a:cubicBezTo>
                  <a:cubicBezTo>
                    <a:pt x="10304" y="20678"/>
                    <a:pt x="9180" y="20921"/>
                    <a:pt x="7903" y="21073"/>
                  </a:cubicBezTo>
                  <a:cubicBezTo>
                    <a:pt x="7447" y="19036"/>
                    <a:pt x="7234" y="17395"/>
                    <a:pt x="7113" y="16392"/>
                  </a:cubicBezTo>
                  <a:lnTo>
                    <a:pt x="7113" y="16392"/>
                  </a:lnTo>
                  <a:cubicBezTo>
                    <a:pt x="7487" y="16400"/>
                    <a:pt x="7847" y="16404"/>
                    <a:pt x="8191" y="16404"/>
                  </a:cubicBezTo>
                  <a:cubicBezTo>
                    <a:pt x="9131" y="16404"/>
                    <a:pt x="9957" y="16376"/>
                    <a:pt x="10669" y="16331"/>
                  </a:cubicBezTo>
                  <a:close/>
                  <a:moveTo>
                    <a:pt x="6444" y="16362"/>
                  </a:moveTo>
                  <a:cubicBezTo>
                    <a:pt x="6535" y="17304"/>
                    <a:pt x="6778" y="19036"/>
                    <a:pt x="7234" y="21103"/>
                  </a:cubicBezTo>
                  <a:cubicBezTo>
                    <a:pt x="6140" y="21225"/>
                    <a:pt x="4985" y="21286"/>
                    <a:pt x="3769" y="21286"/>
                  </a:cubicBezTo>
                  <a:cubicBezTo>
                    <a:pt x="3769" y="19918"/>
                    <a:pt x="3860" y="18945"/>
                    <a:pt x="3891" y="18641"/>
                  </a:cubicBezTo>
                  <a:cubicBezTo>
                    <a:pt x="4651" y="17851"/>
                    <a:pt x="5441" y="17091"/>
                    <a:pt x="6292" y="16362"/>
                  </a:cubicBezTo>
                  <a:close/>
                  <a:moveTo>
                    <a:pt x="3131" y="19584"/>
                  </a:moveTo>
                  <a:lnTo>
                    <a:pt x="3131" y="19584"/>
                  </a:lnTo>
                  <a:cubicBezTo>
                    <a:pt x="3101" y="20039"/>
                    <a:pt x="3101" y="20647"/>
                    <a:pt x="3101" y="21377"/>
                  </a:cubicBezTo>
                  <a:lnTo>
                    <a:pt x="2098" y="21377"/>
                  </a:lnTo>
                  <a:cubicBezTo>
                    <a:pt x="2402" y="20678"/>
                    <a:pt x="2736" y="20070"/>
                    <a:pt x="3131" y="19584"/>
                  </a:cubicBezTo>
                  <a:close/>
                  <a:moveTo>
                    <a:pt x="20912" y="17152"/>
                  </a:moveTo>
                  <a:cubicBezTo>
                    <a:pt x="21186" y="18337"/>
                    <a:pt x="21186" y="19705"/>
                    <a:pt x="20973" y="21225"/>
                  </a:cubicBezTo>
                  <a:cubicBezTo>
                    <a:pt x="20730" y="21438"/>
                    <a:pt x="19879" y="22106"/>
                    <a:pt x="18450" y="22866"/>
                  </a:cubicBezTo>
                  <a:cubicBezTo>
                    <a:pt x="17569" y="21802"/>
                    <a:pt x="16870" y="20678"/>
                    <a:pt x="16353" y="19614"/>
                  </a:cubicBezTo>
                  <a:cubicBezTo>
                    <a:pt x="18694" y="18672"/>
                    <a:pt x="20213" y="17638"/>
                    <a:pt x="20912" y="17152"/>
                  </a:cubicBezTo>
                  <a:close/>
                  <a:moveTo>
                    <a:pt x="20821" y="22167"/>
                  </a:moveTo>
                  <a:cubicBezTo>
                    <a:pt x="20669" y="22957"/>
                    <a:pt x="20457" y="23808"/>
                    <a:pt x="20183" y="24690"/>
                  </a:cubicBezTo>
                  <a:cubicBezTo>
                    <a:pt x="19727" y="24264"/>
                    <a:pt x="19302" y="23839"/>
                    <a:pt x="18906" y="23383"/>
                  </a:cubicBezTo>
                  <a:cubicBezTo>
                    <a:pt x="19727" y="22927"/>
                    <a:pt x="20365" y="22501"/>
                    <a:pt x="20821" y="22167"/>
                  </a:cubicBezTo>
                  <a:close/>
                  <a:moveTo>
                    <a:pt x="15776" y="19887"/>
                  </a:moveTo>
                  <a:cubicBezTo>
                    <a:pt x="16323" y="20951"/>
                    <a:pt x="16991" y="22046"/>
                    <a:pt x="17873" y="23170"/>
                  </a:cubicBezTo>
                  <a:cubicBezTo>
                    <a:pt x="16809" y="23687"/>
                    <a:pt x="15411" y="24295"/>
                    <a:pt x="13769" y="24842"/>
                  </a:cubicBezTo>
                  <a:cubicBezTo>
                    <a:pt x="13070" y="23505"/>
                    <a:pt x="12584" y="22198"/>
                    <a:pt x="12250" y="20982"/>
                  </a:cubicBezTo>
                  <a:cubicBezTo>
                    <a:pt x="13587" y="20647"/>
                    <a:pt x="14742" y="20283"/>
                    <a:pt x="15776" y="19887"/>
                  </a:cubicBezTo>
                  <a:close/>
                  <a:moveTo>
                    <a:pt x="11551" y="21103"/>
                  </a:moveTo>
                  <a:cubicBezTo>
                    <a:pt x="11946" y="22350"/>
                    <a:pt x="12432" y="23657"/>
                    <a:pt x="13070" y="25024"/>
                  </a:cubicBezTo>
                  <a:cubicBezTo>
                    <a:pt x="11946" y="25359"/>
                    <a:pt x="10730" y="25663"/>
                    <a:pt x="9332" y="25936"/>
                  </a:cubicBezTo>
                  <a:cubicBezTo>
                    <a:pt x="8815" y="24447"/>
                    <a:pt x="8420" y="23049"/>
                    <a:pt x="8055" y="21711"/>
                  </a:cubicBezTo>
                  <a:cubicBezTo>
                    <a:pt x="9332" y="21559"/>
                    <a:pt x="10487" y="21316"/>
                    <a:pt x="11551" y="21103"/>
                  </a:cubicBezTo>
                  <a:close/>
                  <a:moveTo>
                    <a:pt x="7386" y="21802"/>
                  </a:moveTo>
                  <a:cubicBezTo>
                    <a:pt x="7690" y="23109"/>
                    <a:pt x="8116" y="24568"/>
                    <a:pt x="8663" y="25997"/>
                  </a:cubicBezTo>
                  <a:cubicBezTo>
                    <a:pt x="7295" y="26240"/>
                    <a:pt x="5775" y="26423"/>
                    <a:pt x="4164" y="26544"/>
                  </a:cubicBezTo>
                  <a:cubicBezTo>
                    <a:pt x="3891" y="24903"/>
                    <a:pt x="3769" y="23322"/>
                    <a:pt x="3769" y="22015"/>
                  </a:cubicBezTo>
                  <a:cubicBezTo>
                    <a:pt x="5076" y="22015"/>
                    <a:pt x="6231" y="21954"/>
                    <a:pt x="7386" y="21802"/>
                  </a:cubicBezTo>
                  <a:close/>
                  <a:moveTo>
                    <a:pt x="1794" y="21985"/>
                  </a:moveTo>
                  <a:cubicBezTo>
                    <a:pt x="2250" y="21985"/>
                    <a:pt x="2675" y="22015"/>
                    <a:pt x="3101" y="22015"/>
                  </a:cubicBezTo>
                  <a:cubicBezTo>
                    <a:pt x="3131" y="23353"/>
                    <a:pt x="3192" y="24933"/>
                    <a:pt x="3465" y="26574"/>
                  </a:cubicBezTo>
                  <a:cubicBezTo>
                    <a:pt x="2584" y="26605"/>
                    <a:pt x="1642" y="26635"/>
                    <a:pt x="699" y="26635"/>
                  </a:cubicBezTo>
                  <a:cubicBezTo>
                    <a:pt x="730" y="24812"/>
                    <a:pt x="1277" y="23170"/>
                    <a:pt x="1794" y="21985"/>
                  </a:cubicBezTo>
                  <a:close/>
                  <a:moveTo>
                    <a:pt x="18298" y="23657"/>
                  </a:moveTo>
                  <a:cubicBezTo>
                    <a:pt x="18785" y="24204"/>
                    <a:pt x="19362" y="24781"/>
                    <a:pt x="19940" y="25328"/>
                  </a:cubicBezTo>
                  <a:cubicBezTo>
                    <a:pt x="19757" y="25936"/>
                    <a:pt x="19545" y="26453"/>
                    <a:pt x="19271" y="27030"/>
                  </a:cubicBezTo>
                  <a:cubicBezTo>
                    <a:pt x="18967" y="27213"/>
                    <a:pt x="17873" y="27851"/>
                    <a:pt x="16201" y="28611"/>
                  </a:cubicBezTo>
                  <a:cubicBezTo>
                    <a:pt x="15320" y="27547"/>
                    <a:pt x="14590" y="26483"/>
                    <a:pt x="14043" y="25389"/>
                  </a:cubicBezTo>
                  <a:cubicBezTo>
                    <a:pt x="15776" y="24812"/>
                    <a:pt x="17174" y="24204"/>
                    <a:pt x="18298" y="23657"/>
                  </a:cubicBezTo>
                  <a:close/>
                  <a:moveTo>
                    <a:pt x="18785" y="28064"/>
                  </a:moveTo>
                  <a:cubicBezTo>
                    <a:pt x="18450" y="28854"/>
                    <a:pt x="18055" y="29584"/>
                    <a:pt x="17630" y="30222"/>
                  </a:cubicBezTo>
                  <a:cubicBezTo>
                    <a:pt x="17295" y="29888"/>
                    <a:pt x="16961" y="29523"/>
                    <a:pt x="16657" y="29158"/>
                  </a:cubicBezTo>
                  <a:cubicBezTo>
                    <a:pt x="17539" y="28733"/>
                    <a:pt x="18298" y="28368"/>
                    <a:pt x="18785" y="28064"/>
                  </a:cubicBezTo>
                  <a:close/>
                  <a:moveTo>
                    <a:pt x="13435" y="25632"/>
                  </a:moveTo>
                  <a:cubicBezTo>
                    <a:pt x="14043" y="26726"/>
                    <a:pt x="14742" y="27821"/>
                    <a:pt x="15624" y="28915"/>
                  </a:cubicBezTo>
                  <a:cubicBezTo>
                    <a:pt x="14438" y="29462"/>
                    <a:pt x="13040" y="30009"/>
                    <a:pt x="11520" y="30465"/>
                  </a:cubicBezTo>
                  <a:cubicBezTo>
                    <a:pt x="10730" y="29189"/>
                    <a:pt x="10122" y="27881"/>
                    <a:pt x="9575" y="26544"/>
                  </a:cubicBezTo>
                  <a:cubicBezTo>
                    <a:pt x="11003" y="26271"/>
                    <a:pt x="12280" y="25967"/>
                    <a:pt x="13435" y="25632"/>
                  </a:cubicBezTo>
                  <a:close/>
                  <a:moveTo>
                    <a:pt x="8906" y="26635"/>
                  </a:moveTo>
                  <a:cubicBezTo>
                    <a:pt x="9423" y="27973"/>
                    <a:pt x="10031" y="29340"/>
                    <a:pt x="10791" y="30617"/>
                  </a:cubicBezTo>
                  <a:cubicBezTo>
                    <a:pt x="9180" y="31073"/>
                    <a:pt x="7386" y="31407"/>
                    <a:pt x="5532" y="31529"/>
                  </a:cubicBezTo>
                  <a:cubicBezTo>
                    <a:pt x="4924" y="30161"/>
                    <a:pt x="4499" y="28641"/>
                    <a:pt x="4225" y="27182"/>
                  </a:cubicBezTo>
                  <a:cubicBezTo>
                    <a:pt x="5927" y="27122"/>
                    <a:pt x="7508" y="26909"/>
                    <a:pt x="8906" y="26635"/>
                  </a:cubicBezTo>
                  <a:close/>
                  <a:moveTo>
                    <a:pt x="3587" y="27213"/>
                  </a:moveTo>
                  <a:cubicBezTo>
                    <a:pt x="3860" y="28672"/>
                    <a:pt x="4256" y="30161"/>
                    <a:pt x="4833" y="31559"/>
                  </a:cubicBezTo>
                  <a:cubicBezTo>
                    <a:pt x="4593" y="31568"/>
                    <a:pt x="4347" y="31572"/>
                    <a:pt x="4098" y="31572"/>
                  </a:cubicBezTo>
                  <a:cubicBezTo>
                    <a:pt x="3496" y="31572"/>
                    <a:pt x="2873" y="31550"/>
                    <a:pt x="2250" y="31529"/>
                  </a:cubicBezTo>
                  <a:cubicBezTo>
                    <a:pt x="1307" y="30374"/>
                    <a:pt x="760" y="28976"/>
                    <a:pt x="699" y="27304"/>
                  </a:cubicBezTo>
                  <a:cubicBezTo>
                    <a:pt x="1672" y="27304"/>
                    <a:pt x="2675" y="27274"/>
                    <a:pt x="3587" y="27213"/>
                  </a:cubicBezTo>
                  <a:close/>
                  <a:moveTo>
                    <a:pt x="16049" y="29462"/>
                  </a:moveTo>
                  <a:cubicBezTo>
                    <a:pt x="16414" y="29918"/>
                    <a:pt x="16839" y="30374"/>
                    <a:pt x="17295" y="30799"/>
                  </a:cubicBezTo>
                  <a:cubicBezTo>
                    <a:pt x="16353" y="32198"/>
                    <a:pt x="15350" y="33231"/>
                    <a:pt x="14256" y="33961"/>
                  </a:cubicBezTo>
                  <a:cubicBezTo>
                    <a:pt x="13344" y="33079"/>
                    <a:pt x="12554" y="32076"/>
                    <a:pt x="11855" y="31012"/>
                  </a:cubicBezTo>
                  <a:cubicBezTo>
                    <a:pt x="13466" y="30526"/>
                    <a:pt x="14864" y="30009"/>
                    <a:pt x="16049" y="29462"/>
                  </a:cubicBezTo>
                  <a:close/>
                  <a:moveTo>
                    <a:pt x="5107" y="32228"/>
                  </a:moveTo>
                  <a:cubicBezTo>
                    <a:pt x="5441" y="32927"/>
                    <a:pt x="5836" y="33565"/>
                    <a:pt x="6231" y="34173"/>
                  </a:cubicBezTo>
                  <a:cubicBezTo>
                    <a:pt x="5745" y="33991"/>
                    <a:pt x="5228" y="33717"/>
                    <a:pt x="4681" y="33444"/>
                  </a:cubicBezTo>
                  <a:cubicBezTo>
                    <a:pt x="4043" y="33110"/>
                    <a:pt x="3435" y="32684"/>
                    <a:pt x="2949" y="32228"/>
                  </a:cubicBezTo>
                  <a:lnTo>
                    <a:pt x="2949" y="32228"/>
                  </a:lnTo>
                  <a:cubicBezTo>
                    <a:pt x="3298" y="32258"/>
                    <a:pt x="3663" y="32274"/>
                    <a:pt x="4028" y="32274"/>
                  </a:cubicBezTo>
                  <a:cubicBezTo>
                    <a:pt x="4392" y="32274"/>
                    <a:pt x="4757" y="32258"/>
                    <a:pt x="5107" y="32228"/>
                  </a:cubicBezTo>
                  <a:close/>
                  <a:moveTo>
                    <a:pt x="11155" y="31164"/>
                  </a:moveTo>
                  <a:cubicBezTo>
                    <a:pt x="11855" y="32289"/>
                    <a:pt x="12706" y="33353"/>
                    <a:pt x="13618" y="34265"/>
                  </a:cubicBezTo>
                  <a:cubicBezTo>
                    <a:pt x="12620" y="34815"/>
                    <a:pt x="11535" y="35093"/>
                    <a:pt x="10346" y="35093"/>
                  </a:cubicBezTo>
                  <a:cubicBezTo>
                    <a:pt x="9434" y="35093"/>
                    <a:pt x="8460" y="34929"/>
                    <a:pt x="7417" y="34599"/>
                  </a:cubicBezTo>
                  <a:cubicBezTo>
                    <a:pt x="6778" y="33869"/>
                    <a:pt x="6292" y="33049"/>
                    <a:pt x="5836" y="32167"/>
                  </a:cubicBezTo>
                  <a:cubicBezTo>
                    <a:pt x="7690" y="32015"/>
                    <a:pt x="9514" y="31620"/>
                    <a:pt x="11155" y="31164"/>
                  </a:cubicBezTo>
                  <a:close/>
                  <a:moveTo>
                    <a:pt x="20414" y="1"/>
                  </a:moveTo>
                  <a:cubicBezTo>
                    <a:pt x="19464" y="1"/>
                    <a:pt x="18771" y="2007"/>
                    <a:pt x="18390" y="3474"/>
                  </a:cubicBezTo>
                  <a:cubicBezTo>
                    <a:pt x="18236" y="3166"/>
                    <a:pt x="17995" y="2966"/>
                    <a:pt x="17650" y="2966"/>
                  </a:cubicBezTo>
                  <a:cubicBezTo>
                    <a:pt x="17586" y="2966"/>
                    <a:pt x="17519" y="2973"/>
                    <a:pt x="17447" y="2988"/>
                  </a:cubicBezTo>
                  <a:cubicBezTo>
                    <a:pt x="16444" y="3139"/>
                    <a:pt x="16232" y="5115"/>
                    <a:pt x="16201" y="6483"/>
                  </a:cubicBezTo>
                  <a:cubicBezTo>
                    <a:pt x="16140" y="6483"/>
                    <a:pt x="16140" y="6453"/>
                    <a:pt x="16110" y="6453"/>
                  </a:cubicBezTo>
                  <a:cubicBezTo>
                    <a:pt x="15992" y="6394"/>
                    <a:pt x="15874" y="6360"/>
                    <a:pt x="15748" y="6360"/>
                  </a:cubicBezTo>
                  <a:cubicBezTo>
                    <a:pt x="15679" y="6360"/>
                    <a:pt x="15608" y="6370"/>
                    <a:pt x="15532" y="6392"/>
                  </a:cubicBezTo>
                  <a:cubicBezTo>
                    <a:pt x="15046" y="6544"/>
                    <a:pt x="14742" y="7152"/>
                    <a:pt x="14560" y="8276"/>
                  </a:cubicBezTo>
                  <a:cubicBezTo>
                    <a:pt x="14438" y="9067"/>
                    <a:pt x="14408" y="10252"/>
                    <a:pt x="14469" y="11407"/>
                  </a:cubicBezTo>
                  <a:cubicBezTo>
                    <a:pt x="14256" y="11407"/>
                    <a:pt x="14013" y="11468"/>
                    <a:pt x="13800" y="11498"/>
                  </a:cubicBezTo>
                  <a:cubicBezTo>
                    <a:pt x="12858" y="11650"/>
                    <a:pt x="11855" y="11954"/>
                    <a:pt x="10821" y="12441"/>
                  </a:cubicBezTo>
                  <a:cubicBezTo>
                    <a:pt x="9423" y="13079"/>
                    <a:pt x="7934" y="14052"/>
                    <a:pt x="6414" y="15298"/>
                  </a:cubicBezTo>
                  <a:cubicBezTo>
                    <a:pt x="6231" y="15450"/>
                    <a:pt x="6049" y="15602"/>
                    <a:pt x="5897" y="15754"/>
                  </a:cubicBezTo>
                  <a:cubicBezTo>
                    <a:pt x="4985" y="16514"/>
                    <a:pt x="4104" y="17395"/>
                    <a:pt x="3283" y="18307"/>
                  </a:cubicBezTo>
                  <a:cubicBezTo>
                    <a:pt x="2553" y="19067"/>
                    <a:pt x="1824" y="20222"/>
                    <a:pt x="1246" y="21498"/>
                  </a:cubicBezTo>
                  <a:lnTo>
                    <a:pt x="1246" y="21529"/>
                  </a:lnTo>
                  <a:cubicBezTo>
                    <a:pt x="699" y="22805"/>
                    <a:pt x="0" y="24781"/>
                    <a:pt x="0" y="27000"/>
                  </a:cubicBezTo>
                  <a:cubicBezTo>
                    <a:pt x="31" y="28976"/>
                    <a:pt x="639" y="30678"/>
                    <a:pt x="1824" y="32046"/>
                  </a:cubicBezTo>
                  <a:lnTo>
                    <a:pt x="1854" y="32076"/>
                  </a:lnTo>
                  <a:cubicBezTo>
                    <a:pt x="2523" y="32836"/>
                    <a:pt x="3344" y="33505"/>
                    <a:pt x="4347" y="34021"/>
                  </a:cubicBezTo>
                  <a:lnTo>
                    <a:pt x="5259" y="34477"/>
                  </a:lnTo>
                  <a:cubicBezTo>
                    <a:pt x="5897" y="34781"/>
                    <a:pt x="6535" y="35055"/>
                    <a:pt x="7113" y="35237"/>
                  </a:cubicBezTo>
                  <a:cubicBezTo>
                    <a:pt x="8229" y="35609"/>
                    <a:pt x="9296" y="35792"/>
                    <a:pt x="10309" y="35792"/>
                  </a:cubicBezTo>
                  <a:cubicBezTo>
                    <a:pt x="11698" y="35792"/>
                    <a:pt x="12987" y="35449"/>
                    <a:pt x="14165" y="34781"/>
                  </a:cubicBezTo>
                  <a:cubicBezTo>
                    <a:pt x="14197" y="34789"/>
                    <a:pt x="14232" y="34793"/>
                    <a:pt x="14267" y="34793"/>
                  </a:cubicBezTo>
                  <a:cubicBezTo>
                    <a:pt x="14363" y="34793"/>
                    <a:pt x="14463" y="34765"/>
                    <a:pt x="14529" y="34720"/>
                  </a:cubicBezTo>
                  <a:cubicBezTo>
                    <a:pt x="14560" y="34660"/>
                    <a:pt x="14590" y="34599"/>
                    <a:pt x="14590" y="34569"/>
                  </a:cubicBezTo>
                  <a:cubicBezTo>
                    <a:pt x="16475" y="33292"/>
                    <a:pt x="18055" y="31255"/>
                    <a:pt x="19453" y="28277"/>
                  </a:cubicBezTo>
                  <a:cubicBezTo>
                    <a:pt x="19575" y="28033"/>
                    <a:pt x="19727" y="27730"/>
                    <a:pt x="19849" y="27456"/>
                  </a:cubicBezTo>
                  <a:cubicBezTo>
                    <a:pt x="19879" y="27426"/>
                    <a:pt x="19879" y="27365"/>
                    <a:pt x="19909" y="27334"/>
                  </a:cubicBezTo>
                  <a:cubicBezTo>
                    <a:pt x="20791" y="25328"/>
                    <a:pt x="21368" y="23322"/>
                    <a:pt x="21642" y="21498"/>
                  </a:cubicBezTo>
                  <a:lnTo>
                    <a:pt x="21642" y="21407"/>
                  </a:lnTo>
                  <a:cubicBezTo>
                    <a:pt x="21885" y="19584"/>
                    <a:pt x="21824" y="17942"/>
                    <a:pt x="21490" y="16514"/>
                  </a:cubicBezTo>
                  <a:lnTo>
                    <a:pt x="21490" y="16483"/>
                  </a:lnTo>
                  <a:cubicBezTo>
                    <a:pt x="21368" y="15966"/>
                    <a:pt x="21186" y="15510"/>
                    <a:pt x="20973" y="15115"/>
                  </a:cubicBezTo>
                  <a:cubicBezTo>
                    <a:pt x="22311" y="14599"/>
                    <a:pt x="23527" y="14052"/>
                    <a:pt x="24165" y="13535"/>
                  </a:cubicBezTo>
                  <a:cubicBezTo>
                    <a:pt x="24560" y="13292"/>
                    <a:pt x="24742" y="13018"/>
                    <a:pt x="24834" y="12744"/>
                  </a:cubicBezTo>
                  <a:cubicBezTo>
                    <a:pt x="25624" y="12319"/>
                    <a:pt x="27448" y="11225"/>
                    <a:pt x="27478" y="10343"/>
                  </a:cubicBezTo>
                  <a:cubicBezTo>
                    <a:pt x="27478" y="10161"/>
                    <a:pt x="27417" y="9978"/>
                    <a:pt x="27235" y="9827"/>
                  </a:cubicBezTo>
                  <a:cubicBezTo>
                    <a:pt x="27174" y="9735"/>
                    <a:pt x="27113" y="9705"/>
                    <a:pt x="27022" y="9675"/>
                  </a:cubicBezTo>
                  <a:cubicBezTo>
                    <a:pt x="28116" y="8337"/>
                    <a:pt x="29211" y="6301"/>
                    <a:pt x="28603" y="5176"/>
                  </a:cubicBezTo>
                  <a:cubicBezTo>
                    <a:pt x="28511" y="4994"/>
                    <a:pt x="28299" y="4842"/>
                    <a:pt x="28086" y="4781"/>
                  </a:cubicBezTo>
                  <a:cubicBezTo>
                    <a:pt x="27974" y="4742"/>
                    <a:pt x="27846" y="4724"/>
                    <a:pt x="27707" y="4724"/>
                  </a:cubicBezTo>
                  <a:cubicBezTo>
                    <a:pt x="27095" y="4724"/>
                    <a:pt x="26268" y="5067"/>
                    <a:pt x="25624" y="5389"/>
                  </a:cubicBezTo>
                  <a:cubicBezTo>
                    <a:pt x="26019" y="4538"/>
                    <a:pt x="26445" y="3504"/>
                    <a:pt x="26019" y="2988"/>
                  </a:cubicBezTo>
                  <a:cubicBezTo>
                    <a:pt x="25958" y="2866"/>
                    <a:pt x="25806" y="2744"/>
                    <a:pt x="25533" y="2714"/>
                  </a:cubicBezTo>
                  <a:cubicBezTo>
                    <a:pt x="25512" y="2713"/>
                    <a:pt x="25490" y="2712"/>
                    <a:pt x="25468" y="2712"/>
                  </a:cubicBezTo>
                  <a:cubicBezTo>
                    <a:pt x="25018" y="2712"/>
                    <a:pt x="24412" y="3004"/>
                    <a:pt x="23861" y="3352"/>
                  </a:cubicBezTo>
                  <a:cubicBezTo>
                    <a:pt x="24408" y="2349"/>
                    <a:pt x="24773" y="1164"/>
                    <a:pt x="24134" y="708"/>
                  </a:cubicBezTo>
                  <a:cubicBezTo>
                    <a:pt x="23987" y="602"/>
                    <a:pt x="23825" y="555"/>
                    <a:pt x="23654" y="555"/>
                  </a:cubicBezTo>
                  <a:cubicBezTo>
                    <a:pt x="22942" y="555"/>
                    <a:pt x="22072" y="1365"/>
                    <a:pt x="21460" y="2076"/>
                  </a:cubicBezTo>
                  <a:cubicBezTo>
                    <a:pt x="21520" y="1498"/>
                    <a:pt x="21429" y="860"/>
                    <a:pt x="21156" y="434"/>
                  </a:cubicBezTo>
                  <a:cubicBezTo>
                    <a:pt x="21034" y="222"/>
                    <a:pt x="20791" y="70"/>
                    <a:pt x="20517" y="9"/>
                  </a:cubicBezTo>
                  <a:cubicBezTo>
                    <a:pt x="20483" y="4"/>
                    <a:pt x="20448" y="1"/>
                    <a:pt x="20414" y="1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CUSTOM_7_1_1_1">
    <p:spTree>
      <p:nvGrpSpPr>
        <p:cNvPr id="1662" name="Shape 1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3" name="Google Shape;1663;p28"/>
          <p:cNvSpPr txBox="1"/>
          <p:nvPr>
            <p:ph type="title"/>
          </p:nvPr>
        </p:nvSpPr>
        <p:spPr>
          <a:xfrm>
            <a:off x="722375" y="387100"/>
            <a:ext cx="769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1664" name="Google Shape;1664;p28"/>
          <p:cNvGrpSpPr/>
          <p:nvPr/>
        </p:nvGrpSpPr>
        <p:grpSpPr>
          <a:xfrm>
            <a:off x="7641075" y="-163037"/>
            <a:ext cx="1889050" cy="1758163"/>
            <a:chOff x="7641075" y="-163037"/>
            <a:chExt cx="1889050" cy="1758163"/>
          </a:xfrm>
        </p:grpSpPr>
        <p:grpSp>
          <p:nvGrpSpPr>
            <p:cNvPr id="1665" name="Google Shape;1665;p28"/>
            <p:cNvGrpSpPr/>
            <p:nvPr/>
          </p:nvGrpSpPr>
          <p:grpSpPr>
            <a:xfrm>
              <a:off x="8613650" y="1108375"/>
              <a:ext cx="916475" cy="486750"/>
              <a:chOff x="6457825" y="2667475"/>
              <a:chExt cx="916475" cy="486750"/>
            </a:xfrm>
          </p:grpSpPr>
          <p:sp>
            <p:nvSpPr>
              <p:cNvPr id="1666" name="Google Shape;1666;p28"/>
              <p:cNvSpPr/>
              <p:nvPr/>
            </p:nvSpPr>
            <p:spPr>
              <a:xfrm>
                <a:off x="6457825" y="2667475"/>
                <a:ext cx="916475" cy="486750"/>
              </a:xfrm>
              <a:custGeom>
                <a:rect b="b" l="l" r="r" t="t"/>
                <a:pathLst>
                  <a:path extrusionOk="0" h="19470" w="36659">
                    <a:moveTo>
                      <a:pt x="35285" y="4309"/>
                    </a:moveTo>
                    <a:cubicBezTo>
                      <a:pt x="35800" y="4309"/>
                      <a:pt x="35131" y="5419"/>
                      <a:pt x="34986" y="5564"/>
                    </a:cubicBezTo>
                    <a:cubicBezTo>
                      <a:pt x="34622" y="6020"/>
                      <a:pt x="34196" y="6385"/>
                      <a:pt x="33710" y="6749"/>
                    </a:cubicBezTo>
                    <a:cubicBezTo>
                      <a:pt x="32403" y="7601"/>
                      <a:pt x="30822" y="7965"/>
                      <a:pt x="29272" y="7965"/>
                    </a:cubicBezTo>
                    <a:lnTo>
                      <a:pt x="28846" y="7965"/>
                    </a:lnTo>
                    <a:cubicBezTo>
                      <a:pt x="28938" y="7965"/>
                      <a:pt x="29059" y="7904"/>
                      <a:pt x="29211" y="7904"/>
                    </a:cubicBezTo>
                    <a:cubicBezTo>
                      <a:pt x="30549" y="7752"/>
                      <a:pt x="31886" y="6993"/>
                      <a:pt x="32828" y="6142"/>
                    </a:cubicBezTo>
                    <a:cubicBezTo>
                      <a:pt x="33436" y="5564"/>
                      <a:pt x="34318" y="4470"/>
                      <a:pt x="35199" y="4318"/>
                    </a:cubicBezTo>
                    <a:cubicBezTo>
                      <a:pt x="35231" y="4312"/>
                      <a:pt x="35259" y="4309"/>
                      <a:pt x="35285" y="4309"/>
                    </a:cubicBezTo>
                    <a:close/>
                    <a:moveTo>
                      <a:pt x="21733" y="589"/>
                    </a:moveTo>
                    <a:cubicBezTo>
                      <a:pt x="23192" y="589"/>
                      <a:pt x="24705" y="854"/>
                      <a:pt x="25928" y="1765"/>
                    </a:cubicBezTo>
                    <a:cubicBezTo>
                      <a:pt x="27661" y="3041"/>
                      <a:pt x="28421" y="5230"/>
                      <a:pt x="28816" y="7266"/>
                    </a:cubicBezTo>
                    <a:cubicBezTo>
                      <a:pt x="28208" y="7297"/>
                      <a:pt x="27175" y="7418"/>
                      <a:pt x="27144" y="7996"/>
                    </a:cubicBezTo>
                    <a:cubicBezTo>
                      <a:pt x="27069" y="8520"/>
                      <a:pt x="27896" y="8613"/>
                      <a:pt x="28564" y="8613"/>
                    </a:cubicBezTo>
                    <a:cubicBezTo>
                      <a:pt x="28710" y="8613"/>
                      <a:pt x="28848" y="8609"/>
                      <a:pt x="28968" y="8604"/>
                    </a:cubicBezTo>
                    <a:lnTo>
                      <a:pt x="28968" y="8604"/>
                    </a:lnTo>
                    <a:cubicBezTo>
                      <a:pt x="29150" y="13528"/>
                      <a:pt x="25320" y="16932"/>
                      <a:pt x="20792" y="18087"/>
                    </a:cubicBezTo>
                    <a:cubicBezTo>
                      <a:pt x="19212" y="18496"/>
                      <a:pt x="17548" y="18706"/>
                      <a:pt x="15874" y="18706"/>
                    </a:cubicBezTo>
                    <a:cubicBezTo>
                      <a:pt x="12070" y="18706"/>
                      <a:pt x="8217" y="17622"/>
                      <a:pt x="5199" y="15321"/>
                    </a:cubicBezTo>
                    <a:cubicBezTo>
                      <a:pt x="3010" y="13619"/>
                      <a:pt x="183" y="10367"/>
                      <a:pt x="882" y="7388"/>
                    </a:cubicBezTo>
                    <a:cubicBezTo>
                      <a:pt x="1034" y="6719"/>
                      <a:pt x="1338" y="5929"/>
                      <a:pt x="1977" y="5655"/>
                    </a:cubicBezTo>
                    <a:cubicBezTo>
                      <a:pt x="2299" y="5511"/>
                      <a:pt x="2653" y="5464"/>
                      <a:pt x="3018" y="5464"/>
                    </a:cubicBezTo>
                    <a:cubicBezTo>
                      <a:pt x="3652" y="5464"/>
                      <a:pt x="4316" y="5606"/>
                      <a:pt x="4895" y="5625"/>
                    </a:cubicBezTo>
                    <a:cubicBezTo>
                      <a:pt x="5126" y="5646"/>
                      <a:pt x="5352" y="5656"/>
                      <a:pt x="5575" y="5656"/>
                    </a:cubicBezTo>
                    <a:cubicBezTo>
                      <a:pt x="7603" y="5656"/>
                      <a:pt x="9287" y="4821"/>
                      <a:pt x="11095" y="3862"/>
                    </a:cubicBezTo>
                    <a:cubicBezTo>
                      <a:pt x="14256" y="2433"/>
                      <a:pt x="17570" y="883"/>
                      <a:pt x="21004" y="610"/>
                    </a:cubicBezTo>
                    <a:cubicBezTo>
                      <a:pt x="21245" y="596"/>
                      <a:pt x="21488" y="589"/>
                      <a:pt x="21733" y="589"/>
                    </a:cubicBezTo>
                    <a:close/>
                    <a:moveTo>
                      <a:pt x="21787" y="0"/>
                    </a:moveTo>
                    <a:cubicBezTo>
                      <a:pt x="21729" y="0"/>
                      <a:pt x="21671" y="1"/>
                      <a:pt x="21612" y="2"/>
                    </a:cubicBezTo>
                    <a:cubicBezTo>
                      <a:pt x="17874" y="93"/>
                      <a:pt x="14256" y="1734"/>
                      <a:pt x="10822" y="3284"/>
                    </a:cubicBezTo>
                    <a:cubicBezTo>
                      <a:pt x="9302" y="4044"/>
                      <a:pt x="7843" y="4926"/>
                      <a:pt x="6110" y="5078"/>
                    </a:cubicBezTo>
                    <a:cubicBezTo>
                      <a:pt x="6004" y="5085"/>
                      <a:pt x="5897" y="5089"/>
                      <a:pt x="5789" y="5089"/>
                    </a:cubicBezTo>
                    <a:cubicBezTo>
                      <a:pt x="4925" y="5089"/>
                      <a:pt x="4015" y="4873"/>
                      <a:pt x="3123" y="4873"/>
                    </a:cubicBezTo>
                    <a:cubicBezTo>
                      <a:pt x="2788" y="4873"/>
                      <a:pt x="2455" y="4903"/>
                      <a:pt x="2129" y="4986"/>
                    </a:cubicBezTo>
                    <a:cubicBezTo>
                      <a:pt x="578" y="5412"/>
                      <a:pt x="1" y="7236"/>
                      <a:pt x="122" y="8725"/>
                    </a:cubicBezTo>
                    <a:cubicBezTo>
                      <a:pt x="457" y="12281"/>
                      <a:pt x="3527" y="15443"/>
                      <a:pt x="6536" y="17114"/>
                    </a:cubicBezTo>
                    <a:cubicBezTo>
                      <a:pt x="9364" y="18660"/>
                      <a:pt x="12660" y="19470"/>
                      <a:pt x="15937" y="19470"/>
                    </a:cubicBezTo>
                    <a:cubicBezTo>
                      <a:pt x="17944" y="19470"/>
                      <a:pt x="19944" y="19166"/>
                      <a:pt x="21825" y="18543"/>
                    </a:cubicBezTo>
                    <a:cubicBezTo>
                      <a:pt x="24013" y="17844"/>
                      <a:pt x="26141" y="16628"/>
                      <a:pt x="27631" y="14804"/>
                    </a:cubicBezTo>
                    <a:cubicBezTo>
                      <a:pt x="29029" y="13041"/>
                      <a:pt x="29637" y="10883"/>
                      <a:pt x="29576" y="8664"/>
                    </a:cubicBezTo>
                    <a:cubicBezTo>
                      <a:pt x="31248" y="8604"/>
                      <a:pt x="32919" y="8208"/>
                      <a:pt x="34226" y="7205"/>
                    </a:cubicBezTo>
                    <a:cubicBezTo>
                      <a:pt x="34956" y="6658"/>
                      <a:pt x="36658" y="5260"/>
                      <a:pt x="35989" y="4166"/>
                    </a:cubicBezTo>
                    <a:cubicBezTo>
                      <a:pt x="35791" y="3835"/>
                      <a:pt x="35531" y="3710"/>
                      <a:pt x="35248" y="3710"/>
                    </a:cubicBezTo>
                    <a:cubicBezTo>
                      <a:pt x="34619" y="3710"/>
                      <a:pt x="33876" y="4326"/>
                      <a:pt x="33436" y="4683"/>
                    </a:cubicBezTo>
                    <a:cubicBezTo>
                      <a:pt x="32220" y="5746"/>
                      <a:pt x="31035" y="6932"/>
                      <a:pt x="29363" y="7266"/>
                    </a:cubicBezTo>
                    <a:cubicBezTo>
                      <a:pt x="29029" y="5138"/>
                      <a:pt x="28178" y="2859"/>
                      <a:pt x="26475" y="1491"/>
                    </a:cubicBezTo>
                    <a:cubicBezTo>
                      <a:pt x="25153" y="433"/>
                      <a:pt x="23489" y="0"/>
                      <a:pt x="2178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7" name="Google Shape;1667;p28"/>
              <p:cNvSpPr/>
              <p:nvPr/>
            </p:nvSpPr>
            <p:spPr>
              <a:xfrm>
                <a:off x="6835200" y="2915100"/>
                <a:ext cx="330000" cy="196000"/>
              </a:xfrm>
              <a:custGeom>
                <a:rect b="b" l="l" r="r" t="t"/>
                <a:pathLst>
                  <a:path extrusionOk="0" h="7840" w="13200">
                    <a:moveTo>
                      <a:pt x="12727" y="0"/>
                    </a:moveTo>
                    <a:cubicBezTo>
                      <a:pt x="12643" y="0"/>
                      <a:pt x="12562" y="38"/>
                      <a:pt x="12505" y="127"/>
                    </a:cubicBezTo>
                    <a:cubicBezTo>
                      <a:pt x="11168" y="2224"/>
                      <a:pt x="9405" y="4200"/>
                      <a:pt x="7247" y="5446"/>
                    </a:cubicBezTo>
                    <a:cubicBezTo>
                      <a:pt x="5559" y="6459"/>
                      <a:pt x="3494" y="7183"/>
                      <a:pt x="1506" y="7183"/>
                    </a:cubicBezTo>
                    <a:cubicBezTo>
                      <a:pt x="1167" y="7183"/>
                      <a:pt x="831" y="7162"/>
                      <a:pt x="499" y="7118"/>
                    </a:cubicBezTo>
                    <a:cubicBezTo>
                      <a:pt x="479" y="7115"/>
                      <a:pt x="460" y="7114"/>
                      <a:pt x="442" y="7114"/>
                    </a:cubicBezTo>
                    <a:cubicBezTo>
                      <a:pt x="39" y="7114"/>
                      <a:pt x="1" y="7727"/>
                      <a:pt x="408" y="7756"/>
                    </a:cubicBezTo>
                    <a:cubicBezTo>
                      <a:pt x="786" y="7813"/>
                      <a:pt x="1174" y="7839"/>
                      <a:pt x="1566" y="7839"/>
                    </a:cubicBezTo>
                    <a:cubicBezTo>
                      <a:pt x="3721" y="7839"/>
                      <a:pt x="6010" y="7034"/>
                      <a:pt x="7733" y="5902"/>
                    </a:cubicBezTo>
                    <a:cubicBezTo>
                      <a:pt x="9861" y="4504"/>
                      <a:pt x="11624" y="2650"/>
                      <a:pt x="13022" y="522"/>
                    </a:cubicBezTo>
                    <a:cubicBezTo>
                      <a:pt x="13200" y="278"/>
                      <a:pt x="12954" y="0"/>
                      <a:pt x="1272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8" name="Google Shape;1668;p28"/>
              <p:cNvSpPr/>
              <p:nvPr/>
            </p:nvSpPr>
            <p:spPr>
              <a:xfrm>
                <a:off x="6547500" y="2975375"/>
                <a:ext cx="246550" cy="122350"/>
              </a:xfrm>
              <a:custGeom>
                <a:rect b="b" l="l" r="r" t="t"/>
                <a:pathLst>
                  <a:path extrusionOk="0" h="4894" w="9862">
                    <a:moveTo>
                      <a:pt x="484" y="0"/>
                    </a:moveTo>
                    <a:cubicBezTo>
                      <a:pt x="247" y="0"/>
                      <a:pt x="0" y="314"/>
                      <a:pt x="183" y="543"/>
                    </a:cubicBezTo>
                    <a:cubicBezTo>
                      <a:pt x="2341" y="3431"/>
                      <a:pt x="5867" y="4798"/>
                      <a:pt x="9362" y="4890"/>
                    </a:cubicBezTo>
                    <a:cubicBezTo>
                      <a:pt x="9381" y="4892"/>
                      <a:pt x="9400" y="4893"/>
                      <a:pt x="9417" y="4893"/>
                    </a:cubicBezTo>
                    <a:cubicBezTo>
                      <a:pt x="9823" y="4893"/>
                      <a:pt x="9861" y="4251"/>
                      <a:pt x="9454" y="4251"/>
                    </a:cubicBezTo>
                    <a:cubicBezTo>
                      <a:pt x="6110" y="4160"/>
                      <a:pt x="2767" y="2853"/>
                      <a:pt x="700" y="117"/>
                    </a:cubicBezTo>
                    <a:cubicBezTo>
                      <a:pt x="639" y="34"/>
                      <a:pt x="562" y="0"/>
                      <a:pt x="48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69" name="Google Shape;1669;p28"/>
            <p:cNvGrpSpPr/>
            <p:nvPr/>
          </p:nvGrpSpPr>
          <p:grpSpPr>
            <a:xfrm>
              <a:off x="8031413" y="483700"/>
              <a:ext cx="775875" cy="520750"/>
              <a:chOff x="6587025" y="4699175"/>
              <a:chExt cx="775875" cy="520750"/>
            </a:xfrm>
          </p:grpSpPr>
          <p:sp>
            <p:nvSpPr>
              <p:cNvPr id="1670" name="Google Shape;1670;p28"/>
              <p:cNvSpPr/>
              <p:nvPr/>
            </p:nvSpPr>
            <p:spPr>
              <a:xfrm>
                <a:off x="6587025" y="4699175"/>
                <a:ext cx="775875" cy="520750"/>
              </a:xfrm>
              <a:custGeom>
                <a:rect b="b" l="l" r="r" t="t"/>
                <a:pathLst>
                  <a:path extrusionOk="0" h="20830" w="31035">
                    <a:moveTo>
                      <a:pt x="3274" y="706"/>
                    </a:moveTo>
                    <a:cubicBezTo>
                      <a:pt x="3307" y="706"/>
                      <a:pt x="3340" y="708"/>
                      <a:pt x="3374" y="710"/>
                    </a:cubicBezTo>
                    <a:cubicBezTo>
                      <a:pt x="3496" y="710"/>
                      <a:pt x="3830" y="741"/>
                      <a:pt x="3860" y="771"/>
                    </a:cubicBezTo>
                    <a:cubicBezTo>
                      <a:pt x="3921" y="802"/>
                      <a:pt x="3952" y="954"/>
                      <a:pt x="3952" y="1075"/>
                    </a:cubicBezTo>
                    <a:cubicBezTo>
                      <a:pt x="4043" y="1379"/>
                      <a:pt x="4134" y="1835"/>
                      <a:pt x="4438" y="2534"/>
                    </a:cubicBezTo>
                    <a:cubicBezTo>
                      <a:pt x="4278" y="2466"/>
                      <a:pt x="4085" y="2432"/>
                      <a:pt x="3857" y="2432"/>
                    </a:cubicBezTo>
                    <a:cubicBezTo>
                      <a:pt x="3781" y="2432"/>
                      <a:pt x="3701" y="2435"/>
                      <a:pt x="3617" y="2443"/>
                    </a:cubicBezTo>
                    <a:cubicBezTo>
                      <a:pt x="2857" y="2473"/>
                      <a:pt x="2037" y="2899"/>
                      <a:pt x="1338" y="3689"/>
                    </a:cubicBezTo>
                    <a:cubicBezTo>
                      <a:pt x="1398" y="3324"/>
                      <a:pt x="1459" y="2990"/>
                      <a:pt x="1550" y="2717"/>
                    </a:cubicBezTo>
                    <a:cubicBezTo>
                      <a:pt x="1757" y="2097"/>
                      <a:pt x="2220" y="706"/>
                      <a:pt x="3274" y="706"/>
                    </a:cubicBezTo>
                    <a:close/>
                    <a:moveTo>
                      <a:pt x="28937" y="14290"/>
                    </a:moveTo>
                    <a:cubicBezTo>
                      <a:pt x="29689" y="14290"/>
                      <a:pt x="30289" y="14358"/>
                      <a:pt x="30335" y="14571"/>
                    </a:cubicBezTo>
                    <a:cubicBezTo>
                      <a:pt x="30365" y="14753"/>
                      <a:pt x="30365" y="14996"/>
                      <a:pt x="30274" y="15209"/>
                    </a:cubicBezTo>
                    <a:cubicBezTo>
                      <a:pt x="30031" y="16151"/>
                      <a:pt x="28998" y="17154"/>
                      <a:pt x="27478" y="17975"/>
                    </a:cubicBezTo>
                    <a:cubicBezTo>
                      <a:pt x="27751" y="17185"/>
                      <a:pt x="27782" y="16455"/>
                      <a:pt x="27539" y="15787"/>
                    </a:cubicBezTo>
                    <a:cubicBezTo>
                      <a:pt x="27356" y="15179"/>
                      <a:pt x="26991" y="14723"/>
                      <a:pt x="26627" y="14419"/>
                    </a:cubicBezTo>
                    <a:cubicBezTo>
                      <a:pt x="27280" y="14358"/>
                      <a:pt x="28185" y="14290"/>
                      <a:pt x="28937" y="14290"/>
                    </a:cubicBezTo>
                    <a:close/>
                    <a:moveTo>
                      <a:pt x="3725" y="3080"/>
                    </a:moveTo>
                    <a:cubicBezTo>
                      <a:pt x="4440" y="3080"/>
                      <a:pt x="4896" y="3478"/>
                      <a:pt x="4955" y="3507"/>
                    </a:cubicBezTo>
                    <a:cubicBezTo>
                      <a:pt x="5441" y="4419"/>
                      <a:pt x="6231" y="5635"/>
                      <a:pt x="7447" y="7185"/>
                    </a:cubicBezTo>
                    <a:cubicBezTo>
                      <a:pt x="12331" y="13493"/>
                      <a:pt x="21942" y="14547"/>
                      <a:pt x="24366" y="14547"/>
                    </a:cubicBezTo>
                    <a:cubicBezTo>
                      <a:pt x="24476" y="14547"/>
                      <a:pt x="24572" y="14544"/>
                      <a:pt x="24651" y="14540"/>
                    </a:cubicBezTo>
                    <a:cubicBezTo>
                      <a:pt x="24925" y="14540"/>
                      <a:pt x="25259" y="14480"/>
                      <a:pt x="25624" y="14449"/>
                    </a:cubicBezTo>
                    <a:cubicBezTo>
                      <a:pt x="25836" y="14571"/>
                      <a:pt x="26627" y="15057"/>
                      <a:pt x="26900" y="15939"/>
                    </a:cubicBezTo>
                    <a:cubicBezTo>
                      <a:pt x="27143" y="16638"/>
                      <a:pt x="27022" y="17458"/>
                      <a:pt x="26566" y="18370"/>
                    </a:cubicBezTo>
                    <a:cubicBezTo>
                      <a:pt x="25988" y="18613"/>
                      <a:pt x="25381" y="18857"/>
                      <a:pt x="24712" y="19069"/>
                    </a:cubicBezTo>
                    <a:cubicBezTo>
                      <a:pt x="22782" y="19736"/>
                      <a:pt x="20491" y="20155"/>
                      <a:pt x="18071" y="20155"/>
                    </a:cubicBezTo>
                    <a:cubicBezTo>
                      <a:pt x="14203" y="20155"/>
                      <a:pt x="10003" y="19085"/>
                      <a:pt x="6414" y="16243"/>
                    </a:cubicBezTo>
                    <a:cubicBezTo>
                      <a:pt x="2523" y="13112"/>
                      <a:pt x="1186" y="8218"/>
                      <a:pt x="1246" y="4783"/>
                    </a:cubicBezTo>
                    <a:cubicBezTo>
                      <a:pt x="1246" y="4783"/>
                      <a:pt x="1307" y="4783"/>
                      <a:pt x="1307" y="4753"/>
                    </a:cubicBezTo>
                    <a:cubicBezTo>
                      <a:pt x="2097" y="3720"/>
                      <a:pt x="2888" y="3173"/>
                      <a:pt x="3648" y="3081"/>
                    </a:cubicBezTo>
                    <a:cubicBezTo>
                      <a:pt x="3674" y="3080"/>
                      <a:pt x="3700" y="3080"/>
                      <a:pt x="3725" y="3080"/>
                    </a:cubicBezTo>
                    <a:close/>
                    <a:moveTo>
                      <a:pt x="3232" y="1"/>
                    </a:moveTo>
                    <a:cubicBezTo>
                      <a:pt x="2173" y="1"/>
                      <a:pt x="1341" y="904"/>
                      <a:pt x="912" y="2534"/>
                    </a:cubicBezTo>
                    <a:cubicBezTo>
                      <a:pt x="0" y="5878"/>
                      <a:pt x="1003" y="12717"/>
                      <a:pt x="6018" y="16729"/>
                    </a:cubicBezTo>
                    <a:cubicBezTo>
                      <a:pt x="9732" y="19726"/>
                      <a:pt x="14111" y="20829"/>
                      <a:pt x="18142" y="20829"/>
                    </a:cubicBezTo>
                    <a:cubicBezTo>
                      <a:pt x="20611" y="20829"/>
                      <a:pt x="22950" y="20415"/>
                      <a:pt x="24925" y="19769"/>
                    </a:cubicBezTo>
                    <a:cubicBezTo>
                      <a:pt x="28207" y="18705"/>
                      <a:pt x="30487" y="17033"/>
                      <a:pt x="30943" y="15361"/>
                    </a:cubicBezTo>
                    <a:cubicBezTo>
                      <a:pt x="31004" y="15057"/>
                      <a:pt x="31034" y="14723"/>
                      <a:pt x="30973" y="14419"/>
                    </a:cubicBezTo>
                    <a:cubicBezTo>
                      <a:pt x="30880" y="13800"/>
                      <a:pt x="30103" y="13598"/>
                      <a:pt x="28844" y="13598"/>
                    </a:cubicBezTo>
                    <a:cubicBezTo>
                      <a:pt x="28063" y="13598"/>
                      <a:pt x="27095" y="13676"/>
                      <a:pt x="25988" y="13781"/>
                    </a:cubicBezTo>
                    <a:cubicBezTo>
                      <a:pt x="25502" y="13811"/>
                      <a:pt x="25016" y="13841"/>
                      <a:pt x="24621" y="13872"/>
                    </a:cubicBezTo>
                    <a:cubicBezTo>
                      <a:pt x="24525" y="13878"/>
                      <a:pt x="24406" y="13882"/>
                      <a:pt x="24264" y="13882"/>
                    </a:cubicBezTo>
                    <a:cubicBezTo>
                      <a:pt x="21793" y="13882"/>
                      <a:pt x="12623" y="12770"/>
                      <a:pt x="7994" y="6790"/>
                    </a:cubicBezTo>
                    <a:cubicBezTo>
                      <a:pt x="5137" y="3142"/>
                      <a:pt x="4742" y="1531"/>
                      <a:pt x="4590" y="893"/>
                    </a:cubicBezTo>
                    <a:cubicBezTo>
                      <a:pt x="4438" y="194"/>
                      <a:pt x="4256" y="103"/>
                      <a:pt x="3435" y="11"/>
                    </a:cubicBezTo>
                    <a:cubicBezTo>
                      <a:pt x="3366" y="4"/>
                      <a:pt x="3299" y="1"/>
                      <a:pt x="32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1" name="Google Shape;1671;p28"/>
              <p:cNvSpPr/>
              <p:nvPr/>
            </p:nvSpPr>
            <p:spPr>
              <a:xfrm>
                <a:off x="6642475" y="4897775"/>
                <a:ext cx="572225" cy="268200"/>
              </a:xfrm>
              <a:custGeom>
                <a:rect b="b" l="l" r="r" t="t"/>
                <a:pathLst>
                  <a:path extrusionOk="0" h="10728" w="22889">
                    <a:moveTo>
                      <a:pt x="670" y="1"/>
                    </a:moveTo>
                    <a:cubicBezTo>
                      <a:pt x="518" y="1"/>
                      <a:pt x="366" y="92"/>
                      <a:pt x="335" y="244"/>
                    </a:cubicBezTo>
                    <a:lnTo>
                      <a:pt x="335" y="274"/>
                    </a:lnTo>
                    <a:cubicBezTo>
                      <a:pt x="335" y="426"/>
                      <a:pt x="1" y="3952"/>
                      <a:pt x="6475" y="8207"/>
                    </a:cubicBezTo>
                    <a:cubicBezTo>
                      <a:pt x="9430" y="10186"/>
                      <a:pt x="12985" y="10728"/>
                      <a:pt x="16010" y="10728"/>
                    </a:cubicBezTo>
                    <a:cubicBezTo>
                      <a:pt x="19583" y="10728"/>
                      <a:pt x="22415" y="9973"/>
                      <a:pt x="22646" y="9940"/>
                    </a:cubicBezTo>
                    <a:cubicBezTo>
                      <a:pt x="22828" y="9879"/>
                      <a:pt x="22889" y="9697"/>
                      <a:pt x="22859" y="9514"/>
                    </a:cubicBezTo>
                    <a:cubicBezTo>
                      <a:pt x="22832" y="9355"/>
                      <a:pt x="22690" y="9266"/>
                      <a:pt x="22512" y="9266"/>
                    </a:cubicBezTo>
                    <a:cubicBezTo>
                      <a:pt x="22487" y="9266"/>
                      <a:pt x="22460" y="9267"/>
                      <a:pt x="22433" y="9271"/>
                    </a:cubicBezTo>
                    <a:cubicBezTo>
                      <a:pt x="22400" y="9305"/>
                      <a:pt x="19555" y="10064"/>
                      <a:pt x="15975" y="10064"/>
                    </a:cubicBezTo>
                    <a:cubicBezTo>
                      <a:pt x="13043" y="10064"/>
                      <a:pt x="9618" y="9555"/>
                      <a:pt x="6840" y="7721"/>
                    </a:cubicBezTo>
                    <a:cubicBezTo>
                      <a:pt x="761" y="3678"/>
                      <a:pt x="974" y="426"/>
                      <a:pt x="974" y="396"/>
                    </a:cubicBezTo>
                    <a:cubicBezTo>
                      <a:pt x="1004" y="183"/>
                      <a:pt x="852" y="31"/>
                      <a:pt x="67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2" name="Google Shape;1672;p28"/>
              <p:cNvSpPr/>
              <p:nvPr/>
            </p:nvSpPr>
            <p:spPr>
              <a:xfrm>
                <a:off x="6693400" y="4910550"/>
                <a:ext cx="215075" cy="186450"/>
              </a:xfrm>
              <a:custGeom>
                <a:rect b="b" l="l" r="r" t="t"/>
                <a:pathLst>
                  <a:path extrusionOk="0" h="7458" w="8603">
                    <a:moveTo>
                      <a:pt x="392" y="0"/>
                    </a:moveTo>
                    <a:cubicBezTo>
                      <a:pt x="344" y="0"/>
                      <a:pt x="294" y="12"/>
                      <a:pt x="244" y="37"/>
                    </a:cubicBezTo>
                    <a:cubicBezTo>
                      <a:pt x="122" y="37"/>
                      <a:pt x="31" y="98"/>
                      <a:pt x="31" y="219"/>
                    </a:cubicBezTo>
                    <a:cubicBezTo>
                      <a:pt x="1" y="310"/>
                      <a:pt x="31" y="371"/>
                      <a:pt x="31" y="462"/>
                    </a:cubicBezTo>
                    <a:cubicBezTo>
                      <a:pt x="2463" y="5933"/>
                      <a:pt x="7903" y="7362"/>
                      <a:pt x="8147" y="7453"/>
                    </a:cubicBezTo>
                    <a:cubicBezTo>
                      <a:pt x="8166" y="7456"/>
                      <a:pt x="8184" y="7458"/>
                      <a:pt x="8203" y="7458"/>
                    </a:cubicBezTo>
                    <a:cubicBezTo>
                      <a:pt x="8360" y="7458"/>
                      <a:pt x="8487" y="7346"/>
                      <a:pt x="8542" y="7210"/>
                    </a:cubicBezTo>
                    <a:cubicBezTo>
                      <a:pt x="8602" y="7028"/>
                      <a:pt x="8481" y="6876"/>
                      <a:pt x="8329" y="6785"/>
                    </a:cubicBezTo>
                    <a:cubicBezTo>
                      <a:pt x="8299" y="6785"/>
                      <a:pt x="2979" y="5356"/>
                      <a:pt x="700" y="189"/>
                    </a:cubicBezTo>
                    <a:cubicBezTo>
                      <a:pt x="634" y="79"/>
                      <a:pt x="520" y="0"/>
                      <a:pt x="39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73" name="Google Shape;1673;p28"/>
            <p:cNvGrpSpPr/>
            <p:nvPr/>
          </p:nvGrpSpPr>
          <p:grpSpPr>
            <a:xfrm>
              <a:off x="8455525" y="52550"/>
              <a:ext cx="354150" cy="394425"/>
              <a:chOff x="7037625" y="1519300"/>
              <a:chExt cx="354150" cy="394425"/>
            </a:xfrm>
          </p:grpSpPr>
          <p:sp>
            <p:nvSpPr>
              <p:cNvPr id="1674" name="Google Shape;1674;p28"/>
              <p:cNvSpPr/>
              <p:nvPr/>
            </p:nvSpPr>
            <p:spPr>
              <a:xfrm>
                <a:off x="7037625" y="1519300"/>
                <a:ext cx="354150" cy="394425"/>
              </a:xfrm>
              <a:custGeom>
                <a:rect b="b" l="l" r="r" t="t"/>
                <a:pathLst>
                  <a:path extrusionOk="0" h="15777" w="14166">
                    <a:moveTo>
                      <a:pt x="1065" y="670"/>
                    </a:moveTo>
                    <a:cubicBezTo>
                      <a:pt x="1581" y="670"/>
                      <a:pt x="2280" y="2189"/>
                      <a:pt x="2767" y="3952"/>
                    </a:cubicBezTo>
                    <a:lnTo>
                      <a:pt x="2676" y="4013"/>
                    </a:lnTo>
                    <a:cubicBezTo>
                      <a:pt x="1703" y="3010"/>
                      <a:pt x="639" y="1794"/>
                      <a:pt x="669" y="1095"/>
                    </a:cubicBezTo>
                    <a:cubicBezTo>
                      <a:pt x="669" y="943"/>
                      <a:pt x="761" y="852"/>
                      <a:pt x="852" y="761"/>
                    </a:cubicBezTo>
                    <a:cubicBezTo>
                      <a:pt x="943" y="730"/>
                      <a:pt x="1004" y="670"/>
                      <a:pt x="1065" y="670"/>
                    </a:cubicBezTo>
                    <a:close/>
                    <a:moveTo>
                      <a:pt x="5685" y="3223"/>
                    </a:moveTo>
                    <a:cubicBezTo>
                      <a:pt x="5837" y="3253"/>
                      <a:pt x="6414" y="3436"/>
                      <a:pt x="6688" y="3800"/>
                    </a:cubicBezTo>
                    <a:cubicBezTo>
                      <a:pt x="6779" y="3983"/>
                      <a:pt x="6779" y="4256"/>
                      <a:pt x="6718" y="4560"/>
                    </a:cubicBezTo>
                    <a:cubicBezTo>
                      <a:pt x="6627" y="4834"/>
                      <a:pt x="6475" y="4986"/>
                      <a:pt x="6262" y="5047"/>
                    </a:cubicBezTo>
                    <a:cubicBezTo>
                      <a:pt x="6150" y="5084"/>
                      <a:pt x="6027" y="5100"/>
                      <a:pt x="5899" y="5100"/>
                    </a:cubicBezTo>
                    <a:cubicBezTo>
                      <a:pt x="5402" y="5100"/>
                      <a:pt x="4838" y="4863"/>
                      <a:pt x="4621" y="4743"/>
                    </a:cubicBezTo>
                    <a:cubicBezTo>
                      <a:pt x="4573" y="4723"/>
                      <a:pt x="4522" y="4713"/>
                      <a:pt x="4471" y="4713"/>
                    </a:cubicBezTo>
                    <a:cubicBezTo>
                      <a:pt x="4363" y="4713"/>
                      <a:pt x="4258" y="4760"/>
                      <a:pt x="4195" y="4864"/>
                    </a:cubicBezTo>
                    <a:cubicBezTo>
                      <a:pt x="4104" y="5016"/>
                      <a:pt x="4135" y="5199"/>
                      <a:pt x="4287" y="5320"/>
                    </a:cubicBezTo>
                    <a:cubicBezTo>
                      <a:pt x="4469" y="5502"/>
                      <a:pt x="4925" y="5958"/>
                      <a:pt x="4925" y="6262"/>
                    </a:cubicBezTo>
                    <a:cubicBezTo>
                      <a:pt x="4925" y="6354"/>
                      <a:pt x="4925" y="6414"/>
                      <a:pt x="4803" y="6506"/>
                    </a:cubicBezTo>
                    <a:cubicBezTo>
                      <a:pt x="4718" y="6580"/>
                      <a:pt x="4619" y="6611"/>
                      <a:pt x="4512" y="6611"/>
                    </a:cubicBezTo>
                    <a:cubicBezTo>
                      <a:pt x="4005" y="6611"/>
                      <a:pt x="3334" y="5923"/>
                      <a:pt x="3283" y="5898"/>
                    </a:cubicBezTo>
                    <a:cubicBezTo>
                      <a:pt x="3223" y="5817"/>
                      <a:pt x="3135" y="5776"/>
                      <a:pt x="3038" y="5776"/>
                    </a:cubicBezTo>
                    <a:cubicBezTo>
                      <a:pt x="2990" y="5776"/>
                      <a:pt x="2939" y="5786"/>
                      <a:pt x="2888" y="5806"/>
                    </a:cubicBezTo>
                    <a:cubicBezTo>
                      <a:pt x="2736" y="5898"/>
                      <a:pt x="2676" y="6050"/>
                      <a:pt x="2736" y="6202"/>
                    </a:cubicBezTo>
                    <a:cubicBezTo>
                      <a:pt x="2919" y="6749"/>
                      <a:pt x="3101" y="8086"/>
                      <a:pt x="2524" y="8329"/>
                    </a:cubicBezTo>
                    <a:cubicBezTo>
                      <a:pt x="2493" y="8344"/>
                      <a:pt x="2455" y="8352"/>
                      <a:pt x="2421" y="8352"/>
                    </a:cubicBezTo>
                    <a:cubicBezTo>
                      <a:pt x="2387" y="8352"/>
                      <a:pt x="2356" y="8344"/>
                      <a:pt x="2341" y="8329"/>
                    </a:cubicBezTo>
                    <a:cubicBezTo>
                      <a:pt x="2007" y="8117"/>
                      <a:pt x="1673" y="7296"/>
                      <a:pt x="1460" y="6688"/>
                    </a:cubicBezTo>
                    <a:cubicBezTo>
                      <a:pt x="1733" y="6080"/>
                      <a:pt x="2189" y="5472"/>
                      <a:pt x="2767" y="4864"/>
                    </a:cubicBezTo>
                    <a:cubicBezTo>
                      <a:pt x="2949" y="5107"/>
                      <a:pt x="3101" y="5259"/>
                      <a:pt x="3192" y="5290"/>
                    </a:cubicBezTo>
                    <a:cubicBezTo>
                      <a:pt x="3253" y="5320"/>
                      <a:pt x="3344" y="5351"/>
                      <a:pt x="3405" y="5351"/>
                    </a:cubicBezTo>
                    <a:cubicBezTo>
                      <a:pt x="3587" y="5351"/>
                      <a:pt x="3739" y="5199"/>
                      <a:pt x="3739" y="5016"/>
                    </a:cubicBezTo>
                    <a:cubicBezTo>
                      <a:pt x="3739" y="4986"/>
                      <a:pt x="3739" y="4955"/>
                      <a:pt x="3709" y="4895"/>
                    </a:cubicBezTo>
                    <a:cubicBezTo>
                      <a:pt x="3679" y="4712"/>
                      <a:pt x="3587" y="4439"/>
                      <a:pt x="3527" y="4135"/>
                    </a:cubicBezTo>
                    <a:cubicBezTo>
                      <a:pt x="4256" y="3618"/>
                      <a:pt x="4955" y="3314"/>
                      <a:pt x="5685" y="3223"/>
                    </a:cubicBezTo>
                    <a:close/>
                    <a:moveTo>
                      <a:pt x="7174" y="3344"/>
                    </a:moveTo>
                    <a:lnTo>
                      <a:pt x="7174" y="3344"/>
                    </a:lnTo>
                    <a:cubicBezTo>
                      <a:pt x="8268" y="3709"/>
                      <a:pt x="9332" y="4591"/>
                      <a:pt x="10214" y="5928"/>
                    </a:cubicBezTo>
                    <a:cubicBezTo>
                      <a:pt x="11916" y="8542"/>
                      <a:pt x="13223" y="13314"/>
                      <a:pt x="11551" y="14682"/>
                    </a:cubicBezTo>
                    <a:cubicBezTo>
                      <a:pt x="11186" y="14925"/>
                      <a:pt x="10700" y="15077"/>
                      <a:pt x="10062" y="15077"/>
                    </a:cubicBezTo>
                    <a:cubicBezTo>
                      <a:pt x="7964" y="15077"/>
                      <a:pt x="4955" y="13497"/>
                      <a:pt x="3527" y="12585"/>
                    </a:cubicBezTo>
                    <a:cubicBezTo>
                      <a:pt x="2463" y="11886"/>
                      <a:pt x="1156" y="10487"/>
                      <a:pt x="1004" y="8755"/>
                    </a:cubicBezTo>
                    <a:cubicBezTo>
                      <a:pt x="973" y="8451"/>
                      <a:pt x="1004" y="8086"/>
                      <a:pt x="1065" y="7782"/>
                    </a:cubicBezTo>
                    <a:cubicBezTo>
                      <a:pt x="1247" y="8238"/>
                      <a:pt x="1551" y="8755"/>
                      <a:pt x="1976" y="8937"/>
                    </a:cubicBezTo>
                    <a:cubicBezTo>
                      <a:pt x="2068" y="8998"/>
                      <a:pt x="2220" y="8998"/>
                      <a:pt x="2341" y="8998"/>
                    </a:cubicBezTo>
                    <a:cubicBezTo>
                      <a:pt x="2463" y="8998"/>
                      <a:pt x="2615" y="8968"/>
                      <a:pt x="2736" y="8937"/>
                    </a:cubicBezTo>
                    <a:cubicBezTo>
                      <a:pt x="3496" y="8603"/>
                      <a:pt x="3527" y="7630"/>
                      <a:pt x="3435" y="6931"/>
                    </a:cubicBezTo>
                    <a:lnTo>
                      <a:pt x="3435" y="6931"/>
                    </a:lnTo>
                    <a:cubicBezTo>
                      <a:pt x="3738" y="7099"/>
                      <a:pt x="4059" y="7211"/>
                      <a:pt x="4373" y="7211"/>
                    </a:cubicBezTo>
                    <a:cubicBezTo>
                      <a:pt x="4627" y="7211"/>
                      <a:pt x="4876" y="7138"/>
                      <a:pt x="5107" y="6961"/>
                    </a:cubicBezTo>
                    <a:cubicBezTo>
                      <a:pt x="5350" y="6749"/>
                      <a:pt x="5502" y="6506"/>
                      <a:pt x="5502" y="6202"/>
                    </a:cubicBezTo>
                    <a:cubicBezTo>
                      <a:pt x="5502" y="5989"/>
                      <a:pt x="5472" y="5837"/>
                      <a:pt x="5381" y="5715"/>
                    </a:cubicBezTo>
                    <a:lnTo>
                      <a:pt x="5381" y="5715"/>
                    </a:lnTo>
                    <a:cubicBezTo>
                      <a:pt x="5510" y="5739"/>
                      <a:pt x="5649" y="5753"/>
                      <a:pt x="5790" y="5753"/>
                    </a:cubicBezTo>
                    <a:cubicBezTo>
                      <a:pt x="6012" y="5753"/>
                      <a:pt x="6240" y="5717"/>
                      <a:pt x="6445" y="5624"/>
                    </a:cubicBezTo>
                    <a:cubicBezTo>
                      <a:pt x="6840" y="5472"/>
                      <a:pt x="7113" y="5168"/>
                      <a:pt x="7296" y="4712"/>
                    </a:cubicBezTo>
                    <a:cubicBezTo>
                      <a:pt x="7478" y="4226"/>
                      <a:pt x="7448" y="3770"/>
                      <a:pt x="7205" y="3375"/>
                    </a:cubicBezTo>
                    <a:lnTo>
                      <a:pt x="7174" y="3344"/>
                    </a:lnTo>
                    <a:close/>
                    <a:moveTo>
                      <a:pt x="1095" y="1"/>
                    </a:moveTo>
                    <a:cubicBezTo>
                      <a:pt x="913" y="1"/>
                      <a:pt x="669" y="92"/>
                      <a:pt x="487" y="183"/>
                    </a:cubicBezTo>
                    <a:cubicBezTo>
                      <a:pt x="183" y="426"/>
                      <a:pt x="31" y="730"/>
                      <a:pt x="31" y="1065"/>
                    </a:cubicBezTo>
                    <a:cubicBezTo>
                      <a:pt x="1" y="2098"/>
                      <a:pt x="1277" y="3527"/>
                      <a:pt x="2220" y="4439"/>
                    </a:cubicBezTo>
                    <a:cubicBezTo>
                      <a:pt x="913" y="5806"/>
                      <a:pt x="274" y="7296"/>
                      <a:pt x="396" y="8816"/>
                    </a:cubicBezTo>
                    <a:cubicBezTo>
                      <a:pt x="609" y="10791"/>
                      <a:pt x="1976" y="12342"/>
                      <a:pt x="3192" y="13162"/>
                    </a:cubicBezTo>
                    <a:cubicBezTo>
                      <a:pt x="3587" y="13405"/>
                      <a:pt x="7265" y="15776"/>
                      <a:pt x="10062" y="15776"/>
                    </a:cubicBezTo>
                    <a:cubicBezTo>
                      <a:pt x="10852" y="15776"/>
                      <a:pt x="11460" y="15594"/>
                      <a:pt x="11946" y="15199"/>
                    </a:cubicBezTo>
                    <a:cubicBezTo>
                      <a:pt x="14165" y="13405"/>
                      <a:pt x="12372" y="8025"/>
                      <a:pt x="10791" y="5624"/>
                    </a:cubicBezTo>
                    <a:cubicBezTo>
                      <a:pt x="9484" y="3679"/>
                      <a:pt x="7752" y="2554"/>
                      <a:pt x="6019" y="2554"/>
                    </a:cubicBezTo>
                    <a:cubicBezTo>
                      <a:pt x="5107" y="2554"/>
                      <a:pt x="4195" y="2858"/>
                      <a:pt x="3375" y="3466"/>
                    </a:cubicBezTo>
                    <a:cubicBezTo>
                      <a:pt x="2919" y="1946"/>
                      <a:pt x="2159" y="1"/>
                      <a:pt x="10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5" name="Google Shape;1675;p28"/>
              <p:cNvSpPr/>
              <p:nvPr/>
            </p:nvSpPr>
            <p:spPr>
              <a:xfrm>
                <a:off x="7112850" y="1768400"/>
                <a:ext cx="48675" cy="31325"/>
              </a:xfrm>
              <a:custGeom>
                <a:rect b="b" l="l" r="r" t="t"/>
                <a:pathLst>
                  <a:path extrusionOk="0" h="1253" w="1947">
                    <a:moveTo>
                      <a:pt x="413" y="1"/>
                    </a:moveTo>
                    <a:cubicBezTo>
                      <a:pt x="288" y="1"/>
                      <a:pt x="158" y="79"/>
                      <a:pt x="92" y="189"/>
                    </a:cubicBezTo>
                    <a:cubicBezTo>
                      <a:pt x="1" y="341"/>
                      <a:pt x="92" y="554"/>
                      <a:pt x="244" y="645"/>
                    </a:cubicBezTo>
                    <a:lnTo>
                      <a:pt x="1430" y="1192"/>
                    </a:lnTo>
                    <a:cubicBezTo>
                      <a:pt x="1460" y="1253"/>
                      <a:pt x="1490" y="1253"/>
                      <a:pt x="1582" y="1253"/>
                    </a:cubicBezTo>
                    <a:cubicBezTo>
                      <a:pt x="1673" y="1253"/>
                      <a:pt x="1794" y="1162"/>
                      <a:pt x="1885" y="1040"/>
                    </a:cubicBezTo>
                    <a:cubicBezTo>
                      <a:pt x="1946" y="919"/>
                      <a:pt x="1885" y="675"/>
                      <a:pt x="1733" y="584"/>
                    </a:cubicBezTo>
                    <a:lnTo>
                      <a:pt x="548" y="37"/>
                    </a:lnTo>
                    <a:cubicBezTo>
                      <a:pt x="506" y="12"/>
                      <a:pt x="460" y="1"/>
                      <a:pt x="4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6" name="Google Shape;1676;p28"/>
              <p:cNvSpPr/>
              <p:nvPr/>
            </p:nvSpPr>
            <p:spPr>
              <a:xfrm>
                <a:off x="7153900" y="1718500"/>
                <a:ext cx="43325" cy="44750"/>
              </a:xfrm>
              <a:custGeom>
                <a:rect b="b" l="l" r="r" t="t"/>
                <a:pathLst>
                  <a:path extrusionOk="0" h="1790" w="1733">
                    <a:moveTo>
                      <a:pt x="377" y="0"/>
                    </a:moveTo>
                    <a:cubicBezTo>
                      <a:pt x="294" y="0"/>
                      <a:pt x="210" y="30"/>
                      <a:pt x="152" y="88"/>
                    </a:cubicBezTo>
                    <a:cubicBezTo>
                      <a:pt x="0" y="209"/>
                      <a:pt x="0" y="422"/>
                      <a:pt x="122" y="544"/>
                    </a:cubicBezTo>
                    <a:lnTo>
                      <a:pt x="1125" y="1699"/>
                    </a:lnTo>
                    <a:cubicBezTo>
                      <a:pt x="1186" y="1759"/>
                      <a:pt x="1277" y="1790"/>
                      <a:pt x="1368" y="1790"/>
                    </a:cubicBezTo>
                    <a:cubicBezTo>
                      <a:pt x="1459" y="1790"/>
                      <a:pt x="1520" y="1759"/>
                      <a:pt x="1581" y="1729"/>
                    </a:cubicBezTo>
                    <a:cubicBezTo>
                      <a:pt x="1733" y="1608"/>
                      <a:pt x="1733" y="1395"/>
                      <a:pt x="1611" y="1273"/>
                    </a:cubicBezTo>
                    <a:lnTo>
                      <a:pt x="608" y="118"/>
                    </a:lnTo>
                    <a:cubicBezTo>
                      <a:pt x="560" y="38"/>
                      <a:pt x="470" y="0"/>
                      <a:pt x="3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7" name="Google Shape;1677;p28"/>
              <p:cNvSpPr/>
              <p:nvPr/>
            </p:nvSpPr>
            <p:spPr>
              <a:xfrm>
                <a:off x="7191900" y="1684650"/>
                <a:ext cx="31925" cy="38325"/>
              </a:xfrm>
              <a:custGeom>
                <a:rect b="b" l="l" r="r" t="t"/>
                <a:pathLst>
                  <a:path extrusionOk="0" h="1533" w="1277">
                    <a:moveTo>
                      <a:pt x="365" y="1"/>
                    </a:moveTo>
                    <a:cubicBezTo>
                      <a:pt x="313" y="1"/>
                      <a:pt x="262" y="14"/>
                      <a:pt x="213" y="44"/>
                    </a:cubicBezTo>
                    <a:cubicBezTo>
                      <a:pt x="61" y="165"/>
                      <a:pt x="0" y="347"/>
                      <a:pt x="91" y="499"/>
                    </a:cubicBezTo>
                    <a:lnTo>
                      <a:pt x="608" y="1381"/>
                    </a:lnTo>
                    <a:cubicBezTo>
                      <a:pt x="699" y="1472"/>
                      <a:pt x="821" y="1533"/>
                      <a:pt x="882" y="1533"/>
                    </a:cubicBezTo>
                    <a:cubicBezTo>
                      <a:pt x="973" y="1533"/>
                      <a:pt x="1003" y="1533"/>
                      <a:pt x="1064" y="1472"/>
                    </a:cubicBezTo>
                    <a:cubicBezTo>
                      <a:pt x="1216" y="1381"/>
                      <a:pt x="1277" y="1168"/>
                      <a:pt x="1186" y="1016"/>
                    </a:cubicBezTo>
                    <a:lnTo>
                      <a:pt x="669" y="165"/>
                    </a:lnTo>
                    <a:cubicBezTo>
                      <a:pt x="586" y="62"/>
                      <a:pt x="476" y="1"/>
                      <a:pt x="36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8" name="Google Shape;1678;p28"/>
              <p:cNvSpPr/>
              <p:nvPr/>
            </p:nvSpPr>
            <p:spPr>
              <a:xfrm>
                <a:off x="7235975" y="1652100"/>
                <a:ext cx="37250" cy="42775"/>
              </a:xfrm>
              <a:custGeom>
                <a:rect b="b" l="l" r="r" t="t"/>
                <a:pathLst>
                  <a:path extrusionOk="0" h="1711" w="1490">
                    <a:moveTo>
                      <a:pt x="337" y="1"/>
                    </a:moveTo>
                    <a:cubicBezTo>
                      <a:pt x="274" y="1"/>
                      <a:pt x="211" y="15"/>
                      <a:pt x="152" y="39"/>
                    </a:cubicBezTo>
                    <a:cubicBezTo>
                      <a:pt x="0" y="160"/>
                      <a:pt x="0" y="342"/>
                      <a:pt x="61" y="494"/>
                    </a:cubicBezTo>
                    <a:lnTo>
                      <a:pt x="882" y="1619"/>
                    </a:lnTo>
                    <a:cubicBezTo>
                      <a:pt x="942" y="1680"/>
                      <a:pt x="1033" y="1710"/>
                      <a:pt x="1125" y="1710"/>
                    </a:cubicBezTo>
                    <a:cubicBezTo>
                      <a:pt x="1216" y="1710"/>
                      <a:pt x="1277" y="1680"/>
                      <a:pt x="1337" y="1649"/>
                    </a:cubicBezTo>
                    <a:cubicBezTo>
                      <a:pt x="1489" y="1528"/>
                      <a:pt x="1489" y="1346"/>
                      <a:pt x="1398" y="1194"/>
                    </a:cubicBezTo>
                    <a:lnTo>
                      <a:pt x="608" y="130"/>
                    </a:lnTo>
                    <a:cubicBezTo>
                      <a:pt x="533" y="37"/>
                      <a:pt x="436" y="1"/>
                      <a:pt x="33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9" name="Google Shape;1679;p28"/>
              <p:cNvSpPr/>
              <p:nvPr/>
            </p:nvSpPr>
            <p:spPr>
              <a:xfrm>
                <a:off x="7185050" y="1798650"/>
                <a:ext cx="44100" cy="30875"/>
              </a:xfrm>
              <a:custGeom>
                <a:rect b="b" l="l" r="r" t="t"/>
                <a:pathLst>
                  <a:path extrusionOk="0" h="1235" w="1764">
                    <a:moveTo>
                      <a:pt x="389" y="0"/>
                    </a:moveTo>
                    <a:cubicBezTo>
                      <a:pt x="272" y="0"/>
                      <a:pt x="154" y="61"/>
                      <a:pt x="92" y="164"/>
                    </a:cubicBezTo>
                    <a:cubicBezTo>
                      <a:pt x="1" y="316"/>
                      <a:pt x="61" y="529"/>
                      <a:pt x="213" y="620"/>
                    </a:cubicBezTo>
                    <a:lnTo>
                      <a:pt x="1216" y="1168"/>
                    </a:lnTo>
                    <a:cubicBezTo>
                      <a:pt x="1277" y="1228"/>
                      <a:pt x="1338" y="1228"/>
                      <a:pt x="1368" y="1228"/>
                    </a:cubicBezTo>
                    <a:cubicBezTo>
                      <a:pt x="1385" y="1232"/>
                      <a:pt x="1401" y="1234"/>
                      <a:pt x="1417" y="1234"/>
                    </a:cubicBezTo>
                    <a:cubicBezTo>
                      <a:pt x="1522" y="1234"/>
                      <a:pt x="1624" y="1155"/>
                      <a:pt x="1703" y="1076"/>
                    </a:cubicBezTo>
                    <a:cubicBezTo>
                      <a:pt x="1763" y="894"/>
                      <a:pt x="1733" y="681"/>
                      <a:pt x="1581" y="620"/>
                    </a:cubicBezTo>
                    <a:lnTo>
                      <a:pt x="548" y="43"/>
                    </a:lnTo>
                    <a:cubicBezTo>
                      <a:pt x="499" y="14"/>
                      <a:pt x="444" y="0"/>
                      <a:pt x="38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0" name="Google Shape;1680;p28"/>
              <p:cNvSpPr/>
              <p:nvPr/>
            </p:nvSpPr>
            <p:spPr>
              <a:xfrm>
                <a:off x="7210875" y="1746375"/>
                <a:ext cx="41825" cy="42725"/>
              </a:xfrm>
              <a:custGeom>
                <a:rect b="b" l="l" r="r" t="t"/>
                <a:pathLst>
                  <a:path extrusionOk="0" h="1709" w="1673">
                    <a:moveTo>
                      <a:pt x="334" y="1"/>
                    </a:moveTo>
                    <a:cubicBezTo>
                      <a:pt x="264" y="1"/>
                      <a:pt x="199" y="21"/>
                      <a:pt x="153" y="67"/>
                    </a:cubicBezTo>
                    <a:cubicBezTo>
                      <a:pt x="1" y="189"/>
                      <a:pt x="1" y="432"/>
                      <a:pt x="123" y="523"/>
                    </a:cubicBezTo>
                    <a:lnTo>
                      <a:pt x="1034" y="1587"/>
                    </a:lnTo>
                    <a:cubicBezTo>
                      <a:pt x="1126" y="1678"/>
                      <a:pt x="1186" y="1708"/>
                      <a:pt x="1308" y="1708"/>
                    </a:cubicBezTo>
                    <a:cubicBezTo>
                      <a:pt x="1369" y="1708"/>
                      <a:pt x="1460" y="1678"/>
                      <a:pt x="1521" y="1648"/>
                    </a:cubicBezTo>
                    <a:cubicBezTo>
                      <a:pt x="1673" y="1526"/>
                      <a:pt x="1673" y="1283"/>
                      <a:pt x="1582" y="1192"/>
                    </a:cubicBezTo>
                    <a:lnTo>
                      <a:pt x="670" y="128"/>
                    </a:lnTo>
                    <a:cubicBezTo>
                      <a:pt x="576" y="53"/>
                      <a:pt x="447" y="1"/>
                      <a:pt x="33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1" name="Google Shape;1681;p28"/>
              <p:cNvSpPr/>
              <p:nvPr/>
            </p:nvSpPr>
            <p:spPr>
              <a:xfrm>
                <a:off x="7254950" y="1720775"/>
                <a:ext cx="31200" cy="32600"/>
              </a:xfrm>
              <a:custGeom>
                <a:rect b="b" l="l" r="r" t="t"/>
                <a:pathLst>
                  <a:path extrusionOk="0" h="1304" w="1248">
                    <a:moveTo>
                      <a:pt x="367" y="0"/>
                    </a:moveTo>
                    <a:cubicBezTo>
                      <a:pt x="288" y="0"/>
                      <a:pt x="210" y="31"/>
                      <a:pt x="153" y="88"/>
                    </a:cubicBezTo>
                    <a:cubicBezTo>
                      <a:pt x="1" y="179"/>
                      <a:pt x="1" y="422"/>
                      <a:pt x="123" y="544"/>
                    </a:cubicBezTo>
                    <a:lnTo>
                      <a:pt x="639" y="1182"/>
                    </a:lnTo>
                    <a:cubicBezTo>
                      <a:pt x="730" y="1243"/>
                      <a:pt x="791" y="1304"/>
                      <a:pt x="913" y="1304"/>
                    </a:cubicBezTo>
                    <a:cubicBezTo>
                      <a:pt x="974" y="1304"/>
                      <a:pt x="1065" y="1304"/>
                      <a:pt x="1095" y="1213"/>
                    </a:cubicBezTo>
                    <a:cubicBezTo>
                      <a:pt x="1247" y="1091"/>
                      <a:pt x="1247" y="878"/>
                      <a:pt x="1126" y="757"/>
                    </a:cubicBezTo>
                    <a:lnTo>
                      <a:pt x="609" y="118"/>
                    </a:lnTo>
                    <a:cubicBezTo>
                      <a:pt x="545" y="38"/>
                      <a:pt x="455" y="0"/>
                      <a:pt x="36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2" name="Google Shape;1682;p28"/>
              <p:cNvSpPr/>
              <p:nvPr/>
            </p:nvSpPr>
            <p:spPr>
              <a:xfrm>
                <a:off x="7222275" y="1841675"/>
                <a:ext cx="44875" cy="27975"/>
              </a:xfrm>
              <a:custGeom>
                <a:rect b="b" l="l" r="r" t="t"/>
                <a:pathLst>
                  <a:path extrusionOk="0" h="1119" w="1795">
                    <a:moveTo>
                      <a:pt x="417" y="1"/>
                    </a:moveTo>
                    <a:cubicBezTo>
                      <a:pt x="283" y="1"/>
                      <a:pt x="137" y="63"/>
                      <a:pt x="92" y="176"/>
                    </a:cubicBezTo>
                    <a:cubicBezTo>
                      <a:pt x="1" y="328"/>
                      <a:pt x="92" y="571"/>
                      <a:pt x="244" y="632"/>
                    </a:cubicBezTo>
                    <a:lnTo>
                      <a:pt x="1217" y="1088"/>
                    </a:lnTo>
                    <a:cubicBezTo>
                      <a:pt x="1247" y="1118"/>
                      <a:pt x="1308" y="1118"/>
                      <a:pt x="1369" y="1118"/>
                    </a:cubicBezTo>
                    <a:cubicBezTo>
                      <a:pt x="1490" y="1118"/>
                      <a:pt x="1612" y="1057"/>
                      <a:pt x="1673" y="936"/>
                    </a:cubicBezTo>
                    <a:cubicBezTo>
                      <a:pt x="1794" y="754"/>
                      <a:pt x="1733" y="571"/>
                      <a:pt x="1521" y="480"/>
                    </a:cubicBezTo>
                    <a:lnTo>
                      <a:pt x="548" y="24"/>
                    </a:lnTo>
                    <a:cubicBezTo>
                      <a:pt x="509" y="8"/>
                      <a:pt x="463" y="1"/>
                      <a:pt x="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3" name="Google Shape;1683;p28"/>
              <p:cNvSpPr/>
              <p:nvPr/>
            </p:nvSpPr>
            <p:spPr>
              <a:xfrm>
                <a:off x="7280800" y="1786275"/>
                <a:ext cx="32700" cy="40050"/>
              </a:xfrm>
              <a:custGeom>
                <a:rect b="b" l="l" r="r" t="t"/>
                <a:pathLst>
                  <a:path extrusionOk="0" h="1602" w="1308">
                    <a:moveTo>
                      <a:pt x="362" y="0"/>
                    </a:moveTo>
                    <a:cubicBezTo>
                      <a:pt x="301" y="0"/>
                      <a:pt x="240" y="17"/>
                      <a:pt x="183" y="52"/>
                    </a:cubicBezTo>
                    <a:cubicBezTo>
                      <a:pt x="31" y="143"/>
                      <a:pt x="0" y="355"/>
                      <a:pt x="61" y="477"/>
                    </a:cubicBezTo>
                    <a:lnTo>
                      <a:pt x="669" y="1450"/>
                    </a:lnTo>
                    <a:cubicBezTo>
                      <a:pt x="760" y="1571"/>
                      <a:pt x="851" y="1602"/>
                      <a:pt x="943" y="1602"/>
                    </a:cubicBezTo>
                    <a:cubicBezTo>
                      <a:pt x="1003" y="1602"/>
                      <a:pt x="1064" y="1602"/>
                      <a:pt x="1125" y="1571"/>
                    </a:cubicBezTo>
                    <a:cubicBezTo>
                      <a:pt x="1277" y="1450"/>
                      <a:pt x="1307" y="1237"/>
                      <a:pt x="1247" y="1115"/>
                    </a:cubicBezTo>
                    <a:lnTo>
                      <a:pt x="639" y="143"/>
                    </a:lnTo>
                    <a:cubicBezTo>
                      <a:pt x="563" y="48"/>
                      <a:pt x="463" y="0"/>
                      <a:pt x="3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4" name="Google Shape;1684;p28"/>
              <p:cNvSpPr/>
              <p:nvPr/>
            </p:nvSpPr>
            <p:spPr>
              <a:xfrm>
                <a:off x="7274725" y="1830950"/>
                <a:ext cx="38775" cy="38700"/>
              </a:xfrm>
              <a:custGeom>
                <a:rect b="b" l="l" r="r" t="t"/>
                <a:pathLst>
                  <a:path extrusionOk="0" h="1548" w="1551">
                    <a:moveTo>
                      <a:pt x="366" y="1"/>
                    </a:moveTo>
                    <a:cubicBezTo>
                      <a:pt x="287" y="1"/>
                      <a:pt x="210" y="31"/>
                      <a:pt x="152" y="88"/>
                    </a:cubicBezTo>
                    <a:cubicBezTo>
                      <a:pt x="0" y="179"/>
                      <a:pt x="0" y="423"/>
                      <a:pt x="122" y="544"/>
                    </a:cubicBezTo>
                    <a:lnTo>
                      <a:pt x="942" y="1456"/>
                    </a:lnTo>
                    <a:cubicBezTo>
                      <a:pt x="1034" y="1517"/>
                      <a:pt x="1094" y="1547"/>
                      <a:pt x="1186" y="1547"/>
                    </a:cubicBezTo>
                    <a:cubicBezTo>
                      <a:pt x="1246" y="1547"/>
                      <a:pt x="1338" y="1517"/>
                      <a:pt x="1398" y="1486"/>
                    </a:cubicBezTo>
                    <a:cubicBezTo>
                      <a:pt x="1550" y="1365"/>
                      <a:pt x="1550" y="1152"/>
                      <a:pt x="1459" y="1031"/>
                    </a:cubicBezTo>
                    <a:lnTo>
                      <a:pt x="608" y="119"/>
                    </a:lnTo>
                    <a:cubicBezTo>
                      <a:pt x="544" y="38"/>
                      <a:pt x="454" y="1"/>
                      <a:pt x="3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85" name="Google Shape;1685;p28"/>
            <p:cNvGrpSpPr/>
            <p:nvPr/>
          </p:nvGrpSpPr>
          <p:grpSpPr>
            <a:xfrm>
              <a:off x="8845600" y="483700"/>
              <a:ext cx="587425" cy="348600"/>
              <a:chOff x="1439500" y="3797725"/>
              <a:chExt cx="587425" cy="348600"/>
            </a:xfrm>
          </p:grpSpPr>
          <p:sp>
            <p:nvSpPr>
              <p:cNvPr id="1686" name="Google Shape;1686;p28"/>
              <p:cNvSpPr/>
              <p:nvPr/>
            </p:nvSpPr>
            <p:spPr>
              <a:xfrm>
                <a:off x="1643150" y="3909825"/>
                <a:ext cx="383775" cy="188675"/>
              </a:xfrm>
              <a:custGeom>
                <a:rect b="b" l="l" r="r" t="t"/>
                <a:pathLst>
                  <a:path extrusionOk="0" h="7547" w="15351">
                    <a:moveTo>
                      <a:pt x="14408" y="1342"/>
                    </a:moveTo>
                    <a:cubicBezTo>
                      <a:pt x="14287" y="1737"/>
                      <a:pt x="14135" y="2162"/>
                      <a:pt x="13891" y="2679"/>
                    </a:cubicBezTo>
                    <a:cubicBezTo>
                      <a:pt x="13071" y="4564"/>
                      <a:pt x="11521" y="6813"/>
                      <a:pt x="8663" y="6904"/>
                    </a:cubicBezTo>
                    <a:cubicBezTo>
                      <a:pt x="8580" y="6907"/>
                      <a:pt x="8498" y="6908"/>
                      <a:pt x="8415" y="6908"/>
                    </a:cubicBezTo>
                    <a:cubicBezTo>
                      <a:pt x="5375" y="6908"/>
                      <a:pt x="3035" y="5293"/>
                      <a:pt x="1733" y="4169"/>
                    </a:cubicBezTo>
                    <a:lnTo>
                      <a:pt x="1733" y="4169"/>
                    </a:lnTo>
                    <a:cubicBezTo>
                      <a:pt x="2723" y="4482"/>
                      <a:pt x="4120" y="4811"/>
                      <a:pt x="5765" y="4811"/>
                    </a:cubicBezTo>
                    <a:cubicBezTo>
                      <a:pt x="8262" y="4811"/>
                      <a:pt x="11329" y="4054"/>
                      <a:pt x="14408" y="1342"/>
                    </a:cubicBezTo>
                    <a:close/>
                    <a:moveTo>
                      <a:pt x="14985" y="0"/>
                    </a:moveTo>
                    <a:cubicBezTo>
                      <a:pt x="14912" y="0"/>
                      <a:pt x="14838" y="30"/>
                      <a:pt x="14773" y="96"/>
                    </a:cubicBezTo>
                    <a:cubicBezTo>
                      <a:pt x="11529" y="3284"/>
                      <a:pt x="8304" y="4155"/>
                      <a:pt x="5743" y="4155"/>
                    </a:cubicBezTo>
                    <a:cubicBezTo>
                      <a:pt x="2762" y="4155"/>
                      <a:pt x="681" y="2974"/>
                      <a:pt x="517" y="2892"/>
                    </a:cubicBezTo>
                    <a:cubicBezTo>
                      <a:pt x="467" y="2872"/>
                      <a:pt x="416" y="2862"/>
                      <a:pt x="367" y="2862"/>
                    </a:cubicBezTo>
                    <a:cubicBezTo>
                      <a:pt x="267" y="2862"/>
                      <a:pt x="173" y="2902"/>
                      <a:pt x="92" y="2983"/>
                    </a:cubicBezTo>
                    <a:cubicBezTo>
                      <a:pt x="31" y="3105"/>
                      <a:pt x="1" y="3287"/>
                      <a:pt x="92" y="3409"/>
                    </a:cubicBezTo>
                    <a:cubicBezTo>
                      <a:pt x="271" y="3558"/>
                      <a:pt x="3322" y="7547"/>
                      <a:pt x="8411" y="7547"/>
                    </a:cubicBezTo>
                    <a:cubicBezTo>
                      <a:pt x="8505" y="7547"/>
                      <a:pt x="8599" y="7545"/>
                      <a:pt x="8694" y="7542"/>
                    </a:cubicBezTo>
                    <a:cubicBezTo>
                      <a:pt x="11885" y="7451"/>
                      <a:pt x="13648" y="4989"/>
                      <a:pt x="14560" y="2953"/>
                    </a:cubicBezTo>
                    <a:cubicBezTo>
                      <a:pt x="15107" y="1585"/>
                      <a:pt x="15350" y="460"/>
                      <a:pt x="15350" y="400"/>
                    </a:cubicBezTo>
                    <a:cubicBezTo>
                      <a:pt x="15350" y="278"/>
                      <a:pt x="15259" y="126"/>
                      <a:pt x="15168" y="65"/>
                    </a:cubicBezTo>
                    <a:cubicBezTo>
                      <a:pt x="15112" y="23"/>
                      <a:pt x="15049" y="0"/>
                      <a:pt x="1498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7" name="Google Shape;1687;p28"/>
              <p:cNvSpPr/>
              <p:nvPr/>
            </p:nvSpPr>
            <p:spPr>
              <a:xfrm>
                <a:off x="1439500" y="3821500"/>
                <a:ext cx="329825" cy="324825"/>
              </a:xfrm>
              <a:custGeom>
                <a:rect b="b" l="l" r="r" t="t"/>
                <a:pathLst>
                  <a:path extrusionOk="0" h="12993" w="13193">
                    <a:moveTo>
                      <a:pt x="2706" y="1774"/>
                    </a:moveTo>
                    <a:lnTo>
                      <a:pt x="2706" y="1774"/>
                    </a:lnTo>
                    <a:cubicBezTo>
                      <a:pt x="3283" y="8796"/>
                      <a:pt x="8329" y="11410"/>
                      <a:pt x="11095" y="12291"/>
                    </a:cubicBezTo>
                    <a:cubicBezTo>
                      <a:pt x="10863" y="12306"/>
                      <a:pt x="10613" y="12315"/>
                      <a:pt x="10349" y="12315"/>
                    </a:cubicBezTo>
                    <a:cubicBezTo>
                      <a:pt x="8465" y="12315"/>
                      <a:pt x="5845" y="11859"/>
                      <a:pt x="3739" y="9860"/>
                    </a:cubicBezTo>
                    <a:cubicBezTo>
                      <a:pt x="1156" y="7428"/>
                      <a:pt x="1946" y="3781"/>
                      <a:pt x="2706" y="1774"/>
                    </a:cubicBezTo>
                    <a:close/>
                    <a:moveTo>
                      <a:pt x="2908" y="1"/>
                    </a:moveTo>
                    <a:cubicBezTo>
                      <a:pt x="2793" y="1"/>
                      <a:pt x="2685" y="46"/>
                      <a:pt x="2615" y="163"/>
                    </a:cubicBezTo>
                    <a:cubicBezTo>
                      <a:pt x="2615" y="163"/>
                      <a:pt x="2523" y="346"/>
                      <a:pt x="2371" y="741"/>
                    </a:cubicBezTo>
                    <a:cubicBezTo>
                      <a:pt x="1581" y="2595"/>
                      <a:pt x="1" y="7276"/>
                      <a:pt x="3253" y="10346"/>
                    </a:cubicBezTo>
                    <a:cubicBezTo>
                      <a:pt x="5527" y="12532"/>
                      <a:pt x="8373" y="12993"/>
                      <a:pt x="10387" y="12993"/>
                    </a:cubicBezTo>
                    <a:cubicBezTo>
                      <a:pt x="11819" y="12993"/>
                      <a:pt x="12830" y="12760"/>
                      <a:pt x="12919" y="12747"/>
                    </a:cubicBezTo>
                    <a:cubicBezTo>
                      <a:pt x="13040" y="12717"/>
                      <a:pt x="13132" y="12626"/>
                      <a:pt x="13162" y="12565"/>
                    </a:cubicBezTo>
                    <a:cubicBezTo>
                      <a:pt x="13192" y="12504"/>
                      <a:pt x="13192" y="12443"/>
                      <a:pt x="13192" y="12413"/>
                    </a:cubicBezTo>
                    <a:cubicBezTo>
                      <a:pt x="13162" y="12261"/>
                      <a:pt x="13040" y="12139"/>
                      <a:pt x="12888" y="12109"/>
                    </a:cubicBezTo>
                    <a:cubicBezTo>
                      <a:pt x="12767" y="12109"/>
                      <a:pt x="3223" y="10741"/>
                      <a:pt x="3283" y="315"/>
                    </a:cubicBezTo>
                    <a:cubicBezTo>
                      <a:pt x="3283" y="163"/>
                      <a:pt x="3162" y="42"/>
                      <a:pt x="3010" y="11"/>
                    </a:cubicBezTo>
                    <a:cubicBezTo>
                      <a:pt x="2976" y="5"/>
                      <a:pt x="2941" y="1"/>
                      <a:pt x="290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8" name="Google Shape;1688;p28"/>
              <p:cNvSpPr/>
              <p:nvPr/>
            </p:nvSpPr>
            <p:spPr>
              <a:xfrm>
                <a:off x="1574775" y="3797725"/>
                <a:ext cx="284225" cy="180750"/>
              </a:xfrm>
              <a:custGeom>
                <a:rect b="b" l="l" r="r" t="t"/>
                <a:pathLst>
                  <a:path extrusionOk="0" h="7230" w="11369">
                    <a:moveTo>
                      <a:pt x="912" y="1570"/>
                    </a:moveTo>
                    <a:lnTo>
                      <a:pt x="912" y="1570"/>
                    </a:lnTo>
                    <a:cubicBezTo>
                      <a:pt x="1672" y="2634"/>
                      <a:pt x="3040" y="4184"/>
                      <a:pt x="4772" y="4823"/>
                    </a:cubicBezTo>
                    <a:cubicBezTo>
                      <a:pt x="6444" y="5522"/>
                      <a:pt x="8359" y="5674"/>
                      <a:pt x="9605" y="5704"/>
                    </a:cubicBezTo>
                    <a:cubicBezTo>
                      <a:pt x="8735" y="6091"/>
                      <a:pt x="7496" y="6527"/>
                      <a:pt x="6169" y="6527"/>
                    </a:cubicBezTo>
                    <a:cubicBezTo>
                      <a:pt x="5411" y="6527"/>
                      <a:pt x="4623" y="6384"/>
                      <a:pt x="3860" y="6008"/>
                    </a:cubicBezTo>
                    <a:cubicBezTo>
                      <a:pt x="1793" y="5035"/>
                      <a:pt x="1125" y="2938"/>
                      <a:pt x="912" y="1570"/>
                    </a:cubicBezTo>
                    <a:close/>
                    <a:moveTo>
                      <a:pt x="498" y="1"/>
                    </a:moveTo>
                    <a:cubicBezTo>
                      <a:pt x="463" y="1"/>
                      <a:pt x="429" y="7"/>
                      <a:pt x="395" y="20"/>
                    </a:cubicBezTo>
                    <a:cubicBezTo>
                      <a:pt x="274" y="51"/>
                      <a:pt x="152" y="172"/>
                      <a:pt x="152" y="324"/>
                    </a:cubicBezTo>
                    <a:cubicBezTo>
                      <a:pt x="152" y="507"/>
                      <a:pt x="0" y="4914"/>
                      <a:pt x="3556" y="6616"/>
                    </a:cubicBezTo>
                    <a:cubicBezTo>
                      <a:pt x="4463" y="7062"/>
                      <a:pt x="5388" y="7230"/>
                      <a:pt x="6265" y="7230"/>
                    </a:cubicBezTo>
                    <a:cubicBezTo>
                      <a:pt x="8858" y="7230"/>
                      <a:pt x="11042" y="5765"/>
                      <a:pt x="11155" y="5674"/>
                    </a:cubicBezTo>
                    <a:cubicBezTo>
                      <a:pt x="11216" y="5643"/>
                      <a:pt x="11246" y="5613"/>
                      <a:pt x="11277" y="5522"/>
                    </a:cubicBezTo>
                    <a:cubicBezTo>
                      <a:pt x="11368" y="5370"/>
                      <a:pt x="11277" y="5157"/>
                      <a:pt x="11155" y="5066"/>
                    </a:cubicBezTo>
                    <a:lnTo>
                      <a:pt x="10942" y="5066"/>
                    </a:lnTo>
                    <a:cubicBezTo>
                      <a:pt x="10814" y="5074"/>
                      <a:pt x="10481" y="5093"/>
                      <a:pt x="10014" y="5093"/>
                    </a:cubicBezTo>
                    <a:cubicBezTo>
                      <a:pt x="8825" y="5093"/>
                      <a:pt x="6771" y="4974"/>
                      <a:pt x="5046" y="4276"/>
                    </a:cubicBezTo>
                    <a:cubicBezTo>
                      <a:pt x="2523" y="3242"/>
                      <a:pt x="790" y="203"/>
                      <a:pt x="790" y="172"/>
                    </a:cubicBezTo>
                    <a:cubicBezTo>
                      <a:pt x="743" y="77"/>
                      <a:pt x="621" y="1"/>
                      <a:pt x="4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89" name="Google Shape;1689;p28"/>
            <p:cNvGrpSpPr/>
            <p:nvPr/>
          </p:nvGrpSpPr>
          <p:grpSpPr>
            <a:xfrm>
              <a:off x="7641075" y="-163037"/>
              <a:ext cx="595000" cy="398975"/>
              <a:chOff x="6769400" y="3772725"/>
              <a:chExt cx="595000" cy="398975"/>
            </a:xfrm>
          </p:grpSpPr>
          <p:sp>
            <p:nvSpPr>
              <p:cNvPr id="1690" name="Google Shape;1690;p28"/>
              <p:cNvSpPr/>
              <p:nvPr/>
            </p:nvSpPr>
            <p:spPr>
              <a:xfrm>
                <a:off x="6769400" y="3772725"/>
                <a:ext cx="595000" cy="398975"/>
              </a:xfrm>
              <a:custGeom>
                <a:rect b="b" l="l" r="r" t="t"/>
                <a:pathLst>
                  <a:path extrusionOk="0" h="15959" w="23800">
                    <a:moveTo>
                      <a:pt x="19271" y="4485"/>
                    </a:moveTo>
                    <a:cubicBezTo>
                      <a:pt x="20760" y="4789"/>
                      <a:pt x="22523" y="5276"/>
                      <a:pt x="22949" y="5853"/>
                    </a:cubicBezTo>
                    <a:cubicBezTo>
                      <a:pt x="23070" y="5944"/>
                      <a:pt x="23040" y="6066"/>
                      <a:pt x="23040" y="6096"/>
                    </a:cubicBezTo>
                    <a:cubicBezTo>
                      <a:pt x="23040" y="6157"/>
                      <a:pt x="22979" y="6187"/>
                      <a:pt x="22979" y="6248"/>
                    </a:cubicBezTo>
                    <a:cubicBezTo>
                      <a:pt x="22918" y="6400"/>
                      <a:pt x="22797" y="6491"/>
                      <a:pt x="22645" y="6491"/>
                    </a:cubicBezTo>
                    <a:cubicBezTo>
                      <a:pt x="22607" y="6498"/>
                      <a:pt x="22567" y="6500"/>
                      <a:pt x="22525" y="6500"/>
                    </a:cubicBezTo>
                    <a:cubicBezTo>
                      <a:pt x="21736" y="6500"/>
                      <a:pt x="20339" y="5438"/>
                      <a:pt x="19271" y="4485"/>
                    </a:cubicBezTo>
                    <a:close/>
                    <a:moveTo>
                      <a:pt x="12196" y="644"/>
                    </a:moveTo>
                    <a:cubicBezTo>
                      <a:pt x="13108" y="644"/>
                      <a:pt x="14034" y="873"/>
                      <a:pt x="14833" y="1507"/>
                    </a:cubicBezTo>
                    <a:cubicBezTo>
                      <a:pt x="15745" y="2236"/>
                      <a:pt x="16079" y="3087"/>
                      <a:pt x="15897" y="4090"/>
                    </a:cubicBezTo>
                    <a:cubicBezTo>
                      <a:pt x="15654" y="5184"/>
                      <a:pt x="14864" y="6096"/>
                      <a:pt x="14864" y="6096"/>
                    </a:cubicBezTo>
                    <a:cubicBezTo>
                      <a:pt x="14803" y="6157"/>
                      <a:pt x="14803" y="6157"/>
                      <a:pt x="14803" y="6187"/>
                    </a:cubicBezTo>
                    <a:lnTo>
                      <a:pt x="14803" y="6218"/>
                    </a:lnTo>
                    <a:lnTo>
                      <a:pt x="14803" y="6248"/>
                    </a:lnTo>
                    <a:lnTo>
                      <a:pt x="14803" y="6309"/>
                    </a:lnTo>
                    <a:lnTo>
                      <a:pt x="14803" y="6370"/>
                    </a:lnTo>
                    <a:lnTo>
                      <a:pt x="14803" y="6400"/>
                    </a:lnTo>
                    <a:cubicBezTo>
                      <a:pt x="14803" y="6461"/>
                      <a:pt x="14803" y="6461"/>
                      <a:pt x="14864" y="6491"/>
                    </a:cubicBezTo>
                    <a:cubicBezTo>
                      <a:pt x="14864" y="6522"/>
                      <a:pt x="14894" y="6522"/>
                      <a:pt x="14894" y="6552"/>
                    </a:cubicBezTo>
                    <a:lnTo>
                      <a:pt x="14894" y="6613"/>
                    </a:lnTo>
                    <a:cubicBezTo>
                      <a:pt x="14924" y="6643"/>
                      <a:pt x="14924" y="6643"/>
                      <a:pt x="14985" y="6643"/>
                    </a:cubicBezTo>
                    <a:lnTo>
                      <a:pt x="15137" y="6643"/>
                    </a:lnTo>
                    <a:cubicBezTo>
                      <a:pt x="15328" y="6618"/>
                      <a:pt x="15516" y="6605"/>
                      <a:pt x="15700" y="6605"/>
                    </a:cubicBezTo>
                    <a:cubicBezTo>
                      <a:pt x="16601" y="6605"/>
                      <a:pt x="17403" y="6909"/>
                      <a:pt x="17934" y="7464"/>
                    </a:cubicBezTo>
                    <a:cubicBezTo>
                      <a:pt x="18572" y="8133"/>
                      <a:pt x="18815" y="9075"/>
                      <a:pt x="18633" y="10048"/>
                    </a:cubicBezTo>
                    <a:cubicBezTo>
                      <a:pt x="18389" y="11264"/>
                      <a:pt x="17508" y="12388"/>
                      <a:pt x="16201" y="13178"/>
                    </a:cubicBezTo>
                    <a:cubicBezTo>
                      <a:pt x="13751" y="14684"/>
                      <a:pt x="10069" y="15288"/>
                      <a:pt x="7036" y="15288"/>
                    </a:cubicBezTo>
                    <a:cubicBezTo>
                      <a:pt x="5477" y="15288"/>
                      <a:pt x="4090" y="15129"/>
                      <a:pt x="3131" y="14850"/>
                    </a:cubicBezTo>
                    <a:cubicBezTo>
                      <a:pt x="2158" y="14577"/>
                      <a:pt x="1945" y="14242"/>
                      <a:pt x="1854" y="14121"/>
                    </a:cubicBezTo>
                    <a:cubicBezTo>
                      <a:pt x="1672" y="13695"/>
                      <a:pt x="1611" y="13300"/>
                      <a:pt x="1672" y="12905"/>
                    </a:cubicBezTo>
                    <a:cubicBezTo>
                      <a:pt x="1824" y="12145"/>
                      <a:pt x="2462" y="11689"/>
                      <a:pt x="2462" y="11659"/>
                    </a:cubicBezTo>
                    <a:cubicBezTo>
                      <a:pt x="2584" y="11567"/>
                      <a:pt x="2675" y="11385"/>
                      <a:pt x="2584" y="11233"/>
                    </a:cubicBezTo>
                    <a:cubicBezTo>
                      <a:pt x="2533" y="11106"/>
                      <a:pt x="2419" y="11043"/>
                      <a:pt x="2295" y="11043"/>
                    </a:cubicBezTo>
                    <a:cubicBezTo>
                      <a:pt x="2270" y="11043"/>
                      <a:pt x="2244" y="11046"/>
                      <a:pt x="2219" y="11051"/>
                    </a:cubicBezTo>
                    <a:cubicBezTo>
                      <a:pt x="2219" y="11051"/>
                      <a:pt x="2017" y="11093"/>
                      <a:pt x="1759" y="11093"/>
                    </a:cubicBezTo>
                    <a:cubicBezTo>
                      <a:pt x="1527" y="11093"/>
                      <a:pt x="1250" y="11059"/>
                      <a:pt x="1034" y="10929"/>
                    </a:cubicBezTo>
                    <a:cubicBezTo>
                      <a:pt x="851" y="10808"/>
                      <a:pt x="760" y="10656"/>
                      <a:pt x="699" y="10443"/>
                    </a:cubicBezTo>
                    <a:cubicBezTo>
                      <a:pt x="638" y="10260"/>
                      <a:pt x="638" y="9987"/>
                      <a:pt x="699" y="9713"/>
                    </a:cubicBezTo>
                    <a:cubicBezTo>
                      <a:pt x="1155" y="7251"/>
                      <a:pt x="5441" y="2692"/>
                      <a:pt x="9605" y="1172"/>
                    </a:cubicBezTo>
                    <a:cubicBezTo>
                      <a:pt x="10356" y="881"/>
                      <a:pt x="11269" y="644"/>
                      <a:pt x="12196" y="644"/>
                    </a:cubicBezTo>
                    <a:close/>
                    <a:moveTo>
                      <a:pt x="12255" y="0"/>
                    </a:moveTo>
                    <a:cubicBezTo>
                      <a:pt x="11384" y="0"/>
                      <a:pt x="10434" y="188"/>
                      <a:pt x="9423" y="564"/>
                    </a:cubicBezTo>
                    <a:cubicBezTo>
                      <a:pt x="5015" y="2206"/>
                      <a:pt x="608" y="6887"/>
                      <a:pt x="91" y="9592"/>
                    </a:cubicBezTo>
                    <a:cubicBezTo>
                      <a:pt x="0" y="9926"/>
                      <a:pt x="0" y="10291"/>
                      <a:pt x="91" y="10595"/>
                    </a:cubicBezTo>
                    <a:cubicBezTo>
                      <a:pt x="152" y="11020"/>
                      <a:pt x="395" y="11324"/>
                      <a:pt x="730" y="11507"/>
                    </a:cubicBezTo>
                    <a:cubicBezTo>
                      <a:pt x="942" y="11659"/>
                      <a:pt x="1246" y="11719"/>
                      <a:pt x="1489" y="11780"/>
                    </a:cubicBezTo>
                    <a:cubicBezTo>
                      <a:pt x="1307" y="12023"/>
                      <a:pt x="1094" y="12388"/>
                      <a:pt x="1034" y="12783"/>
                    </a:cubicBezTo>
                    <a:cubicBezTo>
                      <a:pt x="912" y="13330"/>
                      <a:pt x="1034" y="13878"/>
                      <a:pt x="1307" y="14425"/>
                    </a:cubicBezTo>
                    <a:cubicBezTo>
                      <a:pt x="1520" y="14881"/>
                      <a:pt x="2067" y="15215"/>
                      <a:pt x="2918" y="15489"/>
                    </a:cubicBezTo>
                    <a:cubicBezTo>
                      <a:pt x="3932" y="15788"/>
                      <a:pt x="5389" y="15958"/>
                      <a:pt x="7026" y="15958"/>
                    </a:cubicBezTo>
                    <a:cubicBezTo>
                      <a:pt x="10199" y="15958"/>
                      <a:pt x="14050" y="15320"/>
                      <a:pt x="16657" y="13756"/>
                    </a:cubicBezTo>
                    <a:cubicBezTo>
                      <a:pt x="18116" y="12844"/>
                      <a:pt x="19119" y="11567"/>
                      <a:pt x="19393" y="10200"/>
                    </a:cubicBezTo>
                    <a:cubicBezTo>
                      <a:pt x="19605" y="9045"/>
                      <a:pt x="19301" y="7859"/>
                      <a:pt x="18511" y="7069"/>
                    </a:cubicBezTo>
                    <a:cubicBezTo>
                      <a:pt x="17873" y="6400"/>
                      <a:pt x="17022" y="6035"/>
                      <a:pt x="16049" y="6005"/>
                    </a:cubicBezTo>
                    <a:cubicBezTo>
                      <a:pt x="16535" y="5580"/>
                      <a:pt x="17295" y="4972"/>
                      <a:pt x="18238" y="4425"/>
                    </a:cubicBezTo>
                    <a:cubicBezTo>
                      <a:pt x="18938" y="5096"/>
                      <a:pt x="21182" y="7171"/>
                      <a:pt x="22597" y="7171"/>
                    </a:cubicBezTo>
                    <a:cubicBezTo>
                      <a:pt x="22655" y="7171"/>
                      <a:pt x="22712" y="7167"/>
                      <a:pt x="22766" y="7160"/>
                    </a:cubicBezTo>
                    <a:cubicBezTo>
                      <a:pt x="23101" y="7130"/>
                      <a:pt x="23405" y="6887"/>
                      <a:pt x="23587" y="6583"/>
                    </a:cubicBezTo>
                    <a:cubicBezTo>
                      <a:pt x="23800" y="6218"/>
                      <a:pt x="23800" y="5792"/>
                      <a:pt x="23526" y="5458"/>
                    </a:cubicBezTo>
                    <a:cubicBezTo>
                      <a:pt x="22888" y="4577"/>
                      <a:pt x="20791" y="4090"/>
                      <a:pt x="19453" y="3847"/>
                    </a:cubicBezTo>
                    <a:cubicBezTo>
                      <a:pt x="20458" y="3477"/>
                      <a:pt x="21555" y="3222"/>
                      <a:pt x="22784" y="3222"/>
                    </a:cubicBezTo>
                    <a:cubicBezTo>
                      <a:pt x="22968" y="3222"/>
                      <a:pt x="23154" y="3227"/>
                      <a:pt x="23344" y="3239"/>
                    </a:cubicBezTo>
                    <a:cubicBezTo>
                      <a:pt x="23526" y="3239"/>
                      <a:pt x="23678" y="3148"/>
                      <a:pt x="23678" y="2935"/>
                    </a:cubicBezTo>
                    <a:cubicBezTo>
                      <a:pt x="23678" y="2753"/>
                      <a:pt x="23557" y="2601"/>
                      <a:pt x="23374" y="2601"/>
                    </a:cubicBezTo>
                    <a:cubicBezTo>
                      <a:pt x="23155" y="2585"/>
                      <a:pt x="22938" y="2578"/>
                      <a:pt x="22724" y="2578"/>
                    </a:cubicBezTo>
                    <a:cubicBezTo>
                      <a:pt x="20011" y="2578"/>
                      <a:pt x="17794" y="3777"/>
                      <a:pt x="16414" y="4820"/>
                    </a:cubicBezTo>
                    <a:cubicBezTo>
                      <a:pt x="16505" y="4607"/>
                      <a:pt x="16535" y="4425"/>
                      <a:pt x="16566" y="4242"/>
                    </a:cubicBezTo>
                    <a:cubicBezTo>
                      <a:pt x="16809" y="2996"/>
                      <a:pt x="16353" y="1902"/>
                      <a:pt x="15289" y="1020"/>
                    </a:cubicBezTo>
                    <a:cubicBezTo>
                      <a:pt x="14452" y="340"/>
                      <a:pt x="13426" y="0"/>
                      <a:pt x="1225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1" name="Google Shape;1691;p28"/>
              <p:cNvSpPr/>
              <p:nvPr/>
            </p:nvSpPr>
            <p:spPr>
              <a:xfrm>
                <a:off x="6817850" y="3820425"/>
                <a:ext cx="346625" cy="187375"/>
              </a:xfrm>
              <a:custGeom>
                <a:rect b="b" l="l" r="r" t="t"/>
                <a:pathLst>
                  <a:path extrusionOk="0" h="7495" w="13865">
                    <a:moveTo>
                      <a:pt x="9414" y="0"/>
                    </a:moveTo>
                    <a:cubicBezTo>
                      <a:pt x="9168" y="0"/>
                      <a:pt x="8928" y="18"/>
                      <a:pt x="8701" y="54"/>
                    </a:cubicBezTo>
                    <a:cubicBezTo>
                      <a:pt x="7029" y="328"/>
                      <a:pt x="5387" y="1665"/>
                      <a:pt x="4111" y="2669"/>
                    </a:cubicBezTo>
                    <a:cubicBezTo>
                      <a:pt x="2591" y="3945"/>
                      <a:pt x="1254" y="5404"/>
                      <a:pt x="190" y="7045"/>
                    </a:cubicBezTo>
                    <a:cubicBezTo>
                      <a:pt x="0" y="7277"/>
                      <a:pt x="234" y="7494"/>
                      <a:pt x="477" y="7494"/>
                    </a:cubicBezTo>
                    <a:cubicBezTo>
                      <a:pt x="584" y="7494"/>
                      <a:pt x="693" y="7452"/>
                      <a:pt x="767" y="7349"/>
                    </a:cubicBezTo>
                    <a:cubicBezTo>
                      <a:pt x="2561" y="4705"/>
                      <a:pt x="5083" y="2304"/>
                      <a:pt x="8032" y="966"/>
                    </a:cubicBezTo>
                    <a:cubicBezTo>
                      <a:pt x="8413" y="799"/>
                      <a:pt x="8931" y="711"/>
                      <a:pt x="9478" y="711"/>
                    </a:cubicBezTo>
                    <a:cubicBezTo>
                      <a:pt x="11113" y="711"/>
                      <a:pt x="13001" y="1492"/>
                      <a:pt x="12226" y="3246"/>
                    </a:cubicBezTo>
                    <a:cubicBezTo>
                      <a:pt x="12104" y="3511"/>
                      <a:pt x="12337" y="3735"/>
                      <a:pt x="12559" y="3735"/>
                    </a:cubicBezTo>
                    <a:cubicBezTo>
                      <a:pt x="12668" y="3735"/>
                      <a:pt x="12774" y="3680"/>
                      <a:pt x="12834" y="3550"/>
                    </a:cubicBezTo>
                    <a:cubicBezTo>
                      <a:pt x="13864" y="1219"/>
                      <a:pt x="11439" y="0"/>
                      <a:pt x="941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692" name="Google Shape;1692;p28"/>
          <p:cNvGrpSpPr/>
          <p:nvPr/>
        </p:nvGrpSpPr>
        <p:grpSpPr>
          <a:xfrm rot="10800000">
            <a:off x="-386741" y="3548901"/>
            <a:ext cx="1889050" cy="1758163"/>
            <a:chOff x="7641075" y="-163037"/>
            <a:chExt cx="1889050" cy="1758163"/>
          </a:xfrm>
        </p:grpSpPr>
        <p:grpSp>
          <p:nvGrpSpPr>
            <p:cNvPr id="1693" name="Google Shape;1693;p28"/>
            <p:cNvGrpSpPr/>
            <p:nvPr/>
          </p:nvGrpSpPr>
          <p:grpSpPr>
            <a:xfrm>
              <a:off x="8613650" y="1108375"/>
              <a:ext cx="916475" cy="486750"/>
              <a:chOff x="6457825" y="2667475"/>
              <a:chExt cx="916475" cy="486750"/>
            </a:xfrm>
          </p:grpSpPr>
          <p:sp>
            <p:nvSpPr>
              <p:cNvPr id="1694" name="Google Shape;1694;p28"/>
              <p:cNvSpPr/>
              <p:nvPr/>
            </p:nvSpPr>
            <p:spPr>
              <a:xfrm>
                <a:off x="6457825" y="2667475"/>
                <a:ext cx="916475" cy="486750"/>
              </a:xfrm>
              <a:custGeom>
                <a:rect b="b" l="l" r="r" t="t"/>
                <a:pathLst>
                  <a:path extrusionOk="0" h="19470" w="36659">
                    <a:moveTo>
                      <a:pt x="35285" y="4309"/>
                    </a:moveTo>
                    <a:cubicBezTo>
                      <a:pt x="35800" y="4309"/>
                      <a:pt x="35131" y="5419"/>
                      <a:pt x="34986" y="5564"/>
                    </a:cubicBezTo>
                    <a:cubicBezTo>
                      <a:pt x="34622" y="6020"/>
                      <a:pt x="34196" y="6385"/>
                      <a:pt x="33710" y="6749"/>
                    </a:cubicBezTo>
                    <a:cubicBezTo>
                      <a:pt x="32403" y="7601"/>
                      <a:pt x="30822" y="7965"/>
                      <a:pt x="29272" y="7965"/>
                    </a:cubicBezTo>
                    <a:lnTo>
                      <a:pt x="28846" y="7965"/>
                    </a:lnTo>
                    <a:cubicBezTo>
                      <a:pt x="28938" y="7965"/>
                      <a:pt x="29059" y="7904"/>
                      <a:pt x="29211" y="7904"/>
                    </a:cubicBezTo>
                    <a:cubicBezTo>
                      <a:pt x="30549" y="7752"/>
                      <a:pt x="31886" y="6993"/>
                      <a:pt x="32828" y="6142"/>
                    </a:cubicBezTo>
                    <a:cubicBezTo>
                      <a:pt x="33436" y="5564"/>
                      <a:pt x="34318" y="4470"/>
                      <a:pt x="35199" y="4318"/>
                    </a:cubicBezTo>
                    <a:cubicBezTo>
                      <a:pt x="35231" y="4312"/>
                      <a:pt x="35259" y="4309"/>
                      <a:pt x="35285" y="4309"/>
                    </a:cubicBezTo>
                    <a:close/>
                    <a:moveTo>
                      <a:pt x="21733" y="589"/>
                    </a:moveTo>
                    <a:cubicBezTo>
                      <a:pt x="23192" y="589"/>
                      <a:pt x="24705" y="854"/>
                      <a:pt x="25928" y="1765"/>
                    </a:cubicBezTo>
                    <a:cubicBezTo>
                      <a:pt x="27661" y="3041"/>
                      <a:pt x="28421" y="5230"/>
                      <a:pt x="28816" y="7266"/>
                    </a:cubicBezTo>
                    <a:cubicBezTo>
                      <a:pt x="28208" y="7297"/>
                      <a:pt x="27175" y="7418"/>
                      <a:pt x="27144" y="7996"/>
                    </a:cubicBezTo>
                    <a:cubicBezTo>
                      <a:pt x="27069" y="8520"/>
                      <a:pt x="27896" y="8613"/>
                      <a:pt x="28564" y="8613"/>
                    </a:cubicBezTo>
                    <a:cubicBezTo>
                      <a:pt x="28710" y="8613"/>
                      <a:pt x="28848" y="8609"/>
                      <a:pt x="28968" y="8604"/>
                    </a:cubicBezTo>
                    <a:lnTo>
                      <a:pt x="28968" y="8604"/>
                    </a:lnTo>
                    <a:cubicBezTo>
                      <a:pt x="29150" y="13528"/>
                      <a:pt x="25320" y="16932"/>
                      <a:pt x="20792" y="18087"/>
                    </a:cubicBezTo>
                    <a:cubicBezTo>
                      <a:pt x="19212" y="18496"/>
                      <a:pt x="17548" y="18706"/>
                      <a:pt x="15874" y="18706"/>
                    </a:cubicBezTo>
                    <a:cubicBezTo>
                      <a:pt x="12070" y="18706"/>
                      <a:pt x="8217" y="17622"/>
                      <a:pt x="5199" y="15321"/>
                    </a:cubicBezTo>
                    <a:cubicBezTo>
                      <a:pt x="3010" y="13619"/>
                      <a:pt x="183" y="10367"/>
                      <a:pt x="882" y="7388"/>
                    </a:cubicBezTo>
                    <a:cubicBezTo>
                      <a:pt x="1034" y="6719"/>
                      <a:pt x="1338" y="5929"/>
                      <a:pt x="1977" y="5655"/>
                    </a:cubicBezTo>
                    <a:cubicBezTo>
                      <a:pt x="2299" y="5511"/>
                      <a:pt x="2653" y="5464"/>
                      <a:pt x="3018" y="5464"/>
                    </a:cubicBezTo>
                    <a:cubicBezTo>
                      <a:pt x="3652" y="5464"/>
                      <a:pt x="4316" y="5606"/>
                      <a:pt x="4895" y="5625"/>
                    </a:cubicBezTo>
                    <a:cubicBezTo>
                      <a:pt x="5126" y="5646"/>
                      <a:pt x="5352" y="5656"/>
                      <a:pt x="5575" y="5656"/>
                    </a:cubicBezTo>
                    <a:cubicBezTo>
                      <a:pt x="7603" y="5656"/>
                      <a:pt x="9287" y="4821"/>
                      <a:pt x="11095" y="3862"/>
                    </a:cubicBezTo>
                    <a:cubicBezTo>
                      <a:pt x="14256" y="2433"/>
                      <a:pt x="17570" y="883"/>
                      <a:pt x="21004" y="610"/>
                    </a:cubicBezTo>
                    <a:cubicBezTo>
                      <a:pt x="21245" y="596"/>
                      <a:pt x="21488" y="589"/>
                      <a:pt x="21733" y="589"/>
                    </a:cubicBezTo>
                    <a:close/>
                    <a:moveTo>
                      <a:pt x="21787" y="0"/>
                    </a:moveTo>
                    <a:cubicBezTo>
                      <a:pt x="21729" y="0"/>
                      <a:pt x="21671" y="1"/>
                      <a:pt x="21612" y="2"/>
                    </a:cubicBezTo>
                    <a:cubicBezTo>
                      <a:pt x="17874" y="93"/>
                      <a:pt x="14256" y="1734"/>
                      <a:pt x="10822" y="3284"/>
                    </a:cubicBezTo>
                    <a:cubicBezTo>
                      <a:pt x="9302" y="4044"/>
                      <a:pt x="7843" y="4926"/>
                      <a:pt x="6110" y="5078"/>
                    </a:cubicBezTo>
                    <a:cubicBezTo>
                      <a:pt x="6004" y="5085"/>
                      <a:pt x="5897" y="5089"/>
                      <a:pt x="5789" y="5089"/>
                    </a:cubicBezTo>
                    <a:cubicBezTo>
                      <a:pt x="4925" y="5089"/>
                      <a:pt x="4015" y="4873"/>
                      <a:pt x="3123" y="4873"/>
                    </a:cubicBezTo>
                    <a:cubicBezTo>
                      <a:pt x="2788" y="4873"/>
                      <a:pt x="2455" y="4903"/>
                      <a:pt x="2129" y="4986"/>
                    </a:cubicBezTo>
                    <a:cubicBezTo>
                      <a:pt x="578" y="5412"/>
                      <a:pt x="1" y="7236"/>
                      <a:pt x="122" y="8725"/>
                    </a:cubicBezTo>
                    <a:cubicBezTo>
                      <a:pt x="457" y="12281"/>
                      <a:pt x="3527" y="15443"/>
                      <a:pt x="6536" y="17114"/>
                    </a:cubicBezTo>
                    <a:cubicBezTo>
                      <a:pt x="9364" y="18660"/>
                      <a:pt x="12660" y="19470"/>
                      <a:pt x="15937" y="19470"/>
                    </a:cubicBezTo>
                    <a:cubicBezTo>
                      <a:pt x="17944" y="19470"/>
                      <a:pt x="19944" y="19166"/>
                      <a:pt x="21825" y="18543"/>
                    </a:cubicBezTo>
                    <a:cubicBezTo>
                      <a:pt x="24013" y="17844"/>
                      <a:pt x="26141" y="16628"/>
                      <a:pt x="27631" y="14804"/>
                    </a:cubicBezTo>
                    <a:cubicBezTo>
                      <a:pt x="29029" y="13041"/>
                      <a:pt x="29637" y="10883"/>
                      <a:pt x="29576" y="8664"/>
                    </a:cubicBezTo>
                    <a:cubicBezTo>
                      <a:pt x="31248" y="8604"/>
                      <a:pt x="32919" y="8208"/>
                      <a:pt x="34226" y="7205"/>
                    </a:cubicBezTo>
                    <a:cubicBezTo>
                      <a:pt x="34956" y="6658"/>
                      <a:pt x="36658" y="5260"/>
                      <a:pt x="35989" y="4166"/>
                    </a:cubicBezTo>
                    <a:cubicBezTo>
                      <a:pt x="35791" y="3835"/>
                      <a:pt x="35531" y="3710"/>
                      <a:pt x="35248" y="3710"/>
                    </a:cubicBezTo>
                    <a:cubicBezTo>
                      <a:pt x="34619" y="3710"/>
                      <a:pt x="33876" y="4326"/>
                      <a:pt x="33436" y="4683"/>
                    </a:cubicBezTo>
                    <a:cubicBezTo>
                      <a:pt x="32220" y="5746"/>
                      <a:pt x="31035" y="6932"/>
                      <a:pt x="29363" y="7266"/>
                    </a:cubicBezTo>
                    <a:cubicBezTo>
                      <a:pt x="29029" y="5138"/>
                      <a:pt x="28178" y="2859"/>
                      <a:pt x="26475" y="1491"/>
                    </a:cubicBezTo>
                    <a:cubicBezTo>
                      <a:pt x="25153" y="433"/>
                      <a:pt x="23489" y="0"/>
                      <a:pt x="2178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5" name="Google Shape;1695;p28"/>
              <p:cNvSpPr/>
              <p:nvPr/>
            </p:nvSpPr>
            <p:spPr>
              <a:xfrm>
                <a:off x="6835200" y="2915100"/>
                <a:ext cx="330000" cy="196000"/>
              </a:xfrm>
              <a:custGeom>
                <a:rect b="b" l="l" r="r" t="t"/>
                <a:pathLst>
                  <a:path extrusionOk="0" h="7840" w="13200">
                    <a:moveTo>
                      <a:pt x="12727" y="0"/>
                    </a:moveTo>
                    <a:cubicBezTo>
                      <a:pt x="12643" y="0"/>
                      <a:pt x="12562" y="38"/>
                      <a:pt x="12505" y="127"/>
                    </a:cubicBezTo>
                    <a:cubicBezTo>
                      <a:pt x="11168" y="2224"/>
                      <a:pt x="9405" y="4200"/>
                      <a:pt x="7247" y="5446"/>
                    </a:cubicBezTo>
                    <a:cubicBezTo>
                      <a:pt x="5559" y="6459"/>
                      <a:pt x="3494" y="7183"/>
                      <a:pt x="1506" y="7183"/>
                    </a:cubicBezTo>
                    <a:cubicBezTo>
                      <a:pt x="1167" y="7183"/>
                      <a:pt x="831" y="7162"/>
                      <a:pt x="499" y="7118"/>
                    </a:cubicBezTo>
                    <a:cubicBezTo>
                      <a:pt x="479" y="7115"/>
                      <a:pt x="460" y="7114"/>
                      <a:pt x="442" y="7114"/>
                    </a:cubicBezTo>
                    <a:cubicBezTo>
                      <a:pt x="39" y="7114"/>
                      <a:pt x="1" y="7727"/>
                      <a:pt x="408" y="7756"/>
                    </a:cubicBezTo>
                    <a:cubicBezTo>
                      <a:pt x="786" y="7813"/>
                      <a:pt x="1174" y="7839"/>
                      <a:pt x="1566" y="7839"/>
                    </a:cubicBezTo>
                    <a:cubicBezTo>
                      <a:pt x="3721" y="7839"/>
                      <a:pt x="6010" y="7034"/>
                      <a:pt x="7733" y="5902"/>
                    </a:cubicBezTo>
                    <a:cubicBezTo>
                      <a:pt x="9861" y="4504"/>
                      <a:pt x="11624" y="2650"/>
                      <a:pt x="13022" y="522"/>
                    </a:cubicBezTo>
                    <a:cubicBezTo>
                      <a:pt x="13200" y="278"/>
                      <a:pt x="12954" y="0"/>
                      <a:pt x="1272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6" name="Google Shape;1696;p28"/>
              <p:cNvSpPr/>
              <p:nvPr/>
            </p:nvSpPr>
            <p:spPr>
              <a:xfrm>
                <a:off x="6547500" y="2975375"/>
                <a:ext cx="246550" cy="122350"/>
              </a:xfrm>
              <a:custGeom>
                <a:rect b="b" l="l" r="r" t="t"/>
                <a:pathLst>
                  <a:path extrusionOk="0" h="4894" w="9862">
                    <a:moveTo>
                      <a:pt x="484" y="0"/>
                    </a:moveTo>
                    <a:cubicBezTo>
                      <a:pt x="247" y="0"/>
                      <a:pt x="0" y="314"/>
                      <a:pt x="183" y="543"/>
                    </a:cubicBezTo>
                    <a:cubicBezTo>
                      <a:pt x="2341" y="3431"/>
                      <a:pt x="5867" y="4798"/>
                      <a:pt x="9362" y="4890"/>
                    </a:cubicBezTo>
                    <a:cubicBezTo>
                      <a:pt x="9381" y="4892"/>
                      <a:pt x="9400" y="4893"/>
                      <a:pt x="9417" y="4893"/>
                    </a:cubicBezTo>
                    <a:cubicBezTo>
                      <a:pt x="9823" y="4893"/>
                      <a:pt x="9861" y="4251"/>
                      <a:pt x="9454" y="4251"/>
                    </a:cubicBezTo>
                    <a:cubicBezTo>
                      <a:pt x="6110" y="4160"/>
                      <a:pt x="2767" y="2853"/>
                      <a:pt x="700" y="117"/>
                    </a:cubicBezTo>
                    <a:cubicBezTo>
                      <a:pt x="639" y="34"/>
                      <a:pt x="562" y="0"/>
                      <a:pt x="48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97" name="Google Shape;1697;p28"/>
            <p:cNvGrpSpPr/>
            <p:nvPr/>
          </p:nvGrpSpPr>
          <p:grpSpPr>
            <a:xfrm>
              <a:off x="8031413" y="483700"/>
              <a:ext cx="775875" cy="520750"/>
              <a:chOff x="6587025" y="4699175"/>
              <a:chExt cx="775875" cy="520750"/>
            </a:xfrm>
          </p:grpSpPr>
          <p:sp>
            <p:nvSpPr>
              <p:cNvPr id="1698" name="Google Shape;1698;p28"/>
              <p:cNvSpPr/>
              <p:nvPr/>
            </p:nvSpPr>
            <p:spPr>
              <a:xfrm>
                <a:off x="6587025" y="4699175"/>
                <a:ext cx="775875" cy="520750"/>
              </a:xfrm>
              <a:custGeom>
                <a:rect b="b" l="l" r="r" t="t"/>
                <a:pathLst>
                  <a:path extrusionOk="0" h="20830" w="31035">
                    <a:moveTo>
                      <a:pt x="3274" y="706"/>
                    </a:moveTo>
                    <a:cubicBezTo>
                      <a:pt x="3307" y="706"/>
                      <a:pt x="3340" y="708"/>
                      <a:pt x="3374" y="710"/>
                    </a:cubicBezTo>
                    <a:cubicBezTo>
                      <a:pt x="3496" y="710"/>
                      <a:pt x="3830" y="741"/>
                      <a:pt x="3860" y="771"/>
                    </a:cubicBezTo>
                    <a:cubicBezTo>
                      <a:pt x="3921" y="802"/>
                      <a:pt x="3952" y="954"/>
                      <a:pt x="3952" y="1075"/>
                    </a:cubicBezTo>
                    <a:cubicBezTo>
                      <a:pt x="4043" y="1379"/>
                      <a:pt x="4134" y="1835"/>
                      <a:pt x="4438" y="2534"/>
                    </a:cubicBezTo>
                    <a:cubicBezTo>
                      <a:pt x="4278" y="2466"/>
                      <a:pt x="4085" y="2432"/>
                      <a:pt x="3857" y="2432"/>
                    </a:cubicBezTo>
                    <a:cubicBezTo>
                      <a:pt x="3781" y="2432"/>
                      <a:pt x="3701" y="2435"/>
                      <a:pt x="3617" y="2443"/>
                    </a:cubicBezTo>
                    <a:cubicBezTo>
                      <a:pt x="2857" y="2473"/>
                      <a:pt x="2037" y="2899"/>
                      <a:pt x="1338" y="3689"/>
                    </a:cubicBezTo>
                    <a:cubicBezTo>
                      <a:pt x="1398" y="3324"/>
                      <a:pt x="1459" y="2990"/>
                      <a:pt x="1550" y="2717"/>
                    </a:cubicBezTo>
                    <a:cubicBezTo>
                      <a:pt x="1757" y="2097"/>
                      <a:pt x="2220" y="706"/>
                      <a:pt x="3274" y="706"/>
                    </a:cubicBezTo>
                    <a:close/>
                    <a:moveTo>
                      <a:pt x="28937" y="14290"/>
                    </a:moveTo>
                    <a:cubicBezTo>
                      <a:pt x="29689" y="14290"/>
                      <a:pt x="30289" y="14358"/>
                      <a:pt x="30335" y="14571"/>
                    </a:cubicBezTo>
                    <a:cubicBezTo>
                      <a:pt x="30365" y="14753"/>
                      <a:pt x="30365" y="14996"/>
                      <a:pt x="30274" y="15209"/>
                    </a:cubicBezTo>
                    <a:cubicBezTo>
                      <a:pt x="30031" y="16151"/>
                      <a:pt x="28998" y="17154"/>
                      <a:pt x="27478" y="17975"/>
                    </a:cubicBezTo>
                    <a:cubicBezTo>
                      <a:pt x="27751" y="17185"/>
                      <a:pt x="27782" y="16455"/>
                      <a:pt x="27539" y="15787"/>
                    </a:cubicBezTo>
                    <a:cubicBezTo>
                      <a:pt x="27356" y="15179"/>
                      <a:pt x="26991" y="14723"/>
                      <a:pt x="26627" y="14419"/>
                    </a:cubicBezTo>
                    <a:cubicBezTo>
                      <a:pt x="27280" y="14358"/>
                      <a:pt x="28185" y="14290"/>
                      <a:pt x="28937" y="14290"/>
                    </a:cubicBezTo>
                    <a:close/>
                    <a:moveTo>
                      <a:pt x="3725" y="3080"/>
                    </a:moveTo>
                    <a:cubicBezTo>
                      <a:pt x="4440" y="3080"/>
                      <a:pt x="4896" y="3478"/>
                      <a:pt x="4955" y="3507"/>
                    </a:cubicBezTo>
                    <a:cubicBezTo>
                      <a:pt x="5441" y="4419"/>
                      <a:pt x="6231" y="5635"/>
                      <a:pt x="7447" y="7185"/>
                    </a:cubicBezTo>
                    <a:cubicBezTo>
                      <a:pt x="12331" y="13493"/>
                      <a:pt x="21942" y="14547"/>
                      <a:pt x="24366" y="14547"/>
                    </a:cubicBezTo>
                    <a:cubicBezTo>
                      <a:pt x="24476" y="14547"/>
                      <a:pt x="24572" y="14544"/>
                      <a:pt x="24651" y="14540"/>
                    </a:cubicBezTo>
                    <a:cubicBezTo>
                      <a:pt x="24925" y="14540"/>
                      <a:pt x="25259" y="14480"/>
                      <a:pt x="25624" y="14449"/>
                    </a:cubicBezTo>
                    <a:cubicBezTo>
                      <a:pt x="25836" y="14571"/>
                      <a:pt x="26627" y="15057"/>
                      <a:pt x="26900" y="15939"/>
                    </a:cubicBezTo>
                    <a:cubicBezTo>
                      <a:pt x="27143" y="16638"/>
                      <a:pt x="27022" y="17458"/>
                      <a:pt x="26566" y="18370"/>
                    </a:cubicBezTo>
                    <a:cubicBezTo>
                      <a:pt x="25988" y="18613"/>
                      <a:pt x="25381" y="18857"/>
                      <a:pt x="24712" y="19069"/>
                    </a:cubicBezTo>
                    <a:cubicBezTo>
                      <a:pt x="22782" y="19736"/>
                      <a:pt x="20491" y="20155"/>
                      <a:pt x="18071" y="20155"/>
                    </a:cubicBezTo>
                    <a:cubicBezTo>
                      <a:pt x="14203" y="20155"/>
                      <a:pt x="10003" y="19085"/>
                      <a:pt x="6414" y="16243"/>
                    </a:cubicBezTo>
                    <a:cubicBezTo>
                      <a:pt x="2523" y="13112"/>
                      <a:pt x="1186" y="8218"/>
                      <a:pt x="1246" y="4783"/>
                    </a:cubicBezTo>
                    <a:cubicBezTo>
                      <a:pt x="1246" y="4783"/>
                      <a:pt x="1307" y="4783"/>
                      <a:pt x="1307" y="4753"/>
                    </a:cubicBezTo>
                    <a:cubicBezTo>
                      <a:pt x="2097" y="3720"/>
                      <a:pt x="2888" y="3173"/>
                      <a:pt x="3648" y="3081"/>
                    </a:cubicBezTo>
                    <a:cubicBezTo>
                      <a:pt x="3674" y="3080"/>
                      <a:pt x="3700" y="3080"/>
                      <a:pt x="3725" y="3080"/>
                    </a:cubicBezTo>
                    <a:close/>
                    <a:moveTo>
                      <a:pt x="3232" y="1"/>
                    </a:moveTo>
                    <a:cubicBezTo>
                      <a:pt x="2173" y="1"/>
                      <a:pt x="1341" y="904"/>
                      <a:pt x="912" y="2534"/>
                    </a:cubicBezTo>
                    <a:cubicBezTo>
                      <a:pt x="0" y="5878"/>
                      <a:pt x="1003" y="12717"/>
                      <a:pt x="6018" y="16729"/>
                    </a:cubicBezTo>
                    <a:cubicBezTo>
                      <a:pt x="9732" y="19726"/>
                      <a:pt x="14111" y="20829"/>
                      <a:pt x="18142" y="20829"/>
                    </a:cubicBezTo>
                    <a:cubicBezTo>
                      <a:pt x="20611" y="20829"/>
                      <a:pt x="22950" y="20415"/>
                      <a:pt x="24925" y="19769"/>
                    </a:cubicBezTo>
                    <a:cubicBezTo>
                      <a:pt x="28207" y="18705"/>
                      <a:pt x="30487" y="17033"/>
                      <a:pt x="30943" y="15361"/>
                    </a:cubicBezTo>
                    <a:cubicBezTo>
                      <a:pt x="31004" y="15057"/>
                      <a:pt x="31034" y="14723"/>
                      <a:pt x="30973" y="14419"/>
                    </a:cubicBezTo>
                    <a:cubicBezTo>
                      <a:pt x="30880" y="13800"/>
                      <a:pt x="30103" y="13598"/>
                      <a:pt x="28844" y="13598"/>
                    </a:cubicBezTo>
                    <a:cubicBezTo>
                      <a:pt x="28063" y="13598"/>
                      <a:pt x="27095" y="13676"/>
                      <a:pt x="25988" y="13781"/>
                    </a:cubicBezTo>
                    <a:cubicBezTo>
                      <a:pt x="25502" y="13811"/>
                      <a:pt x="25016" y="13841"/>
                      <a:pt x="24621" y="13872"/>
                    </a:cubicBezTo>
                    <a:cubicBezTo>
                      <a:pt x="24525" y="13878"/>
                      <a:pt x="24406" y="13882"/>
                      <a:pt x="24264" y="13882"/>
                    </a:cubicBezTo>
                    <a:cubicBezTo>
                      <a:pt x="21793" y="13882"/>
                      <a:pt x="12623" y="12770"/>
                      <a:pt x="7994" y="6790"/>
                    </a:cubicBezTo>
                    <a:cubicBezTo>
                      <a:pt x="5137" y="3142"/>
                      <a:pt x="4742" y="1531"/>
                      <a:pt x="4590" y="893"/>
                    </a:cubicBezTo>
                    <a:cubicBezTo>
                      <a:pt x="4438" y="194"/>
                      <a:pt x="4256" y="103"/>
                      <a:pt x="3435" y="11"/>
                    </a:cubicBezTo>
                    <a:cubicBezTo>
                      <a:pt x="3366" y="4"/>
                      <a:pt x="3299" y="1"/>
                      <a:pt x="32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9" name="Google Shape;1699;p28"/>
              <p:cNvSpPr/>
              <p:nvPr/>
            </p:nvSpPr>
            <p:spPr>
              <a:xfrm>
                <a:off x="6642475" y="4897775"/>
                <a:ext cx="572225" cy="268200"/>
              </a:xfrm>
              <a:custGeom>
                <a:rect b="b" l="l" r="r" t="t"/>
                <a:pathLst>
                  <a:path extrusionOk="0" h="10728" w="22889">
                    <a:moveTo>
                      <a:pt x="670" y="1"/>
                    </a:moveTo>
                    <a:cubicBezTo>
                      <a:pt x="518" y="1"/>
                      <a:pt x="366" y="92"/>
                      <a:pt x="335" y="244"/>
                    </a:cubicBezTo>
                    <a:lnTo>
                      <a:pt x="335" y="274"/>
                    </a:lnTo>
                    <a:cubicBezTo>
                      <a:pt x="335" y="426"/>
                      <a:pt x="1" y="3952"/>
                      <a:pt x="6475" y="8207"/>
                    </a:cubicBezTo>
                    <a:cubicBezTo>
                      <a:pt x="9430" y="10186"/>
                      <a:pt x="12985" y="10728"/>
                      <a:pt x="16010" y="10728"/>
                    </a:cubicBezTo>
                    <a:cubicBezTo>
                      <a:pt x="19583" y="10728"/>
                      <a:pt x="22415" y="9973"/>
                      <a:pt x="22646" y="9940"/>
                    </a:cubicBezTo>
                    <a:cubicBezTo>
                      <a:pt x="22828" y="9879"/>
                      <a:pt x="22889" y="9697"/>
                      <a:pt x="22859" y="9514"/>
                    </a:cubicBezTo>
                    <a:cubicBezTo>
                      <a:pt x="22832" y="9355"/>
                      <a:pt x="22690" y="9266"/>
                      <a:pt x="22512" y="9266"/>
                    </a:cubicBezTo>
                    <a:cubicBezTo>
                      <a:pt x="22487" y="9266"/>
                      <a:pt x="22460" y="9267"/>
                      <a:pt x="22433" y="9271"/>
                    </a:cubicBezTo>
                    <a:cubicBezTo>
                      <a:pt x="22400" y="9305"/>
                      <a:pt x="19555" y="10064"/>
                      <a:pt x="15975" y="10064"/>
                    </a:cubicBezTo>
                    <a:cubicBezTo>
                      <a:pt x="13043" y="10064"/>
                      <a:pt x="9618" y="9555"/>
                      <a:pt x="6840" y="7721"/>
                    </a:cubicBezTo>
                    <a:cubicBezTo>
                      <a:pt x="761" y="3678"/>
                      <a:pt x="974" y="426"/>
                      <a:pt x="974" y="396"/>
                    </a:cubicBezTo>
                    <a:cubicBezTo>
                      <a:pt x="1004" y="183"/>
                      <a:pt x="852" y="31"/>
                      <a:pt x="67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0" name="Google Shape;1700;p28"/>
              <p:cNvSpPr/>
              <p:nvPr/>
            </p:nvSpPr>
            <p:spPr>
              <a:xfrm>
                <a:off x="6693400" y="4910550"/>
                <a:ext cx="215075" cy="186450"/>
              </a:xfrm>
              <a:custGeom>
                <a:rect b="b" l="l" r="r" t="t"/>
                <a:pathLst>
                  <a:path extrusionOk="0" h="7458" w="8603">
                    <a:moveTo>
                      <a:pt x="392" y="0"/>
                    </a:moveTo>
                    <a:cubicBezTo>
                      <a:pt x="344" y="0"/>
                      <a:pt x="294" y="12"/>
                      <a:pt x="244" y="37"/>
                    </a:cubicBezTo>
                    <a:cubicBezTo>
                      <a:pt x="122" y="37"/>
                      <a:pt x="31" y="98"/>
                      <a:pt x="31" y="219"/>
                    </a:cubicBezTo>
                    <a:cubicBezTo>
                      <a:pt x="1" y="310"/>
                      <a:pt x="31" y="371"/>
                      <a:pt x="31" y="462"/>
                    </a:cubicBezTo>
                    <a:cubicBezTo>
                      <a:pt x="2463" y="5933"/>
                      <a:pt x="7903" y="7362"/>
                      <a:pt x="8147" y="7453"/>
                    </a:cubicBezTo>
                    <a:cubicBezTo>
                      <a:pt x="8166" y="7456"/>
                      <a:pt x="8184" y="7458"/>
                      <a:pt x="8203" y="7458"/>
                    </a:cubicBezTo>
                    <a:cubicBezTo>
                      <a:pt x="8360" y="7458"/>
                      <a:pt x="8487" y="7346"/>
                      <a:pt x="8542" y="7210"/>
                    </a:cubicBezTo>
                    <a:cubicBezTo>
                      <a:pt x="8602" y="7028"/>
                      <a:pt x="8481" y="6876"/>
                      <a:pt x="8329" y="6785"/>
                    </a:cubicBezTo>
                    <a:cubicBezTo>
                      <a:pt x="8299" y="6785"/>
                      <a:pt x="2979" y="5356"/>
                      <a:pt x="700" y="189"/>
                    </a:cubicBezTo>
                    <a:cubicBezTo>
                      <a:pt x="634" y="79"/>
                      <a:pt x="520" y="0"/>
                      <a:pt x="39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01" name="Google Shape;1701;p28"/>
            <p:cNvGrpSpPr/>
            <p:nvPr/>
          </p:nvGrpSpPr>
          <p:grpSpPr>
            <a:xfrm>
              <a:off x="8455525" y="52550"/>
              <a:ext cx="354150" cy="394425"/>
              <a:chOff x="7037625" y="1519300"/>
              <a:chExt cx="354150" cy="394425"/>
            </a:xfrm>
          </p:grpSpPr>
          <p:sp>
            <p:nvSpPr>
              <p:cNvPr id="1702" name="Google Shape;1702;p28"/>
              <p:cNvSpPr/>
              <p:nvPr/>
            </p:nvSpPr>
            <p:spPr>
              <a:xfrm>
                <a:off x="7037625" y="1519300"/>
                <a:ext cx="354150" cy="394425"/>
              </a:xfrm>
              <a:custGeom>
                <a:rect b="b" l="l" r="r" t="t"/>
                <a:pathLst>
                  <a:path extrusionOk="0" h="15777" w="14166">
                    <a:moveTo>
                      <a:pt x="1065" y="670"/>
                    </a:moveTo>
                    <a:cubicBezTo>
                      <a:pt x="1581" y="670"/>
                      <a:pt x="2280" y="2189"/>
                      <a:pt x="2767" y="3952"/>
                    </a:cubicBezTo>
                    <a:lnTo>
                      <a:pt x="2676" y="4013"/>
                    </a:lnTo>
                    <a:cubicBezTo>
                      <a:pt x="1703" y="3010"/>
                      <a:pt x="639" y="1794"/>
                      <a:pt x="669" y="1095"/>
                    </a:cubicBezTo>
                    <a:cubicBezTo>
                      <a:pt x="669" y="943"/>
                      <a:pt x="761" y="852"/>
                      <a:pt x="852" y="761"/>
                    </a:cubicBezTo>
                    <a:cubicBezTo>
                      <a:pt x="943" y="730"/>
                      <a:pt x="1004" y="670"/>
                      <a:pt x="1065" y="670"/>
                    </a:cubicBezTo>
                    <a:close/>
                    <a:moveTo>
                      <a:pt x="5685" y="3223"/>
                    </a:moveTo>
                    <a:cubicBezTo>
                      <a:pt x="5837" y="3253"/>
                      <a:pt x="6414" y="3436"/>
                      <a:pt x="6688" y="3800"/>
                    </a:cubicBezTo>
                    <a:cubicBezTo>
                      <a:pt x="6779" y="3983"/>
                      <a:pt x="6779" y="4256"/>
                      <a:pt x="6718" y="4560"/>
                    </a:cubicBezTo>
                    <a:cubicBezTo>
                      <a:pt x="6627" y="4834"/>
                      <a:pt x="6475" y="4986"/>
                      <a:pt x="6262" y="5047"/>
                    </a:cubicBezTo>
                    <a:cubicBezTo>
                      <a:pt x="6150" y="5084"/>
                      <a:pt x="6027" y="5100"/>
                      <a:pt x="5899" y="5100"/>
                    </a:cubicBezTo>
                    <a:cubicBezTo>
                      <a:pt x="5402" y="5100"/>
                      <a:pt x="4838" y="4863"/>
                      <a:pt x="4621" y="4743"/>
                    </a:cubicBezTo>
                    <a:cubicBezTo>
                      <a:pt x="4573" y="4723"/>
                      <a:pt x="4522" y="4713"/>
                      <a:pt x="4471" y="4713"/>
                    </a:cubicBezTo>
                    <a:cubicBezTo>
                      <a:pt x="4363" y="4713"/>
                      <a:pt x="4258" y="4760"/>
                      <a:pt x="4195" y="4864"/>
                    </a:cubicBezTo>
                    <a:cubicBezTo>
                      <a:pt x="4104" y="5016"/>
                      <a:pt x="4135" y="5199"/>
                      <a:pt x="4287" y="5320"/>
                    </a:cubicBezTo>
                    <a:cubicBezTo>
                      <a:pt x="4469" y="5502"/>
                      <a:pt x="4925" y="5958"/>
                      <a:pt x="4925" y="6262"/>
                    </a:cubicBezTo>
                    <a:cubicBezTo>
                      <a:pt x="4925" y="6354"/>
                      <a:pt x="4925" y="6414"/>
                      <a:pt x="4803" y="6506"/>
                    </a:cubicBezTo>
                    <a:cubicBezTo>
                      <a:pt x="4718" y="6580"/>
                      <a:pt x="4619" y="6611"/>
                      <a:pt x="4512" y="6611"/>
                    </a:cubicBezTo>
                    <a:cubicBezTo>
                      <a:pt x="4005" y="6611"/>
                      <a:pt x="3334" y="5923"/>
                      <a:pt x="3283" y="5898"/>
                    </a:cubicBezTo>
                    <a:cubicBezTo>
                      <a:pt x="3223" y="5817"/>
                      <a:pt x="3135" y="5776"/>
                      <a:pt x="3038" y="5776"/>
                    </a:cubicBezTo>
                    <a:cubicBezTo>
                      <a:pt x="2990" y="5776"/>
                      <a:pt x="2939" y="5786"/>
                      <a:pt x="2888" y="5806"/>
                    </a:cubicBezTo>
                    <a:cubicBezTo>
                      <a:pt x="2736" y="5898"/>
                      <a:pt x="2676" y="6050"/>
                      <a:pt x="2736" y="6202"/>
                    </a:cubicBezTo>
                    <a:cubicBezTo>
                      <a:pt x="2919" y="6749"/>
                      <a:pt x="3101" y="8086"/>
                      <a:pt x="2524" y="8329"/>
                    </a:cubicBezTo>
                    <a:cubicBezTo>
                      <a:pt x="2493" y="8344"/>
                      <a:pt x="2455" y="8352"/>
                      <a:pt x="2421" y="8352"/>
                    </a:cubicBezTo>
                    <a:cubicBezTo>
                      <a:pt x="2387" y="8352"/>
                      <a:pt x="2356" y="8344"/>
                      <a:pt x="2341" y="8329"/>
                    </a:cubicBezTo>
                    <a:cubicBezTo>
                      <a:pt x="2007" y="8117"/>
                      <a:pt x="1673" y="7296"/>
                      <a:pt x="1460" y="6688"/>
                    </a:cubicBezTo>
                    <a:cubicBezTo>
                      <a:pt x="1733" y="6080"/>
                      <a:pt x="2189" y="5472"/>
                      <a:pt x="2767" y="4864"/>
                    </a:cubicBezTo>
                    <a:cubicBezTo>
                      <a:pt x="2949" y="5107"/>
                      <a:pt x="3101" y="5259"/>
                      <a:pt x="3192" y="5290"/>
                    </a:cubicBezTo>
                    <a:cubicBezTo>
                      <a:pt x="3253" y="5320"/>
                      <a:pt x="3344" y="5351"/>
                      <a:pt x="3405" y="5351"/>
                    </a:cubicBezTo>
                    <a:cubicBezTo>
                      <a:pt x="3587" y="5351"/>
                      <a:pt x="3739" y="5199"/>
                      <a:pt x="3739" y="5016"/>
                    </a:cubicBezTo>
                    <a:cubicBezTo>
                      <a:pt x="3739" y="4986"/>
                      <a:pt x="3739" y="4955"/>
                      <a:pt x="3709" y="4895"/>
                    </a:cubicBezTo>
                    <a:cubicBezTo>
                      <a:pt x="3679" y="4712"/>
                      <a:pt x="3587" y="4439"/>
                      <a:pt x="3527" y="4135"/>
                    </a:cubicBezTo>
                    <a:cubicBezTo>
                      <a:pt x="4256" y="3618"/>
                      <a:pt x="4955" y="3314"/>
                      <a:pt x="5685" y="3223"/>
                    </a:cubicBezTo>
                    <a:close/>
                    <a:moveTo>
                      <a:pt x="7174" y="3344"/>
                    </a:moveTo>
                    <a:lnTo>
                      <a:pt x="7174" y="3344"/>
                    </a:lnTo>
                    <a:cubicBezTo>
                      <a:pt x="8268" y="3709"/>
                      <a:pt x="9332" y="4591"/>
                      <a:pt x="10214" y="5928"/>
                    </a:cubicBezTo>
                    <a:cubicBezTo>
                      <a:pt x="11916" y="8542"/>
                      <a:pt x="13223" y="13314"/>
                      <a:pt x="11551" y="14682"/>
                    </a:cubicBezTo>
                    <a:cubicBezTo>
                      <a:pt x="11186" y="14925"/>
                      <a:pt x="10700" y="15077"/>
                      <a:pt x="10062" y="15077"/>
                    </a:cubicBezTo>
                    <a:cubicBezTo>
                      <a:pt x="7964" y="15077"/>
                      <a:pt x="4955" y="13497"/>
                      <a:pt x="3527" y="12585"/>
                    </a:cubicBezTo>
                    <a:cubicBezTo>
                      <a:pt x="2463" y="11886"/>
                      <a:pt x="1156" y="10487"/>
                      <a:pt x="1004" y="8755"/>
                    </a:cubicBezTo>
                    <a:cubicBezTo>
                      <a:pt x="973" y="8451"/>
                      <a:pt x="1004" y="8086"/>
                      <a:pt x="1065" y="7782"/>
                    </a:cubicBezTo>
                    <a:cubicBezTo>
                      <a:pt x="1247" y="8238"/>
                      <a:pt x="1551" y="8755"/>
                      <a:pt x="1976" y="8937"/>
                    </a:cubicBezTo>
                    <a:cubicBezTo>
                      <a:pt x="2068" y="8998"/>
                      <a:pt x="2220" y="8998"/>
                      <a:pt x="2341" y="8998"/>
                    </a:cubicBezTo>
                    <a:cubicBezTo>
                      <a:pt x="2463" y="8998"/>
                      <a:pt x="2615" y="8968"/>
                      <a:pt x="2736" y="8937"/>
                    </a:cubicBezTo>
                    <a:cubicBezTo>
                      <a:pt x="3496" y="8603"/>
                      <a:pt x="3527" y="7630"/>
                      <a:pt x="3435" y="6931"/>
                    </a:cubicBezTo>
                    <a:lnTo>
                      <a:pt x="3435" y="6931"/>
                    </a:lnTo>
                    <a:cubicBezTo>
                      <a:pt x="3738" y="7099"/>
                      <a:pt x="4059" y="7211"/>
                      <a:pt x="4373" y="7211"/>
                    </a:cubicBezTo>
                    <a:cubicBezTo>
                      <a:pt x="4627" y="7211"/>
                      <a:pt x="4876" y="7138"/>
                      <a:pt x="5107" y="6961"/>
                    </a:cubicBezTo>
                    <a:cubicBezTo>
                      <a:pt x="5350" y="6749"/>
                      <a:pt x="5502" y="6506"/>
                      <a:pt x="5502" y="6202"/>
                    </a:cubicBezTo>
                    <a:cubicBezTo>
                      <a:pt x="5502" y="5989"/>
                      <a:pt x="5472" y="5837"/>
                      <a:pt x="5381" y="5715"/>
                    </a:cubicBezTo>
                    <a:lnTo>
                      <a:pt x="5381" y="5715"/>
                    </a:lnTo>
                    <a:cubicBezTo>
                      <a:pt x="5510" y="5739"/>
                      <a:pt x="5649" y="5753"/>
                      <a:pt x="5790" y="5753"/>
                    </a:cubicBezTo>
                    <a:cubicBezTo>
                      <a:pt x="6012" y="5753"/>
                      <a:pt x="6240" y="5717"/>
                      <a:pt x="6445" y="5624"/>
                    </a:cubicBezTo>
                    <a:cubicBezTo>
                      <a:pt x="6840" y="5472"/>
                      <a:pt x="7113" y="5168"/>
                      <a:pt x="7296" y="4712"/>
                    </a:cubicBezTo>
                    <a:cubicBezTo>
                      <a:pt x="7478" y="4226"/>
                      <a:pt x="7448" y="3770"/>
                      <a:pt x="7205" y="3375"/>
                    </a:cubicBezTo>
                    <a:lnTo>
                      <a:pt x="7174" y="3344"/>
                    </a:lnTo>
                    <a:close/>
                    <a:moveTo>
                      <a:pt x="1095" y="1"/>
                    </a:moveTo>
                    <a:cubicBezTo>
                      <a:pt x="913" y="1"/>
                      <a:pt x="669" y="92"/>
                      <a:pt x="487" y="183"/>
                    </a:cubicBezTo>
                    <a:cubicBezTo>
                      <a:pt x="183" y="426"/>
                      <a:pt x="31" y="730"/>
                      <a:pt x="31" y="1065"/>
                    </a:cubicBezTo>
                    <a:cubicBezTo>
                      <a:pt x="1" y="2098"/>
                      <a:pt x="1277" y="3527"/>
                      <a:pt x="2220" y="4439"/>
                    </a:cubicBezTo>
                    <a:cubicBezTo>
                      <a:pt x="913" y="5806"/>
                      <a:pt x="274" y="7296"/>
                      <a:pt x="396" y="8816"/>
                    </a:cubicBezTo>
                    <a:cubicBezTo>
                      <a:pt x="609" y="10791"/>
                      <a:pt x="1976" y="12342"/>
                      <a:pt x="3192" y="13162"/>
                    </a:cubicBezTo>
                    <a:cubicBezTo>
                      <a:pt x="3587" y="13405"/>
                      <a:pt x="7265" y="15776"/>
                      <a:pt x="10062" y="15776"/>
                    </a:cubicBezTo>
                    <a:cubicBezTo>
                      <a:pt x="10852" y="15776"/>
                      <a:pt x="11460" y="15594"/>
                      <a:pt x="11946" y="15199"/>
                    </a:cubicBezTo>
                    <a:cubicBezTo>
                      <a:pt x="14165" y="13405"/>
                      <a:pt x="12372" y="8025"/>
                      <a:pt x="10791" y="5624"/>
                    </a:cubicBezTo>
                    <a:cubicBezTo>
                      <a:pt x="9484" y="3679"/>
                      <a:pt x="7752" y="2554"/>
                      <a:pt x="6019" y="2554"/>
                    </a:cubicBezTo>
                    <a:cubicBezTo>
                      <a:pt x="5107" y="2554"/>
                      <a:pt x="4195" y="2858"/>
                      <a:pt x="3375" y="3466"/>
                    </a:cubicBezTo>
                    <a:cubicBezTo>
                      <a:pt x="2919" y="1946"/>
                      <a:pt x="2159" y="1"/>
                      <a:pt x="10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3" name="Google Shape;1703;p28"/>
              <p:cNvSpPr/>
              <p:nvPr/>
            </p:nvSpPr>
            <p:spPr>
              <a:xfrm>
                <a:off x="7112850" y="1768400"/>
                <a:ext cx="48675" cy="31325"/>
              </a:xfrm>
              <a:custGeom>
                <a:rect b="b" l="l" r="r" t="t"/>
                <a:pathLst>
                  <a:path extrusionOk="0" h="1253" w="1947">
                    <a:moveTo>
                      <a:pt x="413" y="1"/>
                    </a:moveTo>
                    <a:cubicBezTo>
                      <a:pt x="288" y="1"/>
                      <a:pt x="158" y="79"/>
                      <a:pt x="92" y="189"/>
                    </a:cubicBezTo>
                    <a:cubicBezTo>
                      <a:pt x="1" y="341"/>
                      <a:pt x="92" y="554"/>
                      <a:pt x="244" y="645"/>
                    </a:cubicBezTo>
                    <a:lnTo>
                      <a:pt x="1430" y="1192"/>
                    </a:lnTo>
                    <a:cubicBezTo>
                      <a:pt x="1460" y="1253"/>
                      <a:pt x="1490" y="1253"/>
                      <a:pt x="1582" y="1253"/>
                    </a:cubicBezTo>
                    <a:cubicBezTo>
                      <a:pt x="1673" y="1253"/>
                      <a:pt x="1794" y="1162"/>
                      <a:pt x="1885" y="1040"/>
                    </a:cubicBezTo>
                    <a:cubicBezTo>
                      <a:pt x="1946" y="919"/>
                      <a:pt x="1885" y="675"/>
                      <a:pt x="1733" y="584"/>
                    </a:cubicBezTo>
                    <a:lnTo>
                      <a:pt x="548" y="37"/>
                    </a:lnTo>
                    <a:cubicBezTo>
                      <a:pt x="506" y="12"/>
                      <a:pt x="460" y="1"/>
                      <a:pt x="4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4" name="Google Shape;1704;p28"/>
              <p:cNvSpPr/>
              <p:nvPr/>
            </p:nvSpPr>
            <p:spPr>
              <a:xfrm>
                <a:off x="7153900" y="1718500"/>
                <a:ext cx="43325" cy="44750"/>
              </a:xfrm>
              <a:custGeom>
                <a:rect b="b" l="l" r="r" t="t"/>
                <a:pathLst>
                  <a:path extrusionOk="0" h="1790" w="1733">
                    <a:moveTo>
                      <a:pt x="377" y="0"/>
                    </a:moveTo>
                    <a:cubicBezTo>
                      <a:pt x="294" y="0"/>
                      <a:pt x="210" y="30"/>
                      <a:pt x="152" y="88"/>
                    </a:cubicBezTo>
                    <a:cubicBezTo>
                      <a:pt x="0" y="209"/>
                      <a:pt x="0" y="422"/>
                      <a:pt x="122" y="544"/>
                    </a:cubicBezTo>
                    <a:lnTo>
                      <a:pt x="1125" y="1699"/>
                    </a:lnTo>
                    <a:cubicBezTo>
                      <a:pt x="1186" y="1759"/>
                      <a:pt x="1277" y="1790"/>
                      <a:pt x="1368" y="1790"/>
                    </a:cubicBezTo>
                    <a:cubicBezTo>
                      <a:pt x="1459" y="1790"/>
                      <a:pt x="1520" y="1759"/>
                      <a:pt x="1581" y="1729"/>
                    </a:cubicBezTo>
                    <a:cubicBezTo>
                      <a:pt x="1733" y="1608"/>
                      <a:pt x="1733" y="1395"/>
                      <a:pt x="1611" y="1273"/>
                    </a:cubicBezTo>
                    <a:lnTo>
                      <a:pt x="608" y="118"/>
                    </a:lnTo>
                    <a:cubicBezTo>
                      <a:pt x="560" y="38"/>
                      <a:pt x="470" y="0"/>
                      <a:pt x="3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5" name="Google Shape;1705;p28"/>
              <p:cNvSpPr/>
              <p:nvPr/>
            </p:nvSpPr>
            <p:spPr>
              <a:xfrm>
                <a:off x="7191900" y="1684650"/>
                <a:ext cx="31925" cy="38325"/>
              </a:xfrm>
              <a:custGeom>
                <a:rect b="b" l="l" r="r" t="t"/>
                <a:pathLst>
                  <a:path extrusionOk="0" h="1533" w="1277">
                    <a:moveTo>
                      <a:pt x="365" y="1"/>
                    </a:moveTo>
                    <a:cubicBezTo>
                      <a:pt x="313" y="1"/>
                      <a:pt x="262" y="14"/>
                      <a:pt x="213" y="44"/>
                    </a:cubicBezTo>
                    <a:cubicBezTo>
                      <a:pt x="61" y="165"/>
                      <a:pt x="0" y="347"/>
                      <a:pt x="91" y="499"/>
                    </a:cubicBezTo>
                    <a:lnTo>
                      <a:pt x="608" y="1381"/>
                    </a:lnTo>
                    <a:cubicBezTo>
                      <a:pt x="699" y="1472"/>
                      <a:pt x="821" y="1533"/>
                      <a:pt x="882" y="1533"/>
                    </a:cubicBezTo>
                    <a:cubicBezTo>
                      <a:pt x="973" y="1533"/>
                      <a:pt x="1003" y="1533"/>
                      <a:pt x="1064" y="1472"/>
                    </a:cubicBezTo>
                    <a:cubicBezTo>
                      <a:pt x="1216" y="1381"/>
                      <a:pt x="1277" y="1168"/>
                      <a:pt x="1186" y="1016"/>
                    </a:cubicBezTo>
                    <a:lnTo>
                      <a:pt x="669" y="165"/>
                    </a:lnTo>
                    <a:cubicBezTo>
                      <a:pt x="586" y="62"/>
                      <a:pt x="476" y="1"/>
                      <a:pt x="36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6" name="Google Shape;1706;p28"/>
              <p:cNvSpPr/>
              <p:nvPr/>
            </p:nvSpPr>
            <p:spPr>
              <a:xfrm>
                <a:off x="7235975" y="1652100"/>
                <a:ext cx="37250" cy="42775"/>
              </a:xfrm>
              <a:custGeom>
                <a:rect b="b" l="l" r="r" t="t"/>
                <a:pathLst>
                  <a:path extrusionOk="0" h="1711" w="1490">
                    <a:moveTo>
                      <a:pt x="337" y="1"/>
                    </a:moveTo>
                    <a:cubicBezTo>
                      <a:pt x="274" y="1"/>
                      <a:pt x="211" y="15"/>
                      <a:pt x="152" y="39"/>
                    </a:cubicBezTo>
                    <a:cubicBezTo>
                      <a:pt x="0" y="160"/>
                      <a:pt x="0" y="342"/>
                      <a:pt x="61" y="494"/>
                    </a:cubicBezTo>
                    <a:lnTo>
                      <a:pt x="882" y="1619"/>
                    </a:lnTo>
                    <a:cubicBezTo>
                      <a:pt x="942" y="1680"/>
                      <a:pt x="1033" y="1710"/>
                      <a:pt x="1125" y="1710"/>
                    </a:cubicBezTo>
                    <a:cubicBezTo>
                      <a:pt x="1216" y="1710"/>
                      <a:pt x="1277" y="1680"/>
                      <a:pt x="1337" y="1649"/>
                    </a:cubicBezTo>
                    <a:cubicBezTo>
                      <a:pt x="1489" y="1528"/>
                      <a:pt x="1489" y="1346"/>
                      <a:pt x="1398" y="1194"/>
                    </a:cubicBezTo>
                    <a:lnTo>
                      <a:pt x="608" y="130"/>
                    </a:lnTo>
                    <a:cubicBezTo>
                      <a:pt x="533" y="37"/>
                      <a:pt x="436" y="1"/>
                      <a:pt x="33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7" name="Google Shape;1707;p28"/>
              <p:cNvSpPr/>
              <p:nvPr/>
            </p:nvSpPr>
            <p:spPr>
              <a:xfrm>
                <a:off x="7185050" y="1798650"/>
                <a:ext cx="44100" cy="30875"/>
              </a:xfrm>
              <a:custGeom>
                <a:rect b="b" l="l" r="r" t="t"/>
                <a:pathLst>
                  <a:path extrusionOk="0" h="1235" w="1764">
                    <a:moveTo>
                      <a:pt x="389" y="0"/>
                    </a:moveTo>
                    <a:cubicBezTo>
                      <a:pt x="272" y="0"/>
                      <a:pt x="154" y="61"/>
                      <a:pt x="92" y="164"/>
                    </a:cubicBezTo>
                    <a:cubicBezTo>
                      <a:pt x="1" y="316"/>
                      <a:pt x="61" y="529"/>
                      <a:pt x="213" y="620"/>
                    </a:cubicBezTo>
                    <a:lnTo>
                      <a:pt x="1216" y="1168"/>
                    </a:lnTo>
                    <a:cubicBezTo>
                      <a:pt x="1277" y="1228"/>
                      <a:pt x="1338" y="1228"/>
                      <a:pt x="1368" y="1228"/>
                    </a:cubicBezTo>
                    <a:cubicBezTo>
                      <a:pt x="1385" y="1232"/>
                      <a:pt x="1401" y="1234"/>
                      <a:pt x="1417" y="1234"/>
                    </a:cubicBezTo>
                    <a:cubicBezTo>
                      <a:pt x="1522" y="1234"/>
                      <a:pt x="1624" y="1155"/>
                      <a:pt x="1703" y="1076"/>
                    </a:cubicBezTo>
                    <a:cubicBezTo>
                      <a:pt x="1763" y="894"/>
                      <a:pt x="1733" y="681"/>
                      <a:pt x="1581" y="620"/>
                    </a:cubicBezTo>
                    <a:lnTo>
                      <a:pt x="548" y="43"/>
                    </a:lnTo>
                    <a:cubicBezTo>
                      <a:pt x="499" y="14"/>
                      <a:pt x="444" y="0"/>
                      <a:pt x="38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8" name="Google Shape;1708;p28"/>
              <p:cNvSpPr/>
              <p:nvPr/>
            </p:nvSpPr>
            <p:spPr>
              <a:xfrm>
                <a:off x="7210875" y="1746375"/>
                <a:ext cx="41825" cy="42725"/>
              </a:xfrm>
              <a:custGeom>
                <a:rect b="b" l="l" r="r" t="t"/>
                <a:pathLst>
                  <a:path extrusionOk="0" h="1709" w="1673">
                    <a:moveTo>
                      <a:pt x="334" y="1"/>
                    </a:moveTo>
                    <a:cubicBezTo>
                      <a:pt x="264" y="1"/>
                      <a:pt x="199" y="21"/>
                      <a:pt x="153" y="67"/>
                    </a:cubicBezTo>
                    <a:cubicBezTo>
                      <a:pt x="1" y="189"/>
                      <a:pt x="1" y="432"/>
                      <a:pt x="123" y="523"/>
                    </a:cubicBezTo>
                    <a:lnTo>
                      <a:pt x="1034" y="1587"/>
                    </a:lnTo>
                    <a:cubicBezTo>
                      <a:pt x="1126" y="1678"/>
                      <a:pt x="1186" y="1708"/>
                      <a:pt x="1308" y="1708"/>
                    </a:cubicBezTo>
                    <a:cubicBezTo>
                      <a:pt x="1369" y="1708"/>
                      <a:pt x="1460" y="1678"/>
                      <a:pt x="1521" y="1648"/>
                    </a:cubicBezTo>
                    <a:cubicBezTo>
                      <a:pt x="1673" y="1526"/>
                      <a:pt x="1673" y="1283"/>
                      <a:pt x="1582" y="1192"/>
                    </a:cubicBezTo>
                    <a:lnTo>
                      <a:pt x="670" y="128"/>
                    </a:lnTo>
                    <a:cubicBezTo>
                      <a:pt x="576" y="53"/>
                      <a:pt x="447" y="1"/>
                      <a:pt x="33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9" name="Google Shape;1709;p28"/>
              <p:cNvSpPr/>
              <p:nvPr/>
            </p:nvSpPr>
            <p:spPr>
              <a:xfrm>
                <a:off x="7254950" y="1720775"/>
                <a:ext cx="31200" cy="32600"/>
              </a:xfrm>
              <a:custGeom>
                <a:rect b="b" l="l" r="r" t="t"/>
                <a:pathLst>
                  <a:path extrusionOk="0" h="1304" w="1248">
                    <a:moveTo>
                      <a:pt x="367" y="0"/>
                    </a:moveTo>
                    <a:cubicBezTo>
                      <a:pt x="288" y="0"/>
                      <a:pt x="210" y="31"/>
                      <a:pt x="153" y="88"/>
                    </a:cubicBezTo>
                    <a:cubicBezTo>
                      <a:pt x="1" y="179"/>
                      <a:pt x="1" y="422"/>
                      <a:pt x="123" y="544"/>
                    </a:cubicBezTo>
                    <a:lnTo>
                      <a:pt x="639" y="1182"/>
                    </a:lnTo>
                    <a:cubicBezTo>
                      <a:pt x="730" y="1243"/>
                      <a:pt x="791" y="1304"/>
                      <a:pt x="913" y="1304"/>
                    </a:cubicBezTo>
                    <a:cubicBezTo>
                      <a:pt x="974" y="1304"/>
                      <a:pt x="1065" y="1304"/>
                      <a:pt x="1095" y="1213"/>
                    </a:cubicBezTo>
                    <a:cubicBezTo>
                      <a:pt x="1247" y="1091"/>
                      <a:pt x="1247" y="878"/>
                      <a:pt x="1126" y="757"/>
                    </a:cubicBezTo>
                    <a:lnTo>
                      <a:pt x="609" y="118"/>
                    </a:lnTo>
                    <a:cubicBezTo>
                      <a:pt x="545" y="38"/>
                      <a:pt x="455" y="0"/>
                      <a:pt x="36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0" name="Google Shape;1710;p28"/>
              <p:cNvSpPr/>
              <p:nvPr/>
            </p:nvSpPr>
            <p:spPr>
              <a:xfrm>
                <a:off x="7222275" y="1841675"/>
                <a:ext cx="44875" cy="27975"/>
              </a:xfrm>
              <a:custGeom>
                <a:rect b="b" l="l" r="r" t="t"/>
                <a:pathLst>
                  <a:path extrusionOk="0" h="1119" w="1795">
                    <a:moveTo>
                      <a:pt x="417" y="1"/>
                    </a:moveTo>
                    <a:cubicBezTo>
                      <a:pt x="283" y="1"/>
                      <a:pt x="137" y="63"/>
                      <a:pt x="92" y="176"/>
                    </a:cubicBezTo>
                    <a:cubicBezTo>
                      <a:pt x="1" y="328"/>
                      <a:pt x="92" y="571"/>
                      <a:pt x="244" y="632"/>
                    </a:cubicBezTo>
                    <a:lnTo>
                      <a:pt x="1217" y="1088"/>
                    </a:lnTo>
                    <a:cubicBezTo>
                      <a:pt x="1247" y="1118"/>
                      <a:pt x="1308" y="1118"/>
                      <a:pt x="1369" y="1118"/>
                    </a:cubicBezTo>
                    <a:cubicBezTo>
                      <a:pt x="1490" y="1118"/>
                      <a:pt x="1612" y="1057"/>
                      <a:pt x="1673" y="936"/>
                    </a:cubicBezTo>
                    <a:cubicBezTo>
                      <a:pt x="1794" y="754"/>
                      <a:pt x="1733" y="571"/>
                      <a:pt x="1521" y="480"/>
                    </a:cubicBezTo>
                    <a:lnTo>
                      <a:pt x="548" y="24"/>
                    </a:lnTo>
                    <a:cubicBezTo>
                      <a:pt x="509" y="8"/>
                      <a:pt x="463" y="1"/>
                      <a:pt x="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1" name="Google Shape;1711;p28"/>
              <p:cNvSpPr/>
              <p:nvPr/>
            </p:nvSpPr>
            <p:spPr>
              <a:xfrm>
                <a:off x="7280800" y="1786275"/>
                <a:ext cx="32700" cy="40050"/>
              </a:xfrm>
              <a:custGeom>
                <a:rect b="b" l="l" r="r" t="t"/>
                <a:pathLst>
                  <a:path extrusionOk="0" h="1602" w="1308">
                    <a:moveTo>
                      <a:pt x="362" y="0"/>
                    </a:moveTo>
                    <a:cubicBezTo>
                      <a:pt x="301" y="0"/>
                      <a:pt x="240" y="17"/>
                      <a:pt x="183" y="52"/>
                    </a:cubicBezTo>
                    <a:cubicBezTo>
                      <a:pt x="31" y="143"/>
                      <a:pt x="0" y="355"/>
                      <a:pt x="61" y="477"/>
                    </a:cubicBezTo>
                    <a:lnTo>
                      <a:pt x="669" y="1450"/>
                    </a:lnTo>
                    <a:cubicBezTo>
                      <a:pt x="760" y="1571"/>
                      <a:pt x="851" y="1602"/>
                      <a:pt x="943" y="1602"/>
                    </a:cubicBezTo>
                    <a:cubicBezTo>
                      <a:pt x="1003" y="1602"/>
                      <a:pt x="1064" y="1602"/>
                      <a:pt x="1125" y="1571"/>
                    </a:cubicBezTo>
                    <a:cubicBezTo>
                      <a:pt x="1277" y="1450"/>
                      <a:pt x="1307" y="1237"/>
                      <a:pt x="1247" y="1115"/>
                    </a:cubicBezTo>
                    <a:lnTo>
                      <a:pt x="639" y="143"/>
                    </a:lnTo>
                    <a:cubicBezTo>
                      <a:pt x="563" y="48"/>
                      <a:pt x="463" y="0"/>
                      <a:pt x="3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2" name="Google Shape;1712;p28"/>
              <p:cNvSpPr/>
              <p:nvPr/>
            </p:nvSpPr>
            <p:spPr>
              <a:xfrm>
                <a:off x="7274725" y="1830950"/>
                <a:ext cx="38775" cy="38700"/>
              </a:xfrm>
              <a:custGeom>
                <a:rect b="b" l="l" r="r" t="t"/>
                <a:pathLst>
                  <a:path extrusionOk="0" h="1548" w="1551">
                    <a:moveTo>
                      <a:pt x="366" y="1"/>
                    </a:moveTo>
                    <a:cubicBezTo>
                      <a:pt x="287" y="1"/>
                      <a:pt x="210" y="31"/>
                      <a:pt x="152" y="88"/>
                    </a:cubicBezTo>
                    <a:cubicBezTo>
                      <a:pt x="0" y="179"/>
                      <a:pt x="0" y="423"/>
                      <a:pt x="122" y="544"/>
                    </a:cubicBezTo>
                    <a:lnTo>
                      <a:pt x="942" y="1456"/>
                    </a:lnTo>
                    <a:cubicBezTo>
                      <a:pt x="1034" y="1517"/>
                      <a:pt x="1094" y="1547"/>
                      <a:pt x="1186" y="1547"/>
                    </a:cubicBezTo>
                    <a:cubicBezTo>
                      <a:pt x="1246" y="1547"/>
                      <a:pt x="1338" y="1517"/>
                      <a:pt x="1398" y="1486"/>
                    </a:cubicBezTo>
                    <a:cubicBezTo>
                      <a:pt x="1550" y="1365"/>
                      <a:pt x="1550" y="1152"/>
                      <a:pt x="1459" y="1031"/>
                    </a:cubicBezTo>
                    <a:lnTo>
                      <a:pt x="608" y="119"/>
                    </a:lnTo>
                    <a:cubicBezTo>
                      <a:pt x="544" y="38"/>
                      <a:pt x="454" y="1"/>
                      <a:pt x="3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13" name="Google Shape;1713;p28"/>
            <p:cNvGrpSpPr/>
            <p:nvPr/>
          </p:nvGrpSpPr>
          <p:grpSpPr>
            <a:xfrm>
              <a:off x="8845600" y="483700"/>
              <a:ext cx="587425" cy="348600"/>
              <a:chOff x="1439500" y="3797725"/>
              <a:chExt cx="587425" cy="348600"/>
            </a:xfrm>
          </p:grpSpPr>
          <p:sp>
            <p:nvSpPr>
              <p:cNvPr id="1714" name="Google Shape;1714;p28"/>
              <p:cNvSpPr/>
              <p:nvPr/>
            </p:nvSpPr>
            <p:spPr>
              <a:xfrm>
                <a:off x="1643150" y="3909825"/>
                <a:ext cx="383775" cy="188675"/>
              </a:xfrm>
              <a:custGeom>
                <a:rect b="b" l="l" r="r" t="t"/>
                <a:pathLst>
                  <a:path extrusionOk="0" h="7547" w="15351">
                    <a:moveTo>
                      <a:pt x="14408" y="1342"/>
                    </a:moveTo>
                    <a:cubicBezTo>
                      <a:pt x="14287" y="1737"/>
                      <a:pt x="14135" y="2162"/>
                      <a:pt x="13891" y="2679"/>
                    </a:cubicBezTo>
                    <a:cubicBezTo>
                      <a:pt x="13071" y="4564"/>
                      <a:pt x="11521" y="6813"/>
                      <a:pt x="8663" y="6904"/>
                    </a:cubicBezTo>
                    <a:cubicBezTo>
                      <a:pt x="8580" y="6907"/>
                      <a:pt x="8498" y="6908"/>
                      <a:pt x="8415" y="6908"/>
                    </a:cubicBezTo>
                    <a:cubicBezTo>
                      <a:pt x="5375" y="6908"/>
                      <a:pt x="3035" y="5293"/>
                      <a:pt x="1733" y="4169"/>
                    </a:cubicBezTo>
                    <a:lnTo>
                      <a:pt x="1733" y="4169"/>
                    </a:lnTo>
                    <a:cubicBezTo>
                      <a:pt x="2723" y="4482"/>
                      <a:pt x="4120" y="4811"/>
                      <a:pt x="5765" y="4811"/>
                    </a:cubicBezTo>
                    <a:cubicBezTo>
                      <a:pt x="8262" y="4811"/>
                      <a:pt x="11329" y="4054"/>
                      <a:pt x="14408" y="1342"/>
                    </a:cubicBezTo>
                    <a:close/>
                    <a:moveTo>
                      <a:pt x="14985" y="0"/>
                    </a:moveTo>
                    <a:cubicBezTo>
                      <a:pt x="14912" y="0"/>
                      <a:pt x="14838" y="30"/>
                      <a:pt x="14773" y="96"/>
                    </a:cubicBezTo>
                    <a:cubicBezTo>
                      <a:pt x="11529" y="3284"/>
                      <a:pt x="8304" y="4155"/>
                      <a:pt x="5743" y="4155"/>
                    </a:cubicBezTo>
                    <a:cubicBezTo>
                      <a:pt x="2762" y="4155"/>
                      <a:pt x="681" y="2974"/>
                      <a:pt x="517" y="2892"/>
                    </a:cubicBezTo>
                    <a:cubicBezTo>
                      <a:pt x="467" y="2872"/>
                      <a:pt x="416" y="2862"/>
                      <a:pt x="367" y="2862"/>
                    </a:cubicBezTo>
                    <a:cubicBezTo>
                      <a:pt x="267" y="2862"/>
                      <a:pt x="173" y="2902"/>
                      <a:pt x="92" y="2983"/>
                    </a:cubicBezTo>
                    <a:cubicBezTo>
                      <a:pt x="31" y="3105"/>
                      <a:pt x="1" y="3287"/>
                      <a:pt x="92" y="3409"/>
                    </a:cubicBezTo>
                    <a:cubicBezTo>
                      <a:pt x="271" y="3558"/>
                      <a:pt x="3322" y="7547"/>
                      <a:pt x="8411" y="7547"/>
                    </a:cubicBezTo>
                    <a:cubicBezTo>
                      <a:pt x="8505" y="7547"/>
                      <a:pt x="8599" y="7545"/>
                      <a:pt x="8694" y="7542"/>
                    </a:cubicBezTo>
                    <a:cubicBezTo>
                      <a:pt x="11885" y="7451"/>
                      <a:pt x="13648" y="4989"/>
                      <a:pt x="14560" y="2953"/>
                    </a:cubicBezTo>
                    <a:cubicBezTo>
                      <a:pt x="15107" y="1585"/>
                      <a:pt x="15350" y="460"/>
                      <a:pt x="15350" y="400"/>
                    </a:cubicBezTo>
                    <a:cubicBezTo>
                      <a:pt x="15350" y="278"/>
                      <a:pt x="15259" y="126"/>
                      <a:pt x="15168" y="65"/>
                    </a:cubicBezTo>
                    <a:cubicBezTo>
                      <a:pt x="15112" y="23"/>
                      <a:pt x="15049" y="0"/>
                      <a:pt x="1498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5" name="Google Shape;1715;p28"/>
              <p:cNvSpPr/>
              <p:nvPr/>
            </p:nvSpPr>
            <p:spPr>
              <a:xfrm>
                <a:off x="1439500" y="3821500"/>
                <a:ext cx="329825" cy="324825"/>
              </a:xfrm>
              <a:custGeom>
                <a:rect b="b" l="l" r="r" t="t"/>
                <a:pathLst>
                  <a:path extrusionOk="0" h="12993" w="13193">
                    <a:moveTo>
                      <a:pt x="2706" y="1774"/>
                    </a:moveTo>
                    <a:lnTo>
                      <a:pt x="2706" y="1774"/>
                    </a:lnTo>
                    <a:cubicBezTo>
                      <a:pt x="3283" y="8796"/>
                      <a:pt x="8329" y="11410"/>
                      <a:pt x="11095" y="12291"/>
                    </a:cubicBezTo>
                    <a:cubicBezTo>
                      <a:pt x="10863" y="12306"/>
                      <a:pt x="10613" y="12315"/>
                      <a:pt x="10349" y="12315"/>
                    </a:cubicBezTo>
                    <a:cubicBezTo>
                      <a:pt x="8465" y="12315"/>
                      <a:pt x="5845" y="11859"/>
                      <a:pt x="3739" y="9860"/>
                    </a:cubicBezTo>
                    <a:cubicBezTo>
                      <a:pt x="1156" y="7428"/>
                      <a:pt x="1946" y="3781"/>
                      <a:pt x="2706" y="1774"/>
                    </a:cubicBezTo>
                    <a:close/>
                    <a:moveTo>
                      <a:pt x="2908" y="1"/>
                    </a:moveTo>
                    <a:cubicBezTo>
                      <a:pt x="2793" y="1"/>
                      <a:pt x="2685" y="46"/>
                      <a:pt x="2615" y="163"/>
                    </a:cubicBezTo>
                    <a:cubicBezTo>
                      <a:pt x="2615" y="163"/>
                      <a:pt x="2523" y="346"/>
                      <a:pt x="2371" y="741"/>
                    </a:cubicBezTo>
                    <a:cubicBezTo>
                      <a:pt x="1581" y="2595"/>
                      <a:pt x="1" y="7276"/>
                      <a:pt x="3253" y="10346"/>
                    </a:cubicBezTo>
                    <a:cubicBezTo>
                      <a:pt x="5527" y="12532"/>
                      <a:pt x="8373" y="12993"/>
                      <a:pt x="10387" y="12993"/>
                    </a:cubicBezTo>
                    <a:cubicBezTo>
                      <a:pt x="11819" y="12993"/>
                      <a:pt x="12830" y="12760"/>
                      <a:pt x="12919" y="12747"/>
                    </a:cubicBezTo>
                    <a:cubicBezTo>
                      <a:pt x="13040" y="12717"/>
                      <a:pt x="13132" y="12626"/>
                      <a:pt x="13162" y="12565"/>
                    </a:cubicBezTo>
                    <a:cubicBezTo>
                      <a:pt x="13192" y="12504"/>
                      <a:pt x="13192" y="12443"/>
                      <a:pt x="13192" y="12413"/>
                    </a:cubicBezTo>
                    <a:cubicBezTo>
                      <a:pt x="13162" y="12261"/>
                      <a:pt x="13040" y="12139"/>
                      <a:pt x="12888" y="12109"/>
                    </a:cubicBezTo>
                    <a:cubicBezTo>
                      <a:pt x="12767" y="12109"/>
                      <a:pt x="3223" y="10741"/>
                      <a:pt x="3283" y="315"/>
                    </a:cubicBezTo>
                    <a:cubicBezTo>
                      <a:pt x="3283" y="163"/>
                      <a:pt x="3162" y="42"/>
                      <a:pt x="3010" y="11"/>
                    </a:cubicBezTo>
                    <a:cubicBezTo>
                      <a:pt x="2976" y="5"/>
                      <a:pt x="2941" y="1"/>
                      <a:pt x="290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6" name="Google Shape;1716;p28"/>
              <p:cNvSpPr/>
              <p:nvPr/>
            </p:nvSpPr>
            <p:spPr>
              <a:xfrm>
                <a:off x="1574775" y="3797725"/>
                <a:ext cx="284225" cy="180750"/>
              </a:xfrm>
              <a:custGeom>
                <a:rect b="b" l="l" r="r" t="t"/>
                <a:pathLst>
                  <a:path extrusionOk="0" h="7230" w="11369">
                    <a:moveTo>
                      <a:pt x="912" y="1570"/>
                    </a:moveTo>
                    <a:lnTo>
                      <a:pt x="912" y="1570"/>
                    </a:lnTo>
                    <a:cubicBezTo>
                      <a:pt x="1672" y="2634"/>
                      <a:pt x="3040" y="4184"/>
                      <a:pt x="4772" y="4823"/>
                    </a:cubicBezTo>
                    <a:cubicBezTo>
                      <a:pt x="6444" y="5522"/>
                      <a:pt x="8359" y="5674"/>
                      <a:pt x="9605" y="5704"/>
                    </a:cubicBezTo>
                    <a:cubicBezTo>
                      <a:pt x="8735" y="6091"/>
                      <a:pt x="7496" y="6527"/>
                      <a:pt x="6169" y="6527"/>
                    </a:cubicBezTo>
                    <a:cubicBezTo>
                      <a:pt x="5411" y="6527"/>
                      <a:pt x="4623" y="6384"/>
                      <a:pt x="3860" y="6008"/>
                    </a:cubicBezTo>
                    <a:cubicBezTo>
                      <a:pt x="1793" y="5035"/>
                      <a:pt x="1125" y="2938"/>
                      <a:pt x="912" y="1570"/>
                    </a:cubicBezTo>
                    <a:close/>
                    <a:moveTo>
                      <a:pt x="498" y="1"/>
                    </a:moveTo>
                    <a:cubicBezTo>
                      <a:pt x="463" y="1"/>
                      <a:pt x="429" y="7"/>
                      <a:pt x="395" y="20"/>
                    </a:cubicBezTo>
                    <a:cubicBezTo>
                      <a:pt x="274" y="51"/>
                      <a:pt x="152" y="172"/>
                      <a:pt x="152" y="324"/>
                    </a:cubicBezTo>
                    <a:cubicBezTo>
                      <a:pt x="152" y="507"/>
                      <a:pt x="0" y="4914"/>
                      <a:pt x="3556" y="6616"/>
                    </a:cubicBezTo>
                    <a:cubicBezTo>
                      <a:pt x="4463" y="7062"/>
                      <a:pt x="5388" y="7230"/>
                      <a:pt x="6265" y="7230"/>
                    </a:cubicBezTo>
                    <a:cubicBezTo>
                      <a:pt x="8858" y="7230"/>
                      <a:pt x="11042" y="5765"/>
                      <a:pt x="11155" y="5674"/>
                    </a:cubicBezTo>
                    <a:cubicBezTo>
                      <a:pt x="11216" y="5643"/>
                      <a:pt x="11246" y="5613"/>
                      <a:pt x="11277" y="5522"/>
                    </a:cubicBezTo>
                    <a:cubicBezTo>
                      <a:pt x="11368" y="5370"/>
                      <a:pt x="11277" y="5157"/>
                      <a:pt x="11155" y="5066"/>
                    </a:cubicBezTo>
                    <a:lnTo>
                      <a:pt x="10942" y="5066"/>
                    </a:lnTo>
                    <a:cubicBezTo>
                      <a:pt x="10814" y="5074"/>
                      <a:pt x="10481" y="5093"/>
                      <a:pt x="10014" y="5093"/>
                    </a:cubicBezTo>
                    <a:cubicBezTo>
                      <a:pt x="8825" y="5093"/>
                      <a:pt x="6771" y="4974"/>
                      <a:pt x="5046" y="4276"/>
                    </a:cubicBezTo>
                    <a:cubicBezTo>
                      <a:pt x="2523" y="3242"/>
                      <a:pt x="790" y="203"/>
                      <a:pt x="790" y="172"/>
                    </a:cubicBezTo>
                    <a:cubicBezTo>
                      <a:pt x="743" y="77"/>
                      <a:pt x="621" y="1"/>
                      <a:pt x="4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17" name="Google Shape;1717;p28"/>
            <p:cNvGrpSpPr/>
            <p:nvPr/>
          </p:nvGrpSpPr>
          <p:grpSpPr>
            <a:xfrm>
              <a:off x="7641075" y="-163037"/>
              <a:ext cx="595000" cy="398975"/>
              <a:chOff x="6769400" y="3772725"/>
              <a:chExt cx="595000" cy="398975"/>
            </a:xfrm>
          </p:grpSpPr>
          <p:sp>
            <p:nvSpPr>
              <p:cNvPr id="1718" name="Google Shape;1718;p28"/>
              <p:cNvSpPr/>
              <p:nvPr/>
            </p:nvSpPr>
            <p:spPr>
              <a:xfrm>
                <a:off x="6769400" y="3772725"/>
                <a:ext cx="595000" cy="398975"/>
              </a:xfrm>
              <a:custGeom>
                <a:rect b="b" l="l" r="r" t="t"/>
                <a:pathLst>
                  <a:path extrusionOk="0" h="15959" w="23800">
                    <a:moveTo>
                      <a:pt x="19271" y="4485"/>
                    </a:moveTo>
                    <a:cubicBezTo>
                      <a:pt x="20760" y="4789"/>
                      <a:pt x="22523" y="5276"/>
                      <a:pt x="22949" y="5853"/>
                    </a:cubicBezTo>
                    <a:cubicBezTo>
                      <a:pt x="23070" y="5944"/>
                      <a:pt x="23040" y="6066"/>
                      <a:pt x="23040" y="6096"/>
                    </a:cubicBezTo>
                    <a:cubicBezTo>
                      <a:pt x="23040" y="6157"/>
                      <a:pt x="22979" y="6187"/>
                      <a:pt x="22979" y="6248"/>
                    </a:cubicBezTo>
                    <a:cubicBezTo>
                      <a:pt x="22918" y="6400"/>
                      <a:pt x="22797" y="6491"/>
                      <a:pt x="22645" y="6491"/>
                    </a:cubicBezTo>
                    <a:cubicBezTo>
                      <a:pt x="22607" y="6498"/>
                      <a:pt x="22567" y="6500"/>
                      <a:pt x="22525" y="6500"/>
                    </a:cubicBezTo>
                    <a:cubicBezTo>
                      <a:pt x="21736" y="6500"/>
                      <a:pt x="20339" y="5438"/>
                      <a:pt x="19271" y="4485"/>
                    </a:cubicBezTo>
                    <a:close/>
                    <a:moveTo>
                      <a:pt x="12196" y="644"/>
                    </a:moveTo>
                    <a:cubicBezTo>
                      <a:pt x="13108" y="644"/>
                      <a:pt x="14034" y="873"/>
                      <a:pt x="14833" y="1507"/>
                    </a:cubicBezTo>
                    <a:cubicBezTo>
                      <a:pt x="15745" y="2236"/>
                      <a:pt x="16079" y="3087"/>
                      <a:pt x="15897" y="4090"/>
                    </a:cubicBezTo>
                    <a:cubicBezTo>
                      <a:pt x="15654" y="5184"/>
                      <a:pt x="14864" y="6096"/>
                      <a:pt x="14864" y="6096"/>
                    </a:cubicBezTo>
                    <a:cubicBezTo>
                      <a:pt x="14803" y="6157"/>
                      <a:pt x="14803" y="6157"/>
                      <a:pt x="14803" y="6187"/>
                    </a:cubicBezTo>
                    <a:lnTo>
                      <a:pt x="14803" y="6218"/>
                    </a:lnTo>
                    <a:lnTo>
                      <a:pt x="14803" y="6248"/>
                    </a:lnTo>
                    <a:lnTo>
                      <a:pt x="14803" y="6309"/>
                    </a:lnTo>
                    <a:lnTo>
                      <a:pt x="14803" y="6370"/>
                    </a:lnTo>
                    <a:lnTo>
                      <a:pt x="14803" y="6400"/>
                    </a:lnTo>
                    <a:cubicBezTo>
                      <a:pt x="14803" y="6461"/>
                      <a:pt x="14803" y="6461"/>
                      <a:pt x="14864" y="6491"/>
                    </a:cubicBezTo>
                    <a:cubicBezTo>
                      <a:pt x="14864" y="6522"/>
                      <a:pt x="14894" y="6522"/>
                      <a:pt x="14894" y="6552"/>
                    </a:cubicBezTo>
                    <a:lnTo>
                      <a:pt x="14894" y="6613"/>
                    </a:lnTo>
                    <a:cubicBezTo>
                      <a:pt x="14924" y="6643"/>
                      <a:pt x="14924" y="6643"/>
                      <a:pt x="14985" y="6643"/>
                    </a:cubicBezTo>
                    <a:lnTo>
                      <a:pt x="15137" y="6643"/>
                    </a:lnTo>
                    <a:cubicBezTo>
                      <a:pt x="15328" y="6618"/>
                      <a:pt x="15516" y="6605"/>
                      <a:pt x="15700" y="6605"/>
                    </a:cubicBezTo>
                    <a:cubicBezTo>
                      <a:pt x="16601" y="6605"/>
                      <a:pt x="17403" y="6909"/>
                      <a:pt x="17934" y="7464"/>
                    </a:cubicBezTo>
                    <a:cubicBezTo>
                      <a:pt x="18572" y="8133"/>
                      <a:pt x="18815" y="9075"/>
                      <a:pt x="18633" y="10048"/>
                    </a:cubicBezTo>
                    <a:cubicBezTo>
                      <a:pt x="18389" y="11264"/>
                      <a:pt x="17508" y="12388"/>
                      <a:pt x="16201" y="13178"/>
                    </a:cubicBezTo>
                    <a:cubicBezTo>
                      <a:pt x="13751" y="14684"/>
                      <a:pt x="10069" y="15288"/>
                      <a:pt x="7036" y="15288"/>
                    </a:cubicBezTo>
                    <a:cubicBezTo>
                      <a:pt x="5477" y="15288"/>
                      <a:pt x="4090" y="15129"/>
                      <a:pt x="3131" y="14850"/>
                    </a:cubicBezTo>
                    <a:cubicBezTo>
                      <a:pt x="2158" y="14577"/>
                      <a:pt x="1945" y="14242"/>
                      <a:pt x="1854" y="14121"/>
                    </a:cubicBezTo>
                    <a:cubicBezTo>
                      <a:pt x="1672" y="13695"/>
                      <a:pt x="1611" y="13300"/>
                      <a:pt x="1672" y="12905"/>
                    </a:cubicBezTo>
                    <a:cubicBezTo>
                      <a:pt x="1824" y="12145"/>
                      <a:pt x="2462" y="11689"/>
                      <a:pt x="2462" y="11659"/>
                    </a:cubicBezTo>
                    <a:cubicBezTo>
                      <a:pt x="2584" y="11567"/>
                      <a:pt x="2675" y="11385"/>
                      <a:pt x="2584" y="11233"/>
                    </a:cubicBezTo>
                    <a:cubicBezTo>
                      <a:pt x="2533" y="11106"/>
                      <a:pt x="2419" y="11043"/>
                      <a:pt x="2295" y="11043"/>
                    </a:cubicBezTo>
                    <a:cubicBezTo>
                      <a:pt x="2270" y="11043"/>
                      <a:pt x="2244" y="11046"/>
                      <a:pt x="2219" y="11051"/>
                    </a:cubicBezTo>
                    <a:cubicBezTo>
                      <a:pt x="2219" y="11051"/>
                      <a:pt x="2017" y="11093"/>
                      <a:pt x="1759" y="11093"/>
                    </a:cubicBezTo>
                    <a:cubicBezTo>
                      <a:pt x="1527" y="11093"/>
                      <a:pt x="1250" y="11059"/>
                      <a:pt x="1034" y="10929"/>
                    </a:cubicBezTo>
                    <a:cubicBezTo>
                      <a:pt x="851" y="10808"/>
                      <a:pt x="760" y="10656"/>
                      <a:pt x="699" y="10443"/>
                    </a:cubicBezTo>
                    <a:cubicBezTo>
                      <a:pt x="638" y="10260"/>
                      <a:pt x="638" y="9987"/>
                      <a:pt x="699" y="9713"/>
                    </a:cubicBezTo>
                    <a:cubicBezTo>
                      <a:pt x="1155" y="7251"/>
                      <a:pt x="5441" y="2692"/>
                      <a:pt x="9605" y="1172"/>
                    </a:cubicBezTo>
                    <a:cubicBezTo>
                      <a:pt x="10356" y="881"/>
                      <a:pt x="11269" y="644"/>
                      <a:pt x="12196" y="644"/>
                    </a:cubicBezTo>
                    <a:close/>
                    <a:moveTo>
                      <a:pt x="12255" y="0"/>
                    </a:moveTo>
                    <a:cubicBezTo>
                      <a:pt x="11384" y="0"/>
                      <a:pt x="10434" y="188"/>
                      <a:pt x="9423" y="564"/>
                    </a:cubicBezTo>
                    <a:cubicBezTo>
                      <a:pt x="5015" y="2206"/>
                      <a:pt x="608" y="6887"/>
                      <a:pt x="91" y="9592"/>
                    </a:cubicBezTo>
                    <a:cubicBezTo>
                      <a:pt x="0" y="9926"/>
                      <a:pt x="0" y="10291"/>
                      <a:pt x="91" y="10595"/>
                    </a:cubicBezTo>
                    <a:cubicBezTo>
                      <a:pt x="152" y="11020"/>
                      <a:pt x="395" y="11324"/>
                      <a:pt x="730" y="11507"/>
                    </a:cubicBezTo>
                    <a:cubicBezTo>
                      <a:pt x="942" y="11659"/>
                      <a:pt x="1246" y="11719"/>
                      <a:pt x="1489" y="11780"/>
                    </a:cubicBezTo>
                    <a:cubicBezTo>
                      <a:pt x="1307" y="12023"/>
                      <a:pt x="1094" y="12388"/>
                      <a:pt x="1034" y="12783"/>
                    </a:cubicBezTo>
                    <a:cubicBezTo>
                      <a:pt x="912" y="13330"/>
                      <a:pt x="1034" y="13878"/>
                      <a:pt x="1307" y="14425"/>
                    </a:cubicBezTo>
                    <a:cubicBezTo>
                      <a:pt x="1520" y="14881"/>
                      <a:pt x="2067" y="15215"/>
                      <a:pt x="2918" y="15489"/>
                    </a:cubicBezTo>
                    <a:cubicBezTo>
                      <a:pt x="3932" y="15788"/>
                      <a:pt x="5389" y="15958"/>
                      <a:pt x="7026" y="15958"/>
                    </a:cubicBezTo>
                    <a:cubicBezTo>
                      <a:pt x="10199" y="15958"/>
                      <a:pt x="14050" y="15320"/>
                      <a:pt x="16657" y="13756"/>
                    </a:cubicBezTo>
                    <a:cubicBezTo>
                      <a:pt x="18116" y="12844"/>
                      <a:pt x="19119" y="11567"/>
                      <a:pt x="19393" y="10200"/>
                    </a:cubicBezTo>
                    <a:cubicBezTo>
                      <a:pt x="19605" y="9045"/>
                      <a:pt x="19301" y="7859"/>
                      <a:pt x="18511" y="7069"/>
                    </a:cubicBezTo>
                    <a:cubicBezTo>
                      <a:pt x="17873" y="6400"/>
                      <a:pt x="17022" y="6035"/>
                      <a:pt x="16049" y="6005"/>
                    </a:cubicBezTo>
                    <a:cubicBezTo>
                      <a:pt x="16535" y="5580"/>
                      <a:pt x="17295" y="4972"/>
                      <a:pt x="18238" y="4425"/>
                    </a:cubicBezTo>
                    <a:cubicBezTo>
                      <a:pt x="18938" y="5096"/>
                      <a:pt x="21182" y="7171"/>
                      <a:pt x="22597" y="7171"/>
                    </a:cubicBezTo>
                    <a:cubicBezTo>
                      <a:pt x="22655" y="7171"/>
                      <a:pt x="22712" y="7167"/>
                      <a:pt x="22766" y="7160"/>
                    </a:cubicBezTo>
                    <a:cubicBezTo>
                      <a:pt x="23101" y="7130"/>
                      <a:pt x="23405" y="6887"/>
                      <a:pt x="23587" y="6583"/>
                    </a:cubicBezTo>
                    <a:cubicBezTo>
                      <a:pt x="23800" y="6218"/>
                      <a:pt x="23800" y="5792"/>
                      <a:pt x="23526" y="5458"/>
                    </a:cubicBezTo>
                    <a:cubicBezTo>
                      <a:pt x="22888" y="4577"/>
                      <a:pt x="20791" y="4090"/>
                      <a:pt x="19453" y="3847"/>
                    </a:cubicBezTo>
                    <a:cubicBezTo>
                      <a:pt x="20458" y="3477"/>
                      <a:pt x="21555" y="3222"/>
                      <a:pt x="22784" y="3222"/>
                    </a:cubicBezTo>
                    <a:cubicBezTo>
                      <a:pt x="22968" y="3222"/>
                      <a:pt x="23154" y="3227"/>
                      <a:pt x="23344" y="3239"/>
                    </a:cubicBezTo>
                    <a:cubicBezTo>
                      <a:pt x="23526" y="3239"/>
                      <a:pt x="23678" y="3148"/>
                      <a:pt x="23678" y="2935"/>
                    </a:cubicBezTo>
                    <a:cubicBezTo>
                      <a:pt x="23678" y="2753"/>
                      <a:pt x="23557" y="2601"/>
                      <a:pt x="23374" y="2601"/>
                    </a:cubicBezTo>
                    <a:cubicBezTo>
                      <a:pt x="23155" y="2585"/>
                      <a:pt x="22938" y="2578"/>
                      <a:pt x="22724" y="2578"/>
                    </a:cubicBezTo>
                    <a:cubicBezTo>
                      <a:pt x="20011" y="2578"/>
                      <a:pt x="17794" y="3777"/>
                      <a:pt x="16414" y="4820"/>
                    </a:cubicBezTo>
                    <a:cubicBezTo>
                      <a:pt x="16505" y="4607"/>
                      <a:pt x="16535" y="4425"/>
                      <a:pt x="16566" y="4242"/>
                    </a:cubicBezTo>
                    <a:cubicBezTo>
                      <a:pt x="16809" y="2996"/>
                      <a:pt x="16353" y="1902"/>
                      <a:pt x="15289" y="1020"/>
                    </a:cubicBezTo>
                    <a:cubicBezTo>
                      <a:pt x="14452" y="340"/>
                      <a:pt x="13426" y="0"/>
                      <a:pt x="1225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9" name="Google Shape;1719;p28"/>
              <p:cNvSpPr/>
              <p:nvPr/>
            </p:nvSpPr>
            <p:spPr>
              <a:xfrm>
                <a:off x="6817850" y="3820425"/>
                <a:ext cx="346625" cy="187375"/>
              </a:xfrm>
              <a:custGeom>
                <a:rect b="b" l="l" r="r" t="t"/>
                <a:pathLst>
                  <a:path extrusionOk="0" h="7495" w="13865">
                    <a:moveTo>
                      <a:pt x="9414" y="0"/>
                    </a:moveTo>
                    <a:cubicBezTo>
                      <a:pt x="9168" y="0"/>
                      <a:pt x="8928" y="18"/>
                      <a:pt x="8701" y="54"/>
                    </a:cubicBezTo>
                    <a:cubicBezTo>
                      <a:pt x="7029" y="328"/>
                      <a:pt x="5387" y="1665"/>
                      <a:pt x="4111" y="2669"/>
                    </a:cubicBezTo>
                    <a:cubicBezTo>
                      <a:pt x="2591" y="3945"/>
                      <a:pt x="1254" y="5404"/>
                      <a:pt x="190" y="7045"/>
                    </a:cubicBezTo>
                    <a:cubicBezTo>
                      <a:pt x="0" y="7277"/>
                      <a:pt x="234" y="7494"/>
                      <a:pt x="477" y="7494"/>
                    </a:cubicBezTo>
                    <a:cubicBezTo>
                      <a:pt x="584" y="7494"/>
                      <a:pt x="693" y="7452"/>
                      <a:pt x="767" y="7349"/>
                    </a:cubicBezTo>
                    <a:cubicBezTo>
                      <a:pt x="2561" y="4705"/>
                      <a:pt x="5083" y="2304"/>
                      <a:pt x="8032" y="966"/>
                    </a:cubicBezTo>
                    <a:cubicBezTo>
                      <a:pt x="8413" y="799"/>
                      <a:pt x="8931" y="711"/>
                      <a:pt x="9478" y="711"/>
                    </a:cubicBezTo>
                    <a:cubicBezTo>
                      <a:pt x="11113" y="711"/>
                      <a:pt x="13001" y="1492"/>
                      <a:pt x="12226" y="3246"/>
                    </a:cubicBezTo>
                    <a:cubicBezTo>
                      <a:pt x="12104" y="3511"/>
                      <a:pt x="12337" y="3735"/>
                      <a:pt x="12559" y="3735"/>
                    </a:cubicBezTo>
                    <a:cubicBezTo>
                      <a:pt x="12668" y="3735"/>
                      <a:pt x="12774" y="3680"/>
                      <a:pt x="12834" y="3550"/>
                    </a:cubicBezTo>
                    <a:cubicBezTo>
                      <a:pt x="13864" y="1219"/>
                      <a:pt x="11439" y="0"/>
                      <a:pt x="941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5">
  <p:cSld name="CUSTOM_7_1_1_1_1">
    <p:spTree>
      <p:nvGrpSpPr>
        <p:cNvPr id="1720" name="Shape 1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1" name="Google Shape;1721;p29"/>
          <p:cNvSpPr txBox="1"/>
          <p:nvPr>
            <p:ph type="title"/>
          </p:nvPr>
        </p:nvSpPr>
        <p:spPr>
          <a:xfrm>
            <a:off x="722375" y="387100"/>
            <a:ext cx="769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1722" name="Google Shape;1722;p29"/>
          <p:cNvGrpSpPr/>
          <p:nvPr/>
        </p:nvGrpSpPr>
        <p:grpSpPr>
          <a:xfrm flipH="1" rot="10800000">
            <a:off x="7534826" y="3148188"/>
            <a:ext cx="1812302" cy="2282755"/>
            <a:chOff x="7534826" y="-289613"/>
            <a:chExt cx="1812302" cy="2282755"/>
          </a:xfrm>
        </p:grpSpPr>
        <p:grpSp>
          <p:nvGrpSpPr>
            <p:cNvPr id="1723" name="Google Shape;1723;p29"/>
            <p:cNvGrpSpPr/>
            <p:nvPr/>
          </p:nvGrpSpPr>
          <p:grpSpPr>
            <a:xfrm flipH="1">
              <a:off x="8765390" y="388088"/>
              <a:ext cx="541075" cy="665100"/>
              <a:chOff x="2621125" y="4556025"/>
              <a:chExt cx="541075" cy="665100"/>
            </a:xfrm>
          </p:grpSpPr>
          <p:sp>
            <p:nvSpPr>
              <p:cNvPr id="1724" name="Google Shape;1724;p29"/>
              <p:cNvSpPr/>
              <p:nvPr/>
            </p:nvSpPr>
            <p:spPr>
              <a:xfrm>
                <a:off x="2621125" y="4556025"/>
                <a:ext cx="541075" cy="665100"/>
              </a:xfrm>
              <a:custGeom>
                <a:rect b="b" l="l" r="r" t="t"/>
                <a:pathLst>
                  <a:path extrusionOk="0" h="26604" w="21643">
                    <a:moveTo>
                      <a:pt x="3323" y="635"/>
                    </a:moveTo>
                    <a:cubicBezTo>
                      <a:pt x="3408" y="635"/>
                      <a:pt x="3513" y="671"/>
                      <a:pt x="3618" y="692"/>
                    </a:cubicBezTo>
                    <a:cubicBezTo>
                      <a:pt x="3983" y="813"/>
                      <a:pt x="4104" y="996"/>
                      <a:pt x="4135" y="1117"/>
                    </a:cubicBezTo>
                    <a:cubicBezTo>
                      <a:pt x="4348" y="1664"/>
                      <a:pt x="3831" y="2728"/>
                      <a:pt x="3314" y="3549"/>
                    </a:cubicBezTo>
                    <a:cubicBezTo>
                      <a:pt x="3040" y="2546"/>
                      <a:pt x="2797" y="1300"/>
                      <a:pt x="3040" y="813"/>
                    </a:cubicBezTo>
                    <a:cubicBezTo>
                      <a:pt x="3132" y="692"/>
                      <a:pt x="3162" y="661"/>
                      <a:pt x="3223" y="661"/>
                    </a:cubicBezTo>
                    <a:cubicBezTo>
                      <a:pt x="3251" y="642"/>
                      <a:pt x="3285" y="635"/>
                      <a:pt x="3323" y="635"/>
                    </a:cubicBezTo>
                    <a:close/>
                    <a:moveTo>
                      <a:pt x="6033" y="5849"/>
                    </a:moveTo>
                    <a:cubicBezTo>
                      <a:pt x="6307" y="5849"/>
                      <a:pt x="6509" y="6014"/>
                      <a:pt x="6840" y="6345"/>
                    </a:cubicBezTo>
                    <a:cubicBezTo>
                      <a:pt x="7325" y="6805"/>
                      <a:pt x="7961" y="7351"/>
                      <a:pt x="9216" y="7351"/>
                    </a:cubicBezTo>
                    <a:cubicBezTo>
                      <a:pt x="9454" y="7351"/>
                      <a:pt x="9715" y="7331"/>
                      <a:pt x="10001" y="7288"/>
                    </a:cubicBezTo>
                    <a:cubicBezTo>
                      <a:pt x="10511" y="7216"/>
                      <a:pt x="11051" y="7166"/>
                      <a:pt x="11611" y="7166"/>
                    </a:cubicBezTo>
                    <a:cubicBezTo>
                      <a:pt x="13925" y="7166"/>
                      <a:pt x="16594" y="8024"/>
                      <a:pt x="18968" y="11816"/>
                    </a:cubicBezTo>
                    <a:cubicBezTo>
                      <a:pt x="20457" y="14096"/>
                      <a:pt x="20913" y="16254"/>
                      <a:pt x="20366" y="18291"/>
                    </a:cubicBezTo>
                    <a:cubicBezTo>
                      <a:pt x="19697" y="20753"/>
                      <a:pt x="17478" y="22911"/>
                      <a:pt x="13801" y="24765"/>
                    </a:cubicBezTo>
                    <a:cubicBezTo>
                      <a:pt x="12318" y="25514"/>
                      <a:pt x="10902" y="25886"/>
                      <a:pt x="9582" y="25886"/>
                    </a:cubicBezTo>
                    <a:cubicBezTo>
                      <a:pt x="8222" y="25886"/>
                      <a:pt x="6963" y="25491"/>
                      <a:pt x="5837" y="24704"/>
                    </a:cubicBezTo>
                    <a:cubicBezTo>
                      <a:pt x="3496" y="23063"/>
                      <a:pt x="2129" y="19963"/>
                      <a:pt x="1977" y="17713"/>
                    </a:cubicBezTo>
                    <a:cubicBezTo>
                      <a:pt x="1703" y="13883"/>
                      <a:pt x="3800" y="10905"/>
                      <a:pt x="4803" y="9506"/>
                    </a:cubicBezTo>
                    <a:lnTo>
                      <a:pt x="4864" y="9415"/>
                    </a:lnTo>
                    <a:cubicBezTo>
                      <a:pt x="5411" y="8655"/>
                      <a:pt x="5199" y="7895"/>
                      <a:pt x="5107" y="7348"/>
                    </a:cubicBezTo>
                    <a:cubicBezTo>
                      <a:pt x="4955" y="6649"/>
                      <a:pt x="4895" y="6345"/>
                      <a:pt x="5411" y="6041"/>
                    </a:cubicBezTo>
                    <a:cubicBezTo>
                      <a:pt x="5563" y="5981"/>
                      <a:pt x="5655" y="5889"/>
                      <a:pt x="5776" y="5889"/>
                    </a:cubicBezTo>
                    <a:cubicBezTo>
                      <a:pt x="5871" y="5862"/>
                      <a:pt x="5955" y="5849"/>
                      <a:pt x="6033" y="5849"/>
                    </a:cubicBezTo>
                    <a:close/>
                    <a:moveTo>
                      <a:pt x="3337" y="1"/>
                    </a:moveTo>
                    <a:cubicBezTo>
                      <a:pt x="2919" y="1"/>
                      <a:pt x="2589" y="190"/>
                      <a:pt x="2402" y="540"/>
                    </a:cubicBezTo>
                    <a:cubicBezTo>
                      <a:pt x="1977" y="1330"/>
                      <a:pt x="2402" y="2941"/>
                      <a:pt x="2676" y="3792"/>
                    </a:cubicBezTo>
                    <a:cubicBezTo>
                      <a:pt x="2092" y="3598"/>
                      <a:pt x="1470" y="3422"/>
                      <a:pt x="808" y="3422"/>
                    </a:cubicBezTo>
                    <a:cubicBezTo>
                      <a:pt x="643" y="3422"/>
                      <a:pt x="475" y="3433"/>
                      <a:pt x="305" y="3458"/>
                    </a:cubicBezTo>
                    <a:cubicBezTo>
                      <a:pt x="123" y="3488"/>
                      <a:pt x="1" y="3640"/>
                      <a:pt x="1" y="3853"/>
                    </a:cubicBezTo>
                    <a:cubicBezTo>
                      <a:pt x="31" y="4035"/>
                      <a:pt x="183" y="4157"/>
                      <a:pt x="396" y="4157"/>
                    </a:cubicBezTo>
                    <a:cubicBezTo>
                      <a:pt x="544" y="4136"/>
                      <a:pt x="691" y="4127"/>
                      <a:pt x="838" y="4127"/>
                    </a:cubicBezTo>
                    <a:cubicBezTo>
                      <a:pt x="2451" y="4127"/>
                      <a:pt x="4011" y="5266"/>
                      <a:pt x="4651" y="5768"/>
                    </a:cubicBezTo>
                    <a:cubicBezTo>
                      <a:pt x="4104" y="6315"/>
                      <a:pt x="4226" y="6953"/>
                      <a:pt x="4378" y="7531"/>
                    </a:cubicBezTo>
                    <a:cubicBezTo>
                      <a:pt x="4499" y="8047"/>
                      <a:pt x="4621" y="8595"/>
                      <a:pt x="4256" y="9081"/>
                    </a:cubicBezTo>
                    <a:lnTo>
                      <a:pt x="4196" y="9172"/>
                    </a:lnTo>
                    <a:cubicBezTo>
                      <a:pt x="3223" y="10540"/>
                      <a:pt x="1004" y="13731"/>
                      <a:pt x="1278" y="17774"/>
                    </a:cubicBezTo>
                    <a:cubicBezTo>
                      <a:pt x="1430" y="20114"/>
                      <a:pt x="2797" y="23458"/>
                      <a:pt x="5381" y="25282"/>
                    </a:cubicBezTo>
                    <a:cubicBezTo>
                      <a:pt x="6614" y="26151"/>
                      <a:pt x="8035" y="26603"/>
                      <a:pt x="9537" y="26603"/>
                    </a:cubicBezTo>
                    <a:cubicBezTo>
                      <a:pt x="10294" y="26603"/>
                      <a:pt x="11071" y="26489"/>
                      <a:pt x="11855" y="26254"/>
                    </a:cubicBezTo>
                    <a:cubicBezTo>
                      <a:pt x="12554" y="26072"/>
                      <a:pt x="13284" y="25768"/>
                      <a:pt x="13983" y="25434"/>
                    </a:cubicBezTo>
                    <a:cubicBezTo>
                      <a:pt x="17874" y="23488"/>
                      <a:pt x="20184" y="21118"/>
                      <a:pt x="20913" y="18504"/>
                    </a:cubicBezTo>
                    <a:cubicBezTo>
                      <a:pt x="21643" y="16254"/>
                      <a:pt x="21126" y="13914"/>
                      <a:pt x="19545" y="11452"/>
                    </a:cubicBezTo>
                    <a:cubicBezTo>
                      <a:pt x="16979" y="7384"/>
                      <a:pt x="14046" y="6479"/>
                      <a:pt x="11653" y="6479"/>
                    </a:cubicBezTo>
                    <a:cubicBezTo>
                      <a:pt x="11042" y="6479"/>
                      <a:pt x="10466" y="6538"/>
                      <a:pt x="9940" y="6619"/>
                    </a:cubicBezTo>
                    <a:cubicBezTo>
                      <a:pt x="9712" y="6651"/>
                      <a:pt x="9505" y="6666"/>
                      <a:pt x="9315" y="6666"/>
                    </a:cubicBezTo>
                    <a:cubicBezTo>
                      <a:pt x="8266" y="6666"/>
                      <a:pt x="7759" y="6215"/>
                      <a:pt x="7296" y="5829"/>
                    </a:cubicBezTo>
                    <a:cubicBezTo>
                      <a:pt x="6933" y="5514"/>
                      <a:pt x="6570" y="5180"/>
                      <a:pt x="6037" y="5180"/>
                    </a:cubicBezTo>
                    <a:cubicBezTo>
                      <a:pt x="5901" y="5180"/>
                      <a:pt x="5755" y="5202"/>
                      <a:pt x="5594" y="5251"/>
                    </a:cubicBezTo>
                    <a:cubicBezTo>
                      <a:pt x="5472" y="5281"/>
                      <a:pt x="5381" y="5312"/>
                      <a:pt x="5290" y="5373"/>
                    </a:cubicBezTo>
                    <a:cubicBezTo>
                      <a:pt x="5016" y="5129"/>
                      <a:pt x="4408" y="4643"/>
                      <a:pt x="3648" y="4218"/>
                    </a:cubicBezTo>
                    <a:cubicBezTo>
                      <a:pt x="4104" y="3610"/>
                      <a:pt x="5138" y="1968"/>
                      <a:pt x="4743" y="874"/>
                    </a:cubicBezTo>
                    <a:cubicBezTo>
                      <a:pt x="4651" y="570"/>
                      <a:pt x="4408" y="205"/>
                      <a:pt x="3740" y="53"/>
                    </a:cubicBezTo>
                    <a:cubicBezTo>
                      <a:pt x="3598" y="18"/>
                      <a:pt x="3464" y="1"/>
                      <a:pt x="333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5" name="Google Shape;1725;p29"/>
              <p:cNvSpPr/>
              <p:nvPr/>
            </p:nvSpPr>
            <p:spPr>
              <a:xfrm>
                <a:off x="2689525" y="4781650"/>
                <a:ext cx="97325" cy="301225"/>
              </a:xfrm>
              <a:custGeom>
                <a:rect b="b" l="l" r="r" t="t"/>
                <a:pathLst>
                  <a:path extrusionOk="0" h="12049" w="3893">
                    <a:moveTo>
                      <a:pt x="3490" y="1"/>
                    </a:moveTo>
                    <a:cubicBezTo>
                      <a:pt x="3357" y="1"/>
                      <a:pt x="3222" y="64"/>
                      <a:pt x="3162" y="208"/>
                    </a:cubicBezTo>
                    <a:cubicBezTo>
                      <a:pt x="2463" y="2062"/>
                      <a:pt x="1186" y="3673"/>
                      <a:pt x="608" y="5618"/>
                    </a:cubicBezTo>
                    <a:cubicBezTo>
                      <a:pt x="1" y="7655"/>
                      <a:pt x="304" y="9904"/>
                      <a:pt x="1125" y="11819"/>
                    </a:cubicBezTo>
                    <a:cubicBezTo>
                      <a:pt x="1174" y="11978"/>
                      <a:pt x="1311" y="12048"/>
                      <a:pt x="1448" y="12048"/>
                    </a:cubicBezTo>
                    <a:cubicBezTo>
                      <a:pt x="1651" y="12048"/>
                      <a:pt x="1854" y="11891"/>
                      <a:pt x="1763" y="11637"/>
                    </a:cubicBezTo>
                    <a:cubicBezTo>
                      <a:pt x="912" y="9661"/>
                      <a:pt x="730" y="7564"/>
                      <a:pt x="1338" y="5527"/>
                    </a:cubicBezTo>
                    <a:cubicBezTo>
                      <a:pt x="1855" y="3703"/>
                      <a:pt x="3162" y="2184"/>
                      <a:pt x="3800" y="390"/>
                    </a:cubicBezTo>
                    <a:cubicBezTo>
                      <a:pt x="3892" y="151"/>
                      <a:pt x="3694" y="1"/>
                      <a:pt x="34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6" name="Google Shape;1726;p29"/>
              <p:cNvSpPr/>
              <p:nvPr/>
            </p:nvSpPr>
            <p:spPr>
              <a:xfrm>
                <a:off x="2743425" y="5103950"/>
                <a:ext cx="134575" cy="76550"/>
              </a:xfrm>
              <a:custGeom>
                <a:rect b="b" l="l" r="r" t="t"/>
                <a:pathLst>
                  <a:path extrusionOk="0" h="3062" w="5383">
                    <a:moveTo>
                      <a:pt x="411" y="0"/>
                    </a:moveTo>
                    <a:cubicBezTo>
                      <a:pt x="205" y="0"/>
                      <a:pt x="1" y="174"/>
                      <a:pt x="94" y="416"/>
                    </a:cubicBezTo>
                    <a:cubicBezTo>
                      <a:pt x="398" y="1267"/>
                      <a:pt x="1279" y="1754"/>
                      <a:pt x="2039" y="2149"/>
                    </a:cubicBezTo>
                    <a:cubicBezTo>
                      <a:pt x="2951" y="2605"/>
                      <a:pt x="3924" y="2939"/>
                      <a:pt x="4927" y="3061"/>
                    </a:cubicBezTo>
                    <a:cubicBezTo>
                      <a:pt x="4937" y="3061"/>
                      <a:pt x="4948" y="3062"/>
                      <a:pt x="4958" y="3062"/>
                    </a:cubicBezTo>
                    <a:cubicBezTo>
                      <a:pt x="5382" y="3062"/>
                      <a:pt x="5373" y="2451"/>
                      <a:pt x="4957" y="2362"/>
                    </a:cubicBezTo>
                    <a:cubicBezTo>
                      <a:pt x="4136" y="2301"/>
                      <a:pt x="3316" y="1997"/>
                      <a:pt x="2556" y="1632"/>
                    </a:cubicBezTo>
                    <a:cubicBezTo>
                      <a:pt x="1948" y="1389"/>
                      <a:pt x="1006" y="933"/>
                      <a:pt x="732" y="234"/>
                    </a:cubicBezTo>
                    <a:cubicBezTo>
                      <a:pt x="673" y="69"/>
                      <a:pt x="542" y="0"/>
                      <a:pt x="41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7" name="Google Shape;1727;p29"/>
              <p:cNvSpPr/>
              <p:nvPr/>
            </p:nvSpPr>
            <p:spPr>
              <a:xfrm>
                <a:off x="3057325" y="4965300"/>
                <a:ext cx="24325" cy="21750"/>
              </a:xfrm>
              <a:custGeom>
                <a:rect b="b" l="l" r="r" t="t"/>
                <a:pathLst>
                  <a:path extrusionOk="0" h="870" w="973">
                    <a:moveTo>
                      <a:pt x="461" y="0"/>
                    </a:moveTo>
                    <a:cubicBezTo>
                      <a:pt x="439" y="0"/>
                      <a:pt x="417" y="2"/>
                      <a:pt x="395" y="5"/>
                    </a:cubicBezTo>
                    <a:cubicBezTo>
                      <a:pt x="152" y="96"/>
                      <a:pt x="0" y="309"/>
                      <a:pt x="91" y="552"/>
                    </a:cubicBezTo>
                    <a:cubicBezTo>
                      <a:pt x="143" y="733"/>
                      <a:pt x="326" y="869"/>
                      <a:pt x="510" y="869"/>
                    </a:cubicBezTo>
                    <a:cubicBezTo>
                      <a:pt x="543" y="869"/>
                      <a:pt x="576" y="865"/>
                      <a:pt x="608" y="856"/>
                    </a:cubicBezTo>
                    <a:cubicBezTo>
                      <a:pt x="821" y="765"/>
                      <a:pt x="973" y="552"/>
                      <a:pt x="912" y="309"/>
                    </a:cubicBezTo>
                    <a:cubicBezTo>
                      <a:pt x="857" y="118"/>
                      <a:pt x="656" y="0"/>
                      <a:pt x="4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8" name="Google Shape;1728;p29"/>
              <p:cNvSpPr/>
              <p:nvPr/>
            </p:nvSpPr>
            <p:spPr>
              <a:xfrm>
                <a:off x="3092275" y="4944225"/>
                <a:ext cx="25100" cy="21875"/>
              </a:xfrm>
              <a:custGeom>
                <a:rect b="b" l="l" r="r" t="t"/>
                <a:pathLst>
                  <a:path extrusionOk="0" h="875" w="1004">
                    <a:moveTo>
                      <a:pt x="525" y="0"/>
                    </a:moveTo>
                    <a:cubicBezTo>
                      <a:pt x="482" y="0"/>
                      <a:pt x="438" y="9"/>
                      <a:pt x="395" y="27"/>
                    </a:cubicBezTo>
                    <a:cubicBezTo>
                      <a:pt x="152" y="88"/>
                      <a:pt x="0" y="331"/>
                      <a:pt x="91" y="544"/>
                    </a:cubicBezTo>
                    <a:cubicBezTo>
                      <a:pt x="140" y="738"/>
                      <a:pt x="305" y="875"/>
                      <a:pt x="479" y="875"/>
                    </a:cubicBezTo>
                    <a:cubicBezTo>
                      <a:pt x="522" y="875"/>
                      <a:pt x="566" y="866"/>
                      <a:pt x="608" y="848"/>
                    </a:cubicBezTo>
                    <a:cubicBezTo>
                      <a:pt x="851" y="787"/>
                      <a:pt x="1003" y="544"/>
                      <a:pt x="912" y="331"/>
                    </a:cubicBezTo>
                    <a:cubicBezTo>
                      <a:pt x="864" y="137"/>
                      <a:pt x="698" y="0"/>
                      <a:pt x="52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9" name="Google Shape;1729;p29"/>
              <p:cNvSpPr/>
              <p:nvPr/>
            </p:nvSpPr>
            <p:spPr>
              <a:xfrm>
                <a:off x="3092275" y="5014050"/>
                <a:ext cx="22825" cy="22825"/>
              </a:xfrm>
              <a:custGeom>
                <a:rect b="b" l="l" r="r" t="t"/>
                <a:pathLst>
                  <a:path extrusionOk="0" h="913" w="913">
                    <a:moveTo>
                      <a:pt x="456" y="0"/>
                    </a:moveTo>
                    <a:cubicBezTo>
                      <a:pt x="213" y="0"/>
                      <a:pt x="0" y="183"/>
                      <a:pt x="0" y="456"/>
                    </a:cubicBezTo>
                    <a:cubicBezTo>
                      <a:pt x="0" y="699"/>
                      <a:pt x="213" y="912"/>
                      <a:pt x="456" y="912"/>
                    </a:cubicBezTo>
                    <a:cubicBezTo>
                      <a:pt x="730" y="912"/>
                      <a:pt x="912" y="699"/>
                      <a:pt x="912" y="456"/>
                    </a:cubicBezTo>
                    <a:cubicBezTo>
                      <a:pt x="912" y="183"/>
                      <a:pt x="730" y="0"/>
                      <a:pt x="4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0" name="Google Shape;1730;p29"/>
              <p:cNvSpPr/>
              <p:nvPr/>
            </p:nvSpPr>
            <p:spPr>
              <a:xfrm>
                <a:off x="3064925" y="5012625"/>
                <a:ext cx="25100" cy="21800"/>
              </a:xfrm>
              <a:custGeom>
                <a:rect b="b" l="l" r="r" t="t"/>
                <a:pathLst>
                  <a:path extrusionOk="0" h="872" w="1004">
                    <a:moveTo>
                      <a:pt x="525" y="0"/>
                    </a:moveTo>
                    <a:cubicBezTo>
                      <a:pt x="481" y="0"/>
                      <a:pt x="438" y="9"/>
                      <a:pt x="395" y="27"/>
                    </a:cubicBezTo>
                    <a:cubicBezTo>
                      <a:pt x="152" y="88"/>
                      <a:pt x="0" y="331"/>
                      <a:pt x="91" y="543"/>
                    </a:cubicBezTo>
                    <a:cubicBezTo>
                      <a:pt x="141" y="718"/>
                      <a:pt x="313" y="872"/>
                      <a:pt x="490" y="872"/>
                    </a:cubicBezTo>
                    <a:cubicBezTo>
                      <a:pt x="530" y="872"/>
                      <a:pt x="569" y="864"/>
                      <a:pt x="608" y="847"/>
                    </a:cubicBezTo>
                    <a:cubicBezTo>
                      <a:pt x="821" y="787"/>
                      <a:pt x="1003" y="543"/>
                      <a:pt x="912" y="331"/>
                    </a:cubicBezTo>
                    <a:cubicBezTo>
                      <a:pt x="863" y="136"/>
                      <a:pt x="698" y="0"/>
                      <a:pt x="52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1" name="Google Shape;1731;p29"/>
              <p:cNvSpPr/>
              <p:nvPr/>
            </p:nvSpPr>
            <p:spPr>
              <a:xfrm>
                <a:off x="3056550" y="4932800"/>
                <a:ext cx="22825" cy="19825"/>
              </a:xfrm>
              <a:custGeom>
                <a:rect b="b" l="l" r="r" t="t"/>
                <a:pathLst>
                  <a:path extrusionOk="0" h="793" w="913">
                    <a:moveTo>
                      <a:pt x="477" y="1"/>
                    </a:moveTo>
                    <a:cubicBezTo>
                      <a:pt x="433" y="1"/>
                      <a:pt x="385" y="9"/>
                      <a:pt x="335" y="28"/>
                    </a:cubicBezTo>
                    <a:cubicBezTo>
                      <a:pt x="153" y="89"/>
                      <a:pt x="1" y="271"/>
                      <a:pt x="61" y="515"/>
                    </a:cubicBezTo>
                    <a:cubicBezTo>
                      <a:pt x="143" y="678"/>
                      <a:pt x="323" y="793"/>
                      <a:pt x="512" y="793"/>
                    </a:cubicBezTo>
                    <a:cubicBezTo>
                      <a:pt x="534" y="793"/>
                      <a:pt x="556" y="791"/>
                      <a:pt x="578" y="788"/>
                    </a:cubicBezTo>
                    <a:cubicBezTo>
                      <a:pt x="761" y="697"/>
                      <a:pt x="913" y="515"/>
                      <a:pt x="821" y="271"/>
                    </a:cubicBezTo>
                    <a:cubicBezTo>
                      <a:pt x="773" y="127"/>
                      <a:pt x="648" y="1"/>
                      <a:pt x="47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2" name="Google Shape;1732;p29"/>
              <p:cNvSpPr/>
              <p:nvPr/>
            </p:nvSpPr>
            <p:spPr>
              <a:xfrm>
                <a:off x="3073275" y="4890175"/>
                <a:ext cx="30425" cy="30425"/>
              </a:xfrm>
              <a:custGeom>
                <a:rect b="b" l="l" r="r" t="t"/>
                <a:pathLst>
                  <a:path extrusionOk="0" h="1217" w="1217">
                    <a:moveTo>
                      <a:pt x="608" y="1"/>
                    </a:moveTo>
                    <a:cubicBezTo>
                      <a:pt x="274" y="1"/>
                      <a:pt x="0" y="274"/>
                      <a:pt x="0" y="609"/>
                    </a:cubicBezTo>
                    <a:cubicBezTo>
                      <a:pt x="0" y="943"/>
                      <a:pt x="274" y="1216"/>
                      <a:pt x="608" y="1216"/>
                    </a:cubicBezTo>
                    <a:cubicBezTo>
                      <a:pt x="943" y="1216"/>
                      <a:pt x="1216" y="943"/>
                      <a:pt x="1216" y="609"/>
                    </a:cubicBezTo>
                    <a:cubicBezTo>
                      <a:pt x="1216" y="274"/>
                      <a:pt x="943" y="1"/>
                      <a:pt x="60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3" name="Google Shape;1733;p29"/>
              <p:cNvSpPr/>
              <p:nvPr/>
            </p:nvSpPr>
            <p:spPr>
              <a:xfrm>
                <a:off x="3090750" y="4988825"/>
                <a:ext cx="15975" cy="14800"/>
              </a:xfrm>
              <a:custGeom>
                <a:rect b="b" l="l" r="r" t="t"/>
                <a:pathLst>
                  <a:path extrusionOk="0" h="592" w="639">
                    <a:moveTo>
                      <a:pt x="282" y="0"/>
                    </a:moveTo>
                    <a:cubicBezTo>
                      <a:pt x="260" y="0"/>
                      <a:pt x="237" y="2"/>
                      <a:pt x="213" y="6"/>
                    </a:cubicBezTo>
                    <a:cubicBezTo>
                      <a:pt x="122" y="97"/>
                      <a:pt x="0" y="249"/>
                      <a:pt x="31" y="401"/>
                    </a:cubicBezTo>
                    <a:cubicBezTo>
                      <a:pt x="56" y="528"/>
                      <a:pt x="166" y="591"/>
                      <a:pt x="307" y="591"/>
                    </a:cubicBezTo>
                    <a:cubicBezTo>
                      <a:pt x="336" y="591"/>
                      <a:pt x="365" y="589"/>
                      <a:pt x="396" y="584"/>
                    </a:cubicBezTo>
                    <a:cubicBezTo>
                      <a:pt x="548" y="553"/>
                      <a:pt x="639" y="401"/>
                      <a:pt x="608" y="219"/>
                    </a:cubicBezTo>
                    <a:cubicBezTo>
                      <a:pt x="555" y="87"/>
                      <a:pt x="433" y="0"/>
                      <a:pt x="28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4" name="Google Shape;1734;p29"/>
              <p:cNvSpPr/>
              <p:nvPr/>
            </p:nvSpPr>
            <p:spPr>
              <a:xfrm>
                <a:off x="3112025" y="4974875"/>
                <a:ext cx="16750" cy="14600"/>
              </a:xfrm>
              <a:custGeom>
                <a:rect b="b" l="l" r="r" t="t"/>
                <a:pathLst>
                  <a:path extrusionOk="0" h="584" w="670">
                    <a:moveTo>
                      <a:pt x="327" y="1"/>
                    </a:moveTo>
                    <a:cubicBezTo>
                      <a:pt x="299" y="1"/>
                      <a:pt x="272" y="6"/>
                      <a:pt x="244" y="17"/>
                    </a:cubicBezTo>
                    <a:cubicBezTo>
                      <a:pt x="92" y="47"/>
                      <a:pt x="1" y="199"/>
                      <a:pt x="61" y="382"/>
                    </a:cubicBezTo>
                    <a:cubicBezTo>
                      <a:pt x="85" y="501"/>
                      <a:pt x="184" y="583"/>
                      <a:pt x="314" y="583"/>
                    </a:cubicBezTo>
                    <a:cubicBezTo>
                      <a:pt x="350" y="583"/>
                      <a:pt x="387" y="577"/>
                      <a:pt x="426" y="564"/>
                    </a:cubicBezTo>
                    <a:cubicBezTo>
                      <a:pt x="578" y="534"/>
                      <a:pt x="669" y="382"/>
                      <a:pt x="639" y="199"/>
                    </a:cubicBezTo>
                    <a:cubicBezTo>
                      <a:pt x="564" y="100"/>
                      <a:pt x="449" y="1"/>
                      <a:pt x="32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735" name="Google Shape;1735;p29"/>
            <p:cNvSpPr/>
            <p:nvPr/>
          </p:nvSpPr>
          <p:spPr>
            <a:xfrm flipH="1">
              <a:off x="8016328" y="411425"/>
              <a:ext cx="509900" cy="524050"/>
            </a:xfrm>
            <a:custGeom>
              <a:rect b="b" l="l" r="r" t="t"/>
              <a:pathLst>
                <a:path extrusionOk="0" h="20962" w="20396">
                  <a:moveTo>
                    <a:pt x="12675" y="2102"/>
                  </a:moveTo>
                  <a:cubicBezTo>
                    <a:pt x="12918" y="2315"/>
                    <a:pt x="13314" y="2740"/>
                    <a:pt x="13769" y="3257"/>
                  </a:cubicBezTo>
                  <a:lnTo>
                    <a:pt x="9727" y="7117"/>
                  </a:lnTo>
                  <a:cubicBezTo>
                    <a:pt x="9484" y="6874"/>
                    <a:pt x="9271" y="6692"/>
                    <a:pt x="9119" y="6570"/>
                  </a:cubicBezTo>
                  <a:cubicBezTo>
                    <a:pt x="10487" y="4777"/>
                    <a:pt x="11733" y="3196"/>
                    <a:pt x="12675" y="2102"/>
                  </a:cubicBezTo>
                  <a:close/>
                  <a:moveTo>
                    <a:pt x="14195" y="3774"/>
                  </a:moveTo>
                  <a:cubicBezTo>
                    <a:pt x="15137" y="4929"/>
                    <a:pt x="16171" y="6601"/>
                    <a:pt x="16566" y="8515"/>
                  </a:cubicBezTo>
                  <a:lnTo>
                    <a:pt x="10639" y="8789"/>
                  </a:lnTo>
                  <a:cubicBezTo>
                    <a:pt x="10548" y="8364"/>
                    <a:pt x="10365" y="7938"/>
                    <a:pt x="10122" y="7634"/>
                  </a:cubicBezTo>
                  <a:lnTo>
                    <a:pt x="14195" y="3774"/>
                  </a:lnTo>
                  <a:close/>
                  <a:moveTo>
                    <a:pt x="8693" y="7117"/>
                  </a:moveTo>
                  <a:cubicBezTo>
                    <a:pt x="8876" y="7269"/>
                    <a:pt x="9180" y="7482"/>
                    <a:pt x="9453" y="7816"/>
                  </a:cubicBezTo>
                  <a:cubicBezTo>
                    <a:pt x="9727" y="8120"/>
                    <a:pt x="9940" y="8515"/>
                    <a:pt x="9970" y="8941"/>
                  </a:cubicBezTo>
                  <a:cubicBezTo>
                    <a:pt x="10061" y="9458"/>
                    <a:pt x="9848" y="10035"/>
                    <a:pt x="9362" y="10552"/>
                  </a:cubicBezTo>
                  <a:cubicBezTo>
                    <a:pt x="8811" y="11132"/>
                    <a:pt x="8287" y="11436"/>
                    <a:pt x="7712" y="11436"/>
                  </a:cubicBezTo>
                  <a:cubicBezTo>
                    <a:pt x="7685" y="11436"/>
                    <a:pt x="7657" y="11435"/>
                    <a:pt x="7630" y="11433"/>
                  </a:cubicBezTo>
                  <a:cubicBezTo>
                    <a:pt x="6809" y="11403"/>
                    <a:pt x="6171" y="10795"/>
                    <a:pt x="5988" y="10552"/>
                  </a:cubicBezTo>
                  <a:cubicBezTo>
                    <a:pt x="6900" y="9427"/>
                    <a:pt x="7812" y="8242"/>
                    <a:pt x="8693" y="7117"/>
                  </a:cubicBezTo>
                  <a:close/>
                  <a:moveTo>
                    <a:pt x="16657" y="9154"/>
                  </a:moveTo>
                  <a:cubicBezTo>
                    <a:pt x="16657" y="9275"/>
                    <a:pt x="16718" y="9397"/>
                    <a:pt x="16718" y="9488"/>
                  </a:cubicBezTo>
                  <a:cubicBezTo>
                    <a:pt x="16809" y="11312"/>
                    <a:pt x="16201" y="13075"/>
                    <a:pt x="14833" y="14625"/>
                  </a:cubicBezTo>
                  <a:lnTo>
                    <a:pt x="10244" y="10461"/>
                  </a:lnTo>
                  <a:cubicBezTo>
                    <a:pt x="10487" y="10096"/>
                    <a:pt x="10578" y="9762"/>
                    <a:pt x="10608" y="9427"/>
                  </a:cubicBezTo>
                  <a:lnTo>
                    <a:pt x="16657" y="9154"/>
                  </a:lnTo>
                  <a:close/>
                  <a:moveTo>
                    <a:pt x="5623" y="11099"/>
                  </a:moveTo>
                  <a:cubicBezTo>
                    <a:pt x="5775" y="11281"/>
                    <a:pt x="6079" y="11525"/>
                    <a:pt x="6414" y="11737"/>
                  </a:cubicBezTo>
                  <a:lnTo>
                    <a:pt x="5411" y="17330"/>
                  </a:lnTo>
                  <a:cubicBezTo>
                    <a:pt x="3860" y="16783"/>
                    <a:pt x="2645" y="15993"/>
                    <a:pt x="2158" y="15628"/>
                  </a:cubicBezTo>
                  <a:cubicBezTo>
                    <a:pt x="3040" y="14473"/>
                    <a:pt x="4286" y="12832"/>
                    <a:pt x="5623" y="11099"/>
                  </a:cubicBezTo>
                  <a:close/>
                  <a:moveTo>
                    <a:pt x="9818" y="10978"/>
                  </a:moveTo>
                  <a:lnTo>
                    <a:pt x="14377" y="15081"/>
                  </a:lnTo>
                  <a:cubicBezTo>
                    <a:pt x="13162" y="16418"/>
                    <a:pt x="11885" y="17148"/>
                    <a:pt x="10578" y="17513"/>
                  </a:cubicBezTo>
                  <a:lnTo>
                    <a:pt x="8845" y="11768"/>
                  </a:lnTo>
                  <a:cubicBezTo>
                    <a:pt x="9180" y="11585"/>
                    <a:pt x="9514" y="11312"/>
                    <a:pt x="9818" y="10978"/>
                  </a:cubicBezTo>
                  <a:close/>
                  <a:moveTo>
                    <a:pt x="7022" y="12011"/>
                  </a:moveTo>
                  <a:lnTo>
                    <a:pt x="7599" y="12133"/>
                  </a:lnTo>
                  <a:lnTo>
                    <a:pt x="7782" y="12133"/>
                  </a:lnTo>
                  <a:cubicBezTo>
                    <a:pt x="7933" y="12133"/>
                    <a:pt x="8085" y="12072"/>
                    <a:pt x="8237" y="12041"/>
                  </a:cubicBezTo>
                  <a:lnTo>
                    <a:pt x="9940" y="17695"/>
                  </a:lnTo>
                  <a:cubicBezTo>
                    <a:pt x="9399" y="17801"/>
                    <a:pt x="8868" y="17847"/>
                    <a:pt x="8355" y="17847"/>
                  </a:cubicBezTo>
                  <a:cubicBezTo>
                    <a:pt x="7540" y="17847"/>
                    <a:pt x="6769" y="17730"/>
                    <a:pt x="6079" y="17543"/>
                  </a:cubicBezTo>
                  <a:lnTo>
                    <a:pt x="7022" y="12011"/>
                  </a:lnTo>
                  <a:close/>
                  <a:moveTo>
                    <a:pt x="14258" y="580"/>
                  </a:moveTo>
                  <a:cubicBezTo>
                    <a:pt x="15103" y="580"/>
                    <a:pt x="16223" y="1752"/>
                    <a:pt x="17113" y="3531"/>
                  </a:cubicBezTo>
                  <a:cubicBezTo>
                    <a:pt x="19058" y="7269"/>
                    <a:pt x="19666" y="12589"/>
                    <a:pt x="16870" y="16236"/>
                  </a:cubicBezTo>
                  <a:cubicBezTo>
                    <a:pt x="14286" y="19519"/>
                    <a:pt x="10335" y="20187"/>
                    <a:pt x="8237" y="20248"/>
                  </a:cubicBezTo>
                  <a:cubicBezTo>
                    <a:pt x="8017" y="20258"/>
                    <a:pt x="7799" y="20262"/>
                    <a:pt x="7583" y="20262"/>
                  </a:cubicBezTo>
                  <a:cubicBezTo>
                    <a:pt x="4279" y="20262"/>
                    <a:pt x="1507" y="19205"/>
                    <a:pt x="851" y="18121"/>
                  </a:cubicBezTo>
                  <a:cubicBezTo>
                    <a:pt x="699" y="17817"/>
                    <a:pt x="699" y="17604"/>
                    <a:pt x="821" y="17330"/>
                  </a:cubicBezTo>
                  <a:cubicBezTo>
                    <a:pt x="821" y="17300"/>
                    <a:pt x="1155" y="16874"/>
                    <a:pt x="1733" y="16114"/>
                  </a:cubicBezTo>
                  <a:cubicBezTo>
                    <a:pt x="2310" y="16540"/>
                    <a:pt x="3678" y="17391"/>
                    <a:pt x="5502" y="17969"/>
                  </a:cubicBezTo>
                  <a:cubicBezTo>
                    <a:pt x="5532" y="17999"/>
                    <a:pt x="5563" y="17999"/>
                    <a:pt x="5654" y="18060"/>
                  </a:cubicBezTo>
                  <a:lnTo>
                    <a:pt x="5715" y="18060"/>
                  </a:lnTo>
                  <a:cubicBezTo>
                    <a:pt x="6559" y="18271"/>
                    <a:pt x="7473" y="18436"/>
                    <a:pt x="8415" y="18436"/>
                  </a:cubicBezTo>
                  <a:cubicBezTo>
                    <a:pt x="8558" y="18436"/>
                    <a:pt x="8701" y="18432"/>
                    <a:pt x="8845" y="18424"/>
                  </a:cubicBezTo>
                  <a:cubicBezTo>
                    <a:pt x="10851" y="18364"/>
                    <a:pt x="13070" y="17513"/>
                    <a:pt x="15107" y="15263"/>
                  </a:cubicBezTo>
                  <a:cubicBezTo>
                    <a:pt x="16748" y="13500"/>
                    <a:pt x="17508" y="11525"/>
                    <a:pt x="17356" y="9367"/>
                  </a:cubicBezTo>
                  <a:cubicBezTo>
                    <a:pt x="17113" y="5506"/>
                    <a:pt x="14013" y="2345"/>
                    <a:pt x="13101" y="1525"/>
                  </a:cubicBezTo>
                  <a:cubicBezTo>
                    <a:pt x="13314" y="1251"/>
                    <a:pt x="13466" y="1069"/>
                    <a:pt x="13617" y="886"/>
                  </a:cubicBezTo>
                  <a:cubicBezTo>
                    <a:pt x="13769" y="673"/>
                    <a:pt x="13952" y="613"/>
                    <a:pt x="14195" y="582"/>
                  </a:cubicBezTo>
                  <a:cubicBezTo>
                    <a:pt x="14216" y="581"/>
                    <a:pt x="14237" y="580"/>
                    <a:pt x="14258" y="580"/>
                  </a:cubicBezTo>
                  <a:close/>
                  <a:moveTo>
                    <a:pt x="14306" y="0"/>
                  </a:moveTo>
                  <a:cubicBezTo>
                    <a:pt x="14269" y="0"/>
                    <a:pt x="14232" y="2"/>
                    <a:pt x="14195" y="5"/>
                  </a:cubicBezTo>
                  <a:cubicBezTo>
                    <a:pt x="13830" y="5"/>
                    <a:pt x="13435" y="187"/>
                    <a:pt x="13162" y="491"/>
                  </a:cubicBezTo>
                  <a:cubicBezTo>
                    <a:pt x="12979" y="734"/>
                    <a:pt x="12706" y="1038"/>
                    <a:pt x="12402" y="1403"/>
                  </a:cubicBezTo>
                  <a:cubicBezTo>
                    <a:pt x="9788" y="4534"/>
                    <a:pt x="3921" y="12193"/>
                    <a:pt x="1429" y="15506"/>
                  </a:cubicBezTo>
                  <a:cubicBezTo>
                    <a:pt x="790" y="16327"/>
                    <a:pt x="365" y="16905"/>
                    <a:pt x="304" y="16996"/>
                  </a:cubicBezTo>
                  <a:cubicBezTo>
                    <a:pt x="0" y="17482"/>
                    <a:pt x="0" y="17969"/>
                    <a:pt x="304" y="18455"/>
                  </a:cubicBezTo>
                  <a:cubicBezTo>
                    <a:pt x="1161" y="19882"/>
                    <a:pt x="4296" y="20961"/>
                    <a:pt x="7595" y="20961"/>
                  </a:cubicBezTo>
                  <a:cubicBezTo>
                    <a:pt x="7809" y="20961"/>
                    <a:pt x="8023" y="20957"/>
                    <a:pt x="8237" y="20947"/>
                  </a:cubicBezTo>
                  <a:cubicBezTo>
                    <a:pt x="10487" y="20826"/>
                    <a:pt x="14621" y="20127"/>
                    <a:pt x="17356" y="16631"/>
                  </a:cubicBezTo>
                  <a:cubicBezTo>
                    <a:pt x="20396" y="12771"/>
                    <a:pt x="19757" y="7148"/>
                    <a:pt x="17721" y="3318"/>
                  </a:cubicBezTo>
                  <a:cubicBezTo>
                    <a:pt x="16663" y="1262"/>
                    <a:pt x="15379" y="0"/>
                    <a:pt x="14306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6" name="Google Shape;1736;p29"/>
            <p:cNvSpPr/>
            <p:nvPr/>
          </p:nvSpPr>
          <p:spPr>
            <a:xfrm flipH="1" rot="-2868042">
              <a:off x="8059035" y="1253752"/>
              <a:ext cx="860210" cy="503391"/>
            </a:xfrm>
            <a:custGeom>
              <a:rect b="b" l="l" r="r" t="t"/>
              <a:pathLst>
                <a:path extrusionOk="0" h="20136" w="34409">
                  <a:moveTo>
                    <a:pt x="2772" y="686"/>
                  </a:moveTo>
                  <a:cubicBezTo>
                    <a:pt x="2811" y="686"/>
                    <a:pt x="2850" y="686"/>
                    <a:pt x="2888" y="688"/>
                  </a:cubicBezTo>
                  <a:cubicBezTo>
                    <a:pt x="2827" y="1113"/>
                    <a:pt x="3283" y="1660"/>
                    <a:pt x="3770" y="2055"/>
                  </a:cubicBezTo>
                  <a:cubicBezTo>
                    <a:pt x="3162" y="2055"/>
                    <a:pt x="2523" y="2207"/>
                    <a:pt x="2280" y="2602"/>
                  </a:cubicBezTo>
                  <a:cubicBezTo>
                    <a:pt x="2098" y="2937"/>
                    <a:pt x="2371" y="3393"/>
                    <a:pt x="2706" y="3788"/>
                  </a:cubicBezTo>
                  <a:cubicBezTo>
                    <a:pt x="2580" y="3750"/>
                    <a:pt x="2449" y="3728"/>
                    <a:pt x="2317" y="3728"/>
                  </a:cubicBezTo>
                  <a:cubicBezTo>
                    <a:pt x="2130" y="3728"/>
                    <a:pt x="1941" y="3772"/>
                    <a:pt x="1763" y="3879"/>
                  </a:cubicBezTo>
                  <a:cubicBezTo>
                    <a:pt x="1672" y="3909"/>
                    <a:pt x="1611" y="4001"/>
                    <a:pt x="1611" y="4092"/>
                  </a:cubicBezTo>
                  <a:cubicBezTo>
                    <a:pt x="1125" y="3575"/>
                    <a:pt x="882" y="2815"/>
                    <a:pt x="882" y="2116"/>
                  </a:cubicBezTo>
                  <a:cubicBezTo>
                    <a:pt x="882" y="1037"/>
                    <a:pt x="1861" y="686"/>
                    <a:pt x="2772" y="686"/>
                  </a:cubicBezTo>
                  <a:close/>
                  <a:moveTo>
                    <a:pt x="5281" y="537"/>
                  </a:moveTo>
                  <a:cubicBezTo>
                    <a:pt x="5814" y="537"/>
                    <a:pt x="6350" y="621"/>
                    <a:pt x="6840" y="809"/>
                  </a:cubicBezTo>
                  <a:cubicBezTo>
                    <a:pt x="6596" y="839"/>
                    <a:pt x="6353" y="931"/>
                    <a:pt x="6292" y="1113"/>
                  </a:cubicBezTo>
                  <a:cubicBezTo>
                    <a:pt x="6080" y="1539"/>
                    <a:pt x="6505" y="1873"/>
                    <a:pt x="6779" y="2146"/>
                  </a:cubicBezTo>
                  <a:cubicBezTo>
                    <a:pt x="7083" y="2481"/>
                    <a:pt x="7417" y="2785"/>
                    <a:pt x="7751" y="3119"/>
                  </a:cubicBezTo>
                  <a:cubicBezTo>
                    <a:pt x="7235" y="3028"/>
                    <a:pt x="6657" y="2876"/>
                    <a:pt x="6140" y="2754"/>
                  </a:cubicBezTo>
                  <a:cubicBezTo>
                    <a:pt x="5973" y="2709"/>
                    <a:pt x="5745" y="2648"/>
                    <a:pt x="5532" y="2648"/>
                  </a:cubicBezTo>
                  <a:cubicBezTo>
                    <a:pt x="5320" y="2648"/>
                    <a:pt x="5122" y="2709"/>
                    <a:pt x="5016" y="2906"/>
                  </a:cubicBezTo>
                  <a:cubicBezTo>
                    <a:pt x="4833" y="3271"/>
                    <a:pt x="5259" y="3666"/>
                    <a:pt x="5441" y="3940"/>
                  </a:cubicBezTo>
                  <a:cubicBezTo>
                    <a:pt x="5715" y="4244"/>
                    <a:pt x="6019" y="4487"/>
                    <a:pt x="6323" y="4761"/>
                  </a:cubicBezTo>
                  <a:lnTo>
                    <a:pt x="5532" y="4639"/>
                  </a:lnTo>
                  <a:cubicBezTo>
                    <a:pt x="5359" y="4624"/>
                    <a:pt x="5144" y="4589"/>
                    <a:pt x="4933" y="4589"/>
                  </a:cubicBezTo>
                  <a:cubicBezTo>
                    <a:pt x="4702" y="4589"/>
                    <a:pt x="4476" y="4632"/>
                    <a:pt x="4317" y="4791"/>
                  </a:cubicBezTo>
                  <a:cubicBezTo>
                    <a:pt x="3891" y="5216"/>
                    <a:pt x="4651" y="5976"/>
                    <a:pt x="5289" y="6523"/>
                  </a:cubicBezTo>
                  <a:cubicBezTo>
                    <a:pt x="5077" y="6463"/>
                    <a:pt x="4833" y="6402"/>
                    <a:pt x="4621" y="6371"/>
                  </a:cubicBezTo>
                  <a:cubicBezTo>
                    <a:pt x="4490" y="6328"/>
                    <a:pt x="4325" y="6291"/>
                    <a:pt x="4165" y="6291"/>
                  </a:cubicBezTo>
                  <a:cubicBezTo>
                    <a:pt x="3990" y="6291"/>
                    <a:pt x="3820" y="6335"/>
                    <a:pt x="3709" y="6463"/>
                  </a:cubicBezTo>
                  <a:cubicBezTo>
                    <a:pt x="3709" y="6463"/>
                    <a:pt x="3709" y="6523"/>
                    <a:pt x="3648" y="6523"/>
                  </a:cubicBezTo>
                  <a:cubicBezTo>
                    <a:pt x="3314" y="6128"/>
                    <a:pt x="3010" y="5672"/>
                    <a:pt x="2766" y="5308"/>
                  </a:cubicBezTo>
                  <a:cubicBezTo>
                    <a:pt x="2645" y="5186"/>
                    <a:pt x="2523" y="5034"/>
                    <a:pt x="2432" y="4791"/>
                  </a:cubicBezTo>
                  <a:cubicBezTo>
                    <a:pt x="2432" y="4730"/>
                    <a:pt x="2402" y="4639"/>
                    <a:pt x="2341" y="4578"/>
                  </a:cubicBezTo>
                  <a:cubicBezTo>
                    <a:pt x="2280" y="4457"/>
                    <a:pt x="2250" y="4396"/>
                    <a:pt x="2250" y="4274"/>
                  </a:cubicBezTo>
                  <a:lnTo>
                    <a:pt x="2250" y="4274"/>
                  </a:lnTo>
                  <a:cubicBezTo>
                    <a:pt x="2276" y="4460"/>
                    <a:pt x="3211" y="4553"/>
                    <a:pt x="3586" y="4553"/>
                  </a:cubicBezTo>
                  <a:cubicBezTo>
                    <a:pt x="3640" y="4553"/>
                    <a:pt x="3682" y="4552"/>
                    <a:pt x="3709" y="4548"/>
                  </a:cubicBezTo>
                  <a:cubicBezTo>
                    <a:pt x="3952" y="4548"/>
                    <a:pt x="4104" y="4153"/>
                    <a:pt x="3922" y="3970"/>
                  </a:cubicBezTo>
                  <a:cubicBezTo>
                    <a:pt x="3557" y="3636"/>
                    <a:pt x="3132" y="3241"/>
                    <a:pt x="2949" y="2786"/>
                  </a:cubicBezTo>
                  <a:lnTo>
                    <a:pt x="2949" y="2786"/>
                  </a:lnTo>
                  <a:cubicBezTo>
                    <a:pt x="2957" y="2802"/>
                    <a:pt x="3008" y="2808"/>
                    <a:pt x="3088" y="2808"/>
                  </a:cubicBezTo>
                  <a:cubicBezTo>
                    <a:pt x="3400" y="2808"/>
                    <a:pt x="4155" y="2713"/>
                    <a:pt x="4504" y="2713"/>
                  </a:cubicBezTo>
                  <a:cubicBezTo>
                    <a:pt x="4569" y="2713"/>
                    <a:pt x="4620" y="2716"/>
                    <a:pt x="4651" y="2724"/>
                  </a:cubicBezTo>
                  <a:cubicBezTo>
                    <a:pt x="4662" y="2725"/>
                    <a:pt x="4673" y="2726"/>
                    <a:pt x="4684" y="2726"/>
                  </a:cubicBezTo>
                  <a:cubicBezTo>
                    <a:pt x="4974" y="2726"/>
                    <a:pt x="5219" y="2351"/>
                    <a:pt x="4955" y="2146"/>
                  </a:cubicBezTo>
                  <a:cubicBezTo>
                    <a:pt x="4499" y="1751"/>
                    <a:pt x="4043" y="1356"/>
                    <a:pt x="3648" y="900"/>
                  </a:cubicBezTo>
                  <a:lnTo>
                    <a:pt x="3587" y="809"/>
                  </a:lnTo>
                  <a:cubicBezTo>
                    <a:pt x="3648" y="779"/>
                    <a:pt x="3739" y="779"/>
                    <a:pt x="3800" y="748"/>
                  </a:cubicBezTo>
                  <a:cubicBezTo>
                    <a:pt x="3861" y="748"/>
                    <a:pt x="3861" y="748"/>
                    <a:pt x="3891" y="688"/>
                  </a:cubicBezTo>
                  <a:cubicBezTo>
                    <a:pt x="4043" y="657"/>
                    <a:pt x="4195" y="627"/>
                    <a:pt x="4317" y="627"/>
                  </a:cubicBezTo>
                  <a:cubicBezTo>
                    <a:pt x="4629" y="569"/>
                    <a:pt x="4954" y="537"/>
                    <a:pt x="5281" y="537"/>
                  </a:cubicBezTo>
                  <a:close/>
                  <a:moveTo>
                    <a:pt x="7426" y="1634"/>
                  </a:moveTo>
                  <a:cubicBezTo>
                    <a:pt x="7636" y="1634"/>
                    <a:pt x="7846" y="1670"/>
                    <a:pt x="8055" y="1691"/>
                  </a:cubicBezTo>
                  <a:cubicBezTo>
                    <a:pt x="8724" y="1751"/>
                    <a:pt x="9271" y="2025"/>
                    <a:pt x="9849" y="2359"/>
                  </a:cubicBezTo>
                  <a:cubicBezTo>
                    <a:pt x="10913" y="3058"/>
                    <a:pt x="11764" y="4122"/>
                    <a:pt x="12220" y="5308"/>
                  </a:cubicBezTo>
                  <a:cubicBezTo>
                    <a:pt x="12767" y="6827"/>
                    <a:pt x="11976" y="8074"/>
                    <a:pt x="10548" y="8682"/>
                  </a:cubicBezTo>
                  <a:cubicBezTo>
                    <a:pt x="9933" y="8893"/>
                    <a:pt x="9321" y="8992"/>
                    <a:pt x="8723" y="8992"/>
                  </a:cubicBezTo>
                  <a:cubicBezTo>
                    <a:pt x="7431" y="8992"/>
                    <a:pt x="6207" y="8529"/>
                    <a:pt x="5168" y="7739"/>
                  </a:cubicBezTo>
                  <a:cubicBezTo>
                    <a:pt x="5107" y="7678"/>
                    <a:pt x="5046" y="7648"/>
                    <a:pt x="4985" y="7587"/>
                  </a:cubicBezTo>
                  <a:cubicBezTo>
                    <a:pt x="4955" y="7527"/>
                    <a:pt x="4925" y="7496"/>
                    <a:pt x="4833" y="7466"/>
                  </a:cubicBezTo>
                  <a:cubicBezTo>
                    <a:pt x="4712" y="7344"/>
                    <a:pt x="4560" y="7223"/>
                    <a:pt x="4469" y="7131"/>
                  </a:cubicBezTo>
                  <a:cubicBezTo>
                    <a:pt x="4499" y="7131"/>
                    <a:pt x="4529" y="7131"/>
                    <a:pt x="4621" y="7162"/>
                  </a:cubicBezTo>
                  <a:cubicBezTo>
                    <a:pt x="4803" y="7192"/>
                    <a:pt x="5016" y="7223"/>
                    <a:pt x="5229" y="7314"/>
                  </a:cubicBezTo>
                  <a:cubicBezTo>
                    <a:pt x="5435" y="7351"/>
                    <a:pt x="5653" y="7377"/>
                    <a:pt x="5876" y="7377"/>
                  </a:cubicBezTo>
                  <a:cubicBezTo>
                    <a:pt x="6014" y="7377"/>
                    <a:pt x="6153" y="7367"/>
                    <a:pt x="6292" y="7344"/>
                  </a:cubicBezTo>
                  <a:cubicBezTo>
                    <a:pt x="6536" y="7314"/>
                    <a:pt x="6748" y="6949"/>
                    <a:pt x="6505" y="6767"/>
                  </a:cubicBezTo>
                  <a:cubicBezTo>
                    <a:pt x="6171" y="6493"/>
                    <a:pt x="5867" y="6189"/>
                    <a:pt x="5563" y="5946"/>
                  </a:cubicBezTo>
                  <a:cubicBezTo>
                    <a:pt x="5411" y="5794"/>
                    <a:pt x="5259" y="5672"/>
                    <a:pt x="5107" y="5520"/>
                  </a:cubicBezTo>
                  <a:cubicBezTo>
                    <a:pt x="5077" y="5490"/>
                    <a:pt x="5016" y="5429"/>
                    <a:pt x="5016" y="5399"/>
                  </a:cubicBezTo>
                  <a:cubicBezTo>
                    <a:pt x="5058" y="5397"/>
                    <a:pt x="5101" y="5396"/>
                    <a:pt x="5144" y="5396"/>
                  </a:cubicBezTo>
                  <a:cubicBezTo>
                    <a:pt x="5934" y="5396"/>
                    <a:pt x="6818" y="5650"/>
                    <a:pt x="7539" y="5794"/>
                  </a:cubicBezTo>
                  <a:cubicBezTo>
                    <a:pt x="7557" y="5798"/>
                    <a:pt x="7576" y="5800"/>
                    <a:pt x="7594" y="5800"/>
                  </a:cubicBezTo>
                  <a:cubicBezTo>
                    <a:pt x="7874" y="5800"/>
                    <a:pt x="8099" y="5388"/>
                    <a:pt x="7843" y="5216"/>
                  </a:cubicBezTo>
                  <a:cubicBezTo>
                    <a:pt x="7417" y="4912"/>
                    <a:pt x="7052" y="4578"/>
                    <a:pt x="6657" y="4244"/>
                  </a:cubicBezTo>
                  <a:cubicBezTo>
                    <a:pt x="6475" y="4031"/>
                    <a:pt x="6292" y="3879"/>
                    <a:pt x="6080" y="3697"/>
                  </a:cubicBezTo>
                  <a:lnTo>
                    <a:pt x="5897" y="3514"/>
                  </a:lnTo>
                  <a:lnTo>
                    <a:pt x="5897" y="3514"/>
                  </a:lnTo>
                  <a:cubicBezTo>
                    <a:pt x="6292" y="3545"/>
                    <a:pt x="6657" y="3697"/>
                    <a:pt x="7052" y="3788"/>
                  </a:cubicBezTo>
                  <a:cubicBezTo>
                    <a:pt x="7569" y="3879"/>
                    <a:pt x="8147" y="4001"/>
                    <a:pt x="8663" y="4031"/>
                  </a:cubicBezTo>
                  <a:cubicBezTo>
                    <a:pt x="8906" y="4031"/>
                    <a:pt x="9089" y="3727"/>
                    <a:pt x="8937" y="3545"/>
                  </a:cubicBezTo>
                  <a:cubicBezTo>
                    <a:pt x="8420" y="2876"/>
                    <a:pt x="7691" y="2329"/>
                    <a:pt x="7143" y="1660"/>
                  </a:cubicBezTo>
                  <a:cubicBezTo>
                    <a:pt x="7238" y="1641"/>
                    <a:pt x="7332" y="1634"/>
                    <a:pt x="7426" y="1634"/>
                  </a:cubicBezTo>
                  <a:close/>
                  <a:moveTo>
                    <a:pt x="12675" y="7435"/>
                  </a:moveTo>
                  <a:cubicBezTo>
                    <a:pt x="15715" y="8104"/>
                    <a:pt x="18663" y="9320"/>
                    <a:pt x="21551" y="10475"/>
                  </a:cubicBezTo>
                  <a:cubicBezTo>
                    <a:pt x="24560" y="11630"/>
                    <a:pt x="27569" y="12907"/>
                    <a:pt x="30396" y="14426"/>
                  </a:cubicBezTo>
                  <a:cubicBezTo>
                    <a:pt x="31855" y="15277"/>
                    <a:pt x="34165" y="16463"/>
                    <a:pt x="33101" y="18439"/>
                  </a:cubicBezTo>
                  <a:cubicBezTo>
                    <a:pt x="32671" y="19210"/>
                    <a:pt x="31988" y="19471"/>
                    <a:pt x="31230" y="19471"/>
                  </a:cubicBezTo>
                  <a:cubicBezTo>
                    <a:pt x="30167" y="19471"/>
                    <a:pt x="28956" y="18958"/>
                    <a:pt x="28086" y="18621"/>
                  </a:cubicBezTo>
                  <a:cubicBezTo>
                    <a:pt x="26232" y="17952"/>
                    <a:pt x="24439" y="16584"/>
                    <a:pt x="22767" y="15521"/>
                  </a:cubicBezTo>
                  <a:cubicBezTo>
                    <a:pt x="20366" y="14001"/>
                    <a:pt x="18025" y="12451"/>
                    <a:pt x="15624" y="10870"/>
                  </a:cubicBezTo>
                  <a:cubicBezTo>
                    <a:pt x="14712" y="10262"/>
                    <a:pt x="13800" y="9715"/>
                    <a:pt x="12888" y="9107"/>
                  </a:cubicBezTo>
                  <a:cubicBezTo>
                    <a:pt x="12554" y="8864"/>
                    <a:pt x="12220" y="8651"/>
                    <a:pt x="11855" y="8438"/>
                  </a:cubicBezTo>
                  <a:cubicBezTo>
                    <a:pt x="12220" y="8134"/>
                    <a:pt x="12463" y="7800"/>
                    <a:pt x="12675" y="7435"/>
                  </a:cubicBezTo>
                  <a:close/>
                  <a:moveTo>
                    <a:pt x="5245" y="0"/>
                  </a:moveTo>
                  <a:cubicBezTo>
                    <a:pt x="4736" y="0"/>
                    <a:pt x="4225" y="64"/>
                    <a:pt x="3739" y="171"/>
                  </a:cubicBezTo>
                  <a:cubicBezTo>
                    <a:pt x="3415" y="77"/>
                    <a:pt x="3070" y="28"/>
                    <a:pt x="2728" y="28"/>
                  </a:cubicBezTo>
                  <a:cubicBezTo>
                    <a:pt x="1627" y="28"/>
                    <a:pt x="552" y="538"/>
                    <a:pt x="274" y="1721"/>
                  </a:cubicBezTo>
                  <a:cubicBezTo>
                    <a:pt x="0" y="2937"/>
                    <a:pt x="700" y="4548"/>
                    <a:pt x="1824" y="5095"/>
                  </a:cubicBezTo>
                  <a:cubicBezTo>
                    <a:pt x="2371" y="6220"/>
                    <a:pt x="3344" y="7587"/>
                    <a:pt x="4499" y="8043"/>
                  </a:cubicBezTo>
                  <a:cubicBezTo>
                    <a:pt x="5650" y="9048"/>
                    <a:pt x="7118" y="9635"/>
                    <a:pt x="8616" y="9635"/>
                  </a:cubicBezTo>
                  <a:cubicBezTo>
                    <a:pt x="9293" y="9635"/>
                    <a:pt x="9976" y="9515"/>
                    <a:pt x="10639" y="9259"/>
                  </a:cubicBezTo>
                  <a:cubicBezTo>
                    <a:pt x="10882" y="9137"/>
                    <a:pt x="11065" y="9046"/>
                    <a:pt x="11247" y="8955"/>
                  </a:cubicBezTo>
                  <a:cubicBezTo>
                    <a:pt x="11733" y="9137"/>
                    <a:pt x="12189" y="9502"/>
                    <a:pt x="12645" y="9776"/>
                  </a:cubicBezTo>
                  <a:cubicBezTo>
                    <a:pt x="13648" y="10384"/>
                    <a:pt x="14590" y="11022"/>
                    <a:pt x="15593" y="11691"/>
                  </a:cubicBezTo>
                  <a:cubicBezTo>
                    <a:pt x="18056" y="13302"/>
                    <a:pt x="20518" y="14913"/>
                    <a:pt x="23040" y="16493"/>
                  </a:cubicBezTo>
                  <a:cubicBezTo>
                    <a:pt x="24743" y="17618"/>
                    <a:pt x="26475" y="18773"/>
                    <a:pt x="28420" y="19472"/>
                  </a:cubicBezTo>
                  <a:cubicBezTo>
                    <a:pt x="29300" y="19785"/>
                    <a:pt x="30281" y="20135"/>
                    <a:pt x="31232" y="20135"/>
                  </a:cubicBezTo>
                  <a:cubicBezTo>
                    <a:pt x="31760" y="20135"/>
                    <a:pt x="32279" y="20027"/>
                    <a:pt x="32767" y="19746"/>
                  </a:cubicBezTo>
                  <a:cubicBezTo>
                    <a:pt x="33983" y="19077"/>
                    <a:pt x="34408" y="17466"/>
                    <a:pt x="33801" y="16280"/>
                  </a:cubicBezTo>
                  <a:cubicBezTo>
                    <a:pt x="33375" y="15490"/>
                    <a:pt x="32493" y="14943"/>
                    <a:pt x="31734" y="14487"/>
                  </a:cubicBezTo>
                  <a:cubicBezTo>
                    <a:pt x="30913" y="14001"/>
                    <a:pt x="30031" y="13545"/>
                    <a:pt x="29150" y="13119"/>
                  </a:cubicBezTo>
                  <a:cubicBezTo>
                    <a:pt x="27357" y="12238"/>
                    <a:pt x="25533" y="11448"/>
                    <a:pt x="23709" y="10688"/>
                  </a:cubicBezTo>
                  <a:cubicBezTo>
                    <a:pt x="20214" y="9259"/>
                    <a:pt x="16566" y="7648"/>
                    <a:pt x="12888" y="6858"/>
                  </a:cubicBezTo>
                  <a:cubicBezTo>
                    <a:pt x="12949" y="6523"/>
                    <a:pt x="12949" y="6128"/>
                    <a:pt x="12888" y="5703"/>
                  </a:cubicBezTo>
                  <a:cubicBezTo>
                    <a:pt x="12615" y="4183"/>
                    <a:pt x="11490" y="2754"/>
                    <a:pt x="10213" y="1873"/>
                  </a:cubicBezTo>
                  <a:cubicBezTo>
                    <a:pt x="9575" y="1417"/>
                    <a:pt x="8937" y="1143"/>
                    <a:pt x="8207" y="1052"/>
                  </a:cubicBezTo>
                  <a:cubicBezTo>
                    <a:pt x="7401" y="287"/>
                    <a:pt x="6327" y="0"/>
                    <a:pt x="5245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737" name="Google Shape;1737;p29"/>
            <p:cNvGrpSpPr/>
            <p:nvPr/>
          </p:nvGrpSpPr>
          <p:grpSpPr>
            <a:xfrm flipH="1" rot="-3750131">
              <a:off x="7599375" y="-145891"/>
              <a:ext cx="652754" cy="541658"/>
              <a:chOff x="3635600" y="469075"/>
              <a:chExt cx="652775" cy="541675"/>
            </a:xfrm>
          </p:grpSpPr>
          <p:sp>
            <p:nvSpPr>
              <p:cNvPr id="1738" name="Google Shape;1738;p29"/>
              <p:cNvSpPr/>
              <p:nvPr/>
            </p:nvSpPr>
            <p:spPr>
              <a:xfrm>
                <a:off x="3635600" y="469075"/>
                <a:ext cx="652775" cy="541675"/>
              </a:xfrm>
              <a:custGeom>
                <a:rect b="b" l="l" r="r" t="t"/>
                <a:pathLst>
                  <a:path extrusionOk="0" h="21667" w="26111">
                    <a:moveTo>
                      <a:pt x="12309" y="4536"/>
                    </a:moveTo>
                    <a:cubicBezTo>
                      <a:pt x="13987" y="4536"/>
                      <a:pt x="14482" y="4794"/>
                      <a:pt x="14560" y="4897"/>
                    </a:cubicBezTo>
                    <a:cubicBezTo>
                      <a:pt x="14590" y="4958"/>
                      <a:pt x="14347" y="5414"/>
                      <a:pt x="12766" y="6143"/>
                    </a:cubicBezTo>
                    <a:cubicBezTo>
                      <a:pt x="12250" y="5809"/>
                      <a:pt x="11703" y="5718"/>
                      <a:pt x="11338" y="5718"/>
                    </a:cubicBezTo>
                    <a:cubicBezTo>
                      <a:pt x="11368" y="5414"/>
                      <a:pt x="11399" y="4958"/>
                      <a:pt x="11307" y="4563"/>
                    </a:cubicBezTo>
                    <a:cubicBezTo>
                      <a:pt x="11681" y="4544"/>
                      <a:pt x="12013" y="4536"/>
                      <a:pt x="12309" y="4536"/>
                    </a:cubicBezTo>
                    <a:close/>
                    <a:moveTo>
                      <a:pt x="16406" y="7717"/>
                    </a:moveTo>
                    <a:cubicBezTo>
                      <a:pt x="16573" y="7717"/>
                      <a:pt x="16647" y="7754"/>
                      <a:pt x="16657" y="7784"/>
                    </a:cubicBezTo>
                    <a:cubicBezTo>
                      <a:pt x="16718" y="7936"/>
                      <a:pt x="16535" y="8575"/>
                      <a:pt x="15472" y="9943"/>
                    </a:cubicBezTo>
                    <a:cubicBezTo>
                      <a:pt x="14985" y="9426"/>
                      <a:pt x="14347" y="9304"/>
                      <a:pt x="13891" y="9274"/>
                    </a:cubicBezTo>
                    <a:cubicBezTo>
                      <a:pt x="13952" y="9031"/>
                      <a:pt x="14043" y="8757"/>
                      <a:pt x="14073" y="8514"/>
                    </a:cubicBezTo>
                    <a:cubicBezTo>
                      <a:pt x="15370" y="7866"/>
                      <a:pt x="16073" y="7717"/>
                      <a:pt x="16406" y="7717"/>
                    </a:cubicBezTo>
                    <a:close/>
                    <a:moveTo>
                      <a:pt x="22474" y="1279"/>
                    </a:moveTo>
                    <a:cubicBezTo>
                      <a:pt x="23101" y="1279"/>
                      <a:pt x="23624" y="1808"/>
                      <a:pt x="24621" y="3164"/>
                    </a:cubicBezTo>
                    <a:cubicBezTo>
                      <a:pt x="25198" y="3985"/>
                      <a:pt x="25441" y="4593"/>
                      <a:pt x="25320" y="5079"/>
                    </a:cubicBezTo>
                    <a:cubicBezTo>
                      <a:pt x="25229" y="5474"/>
                      <a:pt x="24925" y="5778"/>
                      <a:pt x="24378" y="6082"/>
                    </a:cubicBezTo>
                    <a:cubicBezTo>
                      <a:pt x="23982" y="6265"/>
                      <a:pt x="23314" y="6477"/>
                      <a:pt x="22584" y="6721"/>
                    </a:cubicBezTo>
                    <a:cubicBezTo>
                      <a:pt x="21368" y="7085"/>
                      <a:pt x="20001" y="7511"/>
                      <a:pt x="19241" y="8088"/>
                    </a:cubicBezTo>
                    <a:cubicBezTo>
                      <a:pt x="18207" y="8818"/>
                      <a:pt x="16779" y="11614"/>
                      <a:pt x="16231" y="13286"/>
                    </a:cubicBezTo>
                    <a:cubicBezTo>
                      <a:pt x="15958" y="13104"/>
                      <a:pt x="15654" y="12952"/>
                      <a:pt x="15441" y="12861"/>
                    </a:cubicBezTo>
                    <a:cubicBezTo>
                      <a:pt x="15867" y="12344"/>
                      <a:pt x="16201" y="11493"/>
                      <a:pt x="15806" y="10581"/>
                    </a:cubicBezTo>
                    <a:cubicBezTo>
                      <a:pt x="17447" y="8605"/>
                      <a:pt x="17387" y="7876"/>
                      <a:pt x="17174" y="7511"/>
                    </a:cubicBezTo>
                    <a:cubicBezTo>
                      <a:pt x="17174" y="7481"/>
                      <a:pt x="17143" y="7481"/>
                      <a:pt x="17143" y="7420"/>
                    </a:cubicBezTo>
                    <a:cubicBezTo>
                      <a:pt x="17040" y="7243"/>
                      <a:pt x="16831" y="7081"/>
                      <a:pt x="16380" y="7081"/>
                    </a:cubicBezTo>
                    <a:cubicBezTo>
                      <a:pt x="15899" y="7081"/>
                      <a:pt x="15144" y="7266"/>
                      <a:pt x="13952" y="7815"/>
                    </a:cubicBezTo>
                    <a:cubicBezTo>
                      <a:pt x="13891" y="7541"/>
                      <a:pt x="13800" y="7329"/>
                      <a:pt x="13648" y="7055"/>
                    </a:cubicBezTo>
                    <a:cubicBezTo>
                      <a:pt x="13587" y="6933"/>
                      <a:pt x="13496" y="6873"/>
                      <a:pt x="13435" y="6751"/>
                    </a:cubicBezTo>
                    <a:lnTo>
                      <a:pt x="13314" y="6629"/>
                    </a:lnTo>
                    <a:cubicBezTo>
                      <a:pt x="14742" y="5961"/>
                      <a:pt x="15350" y="5353"/>
                      <a:pt x="15198" y="4745"/>
                    </a:cubicBezTo>
                    <a:cubicBezTo>
                      <a:pt x="15198" y="4654"/>
                      <a:pt x="15168" y="4593"/>
                      <a:pt x="15137" y="4502"/>
                    </a:cubicBezTo>
                    <a:cubicBezTo>
                      <a:pt x="14923" y="4207"/>
                      <a:pt x="14355" y="3842"/>
                      <a:pt x="12065" y="3842"/>
                    </a:cubicBezTo>
                    <a:cubicBezTo>
                      <a:pt x="11754" y="3842"/>
                      <a:pt x="11411" y="3849"/>
                      <a:pt x="11034" y="3863"/>
                    </a:cubicBezTo>
                    <a:cubicBezTo>
                      <a:pt x="10882" y="3590"/>
                      <a:pt x="10699" y="3377"/>
                      <a:pt x="10456" y="3164"/>
                    </a:cubicBezTo>
                    <a:cubicBezTo>
                      <a:pt x="9931" y="2744"/>
                      <a:pt x="9493" y="2614"/>
                      <a:pt x="9152" y="2614"/>
                    </a:cubicBezTo>
                    <a:cubicBezTo>
                      <a:pt x="9000" y="2614"/>
                      <a:pt x="8867" y="2640"/>
                      <a:pt x="8754" y="2678"/>
                    </a:cubicBezTo>
                    <a:lnTo>
                      <a:pt x="8754" y="2040"/>
                    </a:lnTo>
                    <a:cubicBezTo>
                      <a:pt x="9575" y="2070"/>
                      <a:pt x="10730" y="2192"/>
                      <a:pt x="11915" y="2465"/>
                    </a:cubicBezTo>
                    <a:cubicBezTo>
                      <a:pt x="12614" y="2617"/>
                      <a:pt x="13344" y="2891"/>
                      <a:pt x="14043" y="3104"/>
                    </a:cubicBezTo>
                    <a:cubicBezTo>
                      <a:pt x="15087" y="3438"/>
                      <a:pt x="16016" y="3757"/>
                      <a:pt x="16850" y="3757"/>
                    </a:cubicBezTo>
                    <a:cubicBezTo>
                      <a:pt x="17231" y="3757"/>
                      <a:pt x="17591" y="3691"/>
                      <a:pt x="17934" y="3529"/>
                    </a:cubicBezTo>
                    <a:cubicBezTo>
                      <a:pt x="18511" y="3256"/>
                      <a:pt x="18998" y="2952"/>
                      <a:pt x="19545" y="2648"/>
                    </a:cubicBezTo>
                    <a:cubicBezTo>
                      <a:pt x="20153" y="2283"/>
                      <a:pt x="20791" y="1888"/>
                      <a:pt x="21551" y="1553"/>
                    </a:cubicBezTo>
                    <a:cubicBezTo>
                      <a:pt x="21910" y="1379"/>
                      <a:pt x="22201" y="1279"/>
                      <a:pt x="22474" y="1279"/>
                    </a:cubicBezTo>
                    <a:close/>
                    <a:moveTo>
                      <a:pt x="6657" y="832"/>
                    </a:moveTo>
                    <a:cubicBezTo>
                      <a:pt x="6824" y="832"/>
                      <a:pt x="7006" y="866"/>
                      <a:pt x="7204" y="945"/>
                    </a:cubicBezTo>
                    <a:cubicBezTo>
                      <a:pt x="7660" y="1097"/>
                      <a:pt x="7903" y="1401"/>
                      <a:pt x="8025" y="1857"/>
                    </a:cubicBezTo>
                    <a:cubicBezTo>
                      <a:pt x="8116" y="2131"/>
                      <a:pt x="8146" y="2465"/>
                      <a:pt x="8116" y="2800"/>
                    </a:cubicBezTo>
                    <a:cubicBezTo>
                      <a:pt x="8055" y="3073"/>
                      <a:pt x="8025" y="3256"/>
                      <a:pt x="8025" y="3347"/>
                    </a:cubicBezTo>
                    <a:lnTo>
                      <a:pt x="8025" y="3377"/>
                    </a:lnTo>
                    <a:cubicBezTo>
                      <a:pt x="7994" y="3529"/>
                      <a:pt x="8055" y="3681"/>
                      <a:pt x="8207" y="3742"/>
                    </a:cubicBezTo>
                    <a:cubicBezTo>
                      <a:pt x="8250" y="3768"/>
                      <a:pt x="8293" y="3779"/>
                      <a:pt x="8336" y="3779"/>
                    </a:cubicBezTo>
                    <a:cubicBezTo>
                      <a:pt x="8443" y="3779"/>
                      <a:pt x="8545" y="3707"/>
                      <a:pt x="8633" y="3620"/>
                    </a:cubicBezTo>
                    <a:cubicBezTo>
                      <a:pt x="8633" y="3620"/>
                      <a:pt x="8724" y="3529"/>
                      <a:pt x="8906" y="3408"/>
                    </a:cubicBezTo>
                    <a:cubicBezTo>
                      <a:pt x="9022" y="3341"/>
                      <a:pt x="9140" y="3313"/>
                      <a:pt x="9258" y="3313"/>
                    </a:cubicBezTo>
                    <a:cubicBezTo>
                      <a:pt x="9571" y="3313"/>
                      <a:pt x="9879" y="3512"/>
                      <a:pt x="10122" y="3711"/>
                    </a:cubicBezTo>
                    <a:cubicBezTo>
                      <a:pt x="10335" y="3894"/>
                      <a:pt x="10487" y="4137"/>
                      <a:pt x="10608" y="4350"/>
                    </a:cubicBezTo>
                    <a:cubicBezTo>
                      <a:pt x="10943" y="5140"/>
                      <a:pt x="10639" y="6022"/>
                      <a:pt x="10639" y="6022"/>
                    </a:cubicBezTo>
                    <a:cubicBezTo>
                      <a:pt x="10608" y="6143"/>
                      <a:pt x="10639" y="6295"/>
                      <a:pt x="10730" y="6356"/>
                    </a:cubicBezTo>
                    <a:cubicBezTo>
                      <a:pt x="10775" y="6424"/>
                      <a:pt x="10872" y="6458"/>
                      <a:pt x="10969" y="6458"/>
                    </a:cubicBezTo>
                    <a:cubicBezTo>
                      <a:pt x="11002" y="6458"/>
                      <a:pt x="11034" y="6455"/>
                      <a:pt x="11064" y="6447"/>
                    </a:cubicBezTo>
                    <a:cubicBezTo>
                      <a:pt x="11079" y="6447"/>
                      <a:pt x="11243" y="6386"/>
                      <a:pt x="11496" y="6386"/>
                    </a:cubicBezTo>
                    <a:cubicBezTo>
                      <a:pt x="11777" y="6386"/>
                      <a:pt x="12168" y="6461"/>
                      <a:pt x="12584" y="6781"/>
                    </a:cubicBezTo>
                    <a:cubicBezTo>
                      <a:pt x="12736" y="6903"/>
                      <a:pt x="12858" y="7025"/>
                      <a:pt x="13010" y="7177"/>
                    </a:cubicBezTo>
                    <a:cubicBezTo>
                      <a:pt x="13314" y="7511"/>
                      <a:pt x="13435" y="7876"/>
                      <a:pt x="13435" y="8271"/>
                    </a:cubicBezTo>
                    <a:cubicBezTo>
                      <a:pt x="13435" y="8909"/>
                      <a:pt x="13040" y="9395"/>
                      <a:pt x="13040" y="9456"/>
                    </a:cubicBezTo>
                    <a:cubicBezTo>
                      <a:pt x="12979" y="9547"/>
                      <a:pt x="12979" y="9699"/>
                      <a:pt x="13040" y="9821"/>
                    </a:cubicBezTo>
                    <a:cubicBezTo>
                      <a:pt x="13115" y="9922"/>
                      <a:pt x="13233" y="9981"/>
                      <a:pt x="13323" y="9981"/>
                    </a:cubicBezTo>
                    <a:cubicBezTo>
                      <a:pt x="13341" y="9981"/>
                      <a:pt x="13359" y="9978"/>
                      <a:pt x="13374" y="9973"/>
                    </a:cubicBezTo>
                    <a:cubicBezTo>
                      <a:pt x="13374" y="9973"/>
                      <a:pt x="13553" y="9933"/>
                      <a:pt x="13805" y="9933"/>
                    </a:cubicBezTo>
                    <a:cubicBezTo>
                      <a:pt x="14212" y="9933"/>
                      <a:pt x="14811" y="10037"/>
                      <a:pt x="15168" y="10581"/>
                    </a:cubicBezTo>
                    <a:lnTo>
                      <a:pt x="15259" y="10733"/>
                    </a:lnTo>
                    <a:cubicBezTo>
                      <a:pt x="15745" y="11766"/>
                      <a:pt x="14742" y="12648"/>
                      <a:pt x="14712" y="12678"/>
                    </a:cubicBezTo>
                    <a:cubicBezTo>
                      <a:pt x="14651" y="12769"/>
                      <a:pt x="14560" y="12861"/>
                      <a:pt x="14590" y="12982"/>
                    </a:cubicBezTo>
                    <a:cubicBezTo>
                      <a:pt x="14651" y="13104"/>
                      <a:pt x="14712" y="13195"/>
                      <a:pt x="14833" y="13256"/>
                    </a:cubicBezTo>
                    <a:cubicBezTo>
                      <a:pt x="14833" y="13256"/>
                      <a:pt x="15654" y="13529"/>
                      <a:pt x="16262" y="14046"/>
                    </a:cubicBezTo>
                    <a:cubicBezTo>
                      <a:pt x="16687" y="14380"/>
                      <a:pt x="16931" y="14775"/>
                      <a:pt x="16931" y="15140"/>
                    </a:cubicBezTo>
                    <a:cubicBezTo>
                      <a:pt x="16931" y="16326"/>
                      <a:pt x="15289" y="16660"/>
                      <a:pt x="15289" y="16660"/>
                    </a:cubicBezTo>
                    <a:cubicBezTo>
                      <a:pt x="15168" y="16721"/>
                      <a:pt x="15046" y="16782"/>
                      <a:pt x="15016" y="16903"/>
                    </a:cubicBezTo>
                    <a:cubicBezTo>
                      <a:pt x="14985" y="16994"/>
                      <a:pt x="15016" y="17116"/>
                      <a:pt x="15107" y="17238"/>
                    </a:cubicBezTo>
                    <a:cubicBezTo>
                      <a:pt x="15107" y="17238"/>
                      <a:pt x="15289" y="17420"/>
                      <a:pt x="15472" y="17693"/>
                    </a:cubicBezTo>
                    <a:cubicBezTo>
                      <a:pt x="15776" y="18149"/>
                      <a:pt x="16049" y="18848"/>
                      <a:pt x="15654" y="19396"/>
                    </a:cubicBezTo>
                    <a:cubicBezTo>
                      <a:pt x="15472" y="19700"/>
                      <a:pt x="15259" y="19852"/>
                      <a:pt x="14955" y="19943"/>
                    </a:cubicBezTo>
                    <a:cubicBezTo>
                      <a:pt x="14849" y="19965"/>
                      <a:pt x="14740" y="19974"/>
                      <a:pt x="14631" y="19974"/>
                    </a:cubicBezTo>
                    <a:cubicBezTo>
                      <a:pt x="13827" y="19974"/>
                      <a:pt x="12979" y="19456"/>
                      <a:pt x="12979" y="19456"/>
                    </a:cubicBezTo>
                    <a:cubicBezTo>
                      <a:pt x="12918" y="19411"/>
                      <a:pt x="12858" y="19388"/>
                      <a:pt x="12797" y="19388"/>
                    </a:cubicBezTo>
                    <a:cubicBezTo>
                      <a:pt x="12736" y="19388"/>
                      <a:pt x="12675" y="19411"/>
                      <a:pt x="12614" y="19456"/>
                    </a:cubicBezTo>
                    <a:cubicBezTo>
                      <a:pt x="12523" y="19517"/>
                      <a:pt x="12462" y="19639"/>
                      <a:pt x="12462" y="19760"/>
                    </a:cubicBezTo>
                    <a:cubicBezTo>
                      <a:pt x="12462" y="19852"/>
                      <a:pt x="12523" y="20763"/>
                      <a:pt x="11611" y="21007"/>
                    </a:cubicBezTo>
                    <a:cubicBezTo>
                      <a:pt x="11566" y="21016"/>
                      <a:pt x="11495" y="21033"/>
                      <a:pt x="11407" y="21033"/>
                    </a:cubicBezTo>
                    <a:cubicBezTo>
                      <a:pt x="11201" y="21033"/>
                      <a:pt x="10897" y="20939"/>
                      <a:pt x="10578" y="20429"/>
                    </a:cubicBezTo>
                    <a:cubicBezTo>
                      <a:pt x="10335" y="20095"/>
                      <a:pt x="10274" y="19760"/>
                      <a:pt x="10274" y="19760"/>
                    </a:cubicBezTo>
                    <a:cubicBezTo>
                      <a:pt x="10244" y="19639"/>
                      <a:pt x="10122" y="19548"/>
                      <a:pt x="10000" y="19517"/>
                    </a:cubicBezTo>
                    <a:cubicBezTo>
                      <a:pt x="9979" y="19512"/>
                      <a:pt x="9958" y="19509"/>
                      <a:pt x="9938" y="19509"/>
                    </a:cubicBezTo>
                    <a:cubicBezTo>
                      <a:pt x="9846" y="19509"/>
                      <a:pt x="9766" y="19564"/>
                      <a:pt x="9666" y="19639"/>
                    </a:cubicBezTo>
                    <a:cubicBezTo>
                      <a:pt x="9642" y="19662"/>
                      <a:pt x="9325" y="20016"/>
                      <a:pt x="8715" y="20016"/>
                    </a:cubicBezTo>
                    <a:cubicBezTo>
                      <a:pt x="8539" y="20016"/>
                      <a:pt x="8340" y="19987"/>
                      <a:pt x="8116" y="19912"/>
                    </a:cubicBezTo>
                    <a:cubicBezTo>
                      <a:pt x="7964" y="19821"/>
                      <a:pt x="7842" y="19760"/>
                      <a:pt x="7751" y="19639"/>
                    </a:cubicBezTo>
                    <a:cubicBezTo>
                      <a:pt x="7447" y="19183"/>
                      <a:pt x="7751" y="18271"/>
                      <a:pt x="7873" y="17967"/>
                    </a:cubicBezTo>
                    <a:cubicBezTo>
                      <a:pt x="7964" y="17815"/>
                      <a:pt x="7873" y="17663"/>
                      <a:pt x="7751" y="17541"/>
                    </a:cubicBezTo>
                    <a:cubicBezTo>
                      <a:pt x="7706" y="17496"/>
                      <a:pt x="7630" y="17473"/>
                      <a:pt x="7554" y="17473"/>
                    </a:cubicBezTo>
                    <a:cubicBezTo>
                      <a:pt x="7478" y="17473"/>
                      <a:pt x="7402" y="17496"/>
                      <a:pt x="7356" y="17541"/>
                    </a:cubicBezTo>
                    <a:cubicBezTo>
                      <a:pt x="7356" y="17541"/>
                      <a:pt x="6813" y="18005"/>
                      <a:pt x="6178" y="18005"/>
                    </a:cubicBezTo>
                    <a:cubicBezTo>
                      <a:pt x="5937" y="18005"/>
                      <a:pt x="5683" y="17938"/>
                      <a:pt x="5441" y="17754"/>
                    </a:cubicBezTo>
                    <a:cubicBezTo>
                      <a:pt x="5319" y="17693"/>
                      <a:pt x="5228" y="17572"/>
                      <a:pt x="5137" y="17481"/>
                    </a:cubicBezTo>
                    <a:cubicBezTo>
                      <a:pt x="4681" y="16751"/>
                      <a:pt x="5076" y="15535"/>
                      <a:pt x="5076" y="15535"/>
                    </a:cubicBezTo>
                    <a:cubicBezTo>
                      <a:pt x="5107" y="15383"/>
                      <a:pt x="5076" y="15231"/>
                      <a:pt x="4955" y="15140"/>
                    </a:cubicBezTo>
                    <a:cubicBezTo>
                      <a:pt x="4894" y="15110"/>
                      <a:pt x="4826" y="15095"/>
                      <a:pt x="4757" y="15095"/>
                    </a:cubicBezTo>
                    <a:cubicBezTo>
                      <a:pt x="4689" y="15095"/>
                      <a:pt x="4620" y="15110"/>
                      <a:pt x="4560" y="15140"/>
                    </a:cubicBezTo>
                    <a:cubicBezTo>
                      <a:pt x="4474" y="15226"/>
                      <a:pt x="4091" y="15447"/>
                      <a:pt x="3768" y="15447"/>
                    </a:cubicBezTo>
                    <a:cubicBezTo>
                      <a:pt x="3748" y="15447"/>
                      <a:pt x="3728" y="15446"/>
                      <a:pt x="3708" y="15444"/>
                    </a:cubicBezTo>
                    <a:cubicBezTo>
                      <a:pt x="3556" y="15414"/>
                      <a:pt x="3435" y="15323"/>
                      <a:pt x="3313" y="15171"/>
                    </a:cubicBezTo>
                    <a:cubicBezTo>
                      <a:pt x="2827" y="14532"/>
                      <a:pt x="3405" y="13712"/>
                      <a:pt x="3405" y="13712"/>
                    </a:cubicBezTo>
                    <a:cubicBezTo>
                      <a:pt x="3465" y="13590"/>
                      <a:pt x="3465" y="13408"/>
                      <a:pt x="3344" y="13286"/>
                    </a:cubicBezTo>
                    <a:cubicBezTo>
                      <a:pt x="3283" y="13205"/>
                      <a:pt x="3195" y="13164"/>
                      <a:pt x="3107" y="13164"/>
                    </a:cubicBezTo>
                    <a:cubicBezTo>
                      <a:pt x="3063" y="13164"/>
                      <a:pt x="3020" y="13175"/>
                      <a:pt x="2979" y="13195"/>
                    </a:cubicBezTo>
                    <a:cubicBezTo>
                      <a:pt x="2979" y="13195"/>
                      <a:pt x="2711" y="13307"/>
                      <a:pt x="2439" y="13307"/>
                    </a:cubicBezTo>
                    <a:cubicBezTo>
                      <a:pt x="2262" y="13307"/>
                      <a:pt x="2084" y="13259"/>
                      <a:pt x="1976" y="13104"/>
                    </a:cubicBezTo>
                    <a:cubicBezTo>
                      <a:pt x="1946" y="13043"/>
                      <a:pt x="1946" y="13013"/>
                      <a:pt x="1915" y="12982"/>
                    </a:cubicBezTo>
                    <a:cubicBezTo>
                      <a:pt x="1672" y="12405"/>
                      <a:pt x="2584" y="11614"/>
                      <a:pt x="2949" y="11371"/>
                    </a:cubicBezTo>
                    <a:cubicBezTo>
                      <a:pt x="3040" y="11310"/>
                      <a:pt x="3131" y="11128"/>
                      <a:pt x="3040" y="10976"/>
                    </a:cubicBezTo>
                    <a:cubicBezTo>
                      <a:pt x="2987" y="10844"/>
                      <a:pt x="2865" y="10757"/>
                      <a:pt x="2734" y="10757"/>
                    </a:cubicBezTo>
                    <a:cubicBezTo>
                      <a:pt x="2714" y="10757"/>
                      <a:pt x="2695" y="10759"/>
                      <a:pt x="2675" y="10763"/>
                    </a:cubicBezTo>
                    <a:cubicBezTo>
                      <a:pt x="2675" y="10763"/>
                      <a:pt x="2500" y="10802"/>
                      <a:pt x="2261" y="10802"/>
                    </a:cubicBezTo>
                    <a:cubicBezTo>
                      <a:pt x="1902" y="10802"/>
                      <a:pt x="1398" y="10715"/>
                      <a:pt x="1125" y="10277"/>
                    </a:cubicBezTo>
                    <a:cubicBezTo>
                      <a:pt x="1034" y="10125"/>
                      <a:pt x="973" y="9943"/>
                      <a:pt x="912" y="9760"/>
                    </a:cubicBezTo>
                    <a:cubicBezTo>
                      <a:pt x="699" y="8332"/>
                      <a:pt x="2371" y="7663"/>
                      <a:pt x="2432" y="7632"/>
                    </a:cubicBezTo>
                    <a:cubicBezTo>
                      <a:pt x="2584" y="7541"/>
                      <a:pt x="2675" y="7389"/>
                      <a:pt x="2645" y="7237"/>
                    </a:cubicBezTo>
                    <a:cubicBezTo>
                      <a:pt x="2584" y="7085"/>
                      <a:pt x="2432" y="6964"/>
                      <a:pt x="2280" y="6964"/>
                    </a:cubicBezTo>
                    <a:cubicBezTo>
                      <a:pt x="2280" y="6964"/>
                      <a:pt x="2253" y="6966"/>
                      <a:pt x="2206" y="6966"/>
                    </a:cubicBezTo>
                    <a:cubicBezTo>
                      <a:pt x="1998" y="6966"/>
                      <a:pt x="1398" y="6925"/>
                      <a:pt x="1125" y="6477"/>
                    </a:cubicBezTo>
                    <a:cubicBezTo>
                      <a:pt x="1003" y="6295"/>
                      <a:pt x="973" y="6022"/>
                      <a:pt x="973" y="5718"/>
                    </a:cubicBezTo>
                    <a:cubicBezTo>
                      <a:pt x="1034" y="4441"/>
                      <a:pt x="2401" y="4198"/>
                      <a:pt x="2675" y="4167"/>
                    </a:cubicBezTo>
                    <a:cubicBezTo>
                      <a:pt x="2827" y="4167"/>
                      <a:pt x="2888" y="4046"/>
                      <a:pt x="2949" y="3924"/>
                    </a:cubicBezTo>
                    <a:cubicBezTo>
                      <a:pt x="2979" y="3833"/>
                      <a:pt x="2949" y="3681"/>
                      <a:pt x="2827" y="3590"/>
                    </a:cubicBezTo>
                    <a:cubicBezTo>
                      <a:pt x="2736" y="3529"/>
                      <a:pt x="2493" y="3316"/>
                      <a:pt x="2280" y="3012"/>
                    </a:cubicBezTo>
                    <a:cubicBezTo>
                      <a:pt x="2037" y="2556"/>
                      <a:pt x="2037" y="2192"/>
                      <a:pt x="2401" y="1766"/>
                    </a:cubicBezTo>
                    <a:cubicBezTo>
                      <a:pt x="2594" y="1550"/>
                      <a:pt x="2832" y="1469"/>
                      <a:pt x="3080" y="1469"/>
                    </a:cubicBezTo>
                    <a:cubicBezTo>
                      <a:pt x="3810" y="1469"/>
                      <a:pt x="4628" y="2169"/>
                      <a:pt x="4651" y="2192"/>
                    </a:cubicBezTo>
                    <a:cubicBezTo>
                      <a:pt x="4696" y="2260"/>
                      <a:pt x="4776" y="2294"/>
                      <a:pt x="4864" y="2294"/>
                    </a:cubicBezTo>
                    <a:cubicBezTo>
                      <a:pt x="4894" y="2294"/>
                      <a:pt x="4924" y="2290"/>
                      <a:pt x="4955" y="2283"/>
                    </a:cubicBezTo>
                    <a:cubicBezTo>
                      <a:pt x="5076" y="2222"/>
                      <a:pt x="5137" y="2161"/>
                      <a:pt x="5167" y="2070"/>
                    </a:cubicBezTo>
                    <a:cubicBezTo>
                      <a:pt x="5219" y="2018"/>
                      <a:pt x="5672" y="832"/>
                      <a:pt x="6657" y="832"/>
                    </a:cubicBezTo>
                    <a:close/>
                    <a:moveTo>
                      <a:pt x="6637" y="1"/>
                    </a:moveTo>
                    <a:cubicBezTo>
                      <a:pt x="5722" y="1"/>
                      <a:pt x="5085" y="678"/>
                      <a:pt x="4772" y="1280"/>
                    </a:cubicBezTo>
                    <a:cubicBezTo>
                      <a:pt x="4318" y="1078"/>
                      <a:pt x="3733" y="848"/>
                      <a:pt x="3147" y="848"/>
                    </a:cubicBezTo>
                    <a:cubicBezTo>
                      <a:pt x="2674" y="848"/>
                      <a:pt x="2201" y="998"/>
                      <a:pt x="1794" y="1432"/>
                    </a:cubicBezTo>
                    <a:cubicBezTo>
                      <a:pt x="1277" y="2040"/>
                      <a:pt x="1186" y="2769"/>
                      <a:pt x="1642" y="3499"/>
                    </a:cubicBezTo>
                    <a:cubicBezTo>
                      <a:pt x="1733" y="3590"/>
                      <a:pt x="1794" y="3711"/>
                      <a:pt x="1885" y="3803"/>
                    </a:cubicBezTo>
                    <a:cubicBezTo>
                      <a:pt x="1064" y="4046"/>
                      <a:pt x="274" y="4715"/>
                      <a:pt x="213" y="5809"/>
                    </a:cubicBezTo>
                    <a:cubicBezTo>
                      <a:pt x="152" y="6265"/>
                      <a:pt x="243" y="6629"/>
                      <a:pt x="456" y="6933"/>
                    </a:cubicBezTo>
                    <a:cubicBezTo>
                      <a:pt x="699" y="7298"/>
                      <a:pt x="973" y="7481"/>
                      <a:pt x="1277" y="7602"/>
                    </a:cubicBezTo>
                    <a:cubicBezTo>
                      <a:pt x="608" y="8088"/>
                      <a:pt x="0" y="8879"/>
                      <a:pt x="152" y="9943"/>
                    </a:cubicBezTo>
                    <a:cubicBezTo>
                      <a:pt x="213" y="10247"/>
                      <a:pt x="304" y="10520"/>
                      <a:pt x="426" y="10733"/>
                    </a:cubicBezTo>
                    <a:cubicBezTo>
                      <a:pt x="760" y="11280"/>
                      <a:pt x="1307" y="11462"/>
                      <a:pt x="1763" y="11554"/>
                    </a:cubicBezTo>
                    <a:cubicBezTo>
                      <a:pt x="1338" y="12009"/>
                      <a:pt x="912" y="12648"/>
                      <a:pt x="1186" y="13316"/>
                    </a:cubicBezTo>
                    <a:lnTo>
                      <a:pt x="1307" y="13560"/>
                    </a:lnTo>
                    <a:cubicBezTo>
                      <a:pt x="1581" y="13985"/>
                      <a:pt x="2037" y="14076"/>
                      <a:pt x="2401" y="14076"/>
                    </a:cubicBezTo>
                    <a:cubicBezTo>
                      <a:pt x="2280" y="14532"/>
                      <a:pt x="2249" y="15140"/>
                      <a:pt x="2675" y="15687"/>
                    </a:cubicBezTo>
                    <a:cubicBezTo>
                      <a:pt x="2888" y="15991"/>
                      <a:pt x="3161" y="16143"/>
                      <a:pt x="3496" y="16174"/>
                    </a:cubicBezTo>
                    <a:cubicBezTo>
                      <a:pt x="3561" y="16182"/>
                      <a:pt x="3628" y="16186"/>
                      <a:pt x="3695" y="16186"/>
                    </a:cubicBezTo>
                    <a:cubicBezTo>
                      <a:pt x="3879" y="16186"/>
                      <a:pt x="4061" y="16157"/>
                      <a:pt x="4195" y="16113"/>
                    </a:cubicBezTo>
                    <a:lnTo>
                      <a:pt x="4195" y="16113"/>
                    </a:lnTo>
                    <a:cubicBezTo>
                      <a:pt x="4104" y="16630"/>
                      <a:pt x="4104" y="17329"/>
                      <a:pt x="4499" y="17876"/>
                    </a:cubicBezTo>
                    <a:cubicBezTo>
                      <a:pt x="4620" y="18089"/>
                      <a:pt x="4772" y="18241"/>
                      <a:pt x="4955" y="18393"/>
                    </a:cubicBezTo>
                    <a:cubicBezTo>
                      <a:pt x="5297" y="18637"/>
                      <a:pt x="5666" y="18724"/>
                      <a:pt x="6024" y="18724"/>
                    </a:cubicBezTo>
                    <a:cubicBezTo>
                      <a:pt x="6332" y="18724"/>
                      <a:pt x="6632" y="18659"/>
                      <a:pt x="6900" y="18575"/>
                    </a:cubicBezTo>
                    <a:lnTo>
                      <a:pt x="6900" y="18575"/>
                    </a:lnTo>
                    <a:cubicBezTo>
                      <a:pt x="6809" y="19031"/>
                      <a:pt x="6809" y="19608"/>
                      <a:pt x="7082" y="20003"/>
                    </a:cubicBezTo>
                    <a:cubicBezTo>
                      <a:pt x="7234" y="20277"/>
                      <a:pt x="7447" y="20429"/>
                      <a:pt x="7751" y="20551"/>
                    </a:cubicBezTo>
                    <a:cubicBezTo>
                      <a:pt x="8075" y="20662"/>
                      <a:pt x="8366" y="20708"/>
                      <a:pt x="8624" y="20708"/>
                    </a:cubicBezTo>
                    <a:cubicBezTo>
                      <a:pt x="9069" y="20708"/>
                      <a:pt x="9416" y="20572"/>
                      <a:pt x="9666" y="20399"/>
                    </a:cubicBezTo>
                    <a:cubicBezTo>
                      <a:pt x="9727" y="20520"/>
                      <a:pt x="9788" y="20672"/>
                      <a:pt x="9879" y="20763"/>
                    </a:cubicBezTo>
                    <a:cubicBezTo>
                      <a:pt x="10248" y="21354"/>
                      <a:pt x="10717" y="21666"/>
                      <a:pt x="11254" y="21666"/>
                    </a:cubicBezTo>
                    <a:cubicBezTo>
                      <a:pt x="11380" y="21666"/>
                      <a:pt x="11509" y="21649"/>
                      <a:pt x="11642" y="21614"/>
                    </a:cubicBezTo>
                    <a:cubicBezTo>
                      <a:pt x="12523" y="21371"/>
                      <a:pt x="12858" y="20733"/>
                      <a:pt x="12979" y="20216"/>
                    </a:cubicBezTo>
                    <a:cubicBezTo>
                      <a:pt x="13367" y="20386"/>
                      <a:pt x="13949" y="20595"/>
                      <a:pt x="14539" y="20595"/>
                    </a:cubicBezTo>
                    <a:cubicBezTo>
                      <a:pt x="14688" y="20595"/>
                      <a:pt x="14838" y="20581"/>
                      <a:pt x="14985" y="20551"/>
                    </a:cubicBezTo>
                    <a:cubicBezTo>
                      <a:pt x="15472" y="20429"/>
                      <a:pt x="15867" y="20155"/>
                      <a:pt x="16110" y="19700"/>
                    </a:cubicBezTo>
                    <a:cubicBezTo>
                      <a:pt x="16535" y="19031"/>
                      <a:pt x="16505" y="18149"/>
                      <a:pt x="15928" y="17268"/>
                    </a:cubicBezTo>
                    <a:cubicBezTo>
                      <a:pt x="15897" y="17207"/>
                      <a:pt x="15867" y="17177"/>
                      <a:pt x="15806" y="17086"/>
                    </a:cubicBezTo>
                    <a:cubicBezTo>
                      <a:pt x="16475" y="16873"/>
                      <a:pt x="17478" y="16234"/>
                      <a:pt x="17478" y="15049"/>
                    </a:cubicBezTo>
                    <a:cubicBezTo>
                      <a:pt x="17478" y="14502"/>
                      <a:pt x="17235" y="14016"/>
                      <a:pt x="16779" y="13560"/>
                    </a:cubicBezTo>
                    <a:cubicBezTo>
                      <a:pt x="17174" y="11949"/>
                      <a:pt x="18694" y="9061"/>
                      <a:pt x="19605" y="8453"/>
                    </a:cubicBezTo>
                    <a:cubicBezTo>
                      <a:pt x="20305" y="7967"/>
                      <a:pt x="21642" y="7541"/>
                      <a:pt x="22767" y="7177"/>
                    </a:cubicBezTo>
                    <a:cubicBezTo>
                      <a:pt x="23557" y="6903"/>
                      <a:pt x="24256" y="6721"/>
                      <a:pt x="24682" y="6477"/>
                    </a:cubicBezTo>
                    <a:cubicBezTo>
                      <a:pt x="25137" y="6265"/>
                      <a:pt x="25776" y="5839"/>
                      <a:pt x="25958" y="5079"/>
                    </a:cubicBezTo>
                    <a:cubicBezTo>
                      <a:pt x="26110" y="4502"/>
                      <a:pt x="25928" y="3833"/>
                      <a:pt x="25441" y="3043"/>
                    </a:cubicBezTo>
                    <a:cubicBezTo>
                      <a:pt x="25350" y="2921"/>
                      <a:pt x="25229" y="2769"/>
                      <a:pt x="25168" y="2617"/>
                    </a:cubicBezTo>
                    <a:cubicBezTo>
                      <a:pt x="24107" y="1202"/>
                      <a:pt x="23415" y="431"/>
                      <a:pt x="22463" y="431"/>
                    </a:cubicBezTo>
                    <a:cubicBezTo>
                      <a:pt x="22105" y="431"/>
                      <a:pt x="21711" y="539"/>
                      <a:pt x="21247" y="763"/>
                    </a:cubicBezTo>
                    <a:cubicBezTo>
                      <a:pt x="20457" y="1128"/>
                      <a:pt x="19818" y="1523"/>
                      <a:pt x="19149" y="1888"/>
                    </a:cubicBezTo>
                    <a:cubicBezTo>
                      <a:pt x="18633" y="2192"/>
                      <a:pt x="18146" y="2496"/>
                      <a:pt x="17599" y="2769"/>
                    </a:cubicBezTo>
                    <a:cubicBezTo>
                      <a:pt x="17361" y="2893"/>
                      <a:pt x="17091" y="2945"/>
                      <a:pt x="16795" y="2945"/>
                    </a:cubicBezTo>
                    <a:cubicBezTo>
                      <a:pt x="16074" y="2945"/>
                      <a:pt x="15195" y="2637"/>
                      <a:pt x="14225" y="2313"/>
                    </a:cubicBezTo>
                    <a:cubicBezTo>
                      <a:pt x="13526" y="2070"/>
                      <a:pt x="12827" y="1857"/>
                      <a:pt x="12067" y="1675"/>
                    </a:cubicBezTo>
                    <a:cubicBezTo>
                      <a:pt x="10730" y="1371"/>
                      <a:pt x="9484" y="1280"/>
                      <a:pt x="8602" y="1280"/>
                    </a:cubicBezTo>
                    <a:cubicBezTo>
                      <a:pt x="8359" y="763"/>
                      <a:pt x="7994" y="368"/>
                      <a:pt x="7417" y="155"/>
                    </a:cubicBezTo>
                    <a:cubicBezTo>
                      <a:pt x="7138" y="48"/>
                      <a:pt x="6878" y="1"/>
                      <a:pt x="663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9" name="Google Shape;1739;p29"/>
              <p:cNvSpPr/>
              <p:nvPr/>
            </p:nvSpPr>
            <p:spPr>
              <a:xfrm>
                <a:off x="3832700" y="896425"/>
                <a:ext cx="172050" cy="51750"/>
              </a:xfrm>
              <a:custGeom>
                <a:rect b="b" l="l" r="r" t="t"/>
                <a:pathLst>
                  <a:path extrusionOk="0" h="2070" w="6882">
                    <a:moveTo>
                      <a:pt x="445" y="0"/>
                    </a:moveTo>
                    <a:cubicBezTo>
                      <a:pt x="174" y="0"/>
                      <a:pt x="0" y="338"/>
                      <a:pt x="232" y="569"/>
                    </a:cubicBezTo>
                    <a:cubicBezTo>
                      <a:pt x="512" y="826"/>
                      <a:pt x="829" y="975"/>
                      <a:pt x="1167" y="975"/>
                    </a:cubicBezTo>
                    <a:cubicBezTo>
                      <a:pt x="1269" y="975"/>
                      <a:pt x="1373" y="962"/>
                      <a:pt x="1478" y="934"/>
                    </a:cubicBezTo>
                    <a:cubicBezTo>
                      <a:pt x="1804" y="1585"/>
                      <a:pt x="2491" y="1983"/>
                      <a:pt x="3168" y="1983"/>
                    </a:cubicBezTo>
                    <a:cubicBezTo>
                      <a:pt x="3566" y="1983"/>
                      <a:pt x="3960" y="1845"/>
                      <a:pt x="4274" y="1542"/>
                    </a:cubicBezTo>
                    <a:cubicBezTo>
                      <a:pt x="4658" y="1848"/>
                      <a:pt x="5250" y="2070"/>
                      <a:pt x="5770" y="2070"/>
                    </a:cubicBezTo>
                    <a:cubicBezTo>
                      <a:pt x="6281" y="2070"/>
                      <a:pt x="6722" y="1856"/>
                      <a:pt x="6828" y="1299"/>
                    </a:cubicBezTo>
                    <a:cubicBezTo>
                      <a:pt x="6881" y="1049"/>
                      <a:pt x="6673" y="893"/>
                      <a:pt x="6480" y="893"/>
                    </a:cubicBezTo>
                    <a:cubicBezTo>
                      <a:pt x="6344" y="893"/>
                      <a:pt x="6215" y="971"/>
                      <a:pt x="6189" y="1147"/>
                    </a:cubicBezTo>
                    <a:cubicBezTo>
                      <a:pt x="6150" y="1342"/>
                      <a:pt x="5986" y="1415"/>
                      <a:pt x="5774" y="1415"/>
                    </a:cubicBezTo>
                    <a:cubicBezTo>
                      <a:pt x="5328" y="1415"/>
                      <a:pt x="4672" y="1089"/>
                      <a:pt x="4548" y="903"/>
                    </a:cubicBezTo>
                    <a:cubicBezTo>
                      <a:pt x="4478" y="815"/>
                      <a:pt x="4366" y="748"/>
                      <a:pt x="4256" y="748"/>
                    </a:cubicBezTo>
                    <a:cubicBezTo>
                      <a:pt x="4175" y="748"/>
                      <a:pt x="4095" y="783"/>
                      <a:pt x="4031" y="873"/>
                    </a:cubicBezTo>
                    <a:cubicBezTo>
                      <a:pt x="3789" y="1201"/>
                      <a:pt x="3454" y="1349"/>
                      <a:pt x="3123" y="1349"/>
                    </a:cubicBezTo>
                    <a:cubicBezTo>
                      <a:pt x="2627" y="1349"/>
                      <a:pt x="2141" y="1013"/>
                      <a:pt x="1995" y="447"/>
                    </a:cubicBezTo>
                    <a:cubicBezTo>
                      <a:pt x="1954" y="285"/>
                      <a:pt x="1833" y="204"/>
                      <a:pt x="1702" y="204"/>
                    </a:cubicBezTo>
                    <a:cubicBezTo>
                      <a:pt x="1637" y="204"/>
                      <a:pt x="1569" y="225"/>
                      <a:pt x="1508" y="265"/>
                    </a:cubicBezTo>
                    <a:cubicBezTo>
                      <a:pt x="1394" y="317"/>
                      <a:pt x="1287" y="341"/>
                      <a:pt x="1188" y="341"/>
                    </a:cubicBezTo>
                    <a:cubicBezTo>
                      <a:pt x="998" y="341"/>
                      <a:pt x="838" y="253"/>
                      <a:pt x="718" y="113"/>
                    </a:cubicBezTo>
                    <a:cubicBezTo>
                      <a:pt x="624" y="33"/>
                      <a:pt x="530" y="0"/>
                      <a:pt x="44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0" name="Google Shape;1740;p29"/>
              <p:cNvSpPr/>
              <p:nvPr/>
            </p:nvSpPr>
            <p:spPr>
              <a:xfrm>
                <a:off x="3756325" y="561625"/>
                <a:ext cx="106500" cy="96050"/>
              </a:xfrm>
              <a:custGeom>
                <a:rect b="b" l="l" r="r" t="t"/>
                <a:pathLst>
                  <a:path extrusionOk="0" h="3842" w="4260">
                    <a:moveTo>
                      <a:pt x="1133" y="0"/>
                    </a:moveTo>
                    <a:cubicBezTo>
                      <a:pt x="818" y="0"/>
                      <a:pt x="486" y="147"/>
                      <a:pt x="186" y="496"/>
                    </a:cubicBezTo>
                    <a:cubicBezTo>
                      <a:pt x="0" y="705"/>
                      <a:pt x="242" y="1022"/>
                      <a:pt x="488" y="1022"/>
                    </a:cubicBezTo>
                    <a:cubicBezTo>
                      <a:pt x="564" y="1022"/>
                      <a:pt x="639" y="992"/>
                      <a:pt x="703" y="921"/>
                    </a:cubicBezTo>
                    <a:cubicBezTo>
                      <a:pt x="840" y="759"/>
                      <a:pt x="991" y="690"/>
                      <a:pt x="1136" y="690"/>
                    </a:cubicBezTo>
                    <a:cubicBezTo>
                      <a:pt x="1508" y="690"/>
                      <a:pt x="1841" y="1140"/>
                      <a:pt x="1797" y="1620"/>
                    </a:cubicBezTo>
                    <a:cubicBezTo>
                      <a:pt x="1742" y="1843"/>
                      <a:pt x="1915" y="1989"/>
                      <a:pt x="2155" y="1989"/>
                    </a:cubicBezTo>
                    <a:cubicBezTo>
                      <a:pt x="2177" y="1989"/>
                      <a:pt x="2200" y="1988"/>
                      <a:pt x="2223" y="1985"/>
                    </a:cubicBezTo>
                    <a:cubicBezTo>
                      <a:pt x="2266" y="1978"/>
                      <a:pt x="2308" y="1974"/>
                      <a:pt x="2350" y="1974"/>
                    </a:cubicBezTo>
                    <a:cubicBezTo>
                      <a:pt x="2986" y="1974"/>
                      <a:pt x="3449" y="2811"/>
                      <a:pt x="3135" y="3353"/>
                    </a:cubicBezTo>
                    <a:cubicBezTo>
                      <a:pt x="2992" y="3618"/>
                      <a:pt x="3205" y="3842"/>
                      <a:pt x="3433" y="3842"/>
                    </a:cubicBezTo>
                    <a:cubicBezTo>
                      <a:pt x="3546" y="3842"/>
                      <a:pt x="3663" y="3787"/>
                      <a:pt x="3743" y="3657"/>
                    </a:cubicBezTo>
                    <a:cubicBezTo>
                      <a:pt x="4260" y="2684"/>
                      <a:pt x="3469" y="1468"/>
                      <a:pt x="2436" y="1347"/>
                    </a:cubicBezTo>
                    <a:cubicBezTo>
                      <a:pt x="2354" y="612"/>
                      <a:pt x="1779" y="0"/>
                      <a:pt x="113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741" name="Google Shape;1741;p29"/>
            <p:cNvSpPr/>
            <p:nvPr/>
          </p:nvSpPr>
          <p:spPr>
            <a:xfrm flipH="1">
              <a:off x="8513028" y="-181075"/>
              <a:ext cx="626950" cy="443725"/>
            </a:xfrm>
            <a:custGeom>
              <a:rect b="b" l="l" r="r" t="t"/>
              <a:pathLst>
                <a:path extrusionOk="0" h="17749" w="25078">
                  <a:moveTo>
                    <a:pt x="10913" y="979"/>
                  </a:moveTo>
                  <a:cubicBezTo>
                    <a:pt x="11703" y="1435"/>
                    <a:pt x="12554" y="2073"/>
                    <a:pt x="12706" y="2803"/>
                  </a:cubicBezTo>
                  <a:cubicBezTo>
                    <a:pt x="12311" y="2955"/>
                    <a:pt x="11977" y="3259"/>
                    <a:pt x="11733" y="3684"/>
                  </a:cubicBezTo>
                  <a:cubicBezTo>
                    <a:pt x="11733" y="3563"/>
                    <a:pt x="11733" y="3502"/>
                    <a:pt x="11703" y="3380"/>
                  </a:cubicBezTo>
                  <a:cubicBezTo>
                    <a:pt x="11581" y="2590"/>
                    <a:pt x="11338" y="1708"/>
                    <a:pt x="10913" y="979"/>
                  </a:cubicBezTo>
                  <a:close/>
                  <a:moveTo>
                    <a:pt x="13405" y="3343"/>
                  </a:moveTo>
                  <a:cubicBezTo>
                    <a:pt x="13569" y="3343"/>
                    <a:pt x="13735" y="3375"/>
                    <a:pt x="13892" y="3441"/>
                  </a:cubicBezTo>
                  <a:cubicBezTo>
                    <a:pt x="14499" y="3715"/>
                    <a:pt x="14743" y="4444"/>
                    <a:pt x="14469" y="5022"/>
                  </a:cubicBezTo>
                  <a:cubicBezTo>
                    <a:pt x="14296" y="5454"/>
                    <a:pt x="13878" y="5686"/>
                    <a:pt x="13442" y="5686"/>
                  </a:cubicBezTo>
                  <a:cubicBezTo>
                    <a:pt x="13265" y="5686"/>
                    <a:pt x="13086" y="5648"/>
                    <a:pt x="12919" y="5569"/>
                  </a:cubicBezTo>
                  <a:cubicBezTo>
                    <a:pt x="12341" y="5326"/>
                    <a:pt x="12098" y="4596"/>
                    <a:pt x="12341" y="4019"/>
                  </a:cubicBezTo>
                  <a:cubicBezTo>
                    <a:pt x="12541" y="3576"/>
                    <a:pt x="12966" y="3343"/>
                    <a:pt x="13405" y="3343"/>
                  </a:cubicBezTo>
                  <a:close/>
                  <a:moveTo>
                    <a:pt x="16451" y="3546"/>
                  </a:moveTo>
                  <a:cubicBezTo>
                    <a:pt x="16613" y="3546"/>
                    <a:pt x="16776" y="3580"/>
                    <a:pt x="16931" y="3654"/>
                  </a:cubicBezTo>
                  <a:cubicBezTo>
                    <a:pt x="17539" y="3897"/>
                    <a:pt x="17782" y="4626"/>
                    <a:pt x="17509" y="5204"/>
                  </a:cubicBezTo>
                  <a:cubicBezTo>
                    <a:pt x="17329" y="5631"/>
                    <a:pt x="16883" y="5875"/>
                    <a:pt x="16430" y="5875"/>
                  </a:cubicBezTo>
                  <a:cubicBezTo>
                    <a:pt x="16270" y="5875"/>
                    <a:pt x="16109" y="5845"/>
                    <a:pt x="15958" y="5781"/>
                  </a:cubicBezTo>
                  <a:cubicBezTo>
                    <a:pt x="15351" y="5508"/>
                    <a:pt x="15138" y="4778"/>
                    <a:pt x="15381" y="4201"/>
                  </a:cubicBezTo>
                  <a:cubicBezTo>
                    <a:pt x="15581" y="3800"/>
                    <a:pt x="16009" y="3546"/>
                    <a:pt x="16451" y="3546"/>
                  </a:cubicBezTo>
                  <a:close/>
                  <a:moveTo>
                    <a:pt x="10274" y="1161"/>
                  </a:moveTo>
                  <a:cubicBezTo>
                    <a:pt x="10761" y="2012"/>
                    <a:pt x="11095" y="3076"/>
                    <a:pt x="11126" y="4049"/>
                  </a:cubicBezTo>
                  <a:cubicBezTo>
                    <a:pt x="11186" y="4505"/>
                    <a:pt x="11065" y="5204"/>
                    <a:pt x="11217" y="5690"/>
                  </a:cubicBezTo>
                  <a:cubicBezTo>
                    <a:pt x="10913" y="5873"/>
                    <a:pt x="10639" y="6146"/>
                    <a:pt x="10487" y="6481"/>
                  </a:cubicBezTo>
                  <a:cubicBezTo>
                    <a:pt x="10274" y="6936"/>
                    <a:pt x="10274" y="7423"/>
                    <a:pt x="10426" y="7879"/>
                  </a:cubicBezTo>
                  <a:cubicBezTo>
                    <a:pt x="10062" y="7696"/>
                    <a:pt x="9606" y="7392"/>
                    <a:pt x="9211" y="6906"/>
                  </a:cubicBezTo>
                  <a:lnTo>
                    <a:pt x="9211" y="6876"/>
                  </a:lnTo>
                  <a:cubicBezTo>
                    <a:pt x="8998" y="6085"/>
                    <a:pt x="8967" y="5234"/>
                    <a:pt x="9241" y="4474"/>
                  </a:cubicBezTo>
                  <a:cubicBezTo>
                    <a:pt x="9393" y="4596"/>
                    <a:pt x="9575" y="4718"/>
                    <a:pt x="9727" y="4809"/>
                  </a:cubicBezTo>
                  <a:cubicBezTo>
                    <a:pt x="9802" y="4855"/>
                    <a:pt x="9888" y="4879"/>
                    <a:pt x="9970" y="4879"/>
                  </a:cubicBezTo>
                  <a:cubicBezTo>
                    <a:pt x="10154" y="4879"/>
                    <a:pt x="10317" y="4758"/>
                    <a:pt x="10274" y="4505"/>
                  </a:cubicBezTo>
                  <a:cubicBezTo>
                    <a:pt x="10062" y="3380"/>
                    <a:pt x="9970" y="2225"/>
                    <a:pt x="10274" y="1161"/>
                  </a:cubicBezTo>
                  <a:close/>
                  <a:moveTo>
                    <a:pt x="5840" y="4945"/>
                  </a:moveTo>
                  <a:cubicBezTo>
                    <a:pt x="6366" y="4945"/>
                    <a:pt x="6891" y="5024"/>
                    <a:pt x="7417" y="5234"/>
                  </a:cubicBezTo>
                  <a:cubicBezTo>
                    <a:pt x="7904" y="6572"/>
                    <a:pt x="8694" y="7453"/>
                    <a:pt x="9393" y="7970"/>
                  </a:cubicBezTo>
                  <a:cubicBezTo>
                    <a:pt x="8879" y="8049"/>
                    <a:pt x="8364" y="8082"/>
                    <a:pt x="7850" y="8082"/>
                  </a:cubicBezTo>
                  <a:cubicBezTo>
                    <a:pt x="7179" y="8082"/>
                    <a:pt x="6508" y="8026"/>
                    <a:pt x="5837" y="7940"/>
                  </a:cubicBezTo>
                  <a:cubicBezTo>
                    <a:pt x="4408" y="7757"/>
                    <a:pt x="2919" y="7514"/>
                    <a:pt x="1551" y="7028"/>
                  </a:cubicBezTo>
                  <a:cubicBezTo>
                    <a:pt x="2615" y="6633"/>
                    <a:pt x="3891" y="6724"/>
                    <a:pt x="4986" y="6633"/>
                  </a:cubicBezTo>
                  <a:cubicBezTo>
                    <a:pt x="5290" y="6602"/>
                    <a:pt x="5320" y="6268"/>
                    <a:pt x="5168" y="6085"/>
                  </a:cubicBezTo>
                  <a:cubicBezTo>
                    <a:pt x="4894" y="5781"/>
                    <a:pt x="4742" y="5417"/>
                    <a:pt x="4682" y="5052"/>
                  </a:cubicBezTo>
                  <a:cubicBezTo>
                    <a:pt x="5068" y="4988"/>
                    <a:pt x="5454" y="4945"/>
                    <a:pt x="5840" y="4945"/>
                  </a:cubicBezTo>
                  <a:close/>
                  <a:moveTo>
                    <a:pt x="12166" y="6083"/>
                  </a:moveTo>
                  <a:cubicBezTo>
                    <a:pt x="12324" y="6083"/>
                    <a:pt x="12487" y="6113"/>
                    <a:pt x="12645" y="6177"/>
                  </a:cubicBezTo>
                  <a:cubicBezTo>
                    <a:pt x="13253" y="6450"/>
                    <a:pt x="13496" y="7180"/>
                    <a:pt x="13223" y="7757"/>
                  </a:cubicBezTo>
                  <a:cubicBezTo>
                    <a:pt x="13023" y="8158"/>
                    <a:pt x="12594" y="8412"/>
                    <a:pt x="12153" y="8412"/>
                  </a:cubicBezTo>
                  <a:cubicBezTo>
                    <a:pt x="11991" y="8412"/>
                    <a:pt x="11827" y="8378"/>
                    <a:pt x="11673" y="8304"/>
                  </a:cubicBezTo>
                  <a:cubicBezTo>
                    <a:pt x="11065" y="8061"/>
                    <a:pt x="10822" y="7332"/>
                    <a:pt x="11095" y="6754"/>
                  </a:cubicBezTo>
                  <a:cubicBezTo>
                    <a:pt x="11297" y="6327"/>
                    <a:pt x="11716" y="6083"/>
                    <a:pt x="12166" y="6083"/>
                  </a:cubicBezTo>
                  <a:close/>
                  <a:moveTo>
                    <a:pt x="18261" y="6272"/>
                  </a:moveTo>
                  <a:cubicBezTo>
                    <a:pt x="18439" y="6272"/>
                    <a:pt x="18618" y="6310"/>
                    <a:pt x="18785" y="6389"/>
                  </a:cubicBezTo>
                  <a:cubicBezTo>
                    <a:pt x="19332" y="6633"/>
                    <a:pt x="19606" y="7362"/>
                    <a:pt x="19332" y="7940"/>
                  </a:cubicBezTo>
                  <a:cubicBezTo>
                    <a:pt x="19155" y="8382"/>
                    <a:pt x="18720" y="8616"/>
                    <a:pt x="18274" y="8616"/>
                  </a:cubicBezTo>
                  <a:cubicBezTo>
                    <a:pt x="18107" y="8616"/>
                    <a:pt x="17939" y="8583"/>
                    <a:pt x="17782" y="8517"/>
                  </a:cubicBezTo>
                  <a:cubicBezTo>
                    <a:pt x="17174" y="8243"/>
                    <a:pt x="16961" y="7514"/>
                    <a:pt x="17205" y="6936"/>
                  </a:cubicBezTo>
                  <a:cubicBezTo>
                    <a:pt x="17399" y="6504"/>
                    <a:pt x="17824" y="6272"/>
                    <a:pt x="18261" y="6272"/>
                  </a:cubicBezTo>
                  <a:close/>
                  <a:moveTo>
                    <a:pt x="15222" y="6313"/>
                  </a:moveTo>
                  <a:cubicBezTo>
                    <a:pt x="15381" y="6313"/>
                    <a:pt x="15540" y="6347"/>
                    <a:pt x="15685" y="6420"/>
                  </a:cubicBezTo>
                  <a:cubicBezTo>
                    <a:pt x="16262" y="6693"/>
                    <a:pt x="16536" y="7362"/>
                    <a:pt x="16262" y="7970"/>
                  </a:cubicBezTo>
                  <a:cubicBezTo>
                    <a:pt x="16064" y="8410"/>
                    <a:pt x="15643" y="8659"/>
                    <a:pt x="15206" y="8659"/>
                  </a:cubicBezTo>
                  <a:cubicBezTo>
                    <a:pt x="15040" y="8659"/>
                    <a:pt x="14872" y="8623"/>
                    <a:pt x="14712" y="8547"/>
                  </a:cubicBezTo>
                  <a:cubicBezTo>
                    <a:pt x="14104" y="8274"/>
                    <a:pt x="13861" y="7544"/>
                    <a:pt x="14135" y="6997"/>
                  </a:cubicBezTo>
                  <a:cubicBezTo>
                    <a:pt x="14336" y="6573"/>
                    <a:pt x="14782" y="6313"/>
                    <a:pt x="15222" y="6313"/>
                  </a:cubicBezTo>
                  <a:close/>
                  <a:moveTo>
                    <a:pt x="1490" y="7696"/>
                  </a:moveTo>
                  <a:lnTo>
                    <a:pt x="1490" y="7696"/>
                  </a:lnTo>
                  <a:cubicBezTo>
                    <a:pt x="2858" y="8152"/>
                    <a:pt x="4256" y="8395"/>
                    <a:pt x="5685" y="8578"/>
                  </a:cubicBezTo>
                  <a:cubicBezTo>
                    <a:pt x="6376" y="8672"/>
                    <a:pt x="7074" y="8734"/>
                    <a:pt x="7773" y="8734"/>
                  </a:cubicBezTo>
                  <a:cubicBezTo>
                    <a:pt x="8427" y="8734"/>
                    <a:pt x="9081" y="8680"/>
                    <a:pt x="9727" y="8547"/>
                  </a:cubicBezTo>
                  <a:lnTo>
                    <a:pt x="9727" y="8547"/>
                  </a:lnTo>
                  <a:cubicBezTo>
                    <a:pt x="9484" y="8730"/>
                    <a:pt x="9302" y="8973"/>
                    <a:pt x="9180" y="9216"/>
                  </a:cubicBezTo>
                  <a:cubicBezTo>
                    <a:pt x="9150" y="9338"/>
                    <a:pt x="9089" y="9459"/>
                    <a:pt x="9089" y="9611"/>
                  </a:cubicBezTo>
                  <a:cubicBezTo>
                    <a:pt x="8390" y="10250"/>
                    <a:pt x="6961" y="10706"/>
                    <a:pt x="5928" y="10706"/>
                  </a:cubicBezTo>
                  <a:cubicBezTo>
                    <a:pt x="6080" y="10402"/>
                    <a:pt x="6262" y="10128"/>
                    <a:pt x="6505" y="9885"/>
                  </a:cubicBezTo>
                  <a:cubicBezTo>
                    <a:pt x="6688" y="9642"/>
                    <a:pt x="6505" y="9338"/>
                    <a:pt x="6201" y="9338"/>
                  </a:cubicBezTo>
                  <a:cubicBezTo>
                    <a:pt x="4560" y="9338"/>
                    <a:pt x="2797" y="8760"/>
                    <a:pt x="1490" y="7696"/>
                  </a:cubicBezTo>
                  <a:close/>
                  <a:moveTo>
                    <a:pt x="10877" y="8814"/>
                  </a:moveTo>
                  <a:cubicBezTo>
                    <a:pt x="11044" y="8814"/>
                    <a:pt x="11212" y="8846"/>
                    <a:pt x="11369" y="8912"/>
                  </a:cubicBezTo>
                  <a:cubicBezTo>
                    <a:pt x="11673" y="9064"/>
                    <a:pt x="11855" y="9307"/>
                    <a:pt x="11977" y="9611"/>
                  </a:cubicBezTo>
                  <a:lnTo>
                    <a:pt x="11977" y="9642"/>
                  </a:lnTo>
                  <a:cubicBezTo>
                    <a:pt x="12037" y="9915"/>
                    <a:pt x="12037" y="10219"/>
                    <a:pt x="11916" y="10493"/>
                  </a:cubicBezTo>
                  <a:cubicBezTo>
                    <a:pt x="11743" y="10925"/>
                    <a:pt x="11324" y="11157"/>
                    <a:pt x="10889" y="11157"/>
                  </a:cubicBezTo>
                  <a:cubicBezTo>
                    <a:pt x="10712" y="11157"/>
                    <a:pt x="10533" y="11119"/>
                    <a:pt x="10366" y="11040"/>
                  </a:cubicBezTo>
                  <a:cubicBezTo>
                    <a:pt x="9910" y="10858"/>
                    <a:pt x="9667" y="10371"/>
                    <a:pt x="9697" y="9854"/>
                  </a:cubicBezTo>
                  <a:cubicBezTo>
                    <a:pt x="9727" y="9824"/>
                    <a:pt x="9727" y="9763"/>
                    <a:pt x="9727" y="9733"/>
                  </a:cubicBezTo>
                  <a:cubicBezTo>
                    <a:pt x="9727" y="9642"/>
                    <a:pt x="9758" y="9581"/>
                    <a:pt x="9788" y="9490"/>
                  </a:cubicBezTo>
                  <a:cubicBezTo>
                    <a:pt x="9987" y="9047"/>
                    <a:pt x="10429" y="8814"/>
                    <a:pt x="10877" y="8814"/>
                  </a:cubicBezTo>
                  <a:close/>
                  <a:moveTo>
                    <a:pt x="13764" y="8926"/>
                  </a:moveTo>
                  <a:cubicBezTo>
                    <a:pt x="13925" y="8926"/>
                    <a:pt x="14092" y="8960"/>
                    <a:pt x="14256" y="9034"/>
                  </a:cubicBezTo>
                  <a:cubicBezTo>
                    <a:pt x="14621" y="9216"/>
                    <a:pt x="14895" y="9551"/>
                    <a:pt x="14925" y="9976"/>
                  </a:cubicBezTo>
                  <a:lnTo>
                    <a:pt x="14925" y="10189"/>
                  </a:lnTo>
                  <a:cubicBezTo>
                    <a:pt x="14925" y="10310"/>
                    <a:pt x="14895" y="10493"/>
                    <a:pt x="14834" y="10584"/>
                  </a:cubicBezTo>
                  <a:cubicBezTo>
                    <a:pt x="14636" y="11024"/>
                    <a:pt x="14199" y="11273"/>
                    <a:pt x="13753" y="11273"/>
                  </a:cubicBezTo>
                  <a:cubicBezTo>
                    <a:pt x="13583" y="11273"/>
                    <a:pt x="13413" y="11237"/>
                    <a:pt x="13253" y="11161"/>
                  </a:cubicBezTo>
                  <a:cubicBezTo>
                    <a:pt x="13010" y="11040"/>
                    <a:pt x="12767" y="10827"/>
                    <a:pt x="12645" y="10554"/>
                  </a:cubicBezTo>
                  <a:cubicBezTo>
                    <a:pt x="12645" y="10523"/>
                    <a:pt x="12706" y="10493"/>
                    <a:pt x="12706" y="10432"/>
                  </a:cubicBezTo>
                  <a:cubicBezTo>
                    <a:pt x="12645" y="10432"/>
                    <a:pt x="12706" y="10402"/>
                    <a:pt x="12706" y="10371"/>
                  </a:cubicBezTo>
                  <a:cubicBezTo>
                    <a:pt x="12706" y="10280"/>
                    <a:pt x="12736" y="10219"/>
                    <a:pt x="12736" y="10128"/>
                  </a:cubicBezTo>
                  <a:lnTo>
                    <a:pt x="12736" y="10098"/>
                  </a:lnTo>
                  <a:lnTo>
                    <a:pt x="12736" y="9794"/>
                  </a:lnTo>
                  <a:lnTo>
                    <a:pt x="12736" y="9702"/>
                  </a:lnTo>
                  <a:cubicBezTo>
                    <a:pt x="12736" y="9672"/>
                    <a:pt x="12736" y="9611"/>
                    <a:pt x="12706" y="9551"/>
                  </a:cubicBezTo>
                  <a:cubicBezTo>
                    <a:pt x="12928" y="9173"/>
                    <a:pt x="13328" y="8926"/>
                    <a:pt x="13764" y="8926"/>
                  </a:cubicBezTo>
                  <a:close/>
                  <a:moveTo>
                    <a:pt x="16741" y="8855"/>
                  </a:moveTo>
                  <a:cubicBezTo>
                    <a:pt x="16919" y="8855"/>
                    <a:pt x="17098" y="8894"/>
                    <a:pt x="17265" y="8973"/>
                  </a:cubicBezTo>
                  <a:cubicBezTo>
                    <a:pt x="17600" y="9125"/>
                    <a:pt x="17813" y="9429"/>
                    <a:pt x="17904" y="9763"/>
                  </a:cubicBezTo>
                  <a:cubicBezTo>
                    <a:pt x="17904" y="9794"/>
                    <a:pt x="17873" y="9824"/>
                    <a:pt x="17873" y="9885"/>
                  </a:cubicBezTo>
                  <a:cubicBezTo>
                    <a:pt x="17813" y="9946"/>
                    <a:pt x="17813" y="9946"/>
                    <a:pt x="17813" y="9976"/>
                  </a:cubicBezTo>
                  <a:cubicBezTo>
                    <a:pt x="17813" y="10067"/>
                    <a:pt x="17782" y="10128"/>
                    <a:pt x="17782" y="10219"/>
                  </a:cubicBezTo>
                  <a:lnTo>
                    <a:pt x="17782" y="10250"/>
                  </a:lnTo>
                  <a:lnTo>
                    <a:pt x="17782" y="10432"/>
                  </a:lnTo>
                  <a:lnTo>
                    <a:pt x="17782" y="10523"/>
                  </a:lnTo>
                  <a:lnTo>
                    <a:pt x="17782" y="10645"/>
                  </a:lnTo>
                  <a:cubicBezTo>
                    <a:pt x="17600" y="11009"/>
                    <a:pt x="17205" y="11253"/>
                    <a:pt x="16810" y="11283"/>
                  </a:cubicBezTo>
                  <a:cubicBezTo>
                    <a:pt x="16749" y="11253"/>
                    <a:pt x="16718" y="11253"/>
                    <a:pt x="16688" y="11192"/>
                  </a:cubicBezTo>
                  <a:lnTo>
                    <a:pt x="16597" y="11131"/>
                  </a:lnTo>
                  <a:cubicBezTo>
                    <a:pt x="16536" y="11040"/>
                    <a:pt x="16414" y="11009"/>
                    <a:pt x="16354" y="10979"/>
                  </a:cubicBezTo>
                  <a:cubicBezTo>
                    <a:pt x="16262" y="10949"/>
                    <a:pt x="16141" y="10888"/>
                    <a:pt x="16050" y="10858"/>
                  </a:cubicBezTo>
                  <a:cubicBezTo>
                    <a:pt x="15989" y="10858"/>
                    <a:pt x="15958" y="10858"/>
                    <a:pt x="15958" y="10827"/>
                  </a:cubicBezTo>
                  <a:cubicBezTo>
                    <a:pt x="15928" y="10827"/>
                    <a:pt x="15898" y="10797"/>
                    <a:pt x="15837" y="10797"/>
                  </a:cubicBezTo>
                  <a:cubicBezTo>
                    <a:pt x="15685" y="10584"/>
                    <a:pt x="15624" y="10371"/>
                    <a:pt x="15594" y="10128"/>
                  </a:cubicBezTo>
                  <a:lnTo>
                    <a:pt x="15594" y="9976"/>
                  </a:lnTo>
                  <a:cubicBezTo>
                    <a:pt x="15594" y="9824"/>
                    <a:pt x="15624" y="9672"/>
                    <a:pt x="15685" y="9520"/>
                  </a:cubicBezTo>
                  <a:cubicBezTo>
                    <a:pt x="15879" y="9088"/>
                    <a:pt x="16304" y="8855"/>
                    <a:pt x="16741" y="8855"/>
                  </a:cubicBezTo>
                  <a:close/>
                  <a:moveTo>
                    <a:pt x="19672" y="9231"/>
                  </a:moveTo>
                  <a:cubicBezTo>
                    <a:pt x="19835" y="9231"/>
                    <a:pt x="20000" y="9265"/>
                    <a:pt x="20153" y="9338"/>
                  </a:cubicBezTo>
                  <a:cubicBezTo>
                    <a:pt x="20700" y="9611"/>
                    <a:pt x="20943" y="10341"/>
                    <a:pt x="20670" y="10888"/>
                  </a:cubicBezTo>
                  <a:cubicBezTo>
                    <a:pt x="20472" y="11328"/>
                    <a:pt x="20050" y="11577"/>
                    <a:pt x="19614" y="11577"/>
                  </a:cubicBezTo>
                  <a:cubicBezTo>
                    <a:pt x="19448" y="11577"/>
                    <a:pt x="19279" y="11541"/>
                    <a:pt x="19120" y="11465"/>
                  </a:cubicBezTo>
                  <a:cubicBezTo>
                    <a:pt x="18785" y="11313"/>
                    <a:pt x="18512" y="11009"/>
                    <a:pt x="18481" y="10645"/>
                  </a:cubicBezTo>
                  <a:lnTo>
                    <a:pt x="18481" y="10584"/>
                  </a:lnTo>
                  <a:lnTo>
                    <a:pt x="18481" y="10432"/>
                  </a:lnTo>
                  <a:cubicBezTo>
                    <a:pt x="18481" y="10280"/>
                    <a:pt x="18512" y="10098"/>
                    <a:pt x="18572" y="9946"/>
                  </a:cubicBezTo>
                  <a:lnTo>
                    <a:pt x="18572" y="9915"/>
                  </a:lnTo>
                  <a:cubicBezTo>
                    <a:pt x="18773" y="9491"/>
                    <a:pt x="19220" y="9231"/>
                    <a:pt x="19672" y="9231"/>
                  </a:cubicBezTo>
                  <a:close/>
                  <a:moveTo>
                    <a:pt x="15546" y="11463"/>
                  </a:moveTo>
                  <a:cubicBezTo>
                    <a:pt x="15572" y="11463"/>
                    <a:pt x="15598" y="11464"/>
                    <a:pt x="15624" y="11465"/>
                  </a:cubicBezTo>
                  <a:cubicBezTo>
                    <a:pt x="15776" y="11465"/>
                    <a:pt x="15928" y="11496"/>
                    <a:pt x="16019" y="11587"/>
                  </a:cubicBezTo>
                  <a:cubicBezTo>
                    <a:pt x="16171" y="11648"/>
                    <a:pt x="16293" y="11739"/>
                    <a:pt x="16384" y="11830"/>
                  </a:cubicBezTo>
                  <a:cubicBezTo>
                    <a:pt x="16536" y="11982"/>
                    <a:pt x="16597" y="12195"/>
                    <a:pt x="16688" y="12377"/>
                  </a:cubicBezTo>
                  <a:cubicBezTo>
                    <a:pt x="16688" y="12408"/>
                    <a:pt x="16658" y="12438"/>
                    <a:pt x="16658" y="12499"/>
                  </a:cubicBezTo>
                  <a:cubicBezTo>
                    <a:pt x="16658" y="12529"/>
                    <a:pt x="16597" y="12560"/>
                    <a:pt x="16597" y="12590"/>
                  </a:cubicBezTo>
                  <a:cubicBezTo>
                    <a:pt x="16566" y="12681"/>
                    <a:pt x="16566" y="12712"/>
                    <a:pt x="16566" y="12803"/>
                  </a:cubicBezTo>
                  <a:cubicBezTo>
                    <a:pt x="16566" y="12833"/>
                    <a:pt x="16536" y="12864"/>
                    <a:pt x="16536" y="12955"/>
                  </a:cubicBezTo>
                  <a:cubicBezTo>
                    <a:pt x="16536" y="13016"/>
                    <a:pt x="16506" y="13107"/>
                    <a:pt x="16506" y="13168"/>
                  </a:cubicBezTo>
                  <a:lnTo>
                    <a:pt x="16506" y="13289"/>
                  </a:lnTo>
                  <a:lnTo>
                    <a:pt x="16506" y="13441"/>
                  </a:lnTo>
                  <a:cubicBezTo>
                    <a:pt x="16277" y="13670"/>
                    <a:pt x="15935" y="13813"/>
                    <a:pt x="15567" y="13813"/>
                  </a:cubicBezTo>
                  <a:cubicBezTo>
                    <a:pt x="15396" y="13813"/>
                    <a:pt x="15220" y="13782"/>
                    <a:pt x="15047" y="13715"/>
                  </a:cubicBezTo>
                  <a:cubicBezTo>
                    <a:pt x="14439" y="13441"/>
                    <a:pt x="14226" y="12712"/>
                    <a:pt x="14469" y="12134"/>
                  </a:cubicBezTo>
                  <a:cubicBezTo>
                    <a:pt x="14642" y="11730"/>
                    <a:pt x="15062" y="11463"/>
                    <a:pt x="15546" y="11463"/>
                  </a:cubicBezTo>
                  <a:close/>
                  <a:moveTo>
                    <a:pt x="9587" y="11591"/>
                  </a:moveTo>
                  <a:cubicBezTo>
                    <a:pt x="9760" y="11591"/>
                    <a:pt x="9934" y="11630"/>
                    <a:pt x="10092" y="11709"/>
                  </a:cubicBezTo>
                  <a:cubicBezTo>
                    <a:pt x="10366" y="11800"/>
                    <a:pt x="10548" y="12043"/>
                    <a:pt x="10670" y="12316"/>
                  </a:cubicBezTo>
                  <a:cubicBezTo>
                    <a:pt x="10670" y="12347"/>
                    <a:pt x="10639" y="12377"/>
                    <a:pt x="10639" y="12408"/>
                  </a:cubicBezTo>
                  <a:cubicBezTo>
                    <a:pt x="10639" y="12468"/>
                    <a:pt x="10639" y="12499"/>
                    <a:pt x="10609" y="12499"/>
                  </a:cubicBezTo>
                  <a:cubicBezTo>
                    <a:pt x="10609" y="12620"/>
                    <a:pt x="10578" y="12681"/>
                    <a:pt x="10578" y="12803"/>
                  </a:cubicBezTo>
                  <a:lnTo>
                    <a:pt x="10578" y="12833"/>
                  </a:lnTo>
                  <a:lnTo>
                    <a:pt x="10578" y="13107"/>
                  </a:lnTo>
                  <a:lnTo>
                    <a:pt x="10578" y="13228"/>
                  </a:lnTo>
                  <a:cubicBezTo>
                    <a:pt x="10578" y="13259"/>
                    <a:pt x="10578" y="13289"/>
                    <a:pt x="10609" y="13320"/>
                  </a:cubicBezTo>
                  <a:cubicBezTo>
                    <a:pt x="10389" y="13736"/>
                    <a:pt x="9996" y="13979"/>
                    <a:pt x="9565" y="13979"/>
                  </a:cubicBezTo>
                  <a:cubicBezTo>
                    <a:pt x="9399" y="13979"/>
                    <a:pt x="9228" y="13943"/>
                    <a:pt x="9059" y="13867"/>
                  </a:cubicBezTo>
                  <a:cubicBezTo>
                    <a:pt x="8511" y="13563"/>
                    <a:pt x="8238" y="12864"/>
                    <a:pt x="8542" y="12256"/>
                  </a:cubicBezTo>
                  <a:cubicBezTo>
                    <a:pt x="8736" y="11824"/>
                    <a:pt x="9161" y="11591"/>
                    <a:pt x="9587" y="11591"/>
                  </a:cubicBezTo>
                  <a:close/>
                  <a:moveTo>
                    <a:pt x="12397" y="11701"/>
                  </a:moveTo>
                  <a:cubicBezTo>
                    <a:pt x="12564" y="11701"/>
                    <a:pt x="12732" y="11734"/>
                    <a:pt x="12888" y="11800"/>
                  </a:cubicBezTo>
                  <a:cubicBezTo>
                    <a:pt x="13557" y="12104"/>
                    <a:pt x="13800" y="12985"/>
                    <a:pt x="13314" y="13624"/>
                  </a:cubicBezTo>
                  <a:cubicBezTo>
                    <a:pt x="13223" y="13775"/>
                    <a:pt x="13010" y="13927"/>
                    <a:pt x="12767" y="14019"/>
                  </a:cubicBezTo>
                  <a:cubicBezTo>
                    <a:pt x="12676" y="14039"/>
                    <a:pt x="12581" y="14049"/>
                    <a:pt x="12487" y="14049"/>
                  </a:cubicBezTo>
                  <a:cubicBezTo>
                    <a:pt x="12297" y="14049"/>
                    <a:pt x="12108" y="14009"/>
                    <a:pt x="11946" y="13927"/>
                  </a:cubicBezTo>
                  <a:cubicBezTo>
                    <a:pt x="11612" y="13775"/>
                    <a:pt x="11399" y="13563"/>
                    <a:pt x="11277" y="13228"/>
                  </a:cubicBezTo>
                  <a:cubicBezTo>
                    <a:pt x="11217" y="12955"/>
                    <a:pt x="11217" y="12681"/>
                    <a:pt x="11338" y="12408"/>
                  </a:cubicBezTo>
                  <a:lnTo>
                    <a:pt x="11338" y="12377"/>
                  </a:lnTo>
                  <a:cubicBezTo>
                    <a:pt x="11515" y="11934"/>
                    <a:pt x="11951" y="11701"/>
                    <a:pt x="12397" y="11701"/>
                  </a:cubicBezTo>
                  <a:close/>
                  <a:moveTo>
                    <a:pt x="21462" y="11736"/>
                  </a:moveTo>
                  <a:cubicBezTo>
                    <a:pt x="21618" y="11736"/>
                    <a:pt x="21773" y="11767"/>
                    <a:pt x="21916" y="11830"/>
                  </a:cubicBezTo>
                  <a:cubicBezTo>
                    <a:pt x="22494" y="12104"/>
                    <a:pt x="22767" y="12833"/>
                    <a:pt x="22494" y="13411"/>
                  </a:cubicBezTo>
                  <a:cubicBezTo>
                    <a:pt x="22294" y="13854"/>
                    <a:pt x="21869" y="14087"/>
                    <a:pt x="21430" y="14087"/>
                  </a:cubicBezTo>
                  <a:cubicBezTo>
                    <a:pt x="21266" y="14087"/>
                    <a:pt x="21100" y="14054"/>
                    <a:pt x="20943" y="13988"/>
                  </a:cubicBezTo>
                  <a:cubicBezTo>
                    <a:pt x="20335" y="13715"/>
                    <a:pt x="20092" y="12985"/>
                    <a:pt x="20366" y="12408"/>
                  </a:cubicBezTo>
                  <a:cubicBezTo>
                    <a:pt x="20568" y="11981"/>
                    <a:pt x="21020" y="11736"/>
                    <a:pt x="21462" y="11736"/>
                  </a:cubicBezTo>
                  <a:close/>
                  <a:moveTo>
                    <a:pt x="16718" y="14049"/>
                  </a:moveTo>
                  <a:cubicBezTo>
                    <a:pt x="16718" y="14049"/>
                    <a:pt x="16718" y="14079"/>
                    <a:pt x="16749" y="14079"/>
                  </a:cubicBezTo>
                  <a:cubicBezTo>
                    <a:pt x="16718" y="14079"/>
                    <a:pt x="16688" y="14079"/>
                    <a:pt x="16627" y="14140"/>
                  </a:cubicBezTo>
                  <a:cubicBezTo>
                    <a:pt x="16658" y="14079"/>
                    <a:pt x="16688" y="14079"/>
                    <a:pt x="16718" y="14049"/>
                  </a:cubicBezTo>
                  <a:close/>
                  <a:moveTo>
                    <a:pt x="18333" y="11989"/>
                  </a:moveTo>
                  <a:cubicBezTo>
                    <a:pt x="18495" y="11989"/>
                    <a:pt x="18659" y="12025"/>
                    <a:pt x="18816" y="12104"/>
                  </a:cubicBezTo>
                  <a:cubicBezTo>
                    <a:pt x="19424" y="12377"/>
                    <a:pt x="19697" y="13076"/>
                    <a:pt x="19424" y="13654"/>
                  </a:cubicBezTo>
                  <a:cubicBezTo>
                    <a:pt x="19228" y="14109"/>
                    <a:pt x="18801" y="14348"/>
                    <a:pt x="18373" y="14348"/>
                  </a:cubicBezTo>
                  <a:cubicBezTo>
                    <a:pt x="18202" y="14348"/>
                    <a:pt x="18030" y="14310"/>
                    <a:pt x="17873" y="14231"/>
                  </a:cubicBezTo>
                  <a:cubicBezTo>
                    <a:pt x="17509" y="14079"/>
                    <a:pt x="17265" y="13745"/>
                    <a:pt x="17174" y="13411"/>
                  </a:cubicBezTo>
                  <a:lnTo>
                    <a:pt x="17174" y="13350"/>
                  </a:lnTo>
                  <a:cubicBezTo>
                    <a:pt x="17144" y="13168"/>
                    <a:pt x="17174" y="12955"/>
                    <a:pt x="17235" y="12742"/>
                  </a:cubicBezTo>
                  <a:cubicBezTo>
                    <a:pt x="17296" y="12681"/>
                    <a:pt x="17296" y="12651"/>
                    <a:pt x="17326" y="12560"/>
                  </a:cubicBezTo>
                  <a:cubicBezTo>
                    <a:pt x="17543" y="12213"/>
                    <a:pt x="17930" y="11989"/>
                    <a:pt x="18333" y="11989"/>
                  </a:cubicBezTo>
                  <a:close/>
                  <a:moveTo>
                    <a:pt x="15989" y="14414"/>
                  </a:moveTo>
                  <a:cubicBezTo>
                    <a:pt x="15928" y="14505"/>
                    <a:pt x="15837" y="14535"/>
                    <a:pt x="15776" y="14627"/>
                  </a:cubicBezTo>
                  <a:cubicBezTo>
                    <a:pt x="15746" y="14596"/>
                    <a:pt x="15746" y="14505"/>
                    <a:pt x="15685" y="14475"/>
                  </a:cubicBezTo>
                  <a:cubicBezTo>
                    <a:pt x="15806" y="14475"/>
                    <a:pt x="15898" y="14414"/>
                    <a:pt x="15989" y="14414"/>
                  </a:cubicBezTo>
                  <a:close/>
                  <a:moveTo>
                    <a:pt x="14060" y="14093"/>
                  </a:moveTo>
                  <a:cubicBezTo>
                    <a:pt x="14222" y="14093"/>
                    <a:pt x="14398" y="14120"/>
                    <a:pt x="14560" y="14201"/>
                  </a:cubicBezTo>
                  <a:cubicBezTo>
                    <a:pt x="15168" y="14475"/>
                    <a:pt x="15381" y="15174"/>
                    <a:pt x="15107" y="15751"/>
                  </a:cubicBezTo>
                  <a:cubicBezTo>
                    <a:pt x="14932" y="16189"/>
                    <a:pt x="14505" y="16454"/>
                    <a:pt x="14052" y="16454"/>
                  </a:cubicBezTo>
                  <a:cubicBezTo>
                    <a:pt x="13876" y="16454"/>
                    <a:pt x="13697" y="16414"/>
                    <a:pt x="13527" y="16329"/>
                  </a:cubicBezTo>
                  <a:cubicBezTo>
                    <a:pt x="12919" y="16055"/>
                    <a:pt x="12706" y="15326"/>
                    <a:pt x="12949" y="14779"/>
                  </a:cubicBezTo>
                  <a:cubicBezTo>
                    <a:pt x="12980" y="14687"/>
                    <a:pt x="13040" y="14657"/>
                    <a:pt x="13071" y="14627"/>
                  </a:cubicBezTo>
                  <a:cubicBezTo>
                    <a:pt x="13101" y="14627"/>
                    <a:pt x="13132" y="14566"/>
                    <a:pt x="13192" y="14566"/>
                  </a:cubicBezTo>
                  <a:cubicBezTo>
                    <a:pt x="13223" y="14566"/>
                    <a:pt x="13223" y="14535"/>
                    <a:pt x="13253" y="14535"/>
                  </a:cubicBezTo>
                  <a:lnTo>
                    <a:pt x="13496" y="14414"/>
                  </a:lnTo>
                  <a:cubicBezTo>
                    <a:pt x="13557" y="14383"/>
                    <a:pt x="13648" y="14323"/>
                    <a:pt x="13679" y="14262"/>
                  </a:cubicBezTo>
                  <a:cubicBezTo>
                    <a:pt x="13709" y="14262"/>
                    <a:pt x="13709" y="14231"/>
                    <a:pt x="13740" y="14201"/>
                  </a:cubicBezTo>
                  <a:lnTo>
                    <a:pt x="13831" y="14110"/>
                  </a:lnTo>
                  <a:cubicBezTo>
                    <a:pt x="13902" y="14100"/>
                    <a:pt x="13979" y="14093"/>
                    <a:pt x="14060" y="14093"/>
                  </a:cubicBezTo>
                  <a:close/>
                  <a:moveTo>
                    <a:pt x="10916" y="14358"/>
                  </a:moveTo>
                  <a:cubicBezTo>
                    <a:pt x="11089" y="14358"/>
                    <a:pt x="11264" y="14396"/>
                    <a:pt x="11429" y="14475"/>
                  </a:cubicBezTo>
                  <a:cubicBezTo>
                    <a:pt x="12007" y="14748"/>
                    <a:pt x="12281" y="15447"/>
                    <a:pt x="12007" y="16025"/>
                  </a:cubicBezTo>
                  <a:cubicBezTo>
                    <a:pt x="11851" y="16449"/>
                    <a:pt x="11416" y="16709"/>
                    <a:pt x="10955" y="16709"/>
                  </a:cubicBezTo>
                  <a:cubicBezTo>
                    <a:pt x="10788" y="16709"/>
                    <a:pt x="10618" y="16675"/>
                    <a:pt x="10457" y="16602"/>
                  </a:cubicBezTo>
                  <a:cubicBezTo>
                    <a:pt x="9849" y="16329"/>
                    <a:pt x="9606" y="15599"/>
                    <a:pt x="9879" y="15052"/>
                  </a:cubicBezTo>
                  <a:cubicBezTo>
                    <a:pt x="10075" y="14597"/>
                    <a:pt x="10486" y="14358"/>
                    <a:pt x="10916" y="14358"/>
                  </a:cubicBezTo>
                  <a:close/>
                  <a:moveTo>
                    <a:pt x="23063" y="14393"/>
                  </a:moveTo>
                  <a:cubicBezTo>
                    <a:pt x="23229" y="14393"/>
                    <a:pt x="23398" y="14430"/>
                    <a:pt x="23557" y="14505"/>
                  </a:cubicBezTo>
                  <a:cubicBezTo>
                    <a:pt x="24135" y="14809"/>
                    <a:pt x="24408" y="15538"/>
                    <a:pt x="24135" y="16116"/>
                  </a:cubicBezTo>
                  <a:cubicBezTo>
                    <a:pt x="23940" y="16548"/>
                    <a:pt x="23515" y="16781"/>
                    <a:pt x="23089" y="16781"/>
                  </a:cubicBezTo>
                  <a:cubicBezTo>
                    <a:pt x="22916" y="16781"/>
                    <a:pt x="22743" y="16742"/>
                    <a:pt x="22585" y="16663"/>
                  </a:cubicBezTo>
                  <a:cubicBezTo>
                    <a:pt x="22281" y="16511"/>
                    <a:pt x="22038" y="16268"/>
                    <a:pt x="21916" y="15964"/>
                  </a:cubicBezTo>
                  <a:cubicBezTo>
                    <a:pt x="21855" y="15721"/>
                    <a:pt x="21855" y="15508"/>
                    <a:pt x="21916" y="15265"/>
                  </a:cubicBezTo>
                  <a:cubicBezTo>
                    <a:pt x="21916" y="15204"/>
                    <a:pt x="21977" y="15143"/>
                    <a:pt x="22007" y="15082"/>
                  </a:cubicBezTo>
                  <a:cubicBezTo>
                    <a:pt x="22205" y="14642"/>
                    <a:pt x="22626" y="14393"/>
                    <a:pt x="23063" y="14393"/>
                  </a:cubicBezTo>
                  <a:close/>
                  <a:moveTo>
                    <a:pt x="20116" y="14509"/>
                  </a:moveTo>
                  <a:cubicBezTo>
                    <a:pt x="20293" y="14509"/>
                    <a:pt x="20472" y="14547"/>
                    <a:pt x="20639" y="14627"/>
                  </a:cubicBezTo>
                  <a:cubicBezTo>
                    <a:pt x="20913" y="14748"/>
                    <a:pt x="21126" y="14961"/>
                    <a:pt x="21247" y="15265"/>
                  </a:cubicBezTo>
                  <a:lnTo>
                    <a:pt x="21247" y="15386"/>
                  </a:lnTo>
                  <a:lnTo>
                    <a:pt x="21247" y="15447"/>
                  </a:lnTo>
                  <a:lnTo>
                    <a:pt x="21247" y="15690"/>
                  </a:lnTo>
                  <a:cubicBezTo>
                    <a:pt x="21247" y="15751"/>
                    <a:pt x="21247" y="15842"/>
                    <a:pt x="21278" y="15903"/>
                  </a:cubicBezTo>
                  <a:lnTo>
                    <a:pt x="21278" y="15994"/>
                  </a:lnTo>
                  <a:cubicBezTo>
                    <a:pt x="21278" y="16025"/>
                    <a:pt x="21278" y="16055"/>
                    <a:pt x="21308" y="16116"/>
                  </a:cubicBezTo>
                  <a:cubicBezTo>
                    <a:pt x="21308" y="16146"/>
                    <a:pt x="21278" y="16177"/>
                    <a:pt x="21278" y="16177"/>
                  </a:cubicBezTo>
                  <a:cubicBezTo>
                    <a:pt x="21032" y="16601"/>
                    <a:pt x="20590" y="16861"/>
                    <a:pt x="20132" y="16861"/>
                  </a:cubicBezTo>
                  <a:cubicBezTo>
                    <a:pt x="19966" y="16861"/>
                    <a:pt x="19798" y="16827"/>
                    <a:pt x="19636" y="16754"/>
                  </a:cubicBezTo>
                  <a:cubicBezTo>
                    <a:pt x="19028" y="16481"/>
                    <a:pt x="18816" y="15751"/>
                    <a:pt x="19089" y="15174"/>
                  </a:cubicBezTo>
                  <a:cubicBezTo>
                    <a:pt x="19262" y="14742"/>
                    <a:pt x="19681" y="14509"/>
                    <a:pt x="20116" y="14509"/>
                  </a:cubicBezTo>
                  <a:close/>
                  <a:moveTo>
                    <a:pt x="17066" y="14741"/>
                  </a:moveTo>
                  <a:cubicBezTo>
                    <a:pt x="17228" y="14741"/>
                    <a:pt x="17390" y="14773"/>
                    <a:pt x="17539" y="14839"/>
                  </a:cubicBezTo>
                  <a:cubicBezTo>
                    <a:pt x="18147" y="15113"/>
                    <a:pt x="18390" y="15842"/>
                    <a:pt x="18117" y="16420"/>
                  </a:cubicBezTo>
                  <a:cubicBezTo>
                    <a:pt x="17944" y="16850"/>
                    <a:pt x="17544" y="17098"/>
                    <a:pt x="17109" y="17098"/>
                  </a:cubicBezTo>
                  <a:cubicBezTo>
                    <a:pt x="16929" y="17098"/>
                    <a:pt x="16744" y="17056"/>
                    <a:pt x="16566" y="16967"/>
                  </a:cubicBezTo>
                  <a:cubicBezTo>
                    <a:pt x="15958" y="16724"/>
                    <a:pt x="15746" y="15994"/>
                    <a:pt x="15989" y="15417"/>
                  </a:cubicBezTo>
                  <a:cubicBezTo>
                    <a:pt x="16188" y="14974"/>
                    <a:pt x="16629" y="14741"/>
                    <a:pt x="17066" y="14741"/>
                  </a:cubicBezTo>
                  <a:close/>
                  <a:moveTo>
                    <a:pt x="10235" y="0"/>
                  </a:moveTo>
                  <a:cubicBezTo>
                    <a:pt x="10118" y="0"/>
                    <a:pt x="9998" y="79"/>
                    <a:pt x="9910" y="189"/>
                  </a:cubicBezTo>
                  <a:cubicBezTo>
                    <a:pt x="9363" y="1404"/>
                    <a:pt x="9363" y="2620"/>
                    <a:pt x="9515" y="3867"/>
                  </a:cubicBezTo>
                  <a:cubicBezTo>
                    <a:pt x="9423" y="3836"/>
                    <a:pt x="9363" y="3745"/>
                    <a:pt x="9271" y="3715"/>
                  </a:cubicBezTo>
                  <a:cubicBezTo>
                    <a:pt x="9207" y="3671"/>
                    <a:pt x="9135" y="3651"/>
                    <a:pt x="9064" y="3651"/>
                  </a:cubicBezTo>
                  <a:cubicBezTo>
                    <a:pt x="8936" y="3651"/>
                    <a:pt x="8814" y="3718"/>
                    <a:pt x="8755" y="3836"/>
                  </a:cubicBezTo>
                  <a:cubicBezTo>
                    <a:pt x="8451" y="4474"/>
                    <a:pt x="8329" y="5113"/>
                    <a:pt x="8329" y="5781"/>
                  </a:cubicBezTo>
                  <a:cubicBezTo>
                    <a:pt x="8177" y="5508"/>
                    <a:pt x="8056" y="5204"/>
                    <a:pt x="7934" y="4900"/>
                  </a:cubicBezTo>
                  <a:cubicBezTo>
                    <a:pt x="7934" y="4900"/>
                    <a:pt x="7934" y="4870"/>
                    <a:pt x="7904" y="4870"/>
                  </a:cubicBezTo>
                  <a:cubicBezTo>
                    <a:pt x="7843" y="4626"/>
                    <a:pt x="7752" y="4353"/>
                    <a:pt x="7691" y="4049"/>
                  </a:cubicBezTo>
                  <a:cubicBezTo>
                    <a:pt x="7644" y="3909"/>
                    <a:pt x="7526" y="3805"/>
                    <a:pt x="7392" y="3805"/>
                  </a:cubicBezTo>
                  <a:cubicBezTo>
                    <a:pt x="7351" y="3805"/>
                    <a:pt x="7308" y="3815"/>
                    <a:pt x="7265" y="3836"/>
                  </a:cubicBezTo>
                  <a:cubicBezTo>
                    <a:pt x="7083" y="3867"/>
                    <a:pt x="6961" y="4049"/>
                    <a:pt x="7022" y="4262"/>
                  </a:cubicBezTo>
                  <a:cubicBezTo>
                    <a:pt x="7083" y="4322"/>
                    <a:pt x="7083" y="4444"/>
                    <a:pt x="7113" y="4505"/>
                  </a:cubicBezTo>
                  <a:cubicBezTo>
                    <a:pt x="6660" y="4403"/>
                    <a:pt x="6200" y="4356"/>
                    <a:pt x="5736" y="4356"/>
                  </a:cubicBezTo>
                  <a:cubicBezTo>
                    <a:pt x="5236" y="4356"/>
                    <a:pt x="4731" y="4410"/>
                    <a:pt x="4226" y="4505"/>
                  </a:cubicBezTo>
                  <a:cubicBezTo>
                    <a:pt x="4043" y="4535"/>
                    <a:pt x="3922" y="4657"/>
                    <a:pt x="3922" y="4900"/>
                  </a:cubicBezTo>
                  <a:cubicBezTo>
                    <a:pt x="3952" y="5356"/>
                    <a:pt x="4074" y="5721"/>
                    <a:pt x="4256" y="6116"/>
                  </a:cubicBezTo>
                  <a:cubicBezTo>
                    <a:pt x="2858" y="6177"/>
                    <a:pt x="1368" y="6177"/>
                    <a:pt x="183" y="7028"/>
                  </a:cubicBezTo>
                  <a:cubicBezTo>
                    <a:pt x="31" y="7088"/>
                    <a:pt x="1" y="7362"/>
                    <a:pt x="122" y="7484"/>
                  </a:cubicBezTo>
                  <a:cubicBezTo>
                    <a:pt x="1490" y="9003"/>
                    <a:pt x="3496" y="9915"/>
                    <a:pt x="5502" y="10067"/>
                  </a:cubicBezTo>
                  <a:cubicBezTo>
                    <a:pt x="5320" y="10310"/>
                    <a:pt x="5168" y="10614"/>
                    <a:pt x="5016" y="10949"/>
                  </a:cubicBezTo>
                  <a:cubicBezTo>
                    <a:pt x="4894" y="11131"/>
                    <a:pt x="5046" y="11344"/>
                    <a:pt x="5290" y="11374"/>
                  </a:cubicBezTo>
                  <a:cubicBezTo>
                    <a:pt x="5493" y="11419"/>
                    <a:pt x="5714" y="11440"/>
                    <a:pt x="5947" y="11440"/>
                  </a:cubicBezTo>
                  <a:cubicBezTo>
                    <a:pt x="6964" y="11440"/>
                    <a:pt x="8193" y="11037"/>
                    <a:pt x="9059" y="10493"/>
                  </a:cubicBezTo>
                  <a:cubicBezTo>
                    <a:pt x="9089" y="10675"/>
                    <a:pt x="9150" y="10858"/>
                    <a:pt x="9241" y="11009"/>
                  </a:cubicBezTo>
                  <a:cubicBezTo>
                    <a:pt x="8663" y="11131"/>
                    <a:pt x="8147" y="11465"/>
                    <a:pt x="7873" y="12043"/>
                  </a:cubicBezTo>
                  <a:cubicBezTo>
                    <a:pt x="7448" y="12955"/>
                    <a:pt x="7843" y="14049"/>
                    <a:pt x="8785" y="14475"/>
                  </a:cubicBezTo>
                  <a:cubicBezTo>
                    <a:pt x="8967" y="14535"/>
                    <a:pt x="9119" y="14566"/>
                    <a:pt x="9302" y="14627"/>
                  </a:cubicBezTo>
                  <a:cubicBezTo>
                    <a:pt x="9271" y="14657"/>
                    <a:pt x="9271" y="14718"/>
                    <a:pt x="9241" y="14779"/>
                  </a:cubicBezTo>
                  <a:cubicBezTo>
                    <a:pt x="8815" y="15690"/>
                    <a:pt x="9211" y="16785"/>
                    <a:pt x="10153" y="17210"/>
                  </a:cubicBezTo>
                  <a:cubicBezTo>
                    <a:pt x="10394" y="17318"/>
                    <a:pt x="10649" y="17369"/>
                    <a:pt x="10901" y="17369"/>
                  </a:cubicBezTo>
                  <a:cubicBezTo>
                    <a:pt x="11571" y="17369"/>
                    <a:pt x="12223" y="17008"/>
                    <a:pt x="12554" y="16390"/>
                  </a:cubicBezTo>
                  <a:cubicBezTo>
                    <a:pt x="12736" y="16633"/>
                    <a:pt x="12949" y="16815"/>
                    <a:pt x="13223" y="16937"/>
                  </a:cubicBezTo>
                  <a:cubicBezTo>
                    <a:pt x="13471" y="17051"/>
                    <a:pt x="13730" y="17104"/>
                    <a:pt x="13986" y="17104"/>
                  </a:cubicBezTo>
                  <a:cubicBezTo>
                    <a:pt x="14480" y="17104"/>
                    <a:pt x="14959" y="16902"/>
                    <a:pt x="15320" y="16541"/>
                  </a:cubicBezTo>
                  <a:cubicBezTo>
                    <a:pt x="15472" y="16997"/>
                    <a:pt x="15806" y="17362"/>
                    <a:pt x="16262" y="17575"/>
                  </a:cubicBezTo>
                  <a:cubicBezTo>
                    <a:pt x="16507" y="17693"/>
                    <a:pt x="16766" y="17748"/>
                    <a:pt x="17022" y="17748"/>
                  </a:cubicBezTo>
                  <a:cubicBezTo>
                    <a:pt x="17688" y="17748"/>
                    <a:pt x="18334" y="17377"/>
                    <a:pt x="18664" y="16785"/>
                  </a:cubicBezTo>
                  <a:cubicBezTo>
                    <a:pt x="18846" y="16997"/>
                    <a:pt x="19089" y="17210"/>
                    <a:pt x="19332" y="17301"/>
                  </a:cubicBezTo>
                  <a:cubicBezTo>
                    <a:pt x="19592" y="17426"/>
                    <a:pt x="19860" y="17484"/>
                    <a:pt x="20122" y="17484"/>
                  </a:cubicBezTo>
                  <a:cubicBezTo>
                    <a:pt x="20690" y="17484"/>
                    <a:pt x="21228" y="17212"/>
                    <a:pt x="21582" y="16754"/>
                  </a:cubicBezTo>
                  <a:cubicBezTo>
                    <a:pt x="21764" y="16967"/>
                    <a:pt x="21977" y="17119"/>
                    <a:pt x="22220" y="17241"/>
                  </a:cubicBezTo>
                  <a:cubicBezTo>
                    <a:pt x="22462" y="17353"/>
                    <a:pt x="22718" y="17406"/>
                    <a:pt x="22972" y="17406"/>
                  </a:cubicBezTo>
                  <a:cubicBezTo>
                    <a:pt x="23677" y="17406"/>
                    <a:pt x="24361" y="16999"/>
                    <a:pt x="24652" y="16329"/>
                  </a:cubicBezTo>
                  <a:cubicBezTo>
                    <a:pt x="25077" y="15417"/>
                    <a:pt x="24712" y="14323"/>
                    <a:pt x="23740" y="13897"/>
                  </a:cubicBezTo>
                  <a:cubicBezTo>
                    <a:pt x="23497" y="13775"/>
                    <a:pt x="23253" y="13745"/>
                    <a:pt x="22980" y="13745"/>
                  </a:cubicBezTo>
                  <a:cubicBezTo>
                    <a:pt x="22980" y="13715"/>
                    <a:pt x="23041" y="13715"/>
                    <a:pt x="23041" y="13654"/>
                  </a:cubicBezTo>
                  <a:cubicBezTo>
                    <a:pt x="23436" y="12742"/>
                    <a:pt x="23071" y="11648"/>
                    <a:pt x="22129" y="11222"/>
                  </a:cubicBezTo>
                  <a:cubicBezTo>
                    <a:pt x="21892" y="11143"/>
                    <a:pt x="21632" y="11064"/>
                    <a:pt x="21389" y="11064"/>
                  </a:cubicBezTo>
                  <a:cubicBezTo>
                    <a:pt x="21352" y="11064"/>
                    <a:pt x="21314" y="11066"/>
                    <a:pt x="21278" y="11070"/>
                  </a:cubicBezTo>
                  <a:cubicBezTo>
                    <a:pt x="21612" y="10158"/>
                    <a:pt x="21217" y="9155"/>
                    <a:pt x="20335" y="8760"/>
                  </a:cubicBezTo>
                  <a:cubicBezTo>
                    <a:pt x="20092" y="8639"/>
                    <a:pt x="19910" y="8608"/>
                    <a:pt x="19697" y="8608"/>
                  </a:cubicBezTo>
                  <a:lnTo>
                    <a:pt x="19910" y="8274"/>
                  </a:lnTo>
                  <a:cubicBezTo>
                    <a:pt x="20335" y="7362"/>
                    <a:pt x="19940" y="6268"/>
                    <a:pt x="18998" y="5842"/>
                  </a:cubicBezTo>
                  <a:cubicBezTo>
                    <a:pt x="18739" y="5724"/>
                    <a:pt x="18480" y="5680"/>
                    <a:pt x="18235" y="5680"/>
                  </a:cubicBezTo>
                  <a:cubicBezTo>
                    <a:pt x="18163" y="5680"/>
                    <a:pt x="18094" y="5683"/>
                    <a:pt x="18025" y="5690"/>
                  </a:cubicBezTo>
                  <a:cubicBezTo>
                    <a:pt x="18056" y="5660"/>
                    <a:pt x="18056" y="5599"/>
                    <a:pt x="18086" y="5538"/>
                  </a:cubicBezTo>
                  <a:cubicBezTo>
                    <a:pt x="18542" y="4566"/>
                    <a:pt x="18117" y="3441"/>
                    <a:pt x="17205" y="3046"/>
                  </a:cubicBezTo>
                  <a:cubicBezTo>
                    <a:pt x="16953" y="2920"/>
                    <a:pt x="16689" y="2862"/>
                    <a:pt x="16430" y="2862"/>
                  </a:cubicBezTo>
                  <a:cubicBezTo>
                    <a:pt x="15877" y="2862"/>
                    <a:pt x="15348" y="3128"/>
                    <a:pt x="15016" y="3563"/>
                  </a:cubicBezTo>
                  <a:cubicBezTo>
                    <a:pt x="14834" y="3259"/>
                    <a:pt x="14560" y="2985"/>
                    <a:pt x="14226" y="2833"/>
                  </a:cubicBezTo>
                  <a:cubicBezTo>
                    <a:pt x="13989" y="2754"/>
                    <a:pt x="13729" y="2675"/>
                    <a:pt x="13486" y="2675"/>
                  </a:cubicBezTo>
                  <a:cubicBezTo>
                    <a:pt x="13449" y="2675"/>
                    <a:pt x="13411" y="2677"/>
                    <a:pt x="13375" y="2681"/>
                  </a:cubicBezTo>
                  <a:cubicBezTo>
                    <a:pt x="13162" y="1435"/>
                    <a:pt x="11429" y="462"/>
                    <a:pt x="10366" y="37"/>
                  </a:cubicBezTo>
                  <a:cubicBezTo>
                    <a:pt x="10324" y="12"/>
                    <a:pt x="10280" y="0"/>
                    <a:pt x="10235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742" name="Google Shape;1742;p29"/>
            <p:cNvGrpSpPr/>
            <p:nvPr/>
          </p:nvGrpSpPr>
          <p:grpSpPr>
            <a:xfrm flipH="1">
              <a:off x="8724753" y="1237050"/>
              <a:ext cx="622375" cy="570700"/>
              <a:chOff x="3015525" y="1431175"/>
              <a:chExt cx="622375" cy="570700"/>
            </a:xfrm>
          </p:grpSpPr>
          <p:sp>
            <p:nvSpPr>
              <p:cNvPr id="1743" name="Google Shape;1743;p29"/>
              <p:cNvSpPr/>
              <p:nvPr/>
            </p:nvSpPr>
            <p:spPr>
              <a:xfrm>
                <a:off x="3015525" y="1431175"/>
                <a:ext cx="622375" cy="570700"/>
              </a:xfrm>
              <a:custGeom>
                <a:rect b="b" l="l" r="r" t="t"/>
                <a:pathLst>
                  <a:path extrusionOk="0" h="22828" w="24895">
                    <a:moveTo>
                      <a:pt x="13374" y="669"/>
                    </a:moveTo>
                    <a:cubicBezTo>
                      <a:pt x="16140" y="669"/>
                      <a:pt x="18785" y="2097"/>
                      <a:pt x="20761" y="4590"/>
                    </a:cubicBezTo>
                    <a:cubicBezTo>
                      <a:pt x="23131" y="7660"/>
                      <a:pt x="24195" y="12037"/>
                      <a:pt x="23344" y="15411"/>
                    </a:cubicBezTo>
                    <a:cubicBezTo>
                      <a:pt x="22280" y="19636"/>
                      <a:pt x="18511" y="22128"/>
                      <a:pt x="13314" y="22128"/>
                    </a:cubicBezTo>
                    <a:cubicBezTo>
                      <a:pt x="11794" y="22128"/>
                      <a:pt x="10183" y="21915"/>
                      <a:pt x="8633" y="21490"/>
                    </a:cubicBezTo>
                    <a:cubicBezTo>
                      <a:pt x="5624" y="20669"/>
                      <a:pt x="3192" y="18450"/>
                      <a:pt x="1946" y="15411"/>
                    </a:cubicBezTo>
                    <a:cubicBezTo>
                      <a:pt x="699" y="12462"/>
                      <a:pt x="791" y="9149"/>
                      <a:pt x="2250" y="6596"/>
                    </a:cubicBezTo>
                    <a:cubicBezTo>
                      <a:pt x="4134" y="3192"/>
                      <a:pt x="5927" y="942"/>
                      <a:pt x="13070" y="669"/>
                    </a:cubicBezTo>
                    <a:close/>
                    <a:moveTo>
                      <a:pt x="13070" y="0"/>
                    </a:moveTo>
                    <a:cubicBezTo>
                      <a:pt x="5624" y="274"/>
                      <a:pt x="3648" y="2766"/>
                      <a:pt x="1672" y="6261"/>
                    </a:cubicBezTo>
                    <a:cubicBezTo>
                      <a:pt x="152" y="8997"/>
                      <a:pt x="0" y="12523"/>
                      <a:pt x="1338" y="15684"/>
                    </a:cubicBezTo>
                    <a:cubicBezTo>
                      <a:pt x="2706" y="18906"/>
                      <a:pt x="5289" y="21277"/>
                      <a:pt x="8481" y="22158"/>
                    </a:cubicBezTo>
                    <a:cubicBezTo>
                      <a:pt x="10122" y="22614"/>
                      <a:pt x="11733" y="22827"/>
                      <a:pt x="13344" y="22827"/>
                    </a:cubicBezTo>
                    <a:cubicBezTo>
                      <a:pt x="18876" y="22827"/>
                      <a:pt x="22888" y="20122"/>
                      <a:pt x="24013" y="15623"/>
                    </a:cubicBezTo>
                    <a:cubicBezTo>
                      <a:pt x="24894" y="11976"/>
                      <a:pt x="23831" y="7477"/>
                      <a:pt x="21277" y="4164"/>
                    </a:cubicBezTo>
                    <a:cubicBezTo>
                      <a:pt x="19180" y="1489"/>
                      <a:pt x="16384" y="0"/>
                      <a:pt x="1337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4" name="Google Shape;1744;p29"/>
              <p:cNvSpPr/>
              <p:nvPr/>
            </p:nvSpPr>
            <p:spPr>
              <a:xfrm>
                <a:off x="3074800" y="1503350"/>
                <a:ext cx="493950" cy="438475"/>
              </a:xfrm>
              <a:custGeom>
                <a:rect b="b" l="l" r="r" t="t"/>
                <a:pathLst>
                  <a:path extrusionOk="0" h="17539" w="19758">
                    <a:moveTo>
                      <a:pt x="9514" y="639"/>
                    </a:moveTo>
                    <a:cubicBezTo>
                      <a:pt x="10244" y="639"/>
                      <a:pt x="11003" y="730"/>
                      <a:pt x="11794" y="821"/>
                    </a:cubicBezTo>
                    <a:cubicBezTo>
                      <a:pt x="11885" y="821"/>
                      <a:pt x="11915" y="882"/>
                      <a:pt x="12006" y="882"/>
                    </a:cubicBezTo>
                    <a:cubicBezTo>
                      <a:pt x="11429" y="1976"/>
                      <a:pt x="9757" y="5016"/>
                      <a:pt x="9301" y="5745"/>
                    </a:cubicBezTo>
                    <a:cubicBezTo>
                      <a:pt x="8976" y="6287"/>
                      <a:pt x="8049" y="6767"/>
                      <a:pt x="7158" y="6767"/>
                    </a:cubicBezTo>
                    <a:cubicBezTo>
                      <a:pt x="6799" y="6767"/>
                      <a:pt x="6446" y="6689"/>
                      <a:pt x="6140" y="6505"/>
                    </a:cubicBezTo>
                    <a:cubicBezTo>
                      <a:pt x="5137" y="5897"/>
                      <a:pt x="2827" y="4469"/>
                      <a:pt x="2037" y="3952"/>
                    </a:cubicBezTo>
                    <a:cubicBezTo>
                      <a:pt x="3526" y="1855"/>
                      <a:pt x="6262" y="639"/>
                      <a:pt x="9514" y="639"/>
                    </a:cubicBezTo>
                    <a:close/>
                    <a:moveTo>
                      <a:pt x="14195" y="1794"/>
                    </a:moveTo>
                    <a:cubicBezTo>
                      <a:pt x="15289" y="2463"/>
                      <a:pt x="16292" y="3526"/>
                      <a:pt x="17083" y="4833"/>
                    </a:cubicBezTo>
                    <a:cubicBezTo>
                      <a:pt x="18116" y="6536"/>
                      <a:pt x="18694" y="8390"/>
                      <a:pt x="18633" y="10031"/>
                    </a:cubicBezTo>
                    <a:cubicBezTo>
                      <a:pt x="17326" y="9575"/>
                      <a:pt x="13222" y="8238"/>
                      <a:pt x="12219" y="7964"/>
                    </a:cubicBezTo>
                    <a:cubicBezTo>
                      <a:pt x="11763" y="7843"/>
                      <a:pt x="11459" y="7721"/>
                      <a:pt x="11399" y="7569"/>
                    </a:cubicBezTo>
                    <a:cubicBezTo>
                      <a:pt x="11307" y="7387"/>
                      <a:pt x="11307" y="7144"/>
                      <a:pt x="11459" y="6688"/>
                    </a:cubicBezTo>
                    <a:cubicBezTo>
                      <a:pt x="11703" y="5958"/>
                      <a:pt x="13374" y="3101"/>
                      <a:pt x="14195" y="1794"/>
                    </a:cubicBezTo>
                    <a:close/>
                    <a:moveTo>
                      <a:pt x="1125" y="5897"/>
                    </a:moveTo>
                    <a:lnTo>
                      <a:pt x="1125" y="5897"/>
                    </a:lnTo>
                    <a:cubicBezTo>
                      <a:pt x="2462" y="6688"/>
                      <a:pt x="4468" y="8025"/>
                      <a:pt x="5502" y="8998"/>
                    </a:cubicBezTo>
                    <a:cubicBezTo>
                      <a:pt x="6322" y="9758"/>
                      <a:pt x="6201" y="12220"/>
                      <a:pt x="6140" y="14621"/>
                    </a:cubicBezTo>
                    <a:cubicBezTo>
                      <a:pt x="6140" y="15077"/>
                      <a:pt x="6110" y="15533"/>
                      <a:pt x="6110" y="15989"/>
                    </a:cubicBezTo>
                    <a:cubicBezTo>
                      <a:pt x="4316" y="15229"/>
                      <a:pt x="2888" y="13709"/>
                      <a:pt x="1915" y="11703"/>
                    </a:cubicBezTo>
                    <a:cubicBezTo>
                      <a:pt x="1003" y="9758"/>
                      <a:pt x="730" y="7569"/>
                      <a:pt x="1125" y="5897"/>
                    </a:cubicBezTo>
                    <a:close/>
                    <a:moveTo>
                      <a:pt x="12645" y="1064"/>
                    </a:moveTo>
                    <a:cubicBezTo>
                      <a:pt x="12979" y="1186"/>
                      <a:pt x="13313" y="1277"/>
                      <a:pt x="13617" y="1490"/>
                    </a:cubicBezTo>
                    <a:cubicBezTo>
                      <a:pt x="13010" y="2463"/>
                      <a:pt x="11095" y="5654"/>
                      <a:pt x="10821" y="6536"/>
                    </a:cubicBezTo>
                    <a:cubicBezTo>
                      <a:pt x="10669" y="7022"/>
                      <a:pt x="10547" y="7508"/>
                      <a:pt x="10821" y="7934"/>
                    </a:cubicBezTo>
                    <a:cubicBezTo>
                      <a:pt x="11003" y="8268"/>
                      <a:pt x="11399" y="8511"/>
                      <a:pt x="12067" y="8663"/>
                    </a:cubicBezTo>
                    <a:cubicBezTo>
                      <a:pt x="13101" y="8906"/>
                      <a:pt x="17538" y="10365"/>
                      <a:pt x="18633" y="10761"/>
                    </a:cubicBezTo>
                    <a:cubicBezTo>
                      <a:pt x="18602" y="11125"/>
                      <a:pt x="18542" y="11460"/>
                      <a:pt x="18420" y="11824"/>
                    </a:cubicBezTo>
                    <a:cubicBezTo>
                      <a:pt x="17022" y="11429"/>
                      <a:pt x="11125" y="9879"/>
                      <a:pt x="10487" y="9758"/>
                    </a:cubicBezTo>
                    <a:cubicBezTo>
                      <a:pt x="10378" y="9743"/>
                      <a:pt x="10255" y="9734"/>
                      <a:pt x="10125" y="9734"/>
                    </a:cubicBezTo>
                    <a:cubicBezTo>
                      <a:pt x="9709" y="9734"/>
                      <a:pt x="9216" y="9829"/>
                      <a:pt x="8845" y="10153"/>
                    </a:cubicBezTo>
                    <a:cubicBezTo>
                      <a:pt x="8511" y="10396"/>
                      <a:pt x="8268" y="10791"/>
                      <a:pt x="8207" y="11277"/>
                    </a:cubicBezTo>
                    <a:cubicBezTo>
                      <a:pt x="8085" y="12159"/>
                      <a:pt x="8055" y="15502"/>
                      <a:pt x="8055" y="16627"/>
                    </a:cubicBezTo>
                    <a:cubicBezTo>
                      <a:pt x="7812" y="16597"/>
                      <a:pt x="7599" y="16566"/>
                      <a:pt x="7356" y="16475"/>
                    </a:cubicBezTo>
                    <a:cubicBezTo>
                      <a:pt x="7113" y="16414"/>
                      <a:pt x="6930" y="16323"/>
                      <a:pt x="6748" y="16262"/>
                    </a:cubicBezTo>
                    <a:cubicBezTo>
                      <a:pt x="6748" y="15715"/>
                      <a:pt x="6778" y="15198"/>
                      <a:pt x="6778" y="14651"/>
                    </a:cubicBezTo>
                    <a:cubicBezTo>
                      <a:pt x="6900" y="12007"/>
                      <a:pt x="6991" y="9454"/>
                      <a:pt x="5958" y="8511"/>
                    </a:cubicBezTo>
                    <a:cubicBezTo>
                      <a:pt x="4742" y="7417"/>
                      <a:pt x="2523" y="5958"/>
                      <a:pt x="1307" y="5229"/>
                    </a:cubicBezTo>
                    <a:cubicBezTo>
                      <a:pt x="1368" y="5077"/>
                      <a:pt x="1429" y="4985"/>
                      <a:pt x="1520" y="4864"/>
                    </a:cubicBezTo>
                    <a:cubicBezTo>
                      <a:pt x="1581" y="4742"/>
                      <a:pt x="1611" y="4621"/>
                      <a:pt x="1702" y="4530"/>
                    </a:cubicBezTo>
                    <a:cubicBezTo>
                      <a:pt x="2493" y="5016"/>
                      <a:pt x="4803" y="6444"/>
                      <a:pt x="5806" y="7052"/>
                    </a:cubicBezTo>
                    <a:cubicBezTo>
                      <a:pt x="6231" y="7326"/>
                      <a:pt x="6718" y="7448"/>
                      <a:pt x="7174" y="7448"/>
                    </a:cubicBezTo>
                    <a:cubicBezTo>
                      <a:pt x="8298" y="7448"/>
                      <a:pt x="9453" y="6809"/>
                      <a:pt x="9879" y="6110"/>
                    </a:cubicBezTo>
                    <a:cubicBezTo>
                      <a:pt x="10335" y="5350"/>
                      <a:pt x="12158" y="2007"/>
                      <a:pt x="12645" y="1064"/>
                    </a:cubicBezTo>
                    <a:close/>
                    <a:moveTo>
                      <a:pt x="10078" y="10370"/>
                    </a:moveTo>
                    <a:cubicBezTo>
                      <a:pt x="10184" y="10370"/>
                      <a:pt x="10282" y="10379"/>
                      <a:pt x="10365" y="10396"/>
                    </a:cubicBezTo>
                    <a:cubicBezTo>
                      <a:pt x="10882" y="10487"/>
                      <a:pt x="15532" y="11703"/>
                      <a:pt x="18177" y="12432"/>
                    </a:cubicBezTo>
                    <a:cubicBezTo>
                      <a:pt x="16931" y="15168"/>
                      <a:pt x="14043" y="16870"/>
                      <a:pt x="10487" y="16870"/>
                    </a:cubicBezTo>
                    <a:cubicBezTo>
                      <a:pt x="9909" y="16870"/>
                      <a:pt x="9301" y="16840"/>
                      <a:pt x="8693" y="16718"/>
                    </a:cubicBezTo>
                    <a:cubicBezTo>
                      <a:pt x="8693" y="15685"/>
                      <a:pt x="8724" y="12189"/>
                      <a:pt x="8845" y="11308"/>
                    </a:cubicBezTo>
                    <a:cubicBezTo>
                      <a:pt x="8876" y="11004"/>
                      <a:pt x="8997" y="10791"/>
                      <a:pt x="9210" y="10639"/>
                    </a:cubicBezTo>
                    <a:cubicBezTo>
                      <a:pt x="9454" y="10440"/>
                      <a:pt x="9794" y="10370"/>
                      <a:pt x="10078" y="10370"/>
                    </a:cubicBezTo>
                    <a:close/>
                    <a:moveTo>
                      <a:pt x="9575" y="1"/>
                    </a:moveTo>
                    <a:cubicBezTo>
                      <a:pt x="5563" y="1"/>
                      <a:pt x="2341" y="1703"/>
                      <a:pt x="942" y="4560"/>
                    </a:cubicBezTo>
                    <a:cubicBezTo>
                      <a:pt x="0" y="6414"/>
                      <a:pt x="183" y="9423"/>
                      <a:pt x="1368" y="12007"/>
                    </a:cubicBezTo>
                    <a:cubicBezTo>
                      <a:pt x="2584" y="14651"/>
                      <a:pt x="4651" y="16475"/>
                      <a:pt x="7204" y="17144"/>
                    </a:cubicBezTo>
                    <a:lnTo>
                      <a:pt x="8359" y="17356"/>
                    </a:lnTo>
                    <a:lnTo>
                      <a:pt x="8389" y="17356"/>
                    </a:lnTo>
                    <a:cubicBezTo>
                      <a:pt x="9119" y="17478"/>
                      <a:pt x="9788" y="17539"/>
                      <a:pt x="10517" y="17539"/>
                    </a:cubicBezTo>
                    <a:cubicBezTo>
                      <a:pt x="14529" y="17539"/>
                      <a:pt x="17721" y="15563"/>
                      <a:pt x="18937" y="12341"/>
                    </a:cubicBezTo>
                    <a:cubicBezTo>
                      <a:pt x="18937" y="12341"/>
                      <a:pt x="18937" y="12311"/>
                      <a:pt x="18997" y="12311"/>
                    </a:cubicBezTo>
                    <a:cubicBezTo>
                      <a:pt x="19028" y="12220"/>
                      <a:pt x="19058" y="12159"/>
                      <a:pt x="19058" y="12068"/>
                    </a:cubicBezTo>
                    <a:cubicBezTo>
                      <a:pt x="19757" y="10031"/>
                      <a:pt x="19241" y="7052"/>
                      <a:pt x="17721" y="4560"/>
                    </a:cubicBezTo>
                    <a:cubicBezTo>
                      <a:pt x="16779" y="3010"/>
                      <a:pt x="15593" y="1824"/>
                      <a:pt x="14317" y="1064"/>
                    </a:cubicBezTo>
                    <a:cubicBezTo>
                      <a:pt x="14286" y="1034"/>
                      <a:pt x="14286" y="1034"/>
                      <a:pt x="14225" y="1034"/>
                    </a:cubicBezTo>
                    <a:cubicBezTo>
                      <a:pt x="13465" y="608"/>
                      <a:pt x="12706" y="305"/>
                      <a:pt x="11915" y="183"/>
                    </a:cubicBezTo>
                    <a:cubicBezTo>
                      <a:pt x="11125" y="61"/>
                      <a:pt x="10335" y="1"/>
                      <a:pt x="957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5" name="Google Shape;1745;p29"/>
              <p:cNvSpPr/>
              <p:nvPr/>
            </p:nvSpPr>
            <p:spPr>
              <a:xfrm>
                <a:off x="3320225" y="1779950"/>
                <a:ext cx="41075" cy="49100"/>
              </a:xfrm>
              <a:custGeom>
                <a:rect b="b" l="l" r="r" t="t"/>
                <a:pathLst>
                  <a:path extrusionOk="0" h="1964" w="1643">
                    <a:moveTo>
                      <a:pt x="153" y="1"/>
                    </a:moveTo>
                    <a:cubicBezTo>
                      <a:pt x="153" y="1"/>
                      <a:pt x="1" y="1247"/>
                      <a:pt x="214" y="1581"/>
                    </a:cubicBezTo>
                    <a:cubicBezTo>
                      <a:pt x="343" y="1818"/>
                      <a:pt x="594" y="1963"/>
                      <a:pt x="848" y="1963"/>
                    </a:cubicBezTo>
                    <a:cubicBezTo>
                      <a:pt x="953" y="1963"/>
                      <a:pt x="1058" y="1938"/>
                      <a:pt x="1156" y="1885"/>
                    </a:cubicBezTo>
                    <a:cubicBezTo>
                      <a:pt x="1490" y="1703"/>
                      <a:pt x="1642" y="1277"/>
                      <a:pt x="1460" y="943"/>
                    </a:cubicBezTo>
                    <a:cubicBezTo>
                      <a:pt x="1308" y="548"/>
                      <a:pt x="153" y="1"/>
                      <a:pt x="15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6" name="Google Shape;1746;p29"/>
              <p:cNvSpPr/>
              <p:nvPr/>
            </p:nvSpPr>
            <p:spPr>
              <a:xfrm>
                <a:off x="3372675" y="1819475"/>
                <a:ext cx="40300" cy="52700"/>
              </a:xfrm>
              <a:custGeom>
                <a:rect b="b" l="l" r="r" t="t"/>
                <a:pathLst>
                  <a:path extrusionOk="0" h="2108" w="1612">
                    <a:moveTo>
                      <a:pt x="456" y="0"/>
                    </a:moveTo>
                    <a:cubicBezTo>
                      <a:pt x="456" y="0"/>
                      <a:pt x="0" y="1186"/>
                      <a:pt x="122" y="1550"/>
                    </a:cubicBezTo>
                    <a:cubicBezTo>
                      <a:pt x="176" y="1901"/>
                      <a:pt x="516" y="2108"/>
                      <a:pt x="868" y="2108"/>
                    </a:cubicBezTo>
                    <a:cubicBezTo>
                      <a:pt x="913" y="2108"/>
                      <a:pt x="959" y="2104"/>
                      <a:pt x="1003" y="2097"/>
                    </a:cubicBezTo>
                    <a:cubicBezTo>
                      <a:pt x="1368" y="2006"/>
                      <a:pt x="1611" y="1581"/>
                      <a:pt x="1520" y="1216"/>
                    </a:cubicBezTo>
                    <a:cubicBezTo>
                      <a:pt x="1398" y="790"/>
                      <a:pt x="456" y="0"/>
                      <a:pt x="4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7" name="Google Shape;1747;p29"/>
              <p:cNvSpPr/>
              <p:nvPr/>
            </p:nvSpPr>
            <p:spPr>
              <a:xfrm>
                <a:off x="3425850" y="1814050"/>
                <a:ext cx="54000" cy="35900"/>
              </a:xfrm>
              <a:custGeom>
                <a:rect b="b" l="l" r="r" t="t"/>
                <a:pathLst>
                  <a:path extrusionOk="0" h="1436" w="2160">
                    <a:moveTo>
                      <a:pt x="1407" y="1"/>
                    </a:moveTo>
                    <a:cubicBezTo>
                      <a:pt x="978" y="1"/>
                      <a:pt x="1" y="643"/>
                      <a:pt x="1" y="643"/>
                    </a:cubicBezTo>
                    <a:cubicBezTo>
                      <a:pt x="1" y="643"/>
                      <a:pt x="1004" y="1403"/>
                      <a:pt x="1369" y="1433"/>
                    </a:cubicBezTo>
                    <a:cubicBezTo>
                      <a:pt x="1387" y="1434"/>
                      <a:pt x="1405" y="1435"/>
                      <a:pt x="1423" y="1435"/>
                    </a:cubicBezTo>
                    <a:cubicBezTo>
                      <a:pt x="1794" y="1435"/>
                      <a:pt x="2100" y="1140"/>
                      <a:pt x="2129" y="734"/>
                    </a:cubicBezTo>
                    <a:cubicBezTo>
                      <a:pt x="2159" y="339"/>
                      <a:pt x="1825" y="35"/>
                      <a:pt x="1460" y="4"/>
                    </a:cubicBezTo>
                    <a:cubicBezTo>
                      <a:pt x="1444" y="2"/>
                      <a:pt x="1426" y="1"/>
                      <a:pt x="140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8" name="Google Shape;1748;p29"/>
              <p:cNvSpPr/>
              <p:nvPr/>
            </p:nvSpPr>
            <p:spPr>
              <a:xfrm>
                <a:off x="3315675" y="1850625"/>
                <a:ext cx="37250" cy="53375"/>
              </a:xfrm>
              <a:custGeom>
                <a:rect b="b" l="l" r="r" t="t"/>
                <a:pathLst>
                  <a:path extrusionOk="0" h="2135" w="1490">
                    <a:moveTo>
                      <a:pt x="730" y="0"/>
                    </a:moveTo>
                    <a:cubicBezTo>
                      <a:pt x="730" y="0"/>
                      <a:pt x="1" y="1034"/>
                      <a:pt x="31" y="1459"/>
                    </a:cubicBezTo>
                    <a:cubicBezTo>
                      <a:pt x="31" y="1797"/>
                      <a:pt x="344" y="2135"/>
                      <a:pt x="679" y="2135"/>
                    </a:cubicBezTo>
                    <a:cubicBezTo>
                      <a:pt x="706" y="2135"/>
                      <a:pt x="733" y="2133"/>
                      <a:pt x="760" y="2128"/>
                    </a:cubicBezTo>
                    <a:cubicBezTo>
                      <a:pt x="1156" y="2128"/>
                      <a:pt x="1490" y="1794"/>
                      <a:pt x="1460" y="1429"/>
                    </a:cubicBezTo>
                    <a:cubicBezTo>
                      <a:pt x="1460" y="1034"/>
                      <a:pt x="730" y="0"/>
                      <a:pt x="73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9" name="Google Shape;1749;p29"/>
              <p:cNvSpPr/>
              <p:nvPr/>
            </p:nvSpPr>
            <p:spPr>
              <a:xfrm>
                <a:off x="3417500" y="1586550"/>
                <a:ext cx="39550" cy="47525"/>
              </a:xfrm>
              <a:custGeom>
                <a:rect b="b" l="l" r="r" t="t"/>
                <a:pathLst>
                  <a:path extrusionOk="0" h="1901" w="1582">
                    <a:moveTo>
                      <a:pt x="807" y="0"/>
                    </a:moveTo>
                    <a:cubicBezTo>
                      <a:pt x="582" y="0"/>
                      <a:pt x="363" y="114"/>
                      <a:pt x="213" y="320"/>
                    </a:cubicBezTo>
                    <a:cubicBezTo>
                      <a:pt x="1" y="654"/>
                      <a:pt x="1" y="1901"/>
                      <a:pt x="1" y="1901"/>
                    </a:cubicBezTo>
                    <a:cubicBezTo>
                      <a:pt x="1" y="1901"/>
                      <a:pt x="1156" y="1445"/>
                      <a:pt x="1399" y="1141"/>
                    </a:cubicBezTo>
                    <a:cubicBezTo>
                      <a:pt x="1581" y="806"/>
                      <a:pt x="1520" y="350"/>
                      <a:pt x="1216" y="138"/>
                    </a:cubicBezTo>
                    <a:cubicBezTo>
                      <a:pt x="1088" y="44"/>
                      <a:pt x="946" y="0"/>
                      <a:pt x="80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0" name="Google Shape;1750;p29"/>
              <p:cNvSpPr/>
              <p:nvPr/>
            </p:nvSpPr>
            <p:spPr>
              <a:xfrm>
                <a:off x="3300475" y="1536350"/>
                <a:ext cx="38775" cy="53650"/>
              </a:xfrm>
              <a:custGeom>
                <a:rect b="b" l="l" r="r" t="t"/>
                <a:pathLst>
                  <a:path extrusionOk="0" h="2146" w="1551">
                    <a:moveTo>
                      <a:pt x="730" y="0"/>
                    </a:moveTo>
                    <a:cubicBezTo>
                      <a:pt x="397" y="0"/>
                      <a:pt x="114" y="256"/>
                      <a:pt x="61" y="626"/>
                    </a:cubicBezTo>
                    <a:cubicBezTo>
                      <a:pt x="1" y="991"/>
                      <a:pt x="578" y="2146"/>
                      <a:pt x="578" y="2146"/>
                    </a:cubicBezTo>
                    <a:cubicBezTo>
                      <a:pt x="578" y="2146"/>
                      <a:pt x="1399" y="1173"/>
                      <a:pt x="1490" y="808"/>
                    </a:cubicBezTo>
                    <a:cubicBezTo>
                      <a:pt x="1551" y="413"/>
                      <a:pt x="1308" y="48"/>
                      <a:pt x="882" y="18"/>
                    </a:cubicBezTo>
                    <a:cubicBezTo>
                      <a:pt x="831" y="6"/>
                      <a:pt x="780" y="0"/>
                      <a:pt x="73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1" name="Google Shape;1751;p29"/>
              <p:cNvSpPr/>
              <p:nvPr/>
            </p:nvSpPr>
            <p:spPr>
              <a:xfrm>
                <a:off x="3109750" y="1681500"/>
                <a:ext cx="50925" cy="36125"/>
              </a:xfrm>
              <a:custGeom>
                <a:rect b="b" l="l" r="r" t="t"/>
                <a:pathLst>
                  <a:path extrusionOk="0" h="1445" w="2037">
                    <a:moveTo>
                      <a:pt x="817" y="0"/>
                    </a:moveTo>
                    <a:cubicBezTo>
                      <a:pt x="563" y="0"/>
                      <a:pt x="312" y="146"/>
                      <a:pt x="183" y="382"/>
                    </a:cubicBezTo>
                    <a:cubicBezTo>
                      <a:pt x="0" y="747"/>
                      <a:pt x="152" y="1142"/>
                      <a:pt x="487" y="1355"/>
                    </a:cubicBezTo>
                    <a:cubicBezTo>
                      <a:pt x="601" y="1423"/>
                      <a:pt x="847" y="1445"/>
                      <a:pt x="1111" y="1445"/>
                    </a:cubicBezTo>
                    <a:cubicBezTo>
                      <a:pt x="1550" y="1445"/>
                      <a:pt x="2037" y="1385"/>
                      <a:pt x="2037" y="1385"/>
                    </a:cubicBezTo>
                    <a:cubicBezTo>
                      <a:pt x="2037" y="1385"/>
                      <a:pt x="1490" y="261"/>
                      <a:pt x="1125" y="78"/>
                    </a:cubicBezTo>
                    <a:cubicBezTo>
                      <a:pt x="1027" y="25"/>
                      <a:pt x="922" y="0"/>
                      <a:pt x="81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2" name="Google Shape;1752;p29"/>
              <p:cNvSpPr/>
              <p:nvPr/>
            </p:nvSpPr>
            <p:spPr>
              <a:xfrm>
                <a:off x="3124950" y="1739675"/>
                <a:ext cx="48650" cy="38450"/>
              </a:xfrm>
              <a:custGeom>
                <a:rect b="b" l="l" r="r" t="t"/>
                <a:pathLst>
                  <a:path extrusionOk="0" h="1538" w="1946">
                    <a:moveTo>
                      <a:pt x="1946" y="1"/>
                    </a:moveTo>
                    <a:cubicBezTo>
                      <a:pt x="1945" y="1"/>
                      <a:pt x="669" y="1"/>
                      <a:pt x="365" y="274"/>
                    </a:cubicBezTo>
                    <a:cubicBezTo>
                      <a:pt x="61" y="487"/>
                      <a:pt x="0" y="943"/>
                      <a:pt x="213" y="1247"/>
                    </a:cubicBezTo>
                    <a:cubicBezTo>
                      <a:pt x="361" y="1432"/>
                      <a:pt x="588" y="1538"/>
                      <a:pt x="811" y="1538"/>
                    </a:cubicBezTo>
                    <a:cubicBezTo>
                      <a:pt x="955" y="1538"/>
                      <a:pt x="1097" y="1494"/>
                      <a:pt x="1216" y="1399"/>
                    </a:cubicBezTo>
                    <a:cubicBezTo>
                      <a:pt x="1520" y="1186"/>
                      <a:pt x="1946" y="1"/>
                      <a:pt x="194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3" name="Google Shape;1753;p29"/>
              <p:cNvSpPr/>
              <p:nvPr/>
            </p:nvSpPr>
            <p:spPr>
              <a:xfrm>
                <a:off x="3174325" y="1744225"/>
                <a:ext cx="39550" cy="52500"/>
              </a:xfrm>
              <a:custGeom>
                <a:rect b="b" l="l" r="r" t="t"/>
                <a:pathLst>
                  <a:path extrusionOk="0" h="2100" w="1582">
                    <a:moveTo>
                      <a:pt x="1186" y="1"/>
                    </a:moveTo>
                    <a:cubicBezTo>
                      <a:pt x="1186" y="1"/>
                      <a:pt x="183" y="791"/>
                      <a:pt x="92" y="1186"/>
                    </a:cubicBezTo>
                    <a:cubicBezTo>
                      <a:pt x="1" y="1551"/>
                      <a:pt x="214" y="1946"/>
                      <a:pt x="609" y="2068"/>
                    </a:cubicBezTo>
                    <a:cubicBezTo>
                      <a:pt x="673" y="2089"/>
                      <a:pt x="738" y="2099"/>
                      <a:pt x="802" y="2099"/>
                    </a:cubicBezTo>
                    <a:cubicBezTo>
                      <a:pt x="1104" y="2099"/>
                      <a:pt x="1390" y="1877"/>
                      <a:pt x="1490" y="1551"/>
                    </a:cubicBezTo>
                    <a:cubicBezTo>
                      <a:pt x="1582" y="1186"/>
                      <a:pt x="1186" y="1"/>
                      <a:pt x="118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4" name="Google Shape;1754;p29"/>
              <p:cNvSpPr/>
              <p:nvPr/>
            </p:nvSpPr>
            <p:spPr>
              <a:xfrm>
                <a:off x="3170550" y="1822500"/>
                <a:ext cx="48650" cy="39725"/>
              </a:xfrm>
              <a:custGeom>
                <a:rect b="b" l="l" r="r" t="t"/>
                <a:pathLst>
                  <a:path extrusionOk="0" h="1589" w="1946">
                    <a:moveTo>
                      <a:pt x="0" y="1"/>
                    </a:moveTo>
                    <a:cubicBezTo>
                      <a:pt x="0" y="1"/>
                      <a:pt x="365" y="1156"/>
                      <a:pt x="669" y="1429"/>
                    </a:cubicBezTo>
                    <a:cubicBezTo>
                      <a:pt x="801" y="1535"/>
                      <a:pt x="961" y="1589"/>
                      <a:pt x="1121" y="1589"/>
                    </a:cubicBezTo>
                    <a:cubicBezTo>
                      <a:pt x="1328" y="1589"/>
                      <a:pt x="1534" y="1497"/>
                      <a:pt x="1672" y="1308"/>
                    </a:cubicBezTo>
                    <a:cubicBezTo>
                      <a:pt x="1945" y="973"/>
                      <a:pt x="1885" y="517"/>
                      <a:pt x="1550" y="305"/>
                    </a:cubicBezTo>
                    <a:cubicBezTo>
                      <a:pt x="1246" y="62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5" name="Google Shape;1755;p29"/>
              <p:cNvSpPr/>
              <p:nvPr/>
            </p:nvSpPr>
            <p:spPr>
              <a:xfrm>
                <a:off x="3223725" y="1544675"/>
                <a:ext cx="38025" cy="52925"/>
              </a:xfrm>
              <a:custGeom>
                <a:rect b="b" l="l" r="r" t="t"/>
                <a:pathLst>
                  <a:path extrusionOk="0" h="2117" w="1521">
                    <a:moveTo>
                      <a:pt x="746" y="0"/>
                    </a:moveTo>
                    <a:cubicBezTo>
                      <a:pt x="419" y="0"/>
                      <a:pt x="140" y="223"/>
                      <a:pt x="62" y="536"/>
                    </a:cubicBezTo>
                    <a:cubicBezTo>
                      <a:pt x="1" y="931"/>
                      <a:pt x="457" y="2117"/>
                      <a:pt x="457" y="2117"/>
                    </a:cubicBezTo>
                    <a:cubicBezTo>
                      <a:pt x="457" y="2117"/>
                      <a:pt x="1369" y="1266"/>
                      <a:pt x="1429" y="840"/>
                    </a:cubicBezTo>
                    <a:cubicBezTo>
                      <a:pt x="1521" y="475"/>
                      <a:pt x="1277" y="80"/>
                      <a:pt x="913" y="19"/>
                    </a:cubicBezTo>
                    <a:cubicBezTo>
                      <a:pt x="856" y="6"/>
                      <a:pt x="800" y="0"/>
                      <a:pt x="74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6" name="Google Shape;1756;p29"/>
              <p:cNvSpPr/>
              <p:nvPr/>
            </p:nvSpPr>
            <p:spPr>
              <a:xfrm>
                <a:off x="3252600" y="1592450"/>
                <a:ext cx="40300" cy="49225"/>
              </a:xfrm>
              <a:custGeom>
                <a:rect b="b" l="l" r="r" t="t"/>
                <a:pathLst>
                  <a:path extrusionOk="0" h="1969" w="1612">
                    <a:moveTo>
                      <a:pt x="814" y="0"/>
                    </a:moveTo>
                    <a:cubicBezTo>
                      <a:pt x="703" y="0"/>
                      <a:pt x="591" y="28"/>
                      <a:pt x="487" y="84"/>
                    </a:cubicBezTo>
                    <a:cubicBezTo>
                      <a:pt x="122" y="236"/>
                      <a:pt x="1" y="692"/>
                      <a:pt x="183" y="1026"/>
                    </a:cubicBezTo>
                    <a:cubicBezTo>
                      <a:pt x="366" y="1361"/>
                      <a:pt x="1429" y="1969"/>
                      <a:pt x="1429" y="1969"/>
                    </a:cubicBezTo>
                    <a:cubicBezTo>
                      <a:pt x="1429" y="1969"/>
                      <a:pt x="1612" y="722"/>
                      <a:pt x="1429" y="388"/>
                    </a:cubicBezTo>
                    <a:cubicBezTo>
                      <a:pt x="1303" y="136"/>
                      <a:pt x="1062" y="0"/>
                      <a:pt x="81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7" name="Google Shape;1757;p29"/>
              <p:cNvSpPr/>
              <p:nvPr/>
            </p:nvSpPr>
            <p:spPr>
              <a:xfrm>
                <a:off x="3178125" y="1592050"/>
                <a:ext cx="54000" cy="36075"/>
              </a:xfrm>
              <a:custGeom>
                <a:rect b="b" l="l" r="r" t="t"/>
                <a:pathLst>
                  <a:path extrusionOk="0" h="1443" w="2160">
                    <a:moveTo>
                      <a:pt x="772" y="0"/>
                    </a:moveTo>
                    <a:cubicBezTo>
                      <a:pt x="421" y="0"/>
                      <a:pt x="114" y="256"/>
                      <a:pt x="31" y="586"/>
                    </a:cubicBezTo>
                    <a:cubicBezTo>
                      <a:pt x="1" y="1012"/>
                      <a:pt x="275" y="1377"/>
                      <a:pt x="639" y="1437"/>
                    </a:cubicBezTo>
                    <a:cubicBezTo>
                      <a:pt x="661" y="1441"/>
                      <a:pt x="685" y="1442"/>
                      <a:pt x="712" y="1442"/>
                    </a:cubicBezTo>
                    <a:cubicBezTo>
                      <a:pt x="1156" y="1442"/>
                      <a:pt x="2159" y="982"/>
                      <a:pt x="2159" y="982"/>
                    </a:cubicBezTo>
                    <a:cubicBezTo>
                      <a:pt x="2159" y="982"/>
                      <a:pt x="1278" y="100"/>
                      <a:pt x="882" y="9"/>
                    </a:cubicBezTo>
                    <a:cubicBezTo>
                      <a:pt x="845" y="3"/>
                      <a:pt x="808" y="0"/>
                      <a:pt x="77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8" name="Google Shape;1758;p29"/>
              <p:cNvSpPr/>
              <p:nvPr/>
            </p:nvSpPr>
            <p:spPr>
              <a:xfrm>
                <a:off x="3463850" y="1673600"/>
                <a:ext cx="53975" cy="36000"/>
              </a:xfrm>
              <a:custGeom>
                <a:rect b="b" l="l" r="r" t="t"/>
                <a:pathLst>
                  <a:path extrusionOk="0" h="1440" w="2159">
                    <a:moveTo>
                      <a:pt x="1405" y="1"/>
                    </a:moveTo>
                    <a:cubicBezTo>
                      <a:pt x="1344" y="1"/>
                      <a:pt x="1281" y="10"/>
                      <a:pt x="1217" y="30"/>
                    </a:cubicBezTo>
                    <a:cubicBezTo>
                      <a:pt x="852" y="90"/>
                      <a:pt x="1" y="1063"/>
                      <a:pt x="1" y="1063"/>
                    </a:cubicBezTo>
                    <a:cubicBezTo>
                      <a:pt x="1" y="1063"/>
                      <a:pt x="980" y="1440"/>
                      <a:pt x="1433" y="1440"/>
                    </a:cubicBezTo>
                    <a:cubicBezTo>
                      <a:pt x="1478" y="1440"/>
                      <a:pt x="1518" y="1436"/>
                      <a:pt x="1551" y="1428"/>
                    </a:cubicBezTo>
                    <a:cubicBezTo>
                      <a:pt x="1946" y="1367"/>
                      <a:pt x="2159" y="972"/>
                      <a:pt x="2098" y="607"/>
                    </a:cubicBezTo>
                    <a:cubicBezTo>
                      <a:pt x="1996" y="250"/>
                      <a:pt x="1723" y="1"/>
                      <a:pt x="140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9" name="Google Shape;1759;p29"/>
              <p:cNvSpPr/>
              <p:nvPr/>
            </p:nvSpPr>
            <p:spPr>
              <a:xfrm>
                <a:off x="3399275" y="1650600"/>
                <a:ext cx="53975" cy="35175"/>
              </a:xfrm>
              <a:custGeom>
                <a:rect b="b" l="l" r="r" t="t"/>
                <a:pathLst>
                  <a:path extrusionOk="0" h="1407" w="2159">
                    <a:moveTo>
                      <a:pt x="1309" y="0"/>
                    </a:moveTo>
                    <a:cubicBezTo>
                      <a:pt x="1229" y="0"/>
                      <a:pt x="1146" y="12"/>
                      <a:pt x="1064" y="38"/>
                    </a:cubicBezTo>
                    <a:cubicBezTo>
                      <a:pt x="699" y="190"/>
                      <a:pt x="0" y="1223"/>
                      <a:pt x="0" y="1223"/>
                    </a:cubicBezTo>
                    <a:cubicBezTo>
                      <a:pt x="0" y="1223"/>
                      <a:pt x="814" y="1406"/>
                      <a:pt x="1326" y="1406"/>
                    </a:cubicBezTo>
                    <a:cubicBezTo>
                      <a:pt x="1440" y="1406"/>
                      <a:pt x="1539" y="1397"/>
                      <a:pt x="1611" y="1375"/>
                    </a:cubicBezTo>
                    <a:cubicBezTo>
                      <a:pt x="1976" y="1223"/>
                      <a:pt x="2158" y="828"/>
                      <a:pt x="2006" y="463"/>
                    </a:cubicBezTo>
                    <a:cubicBezTo>
                      <a:pt x="1886" y="175"/>
                      <a:pt x="1613" y="0"/>
                      <a:pt x="130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760" name="Google Shape;1760;p29"/>
          <p:cNvGrpSpPr/>
          <p:nvPr/>
        </p:nvGrpSpPr>
        <p:grpSpPr>
          <a:xfrm flipH="1">
            <a:off x="-202063" y="-288700"/>
            <a:ext cx="1812302" cy="2282755"/>
            <a:chOff x="7534826" y="-289613"/>
            <a:chExt cx="1812302" cy="2282755"/>
          </a:xfrm>
        </p:grpSpPr>
        <p:grpSp>
          <p:nvGrpSpPr>
            <p:cNvPr id="1761" name="Google Shape;1761;p29"/>
            <p:cNvGrpSpPr/>
            <p:nvPr/>
          </p:nvGrpSpPr>
          <p:grpSpPr>
            <a:xfrm flipH="1">
              <a:off x="8765390" y="388088"/>
              <a:ext cx="541075" cy="665100"/>
              <a:chOff x="2621125" y="4556025"/>
              <a:chExt cx="541075" cy="665100"/>
            </a:xfrm>
          </p:grpSpPr>
          <p:sp>
            <p:nvSpPr>
              <p:cNvPr id="1762" name="Google Shape;1762;p29"/>
              <p:cNvSpPr/>
              <p:nvPr/>
            </p:nvSpPr>
            <p:spPr>
              <a:xfrm>
                <a:off x="2621125" y="4556025"/>
                <a:ext cx="541075" cy="665100"/>
              </a:xfrm>
              <a:custGeom>
                <a:rect b="b" l="l" r="r" t="t"/>
                <a:pathLst>
                  <a:path extrusionOk="0" h="26604" w="21643">
                    <a:moveTo>
                      <a:pt x="3323" y="635"/>
                    </a:moveTo>
                    <a:cubicBezTo>
                      <a:pt x="3408" y="635"/>
                      <a:pt x="3513" y="671"/>
                      <a:pt x="3618" y="692"/>
                    </a:cubicBezTo>
                    <a:cubicBezTo>
                      <a:pt x="3983" y="813"/>
                      <a:pt x="4104" y="996"/>
                      <a:pt x="4135" y="1117"/>
                    </a:cubicBezTo>
                    <a:cubicBezTo>
                      <a:pt x="4348" y="1664"/>
                      <a:pt x="3831" y="2728"/>
                      <a:pt x="3314" y="3549"/>
                    </a:cubicBezTo>
                    <a:cubicBezTo>
                      <a:pt x="3040" y="2546"/>
                      <a:pt x="2797" y="1300"/>
                      <a:pt x="3040" y="813"/>
                    </a:cubicBezTo>
                    <a:cubicBezTo>
                      <a:pt x="3132" y="692"/>
                      <a:pt x="3162" y="661"/>
                      <a:pt x="3223" y="661"/>
                    </a:cubicBezTo>
                    <a:cubicBezTo>
                      <a:pt x="3251" y="642"/>
                      <a:pt x="3285" y="635"/>
                      <a:pt x="3323" y="635"/>
                    </a:cubicBezTo>
                    <a:close/>
                    <a:moveTo>
                      <a:pt x="6033" y="5849"/>
                    </a:moveTo>
                    <a:cubicBezTo>
                      <a:pt x="6307" y="5849"/>
                      <a:pt x="6509" y="6014"/>
                      <a:pt x="6840" y="6345"/>
                    </a:cubicBezTo>
                    <a:cubicBezTo>
                      <a:pt x="7325" y="6805"/>
                      <a:pt x="7961" y="7351"/>
                      <a:pt x="9216" y="7351"/>
                    </a:cubicBezTo>
                    <a:cubicBezTo>
                      <a:pt x="9454" y="7351"/>
                      <a:pt x="9715" y="7331"/>
                      <a:pt x="10001" y="7288"/>
                    </a:cubicBezTo>
                    <a:cubicBezTo>
                      <a:pt x="10511" y="7216"/>
                      <a:pt x="11051" y="7166"/>
                      <a:pt x="11611" y="7166"/>
                    </a:cubicBezTo>
                    <a:cubicBezTo>
                      <a:pt x="13925" y="7166"/>
                      <a:pt x="16594" y="8024"/>
                      <a:pt x="18968" y="11816"/>
                    </a:cubicBezTo>
                    <a:cubicBezTo>
                      <a:pt x="20457" y="14096"/>
                      <a:pt x="20913" y="16254"/>
                      <a:pt x="20366" y="18291"/>
                    </a:cubicBezTo>
                    <a:cubicBezTo>
                      <a:pt x="19697" y="20753"/>
                      <a:pt x="17478" y="22911"/>
                      <a:pt x="13801" y="24765"/>
                    </a:cubicBezTo>
                    <a:cubicBezTo>
                      <a:pt x="12318" y="25514"/>
                      <a:pt x="10902" y="25886"/>
                      <a:pt x="9582" y="25886"/>
                    </a:cubicBezTo>
                    <a:cubicBezTo>
                      <a:pt x="8222" y="25886"/>
                      <a:pt x="6963" y="25491"/>
                      <a:pt x="5837" y="24704"/>
                    </a:cubicBezTo>
                    <a:cubicBezTo>
                      <a:pt x="3496" y="23063"/>
                      <a:pt x="2129" y="19963"/>
                      <a:pt x="1977" y="17713"/>
                    </a:cubicBezTo>
                    <a:cubicBezTo>
                      <a:pt x="1703" y="13883"/>
                      <a:pt x="3800" y="10905"/>
                      <a:pt x="4803" y="9506"/>
                    </a:cubicBezTo>
                    <a:lnTo>
                      <a:pt x="4864" y="9415"/>
                    </a:lnTo>
                    <a:cubicBezTo>
                      <a:pt x="5411" y="8655"/>
                      <a:pt x="5199" y="7895"/>
                      <a:pt x="5107" y="7348"/>
                    </a:cubicBezTo>
                    <a:cubicBezTo>
                      <a:pt x="4955" y="6649"/>
                      <a:pt x="4895" y="6345"/>
                      <a:pt x="5411" y="6041"/>
                    </a:cubicBezTo>
                    <a:cubicBezTo>
                      <a:pt x="5563" y="5981"/>
                      <a:pt x="5655" y="5889"/>
                      <a:pt x="5776" y="5889"/>
                    </a:cubicBezTo>
                    <a:cubicBezTo>
                      <a:pt x="5871" y="5862"/>
                      <a:pt x="5955" y="5849"/>
                      <a:pt x="6033" y="5849"/>
                    </a:cubicBezTo>
                    <a:close/>
                    <a:moveTo>
                      <a:pt x="3337" y="1"/>
                    </a:moveTo>
                    <a:cubicBezTo>
                      <a:pt x="2919" y="1"/>
                      <a:pt x="2589" y="190"/>
                      <a:pt x="2402" y="540"/>
                    </a:cubicBezTo>
                    <a:cubicBezTo>
                      <a:pt x="1977" y="1330"/>
                      <a:pt x="2402" y="2941"/>
                      <a:pt x="2676" y="3792"/>
                    </a:cubicBezTo>
                    <a:cubicBezTo>
                      <a:pt x="2092" y="3598"/>
                      <a:pt x="1470" y="3422"/>
                      <a:pt x="808" y="3422"/>
                    </a:cubicBezTo>
                    <a:cubicBezTo>
                      <a:pt x="643" y="3422"/>
                      <a:pt x="475" y="3433"/>
                      <a:pt x="305" y="3458"/>
                    </a:cubicBezTo>
                    <a:cubicBezTo>
                      <a:pt x="123" y="3488"/>
                      <a:pt x="1" y="3640"/>
                      <a:pt x="1" y="3853"/>
                    </a:cubicBezTo>
                    <a:cubicBezTo>
                      <a:pt x="31" y="4035"/>
                      <a:pt x="183" y="4157"/>
                      <a:pt x="396" y="4157"/>
                    </a:cubicBezTo>
                    <a:cubicBezTo>
                      <a:pt x="544" y="4136"/>
                      <a:pt x="691" y="4127"/>
                      <a:pt x="838" y="4127"/>
                    </a:cubicBezTo>
                    <a:cubicBezTo>
                      <a:pt x="2451" y="4127"/>
                      <a:pt x="4011" y="5266"/>
                      <a:pt x="4651" y="5768"/>
                    </a:cubicBezTo>
                    <a:cubicBezTo>
                      <a:pt x="4104" y="6315"/>
                      <a:pt x="4226" y="6953"/>
                      <a:pt x="4378" y="7531"/>
                    </a:cubicBezTo>
                    <a:cubicBezTo>
                      <a:pt x="4499" y="8047"/>
                      <a:pt x="4621" y="8595"/>
                      <a:pt x="4256" y="9081"/>
                    </a:cubicBezTo>
                    <a:lnTo>
                      <a:pt x="4196" y="9172"/>
                    </a:lnTo>
                    <a:cubicBezTo>
                      <a:pt x="3223" y="10540"/>
                      <a:pt x="1004" y="13731"/>
                      <a:pt x="1278" y="17774"/>
                    </a:cubicBezTo>
                    <a:cubicBezTo>
                      <a:pt x="1430" y="20114"/>
                      <a:pt x="2797" y="23458"/>
                      <a:pt x="5381" y="25282"/>
                    </a:cubicBezTo>
                    <a:cubicBezTo>
                      <a:pt x="6614" y="26151"/>
                      <a:pt x="8035" y="26603"/>
                      <a:pt x="9537" y="26603"/>
                    </a:cubicBezTo>
                    <a:cubicBezTo>
                      <a:pt x="10294" y="26603"/>
                      <a:pt x="11071" y="26489"/>
                      <a:pt x="11855" y="26254"/>
                    </a:cubicBezTo>
                    <a:cubicBezTo>
                      <a:pt x="12554" y="26072"/>
                      <a:pt x="13284" y="25768"/>
                      <a:pt x="13983" y="25434"/>
                    </a:cubicBezTo>
                    <a:cubicBezTo>
                      <a:pt x="17874" y="23488"/>
                      <a:pt x="20184" y="21118"/>
                      <a:pt x="20913" y="18504"/>
                    </a:cubicBezTo>
                    <a:cubicBezTo>
                      <a:pt x="21643" y="16254"/>
                      <a:pt x="21126" y="13914"/>
                      <a:pt x="19545" y="11452"/>
                    </a:cubicBezTo>
                    <a:cubicBezTo>
                      <a:pt x="16979" y="7384"/>
                      <a:pt x="14046" y="6479"/>
                      <a:pt x="11653" y="6479"/>
                    </a:cubicBezTo>
                    <a:cubicBezTo>
                      <a:pt x="11042" y="6479"/>
                      <a:pt x="10466" y="6538"/>
                      <a:pt x="9940" y="6619"/>
                    </a:cubicBezTo>
                    <a:cubicBezTo>
                      <a:pt x="9712" y="6651"/>
                      <a:pt x="9505" y="6666"/>
                      <a:pt x="9315" y="6666"/>
                    </a:cubicBezTo>
                    <a:cubicBezTo>
                      <a:pt x="8266" y="6666"/>
                      <a:pt x="7759" y="6215"/>
                      <a:pt x="7296" y="5829"/>
                    </a:cubicBezTo>
                    <a:cubicBezTo>
                      <a:pt x="6933" y="5514"/>
                      <a:pt x="6570" y="5180"/>
                      <a:pt x="6037" y="5180"/>
                    </a:cubicBezTo>
                    <a:cubicBezTo>
                      <a:pt x="5901" y="5180"/>
                      <a:pt x="5755" y="5202"/>
                      <a:pt x="5594" y="5251"/>
                    </a:cubicBezTo>
                    <a:cubicBezTo>
                      <a:pt x="5472" y="5281"/>
                      <a:pt x="5381" y="5312"/>
                      <a:pt x="5290" y="5373"/>
                    </a:cubicBezTo>
                    <a:cubicBezTo>
                      <a:pt x="5016" y="5129"/>
                      <a:pt x="4408" y="4643"/>
                      <a:pt x="3648" y="4218"/>
                    </a:cubicBezTo>
                    <a:cubicBezTo>
                      <a:pt x="4104" y="3610"/>
                      <a:pt x="5138" y="1968"/>
                      <a:pt x="4743" y="874"/>
                    </a:cubicBezTo>
                    <a:cubicBezTo>
                      <a:pt x="4651" y="570"/>
                      <a:pt x="4408" y="205"/>
                      <a:pt x="3740" y="53"/>
                    </a:cubicBezTo>
                    <a:cubicBezTo>
                      <a:pt x="3598" y="18"/>
                      <a:pt x="3464" y="1"/>
                      <a:pt x="333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3" name="Google Shape;1763;p29"/>
              <p:cNvSpPr/>
              <p:nvPr/>
            </p:nvSpPr>
            <p:spPr>
              <a:xfrm>
                <a:off x="2689525" y="4781650"/>
                <a:ext cx="97325" cy="301225"/>
              </a:xfrm>
              <a:custGeom>
                <a:rect b="b" l="l" r="r" t="t"/>
                <a:pathLst>
                  <a:path extrusionOk="0" h="12049" w="3893">
                    <a:moveTo>
                      <a:pt x="3490" y="1"/>
                    </a:moveTo>
                    <a:cubicBezTo>
                      <a:pt x="3357" y="1"/>
                      <a:pt x="3222" y="64"/>
                      <a:pt x="3162" y="208"/>
                    </a:cubicBezTo>
                    <a:cubicBezTo>
                      <a:pt x="2463" y="2062"/>
                      <a:pt x="1186" y="3673"/>
                      <a:pt x="608" y="5618"/>
                    </a:cubicBezTo>
                    <a:cubicBezTo>
                      <a:pt x="1" y="7655"/>
                      <a:pt x="304" y="9904"/>
                      <a:pt x="1125" y="11819"/>
                    </a:cubicBezTo>
                    <a:cubicBezTo>
                      <a:pt x="1174" y="11978"/>
                      <a:pt x="1311" y="12048"/>
                      <a:pt x="1448" y="12048"/>
                    </a:cubicBezTo>
                    <a:cubicBezTo>
                      <a:pt x="1651" y="12048"/>
                      <a:pt x="1854" y="11891"/>
                      <a:pt x="1763" y="11637"/>
                    </a:cubicBezTo>
                    <a:cubicBezTo>
                      <a:pt x="912" y="9661"/>
                      <a:pt x="730" y="7564"/>
                      <a:pt x="1338" y="5527"/>
                    </a:cubicBezTo>
                    <a:cubicBezTo>
                      <a:pt x="1855" y="3703"/>
                      <a:pt x="3162" y="2184"/>
                      <a:pt x="3800" y="390"/>
                    </a:cubicBezTo>
                    <a:cubicBezTo>
                      <a:pt x="3892" y="151"/>
                      <a:pt x="3694" y="1"/>
                      <a:pt x="34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4" name="Google Shape;1764;p29"/>
              <p:cNvSpPr/>
              <p:nvPr/>
            </p:nvSpPr>
            <p:spPr>
              <a:xfrm>
                <a:off x="2743425" y="5103950"/>
                <a:ext cx="134575" cy="76550"/>
              </a:xfrm>
              <a:custGeom>
                <a:rect b="b" l="l" r="r" t="t"/>
                <a:pathLst>
                  <a:path extrusionOk="0" h="3062" w="5383">
                    <a:moveTo>
                      <a:pt x="411" y="0"/>
                    </a:moveTo>
                    <a:cubicBezTo>
                      <a:pt x="205" y="0"/>
                      <a:pt x="1" y="174"/>
                      <a:pt x="94" y="416"/>
                    </a:cubicBezTo>
                    <a:cubicBezTo>
                      <a:pt x="398" y="1267"/>
                      <a:pt x="1279" y="1754"/>
                      <a:pt x="2039" y="2149"/>
                    </a:cubicBezTo>
                    <a:cubicBezTo>
                      <a:pt x="2951" y="2605"/>
                      <a:pt x="3924" y="2939"/>
                      <a:pt x="4927" y="3061"/>
                    </a:cubicBezTo>
                    <a:cubicBezTo>
                      <a:pt x="4937" y="3061"/>
                      <a:pt x="4948" y="3062"/>
                      <a:pt x="4958" y="3062"/>
                    </a:cubicBezTo>
                    <a:cubicBezTo>
                      <a:pt x="5382" y="3062"/>
                      <a:pt x="5373" y="2451"/>
                      <a:pt x="4957" y="2362"/>
                    </a:cubicBezTo>
                    <a:cubicBezTo>
                      <a:pt x="4136" y="2301"/>
                      <a:pt x="3316" y="1997"/>
                      <a:pt x="2556" y="1632"/>
                    </a:cubicBezTo>
                    <a:cubicBezTo>
                      <a:pt x="1948" y="1389"/>
                      <a:pt x="1006" y="933"/>
                      <a:pt x="732" y="234"/>
                    </a:cubicBezTo>
                    <a:cubicBezTo>
                      <a:pt x="673" y="69"/>
                      <a:pt x="542" y="0"/>
                      <a:pt x="41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5" name="Google Shape;1765;p29"/>
              <p:cNvSpPr/>
              <p:nvPr/>
            </p:nvSpPr>
            <p:spPr>
              <a:xfrm>
                <a:off x="3057325" y="4965300"/>
                <a:ext cx="24325" cy="21750"/>
              </a:xfrm>
              <a:custGeom>
                <a:rect b="b" l="l" r="r" t="t"/>
                <a:pathLst>
                  <a:path extrusionOk="0" h="870" w="973">
                    <a:moveTo>
                      <a:pt x="461" y="0"/>
                    </a:moveTo>
                    <a:cubicBezTo>
                      <a:pt x="439" y="0"/>
                      <a:pt x="417" y="2"/>
                      <a:pt x="395" y="5"/>
                    </a:cubicBezTo>
                    <a:cubicBezTo>
                      <a:pt x="152" y="96"/>
                      <a:pt x="0" y="309"/>
                      <a:pt x="91" y="552"/>
                    </a:cubicBezTo>
                    <a:cubicBezTo>
                      <a:pt x="143" y="733"/>
                      <a:pt x="326" y="869"/>
                      <a:pt x="510" y="869"/>
                    </a:cubicBezTo>
                    <a:cubicBezTo>
                      <a:pt x="543" y="869"/>
                      <a:pt x="576" y="865"/>
                      <a:pt x="608" y="856"/>
                    </a:cubicBezTo>
                    <a:cubicBezTo>
                      <a:pt x="821" y="765"/>
                      <a:pt x="973" y="552"/>
                      <a:pt x="912" y="309"/>
                    </a:cubicBezTo>
                    <a:cubicBezTo>
                      <a:pt x="857" y="118"/>
                      <a:pt x="656" y="0"/>
                      <a:pt x="4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6" name="Google Shape;1766;p29"/>
              <p:cNvSpPr/>
              <p:nvPr/>
            </p:nvSpPr>
            <p:spPr>
              <a:xfrm>
                <a:off x="3092275" y="4944225"/>
                <a:ext cx="25100" cy="21875"/>
              </a:xfrm>
              <a:custGeom>
                <a:rect b="b" l="l" r="r" t="t"/>
                <a:pathLst>
                  <a:path extrusionOk="0" h="875" w="1004">
                    <a:moveTo>
                      <a:pt x="525" y="0"/>
                    </a:moveTo>
                    <a:cubicBezTo>
                      <a:pt x="482" y="0"/>
                      <a:pt x="438" y="9"/>
                      <a:pt x="395" y="27"/>
                    </a:cubicBezTo>
                    <a:cubicBezTo>
                      <a:pt x="152" y="88"/>
                      <a:pt x="0" y="331"/>
                      <a:pt x="91" y="544"/>
                    </a:cubicBezTo>
                    <a:cubicBezTo>
                      <a:pt x="140" y="738"/>
                      <a:pt x="305" y="875"/>
                      <a:pt x="479" y="875"/>
                    </a:cubicBezTo>
                    <a:cubicBezTo>
                      <a:pt x="522" y="875"/>
                      <a:pt x="566" y="866"/>
                      <a:pt x="608" y="848"/>
                    </a:cubicBezTo>
                    <a:cubicBezTo>
                      <a:pt x="851" y="787"/>
                      <a:pt x="1003" y="544"/>
                      <a:pt x="912" y="331"/>
                    </a:cubicBezTo>
                    <a:cubicBezTo>
                      <a:pt x="864" y="137"/>
                      <a:pt x="698" y="0"/>
                      <a:pt x="52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7" name="Google Shape;1767;p29"/>
              <p:cNvSpPr/>
              <p:nvPr/>
            </p:nvSpPr>
            <p:spPr>
              <a:xfrm>
                <a:off x="3092275" y="5014050"/>
                <a:ext cx="22825" cy="22825"/>
              </a:xfrm>
              <a:custGeom>
                <a:rect b="b" l="l" r="r" t="t"/>
                <a:pathLst>
                  <a:path extrusionOk="0" h="913" w="913">
                    <a:moveTo>
                      <a:pt x="456" y="0"/>
                    </a:moveTo>
                    <a:cubicBezTo>
                      <a:pt x="213" y="0"/>
                      <a:pt x="0" y="183"/>
                      <a:pt x="0" y="456"/>
                    </a:cubicBezTo>
                    <a:cubicBezTo>
                      <a:pt x="0" y="699"/>
                      <a:pt x="213" y="912"/>
                      <a:pt x="456" y="912"/>
                    </a:cubicBezTo>
                    <a:cubicBezTo>
                      <a:pt x="730" y="912"/>
                      <a:pt x="912" y="699"/>
                      <a:pt x="912" y="456"/>
                    </a:cubicBezTo>
                    <a:cubicBezTo>
                      <a:pt x="912" y="183"/>
                      <a:pt x="730" y="0"/>
                      <a:pt x="4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8" name="Google Shape;1768;p29"/>
              <p:cNvSpPr/>
              <p:nvPr/>
            </p:nvSpPr>
            <p:spPr>
              <a:xfrm>
                <a:off x="3064925" y="5012625"/>
                <a:ext cx="25100" cy="21800"/>
              </a:xfrm>
              <a:custGeom>
                <a:rect b="b" l="l" r="r" t="t"/>
                <a:pathLst>
                  <a:path extrusionOk="0" h="872" w="1004">
                    <a:moveTo>
                      <a:pt x="525" y="0"/>
                    </a:moveTo>
                    <a:cubicBezTo>
                      <a:pt x="481" y="0"/>
                      <a:pt x="438" y="9"/>
                      <a:pt x="395" y="27"/>
                    </a:cubicBezTo>
                    <a:cubicBezTo>
                      <a:pt x="152" y="88"/>
                      <a:pt x="0" y="331"/>
                      <a:pt x="91" y="543"/>
                    </a:cubicBezTo>
                    <a:cubicBezTo>
                      <a:pt x="141" y="718"/>
                      <a:pt x="313" y="872"/>
                      <a:pt x="490" y="872"/>
                    </a:cubicBezTo>
                    <a:cubicBezTo>
                      <a:pt x="530" y="872"/>
                      <a:pt x="569" y="864"/>
                      <a:pt x="608" y="847"/>
                    </a:cubicBezTo>
                    <a:cubicBezTo>
                      <a:pt x="821" y="787"/>
                      <a:pt x="1003" y="543"/>
                      <a:pt x="912" y="331"/>
                    </a:cubicBezTo>
                    <a:cubicBezTo>
                      <a:pt x="863" y="136"/>
                      <a:pt x="698" y="0"/>
                      <a:pt x="52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9" name="Google Shape;1769;p29"/>
              <p:cNvSpPr/>
              <p:nvPr/>
            </p:nvSpPr>
            <p:spPr>
              <a:xfrm>
                <a:off x="3056550" y="4932800"/>
                <a:ext cx="22825" cy="19825"/>
              </a:xfrm>
              <a:custGeom>
                <a:rect b="b" l="l" r="r" t="t"/>
                <a:pathLst>
                  <a:path extrusionOk="0" h="793" w="913">
                    <a:moveTo>
                      <a:pt x="477" y="1"/>
                    </a:moveTo>
                    <a:cubicBezTo>
                      <a:pt x="433" y="1"/>
                      <a:pt x="385" y="9"/>
                      <a:pt x="335" y="28"/>
                    </a:cubicBezTo>
                    <a:cubicBezTo>
                      <a:pt x="153" y="89"/>
                      <a:pt x="1" y="271"/>
                      <a:pt x="61" y="515"/>
                    </a:cubicBezTo>
                    <a:cubicBezTo>
                      <a:pt x="143" y="678"/>
                      <a:pt x="323" y="793"/>
                      <a:pt x="512" y="793"/>
                    </a:cubicBezTo>
                    <a:cubicBezTo>
                      <a:pt x="534" y="793"/>
                      <a:pt x="556" y="791"/>
                      <a:pt x="578" y="788"/>
                    </a:cubicBezTo>
                    <a:cubicBezTo>
                      <a:pt x="761" y="697"/>
                      <a:pt x="913" y="515"/>
                      <a:pt x="821" y="271"/>
                    </a:cubicBezTo>
                    <a:cubicBezTo>
                      <a:pt x="773" y="127"/>
                      <a:pt x="648" y="1"/>
                      <a:pt x="47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0" name="Google Shape;1770;p29"/>
              <p:cNvSpPr/>
              <p:nvPr/>
            </p:nvSpPr>
            <p:spPr>
              <a:xfrm>
                <a:off x="3073275" y="4890175"/>
                <a:ext cx="30425" cy="30425"/>
              </a:xfrm>
              <a:custGeom>
                <a:rect b="b" l="l" r="r" t="t"/>
                <a:pathLst>
                  <a:path extrusionOk="0" h="1217" w="1217">
                    <a:moveTo>
                      <a:pt x="608" y="1"/>
                    </a:moveTo>
                    <a:cubicBezTo>
                      <a:pt x="274" y="1"/>
                      <a:pt x="0" y="274"/>
                      <a:pt x="0" y="609"/>
                    </a:cubicBezTo>
                    <a:cubicBezTo>
                      <a:pt x="0" y="943"/>
                      <a:pt x="274" y="1216"/>
                      <a:pt x="608" y="1216"/>
                    </a:cubicBezTo>
                    <a:cubicBezTo>
                      <a:pt x="943" y="1216"/>
                      <a:pt x="1216" y="943"/>
                      <a:pt x="1216" y="609"/>
                    </a:cubicBezTo>
                    <a:cubicBezTo>
                      <a:pt x="1216" y="274"/>
                      <a:pt x="943" y="1"/>
                      <a:pt x="60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1" name="Google Shape;1771;p29"/>
              <p:cNvSpPr/>
              <p:nvPr/>
            </p:nvSpPr>
            <p:spPr>
              <a:xfrm>
                <a:off x="3090750" y="4988825"/>
                <a:ext cx="15975" cy="14800"/>
              </a:xfrm>
              <a:custGeom>
                <a:rect b="b" l="l" r="r" t="t"/>
                <a:pathLst>
                  <a:path extrusionOk="0" h="592" w="639">
                    <a:moveTo>
                      <a:pt x="282" y="0"/>
                    </a:moveTo>
                    <a:cubicBezTo>
                      <a:pt x="260" y="0"/>
                      <a:pt x="237" y="2"/>
                      <a:pt x="213" y="6"/>
                    </a:cubicBezTo>
                    <a:cubicBezTo>
                      <a:pt x="122" y="97"/>
                      <a:pt x="0" y="249"/>
                      <a:pt x="31" y="401"/>
                    </a:cubicBezTo>
                    <a:cubicBezTo>
                      <a:pt x="56" y="528"/>
                      <a:pt x="166" y="591"/>
                      <a:pt x="307" y="591"/>
                    </a:cubicBezTo>
                    <a:cubicBezTo>
                      <a:pt x="336" y="591"/>
                      <a:pt x="365" y="589"/>
                      <a:pt x="396" y="584"/>
                    </a:cubicBezTo>
                    <a:cubicBezTo>
                      <a:pt x="548" y="553"/>
                      <a:pt x="639" y="401"/>
                      <a:pt x="608" y="219"/>
                    </a:cubicBezTo>
                    <a:cubicBezTo>
                      <a:pt x="555" y="87"/>
                      <a:pt x="433" y="0"/>
                      <a:pt x="28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2" name="Google Shape;1772;p29"/>
              <p:cNvSpPr/>
              <p:nvPr/>
            </p:nvSpPr>
            <p:spPr>
              <a:xfrm>
                <a:off x="3112025" y="4974875"/>
                <a:ext cx="16750" cy="14600"/>
              </a:xfrm>
              <a:custGeom>
                <a:rect b="b" l="l" r="r" t="t"/>
                <a:pathLst>
                  <a:path extrusionOk="0" h="584" w="670">
                    <a:moveTo>
                      <a:pt x="327" y="1"/>
                    </a:moveTo>
                    <a:cubicBezTo>
                      <a:pt x="299" y="1"/>
                      <a:pt x="272" y="6"/>
                      <a:pt x="244" y="17"/>
                    </a:cubicBezTo>
                    <a:cubicBezTo>
                      <a:pt x="92" y="47"/>
                      <a:pt x="1" y="199"/>
                      <a:pt x="61" y="382"/>
                    </a:cubicBezTo>
                    <a:cubicBezTo>
                      <a:pt x="85" y="501"/>
                      <a:pt x="184" y="583"/>
                      <a:pt x="314" y="583"/>
                    </a:cubicBezTo>
                    <a:cubicBezTo>
                      <a:pt x="350" y="583"/>
                      <a:pt x="387" y="577"/>
                      <a:pt x="426" y="564"/>
                    </a:cubicBezTo>
                    <a:cubicBezTo>
                      <a:pt x="578" y="534"/>
                      <a:pt x="669" y="382"/>
                      <a:pt x="639" y="199"/>
                    </a:cubicBezTo>
                    <a:cubicBezTo>
                      <a:pt x="564" y="100"/>
                      <a:pt x="449" y="1"/>
                      <a:pt x="32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773" name="Google Shape;1773;p29"/>
            <p:cNvSpPr/>
            <p:nvPr/>
          </p:nvSpPr>
          <p:spPr>
            <a:xfrm flipH="1">
              <a:off x="8016328" y="411425"/>
              <a:ext cx="509900" cy="524050"/>
            </a:xfrm>
            <a:custGeom>
              <a:rect b="b" l="l" r="r" t="t"/>
              <a:pathLst>
                <a:path extrusionOk="0" h="20962" w="20396">
                  <a:moveTo>
                    <a:pt x="12675" y="2102"/>
                  </a:moveTo>
                  <a:cubicBezTo>
                    <a:pt x="12918" y="2315"/>
                    <a:pt x="13314" y="2740"/>
                    <a:pt x="13769" y="3257"/>
                  </a:cubicBezTo>
                  <a:lnTo>
                    <a:pt x="9727" y="7117"/>
                  </a:lnTo>
                  <a:cubicBezTo>
                    <a:pt x="9484" y="6874"/>
                    <a:pt x="9271" y="6692"/>
                    <a:pt x="9119" y="6570"/>
                  </a:cubicBezTo>
                  <a:cubicBezTo>
                    <a:pt x="10487" y="4777"/>
                    <a:pt x="11733" y="3196"/>
                    <a:pt x="12675" y="2102"/>
                  </a:cubicBezTo>
                  <a:close/>
                  <a:moveTo>
                    <a:pt x="14195" y="3774"/>
                  </a:moveTo>
                  <a:cubicBezTo>
                    <a:pt x="15137" y="4929"/>
                    <a:pt x="16171" y="6601"/>
                    <a:pt x="16566" y="8515"/>
                  </a:cubicBezTo>
                  <a:lnTo>
                    <a:pt x="10639" y="8789"/>
                  </a:lnTo>
                  <a:cubicBezTo>
                    <a:pt x="10548" y="8364"/>
                    <a:pt x="10365" y="7938"/>
                    <a:pt x="10122" y="7634"/>
                  </a:cubicBezTo>
                  <a:lnTo>
                    <a:pt x="14195" y="3774"/>
                  </a:lnTo>
                  <a:close/>
                  <a:moveTo>
                    <a:pt x="8693" y="7117"/>
                  </a:moveTo>
                  <a:cubicBezTo>
                    <a:pt x="8876" y="7269"/>
                    <a:pt x="9180" y="7482"/>
                    <a:pt x="9453" y="7816"/>
                  </a:cubicBezTo>
                  <a:cubicBezTo>
                    <a:pt x="9727" y="8120"/>
                    <a:pt x="9940" y="8515"/>
                    <a:pt x="9970" y="8941"/>
                  </a:cubicBezTo>
                  <a:cubicBezTo>
                    <a:pt x="10061" y="9458"/>
                    <a:pt x="9848" y="10035"/>
                    <a:pt x="9362" y="10552"/>
                  </a:cubicBezTo>
                  <a:cubicBezTo>
                    <a:pt x="8811" y="11132"/>
                    <a:pt x="8287" y="11436"/>
                    <a:pt x="7712" y="11436"/>
                  </a:cubicBezTo>
                  <a:cubicBezTo>
                    <a:pt x="7685" y="11436"/>
                    <a:pt x="7657" y="11435"/>
                    <a:pt x="7630" y="11433"/>
                  </a:cubicBezTo>
                  <a:cubicBezTo>
                    <a:pt x="6809" y="11403"/>
                    <a:pt x="6171" y="10795"/>
                    <a:pt x="5988" y="10552"/>
                  </a:cubicBezTo>
                  <a:cubicBezTo>
                    <a:pt x="6900" y="9427"/>
                    <a:pt x="7812" y="8242"/>
                    <a:pt x="8693" y="7117"/>
                  </a:cubicBezTo>
                  <a:close/>
                  <a:moveTo>
                    <a:pt x="16657" y="9154"/>
                  </a:moveTo>
                  <a:cubicBezTo>
                    <a:pt x="16657" y="9275"/>
                    <a:pt x="16718" y="9397"/>
                    <a:pt x="16718" y="9488"/>
                  </a:cubicBezTo>
                  <a:cubicBezTo>
                    <a:pt x="16809" y="11312"/>
                    <a:pt x="16201" y="13075"/>
                    <a:pt x="14833" y="14625"/>
                  </a:cubicBezTo>
                  <a:lnTo>
                    <a:pt x="10244" y="10461"/>
                  </a:lnTo>
                  <a:cubicBezTo>
                    <a:pt x="10487" y="10096"/>
                    <a:pt x="10578" y="9762"/>
                    <a:pt x="10608" y="9427"/>
                  </a:cubicBezTo>
                  <a:lnTo>
                    <a:pt x="16657" y="9154"/>
                  </a:lnTo>
                  <a:close/>
                  <a:moveTo>
                    <a:pt x="5623" y="11099"/>
                  </a:moveTo>
                  <a:cubicBezTo>
                    <a:pt x="5775" y="11281"/>
                    <a:pt x="6079" y="11525"/>
                    <a:pt x="6414" y="11737"/>
                  </a:cubicBezTo>
                  <a:lnTo>
                    <a:pt x="5411" y="17330"/>
                  </a:lnTo>
                  <a:cubicBezTo>
                    <a:pt x="3860" y="16783"/>
                    <a:pt x="2645" y="15993"/>
                    <a:pt x="2158" y="15628"/>
                  </a:cubicBezTo>
                  <a:cubicBezTo>
                    <a:pt x="3040" y="14473"/>
                    <a:pt x="4286" y="12832"/>
                    <a:pt x="5623" y="11099"/>
                  </a:cubicBezTo>
                  <a:close/>
                  <a:moveTo>
                    <a:pt x="9818" y="10978"/>
                  </a:moveTo>
                  <a:lnTo>
                    <a:pt x="14377" y="15081"/>
                  </a:lnTo>
                  <a:cubicBezTo>
                    <a:pt x="13162" y="16418"/>
                    <a:pt x="11885" y="17148"/>
                    <a:pt x="10578" y="17513"/>
                  </a:cubicBezTo>
                  <a:lnTo>
                    <a:pt x="8845" y="11768"/>
                  </a:lnTo>
                  <a:cubicBezTo>
                    <a:pt x="9180" y="11585"/>
                    <a:pt x="9514" y="11312"/>
                    <a:pt x="9818" y="10978"/>
                  </a:cubicBezTo>
                  <a:close/>
                  <a:moveTo>
                    <a:pt x="7022" y="12011"/>
                  </a:moveTo>
                  <a:lnTo>
                    <a:pt x="7599" y="12133"/>
                  </a:lnTo>
                  <a:lnTo>
                    <a:pt x="7782" y="12133"/>
                  </a:lnTo>
                  <a:cubicBezTo>
                    <a:pt x="7933" y="12133"/>
                    <a:pt x="8085" y="12072"/>
                    <a:pt x="8237" y="12041"/>
                  </a:cubicBezTo>
                  <a:lnTo>
                    <a:pt x="9940" y="17695"/>
                  </a:lnTo>
                  <a:cubicBezTo>
                    <a:pt x="9399" y="17801"/>
                    <a:pt x="8868" y="17847"/>
                    <a:pt x="8355" y="17847"/>
                  </a:cubicBezTo>
                  <a:cubicBezTo>
                    <a:pt x="7540" y="17847"/>
                    <a:pt x="6769" y="17730"/>
                    <a:pt x="6079" y="17543"/>
                  </a:cubicBezTo>
                  <a:lnTo>
                    <a:pt x="7022" y="12011"/>
                  </a:lnTo>
                  <a:close/>
                  <a:moveTo>
                    <a:pt x="14258" y="580"/>
                  </a:moveTo>
                  <a:cubicBezTo>
                    <a:pt x="15103" y="580"/>
                    <a:pt x="16223" y="1752"/>
                    <a:pt x="17113" y="3531"/>
                  </a:cubicBezTo>
                  <a:cubicBezTo>
                    <a:pt x="19058" y="7269"/>
                    <a:pt x="19666" y="12589"/>
                    <a:pt x="16870" y="16236"/>
                  </a:cubicBezTo>
                  <a:cubicBezTo>
                    <a:pt x="14286" y="19519"/>
                    <a:pt x="10335" y="20187"/>
                    <a:pt x="8237" y="20248"/>
                  </a:cubicBezTo>
                  <a:cubicBezTo>
                    <a:pt x="8017" y="20258"/>
                    <a:pt x="7799" y="20262"/>
                    <a:pt x="7583" y="20262"/>
                  </a:cubicBezTo>
                  <a:cubicBezTo>
                    <a:pt x="4279" y="20262"/>
                    <a:pt x="1507" y="19205"/>
                    <a:pt x="851" y="18121"/>
                  </a:cubicBezTo>
                  <a:cubicBezTo>
                    <a:pt x="699" y="17817"/>
                    <a:pt x="699" y="17604"/>
                    <a:pt x="821" y="17330"/>
                  </a:cubicBezTo>
                  <a:cubicBezTo>
                    <a:pt x="821" y="17300"/>
                    <a:pt x="1155" y="16874"/>
                    <a:pt x="1733" y="16114"/>
                  </a:cubicBezTo>
                  <a:cubicBezTo>
                    <a:pt x="2310" y="16540"/>
                    <a:pt x="3678" y="17391"/>
                    <a:pt x="5502" y="17969"/>
                  </a:cubicBezTo>
                  <a:cubicBezTo>
                    <a:pt x="5532" y="17999"/>
                    <a:pt x="5563" y="17999"/>
                    <a:pt x="5654" y="18060"/>
                  </a:cubicBezTo>
                  <a:lnTo>
                    <a:pt x="5715" y="18060"/>
                  </a:lnTo>
                  <a:cubicBezTo>
                    <a:pt x="6559" y="18271"/>
                    <a:pt x="7473" y="18436"/>
                    <a:pt x="8415" y="18436"/>
                  </a:cubicBezTo>
                  <a:cubicBezTo>
                    <a:pt x="8558" y="18436"/>
                    <a:pt x="8701" y="18432"/>
                    <a:pt x="8845" y="18424"/>
                  </a:cubicBezTo>
                  <a:cubicBezTo>
                    <a:pt x="10851" y="18364"/>
                    <a:pt x="13070" y="17513"/>
                    <a:pt x="15107" y="15263"/>
                  </a:cubicBezTo>
                  <a:cubicBezTo>
                    <a:pt x="16748" y="13500"/>
                    <a:pt x="17508" y="11525"/>
                    <a:pt x="17356" y="9367"/>
                  </a:cubicBezTo>
                  <a:cubicBezTo>
                    <a:pt x="17113" y="5506"/>
                    <a:pt x="14013" y="2345"/>
                    <a:pt x="13101" y="1525"/>
                  </a:cubicBezTo>
                  <a:cubicBezTo>
                    <a:pt x="13314" y="1251"/>
                    <a:pt x="13466" y="1069"/>
                    <a:pt x="13617" y="886"/>
                  </a:cubicBezTo>
                  <a:cubicBezTo>
                    <a:pt x="13769" y="673"/>
                    <a:pt x="13952" y="613"/>
                    <a:pt x="14195" y="582"/>
                  </a:cubicBezTo>
                  <a:cubicBezTo>
                    <a:pt x="14216" y="581"/>
                    <a:pt x="14237" y="580"/>
                    <a:pt x="14258" y="580"/>
                  </a:cubicBezTo>
                  <a:close/>
                  <a:moveTo>
                    <a:pt x="14306" y="0"/>
                  </a:moveTo>
                  <a:cubicBezTo>
                    <a:pt x="14269" y="0"/>
                    <a:pt x="14232" y="2"/>
                    <a:pt x="14195" y="5"/>
                  </a:cubicBezTo>
                  <a:cubicBezTo>
                    <a:pt x="13830" y="5"/>
                    <a:pt x="13435" y="187"/>
                    <a:pt x="13162" y="491"/>
                  </a:cubicBezTo>
                  <a:cubicBezTo>
                    <a:pt x="12979" y="734"/>
                    <a:pt x="12706" y="1038"/>
                    <a:pt x="12402" y="1403"/>
                  </a:cubicBezTo>
                  <a:cubicBezTo>
                    <a:pt x="9788" y="4534"/>
                    <a:pt x="3921" y="12193"/>
                    <a:pt x="1429" y="15506"/>
                  </a:cubicBezTo>
                  <a:cubicBezTo>
                    <a:pt x="790" y="16327"/>
                    <a:pt x="365" y="16905"/>
                    <a:pt x="304" y="16996"/>
                  </a:cubicBezTo>
                  <a:cubicBezTo>
                    <a:pt x="0" y="17482"/>
                    <a:pt x="0" y="17969"/>
                    <a:pt x="304" y="18455"/>
                  </a:cubicBezTo>
                  <a:cubicBezTo>
                    <a:pt x="1161" y="19882"/>
                    <a:pt x="4296" y="20961"/>
                    <a:pt x="7595" y="20961"/>
                  </a:cubicBezTo>
                  <a:cubicBezTo>
                    <a:pt x="7809" y="20961"/>
                    <a:pt x="8023" y="20957"/>
                    <a:pt x="8237" y="20947"/>
                  </a:cubicBezTo>
                  <a:cubicBezTo>
                    <a:pt x="10487" y="20826"/>
                    <a:pt x="14621" y="20127"/>
                    <a:pt x="17356" y="16631"/>
                  </a:cubicBezTo>
                  <a:cubicBezTo>
                    <a:pt x="20396" y="12771"/>
                    <a:pt x="19757" y="7148"/>
                    <a:pt x="17721" y="3318"/>
                  </a:cubicBezTo>
                  <a:cubicBezTo>
                    <a:pt x="16663" y="1262"/>
                    <a:pt x="15379" y="0"/>
                    <a:pt x="14306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4" name="Google Shape;1774;p29"/>
            <p:cNvSpPr/>
            <p:nvPr/>
          </p:nvSpPr>
          <p:spPr>
            <a:xfrm flipH="1" rot="-2868042">
              <a:off x="8059035" y="1253752"/>
              <a:ext cx="860210" cy="503391"/>
            </a:xfrm>
            <a:custGeom>
              <a:rect b="b" l="l" r="r" t="t"/>
              <a:pathLst>
                <a:path extrusionOk="0" h="20136" w="34409">
                  <a:moveTo>
                    <a:pt x="2772" y="686"/>
                  </a:moveTo>
                  <a:cubicBezTo>
                    <a:pt x="2811" y="686"/>
                    <a:pt x="2850" y="686"/>
                    <a:pt x="2888" y="688"/>
                  </a:cubicBezTo>
                  <a:cubicBezTo>
                    <a:pt x="2827" y="1113"/>
                    <a:pt x="3283" y="1660"/>
                    <a:pt x="3770" y="2055"/>
                  </a:cubicBezTo>
                  <a:cubicBezTo>
                    <a:pt x="3162" y="2055"/>
                    <a:pt x="2523" y="2207"/>
                    <a:pt x="2280" y="2602"/>
                  </a:cubicBezTo>
                  <a:cubicBezTo>
                    <a:pt x="2098" y="2937"/>
                    <a:pt x="2371" y="3393"/>
                    <a:pt x="2706" y="3788"/>
                  </a:cubicBezTo>
                  <a:cubicBezTo>
                    <a:pt x="2580" y="3750"/>
                    <a:pt x="2449" y="3728"/>
                    <a:pt x="2317" y="3728"/>
                  </a:cubicBezTo>
                  <a:cubicBezTo>
                    <a:pt x="2130" y="3728"/>
                    <a:pt x="1941" y="3772"/>
                    <a:pt x="1763" y="3879"/>
                  </a:cubicBezTo>
                  <a:cubicBezTo>
                    <a:pt x="1672" y="3909"/>
                    <a:pt x="1611" y="4001"/>
                    <a:pt x="1611" y="4092"/>
                  </a:cubicBezTo>
                  <a:cubicBezTo>
                    <a:pt x="1125" y="3575"/>
                    <a:pt x="882" y="2815"/>
                    <a:pt x="882" y="2116"/>
                  </a:cubicBezTo>
                  <a:cubicBezTo>
                    <a:pt x="882" y="1037"/>
                    <a:pt x="1861" y="686"/>
                    <a:pt x="2772" y="686"/>
                  </a:cubicBezTo>
                  <a:close/>
                  <a:moveTo>
                    <a:pt x="5281" y="537"/>
                  </a:moveTo>
                  <a:cubicBezTo>
                    <a:pt x="5814" y="537"/>
                    <a:pt x="6350" y="621"/>
                    <a:pt x="6840" y="809"/>
                  </a:cubicBezTo>
                  <a:cubicBezTo>
                    <a:pt x="6596" y="839"/>
                    <a:pt x="6353" y="931"/>
                    <a:pt x="6292" y="1113"/>
                  </a:cubicBezTo>
                  <a:cubicBezTo>
                    <a:pt x="6080" y="1539"/>
                    <a:pt x="6505" y="1873"/>
                    <a:pt x="6779" y="2146"/>
                  </a:cubicBezTo>
                  <a:cubicBezTo>
                    <a:pt x="7083" y="2481"/>
                    <a:pt x="7417" y="2785"/>
                    <a:pt x="7751" y="3119"/>
                  </a:cubicBezTo>
                  <a:cubicBezTo>
                    <a:pt x="7235" y="3028"/>
                    <a:pt x="6657" y="2876"/>
                    <a:pt x="6140" y="2754"/>
                  </a:cubicBezTo>
                  <a:cubicBezTo>
                    <a:pt x="5973" y="2709"/>
                    <a:pt x="5745" y="2648"/>
                    <a:pt x="5532" y="2648"/>
                  </a:cubicBezTo>
                  <a:cubicBezTo>
                    <a:pt x="5320" y="2648"/>
                    <a:pt x="5122" y="2709"/>
                    <a:pt x="5016" y="2906"/>
                  </a:cubicBezTo>
                  <a:cubicBezTo>
                    <a:pt x="4833" y="3271"/>
                    <a:pt x="5259" y="3666"/>
                    <a:pt x="5441" y="3940"/>
                  </a:cubicBezTo>
                  <a:cubicBezTo>
                    <a:pt x="5715" y="4244"/>
                    <a:pt x="6019" y="4487"/>
                    <a:pt x="6323" y="4761"/>
                  </a:cubicBezTo>
                  <a:lnTo>
                    <a:pt x="5532" y="4639"/>
                  </a:lnTo>
                  <a:cubicBezTo>
                    <a:pt x="5359" y="4624"/>
                    <a:pt x="5144" y="4589"/>
                    <a:pt x="4933" y="4589"/>
                  </a:cubicBezTo>
                  <a:cubicBezTo>
                    <a:pt x="4702" y="4589"/>
                    <a:pt x="4476" y="4632"/>
                    <a:pt x="4317" y="4791"/>
                  </a:cubicBezTo>
                  <a:cubicBezTo>
                    <a:pt x="3891" y="5216"/>
                    <a:pt x="4651" y="5976"/>
                    <a:pt x="5289" y="6523"/>
                  </a:cubicBezTo>
                  <a:cubicBezTo>
                    <a:pt x="5077" y="6463"/>
                    <a:pt x="4833" y="6402"/>
                    <a:pt x="4621" y="6371"/>
                  </a:cubicBezTo>
                  <a:cubicBezTo>
                    <a:pt x="4490" y="6328"/>
                    <a:pt x="4325" y="6291"/>
                    <a:pt x="4165" y="6291"/>
                  </a:cubicBezTo>
                  <a:cubicBezTo>
                    <a:pt x="3990" y="6291"/>
                    <a:pt x="3820" y="6335"/>
                    <a:pt x="3709" y="6463"/>
                  </a:cubicBezTo>
                  <a:cubicBezTo>
                    <a:pt x="3709" y="6463"/>
                    <a:pt x="3709" y="6523"/>
                    <a:pt x="3648" y="6523"/>
                  </a:cubicBezTo>
                  <a:cubicBezTo>
                    <a:pt x="3314" y="6128"/>
                    <a:pt x="3010" y="5672"/>
                    <a:pt x="2766" y="5308"/>
                  </a:cubicBezTo>
                  <a:cubicBezTo>
                    <a:pt x="2645" y="5186"/>
                    <a:pt x="2523" y="5034"/>
                    <a:pt x="2432" y="4791"/>
                  </a:cubicBezTo>
                  <a:cubicBezTo>
                    <a:pt x="2432" y="4730"/>
                    <a:pt x="2402" y="4639"/>
                    <a:pt x="2341" y="4578"/>
                  </a:cubicBezTo>
                  <a:cubicBezTo>
                    <a:pt x="2280" y="4457"/>
                    <a:pt x="2250" y="4396"/>
                    <a:pt x="2250" y="4274"/>
                  </a:cubicBezTo>
                  <a:lnTo>
                    <a:pt x="2250" y="4274"/>
                  </a:lnTo>
                  <a:cubicBezTo>
                    <a:pt x="2276" y="4460"/>
                    <a:pt x="3211" y="4553"/>
                    <a:pt x="3586" y="4553"/>
                  </a:cubicBezTo>
                  <a:cubicBezTo>
                    <a:pt x="3640" y="4553"/>
                    <a:pt x="3682" y="4552"/>
                    <a:pt x="3709" y="4548"/>
                  </a:cubicBezTo>
                  <a:cubicBezTo>
                    <a:pt x="3952" y="4548"/>
                    <a:pt x="4104" y="4153"/>
                    <a:pt x="3922" y="3970"/>
                  </a:cubicBezTo>
                  <a:cubicBezTo>
                    <a:pt x="3557" y="3636"/>
                    <a:pt x="3132" y="3241"/>
                    <a:pt x="2949" y="2786"/>
                  </a:cubicBezTo>
                  <a:lnTo>
                    <a:pt x="2949" y="2786"/>
                  </a:lnTo>
                  <a:cubicBezTo>
                    <a:pt x="2957" y="2802"/>
                    <a:pt x="3008" y="2808"/>
                    <a:pt x="3088" y="2808"/>
                  </a:cubicBezTo>
                  <a:cubicBezTo>
                    <a:pt x="3400" y="2808"/>
                    <a:pt x="4155" y="2713"/>
                    <a:pt x="4504" y="2713"/>
                  </a:cubicBezTo>
                  <a:cubicBezTo>
                    <a:pt x="4569" y="2713"/>
                    <a:pt x="4620" y="2716"/>
                    <a:pt x="4651" y="2724"/>
                  </a:cubicBezTo>
                  <a:cubicBezTo>
                    <a:pt x="4662" y="2725"/>
                    <a:pt x="4673" y="2726"/>
                    <a:pt x="4684" y="2726"/>
                  </a:cubicBezTo>
                  <a:cubicBezTo>
                    <a:pt x="4974" y="2726"/>
                    <a:pt x="5219" y="2351"/>
                    <a:pt x="4955" y="2146"/>
                  </a:cubicBezTo>
                  <a:cubicBezTo>
                    <a:pt x="4499" y="1751"/>
                    <a:pt x="4043" y="1356"/>
                    <a:pt x="3648" y="900"/>
                  </a:cubicBezTo>
                  <a:lnTo>
                    <a:pt x="3587" y="809"/>
                  </a:lnTo>
                  <a:cubicBezTo>
                    <a:pt x="3648" y="779"/>
                    <a:pt x="3739" y="779"/>
                    <a:pt x="3800" y="748"/>
                  </a:cubicBezTo>
                  <a:cubicBezTo>
                    <a:pt x="3861" y="748"/>
                    <a:pt x="3861" y="748"/>
                    <a:pt x="3891" y="688"/>
                  </a:cubicBezTo>
                  <a:cubicBezTo>
                    <a:pt x="4043" y="657"/>
                    <a:pt x="4195" y="627"/>
                    <a:pt x="4317" y="627"/>
                  </a:cubicBezTo>
                  <a:cubicBezTo>
                    <a:pt x="4629" y="569"/>
                    <a:pt x="4954" y="537"/>
                    <a:pt x="5281" y="537"/>
                  </a:cubicBezTo>
                  <a:close/>
                  <a:moveTo>
                    <a:pt x="7426" y="1634"/>
                  </a:moveTo>
                  <a:cubicBezTo>
                    <a:pt x="7636" y="1634"/>
                    <a:pt x="7846" y="1670"/>
                    <a:pt x="8055" y="1691"/>
                  </a:cubicBezTo>
                  <a:cubicBezTo>
                    <a:pt x="8724" y="1751"/>
                    <a:pt x="9271" y="2025"/>
                    <a:pt x="9849" y="2359"/>
                  </a:cubicBezTo>
                  <a:cubicBezTo>
                    <a:pt x="10913" y="3058"/>
                    <a:pt x="11764" y="4122"/>
                    <a:pt x="12220" y="5308"/>
                  </a:cubicBezTo>
                  <a:cubicBezTo>
                    <a:pt x="12767" y="6827"/>
                    <a:pt x="11976" y="8074"/>
                    <a:pt x="10548" y="8682"/>
                  </a:cubicBezTo>
                  <a:cubicBezTo>
                    <a:pt x="9933" y="8893"/>
                    <a:pt x="9321" y="8992"/>
                    <a:pt x="8723" y="8992"/>
                  </a:cubicBezTo>
                  <a:cubicBezTo>
                    <a:pt x="7431" y="8992"/>
                    <a:pt x="6207" y="8529"/>
                    <a:pt x="5168" y="7739"/>
                  </a:cubicBezTo>
                  <a:cubicBezTo>
                    <a:pt x="5107" y="7678"/>
                    <a:pt x="5046" y="7648"/>
                    <a:pt x="4985" y="7587"/>
                  </a:cubicBezTo>
                  <a:cubicBezTo>
                    <a:pt x="4955" y="7527"/>
                    <a:pt x="4925" y="7496"/>
                    <a:pt x="4833" y="7466"/>
                  </a:cubicBezTo>
                  <a:cubicBezTo>
                    <a:pt x="4712" y="7344"/>
                    <a:pt x="4560" y="7223"/>
                    <a:pt x="4469" y="7131"/>
                  </a:cubicBezTo>
                  <a:cubicBezTo>
                    <a:pt x="4499" y="7131"/>
                    <a:pt x="4529" y="7131"/>
                    <a:pt x="4621" y="7162"/>
                  </a:cubicBezTo>
                  <a:cubicBezTo>
                    <a:pt x="4803" y="7192"/>
                    <a:pt x="5016" y="7223"/>
                    <a:pt x="5229" y="7314"/>
                  </a:cubicBezTo>
                  <a:cubicBezTo>
                    <a:pt x="5435" y="7351"/>
                    <a:pt x="5653" y="7377"/>
                    <a:pt x="5876" y="7377"/>
                  </a:cubicBezTo>
                  <a:cubicBezTo>
                    <a:pt x="6014" y="7377"/>
                    <a:pt x="6153" y="7367"/>
                    <a:pt x="6292" y="7344"/>
                  </a:cubicBezTo>
                  <a:cubicBezTo>
                    <a:pt x="6536" y="7314"/>
                    <a:pt x="6748" y="6949"/>
                    <a:pt x="6505" y="6767"/>
                  </a:cubicBezTo>
                  <a:cubicBezTo>
                    <a:pt x="6171" y="6493"/>
                    <a:pt x="5867" y="6189"/>
                    <a:pt x="5563" y="5946"/>
                  </a:cubicBezTo>
                  <a:cubicBezTo>
                    <a:pt x="5411" y="5794"/>
                    <a:pt x="5259" y="5672"/>
                    <a:pt x="5107" y="5520"/>
                  </a:cubicBezTo>
                  <a:cubicBezTo>
                    <a:pt x="5077" y="5490"/>
                    <a:pt x="5016" y="5429"/>
                    <a:pt x="5016" y="5399"/>
                  </a:cubicBezTo>
                  <a:cubicBezTo>
                    <a:pt x="5058" y="5397"/>
                    <a:pt x="5101" y="5396"/>
                    <a:pt x="5144" y="5396"/>
                  </a:cubicBezTo>
                  <a:cubicBezTo>
                    <a:pt x="5934" y="5396"/>
                    <a:pt x="6818" y="5650"/>
                    <a:pt x="7539" y="5794"/>
                  </a:cubicBezTo>
                  <a:cubicBezTo>
                    <a:pt x="7557" y="5798"/>
                    <a:pt x="7576" y="5800"/>
                    <a:pt x="7594" y="5800"/>
                  </a:cubicBezTo>
                  <a:cubicBezTo>
                    <a:pt x="7874" y="5800"/>
                    <a:pt x="8099" y="5388"/>
                    <a:pt x="7843" y="5216"/>
                  </a:cubicBezTo>
                  <a:cubicBezTo>
                    <a:pt x="7417" y="4912"/>
                    <a:pt x="7052" y="4578"/>
                    <a:pt x="6657" y="4244"/>
                  </a:cubicBezTo>
                  <a:cubicBezTo>
                    <a:pt x="6475" y="4031"/>
                    <a:pt x="6292" y="3879"/>
                    <a:pt x="6080" y="3697"/>
                  </a:cubicBezTo>
                  <a:lnTo>
                    <a:pt x="5897" y="3514"/>
                  </a:lnTo>
                  <a:lnTo>
                    <a:pt x="5897" y="3514"/>
                  </a:lnTo>
                  <a:cubicBezTo>
                    <a:pt x="6292" y="3545"/>
                    <a:pt x="6657" y="3697"/>
                    <a:pt x="7052" y="3788"/>
                  </a:cubicBezTo>
                  <a:cubicBezTo>
                    <a:pt x="7569" y="3879"/>
                    <a:pt x="8147" y="4001"/>
                    <a:pt x="8663" y="4031"/>
                  </a:cubicBezTo>
                  <a:cubicBezTo>
                    <a:pt x="8906" y="4031"/>
                    <a:pt x="9089" y="3727"/>
                    <a:pt x="8937" y="3545"/>
                  </a:cubicBezTo>
                  <a:cubicBezTo>
                    <a:pt x="8420" y="2876"/>
                    <a:pt x="7691" y="2329"/>
                    <a:pt x="7143" y="1660"/>
                  </a:cubicBezTo>
                  <a:cubicBezTo>
                    <a:pt x="7238" y="1641"/>
                    <a:pt x="7332" y="1634"/>
                    <a:pt x="7426" y="1634"/>
                  </a:cubicBezTo>
                  <a:close/>
                  <a:moveTo>
                    <a:pt x="12675" y="7435"/>
                  </a:moveTo>
                  <a:cubicBezTo>
                    <a:pt x="15715" y="8104"/>
                    <a:pt x="18663" y="9320"/>
                    <a:pt x="21551" y="10475"/>
                  </a:cubicBezTo>
                  <a:cubicBezTo>
                    <a:pt x="24560" y="11630"/>
                    <a:pt x="27569" y="12907"/>
                    <a:pt x="30396" y="14426"/>
                  </a:cubicBezTo>
                  <a:cubicBezTo>
                    <a:pt x="31855" y="15277"/>
                    <a:pt x="34165" y="16463"/>
                    <a:pt x="33101" y="18439"/>
                  </a:cubicBezTo>
                  <a:cubicBezTo>
                    <a:pt x="32671" y="19210"/>
                    <a:pt x="31988" y="19471"/>
                    <a:pt x="31230" y="19471"/>
                  </a:cubicBezTo>
                  <a:cubicBezTo>
                    <a:pt x="30167" y="19471"/>
                    <a:pt x="28956" y="18958"/>
                    <a:pt x="28086" y="18621"/>
                  </a:cubicBezTo>
                  <a:cubicBezTo>
                    <a:pt x="26232" y="17952"/>
                    <a:pt x="24439" y="16584"/>
                    <a:pt x="22767" y="15521"/>
                  </a:cubicBezTo>
                  <a:cubicBezTo>
                    <a:pt x="20366" y="14001"/>
                    <a:pt x="18025" y="12451"/>
                    <a:pt x="15624" y="10870"/>
                  </a:cubicBezTo>
                  <a:cubicBezTo>
                    <a:pt x="14712" y="10262"/>
                    <a:pt x="13800" y="9715"/>
                    <a:pt x="12888" y="9107"/>
                  </a:cubicBezTo>
                  <a:cubicBezTo>
                    <a:pt x="12554" y="8864"/>
                    <a:pt x="12220" y="8651"/>
                    <a:pt x="11855" y="8438"/>
                  </a:cubicBezTo>
                  <a:cubicBezTo>
                    <a:pt x="12220" y="8134"/>
                    <a:pt x="12463" y="7800"/>
                    <a:pt x="12675" y="7435"/>
                  </a:cubicBezTo>
                  <a:close/>
                  <a:moveTo>
                    <a:pt x="5245" y="0"/>
                  </a:moveTo>
                  <a:cubicBezTo>
                    <a:pt x="4736" y="0"/>
                    <a:pt x="4225" y="64"/>
                    <a:pt x="3739" y="171"/>
                  </a:cubicBezTo>
                  <a:cubicBezTo>
                    <a:pt x="3415" y="77"/>
                    <a:pt x="3070" y="28"/>
                    <a:pt x="2728" y="28"/>
                  </a:cubicBezTo>
                  <a:cubicBezTo>
                    <a:pt x="1627" y="28"/>
                    <a:pt x="552" y="538"/>
                    <a:pt x="274" y="1721"/>
                  </a:cubicBezTo>
                  <a:cubicBezTo>
                    <a:pt x="0" y="2937"/>
                    <a:pt x="700" y="4548"/>
                    <a:pt x="1824" y="5095"/>
                  </a:cubicBezTo>
                  <a:cubicBezTo>
                    <a:pt x="2371" y="6220"/>
                    <a:pt x="3344" y="7587"/>
                    <a:pt x="4499" y="8043"/>
                  </a:cubicBezTo>
                  <a:cubicBezTo>
                    <a:pt x="5650" y="9048"/>
                    <a:pt x="7118" y="9635"/>
                    <a:pt x="8616" y="9635"/>
                  </a:cubicBezTo>
                  <a:cubicBezTo>
                    <a:pt x="9293" y="9635"/>
                    <a:pt x="9976" y="9515"/>
                    <a:pt x="10639" y="9259"/>
                  </a:cubicBezTo>
                  <a:cubicBezTo>
                    <a:pt x="10882" y="9137"/>
                    <a:pt x="11065" y="9046"/>
                    <a:pt x="11247" y="8955"/>
                  </a:cubicBezTo>
                  <a:cubicBezTo>
                    <a:pt x="11733" y="9137"/>
                    <a:pt x="12189" y="9502"/>
                    <a:pt x="12645" y="9776"/>
                  </a:cubicBezTo>
                  <a:cubicBezTo>
                    <a:pt x="13648" y="10384"/>
                    <a:pt x="14590" y="11022"/>
                    <a:pt x="15593" y="11691"/>
                  </a:cubicBezTo>
                  <a:cubicBezTo>
                    <a:pt x="18056" y="13302"/>
                    <a:pt x="20518" y="14913"/>
                    <a:pt x="23040" y="16493"/>
                  </a:cubicBezTo>
                  <a:cubicBezTo>
                    <a:pt x="24743" y="17618"/>
                    <a:pt x="26475" y="18773"/>
                    <a:pt x="28420" y="19472"/>
                  </a:cubicBezTo>
                  <a:cubicBezTo>
                    <a:pt x="29300" y="19785"/>
                    <a:pt x="30281" y="20135"/>
                    <a:pt x="31232" y="20135"/>
                  </a:cubicBezTo>
                  <a:cubicBezTo>
                    <a:pt x="31760" y="20135"/>
                    <a:pt x="32279" y="20027"/>
                    <a:pt x="32767" y="19746"/>
                  </a:cubicBezTo>
                  <a:cubicBezTo>
                    <a:pt x="33983" y="19077"/>
                    <a:pt x="34408" y="17466"/>
                    <a:pt x="33801" y="16280"/>
                  </a:cubicBezTo>
                  <a:cubicBezTo>
                    <a:pt x="33375" y="15490"/>
                    <a:pt x="32493" y="14943"/>
                    <a:pt x="31734" y="14487"/>
                  </a:cubicBezTo>
                  <a:cubicBezTo>
                    <a:pt x="30913" y="14001"/>
                    <a:pt x="30031" y="13545"/>
                    <a:pt x="29150" y="13119"/>
                  </a:cubicBezTo>
                  <a:cubicBezTo>
                    <a:pt x="27357" y="12238"/>
                    <a:pt x="25533" y="11448"/>
                    <a:pt x="23709" y="10688"/>
                  </a:cubicBezTo>
                  <a:cubicBezTo>
                    <a:pt x="20214" y="9259"/>
                    <a:pt x="16566" y="7648"/>
                    <a:pt x="12888" y="6858"/>
                  </a:cubicBezTo>
                  <a:cubicBezTo>
                    <a:pt x="12949" y="6523"/>
                    <a:pt x="12949" y="6128"/>
                    <a:pt x="12888" y="5703"/>
                  </a:cubicBezTo>
                  <a:cubicBezTo>
                    <a:pt x="12615" y="4183"/>
                    <a:pt x="11490" y="2754"/>
                    <a:pt x="10213" y="1873"/>
                  </a:cubicBezTo>
                  <a:cubicBezTo>
                    <a:pt x="9575" y="1417"/>
                    <a:pt x="8937" y="1143"/>
                    <a:pt x="8207" y="1052"/>
                  </a:cubicBezTo>
                  <a:cubicBezTo>
                    <a:pt x="7401" y="287"/>
                    <a:pt x="6327" y="0"/>
                    <a:pt x="5245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775" name="Google Shape;1775;p29"/>
            <p:cNvGrpSpPr/>
            <p:nvPr/>
          </p:nvGrpSpPr>
          <p:grpSpPr>
            <a:xfrm flipH="1" rot="-3750131">
              <a:off x="7599375" y="-145891"/>
              <a:ext cx="652754" cy="541658"/>
              <a:chOff x="3635600" y="469075"/>
              <a:chExt cx="652775" cy="541675"/>
            </a:xfrm>
          </p:grpSpPr>
          <p:sp>
            <p:nvSpPr>
              <p:cNvPr id="1776" name="Google Shape;1776;p29"/>
              <p:cNvSpPr/>
              <p:nvPr/>
            </p:nvSpPr>
            <p:spPr>
              <a:xfrm>
                <a:off x="3635600" y="469075"/>
                <a:ext cx="652775" cy="541675"/>
              </a:xfrm>
              <a:custGeom>
                <a:rect b="b" l="l" r="r" t="t"/>
                <a:pathLst>
                  <a:path extrusionOk="0" h="21667" w="26111">
                    <a:moveTo>
                      <a:pt x="12309" y="4536"/>
                    </a:moveTo>
                    <a:cubicBezTo>
                      <a:pt x="13987" y="4536"/>
                      <a:pt x="14482" y="4794"/>
                      <a:pt x="14560" y="4897"/>
                    </a:cubicBezTo>
                    <a:cubicBezTo>
                      <a:pt x="14590" y="4958"/>
                      <a:pt x="14347" y="5414"/>
                      <a:pt x="12766" y="6143"/>
                    </a:cubicBezTo>
                    <a:cubicBezTo>
                      <a:pt x="12250" y="5809"/>
                      <a:pt x="11703" y="5718"/>
                      <a:pt x="11338" y="5718"/>
                    </a:cubicBezTo>
                    <a:cubicBezTo>
                      <a:pt x="11368" y="5414"/>
                      <a:pt x="11399" y="4958"/>
                      <a:pt x="11307" y="4563"/>
                    </a:cubicBezTo>
                    <a:cubicBezTo>
                      <a:pt x="11681" y="4544"/>
                      <a:pt x="12013" y="4536"/>
                      <a:pt x="12309" y="4536"/>
                    </a:cubicBezTo>
                    <a:close/>
                    <a:moveTo>
                      <a:pt x="16406" y="7717"/>
                    </a:moveTo>
                    <a:cubicBezTo>
                      <a:pt x="16573" y="7717"/>
                      <a:pt x="16647" y="7754"/>
                      <a:pt x="16657" y="7784"/>
                    </a:cubicBezTo>
                    <a:cubicBezTo>
                      <a:pt x="16718" y="7936"/>
                      <a:pt x="16535" y="8575"/>
                      <a:pt x="15472" y="9943"/>
                    </a:cubicBezTo>
                    <a:cubicBezTo>
                      <a:pt x="14985" y="9426"/>
                      <a:pt x="14347" y="9304"/>
                      <a:pt x="13891" y="9274"/>
                    </a:cubicBezTo>
                    <a:cubicBezTo>
                      <a:pt x="13952" y="9031"/>
                      <a:pt x="14043" y="8757"/>
                      <a:pt x="14073" y="8514"/>
                    </a:cubicBezTo>
                    <a:cubicBezTo>
                      <a:pt x="15370" y="7866"/>
                      <a:pt x="16073" y="7717"/>
                      <a:pt x="16406" y="7717"/>
                    </a:cubicBezTo>
                    <a:close/>
                    <a:moveTo>
                      <a:pt x="22474" y="1279"/>
                    </a:moveTo>
                    <a:cubicBezTo>
                      <a:pt x="23101" y="1279"/>
                      <a:pt x="23624" y="1808"/>
                      <a:pt x="24621" y="3164"/>
                    </a:cubicBezTo>
                    <a:cubicBezTo>
                      <a:pt x="25198" y="3985"/>
                      <a:pt x="25441" y="4593"/>
                      <a:pt x="25320" y="5079"/>
                    </a:cubicBezTo>
                    <a:cubicBezTo>
                      <a:pt x="25229" y="5474"/>
                      <a:pt x="24925" y="5778"/>
                      <a:pt x="24378" y="6082"/>
                    </a:cubicBezTo>
                    <a:cubicBezTo>
                      <a:pt x="23982" y="6265"/>
                      <a:pt x="23314" y="6477"/>
                      <a:pt x="22584" y="6721"/>
                    </a:cubicBezTo>
                    <a:cubicBezTo>
                      <a:pt x="21368" y="7085"/>
                      <a:pt x="20001" y="7511"/>
                      <a:pt x="19241" y="8088"/>
                    </a:cubicBezTo>
                    <a:cubicBezTo>
                      <a:pt x="18207" y="8818"/>
                      <a:pt x="16779" y="11614"/>
                      <a:pt x="16231" y="13286"/>
                    </a:cubicBezTo>
                    <a:cubicBezTo>
                      <a:pt x="15958" y="13104"/>
                      <a:pt x="15654" y="12952"/>
                      <a:pt x="15441" y="12861"/>
                    </a:cubicBezTo>
                    <a:cubicBezTo>
                      <a:pt x="15867" y="12344"/>
                      <a:pt x="16201" y="11493"/>
                      <a:pt x="15806" y="10581"/>
                    </a:cubicBezTo>
                    <a:cubicBezTo>
                      <a:pt x="17447" y="8605"/>
                      <a:pt x="17387" y="7876"/>
                      <a:pt x="17174" y="7511"/>
                    </a:cubicBezTo>
                    <a:cubicBezTo>
                      <a:pt x="17174" y="7481"/>
                      <a:pt x="17143" y="7481"/>
                      <a:pt x="17143" y="7420"/>
                    </a:cubicBezTo>
                    <a:cubicBezTo>
                      <a:pt x="17040" y="7243"/>
                      <a:pt x="16831" y="7081"/>
                      <a:pt x="16380" y="7081"/>
                    </a:cubicBezTo>
                    <a:cubicBezTo>
                      <a:pt x="15899" y="7081"/>
                      <a:pt x="15144" y="7266"/>
                      <a:pt x="13952" y="7815"/>
                    </a:cubicBezTo>
                    <a:cubicBezTo>
                      <a:pt x="13891" y="7541"/>
                      <a:pt x="13800" y="7329"/>
                      <a:pt x="13648" y="7055"/>
                    </a:cubicBezTo>
                    <a:cubicBezTo>
                      <a:pt x="13587" y="6933"/>
                      <a:pt x="13496" y="6873"/>
                      <a:pt x="13435" y="6751"/>
                    </a:cubicBezTo>
                    <a:lnTo>
                      <a:pt x="13314" y="6629"/>
                    </a:lnTo>
                    <a:cubicBezTo>
                      <a:pt x="14742" y="5961"/>
                      <a:pt x="15350" y="5353"/>
                      <a:pt x="15198" y="4745"/>
                    </a:cubicBezTo>
                    <a:cubicBezTo>
                      <a:pt x="15198" y="4654"/>
                      <a:pt x="15168" y="4593"/>
                      <a:pt x="15137" y="4502"/>
                    </a:cubicBezTo>
                    <a:cubicBezTo>
                      <a:pt x="14923" y="4207"/>
                      <a:pt x="14355" y="3842"/>
                      <a:pt x="12065" y="3842"/>
                    </a:cubicBezTo>
                    <a:cubicBezTo>
                      <a:pt x="11754" y="3842"/>
                      <a:pt x="11411" y="3849"/>
                      <a:pt x="11034" y="3863"/>
                    </a:cubicBezTo>
                    <a:cubicBezTo>
                      <a:pt x="10882" y="3590"/>
                      <a:pt x="10699" y="3377"/>
                      <a:pt x="10456" y="3164"/>
                    </a:cubicBezTo>
                    <a:cubicBezTo>
                      <a:pt x="9931" y="2744"/>
                      <a:pt x="9493" y="2614"/>
                      <a:pt x="9152" y="2614"/>
                    </a:cubicBezTo>
                    <a:cubicBezTo>
                      <a:pt x="9000" y="2614"/>
                      <a:pt x="8867" y="2640"/>
                      <a:pt x="8754" y="2678"/>
                    </a:cubicBezTo>
                    <a:lnTo>
                      <a:pt x="8754" y="2040"/>
                    </a:lnTo>
                    <a:cubicBezTo>
                      <a:pt x="9575" y="2070"/>
                      <a:pt x="10730" y="2192"/>
                      <a:pt x="11915" y="2465"/>
                    </a:cubicBezTo>
                    <a:cubicBezTo>
                      <a:pt x="12614" y="2617"/>
                      <a:pt x="13344" y="2891"/>
                      <a:pt x="14043" y="3104"/>
                    </a:cubicBezTo>
                    <a:cubicBezTo>
                      <a:pt x="15087" y="3438"/>
                      <a:pt x="16016" y="3757"/>
                      <a:pt x="16850" y="3757"/>
                    </a:cubicBezTo>
                    <a:cubicBezTo>
                      <a:pt x="17231" y="3757"/>
                      <a:pt x="17591" y="3691"/>
                      <a:pt x="17934" y="3529"/>
                    </a:cubicBezTo>
                    <a:cubicBezTo>
                      <a:pt x="18511" y="3256"/>
                      <a:pt x="18998" y="2952"/>
                      <a:pt x="19545" y="2648"/>
                    </a:cubicBezTo>
                    <a:cubicBezTo>
                      <a:pt x="20153" y="2283"/>
                      <a:pt x="20791" y="1888"/>
                      <a:pt x="21551" y="1553"/>
                    </a:cubicBezTo>
                    <a:cubicBezTo>
                      <a:pt x="21910" y="1379"/>
                      <a:pt x="22201" y="1279"/>
                      <a:pt x="22474" y="1279"/>
                    </a:cubicBezTo>
                    <a:close/>
                    <a:moveTo>
                      <a:pt x="6657" y="832"/>
                    </a:moveTo>
                    <a:cubicBezTo>
                      <a:pt x="6824" y="832"/>
                      <a:pt x="7006" y="866"/>
                      <a:pt x="7204" y="945"/>
                    </a:cubicBezTo>
                    <a:cubicBezTo>
                      <a:pt x="7660" y="1097"/>
                      <a:pt x="7903" y="1401"/>
                      <a:pt x="8025" y="1857"/>
                    </a:cubicBezTo>
                    <a:cubicBezTo>
                      <a:pt x="8116" y="2131"/>
                      <a:pt x="8146" y="2465"/>
                      <a:pt x="8116" y="2800"/>
                    </a:cubicBezTo>
                    <a:cubicBezTo>
                      <a:pt x="8055" y="3073"/>
                      <a:pt x="8025" y="3256"/>
                      <a:pt x="8025" y="3347"/>
                    </a:cubicBezTo>
                    <a:lnTo>
                      <a:pt x="8025" y="3377"/>
                    </a:lnTo>
                    <a:cubicBezTo>
                      <a:pt x="7994" y="3529"/>
                      <a:pt x="8055" y="3681"/>
                      <a:pt x="8207" y="3742"/>
                    </a:cubicBezTo>
                    <a:cubicBezTo>
                      <a:pt x="8250" y="3768"/>
                      <a:pt x="8293" y="3779"/>
                      <a:pt x="8336" y="3779"/>
                    </a:cubicBezTo>
                    <a:cubicBezTo>
                      <a:pt x="8443" y="3779"/>
                      <a:pt x="8545" y="3707"/>
                      <a:pt x="8633" y="3620"/>
                    </a:cubicBezTo>
                    <a:cubicBezTo>
                      <a:pt x="8633" y="3620"/>
                      <a:pt x="8724" y="3529"/>
                      <a:pt x="8906" y="3408"/>
                    </a:cubicBezTo>
                    <a:cubicBezTo>
                      <a:pt x="9022" y="3341"/>
                      <a:pt x="9140" y="3313"/>
                      <a:pt x="9258" y="3313"/>
                    </a:cubicBezTo>
                    <a:cubicBezTo>
                      <a:pt x="9571" y="3313"/>
                      <a:pt x="9879" y="3512"/>
                      <a:pt x="10122" y="3711"/>
                    </a:cubicBezTo>
                    <a:cubicBezTo>
                      <a:pt x="10335" y="3894"/>
                      <a:pt x="10487" y="4137"/>
                      <a:pt x="10608" y="4350"/>
                    </a:cubicBezTo>
                    <a:cubicBezTo>
                      <a:pt x="10943" y="5140"/>
                      <a:pt x="10639" y="6022"/>
                      <a:pt x="10639" y="6022"/>
                    </a:cubicBezTo>
                    <a:cubicBezTo>
                      <a:pt x="10608" y="6143"/>
                      <a:pt x="10639" y="6295"/>
                      <a:pt x="10730" y="6356"/>
                    </a:cubicBezTo>
                    <a:cubicBezTo>
                      <a:pt x="10775" y="6424"/>
                      <a:pt x="10872" y="6458"/>
                      <a:pt x="10969" y="6458"/>
                    </a:cubicBezTo>
                    <a:cubicBezTo>
                      <a:pt x="11002" y="6458"/>
                      <a:pt x="11034" y="6455"/>
                      <a:pt x="11064" y="6447"/>
                    </a:cubicBezTo>
                    <a:cubicBezTo>
                      <a:pt x="11079" y="6447"/>
                      <a:pt x="11243" y="6386"/>
                      <a:pt x="11496" y="6386"/>
                    </a:cubicBezTo>
                    <a:cubicBezTo>
                      <a:pt x="11777" y="6386"/>
                      <a:pt x="12168" y="6461"/>
                      <a:pt x="12584" y="6781"/>
                    </a:cubicBezTo>
                    <a:cubicBezTo>
                      <a:pt x="12736" y="6903"/>
                      <a:pt x="12858" y="7025"/>
                      <a:pt x="13010" y="7177"/>
                    </a:cubicBezTo>
                    <a:cubicBezTo>
                      <a:pt x="13314" y="7511"/>
                      <a:pt x="13435" y="7876"/>
                      <a:pt x="13435" y="8271"/>
                    </a:cubicBezTo>
                    <a:cubicBezTo>
                      <a:pt x="13435" y="8909"/>
                      <a:pt x="13040" y="9395"/>
                      <a:pt x="13040" y="9456"/>
                    </a:cubicBezTo>
                    <a:cubicBezTo>
                      <a:pt x="12979" y="9547"/>
                      <a:pt x="12979" y="9699"/>
                      <a:pt x="13040" y="9821"/>
                    </a:cubicBezTo>
                    <a:cubicBezTo>
                      <a:pt x="13115" y="9922"/>
                      <a:pt x="13233" y="9981"/>
                      <a:pt x="13323" y="9981"/>
                    </a:cubicBezTo>
                    <a:cubicBezTo>
                      <a:pt x="13341" y="9981"/>
                      <a:pt x="13359" y="9978"/>
                      <a:pt x="13374" y="9973"/>
                    </a:cubicBezTo>
                    <a:cubicBezTo>
                      <a:pt x="13374" y="9973"/>
                      <a:pt x="13553" y="9933"/>
                      <a:pt x="13805" y="9933"/>
                    </a:cubicBezTo>
                    <a:cubicBezTo>
                      <a:pt x="14212" y="9933"/>
                      <a:pt x="14811" y="10037"/>
                      <a:pt x="15168" y="10581"/>
                    </a:cubicBezTo>
                    <a:lnTo>
                      <a:pt x="15259" y="10733"/>
                    </a:lnTo>
                    <a:cubicBezTo>
                      <a:pt x="15745" y="11766"/>
                      <a:pt x="14742" y="12648"/>
                      <a:pt x="14712" y="12678"/>
                    </a:cubicBezTo>
                    <a:cubicBezTo>
                      <a:pt x="14651" y="12769"/>
                      <a:pt x="14560" y="12861"/>
                      <a:pt x="14590" y="12982"/>
                    </a:cubicBezTo>
                    <a:cubicBezTo>
                      <a:pt x="14651" y="13104"/>
                      <a:pt x="14712" y="13195"/>
                      <a:pt x="14833" y="13256"/>
                    </a:cubicBezTo>
                    <a:cubicBezTo>
                      <a:pt x="14833" y="13256"/>
                      <a:pt x="15654" y="13529"/>
                      <a:pt x="16262" y="14046"/>
                    </a:cubicBezTo>
                    <a:cubicBezTo>
                      <a:pt x="16687" y="14380"/>
                      <a:pt x="16931" y="14775"/>
                      <a:pt x="16931" y="15140"/>
                    </a:cubicBezTo>
                    <a:cubicBezTo>
                      <a:pt x="16931" y="16326"/>
                      <a:pt x="15289" y="16660"/>
                      <a:pt x="15289" y="16660"/>
                    </a:cubicBezTo>
                    <a:cubicBezTo>
                      <a:pt x="15168" y="16721"/>
                      <a:pt x="15046" y="16782"/>
                      <a:pt x="15016" y="16903"/>
                    </a:cubicBezTo>
                    <a:cubicBezTo>
                      <a:pt x="14985" y="16994"/>
                      <a:pt x="15016" y="17116"/>
                      <a:pt x="15107" y="17238"/>
                    </a:cubicBezTo>
                    <a:cubicBezTo>
                      <a:pt x="15107" y="17238"/>
                      <a:pt x="15289" y="17420"/>
                      <a:pt x="15472" y="17693"/>
                    </a:cubicBezTo>
                    <a:cubicBezTo>
                      <a:pt x="15776" y="18149"/>
                      <a:pt x="16049" y="18848"/>
                      <a:pt x="15654" y="19396"/>
                    </a:cubicBezTo>
                    <a:cubicBezTo>
                      <a:pt x="15472" y="19700"/>
                      <a:pt x="15259" y="19852"/>
                      <a:pt x="14955" y="19943"/>
                    </a:cubicBezTo>
                    <a:cubicBezTo>
                      <a:pt x="14849" y="19965"/>
                      <a:pt x="14740" y="19974"/>
                      <a:pt x="14631" y="19974"/>
                    </a:cubicBezTo>
                    <a:cubicBezTo>
                      <a:pt x="13827" y="19974"/>
                      <a:pt x="12979" y="19456"/>
                      <a:pt x="12979" y="19456"/>
                    </a:cubicBezTo>
                    <a:cubicBezTo>
                      <a:pt x="12918" y="19411"/>
                      <a:pt x="12858" y="19388"/>
                      <a:pt x="12797" y="19388"/>
                    </a:cubicBezTo>
                    <a:cubicBezTo>
                      <a:pt x="12736" y="19388"/>
                      <a:pt x="12675" y="19411"/>
                      <a:pt x="12614" y="19456"/>
                    </a:cubicBezTo>
                    <a:cubicBezTo>
                      <a:pt x="12523" y="19517"/>
                      <a:pt x="12462" y="19639"/>
                      <a:pt x="12462" y="19760"/>
                    </a:cubicBezTo>
                    <a:cubicBezTo>
                      <a:pt x="12462" y="19852"/>
                      <a:pt x="12523" y="20763"/>
                      <a:pt x="11611" y="21007"/>
                    </a:cubicBezTo>
                    <a:cubicBezTo>
                      <a:pt x="11566" y="21016"/>
                      <a:pt x="11495" y="21033"/>
                      <a:pt x="11407" y="21033"/>
                    </a:cubicBezTo>
                    <a:cubicBezTo>
                      <a:pt x="11201" y="21033"/>
                      <a:pt x="10897" y="20939"/>
                      <a:pt x="10578" y="20429"/>
                    </a:cubicBezTo>
                    <a:cubicBezTo>
                      <a:pt x="10335" y="20095"/>
                      <a:pt x="10274" y="19760"/>
                      <a:pt x="10274" y="19760"/>
                    </a:cubicBezTo>
                    <a:cubicBezTo>
                      <a:pt x="10244" y="19639"/>
                      <a:pt x="10122" y="19548"/>
                      <a:pt x="10000" y="19517"/>
                    </a:cubicBezTo>
                    <a:cubicBezTo>
                      <a:pt x="9979" y="19512"/>
                      <a:pt x="9958" y="19509"/>
                      <a:pt x="9938" y="19509"/>
                    </a:cubicBezTo>
                    <a:cubicBezTo>
                      <a:pt x="9846" y="19509"/>
                      <a:pt x="9766" y="19564"/>
                      <a:pt x="9666" y="19639"/>
                    </a:cubicBezTo>
                    <a:cubicBezTo>
                      <a:pt x="9642" y="19662"/>
                      <a:pt x="9325" y="20016"/>
                      <a:pt x="8715" y="20016"/>
                    </a:cubicBezTo>
                    <a:cubicBezTo>
                      <a:pt x="8539" y="20016"/>
                      <a:pt x="8340" y="19987"/>
                      <a:pt x="8116" y="19912"/>
                    </a:cubicBezTo>
                    <a:cubicBezTo>
                      <a:pt x="7964" y="19821"/>
                      <a:pt x="7842" y="19760"/>
                      <a:pt x="7751" y="19639"/>
                    </a:cubicBezTo>
                    <a:cubicBezTo>
                      <a:pt x="7447" y="19183"/>
                      <a:pt x="7751" y="18271"/>
                      <a:pt x="7873" y="17967"/>
                    </a:cubicBezTo>
                    <a:cubicBezTo>
                      <a:pt x="7964" y="17815"/>
                      <a:pt x="7873" y="17663"/>
                      <a:pt x="7751" y="17541"/>
                    </a:cubicBezTo>
                    <a:cubicBezTo>
                      <a:pt x="7706" y="17496"/>
                      <a:pt x="7630" y="17473"/>
                      <a:pt x="7554" y="17473"/>
                    </a:cubicBezTo>
                    <a:cubicBezTo>
                      <a:pt x="7478" y="17473"/>
                      <a:pt x="7402" y="17496"/>
                      <a:pt x="7356" y="17541"/>
                    </a:cubicBezTo>
                    <a:cubicBezTo>
                      <a:pt x="7356" y="17541"/>
                      <a:pt x="6813" y="18005"/>
                      <a:pt x="6178" y="18005"/>
                    </a:cubicBezTo>
                    <a:cubicBezTo>
                      <a:pt x="5937" y="18005"/>
                      <a:pt x="5683" y="17938"/>
                      <a:pt x="5441" y="17754"/>
                    </a:cubicBezTo>
                    <a:cubicBezTo>
                      <a:pt x="5319" y="17693"/>
                      <a:pt x="5228" y="17572"/>
                      <a:pt x="5137" y="17481"/>
                    </a:cubicBezTo>
                    <a:cubicBezTo>
                      <a:pt x="4681" y="16751"/>
                      <a:pt x="5076" y="15535"/>
                      <a:pt x="5076" y="15535"/>
                    </a:cubicBezTo>
                    <a:cubicBezTo>
                      <a:pt x="5107" y="15383"/>
                      <a:pt x="5076" y="15231"/>
                      <a:pt x="4955" y="15140"/>
                    </a:cubicBezTo>
                    <a:cubicBezTo>
                      <a:pt x="4894" y="15110"/>
                      <a:pt x="4826" y="15095"/>
                      <a:pt x="4757" y="15095"/>
                    </a:cubicBezTo>
                    <a:cubicBezTo>
                      <a:pt x="4689" y="15095"/>
                      <a:pt x="4620" y="15110"/>
                      <a:pt x="4560" y="15140"/>
                    </a:cubicBezTo>
                    <a:cubicBezTo>
                      <a:pt x="4474" y="15226"/>
                      <a:pt x="4091" y="15447"/>
                      <a:pt x="3768" y="15447"/>
                    </a:cubicBezTo>
                    <a:cubicBezTo>
                      <a:pt x="3748" y="15447"/>
                      <a:pt x="3728" y="15446"/>
                      <a:pt x="3708" y="15444"/>
                    </a:cubicBezTo>
                    <a:cubicBezTo>
                      <a:pt x="3556" y="15414"/>
                      <a:pt x="3435" y="15323"/>
                      <a:pt x="3313" y="15171"/>
                    </a:cubicBezTo>
                    <a:cubicBezTo>
                      <a:pt x="2827" y="14532"/>
                      <a:pt x="3405" y="13712"/>
                      <a:pt x="3405" y="13712"/>
                    </a:cubicBezTo>
                    <a:cubicBezTo>
                      <a:pt x="3465" y="13590"/>
                      <a:pt x="3465" y="13408"/>
                      <a:pt x="3344" y="13286"/>
                    </a:cubicBezTo>
                    <a:cubicBezTo>
                      <a:pt x="3283" y="13205"/>
                      <a:pt x="3195" y="13164"/>
                      <a:pt x="3107" y="13164"/>
                    </a:cubicBezTo>
                    <a:cubicBezTo>
                      <a:pt x="3063" y="13164"/>
                      <a:pt x="3020" y="13175"/>
                      <a:pt x="2979" y="13195"/>
                    </a:cubicBezTo>
                    <a:cubicBezTo>
                      <a:pt x="2979" y="13195"/>
                      <a:pt x="2711" y="13307"/>
                      <a:pt x="2439" y="13307"/>
                    </a:cubicBezTo>
                    <a:cubicBezTo>
                      <a:pt x="2262" y="13307"/>
                      <a:pt x="2084" y="13259"/>
                      <a:pt x="1976" y="13104"/>
                    </a:cubicBezTo>
                    <a:cubicBezTo>
                      <a:pt x="1946" y="13043"/>
                      <a:pt x="1946" y="13013"/>
                      <a:pt x="1915" y="12982"/>
                    </a:cubicBezTo>
                    <a:cubicBezTo>
                      <a:pt x="1672" y="12405"/>
                      <a:pt x="2584" y="11614"/>
                      <a:pt x="2949" y="11371"/>
                    </a:cubicBezTo>
                    <a:cubicBezTo>
                      <a:pt x="3040" y="11310"/>
                      <a:pt x="3131" y="11128"/>
                      <a:pt x="3040" y="10976"/>
                    </a:cubicBezTo>
                    <a:cubicBezTo>
                      <a:pt x="2987" y="10844"/>
                      <a:pt x="2865" y="10757"/>
                      <a:pt x="2734" y="10757"/>
                    </a:cubicBezTo>
                    <a:cubicBezTo>
                      <a:pt x="2714" y="10757"/>
                      <a:pt x="2695" y="10759"/>
                      <a:pt x="2675" y="10763"/>
                    </a:cubicBezTo>
                    <a:cubicBezTo>
                      <a:pt x="2675" y="10763"/>
                      <a:pt x="2500" y="10802"/>
                      <a:pt x="2261" y="10802"/>
                    </a:cubicBezTo>
                    <a:cubicBezTo>
                      <a:pt x="1902" y="10802"/>
                      <a:pt x="1398" y="10715"/>
                      <a:pt x="1125" y="10277"/>
                    </a:cubicBezTo>
                    <a:cubicBezTo>
                      <a:pt x="1034" y="10125"/>
                      <a:pt x="973" y="9943"/>
                      <a:pt x="912" y="9760"/>
                    </a:cubicBezTo>
                    <a:cubicBezTo>
                      <a:pt x="699" y="8332"/>
                      <a:pt x="2371" y="7663"/>
                      <a:pt x="2432" y="7632"/>
                    </a:cubicBezTo>
                    <a:cubicBezTo>
                      <a:pt x="2584" y="7541"/>
                      <a:pt x="2675" y="7389"/>
                      <a:pt x="2645" y="7237"/>
                    </a:cubicBezTo>
                    <a:cubicBezTo>
                      <a:pt x="2584" y="7085"/>
                      <a:pt x="2432" y="6964"/>
                      <a:pt x="2280" y="6964"/>
                    </a:cubicBezTo>
                    <a:cubicBezTo>
                      <a:pt x="2280" y="6964"/>
                      <a:pt x="2253" y="6966"/>
                      <a:pt x="2206" y="6966"/>
                    </a:cubicBezTo>
                    <a:cubicBezTo>
                      <a:pt x="1998" y="6966"/>
                      <a:pt x="1398" y="6925"/>
                      <a:pt x="1125" y="6477"/>
                    </a:cubicBezTo>
                    <a:cubicBezTo>
                      <a:pt x="1003" y="6295"/>
                      <a:pt x="973" y="6022"/>
                      <a:pt x="973" y="5718"/>
                    </a:cubicBezTo>
                    <a:cubicBezTo>
                      <a:pt x="1034" y="4441"/>
                      <a:pt x="2401" y="4198"/>
                      <a:pt x="2675" y="4167"/>
                    </a:cubicBezTo>
                    <a:cubicBezTo>
                      <a:pt x="2827" y="4167"/>
                      <a:pt x="2888" y="4046"/>
                      <a:pt x="2949" y="3924"/>
                    </a:cubicBezTo>
                    <a:cubicBezTo>
                      <a:pt x="2979" y="3833"/>
                      <a:pt x="2949" y="3681"/>
                      <a:pt x="2827" y="3590"/>
                    </a:cubicBezTo>
                    <a:cubicBezTo>
                      <a:pt x="2736" y="3529"/>
                      <a:pt x="2493" y="3316"/>
                      <a:pt x="2280" y="3012"/>
                    </a:cubicBezTo>
                    <a:cubicBezTo>
                      <a:pt x="2037" y="2556"/>
                      <a:pt x="2037" y="2192"/>
                      <a:pt x="2401" y="1766"/>
                    </a:cubicBezTo>
                    <a:cubicBezTo>
                      <a:pt x="2594" y="1550"/>
                      <a:pt x="2832" y="1469"/>
                      <a:pt x="3080" y="1469"/>
                    </a:cubicBezTo>
                    <a:cubicBezTo>
                      <a:pt x="3810" y="1469"/>
                      <a:pt x="4628" y="2169"/>
                      <a:pt x="4651" y="2192"/>
                    </a:cubicBezTo>
                    <a:cubicBezTo>
                      <a:pt x="4696" y="2260"/>
                      <a:pt x="4776" y="2294"/>
                      <a:pt x="4864" y="2294"/>
                    </a:cubicBezTo>
                    <a:cubicBezTo>
                      <a:pt x="4894" y="2294"/>
                      <a:pt x="4924" y="2290"/>
                      <a:pt x="4955" y="2283"/>
                    </a:cubicBezTo>
                    <a:cubicBezTo>
                      <a:pt x="5076" y="2222"/>
                      <a:pt x="5137" y="2161"/>
                      <a:pt x="5167" y="2070"/>
                    </a:cubicBezTo>
                    <a:cubicBezTo>
                      <a:pt x="5219" y="2018"/>
                      <a:pt x="5672" y="832"/>
                      <a:pt x="6657" y="832"/>
                    </a:cubicBezTo>
                    <a:close/>
                    <a:moveTo>
                      <a:pt x="6637" y="1"/>
                    </a:moveTo>
                    <a:cubicBezTo>
                      <a:pt x="5722" y="1"/>
                      <a:pt x="5085" y="678"/>
                      <a:pt x="4772" y="1280"/>
                    </a:cubicBezTo>
                    <a:cubicBezTo>
                      <a:pt x="4318" y="1078"/>
                      <a:pt x="3733" y="848"/>
                      <a:pt x="3147" y="848"/>
                    </a:cubicBezTo>
                    <a:cubicBezTo>
                      <a:pt x="2674" y="848"/>
                      <a:pt x="2201" y="998"/>
                      <a:pt x="1794" y="1432"/>
                    </a:cubicBezTo>
                    <a:cubicBezTo>
                      <a:pt x="1277" y="2040"/>
                      <a:pt x="1186" y="2769"/>
                      <a:pt x="1642" y="3499"/>
                    </a:cubicBezTo>
                    <a:cubicBezTo>
                      <a:pt x="1733" y="3590"/>
                      <a:pt x="1794" y="3711"/>
                      <a:pt x="1885" y="3803"/>
                    </a:cubicBezTo>
                    <a:cubicBezTo>
                      <a:pt x="1064" y="4046"/>
                      <a:pt x="274" y="4715"/>
                      <a:pt x="213" y="5809"/>
                    </a:cubicBezTo>
                    <a:cubicBezTo>
                      <a:pt x="152" y="6265"/>
                      <a:pt x="243" y="6629"/>
                      <a:pt x="456" y="6933"/>
                    </a:cubicBezTo>
                    <a:cubicBezTo>
                      <a:pt x="699" y="7298"/>
                      <a:pt x="973" y="7481"/>
                      <a:pt x="1277" y="7602"/>
                    </a:cubicBezTo>
                    <a:cubicBezTo>
                      <a:pt x="608" y="8088"/>
                      <a:pt x="0" y="8879"/>
                      <a:pt x="152" y="9943"/>
                    </a:cubicBezTo>
                    <a:cubicBezTo>
                      <a:pt x="213" y="10247"/>
                      <a:pt x="304" y="10520"/>
                      <a:pt x="426" y="10733"/>
                    </a:cubicBezTo>
                    <a:cubicBezTo>
                      <a:pt x="760" y="11280"/>
                      <a:pt x="1307" y="11462"/>
                      <a:pt x="1763" y="11554"/>
                    </a:cubicBezTo>
                    <a:cubicBezTo>
                      <a:pt x="1338" y="12009"/>
                      <a:pt x="912" y="12648"/>
                      <a:pt x="1186" y="13316"/>
                    </a:cubicBezTo>
                    <a:lnTo>
                      <a:pt x="1307" y="13560"/>
                    </a:lnTo>
                    <a:cubicBezTo>
                      <a:pt x="1581" y="13985"/>
                      <a:pt x="2037" y="14076"/>
                      <a:pt x="2401" y="14076"/>
                    </a:cubicBezTo>
                    <a:cubicBezTo>
                      <a:pt x="2280" y="14532"/>
                      <a:pt x="2249" y="15140"/>
                      <a:pt x="2675" y="15687"/>
                    </a:cubicBezTo>
                    <a:cubicBezTo>
                      <a:pt x="2888" y="15991"/>
                      <a:pt x="3161" y="16143"/>
                      <a:pt x="3496" y="16174"/>
                    </a:cubicBezTo>
                    <a:cubicBezTo>
                      <a:pt x="3561" y="16182"/>
                      <a:pt x="3628" y="16186"/>
                      <a:pt x="3695" y="16186"/>
                    </a:cubicBezTo>
                    <a:cubicBezTo>
                      <a:pt x="3879" y="16186"/>
                      <a:pt x="4061" y="16157"/>
                      <a:pt x="4195" y="16113"/>
                    </a:cubicBezTo>
                    <a:lnTo>
                      <a:pt x="4195" y="16113"/>
                    </a:lnTo>
                    <a:cubicBezTo>
                      <a:pt x="4104" y="16630"/>
                      <a:pt x="4104" y="17329"/>
                      <a:pt x="4499" y="17876"/>
                    </a:cubicBezTo>
                    <a:cubicBezTo>
                      <a:pt x="4620" y="18089"/>
                      <a:pt x="4772" y="18241"/>
                      <a:pt x="4955" y="18393"/>
                    </a:cubicBezTo>
                    <a:cubicBezTo>
                      <a:pt x="5297" y="18637"/>
                      <a:pt x="5666" y="18724"/>
                      <a:pt x="6024" y="18724"/>
                    </a:cubicBezTo>
                    <a:cubicBezTo>
                      <a:pt x="6332" y="18724"/>
                      <a:pt x="6632" y="18659"/>
                      <a:pt x="6900" y="18575"/>
                    </a:cubicBezTo>
                    <a:lnTo>
                      <a:pt x="6900" y="18575"/>
                    </a:lnTo>
                    <a:cubicBezTo>
                      <a:pt x="6809" y="19031"/>
                      <a:pt x="6809" y="19608"/>
                      <a:pt x="7082" y="20003"/>
                    </a:cubicBezTo>
                    <a:cubicBezTo>
                      <a:pt x="7234" y="20277"/>
                      <a:pt x="7447" y="20429"/>
                      <a:pt x="7751" y="20551"/>
                    </a:cubicBezTo>
                    <a:cubicBezTo>
                      <a:pt x="8075" y="20662"/>
                      <a:pt x="8366" y="20708"/>
                      <a:pt x="8624" y="20708"/>
                    </a:cubicBezTo>
                    <a:cubicBezTo>
                      <a:pt x="9069" y="20708"/>
                      <a:pt x="9416" y="20572"/>
                      <a:pt x="9666" y="20399"/>
                    </a:cubicBezTo>
                    <a:cubicBezTo>
                      <a:pt x="9727" y="20520"/>
                      <a:pt x="9788" y="20672"/>
                      <a:pt x="9879" y="20763"/>
                    </a:cubicBezTo>
                    <a:cubicBezTo>
                      <a:pt x="10248" y="21354"/>
                      <a:pt x="10717" y="21666"/>
                      <a:pt x="11254" y="21666"/>
                    </a:cubicBezTo>
                    <a:cubicBezTo>
                      <a:pt x="11380" y="21666"/>
                      <a:pt x="11509" y="21649"/>
                      <a:pt x="11642" y="21614"/>
                    </a:cubicBezTo>
                    <a:cubicBezTo>
                      <a:pt x="12523" y="21371"/>
                      <a:pt x="12858" y="20733"/>
                      <a:pt x="12979" y="20216"/>
                    </a:cubicBezTo>
                    <a:cubicBezTo>
                      <a:pt x="13367" y="20386"/>
                      <a:pt x="13949" y="20595"/>
                      <a:pt x="14539" y="20595"/>
                    </a:cubicBezTo>
                    <a:cubicBezTo>
                      <a:pt x="14688" y="20595"/>
                      <a:pt x="14838" y="20581"/>
                      <a:pt x="14985" y="20551"/>
                    </a:cubicBezTo>
                    <a:cubicBezTo>
                      <a:pt x="15472" y="20429"/>
                      <a:pt x="15867" y="20155"/>
                      <a:pt x="16110" y="19700"/>
                    </a:cubicBezTo>
                    <a:cubicBezTo>
                      <a:pt x="16535" y="19031"/>
                      <a:pt x="16505" y="18149"/>
                      <a:pt x="15928" y="17268"/>
                    </a:cubicBezTo>
                    <a:cubicBezTo>
                      <a:pt x="15897" y="17207"/>
                      <a:pt x="15867" y="17177"/>
                      <a:pt x="15806" y="17086"/>
                    </a:cubicBezTo>
                    <a:cubicBezTo>
                      <a:pt x="16475" y="16873"/>
                      <a:pt x="17478" y="16234"/>
                      <a:pt x="17478" y="15049"/>
                    </a:cubicBezTo>
                    <a:cubicBezTo>
                      <a:pt x="17478" y="14502"/>
                      <a:pt x="17235" y="14016"/>
                      <a:pt x="16779" y="13560"/>
                    </a:cubicBezTo>
                    <a:cubicBezTo>
                      <a:pt x="17174" y="11949"/>
                      <a:pt x="18694" y="9061"/>
                      <a:pt x="19605" y="8453"/>
                    </a:cubicBezTo>
                    <a:cubicBezTo>
                      <a:pt x="20305" y="7967"/>
                      <a:pt x="21642" y="7541"/>
                      <a:pt x="22767" y="7177"/>
                    </a:cubicBezTo>
                    <a:cubicBezTo>
                      <a:pt x="23557" y="6903"/>
                      <a:pt x="24256" y="6721"/>
                      <a:pt x="24682" y="6477"/>
                    </a:cubicBezTo>
                    <a:cubicBezTo>
                      <a:pt x="25137" y="6265"/>
                      <a:pt x="25776" y="5839"/>
                      <a:pt x="25958" y="5079"/>
                    </a:cubicBezTo>
                    <a:cubicBezTo>
                      <a:pt x="26110" y="4502"/>
                      <a:pt x="25928" y="3833"/>
                      <a:pt x="25441" y="3043"/>
                    </a:cubicBezTo>
                    <a:cubicBezTo>
                      <a:pt x="25350" y="2921"/>
                      <a:pt x="25229" y="2769"/>
                      <a:pt x="25168" y="2617"/>
                    </a:cubicBezTo>
                    <a:cubicBezTo>
                      <a:pt x="24107" y="1202"/>
                      <a:pt x="23415" y="431"/>
                      <a:pt x="22463" y="431"/>
                    </a:cubicBezTo>
                    <a:cubicBezTo>
                      <a:pt x="22105" y="431"/>
                      <a:pt x="21711" y="539"/>
                      <a:pt x="21247" y="763"/>
                    </a:cubicBezTo>
                    <a:cubicBezTo>
                      <a:pt x="20457" y="1128"/>
                      <a:pt x="19818" y="1523"/>
                      <a:pt x="19149" y="1888"/>
                    </a:cubicBezTo>
                    <a:cubicBezTo>
                      <a:pt x="18633" y="2192"/>
                      <a:pt x="18146" y="2496"/>
                      <a:pt x="17599" y="2769"/>
                    </a:cubicBezTo>
                    <a:cubicBezTo>
                      <a:pt x="17361" y="2893"/>
                      <a:pt x="17091" y="2945"/>
                      <a:pt x="16795" y="2945"/>
                    </a:cubicBezTo>
                    <a:cubicBezTo>
                      <a:pt x="16074" y="2945"/>
                      <a:pt x="15195" y="2637"/>
                      <a:pt x="14225" y="2313"/>
                    </a:cubicBezTo>
                    <a:cubicBezTo>
                      <a:pt x="13526" y="2070"/>
                      <a:pt x="12827" y="1857"/>
                      <a:pt x="12067" y="1675"/>
                    </a:cubicBezTo>
                    <a:cubicBezTo>
                      <a:pt x="10730" y="1371"/>
                      <a:pt x="9484" y="1280"/>
                      <a:pt x="8602" y="1280"/>
                    </a:cubicBezTo>
                    <a:cubicBezTo>
                      <a:pt x="8359" y="763"/>
                      <a:pt x="7994" y="368"/>
                      <a:pt x="7417" y="155"/>
                    </a:cubicBezTo>
                    <a:cubicBezTo>
                      <a:pt x="7138" y="48"/>
                      <a:pt x="6878" y="1"/>
                      <a:pt x="663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7" name="Google Shape;1777;p29"/>
              <p:cNvSpPr/>
              <p:nvPr/>
            </p:nvSpPr>
            <p:spPr>
              <a:xfrm>
                <a:off x="3832700" y="896425"/>
                <a:ext cx="172050" cy="51750"/>
              </a:xfrm>
              <a:custGeom>
                <a:rect b="b" l="l" r="r" t="t"/>
                <a:pathLst>
                  <a:path extrusionOk="0" h="2070" w="6882">
                    <a:moveTo>
                      <a:pt x="445" y="0"/>
                    </a:moveTo>
                    <a:cubicBezTo>
                      <a:pt x="174" y="0"/>
                      <a:pt x="0" y="338"/>
                      <a:pt x="232" y="569"/>
                    </a:cubicBezTo>
                    <a:cubicBezTo>
                      <a:pt x="512" y="826"/>
                      <a:pt x="829" y="975"/>
                      <a:pt x="1167" y="975"/>
                    </a:cubicBezTo>
                    <a:cubicBezTo>
                      <a:pt x="1269" y="975"/>
                      <a:pt x="1373" y="962"/>
                      <a:pt x="1478" y="934"/>
                    </a:cubicBezTo>
                    <a:cubicBezTo>
                      <a:pt x="1804" y="1585"/>
                      <a:pt x="2491" y="1983"/>
                      <a:pt x="3168" y="1983"/>
                    </a:cubicBezTo>
                    <a:cubicBezTo>
                      <a:pt x="3566" y="1983"/>
                      <a:pt x="3960" y="1845"/>
                      <a:pt x="4274" y="1542"/>
                    </a:cubicBezTo>
                    <a:cubicBezTo>
                      <a:pt x="4658" y="1848"/>
                      <a:pt x="5250" y="2070"/>
                      <a:pt x="5770" y="2070"/>
                    </a:cubicBezTo>
                    <a:cubicBezTo>
                      <a:pt x="6281" y="2070"/>
                      <a:pt x="6722" y="1856"/>
                      <a:pt x="6828" y="1299"/>
                    </a:cubicBezTo>
                    <a:cubicBezTo>
                      <a:pt x="6881" y="1049"/>
                      <a:pt x="6673" y="893"/>
                      <a:pt x="6480" y="893"/>
                    </a:cubicBezTo>
                    <a:cubicBezTo>
                      <a:pt x="6344" y="893"/>
                      <a:pt x="6215" y="971"/>
                      <a:pt x="6189" y="1147"/>
                    </a:cubicBezTo>
                    <a:cubicBezTo>
                      <a:pt x="6150" y="1342"/>
                      <a:pt x="5986" y="1415"/>
                      <a:pt x="5774" y="1415"/>
                    </a:cubicBezTo>
                    <a:cubicBezTo>
                      <a:pt x="5328" y="1415"/>
                      <a:pt x="4672" y="1089"/>
                      <a:pt x="4548" y="903"/>
                    </a:cubicBezTo>
                    <a:cubicBezTo>
                      <a:pt x="4478" y="815"/>
                      <a:pt x="4366" y="748"/>
                      <a:pt x="4256" y="748"/>
                    </a:cubicBezTo>
                    <a:cubicBezTo>
                      <a:pt x="4175" y="748"/>
                      <a:pt x="4095" y="783"/>
                      <a:pt x="4031" y="873"/>
                    </a:cubicBezTo>
                    <a:cubicBezTo>
                      <a:pt x="3789" y="1201"/>
                      <a:pt x="3454" y="1349"/>
                      <a:pt x="3123" y="1349"/>
                    </a:cubicBezTo>
                    <a:cubicBezTo>
                      <a:pt x="2627" y="1349"/>
                      <a:pt x="2141" y="1013"/>
                      <a:pt x="1995" y="447"/>
                    </a:cubicBezTo>
                    <a:cubicBezTo>
                      <a:pt x="1954" y="285"/>
                      <a:pt x="1833" y="204"/>
                      <a:pt x="1702" y="204"/>
                    </a:cubicBezTo>
                    <a:cubicBezTo>
                      <a:pt x="1637" y="204"/>
                      <a:pt x="1569" y="225"/>
                      <a:pt x="1508" y="265"/>
                    </a:cubicBezTo>
                    <a:cubicBezTo>
                      <a:pt x="1394" y="317"/>
                      <a:pt x="1287" y="341"/>
                      <a:pt x="1188" y="341"/>
                    </a:cubicBezTo>
                    <a:cubicBezTo>
                      <a:pt x="998" y="341"/>
                      <a:pt x="838" y="253"/>
                      <a:pt x="718" y="113"/>
                    </a:cubicBezTo>
                    <a:cubicBezTo>
                      <a:pt x="624" y="33"/>
                      <a:pt x="530" y="0"/>
                      <a:pt x="44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8" name="Google Shape;1778;p29"/>
              <p:cNvSpPr/>
              <p:nvPr/>
            </p:nvSpPr>
            <p:spPr>
              <a:xfrm>
                <a:off x="3756325" y="561625"/>
                <a:ext cx="106500" cy="96050"/>
              </a:xfrm>
              <a:custGeom>
                <a:rect b="b" l="l" r="r" t="t"/>
                <a:pathLst>
                  <a:path extrusionOk="0" h="3842" w="4260">
                    <a:moveTo>
                      <a:pt x="1133" y="0"/>
                    </a:moveTo>
                    <a:cubicBezTo>
                      <a:pt x="818" y="0"/>
                      <a:pt x="486" y="147"/>
                      <a:pt x="186" y="496"/>
                    </a:cubicBezTo>
                    <a:cubicBezTo>
                      <a:pt x="0" y="705"/>
                      <a:pt x="242" y="1022"/>
                      <a:pt x="488" y="1022"/>
                    </a:cubicBezTo>
                    <a:cubicBezTo>
                      <a:pt x="564" y="1022"/>
                      <a:pt x="639" y="992"/>
                      <a:pt x="703" y="921"/>
                    </a:cubicBezTo>
                    <a:cubicBezTo>
                      <a:pt x="840" y="759"/>
                      <a:pt x="991" y="690"/>
                      <a:pt x="1136" y="690"/>
                    </a:cubicBezTo>
                    <a:cubicBezTo>
                      <a:pt x="1508" y="690"/>
                      <a:pt x="1841" y="1140"/>
                      <a:pt x="1797" y="1620"/>
                    </a:cubicBezTo>
                    <a:cubicBezTo>
                      <a:pt x="1742" y="1843"/>
                      <a:pt x="1915" y="1989"/>
                      <a:pt x="2155" y="1989"/>
                    </a:cubicBezTo>
                    <a:cubicBezTo>
                      <a:pt x="2177" y="1989"/>
                      <a:pt x="2200" y="1988"/>
                      <a:pt x="2223" y="1985"/>
                    </a:cubicBezTo>
                    <a:cubicBezTo>
                      <a:pt x="2266" y="1978"/>
                      <a:pt x="2308" y="1974"/>
                      <a:pt x="2350" y="1974"/>
                    </a:cubicBezTo>
                    <a:cubicBezTo>
                      <a:pt x="2986" y="1974"/>
                      <a:pt x="3449" y="2811"/>
                      <a:pt x="3135" y="3353"/>
                    </a:cubicBezTo>
                    <a:cubicBezTo>
                      <a:pt x="2992" y="3618"/>
                      <a:pt x="3205" y="3842"/>
                      <a:pt x="3433" y="3842"/>
                    </a:cubicBezTo>
                    <a:cubicBezTo>
                      <a:pt x="3546" y="3842"/>
                      <a:pt x="3663" y="3787"/>
                      <a:pt x="3743" y="3657"/>
                    </a:cubicBezTo>
                    <a:cubicBezTo>
                      <a:pt x="4260" y="2684"/>
                      <a:pt x="3469" y="1468"/>
                      <a:pt x="2436" y="1347"/>
                    </a:cubicBezTo>
                    <a:cubicBezTo>
                      <a:pt x="2354" y="612"/>
                      <a:pt x="1779" y="0"/>
                      <a:pt x="113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779" name="Google Shape;1779;p29"/>
            <p:cNvSpPr/>
            <p:nvPr/>
          </p:nvSpPr>
          <p:spPr>
            <a:xfrm flipH="1">
              <a:off x="8513028" y="-181075"/>
              <a:ext cx="626950" cy="443725"/>
            </a:xfrm>
            <a:custGeom>
              <a:rect b="b" l="l" r="r" t="t"/>
              <a:pathLst>
                <a:path extrusionOk="0" h="17749" w="25078">
                  <a:moveTo>
                    <a:pt x="10913" y="979"/>
                  </a:moveTo>
                  <a:cubicBezTo>
                    <a:pt x="11703" y="1435"/>
                    <a:pt x="12554" y="2073"/>
                    <a:pt x="12706" y="2803"/>
                  </a:cubicBezTo>
                  <a:cubicBezTo>
                    <a:pt x="12311" y="2955"/>
                    <a:pt x="11977" y="3259"/>
                    <a:pt x="11733" y="3684"/>
                  </a:cubicBezTo>
                  <a:cubicBezTo>
                    <a:pt x="11733" y="3563"/>
                    <a:pt x="11733" y="3502"/>
                    <a:pt x="11703" y="3380"/>
                  </a:cubicBezTo>
                  <a:cubicBezTo>
                    <a:pt x="11581" y="2590"/>
                    <a:pt x="11338" y="1708"/>
                    <a:pt x="10913" y="979"/>
                  </a:cubicBezTo>
                  <a:close/>
                  <a:moveTo>
                    <a:pt x="13405" y="3343"/>
                  </a:moveTo>
                  <a:cubicBezTo>
                    <a:pt x="13569" y="3343"/>
                    <a:pt x="13735" y="3375"/>
                    <a:pt x="13892" y="3441"/>
                  </a:cubicBezTo>
                  <a:cubicBezTo>
                    <a:pt x="14499" y="3715"/>
                    <a:pt x="14743" y="4444"/>
                    <a:pt x="14469" y="5022"/>
                  </a:cubicBezTo>
                  <a:cubicBezTo>
                    <a:pt x="14296" y="5454"/>
                    <a:pt x="13878" y="5686"/>
                    <a:pt x="13442" y="5686"/>
                  </a:cubicBezTo>
                  <a:cubicBezTo>
                    <a:pt x="13265" y="5686"/>
                    <a:pt x="13086" y="5648"/>
                    <a:pt x="12919" y="5569"/>
                  </a:cubicBezTo>
                  <a:cubicBezTo>
                    <a:pt x="12341" y="5326"/>
                    <a:pt x="12098" y="4596"/>
                    <a:pt x="12341" y="4019"/>
                  </a:cubicBezTo>
                  <a:cubicBezTo>
                    <a:pt x="12541" y="3576"/>
                    <a:pt x="12966" y="3343"/>
                    <a:pt x="13405" y="3343"/>
                  </a:cubicBezTo>
                  <a:close/>
                  <a:moveTo>
                    <a:pt x="16451" y="3546"/>
                  </a:moveTo>
                  <a:cubicBezTo>
                    <a:pt x="16613" y="3546"/>
                    <a:pt x="16776" y="3580"/>
                    <a:pt x="16931" y="3654"/>
                  </a:cubicBezTo>
                  <a:cubicBezTo>
                    <a:pt x="17539" y="3897"/>
                    <a:pt x="17782" y="4626"/>
                    <a:pt x="17509" y="5204"/>
                  </a:cubicBezTo>
                  <a:cubicBezTo>
                    <a:pt x="17329" y="5631"/>
                    <a:pt x="16883" y="5875"/>
                    <a:pt x="16430" y="5875"/>
                  </a:cubicBezTo>
                  <a:cubicBezTo>
                    <a:pt x="16270" y="5875"/>
                    <a:pt x="16109" y="5845"/>
                    <a:pt x="15958" y="5781"/>
                  </a:cubicBezTo>
                  <a:cubicBezTo>
                    <a:pt x="15351" y="5508"/>
                    <a:pt x="15138" y="4778"/>
                    <a:pt x="15381" y="4201"/>
                  </a:cubicBezTo>
                  <a:cubicBezTo>
                    <a:pt x="15581" y="3800"/>
                    <a:pt x="16009" y="3546"/>
                    <a:pt x="16451" y="3546"/>
                  </a:cubicBezTo>
                  <a:close/>
                  <a:moveTo>
                    <a:pt x="10274" y="1161"/>
                  </a:moveTo>
                  <a:cubicBezTo>
                    <a:pt x="10761" y="2012"/>
                    <a:pt x="11095" y="3076"/>
                    <a:pt x="11126" y="4049"/>
                  </a:cubicBezTo>
                  <a:cubicBezTo>
                    <a:pt x="11186" y="4505"/>
                    <a:pt x="11065" y="5204"/>
                    <a:pt x="11217" y="5690"/>
                  </a:cubicBezTo>
                  <a:cubicBezTo>
                    <a:pt x="10913" y="5873"/>
                    <a:pt x="10639" y="6146"/>
                    <a:pt x="10487" y="6481"/>
                  </a:cubicBezTo>
                  <a:cubicBezTo>
                    <a:pt x="10274" y="6936"/>
                    <a:pt x="10274" y="7423"/>
                    <a:pt x="10426" y="7879"/>
                  </a:cubicBezTo>
                  <a:cubicBezTo>
                    <a:pt x="10062" y="7696"/>
                    <a:pt x="9606" y="7392"/>
                    <a:pt x="9211" y="6906"/>
                  </a:cubicBezTo>
                  <a:lnTo>
                    <a:pt x="9211" y="6876"/>
                  </a:lnTo>
                  <a:cubicBezTo>
                    <a:pt x="8998" y="6085"/>
                    <a:pt x="8967" y="5234"/>
                    <a:pt x="9241" y="4474"/>
                  </a:cubicBezTo>
                  <a:cubicBezTo>
                    <a:pt x="9393" y="4596"/>
                    <a:pt x="9575" y="4718"/>
                    <a:pt x="9727" y="4809"/>
                  </a:cubicBezTo>
                  <a:cubicBezTo>
                    <a:pt x="9802" y="4855"/>
                    <a:pt x="9888" y="4879"/>
                    <a:pt x="9970" y="4879"/>
                  </a:cubicBezTo>
                  <a:cubicBezTo>
                    <a:pt x="10154" y="4879"/>
                    <a:pt x="10317" y="4758"/>
                    <a:pt x="10274" y="4505"/>
                  </a:cubicBezTo>
                  <a:cubicBezTo>
                    <a:pt x="10062" y="3380"/>
                    <a:pt x="9970" y="2225"/>
                    <a:pt x="10274" y="1161"/>
                  </a:cubicBezTo>
                  <a:close/>
                  <a:moveTo>
                    <a:pt x="5840" y="4945"/>
                  </a:moveTo>
                  <a:cubicBezTo>
                    <a:pt x="6366" y="4945"/>
                    <a:pt x="6891" y="5024"/>
                    <a:pt x="7417" y="5234"/>
                  </a:cubicBezTo>
                  <a:cubicBezTo>
                    <a:pt x="7904" y="6572"/>
                    <a:pt x="8694" y="7453"/>
                    <a:pt x="9393" y="7970"/>
                  </a:cubicBezTo>
                  <a:cubicBezTo>
                    <a:pt x="8879" y="8049"/>
                    <a:pt x="8364" y="8082"/>
                    <a:pt x="7850" y="8082"/>
                  </a:cubicBezTo>
                  <a:cubicBezTo>
                    <a:pt x="7179" y="8082"/>
                    <a:pt x="6508" y="8026"/>
                    <a:pt x="5837" y="7940"/>
                  </a:cubicBezTo>
                  <a:cubicBezTo>
                    <a:pt x="4408" y="7757"/>
                    <a:pt x="2919" y="7514"/>
                    <a:pt x="1551" y="7028"/>
                  </a:cubicBezTo>
                  <a:cubicBezTo>
                    <a:pt x="2615" y="6633"/>
                    <a:pt x="3891" y="6724"/>
                    <a:pt x="4986" y="6633"/>
                  </a:cubicBezTo>
                  <a:cubicBezTo>
                    <a:pt x="5290" y="6602"/>
                    <a:pt x="5320" y="6268"/>
                    <a:pt x="5168" y="6085"/>
                  </a:cubicBezTo>
                  <a:cubicBezTo>
                    <a:pt x="4894" y="5781"/>
                    <a:pt x="4742" y="5417"/>
                    <a:pt x="4682" y="5052"/>
                  </a:cubicBezTo>
                  <a:cubicBezTo>
                    <a:pt x="5068" y="4988"/>
                    <a:pt x="5454" y="4945"/>
                    <a:pt x="5840" y="4945"/>
                  </a:cubicBezTo>
                  <a:close/>
                  <a:moveTo>
                    <a:pt x="12166" y="6083"/>
                  </a:moveTo>
                  <a:cubicBezTo>
                    <a:pt x="12324" y="6083"/>
                    <a:pt x="12487" y="6113"/>
                    <a:pt x="12645" y="6177"/>
                  </a:cubicBezTo>
                  <a:cubicBezTo>
                    <a:pt x="13253" y="6450"/>
                    <a:pt x="13496" y="7180"/>
                    <a:pt x="13223" y="7757"/>
                  </a:cubicBezTo>
                  <a:cubicBezTo>
                    <a:pt x="13023" y="8158"/>
                    <a:pt x="12594" y="8412"/>
                    <a:pt x="12153" y="8412"/>
                  </a:cubicBezTo>
                  <a:cubicBezTo>
                    <a:pt x="11991" y="8412"/>
                    <a:pt x="11827" y="8378"/>
                    <a:pt x="11673" y="8304"/>
                  </a:cubicBezTo>
                  <a:cubicBezTo>
                    <a:pt x="11065" y="8061"/>
                    <a:pt x="10822" y="7332"/>
                    <a:pt x="11095" y="6754"/>
                  </a:cubicBezTo>
                  <a:cubicBezTo>
                    <a:pt x="11297" y="6327"/>
                    <a:pt x="11716" y="6083"/>
                    <a:pt x="12166" y="6083"/>
                  </a:cubicBezTo>
                  <a:close/>
                  <a:moveTo>
                    <a:pt x="18261" y="6272"/>
                  </a:moveTo>
                  <a:cubicBezTo>
                    <a:pt x="18439" y="6272"/>
                    <a:pt x="18618" y="6310"/>
                    <a:pt x="18785" y="6389"/>
                  </a:cubicBezTo>
                  <a:cubicBezTo>
                    <a:pt x="19332" y="6633"/>
                    <a:pt x="19606" y="7362"/>
                    <a:pt x="19332" y="7940"/>
                  </a:cubicBezTo>
                  <a:cubicBezTo>
                    <a:pt x="19155" y="8382"/>
                    <a:pt x="18720" y="8616"/>
                    <a:pt x="18274" y="8616"/>
                  </a:cubicBezTo>
                  <a:cubicBezTo>
                    <a:pt x="18107" y="8616"/>
                    <a:pt x="17939" y="8583"/>
                    <a:pt x="17782" y="8517"/>
                  </a:cubicBezTo>
                  <a:cubicBezTo>
                    <a:pt x="17174" y="8243"/>
                    <a:pt x="16961" y="7514"/>
                    <a:pt x="17205" y="6936"/>
                  </a:cubicBezTo>
                  <a:cubicBezTo>
                    <a:pt x="17399" y="6504"/>
                    <a:pt x="17824" y="6272"/>
                    <a:pt x="18261" y="6272"/>
                  </a:cubicBezTo>
                  <a:close/>
                  <a:moveTo>
                    <a:pt x="15222" y="6313"/>
                  </a:moveTo>
                  <a:cubicBezTo>
                    <a:pt x="15381" y="6313"/>
                    <a:pt x="15540" y="6347"/>
                    <a:pt x="15685" y="6420"/>
                  </a:cubicBezTo>
                  <a:cubicBezTo>
                    <a:pt x="16262" y="6693"/>
                    <a:pt x="16536" y="7362"/>
                    <a:pt x="16262" y="7970"/>
                  </a:cubicBezTo>
                  <a:cubicBezTo>
                    <a:pt x="16064" y="8410"/>
                    <a:pt x="15643" y="8659"/>
                    <a:pt x="15206" y="8659"/>
                  </a:cubicBezTo>
                  <a:cubicBezTo>
                    <a:pt x="15040" y="8659"/>
                    <a:pt x="14872" y="8623"/>
                    <a:pt x="14712" y="8547"/>
                  </a:cubicBezTo>
                  <a:cubicBezTo>
                    <a:pt x="14104" y="8274"/>
                    <a:pt x="13861" y="7544"/>
                    <a:pt x="14135" y="6997"/>
                  </a:cubicBezTo>
                  <a:cubicBezTo>
                    <a:pt x="14336" y="6573"/>
                    <a:pt x="14782" y="6313"/>
                    <a:pt x="15222" y="6313"/>
                  </a:cubicBezTo>
                  <a:close/>
                  <a:moveTo>
                    <a:pt x="1490" y="7696"/>
                  </a:moveTo>
                  <a:lnTo>
                    <a:pt x="1490" y="7696"/>
                  </a:lnTo>
                  <a:cubicBezTo>
                    <a:pt x="2858" y="8152"/>
                    <a:pt x="4256" y="8395"/>
                    <a:pt x="5685" y="8578"/>
                  </a:cubicBezTo>
                  <a:cubicBezTo>
                    <a:pt x="6376" y="8672"/>
                    <a:pt x="7074" y="8734"/>
                    <a:pt x="7773" y="8734"/>
                  </a:cubicBezTo>
                  <a:cubicBezTo>
                    <a:pt x="8427" y="8734"/>
                    <a:pt x="9081" y="8680"/>
                    <a:pt x="9727" y="8547"/>
                  </a:cubicBezTo>
                  <a:lnTo>
                    <a:pt x="9727" y="8547"/>
                  </a:lnTo>
                  <a:cubicBezTo>
                    <a:pt x="9484" y="8730"/>
                    <a:pt x="9302" y="8973"/>
                    <a:pt x="9180" y="9216"/>
                  </a:cubicBezTo>
                  <a:cubicBezTo>
                    <a:pt x="9150" y="9338"/>
                    <a:pt x="9089" y="9459"/>
                    <a:pt x="9089" y="9611"/>
                  </a:cubicBezTo>
                  <a:cubicBezTo>
                    <a:pt x="8390" y="10250"/>
                    <a:pt x="6961" y="10706"/>
                    <a:pt x="5928" y="10706"/>
                  </a:cubicBezTo>
                  <a:cubicBezTo>
                    <a:pt x="6080" y="10402"/>
                    <a:pt x="6262" y="10128"/>
                    <a:pt x="6505" y="9885"/>
                  </a:cubicBezTo>
                  <a:cubicBezTo>
                    <a:pt x="6688" y="9642"/>
                    <a:pt x="6505" y="9338"/>
                    <a:pt x="6201" y="9338"/>
                  </a:cubicBezTo>
                  <a:cubicBezTo>
                    <a:pt x="4560" y="9338"/>
                    <a:pt x="2797" y="8760"/>
                    <a:pt x="1490" y="7696"/>
                  </a:cubicBezTo>
                  <a:close/>
                  <a:moveTo>
                    <a:pt x="10877" y="8814"/>
                  </a:moveTo>
                  <a:cubicBezTo>
                    <a:pt x="11044" y="8814"/>
                    <a:pt x="11212" y="8846"/>
                    <a:pt x="11369" y="8912"/>
                  </a:cubicBezTo>
                  <a:cubicBezTo>
                    <a:pt x="11673" y="9064"/>
                    <a:pt x="11855" y="9307"/>
                    <a:pt x="11977" y="9611"/>
                  </a:cubicBezTo>
                  <a:lnTo>
                    <a:pt x="11977" y="9642"/>
                  </a:lnTo>
                  <a:cubicBezTo>
                    <a:pt x="12037" y="9915"/>
                    <a:pt x="12037" y="10219"/>
                    <a:pt x="11916" y="10493"/>
                  </a:cubicBezTo>
                  <a:cubicBezTo>
                    <a:pt x="11743" y="10925"/>
                    <a:pt x="11324" y="11157"/>
                    <a:pt x="10889" y="11157"/>
                  </a:cubicBezTo>
                  <a:cubicBezTo>
                    <a:pt x="10712" y="11157"/>
                    <a:pt x="10533" y="11119"/>
                    <a:pt x="10366" y="11040"/>
                  </a:cubicBezTo>
                  <a:cubicBezTo>
                    <a:pt x="9910" y="10858"/>
                    <a:pt x="9667" y="10371"/>
                    <a:pt x="9697" y="9854"/>
                  </a:cubicBezTo>
                  <a:cubicBezTo>
                    <a:pt x="9727" y="9824"/>
                    <a:pt x="9727" y="9763"/>
                    <a:pt x="9727" y="9733"/>
                  </a:cubicBezTo>
                  <a:cubicBezTo>
                    <a:pt x="9727" y="9642"/>
                    <a:pt x="9758" y="9581"/>
                    <a:pt x="9788" y="9490"/>
                  </a:cubicBezTo>
                  <a:cubicBezTo>
                    <a:pt x="9987" y="9047"/>
                    <a:pt x="10429" y="8814"/>
                    <a:pt x="10877" y="8814"/>
                  </a:cubicBezTo>
                  <a:close/>
                  <a:moveTo>
                    <a:pt x="13764" y="8926"/>
                  </a:moveTo>
                  <a:cubicBezTo>
                    <a:pt x="13925" y="8926"/>
                    <a:pt x="14092" y="8960"/>
                    <a:pt x="14256" y="9034"/>
                  </a:cubicBezTo>
                  <a:cubicBezTo>
                    <a:pt x="14621" y="9216"/>
                    <a:pt x="14895" y="9551"/>
                    <a:pt x="14925" y="9976"/>
                  </a:cubicBezTo>
                  <a:lnTo>
                    <a:pt x="14925" y="10189"/>
                  </a:lnTo>
                  <a:cubicBezTo>
                    <a:pt x="14925" y="10310"/>
                    <a:pt x="14895" y="10493"/>
                    <a:pt x="14834" y="10584"/>
                  </a:cubicBezTo>
                  <a:cubicBezTo>
                    <a:pt x="14636" y="11024"/>
                    <a:pt x="14199" y="11273"/>
                    <a:pt x="13753" y="11273"/>
                  </a:cubicBezTo>
                  <a:cubicBezTo>
                    <a:pt x="13583" y="11273"/>
                    <a:pt x="13413" y="11237"/>
                    <a:pt x="13253" y="11161"/>
                  </a:cubicBezTo>
                  <a:cubicBezTo>
                    <a:pt x="13010" y="11040"/>
                    <a:pt x="12767" y="10827"/>
                    <a:pt x="12645" y="10554"/>
                  </a:cubicBezTo>
                  <a:cubicBezTo>
                    <a:pt x="12645" y="10523"/>
                    <a:pt x="12706" y="10493"/>
                    <a:pt x="12706" y="10432"/>
                  </a:cubicBezTo>
                  <a:cubicBezTo>
                    <a:pt x="12645" y="10432"/>
                    <a:pt x="12706" y="10402"/>
                    <a:pt x="12706" y="10371"/>
                  </a:cubicBezTo>
                  <a:cubicBezTo>
                    <a:pt x="12706" y="10280"/>
                    <a:pt x="12736" y="10219"/>
                    <a:pt x="12736" y="10128"/>
                  </a:cubicBezTo>
                  <a:lnTo>
                    <a:pt x="12736" y="10098"/>
                  </a:lnTo>
                  <a:lnTo>
                    <a:pt x="12736" y="9794"/>
                  </a:lnTo>
                  <a:lnTo>
                    <a:pt x="12736" y="9702"/>
                  </a:lnTo>
                  <a:cubicBezTo>
                    <a:pt x="12736" y="9672"/>
                    <a:pt x="12736" y="9611"/>
                    <a:pt x="12706" y="9551"/>
                  </a:cubicBezTo>
                  <a:cubicBezTo>
                    <a:pt x="12928" y="9173"/>
                    <a:pt x="13328" y="8926"/>
                    <a:pt x="13764" y="8926"/>
                  </a:cubicBezTo>
                  <a:close/>
                  <a:moveTo>
                    <a:pt x="16741" y="8855"/>
                  </a:moveTo>
                  <a:cubicBezTo>
                    <a:pt x="16919" y="8855"/>
                    <a:pt x="17098" y="8894"/>
                    <a:pt x="17265" y="8973"/>
                  </a:cubicBezTo>
                  <a:cubicBezTo>
                    <a:pt x="17600" y="9125"/>
                    <a:pt x="17813" y="9429"/>
                    <a:pt x="17904" y="9763"/>
                  </a:cubicBezTo>
                  <a:cubicBezTo>
                    <a:pt x="17904" y="9794"/>
                    <a:pt x="17873" y="9824"/>
                    <a:pt x="17873" y="9885"/>
                  </a:cubicBezTo>
                  <a:cubicBezTo>
                    <a:pt x="17813" y="9946"/>
                    <a:pt x="17813" y="9946"/>
                    <a:pt x="17813" y="9976"/>
                  </a:cubicBezTo>
                  <a:cubicBezTo>
                    <a:pt x="17813" y="10067"/>
                    <a:pt x="17782" y="10128"/>
                    <a:pt x="17782" y="10219"/>
                  </a:cubicBezTo>
                  <a:lnTo>
                    <a:pt x="17782" y="10250"/>
                  </a:lnTo>
                  <a:lnTo>
                    <a:pt x="17782" y="10432"/>
                  </a:lnTo>
                  <a:lnTo>
                    <a:pt x="17782" y="10523"/>
                  </a:lnTo>
                  <a:lnTo>
                    <a:pt x="17782" y="10645"/>
                  </a:lnTo>
                  <a:cubicBezTo>
                    <a:pt x="17600" y="11009"/>
                    <a:pt x="17205" y="11253"/>
                    <a:pt x="16810" y="11283"/>
                  </a:cubicBezTo>
                  <a:cubicBezTo>
                    <a:pt x="16749" y="11253"/>
                    <a:pt x="16718" y="11253"/>
                    <a:pt x="16688" y="11192"/>
                  </a:cubicBezTo>
                  <a:lnTo>
                    <a:pt x="16597" y="11131"/>
                  </a:lnTo>
                  <a:cubicBezTo>
                    <a:pt x="16536" y="11040"/>
                    <a:pt x="16414" y="11009"/>
                    <a:pt x="16354" y="10979"/>
                  </a:cubicBezTo>
                  <a:cubicBezTo>
                    <a:pt x="16262" y="10949"/>
                    <a:pt x="16141" y="10888"/>
                    <a:pt x="16050" y="10858"/>
                  </a:cubicBezTo>
                  <a:cubicBezTo>
                    <a:pt x="15989" y="10858"/>
                    <a:pt x="15958" y="10858"/>
                    <a:pt x="15958" y="10827"/>
                  </a:cubicBezTo>
                  <a:cubicBezTo>
                    <a:pt x="15928" y="10827"/>
                    <a:pt x="15898" y="10797"/>
                    <a:pt x="15837" y="10797"/>
                  </a:cubicBezTo>
                  <a:cubicBezTo>
                    <a:pt x="15685" y="10584"/>
                    <a:pt x="15624" y="10371"/>
                    <a:pt x="15594" y="10128"/>
                  </a:cubicBezTo>
                  <a:lnTo>
                    <a:pt x="15594" y="9976"/>
                  </a:lnTo>
                  <a:cubicBezTo>
                    <a:pt x="15594" y="9824"/>
                    <a:pt x="15624" y="9672"/>
                    <a:pt x="15685" y="9520"/>
                  </a:cubicBezTo>
                  <a:cubicBezTo>
                    <a:pt x="15879" y="9088"/>
                    <a:pt x="16304" y="8855"/>
                    <a:pt x="16741" y="8855"/>
                  </a:cubicBezTo>
                  <a:close/>
                  <a:moveTo>
                    <a:pt x="19672" y="9231"/>
                  </a:moveTo>
                  <a:cubicBezTo>
                    <a:pt x="19835" y="9231"/>
                    <a:pt x="20000" y="9265"/>
                    <a:pt x="20153" y="9338"/>
                  </a:cubicBezTo>
                  <a:cubicBezTo>
                    <a:pt x="20700" y="9611"/>
                    <a:pt x="20943" y="10341"/>
                    <a:pt x="20670" y="10888"/>
                  </a:cubicBezTo>
                  <a:cubicBezTo>
                    <a:pt x="20472" y="11328"/>
                    <a:pt x="20050" y="11577"/>
                    <a:pt x="19614" y="11577"/>
                  </a:cubicBezTo>
                  <a:cubicBezTo>
                    <a:pt x="19448" y="11577"/>
                    <a:pt x="19279" y="11541"/>
                    <a:pt x="19120" y="11465"/>
                  </a:cubicBezTo>
                  <a:cubicBezTo>
                    <a:pt x="18785" y="11313"/>
                    <a:pt x="18512" y="11009"/>
                    <a:pt x="18481" y="10645"/>
                  </a:cubicBezTo>
                  <a:lnTo>
                    <a:pt x="18481" y="10584"/>
                  </a:lnTo>
                  <a:lnTo>
                    <a:pt x="18481" y="10432"/>
                  </a:lnTo>
                  <a:cubicBezTo>
                    <a:pt x="18481" y="10280"/>
                    <a:pt x="18512" y="10098"/>
                    <a:pt x="18572" y="9946"/>
                  </a:cubicBezTo>
                  <a:lnTo>
                    <a:pt x="18572" y="9915"/>
                  </a:lnTo>
                  <a:cubicBezTo>
                    <a:pt x="18773" y="9491"/>
                    <a:pt x="19220" y="9231"/>
                    <a:pt x="19672" y="9231"/>
                  </a:cubicBezTo>
                  <a:close/>
                  <a:moveTo>
                    <a:pt x="15546" y="11463"/>
                  </a:moveTo>
                  <a:cubicBezTo>
                    <a:pt x="15572" y="11463"/>
                    <a:pt x="15598" y="11464"/>
                    <a:pt x="15624" y="11465"/>
                  </a:cubicBezTo>
                  <a:cubicBezTo>
                    <a:pt x="15776" y="11465"/>
                    <a:pt x="15928" y="11496"/>
                    <a:pt x="16019" y="11587"/>
                  </a:cubicBezTo>
                  <a:cubicBezTo>
                    <a:pt x="16171" y="11648"/>
                    <a:pt x="16293" y="11739"/>
                    <a:pt x="16384" y="11830"/>
                  </a:cubicBezTo>
                  <a:cubicBezTo>
                    <a:pt x="16536" y="11982"/>
                    <a:pt x="16597" y="12195"/>
                    <a:pt x="16688" y="12377"/>
                  </a:cubicBezTo>
                  <a:cubicBezTo>
                    <a:pt x="16688" y="12408"/>
                    <a:pt x="16658" y="12438"/>
                    <a:pt x="16658" y="12499"/>
                  </a:cubicBezTo>
                  <a:cubicBezTo>
                    <a:pt x="16658" y="12529"/>
                    <a:pt x="16597" y="12560"/>
                    <a:pt x="16597" y="12590"/>
                  </a:cubicBezTo>
                  <a:cubicBezTo>
                    <a:pt x="16566" y="12681"/>
                    <a:pt x="16566" y="12712"/>
                    <a:pt x="16566" y="12803"/>
                  </a:cubicBezTo>
                  <a:cubicBezTo>
                    <a:pt x="16566" y="12833"/>
                    <a:pt x="16536" y="12864"/>
                    <a:pt x="16536" y="12955"/>
                  </a:cubicBezTo>
                  <a:cubicBezTo>
                    <a:pt x="16536" y="13016"/>
                    <a:pt x="16506" y="13107"/>
                    <a:pt x="16506" y="13168"/>
                  </a:cubicBezTo>
                  <a:lnTo>
                    <a:pt x="16506" y="13289"/>
                  </a:lnTo>
                  <a:lnTo>
                    <a:pt x="16506" y="13441"/>
                  </a:lnTo>
                  <a:cubicBezTo>
                    <a:pt x="16277" y="13670"/>
                    <a:pt x="15935" y="13813"/>
                    <a:pt x="15567" y="13813"/>
                  </a:cubicBezTo>
                  <a:cubicBezTo>
                    <a:pt x="15396" y="13813"/>
                    <a:pt x="15220" y="13782"/>
                    <a:pt x="15047" y="13715"/>
                  </a:cubicBezTo>
                  <a:cubicBezTo>
                    <a:pt x="14439" y="13441"/>
                    <a:pt x="14226" y="12712"/>
                    <a:pt x="14469" y="12134"/>
                  </a:cubicBezTo>
                  <a:cubicBezTo>
                    <a:pt x="14642" y="11730"/>
                    <a:pt x="15062" y="11463"/>
                    <a:pt x="15546" y="11463"/>
                  </a:cubicBezTo>
                  <a:close/>
                  <a:moveTo>
                    <a:pt x="9587" y="11591"/>
                  </a:moveTo>
                  <a:cubicBezTo>
                    <a:pt x="9760" y="11591"/>
                    <a:pt x="9934" y="11630"/>
                    <a:pt x="10092" y="11709"/>
                  </a:cubicBezTo>
                  <a:cubicBezTo>
                    <a:pt x="10366" y="11800"/>
                    <a:pt x="10548" y="12043"/>
                    <a:pt x="10670" y="12316"/>
                  </a:cubicBezTo>
                  <a:cubicBezTo>
                    <a:pt x="10670" y="12347"/>
                    <a:pt x="10639" y="12377"/>
                    <a:pt x="10639" y="12408"/>
                  </a:cubicBezTo>
                  <a:cubicBezTo>
                    <a:pt x="10639" y="12468"/>
                    <a:pt x="10639" y="12499"/>
                    <a:pt x="10609" y="12499"/>
                  </a:cubicBezTo>
                  <a:cubicBezTo>
                    <a:pt x="10609" y="12620"/>
                    <a:pt x="10578" y="12681"/>
                    <a:pt x="10578" y="12803"/>
                  </a:cubicBezTo>
                  <a:lnTo>
                    <a:pt x="10578" y="12833"/>
                  </a:lnTo>
                  <a:lnTo>
                    <a:pt x="10578" y="13107"/>
                  </a:lnTo>
                  <a:lnTo>
                    <a:pt x="10578" y="13228"/>
                  </a:lnTo>
                  <a:cubicBezTo>
                    <a:pt x="10578" y="13259"/>
                    <a:pt x="10578" y="13289"/>
                    <a:pt x="10609" y="13320"/>
                  </a:cubicBezTo>
                  <a:cubicBezTo>
                    <a:pt x="10389" y="13736"/>
                    <a:pt x="9996" y="13979"/>
                    <a:pt x="9565" y="13979"/>
                  </a:cubicBezTo>
                  <a:cubicBezTo>
                    <a:pt x="9399" y="13979"/>
                    <a:pt x="9228" y="13943"/>
                    <a:pt x="9059" y="13867"/>
                  </a:cubicBezTo>
                  <a:cubicBezTo>
                    <a:pt x="8511" y="13563"/>
                    <a:pt x="8238" y="12864"/>
                    <a:pt x="8542" y="12256"/>
                  </a:cubicBezTo>
                  <a:cubicBezTo>
                    <a:pt x="8736" y="11824"/>
                    <a:pt x="9161" y="11591"/>
                    <a:pt x="9587" y="11591"/>
                  </a:cubicBezTo>
                  <a:close/>
                  <a:moveTo>
                    <a:pt x="12397" y="11701"/>
                  </a:moveTo>
                  <a:cubicBezTo>
                    <a:pt x="12564" y="11701"/>
                    <a:pt x="12732" y="11734"/>
                    <a:pt x="12888" y="11800"/>
                  </a:cubicBezTo>
                  <a:cubicBezTo>
                    <a:pt x="13557" y="12104"/>
                    <a:pt x="13800" y="12985"/>
                    <a:pt x="13314" y="13624"/>
                  </a:cubicBezTo>
                  <a:cubicBezTo>
                    <a:pt x="13223" y="13775"/>
                    <a:pt x="13010" y="13927"/>
                    <a:pt x="12767" y="14019"/>
                  </a:cubicBezTo>
                  <a:cubicBezTo>
                    <a:pt x="12676" y="14039"/>
                    <a:pt x="12581" y="14049"/>
                    <a:pt x="12487" y="14049"/>
                  </a:cubicBezTo>
                  <a:cubicBezTo>
                    <a:pt x="12297" y="14049"/>
                    <a:pt x="12108" y="14009"/>
                    <a:pt x="11946" y="13927"/>
                  </a:cubicBezTo>
                  <a:cubicBezTo>
                    <a:pt x="11612" y="13775"/>
                    <a:pt x="11399" y="13563"/>
                    <a:pt x="11277" y="13228"/>
                  </a:cubicBezTo>
                  <a:cubicBezTo>
                    <a:pt x="11217" y="12955"/>
                    <a:pt x="11217" y="12681"/>
                    <a:pt x="11338" y="12408"/>
                  </a:cubicBezTo>
                  <a:lnTo>
                    <a:pt x="11338" y="12377"/>
                  </a:lnTo>
                  <a:cubicBezTo>
                    <a:pt x="11515" y="11934"/>
                    <a:pt x="11951" y="11701"/>
                    <a:pt x="12397" y="11701"/>
                  </a:cubicBezTo>
                  <a:close/>
                  <a:moveTo>
                    <a:pt x="21462" y="11736"/>
                  </a:moveTo>
                  <a:cubicBezTo>
                    <a:pt x="21618" y="11736"/>
                    <a:pt x="21773" y="11767"/>
                    <a:pt x="21916" y="11830"/>
                  </a:cubicBezTo>
                  <a:cubicBezTo>
                    <a:pt x="22494" y="12104"/>
                    <a:pt x="22767" y="12833"/>
                    <a:pt x="22494" y="13411"/>
                  </a:cubicBezTo>
                  <a:cubicBezTo>
                    <a:pt x="22294" y="13854"/>
                    <a:pt x="21869" y="14087"/>
                    <a:pt x="21430" y="14087"/>
                  </a:cubicBezTo>
                  <a:cubicBezTo>
                    <a:pt x="21266" y="14087"/>
                    <a:pt x="21100" y="14054"/>
                    <a:pt x="20943" y="13988"/>
                  </a:cubicBezTo>
                  <a:cubicBezTo>
                    <a:pt x="20335" y="13715"/>
                    <a:pt x="20092" y="12985"/>
                    <a:pt x="20366" y="12408"/>
                  </a:cubicBezTo>
                  <a:cubicBezTo>
                    <a:pt x="20568" y="11981"/>
                    <a:pt x="21020" y="11736"/>
                    <a:pt x="21462" y="11736"/>
                  </a:cubicBezTo>
                  <a:close/>
                  <a:moveTo>
                    <a:pt x="16718" y="14049"/>
                  </a:moveTo>
                  <a:cubicBezTo>
                    <a:pt x="16718" y="14049"/>
                    <a:pt x="16718" y="14079"/>
                    <a:pt x="16749" y="14079"/>
                  </a:cubicBezTo>
                  <a:cubicBezTo>
                    <a:pt x="16718" y="14079"/>
                    <a:pt x="16688" y="14079"/>
                    <a:pt x="16627" y="14140"/>
                  </a:cubicBezTo>
                  <a:cubicBezTo>
                    <a:pt x="16658" y="14079"/>
                    <a:pt x="16688" y="14079"/>
                    <a:pt x="16718" y="14049"/>
                  </a:cubicBezTo>
                  <a:close/>
                  <a:moveTo>
                    <a:pt x="18333" y="11989"/>
                  </a:moveTo>
                  <a:cubicBezTo>
                    <a:pt x="18495" y="11989"/>
                    <a:pt x="18659" y="12025"/>
                    <a:pt x="18816" y="12104"/>
                  </a:cubicBezTo>
                  <a:cubicBezTo>
                    <a:pt x="19424" y="12377"/>
                    <a:pt x="19697" y="13076"/>
                    <a:pt x="19424" y="13654"/>
                  </a:cubicBezTo>
                  <a:cubicBezTo>
                    <a:pt x="19228" y="14109"/>
                    <a:pt x="18801" y="14348"/>
                    <a:pt x="18373" y="14348"/>
                  </a:cubicBezTo>
                  <a:cubicBezTo>
                    <a:pt x="18202" y="14348"/>
                    <a:pt x="18030" y="14310"/>
                    <a:pt x="17873" y="14231"/>
                  </a:cubicBezTo>
                  <a:cubicBezTo>
                    <a:pt x="17509" y="14079"/>
                    <a:pt x="17265" y="13745"/>
                    <a:pt x="17174" y="13411"/>
                  </a:cubicBezTo>
                  <a:lnTo>
                    <a:pt x="17174" y="13350"/>
                  </a:lnTo>
                  <a:cubicBezTo>
                    <a:pt x="17144" y="13168"/>
                    <a:pt x="17174" y="12955"/>
                    <a:pt x="17235" y="12742"/>
                  </a:cubicBezTo>
                  <a:cubicBezTo>
                    <a:pt x="17296" y="12681"/>
                    <a:pt x="17296" y="12651"/>
                    <a:pt x="17326" y="12560"/>
                  </a:cubicBezTo>
                  <a:cubicBezTo>
                    <a:pt x="17543" y="12213"/>
                    <a:pt x="17930" y="11989"/>
                    <a:pt x="18333" y="11989"/>
                  </a:cubicBezTo>
                  <a:close/>
                  <a:moveTo>
                    <a:pt x="15989" y="14414"/>
                  </a:moveTo>
                  <a:cubicBezTo>
                    <a:pt x="15928" y="14505"/>
                    <a:pt x="15837" y="14535"/>
                    <a:pt x="15776" y="14627"/>
                  </a:cubicBezTo>
                  <a:cubicBezTo>
                    <a:pt x="15746" y="14596"/>
                    <a:pt x="15746" y="14505"/>
                    <a:pt x="15685" y="14475"/>
                  </a:cubicBezTo>
                  <a:cubicBezTo>
                    <a:pt x="15806" y="14475"/>
                    <a:pt x="15898" y="14414"/>
                    <a:pt x="15989" y="14414"/>
                  </a:cubicBezTo>
                  <a:close/>
                  <a:moveTo>
                    <a:pt x="14060" y="14093"/>
                  </a:moveTo>
                  <a:cubicBezTo>
                    <a:pt x="14222" y="14093"/>
                    <a:pt x="14398" y="14120"/>
                    <a:pt x="14560" y="14201"/>
                  </a:cubicBezTo>
                  <a:cubicBezTo>
                    <a:pt x="15168" y="14475"/>
                    <a:pt x="15381" y="15174"/>
                    <a:pt x="15107" y="15751"/>
                  </a:cubicBezTo>
                  <a:cubicBezTo>
                    <a:pt x="14932" y="16189"/>
                    <a:pt x="14505" y="16454"/>
                    <a:pt x="14052" y="16454"/>
                  </a:cubicBezTo>
                  <a:cubicBezTo>
                    <a:pt x="13876" y="16454"/>
                    <a:pt x="13697" y="16414"/>
                    <a:pt x="13527" y="16329"/>
                  </a:cubicBezTo>
                  <a:cubicBezTo>
                    <a:pt x="12919" y="16055"/>
                    <a:pt x="12706" y="15326"/>
                    <a:pt x="12949" y="14779"/>
                  </a:cubicBezTo>
                  <a:cubicBezTo>
                    <a:pt x="12980" y="14687"/>
                    <a:pt x="13040" y="14657"/>
                    <a:pt x="13071" y="14627"/>
                  </a:cubicBezTo>
                  <a:cubicBezTo>
                    <a:pt x="13101" y="14627"/>
                    <a:pt x="13132" y="14566"/>
                    <a:pt x="13192" y="14566"/>
                  </a:cubicBezTo>
                  <a:cubicBezTo>
                    <a:pt x="13223" y="14566"/>
                    <a:pt x="13223" y="14535"/>
                    <a:pt x="13253" y="14535"/>
                  </a:cubicBezTo>
                  <a:lnTo>
                    <a:pt x="13496" y="14414"/>
                  </a:lnTo>
                  <a:cubicBezTo>
                    <a:pt x="13557" y="14383"/>
                    <a:pt x="13648" y="14323"/>
                    <a:pt x="13679" y="14262"/>
                  </a:cubicBezTo>
                  <a:cubicBezTo>
                    <a:pt x="13709" y="14262"/>
                    <a:pt x="13709" y="14231"/>
                    <a:pt x="13740" y="14201"/>
                  </a:cubicBezTo>
                  <a:lnTo>
                    <a:pt x="13831" y="14110"/>
                  </a:lnTo>
                  <a:cubicBezTo>
                    <a:pt x="13902" y="14100"/>
                    <a:pt x="13979" y="14093"/>
                    <a:pt x="14060" y="14093"/>
                  </a:cubicBezTo>
                  <a:close/>
                  <a:moveTo>
                    <a:pt x="10916" y="14358"/>
                  </a:moveTo>
                  <a:cubicBezTo>
                    <a:pt x="11089" y="14358"/>
                    <a:pt x="11264" y="14396"/>
                    <a:pt x="11429" y="14475"/>
                  </a:cubicBezTo>
                  <a:cubicBezTo>
                    <a:pt x="12007" y="14748"/>
                    <a:pt x="12281" y="15447"/>
                    <a:pt x="12007" y="16025"/>
                  </a:cubicBezTo>
                  <a:cubicBezTo>
                    <a:pt x="11851" y="16449"/>
                    <a:pt x="11416" y="16709"/>
                    <a:pt x="10955" y="16709"/>
                  </a:cubicBezTo>
                  <a:cubicBezTo>
                    <a:pt x="10788" y="16709"/>
                    <a:pt x="10618" y="16675"/>
                    <a:pt x="10457" y="16602"/>
                  </a:cubicBezTo>
                  <a:cubicBezTo>
                    <a:pt x="9849" y="16329"/>
                    <a:pt x="9606" y="15599"/>
                    <a:pt x="9879" y="15052"/>
                  </a:cubicBezTo>
                  <a:cubicBezTo>
                    <a:pt x="10075" y="14597"/>
                    <a:pt x="10486" y="14358"/>
                    <a:pt x="10916" y="14358"/>
                  </a:cubicBezTo>
                  <a:close/>
                  <a:moveTo>
                    <a:pt x="23063" y="14393"/>
                  </a:moveTo>
                  <a:cubicBezTo>
                    <a:pt x="23229" y="14393"/>
                    <a:pt x="23398" y="14430"/>
                    <a:pt x="23557" y="14505"/>
                  </a:cubicBezTo>
                  <a:cubicBezTo>
                    <a:pt x="24135" y="14809"/>
                    <a:pt x="24408" y="15538"/>
                    <a:pt x="24135" y="16116"/>
                  </a:cubicBezTo>
                  <a:cubicBezTo>
                    <a:pt x="23940" y="16548"/>
                    <a:pt x="23515" y="16781"/>
                    <a:pt x="23089" y="16781"/>
                  </a:cubicBezTo>
                  <a:cubicBezTo>
                    <a:pt x="22916" y="16781"/>
                    <a:pt x="22743" y="16742"/>
                    <a:pt x="22585" y="16663"/>
                  </a:cubicBezTo>
                  <a:cubicBezTo>
                    <a:pt x="22281" y="16511"/>
                    <a:pt x="22038" y="16268"/>
                    <a:pt x="21916" y="15964"/>
                  </a:cubicBezTo>
                  <a:cubicBezTo>
                    <a:pt x="21855" y="15721"/>
                    <a:pt x="21855" y="15508"/>
                    <a:pt x="21916" y="15265"/>
                  </a:cubicBezTo>
                  <a:cubicBezTo>
                    <a:pt x="21916" y="15204"/>
                    <a:pt x="21977" y="15143"/>
                    <a:pt x="22007" y="15082"/>
                  </a:cubicBezTo>
                  <a:cubicBezTo>
                    <a:pt x="22205" y="14642"/>
                    <a:pt x="22626" y="14393"/>
                    <a:pt x="23063" y="14393"/>
                  </a:cubicBezTo>
                  <a:close/>
                  <a:moveTo>
                    <a:pt x="20116" y="14509"/>
                  </a:moveTo>
                  <a:cubicBezTo>
                    <a:pt x="20293" y="14509"/>
                    <a:pt x="20472" y="14547"/>
                    <a:pt x="20639" y="14627"/>
                  </a:cubicBezTo>
                  <a:cubicBezTo>
                    <a:pt x="20913" y="14748"/>
                    <a:pt x="21126" y="14961"/>
                    <a:pt x="21247" y="15265"/>
                  </a:cubicBezTo>
                  <a:lnTo>
                    <a:pt x="21247" y="15386"/>
                  </a:lnTo>
                  <a:lnTo>
                    <a:pt x="21247" y="15447"/>
                  </a:lnTo>
                  <a:lnTo>
                    <a:pt x="21247" y="15690"/>
                  </a:lnTo>
                  <a:cubicBezTo>
                    <a:pt x="21247" y="15751"/>
                    <a:pt x="21247" y="15842"/>
                    <a:pt x="21278" y="15903"/>
                  </a:cubicBezTo>
                  <a:lnTo>
                    <a:pt x="21278" y="15994"/>
                  </a:lnTo>
                  <a:cubicBezTo>
                    <a:pt x="21278" y="16025"/>
                    <a:pt x="21278" y="16055"/>
                    <a:pt x="21308" y="16116"/>
                  </a:cubicBezTo>
                  <a:cubicBezTo>
                    <a:pt x="21308" y="16146"/>
                    <a:pt x="21278" y="16177"/>
                    <a:pt x="21278" y="16177"/>
                  </a:cubicBezTo>
                  <a:cubicBezTo>
                    <a:pt x="21032" y="16601"/>
                    <a:pt x="20590" y="16861"/>
                    <a:pt x="20132" y="16861"/>
                  </a:cubicBezTo>
                  <a:cubicBezTo>
                    <a:pt x="19966" y="16861"/>
                    <a:pt x="19798" y="16827"/>
                    <a:pt x="19636" y="16754"/>
                  </a:cubicBezTo>
                  <a:cubicBezTo>
                    <a:pt x="19028" y="16481"/>
                    <a:pt x="18816" y="15751"/>
                    <a:pt x="19089" y="15174"/>
                  </a:cubicBezTo>
                  <a:cubicBezTo>
                    <a:pt x="19262" y="14742"/>
                    <a:pt x="19681" y="14509"/>
                    <a:pt x="20116" y="14509"/>
                  </a:cubicBezTo>
                  <a:close/>
                  <a:moveTo>
                    <a:pt x="17066" y="14741"/>
                  </a:moveTo>
                  <a:cubicBezTo>
                    <a:pt x="17228" y="14741"/>
                    <a:pt x="17390" y="14773"/>
                    <a:pt x="17539" y="14839"/>
                  </a:cubicBezTo>
                  <a:cubicBezTo>
                    <a:pt x="18147" y="15113"/>
                    <a:pt x="18390" y="15842"/>
                    <a:pt x="18117" y="16420"/>
                  </a:cubicBezTo>
                  <a:cubicBezTo>
                    <a:pt x="17944" y="16850"/>
                    <a:pt x="17544" y="17098"/>
                    <a:pt x="17109" y="17098"/>
                  </a:cubicBezTo>
                  <a:cubicBezTo>
                    <a:pt x="16929" y="17098"/>
                    <a:pt x="16744" y="17056"/>
                    <a:pt x="16566" y="16967"/>
                  </a:cubicBezTo>
                  <a:cubicBezTo>
                    <a:pt x="15958" y="16724"/>
                    <a:pt x="15746" y="15994"/>
                    <a:pt x="15989" y="15417"/>
                  </a:cubicBezTo>
                  <a:cubicBezTo>
                    <a:pt x="16188" y="14974"/>
                    <a:pt x="16629" y="14741"/>
                    <a:pt x="17066" y="14741"/>
                  </a:cubicBezTo>
                  <a:close/>
                  <a:moveTo>
                    <a:pt x="10235" y="0"/>
                  </a:moveTo>
                  <a:cubicBezTo>
                    <a:pt x="10118" y="0"/>
                    <a:pt x="9998" y="79"/>
                    <a:pt x="9910" y="189"/>
                  </a:cubicBezTo>
                  <a:cubicBezTo>
                    <a:pt x="9363" y="1404"/>
                    <a:pt x="9363" y="2620"/>
                    <a:pt x="9515" y="3867"/>
                  </a:cubicBezTo>
                  <a:cubicBezTo>
                    <a:pt x="9423" y="3836"/>
                    <a:pt x="9363" y="3745"/>
                    <a:pt x="9271" y="3715"/>
                  </a:cubicBezTo>
                  <a:cubicBezTo>
                    <a:pt x="9207" y="3671"/>
                    <a:pt x="9135" y="3651"/>
                    <a:pt x="9064" y="3651"/>
                  </a:cubicBezTo>
                  <a:cubicBezTo>
                    <a:pt x="8936" y="3651"/>
                    <a:pt x="8814" y="3718"/>
                    <a:pt x="8755" y="3836"/>
                  </a:cubicBezTo>
                  <a:cubicBezTo>
                    <a:pt x="8451" y="4474"/>
                    <a:pt x="8329" y="5113"/>
                    <a:pt x="8329" y="5781"/>
                  </a:cubicBezTo>
                  <a:cubicBezTo>
                    <a:pt x="8177" y="5508"/>
                    <a:pt x="8056" y="5204"/>
                    <a:pt x="7934" y="4900"/>
                  </a:cubicBezTo>
                  <a:cubicBezTo>
                    <a:pt x="7934" y="4900"/>
                    <a:pt x="7934" y="4870"/>
                    <a:pt x="7904" y="4870"/>
                  </a:cubicBezTo>
                  <a:cubicBezTo>
                    <a:pt x="7843" y="4626"/>
                    <a:pt x="7752" y="4353"/>
                    <a:pt x="7691" y="4049"/>
                  </a:cubicBezTo>
                  <a:cubicBezTo>
                    <a:pt x="7644" y="3909"/>
                    <a:pt x="7526" y="3805"/>
                    <a:pt x="7392" y="3805"/>
                  </a:cubicBezTo>
                  <a:cubicBezTo>
                    <a:pt x="7351" y="3805"/>
                    <a:pt x="7308" y="3815"/>
                    <a:pt x="7265" y="3836"/>
                  </a:cubicBezTo>
                  <a:cubicBezTo>
                    <a:pt x="7083" y="3867"/>
                    <a:pt x="6961" y="4049"/>
                    <a:pt x="7022" y="4262"/>
                  </a:cubicBezTo>
                  <a:cubicBezTo>
                    <a:pt x="7083" y="4322"/>
                    <a:pt x="7083" y="4444"/>
                    <a:pt x="7113" y="4505"/>
                  </a:cubicBezTo>
                  <a:cubicBezTo>
                    <a:pt x="6660" y="4403"/>
                    <a:pt x="6200" y="4356"/>
                    <a:pt x="5736" y="4356"/>
                  </a:cubicBezTo>
                  <a:cubicBezTo>
                    <a:pt x="5236" y="4356"/>
                    <a:pt x="4731" y="4410"/>
                    <a:pt x="4226" y="4505"/>
                  </a:cubicBezTo>
                  <a:cubicBezTo>
                    <a:pt x="4043" y="4535"/>
                    <a:pt x="3922" y="4657"/>
                    <a:pt x="3922" y="4900"/>
                  </a:cubicBezTo>
                  <a:cubicBezTo>
                    <a:pt x="3952" y="5356"/>
                    <a:pt x="4074" y="5721"/>
                    <a:pt x="4256" y="6116"/>
                  </a:cubicBezTo>
                  <a:cubicBezTo>
                    <a:pt x="2858" y="6177"/>
                    <a:pt x="1368" y="6177"/>
                    <a:pt x="183" y="7028"/>
                  </a:cubicBezTo>
                  <a:cubicBezTo>
                    <a:pt x="31" y="7088"/>
                    <a:pt x="1" y="7362"/>
                    <a:pt x="122" y="7484"/>
                  </a:cubicBezTo>
                  <a:cubicBezTo>
                    <a:pt x="1490" y="9003"/>
                    <a:pt x="3496" y="9915"/>
                    <a:pt x="5502" y="10067"/>
                  </a:cubicBezTo>
                  <a:cubicBezTo>
                    <a:pt x="5320" y="10310"/>
                    <a:pt x="5168" y="10614"/>
                    <a:pt x="5016" y="10949"/>
                  </a:cubicBezTo>
                  <a:cubicBezTo>
                    <a:pt x="4894" y="11131"/>
                    <a:pt x="5046" y="11344"/>
                    <a:pt x="5290" y="11374"/>
                  </a:cubicBezTo>
                  <a:cubicBezTo>
                    <a:pt x="5493" y="11419"/>
                    <a:pt x="5714" y="11440"/>
                    <a:pt x="5947" y="11440"/>
                  </a:cubicBezTo>
                  <a:cubicBezTo>
                    <a:pt x="6964" y="11440"/>
                    <a:pt x="8193" y="11037"/>
                    <a:pt x="9059" y="10493"/>
                  </a:cubicBezTo>
                  <a:cubicBezTo>
                    <a:pt x="9089" y="10675"/>
                    <a:pt x="9150" y="10858"/>
                    <a:pt x="9241" y="11009"/>
                  </a:cubicBezTo>
                  <a:cubicBezTo>
                    <a:pt x="8663" y="11131"/>
                    <a:pt x="8147" y="11465"/>
                    <a:pt x="7873" y="12043"/>
                  </a:cubicBezTo>
                  <a:cubicBezTo>
                    <a:pt x="7448" y="12955"/>
                    <a:pt x="7843" y="14049"/>
                    <a:pt x="8785" y="14475"/>
                  </a:cubicBezTo>
                  <a:cubicBezTo>
                    <a:pt x="8967" y="14535"/>
                    <a:pt x="9119" y="14566"/>
                    <a:pt x="9302" y="14627"/>
                  </a:cubicBezTo>
                  <a:cubicBezTo>
                    <a:pt x="9271" y="14657"/>
                    <a:pt x="9271" y="14718"/>
                    <a:pt x="9241" y="14779"/>
                  </a:cubicBezTo>
                  <a:cubicBezTo>
                    <a:pt x="8815" y="15690"/>
                    <a:pt x="9211" y="16785"/>
                    <a:pt x="10153" y="17210"/>
                  </a:cubicBezTo>
                  <a:cubicBezTo>
                    <a:pt x="10394" y="17318"/>
                    <a:pt x="10649" y="17369"/>
                    <a:pt x="10901" y="17369"/>
                  </a:cubicBezTo>
                  <a:cubicBezTo>
                    <a:pt x="11571" y="17369"/>
                    <a:pt x="12223" y="17008"/>
                    <a:pt x="12554" y="16390"/>
                  </a:cubicBezTo>
                  <a:cubicBezTo>
                    <a:pt x="12736" y="16633"/>
                    <a:pt x="12949" y="16815"/>
                    <a:pt x="13223" y="16937"/>
                  </a:cubicBezTo>
                  <a:cubicBezTo>
                    <a:pt x="13471" y="17051"/>
                    <a:pt x="13730" y="17104"/>
                    <a:pt x="13986" y="17104"/>
                  </a:cubicBezTo>
                  <a:cubicBezTo>
                    <a:pt x="14480" y="17104"/>
                    <a:pt x="14959" y="16902"/>
                    <a:pt x="15320" y="16541"/>
                  </a:cubicBezTo>
                  <a:cubicBezTo>
                    <a:pt x="15472" y="16997"/>
                    <a:pt x="15806" y="17362"/>
                    <a:pt x="16262" y="17575"/>
                  </a:cubicBezTo>
                  <a:cubicBezTo>
                    <a:pt x="16507" y="17693"/>
                    <a:pt x="16766" y="17748"/>
                    <a:pt x="17022" y="17748"/>
                  </a:cubicBezTo>
                  <a:cubicBezTo>
                    <a:pt x="17688" y="17748"/>
                    <a:pt x="18334" y="17377"/>
                    <a:pt x="18664" y="16785"/>
                  </a:cubicBezTo>
                  <a:cubicBezTo>
                    <a:pt x="18846" y="16997"/>
                    <a:pt x="19089" y="17210"/>
                    <a:pt x="19332" y="17301"/>
                  </a:cubicBezTo>
                  <a:cubicBezTo>
                    <a:pt x="19592" y="17426"/>
                    <a:pt x="19860" y="17484"/>
                    <a:pt x="20122" y="17484"/>
                  </a:cubicBezTo>
                  <a:cubicBezTo>
                    <a:pt x="20690" y="17484"/>
                    <a:pt x="21228" y="17212"/>
                    <a:pt x="21582" y="16754"/>
                  </a:cubicBezTo>
                  <a:cubicBezTo>
                    <a:pt x="21764" y="16967"/>
                    <a:pt x="21977" y="17119"/>
                    <a:pt x="22220" y="17241"/>
                  </a:cubicBezTo>
                  <a:cubicBezTo>
                    <a:pt x="22462" y="17353"/>
                    <a:pt x="22718" y="17406"/>
                    <a:pt x="22972" y="17406"/>
                  </a:cubicBezTo>
                  <a:cubicBezTo>
                    <a:pt x="23677" y="17406"/>
                    <a:pt x="24361" y="16999"/>
                    <a:pt x="24652" y="16329"/>
                  </a:cubicBezTo>
                  <a:cubicBezTo>
                    <a:pt x="25077" y="15417"/>
                    <a:pt x="24712" y="14323"/>
                    <a:pt x="23740" y="13897"/>
                  </a:cubicBezTo>
                  <a:cubicBezTo>
                    <a:pt x="23497" y="13775"/>
                    <a:pt x="23253" y="13745"/>
                    <a:pt x="22980" y="13745"/>
                  </a:cubicBezTo>
                  <a:cubicBezTo>
                    <a:pt x="22980" y="13715"/>
                    <a:pt x="23041" y="13715"/>
                    <a:pt x="23041" y="13654"/>
                  </a:cubicBezTo>
                  <a:cubicBezTo>
                    <a:pt x="23436" y="12742"/>
                    <a:pt x="23071" y="11648"/>
                    <a:pt x="22129" y="11222"/>
                  </a:cubicBezTo>
                  <a:cubicBezTo>
                    <a:pt x="21892" y="11143"/>
                    <a:pt x="21632" y="11064"/>
                    <a:pt x="21389" y="11064"/>
                  </a:cubicBezTo>
                  <a:cubicBezTo>
                    <a:pt x="21352" y="11064"/>
                    <a:pt x="21314" y="11066"/>
                    <a:pt x="21278" y="11070"/>
                  </a:cubicBezTo>
                  <a:cubicBezTo>
                    <a:pt x="21612" y="10158"/>
                    <a:pt x="21217" y="9155"/>
                    <a:pt x="20335" y="8760"/>
                  </a:cubicBezTo>
                  <a:cubicBezTo>
                    <a:pt x="20092" y="8639"/>
                    <a:pt x="19910" y="8608"/>
                    <a:pt x="19697" y="8608"/>
                  </a:cubicBezTo>
                  <a:lnTo>
                    <a:pt x="19910" y="8274"/>
                  </a:lnTo>
                  <a:cubicBezTo>
                    <a:pt x="20335" y="7362"/>
                    <a:pt x="19940" y="6268"/>
                    <a:pt x="18998" y="5842"/>
                  </a:cubicBezTo>
                  <a:cubicBezTo>
                    <a:pt x="18739" y="5724"/>
                    <a:pt x="18480" y="5680"/>
                    <a:pt x="18235" y="5680"/>
                  </a:cubicBezTo>
                  <a:cubicBezTo>
                    <a:pt x="18163" y="5680"/>
                    <a:pt x="18094" y="5683"/>
                    <a:pt x="18025" y="5690"/>
                  </a:cubicBezTo>
                  <a:cubicBezTo>
                    <a:pt x="18056" y="5660"/>
                    <a:pt x="18056" y="5599"/>
                    <a:pt x="18086" y="5538"/>
                  </a:cubicBezTo>
                  <a:cubicBezTo>
                    <a:pt x="18542" y="4566"/>
                    <a:pt x="18117" y="3441"/>
                    <a:pt x="17205" y="3046"/>
                  </a:cubicBezTo>
                  <a:cubicBezTo>
                    <a:pt x="16953" y="2920"/>
                    <a:pt x="16689" y="2862"/>
                    <a:pt x="16430" y="2862"/>
                  </a:cubicBezTo>
                  <a:cubicBezTo>
                    <a:pt x="15877" y="2862"/>
                    <a:pt x="15348" y="3128"/>
                    <a:pt x="15016" y="3563"/>
                  </a:cubicBezTo>
                  <a:cubicBezTo>
                    <a:pt x="14834" y="3259"/>
                    <a:pt x="14560" y="2985"/>
                    <a:pt x="14226" y="2833"/>
                  </a:cubicBezTo>
                  <a:cubicBezTo>
                    <a:pt x="13989" y="2754"/>
                    <a:pt x="13729" y="2675"/>
                    <a:pt x="13486" y="2675"/>
                  </a:cubicBezTo>
                  <a:cubicBezTo>
                    <a:pt x="13449" y="2675"/>
                    <a:pt x="13411" y="2677"/>
                    <a:pt x="13375" y="2681"/>
                  </a:cubicBezTo>
                  <a:cubicBezTo>
                    <a:pt x="13162" y="1435"/>
                    <a:pt x="11429" y="462"/>
                    <a:pt x="10366" y="37"/>
                  </a:cubicBezTo>
                  <a:cubicBezTo>
                    <a:pt x="10324" y="12"/>
                    <a:pt x="10280" y="0"/>
                    <a:pt x="10235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780" name="Google Shape;1780;p29"/>
            <p:cNvGrpSpPr/>
            <p:nvPr/>
          </p:nvGrpSpPr>
          <p:grpSpPr>
            <a:xfrm flipH="1">
              <a:off x="8724753" y="1237050"/>
              <a:ext cx="622375" cy="570700"/>
              <a:chOff x="3015525" y="1431175"/>
              <a:chExt cx="622375" cy="570700"/>
            </a:xfrm>
          </p:grpSpPr>
          <p:sp>
            <p:nvSpPr>
              <p:cNvPr id="1781" name="Google Shape;1781;p29"/>
              <p:cNvSpPr/>
              <p:nvPr/>
            </p:nvSpPr>
            <p:spPr>
              <a:xfrm>
                <a:off x="3015525" y="1431175"/>
                <a:ext cx="622375" cy="570700"/>
              </a:xfrm>
              <a:custGeom>
                <a:rect b="b" l="l" r="r" t="t"/>
                <a:pathLst>
                  <a:path extrusionOk="0" h="22828" w="24895">
                    <a:moveTo>
                      <a:pt x="13374" y="669"/>
                    </a:moveTo>
                    <a:cubicBezTo>
                      <a:pt x="16140" y="669"/>
                      <a:pt x="18785" y="2097"/>
                      <a:pt x="20761" y="4590"/>
                    </a:cubicBezTo>
                    <a:cubicBezTo>
                      <a:pt x="23131" y="7660"/>
                      <a:pt x="24195" y="12037"/>
                      <a:pt x="23344" y="15411"/>
                    </a:cubicBezTo>
                    <a:cubicBezTo>
                      <a:pt x="22280" y="19636"/>
                      <a:pt x="18511" y="22128"/>
                      <a:pt x="13314" y="22128"/>
                    </a:cubicBezTo>
                    <a:cubicBezTo>
                      <a:pt x="11794" y="22128"/>
                      <a:pt x="10183" y="21915"/>
                      <a:pt x="8633" y="21490"/>
                    </a:cubicBezTo>
                    <a:cubicBezTo>
                      <a:pt x="5624" y="20669"/>
                      <a:pt x="3192" y="18450"/>
                      <a:pt x="1946" y="15411"/>
                    </a:cubicBezTo>
                    <a:cubicBezTo>
                      <a:pt x="699" y="12462"/>
                      <a:pt x="791" y="9149"/>
                      <a:pt x="2250" y="6596"/>
                    </a:cubicBezTo>
                    <a:cubicBezTo>
                      <a:pt x="4134" y="3192"/>
                      <a:pt x="5927" y="942"/>
                      <a:pt x="13070" y="669"/>
                    </a:cubicBezTo>
                    <a:close/>
                    <a:moveTo>
                      <a:pt x="13070" y="0"/>
                    </a:moveTo>
                    <a:cubicBezTo>
                      <a:pt x="5624" y="274"/>
                      <a:pt x="3648" y="2766"/>
                      <a:pt x="1672" y="6261"/>
                    </a:cubicBezTo>
                    <a:cubicBezTo>
                      <a:pt x="152" y="8997"/>
                      <a:pt x="0" y="12523"/>
                      <a:pt x="1338" y="15684"/>
                    </a:cubicBezTo>
                    <a:cubicBezTo>
                      <a:pt x="2706" y="18906"/>
                      <a:pt x="5289" y="21277"/>
                      <a:pt x="8481" y="22158"/>
                    </a:cubicBezTo>
                    <a:cubicBezTo>
                      <a:pt x="10122" y="22614"/>
                      <a:pt x="11733" y="22827"/>
                      <a:pt x="13344" y="22827"/>
                    </a:cubicBezTo>
                    <a:cubicBezTo>
                      <a:pt x="18876" y="22827"/>
                      <a:pt x="22888" y="20122"/>
                      <a:pt x="24013" y="15623"/>
                    </a:cubicBezTo>
                    <a:cubicBezTo>
                      <a:pt x="24894" y="11976"/>
                      <a:pt x="23831" y="7477"/>
                      <a:pt x="21277" y="4164"/>
                    </a:cubicBezTo>
                    <a:cubicBezTo>
                      <a:pt x="19180" y="1489"/>
                      <a:pt x="16384" y="0"/>
                      <a:pt x="1337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2" name="Google Shape;1782;p29"/>
              <p:cNvSpPr/>
              <p:nvPr/>
            </p:nvSpPr>
            <p:spPr>
              <a:xfrm>
                <a:off x="3074800" y="1503350"/>
                <a:ext cx="493950" cy="438475"/>
              </a:xfrm>
              <a:custGeom>
                <a:rect b="b" l="l" r="r" t="t"/>
                <a:pathLst>
                  <a:path extrusionOk="0" h="17539" w="19758">
                    <a:moveTo>
                      <a:pt x="9514" y="639"/>
                    </a:moveTo>
                    <a:cubicBezTo>
                      <a:pt x="10244" y="639"/>
                      <a:pt x="11003" y="730"/>
                      <a:pt x="11794" y="821"/>
                    </a:cubicBezTo>
                    <a:cubicBezTo>
                      <a:pt x="11885" y="821"/>
                      <a:pt x="11915" y="882"/>
                      <a:pt x="12006" y="882"/>
                    </a:cubicBezTo>
                    <a:cubicBezTo>
                      <a:pt x="11429" y="1976"/>
                      <a:pt x="9757" y="5016"/>
                      <a:pt x="9301" y="5745"/>
                    </a:cubicBezTo>
                    <a:cubicBezTo>
                      <a:pt x="8976" y="6287"/>
                      <a:pt x="8049" y="6767"/>
                      <a:pt x="7158" y="6767"/>
                    </a:cubicBezTo>
                    <a:cubicBezTo>
                      <a:pt x="6799" y="6767"/>
                      <a:pt x="6446" y="6689"/>
                      <a:pt x="6140" y="6505"/>
                    </a:cubicBezTo>
                    <a:cubicBezTo>
                      <a:pt x="5137" y="5897"/>
                      <a:pt x="2827" y="4469"/>
                      <a:pt x="2037" y="3952"/>
                    </a:cubicBezTo>
                    <a:cubicBezTo>
                      <a:pt x="3526" y="1855"/>
                      <a:pt x="6262" y="639"/>
                      <a:pt x="9514" y="639"/>
                    </a:cubicBezTo>
                    <a:close/>
                    <a:moveTo>
                      <a:pt x="14195" y="1794"/>
                    </a:moveTo>
                    <a:cubicBezTo>
                      <a:pt x="15289" y="2463"/>
                      <a:pt x="16292" y="3526"/>
                      <a:pt x="17083" y="4833"/>
                    </a:cubicBezTo>
                    <a:cubicBezTo>
                      <a:pt x="18116" y="6536"/>
                      <a:pt x="18694" y="8390"/>
                      <a:pt x="18633" y="10031"/>
                    </a:cubicBezTo>
                    <a:cubicBezTo>
                      <a:pt x="17326" y="9575"/>
                      <a:pt x="13222" y="8238"/>
                      <a:pt x="12219" y="7964"/>
                    </a:cubicBezTo>
                    <a:cubicBezTo>
                      <a:pt x="11763" y="7843"/>
                      <a:pt x="11459" y="7721"/>
                      <a:pt x="11399" y="7569"/>
                    </a:cubicBezTo>
                    <a:cubicBezTo>
                      <a:pt x="11307" y="7387"/>
                      <a:pt x="11307" y="7144"/>
                      <a:pt x="11459" y="6688"/>
                    </a:cubicBezTo>
                    <a:cubicBezTo>
                      <a:pt x="11703" y="5958"/>
                      <a:pt x="13374" y="3101"/>
                      <a:pt x="14195" y="1794"/>
                    </a:cubicBezTo>
                    <a:close/>
                    <a:moveTo>
                      <a:pt x="1125" y="5897"/>
                    </a:moveTo>
                    <a:lnTo>
                      <a:pt x="1125" y="5897"/>
                    </a:lnTo>
                    <a:cubicBezTo>
                      <a:pt x="2462" y="6688"/>
                      <a:pt x="4468" y="8025"/>
                      <a:pt x="5502" y="8998"/>
                    </a:cubicBezTo>
                    <a:cubicBezTo>
                      <a:pt x="6322" y="9758"/>
                      <a:pt x="6201" y="12220"/>
                      <a:pt x="6140" y="14621"/>
                    </a:cubicBezTo>
                    <a:cubicBezTo>
                      <a:pt x="6140" y="15077"/>
                      <a:pt x="6110" y="15533"/>
                      <a:pt x="6110" y="15989"/>
                    </a:cubicBezTo>
                    <a:cubicBezTo>
                      <a:pt x="4316" y="15229"/>
                      <a:pt x="2888" y="13709"/>
                      <a:pt x="1915" y="11703"/>
                    </a:cubicBezTo>
                    <a:cubicBezTo>
                      <a:pt x="1003" y="9758"/>
                      <a:pt x="730" y="7569"/>
                      <a:pt x="1125" y="5897"/>
                    </a:cubicBezTo>
                    <a:close/>
                    <a:moveTo>
                      <a:pt x="12645" y="1064"/>
                    </a:moveTo>
                    <a:cubicBezTo>
                      <a:pt x="12979" y="1186"/>
                      <a:pt x="13313" y="1277"/>
                      <a:pt x="13617" y="1490"/>
                    </a:cubicBezTo>
                    <a:cubicBezTo>
                      <a:pt x="13010" y="2463"/>
                      <a:pt x="11095" y="5654"/>
                      <a:pt x="10821" y="6536"/>
                    </a:cubicBezTo>
                    <a:cubicBezTo>
                      <a:pt x="10669" y="7022"/>
                      <a:pt x="10547" y="7508"/>
                      <a:pt x="10821" y="7934"/>
                    </a:cubicBezTo>
                    <a:cubicBezTo>
                      <a:pt x="11003" y="8268"/>
                      <a:pt x="11399" y="8511"/>
                      <a:pt x="12067" y="8663"/>
                    </a:cubicBezTo>
                    <a:cubicBezTo>
                      <a:pt x="13101" y="8906"/>
                      <a:pt x="17538" y="10365"/>
                      <a:pt x="18633" y="10761"/>
                    </a:cubicBezTo>
                    <a:cubicBezTo>
                      <a:pt x="18602" y="11125"/>
                      <a:pt x="18542" y="11460"/>
                      <a:pt x="18420" y="11824"/>
                    </a:cubicBezTo>
                    <a:cubicBezTo>
                      <a:pt x="17022" y="11429"/>
                      <a:pt x="11125" y="9879"/>
                      <a:pt x="10487" y="9758"/>
                    </a:cubicBezTo>
                    <a:cubicBezTo>
                      <a:pt x="10378" y="9743"/>
                      <a:pt x="10255" y="9734"/>
                      <a:pt x="10125" y="9734"/>
                    </a:cubicBezTo>
                    <a:cubicBezTo>
                      <a:pt x="9709" y="9734"/>
                      <a:pt x="9216" y="9829"/>
                      <a:pt x="8845" y="10153"/>
                    </a:cubicBezTo>
                    <a:cubicBezTo>
                      <a:pt x="8511" y="10396"/>
                      <a:pt x="8268" y="10791"/>
                      <a:pt x="8207" y="11277"/>
                    </a:cubicBezTo>
                    <a:cubicBezTo>
                      <a:pt x="8085" y="12159"/>
                      <a:pt x="8055" y="15502"/>
                      <a:pt x="8055" y="16627"/>
                    </a:cubicBezTo>
                    <a:cubicBezTo>
                      <a:pt x="7812" y="16597"/>
                      <a:pt x="7599" y="16566"/>
                      <a:pt x="7356" y="16475"/>
                    </a:cubicBezTo>
                    <a:cubicBezTo>
                      <a:pt x="7113" y="16414"/>
                      <a:pt x="6930" y="16323"/>
                      <a:pt x="6748" y="16262"/>
                    </a:cubicBezTo>
                    <a:cubicBezTo>
                      <a:pt x="6748" y="15715"/>
                      <a:pt x="6778" y="15198"/>
                      <a:pt x="6778" y="14651"/>
                    </a:cubicBezTo>
                    <a:cubicBezTo>
                      <a:pt x="6900" y="12007"/>
                      <a:pt x="6991" y="9454"/>
                      <a:pt x="5958" y="8511"/>
                    </a:cubicBezTo>
                    <a:cubicBezTo>
                      <a:pt x="4742" y="7417"/>
                      <a:pt x="2523" y="5958"/>
                      <a:pt x="1307" y="5229"/>
                    </a:cubicBezTo>
                    <a:cubicBezTo>
                      <a:pt x="1368" y="5077"/>
                      <a:pt x="1429" y="4985"/>
                      <a:pt x="1520" y="4864"/>
                    </a:cubicBezTo>
                    <a:cubicBezTo>
                      <a:pt x="1581" y="4742"/>
                      <a:pt x="1611" y="4621"/>
                      <a:pt x="1702" y="4530"/>
                    </a:cubicBezTo>
                    <a:cubicBezTo>
                      <a:pt x="2493" y="5016"/>
                      <a:pt x="4803" y="6444"/>
                      <a:pt x="5806" y="7052"/>
                    </a:cubicBezTo>
                    <a:cubicBezTo>
                      <a:pt x="6231" y="7326"/>
                      <a:pt x="6718" y="7448"/>
                      <a:pt x="7174" y="7448"/>
                    </a:cubicBezTo>
                    <a:cubicBezTo>
                      <a:pt x="8298" y="7448"/>
                      <a:pt x="9453" y="6809"/>
                      <a:pt x="9879" y="6110"/>
                    </a:cubicBezTo>
                    <a:cubicBezTo>
                      <a:pt x="10335" y="5350"/>
                      <a:pt x="12158" y="2007"/>
                      <a:pt x="12645" y="1064"/>
                    </a:cubicBezTo>
                    <a:close/>
                    <a:moveTo>
                      <a:pt x="10078" y="10370"/>
                    </a:moveTo>
                    <a:cubicBezTo>
                      <a:pt x="10184" y="10370"/>
                      <a:pt x="10282" y="10379"/>
                      <a:pt x="10365" y="10396"/>
                    </a:cubicBezTo>
                    <a:cubicBezTo>
                      <a:pt x="10882" y="10487"/>
                      <a:pt x="15532" y="11703"/>
                      <a:pt x="18177" y="12432"/>
                    </a:cubicBezTo>
                    <a:cubicBezTo>
                      <a:pt x="16931" y="15168"/>
                      <a:pt x="14043" y="16870"/>
                      <a:pt x="10487" y="16870"/>
                    </a:cubicBezTo>
                    <a:cubicBezTo>
                      <a:pt x="9909" y="16870"/>
                      <a:pt x="9301" y="16840"/>
                      <a:pt x="8693" y="16718"/>
                    </a:cubicBezTo>
                    <a:cubicBezTo>
                      <a:pt x="8693" y="15685"/>
                      <a:pt x="8724" y="12189"/>
                      <a:pt x="8845" y="11308"/>
                    </a:cubicBezTo>
                    <a:cubicBezTo>
                      <a:pt x="8876" y="11004"/>
                      <a:pt x="8997" y="10791"/>
                      <a:pt x="9210" y="10639"/>
                    </a:cubicBezTo>
                    <a:cubicBezTo>
                      <a:pt x="9454" y="10440"/>
                      <a:pt x="9794" y="10370"/>
                      <a:pt x="10078" y="10370"/>
                    </a:cubicBezTo>
                    <a:close/>
                    <a:moveTo>
                      <a:pt x="9575" y="1"/>
                    </a:moveTo>
                    <a:cubicBezTo>
                      <a:pt x="5563" y="1"/>
                      <a:pt x="2341" y="1703"/>
                      <a:pt x="942" y="4560"/>
                    </a:cubicBezTo>
                    <a:cubicBezTo>
                      <a:pt x="0" y="6414"/>
                      <a:pt x="183" y="9423"/>
                      <a:pt x="1368" y="12007"/>
                    </a:cubicBezTo>
                    <a:cubicBezTo>
                      <a:pt x="2584" y="14651"/>
                      <a:pt x="4651" y="16475"/>
                      <a:pt x="7204" y="17144"/>
                    </a:cubicBezTo>
                    <a:lnTo>
                      <a:pt x="8359" y="17356"/>
                    </a:lnTo>
                    <a:lnTo>
                      <a:pt x="8389" y="17356"/>
                    </a:lnTo>
                    <a:cubicBezTo>
                      <a:pt x="9119" y="17478"/>
                      <a:pt x="9788" y="17539"/>
                      <a:pt x="10517" y="17539"/>
                    </a:cubicBezTo>
                    <a:cubicBezTo>
                      <a:pt x="14529" y="17539"/>
                      <a:pt x="17721" y="15563"/>
                      <a:pt x="18937" y="12341"/>
                    </a:cubicBezTo>
                    <a:cubicBezTo>
                      <a:pt x="18937" y="12341"/>
                      <a:pt x="18937" y="12311"/>
                      <a:pt x="18997" y="12311"/>
                    </a:cubicBezTo>
                    <a:cubicBezTo>
                      <a:pt x="19028" y="12220"/>
                      <a:pt x="19058" y="12159"/>
                      <a:pt x="19058" y="12068"/>
                    </a:cubicBezTo>
                    <a:cubicBezTo>
                      <a:pt x="19757" y="10031"/>
                      <a:pt x="19241" y="7052"/>
                      <a:pt x="17721" y="4560"/>
                    </a:cubicBezTo>
                    <a:cubicBezTo>
                      <a:pt x="16779" y="3010"/>
                      <a:pt x="15593" y="1824"/>
                      <a:pt x="14317" y="1064"/>
                    </a:cubicBezTo>
                    <a:cubicBezTo>
                      <a:pt x="14286" y="1034"/>
                      <a:pt x="14286" y="1034"/>
                      <a:pt x="14225" y="1034"/>
                    </a:cubicBezTo>
                    <a:cubicBezTo>
                      <a:pt x="13465" y="608"/>
                      <a:pt x="12706" y="305"/>
                      <a:pt x="11915" y="183"/>
                    </a:cubicBezTo>
                    <a:cubicBezTo>
                      <a:pt x="11125" y="61"/>
                      <a:pt x="10335" y="1"/>
                      <a:pt x="957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3" name="Google Shape;1783;p29"/>
              <p:cNvSpPr/>
              <p:nvPr/>
            </p:nvSpPr>
            <p:spPr>
              <a:xfrm>
                <a:off x="3320225" y="1779950"/>
                <a:ext cx="41075" cy="49100"/>
              </a:xfrm>
              <a:custGeom>
                <a:rect b="b" l="l" r="r" t="t"/>
                <a:pathLst>
                  <a:path extrusionOk="0" h="1964" w="1643">
                    <a:moveTo>
                      <a:pt x="153" y="1"/>
                    </a:moveTo>
                    <a:cubicBezTo>
                      <a:pt x="153" y="1"/>
                      <a:pt x="1" y="1247"/>
                      <a:pt x="214" y="1581"/>
                    </a:cubicBezTo>
                    <a:cubicBezTo>
                      <a:pt x="343" y="1818"/>
                      <a:pt x="594" y="1963"/>
                      <a:pt x="848" y="1963"/>
                    </a:cubicBezTo>
                    <a:cubicBezTo>
                      <a:pt x="953" y="1963"/>
                      <a:pt x="1058" y="1938"/>
                      <a:pt x="1156" y="1885"/>
                    </a:cubicBezTo>
                    <a:cubicBezTo>
                      <a:pt x="1490" y="1703"/>
                      <a:pt x="1642" y="1277"/>
                      <a:pt x="1460" y="943"/>
                    </a:cubicBezTo>
                    <a:cubicBezTo>
                      <a:pt x="1308" y="548"/>
                      <a:pt x="153" y="1"/>
                      <a:pt x="15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4" name="Google Shape;1784;p29"/>
              <p:cNvSpPr/>
              <p:nvPr/>
            </p:nvSpPr>
            <p:spPr>
              <a:xfrm>
                <a:off x="3372675" y="1819475"/>
                <a:ext cx="40300" cy="52700"/>
              </a:xfrm>
              <a:custGeom>
                <a:rect b="b" l="l" r="r" t="t"/>
                <a:pathLst>
                  <a:path extrusionOk="0" h="2108" w="1612">
                    <a:moveTo>
                      <a:pt x="456" y="0"/>
                    </a:moveTo>
                    <a:cubicBezTo>
                      <a:pt x="456" y="0"/>
                      <a:pt x="0" y="1186"/>
                      <a:pt x="122" y="1550"/>
                    </a:cubicBezTo>
                    <a:cubicBezTo>
                      <a:pt x="176" y="1901"/>
                      <a:pt x="516" y="2108"/>
                      <a:pt x="868" y="2108"/>
                    </a:cubicBezTo>
                    <a:cubicBezTo>
                      <a:pt x="913" y="2108"/>
                      <a:pt x="959" y="2104"/>
                      <a:pt x="1003" y="2097"/>
                    </a:cubicBezTo>
                    <a:cubicBezTo>
                      <a:pt x="1368" y="2006"/>
                      <a:pt x="1611" y="1581"/>
                      <a:pt x="1520" y="1216"/>
                    </a:cubicBezTo>
                    <a:cubicBezTo>
                      <a:pt x="1398" y="790"/>
                      <a:pt x="456" y="0"/>
                      <a:pt x="4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5" name="Google Shape;1785;p29"/>
              <p:cNvSpPr/>
              <p:nvPr/>
            </p:nvSpPr>
            <p:spPr>
              <a:xfrm>
                <a:off x="3425850" y="1814050"/>
                <a:ext cx="54000" cy="35900"/>
              </a:xfrm>
              <a:custGeom>
                <a:rect b="b" l="l" r="r" t="t"/>
                <a:pathLst>
                  <a:path extrusionOk="0" h="1436" w="2160">
                    <a:moveTo>
                      <a:pt x="1407" y="1"/>
                    </a:moveTo>
                    <a:cubicBezTo>
                      <a:pt x="978" y="1"/>
                      <a:pt x="1" y="643"/>
                      <a:pt x="1" y="643"/>
                    </a:cubicBezTo>
                    <a:cubicBezTo>
                      <a:pt x="1" y="643"/>
                      <a:pt x="1004" y="1403"/>
                      <a:pt x="1369" y="1433"/>
                    </a:cubicBezTo>
                    <a:cubicBezTo>
                      <a:pt x="1387" y="1434"/>
                      <a:pt x="1405" y="1435"/>
                      <a:pt x="1423" y="1435"/>
                    </a:cubicBezTo>
                    <a:cubicBezTo>
                      <a:pt x="1794" y="1435"/>
                      <a:pt x="2100" y="1140"/>
                      <a:pt x="2129" y="734"/>
                    </a:cubicBezTo>
                    <a:cubicBezTo>
                      <a:pt x="2159" y="339"/>
                      <a:pt x="1825" y="35"/>
                      <a:pt x="1460" y="4"/>
                    </a:cubicBezTo>
                    <a:cubicBezTo>
                      <a:pt x="1444" y="2"/>
                      <a:pt x="1426" y="1"/>
                      <a:pt x="140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6" name="Google Shape;1786;p29"/>
              <p:cNvSpPr/>
              <p:nvPr/>
            </p:nvSpPr>
            <p:spPr>
              <a:xfrm>
                <a:off x="3315675" y="1850625"/>
                <a:ext cx="37250" cy="53375"/>
              </a:xfrm>
              <a:custGeom>
                <a:rect b="b" l="l" r="r" t="t"/>
                <a:pathLst>
                  <a:path extrusionOk="0" h="2135" w="1490">
                    <a:moveTo>
                      <a:pt x="730" y="0"/>
                    </a:moveTo>
                    <a:cubicBezTo>
                      <a:pt x="730" y="0"/>
                      <a:pt x="1" y="1034"/>
                      <a:pt x="31" y="1459"/>
                    </a:cubicBezTo>
                    <a:cubicBezTo>
                      <a:pt x="31" y="1797"/>
                      <a:pt x="344" y="2135"/>
                      <a:pt x="679" y="2135"/>
                    </a:cubicBezTo>
                    <a:cubicBezTo>
                      <a:pt x="706" y="2135"/>
                      <a:pt x="733" y="2133"/>
                      <a:pt x="760" y="2128"/>
                    </a:cubicBezTo>
                    <a:cubicBezTo>
                      <a:pt x="1156" y="2128"/>
                      <a:pt x="1490" y="1794"/>
                      <a:pt x="1460" y="1429"/>
                    </a:cubicBezTo>
                    <a:cubicBezTo>
                      <a:pt x="1460" y="1034"/>
                      <a:pt x="730" y="0"/>
                      <a:pt x="73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7" name="Google Shape;1787;p29"/>
              <p:cNvSpPr/>
              <p:nvPr/>
            </p:nvSpPr>
            <p:spPr>
              <a:xfrm>
                <a:off x="3417500" y="1586550"/>
                <a:ext cx="39550" cy="47525"/>
              </a:xfrm>
              <a:custGeom>
                <a:rect b="b" l="l" r="r" t="t"/>
                <a:pathLst>
                  <a:path extrusionOk="0" h="1901" w="1582">
                    <a:moveTo>
                      <a:pt x="807" y="0"/>
                    </a:moveTo>
                    <a:cubicBezTo>
                      <a:pt x="582" y="0"/>
                      <a:pt x="363" y="114"/>
                      <a:pt x="213" y="320"/>
                    </a:cubicBezTo>
                    <a:cubicBezTo>
                      <a:pt x="1" y="654"/>
                      <a:pt x="1" y="1901"/>
                      <a:pt x="1" y="1901"/>
                    </a:cubicBezTo>
                    <a:cubicBezTo>
                      <a:pt x="1" y="1901"/>
                      <a:pt x="1156" y="1445"/>
                      <a:pt x="1399" y="1141"/>
                    </a:cubicBezTo>
                    <a:cubicBezTo>
                      <a:pt x="1581" y="806"/>
                      <a:pt x="1520" y="350"/>
                      <a:pt x="1216" y="138"/>
                    </a:cubicBezTo>
                    <a:cubicBezTo>
                      <a:pt x="1088" y="44"/>
                      <a:pt x="946" y="0"/>
                      <a:pt x="80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8" name="Google Shape;1788;p29"/>
              <p:cNvSpPr/>
              <p:nvPr/>
            </p:nvSpPr>
            <p:spPr>
              <a:xfrm>
                <a:off x="3300475" y="1536350"/>
                <a:ext cx="38775" cy="53650"/>
              </a:xfrm>
              <a:custGeom>
                <a:rect b="b" l="l" r="r" t="t"/>
                <a:pathLst>
                  <a:path extrusionOk="0" h="2146" w="1551">
                    <a:moveTo>
                      <a:pt x="730" y="0"/>
                    </a:moveTo>
                    <a:cubicBezTo>
                      <a:pt x="397" y="0"/>
                      <a:pt x="114" y="256"/>
                      <a:pt x="61" y="626"/>
                    </a:cubicBezTo>
                    <a:cubicBezTo>
                      <a:pt x="1" y="991"/>
                      <a:pt x="578" y="2146"/>
                      <a:pt x="578" y="2146"/>
                    </a:cubicBezTo>
                    <a:cubicBezTo>
                      <a:pt x="578" y="2146"/>
                      <a:pt x="1399" y="1173"/>
                      <a:pt x="1490" y="808"/>
                    </a:cubicBezTo>
                    <a:cubicBezTo>
                      <a:pt x="1551" y="413"/>
                      <a:pt x="1308" y="48"/>
                      <a:pt x="882" y="18"/>
                    </a:cubicBezTo>
                    <a:cubicBezTo>
                      <a:pt x="831" y="6"/>
                      <a:pt x="780" y="0"/>
                      <a:pt x="73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9" name="Google Shape;1789;p29"/>
              <p:cNvSpPr/>
              <p:nvPr/>
            </p:nvSpPr>
            <p:spPr>
              <a:xfrm>
                <a:off x="3109750" y="1681500"/>
                <a:ext cx="50925" cy="36125"/>
              </a:xfrm>
              <a:custGeom>
                <a:rect b="b" l="l" r="r" t="t"/>
                <a:pathLst>
                  <a:path extrusionOk="0" h="1445" w="2037">
                    <a:moveTo>
                      <a:pt x="817" y="0"/>
                    </a:moveTo>
                    <a:cubicBezTo>
                      <a:pt x="563" y="0"/>
                      <a:pt x="312" y="146"/>
                      <a:pt x="183" y="382"/>
                    </a:cubicBezTo>
                    <a:cubicBezTo>
                      <a:pt x="0" y="747"/>
                      <a:pt x="152" y="1142"/>
                      <a:pt x="487" y="1355"/>
                    </a:cubicBezTo>
                    <a:cubicBezTo>
                      <a:pt x="601" y="1423"/>
                      <a:pt x="847" y="1445"/>
                      <a:pt x="1111" y="1445"/>
                    </a:cubicBezTo>
                    <a:cubicBezTo>
                      <a:pt x="1550" y="1445"/>
                      <a:pt x="2037" y="1385"/>
                      <a:pt x="2037" y="1385"/>
                    </a:cubicBezTo>
                    <a:cubicBezTo>
                      <a:pt x="2037" y="1385"/>
                      <a:pt x="1490" y="261"/>
                      <a:pt x="1125" y="78"/>
                    </a:cubicBezTo>
                    <a:cubicBezTo>
                      <a:pt x="1027" y="25"/>
                      <a:pt x="922" y="0"/>
                      <a:pt x="81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0" name="Google Shape;1790;p29"/>
              <p:cNvSpPr/>
              <p:nvPr/>
            </p:nvSpPr>
            <p:spPr>
              <a:xfrm>
                <a:off x="3124950" y="1739675"/>
                <a:ext cx="48650" cy="38450"/>
              </a:xfrm>
              <a:custGeom>
                <a:rect b="b" l="l" r="r" t="t"/>
                <a:pathLst>
                  <a:path extrusionOk="0" h="1538" w="1946">
                    <a:moveTo>
                      <a:pt x="1946" y="1"/>
                    </a:moveTo>
                    <a:cubicBezTo>
                      <a:pt x="1945" y="1"/>
                      <a:pt x="669" y="1"/>
                      <a:pt x="365" y="274"/>
                    </a:cubicBezTo>
                    <a:cubicBezTo>
                      <a:pt x="61" y="487"/>
                      <a:pt x="0" y="943"/>
                      <a:pt x="213" y="1247"/>
                    </a:cubicBezTo>
                    <a:cubicBezTo>
                      <a:pt x="361" y="1432"/>
                      <a:pt x="588" y="1538"/>
                      <a:pt x="811" y="1538"/>
                    </a:cubicBezTo>
                    <a:cubicBezTo>
                      <a:pt x="955" y="1538"/>
                      <a:pt x="1097" y="1494"/>
                      <a:pt x="1216" y="1399"/>
                    </a:cubicBezTo>
                    <a:cubicBezTo>
                      <a:pt x="1520" y="1186"/>
                      <a:pt x="1946" y="1"/>
                      <a:pt x="194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1" name="Google Shape;1791;p29"/>
              <p:cNvSpPr/>
              <p:nvPr/>
            </p:nvSpPr>
            <p:spPr>
              <a:xfrm>
                <a:off x="3174325" y="1744225"/>
                <a:ext cx="39550" cy="52500"/>
              </a:xfrm>
              <a:custGeom>
                <a:rect b="b" l="l" r="r" t="t"/>
                <a:pathLst>
                  <a:path extrusionOk="0" h="2100" w="1582">
                    <a:moveTo>
                      <a:pt x="1186" y="1"/>
                    </a:moveTo>
                    <a:cubicBezTo>
                      <a:pt x="1186" y="1"/>
                      <a:pt x="183" y="791"/>
                      <a:pt x="92" y="1186"/>
                    </a:cubicBezTo>
                    <a:cubicBezTo>
                      <a:pt x="1" y="1551"/>
                      <a:pt x="214" y="1946"/>
                      <a:pt x="609" y="2068"/>
                    </a:cubicBezTo>
                    <a:cubicBezTo>
                      <a:pt x="673" y="2089"/>
                      <a:pt x="738" y="2099"/>
                      <a:pt x="802" y="2099"/>
                    </a:cubicBezTo>
                    <a:cubicBezTo>
                      <a:pt x="1104" y="2099"/>
                      <a:pt x="1390" y="1877"/>
                      <a:pt x="1490" y="1551"/>
                    </a:cubicBezTo>
                    <a:cubicBezTo>
                      <a:pt x="1582" y="1186"/>
                      <a:pt x="1186" y="1"/>
                      <a:pt x="118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2" name="Google Shape;1792;p29"/>
              <p:cNvSpPr/>
              <p:nvPr/>
            </p:nvSpPr>
            <p:spPr>
              <a:xfrm>
                <a:off x="3170550" y="1822500"/>
                <a:ext cx="48650" cy="39725"/>
              </a:xfrm>
              <a:custGeom>
                <a:rect b="b" l="l" r="r" t="t"/>
                <a:pathLst>
                  <a:path extrusionOk="0" h="1589" w="1946">
                    <a:moveTo>
                      <a:pt x="0" y="1"/>
                    </a:moveTo>
                    <a:cubicBezTo>
                      <a:pt x="0" y="1"/>
                      <a:pt x="365" y="1156"/>
                      <a:pt x="669" y="1429"/>
                    </a:cubicBezTo>
                    <a:cubicBezTo>
                      <a:pt x="801" y="1535"/>
                      <a:pt x="961" y="1589"/>
                      <a:pt x="1121" y="1589"/>
                    </a:cubicBezTo>
                    <a:cubicBezTo>
                      <a:pt x="1328" y="1589"/>
                      <a:pt x="1534" y="1497"/>
                      <a:pt x="1672" y="1308"/>
                    </a:cubicBezTo>
                    <a:cubicBezTo>
                      <a:pt x="1945" y="973"/>
                      <a:pt x="1885" y="517"/>
                      <a:pt x="1550" y="305"/>
                    </a:cubicBezTo>
                    <a:cubicBezTo>
                      <a:pt x="1246" y="62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3" name="Google Shape;1793;p29"/>
              <p:cNvSpPr/>
              <p:nvPr/>
            </p:nvSpPr>
            <p:spPr>
              <a:xfrm>
                <a:off x="3223725" y="1544675"/>
                <a:ext cx="38025" cy="52925"/>
              </a:xfrm>
              <a:custGeom>
                <a:rect b="b" l="l" r="r" t="t"/>
                <a:pathLst>
                  <a:path extrusionOk="0" h="2117" w="1521">
                    <a:moveTo>
                      <a:pt x="746" y="0"/>
                    </a:moveTo>
                    <a:cubicBezTo>
                      <a:pt x="419" y="0"/>
                      <a:pt x="140" y="223"/>
                      <a:pt x="62" y="536"/>
                    </a:cubicBezTo>
                    <a:cubicBezTo>
                      <a:pt x="1" y="931"/>
                      <a:pt x="457" y="2117"/>
                      <a:pt x="457" y="2117"/>
                    </a:cubicBezTo>
                    <a:cubicBezTo>
                      <a:pt x="457" y="2117"/>
                      <a:pt x="1369" y="1266"/>
                      <a:pt x="1429" y="840"/>
                    </a:cubicBezTo>
                    <a:cubicBezTo>
                      <a:pt x="1521" y="475"/>
                      <a:pt x="1277" y="80"/>
                      <a:pt x="913" y="19"/>
                    </a:cubicBezTo>
                    <a:cubicBezTo>
                      <a:pt x="856" y="6"/>
                      <a:pt x="800" y="0"/>
                      <a:pt x="74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4" name="Google Shape;1794;p29"/>
              <p:cNvSpPr/>
              <p:nvPr/>
            </p:nvSpPr>
            <p:spPr>
              <a:xfrm>
                <a:off x="3252600" y="1592450"/>
                <a:ext cx="40300" cy="49225"/>
              </a:xfrm>
              <a:custGeom>
                <a:rect b="b" l="l" r="r" t="t"/>
                <a:pathLst>
                  <a:path extrusionOk="0" h="1969" w="1612">
                    <a:moveTo>
                      <a:pt x="814" y="0"/>
                    </a:moveTo>
                    <a:cubicBezTo>
                      <a:pt x="703" y="0"/>
                      <a:pt x="591" y="28"/>
                      <a:pt x="487" y="84"/>
                    </a:cubicBezTo>
                    <a:cubicBezTo>
                      <a:pt x="122" y="236"/>
                      <a:pt x="1" y="692"/>
                      <a:pt x="183" y="1026"/>
                    </a:cubicBezTo>
                    <a:cubicBezTo>
                      <a:pt x="366" y="1361"/>
                      <a:pt x="1429" y="1969"/>
                      <a:pt x="1429" y="1969"/>
                    </a:cubicBezTo>
                    <a:cubicBezTo>
                      <a:pt x="1429" y="1969"/>
                      <a:pt x="1612" y="722"/>
                      <a:pt x="1429" y="388"/>
                    </a:cubicBezTo>
                    <a:cubicBezTo>
                      <a:pt x="1303" y="136"/>
                      <a:pt x="1062" y="0"/>
                      <a:pt x="81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5" name="Google Shape;1795;p29"/>
              <p:cNvSpPr/>
              <p:nvPr/>
            </p:nvSpPr>
            <p:spPr>
              <a:xfrm>
                <a:off x="3178125" y="1592050"/>
                <a:ext cx="54000" cy="36075"/>
              </a:xfrm>
              <a:custGeom>
                <a:rect b="b" l="l" r="r" t="t"/>
                <a:pathLst>
                  <a:path extrusionOk="0" h="1443" w="2160">
                    <a:moveTo>
                      <a:pt x="772" y="0"/>
                    </a:moveTo>
                    <a:cubicBezTo>
                      <a:pt x="421" y="0"/>
                      <a:pt x="114" y="256"/>
                      <a:pt x="31" y="586"/>
                    </a:cubicBezTo>
                    <a:cubicBezTo>
                      <a:pt x="1" y="1012"/>
                      <a:pt x="275" y="1377"/>
                      <a:pt x="639" y="1437"/>
                    </a:cubicBezTo>
                    <a:cubicBezTo>
                      <a:pt x="661" y="1441"/>
                      <a:pt x="685" y="1442"/>
                      <a:pt x="712" y="1442"/>
                    </a:cubicBezTo>
                    <a:cubicBezTo>
                      <a:pt x="1156" y="1442"/>
                      <a:pt x="2159" y="982"/>
                      <a:pt x="2159" y="982"/>
                    </a:cubicBezTo>
                    <a:cubicBezTo>
                      <a:pt x="2159" y="982"/>
                      <a:pt x="1278" y="100"/>
                      <a:pt x="882" y="9"/>
                    </a:cubicBezTo>
                    <a:cubicBezTo>
                      <a:pt x="845" y="3"/>
                      <a:pt x="808" y="0"/>
                      <a:pt x="77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6" name="Google Shape;1796;p29"/>
              <p:cNvSpPr/>
              <p:nvPr/>
            </p:nvSpPr>
            <p:spPr>
              <a:xfrm>
                <a:off x="3463850" y="1673600"/>
                <a:ext cx="53975" cy="36000"/>
              </a:xfrm>
              <a:custGeom>
                <a:rect b="b" l="l" r="r" t="t"/>
                <a:pathLst>
                  <a:path extrusionOk="0" h="1440" w="2159">
                    <a:moveTo>
                      <a:pt x="1405" y="1"/>
                    </a:moveTo>
                    <a:cubicBezTo>
                      <a:pt x="1344" y="1"/>
                      <a:pt x="1281" y="10"/>
                      <a:pt x="1217" y="30"/>
                    </a:cubicBezTo>
                    <a:cubicBezTo>
                      <a:pt x="852" y="90"/>
                      <a:pt x="1" y="1063"/>
                      <a:pt x="1" y="1063"/>
                    </a:cubicBezTo>
                    <a:cubicBezTo>
                      <a:pt x="1" y="1063"/>
                      <a:pt x="980" y="1440"/>
                      <a:pt x="1433" y="1440"/>
                    </a:cubicBezTo>
                    <a:cubicBezTo>
                      <a:pt x="1478" y="1440"/>
                      <a:pt x="1518" y="1436"/>
                      <a:pt x="1551" y="1428"/>
                    </a:cubicBezTo>
                    <a:cubicBezTo>
                      <a:pt x="1946" y="1367"/>
                      <a:pt x="2159" y="972"/>
                      <a:pt x="2098" y="607"/>
                    </a:cubicBezTo>
                    <a:cubicBezTo>
                      <a:pt x="1996" y="250"/>
                      <a:pt x="1723" y="1"/>
                      <a:pt x="140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7" name="Google Shape;1797;p29"/>
              <p:cNvSpPr/>
              <p:nvPr/>
            </p:nvSpPr>
            <p:spPr>
              <a:xfrm>
                <a:off x="3399275" y="1650600"/>
                <a:ext cx="53975" cy="35175"/>
              </a:xfrm>
              <a:custGeom>
                <a:rect b="b" l="l" r="r" t="t"/>
                <a:pathLst>
                  <a:path extrusionOk="0" h="1407" w="2159">
                    <a:moveTo>
                      <a:pt x="1309" y="0"/>
                    </a:moveTo>
                    <a:cubicBezTo>
                      <a:pt x="1229" y="0"/>
                      <a:pt x="1146" y="12"/>
                      <a:pt x="1064" y="38"/>
                    </a:cubicBezTo>
                    <a:cubicBezTo>
                      <a:pt x="699" y="190"/>
                      <a:pt x="0" y="1223"/>
                      <a:pt x="0" y="1223"/>
                    </a:cubicBezTo>
                    <a:cubicBezTo>
                      <a:pt x="0" y="1223"/>
                      <a:pt x="814" y="1406"/>
                      <a:pt x="1326" y="1406"/>
                    </a:cubicBezTo>
                    <a:cubicBezTo>
                      <a:pt x="1440" y="1406"/>
                      <a:pt x="1539" y="1397"/>
                      <a:pt x="1611" y="1375"/>
                    </a:cubicBezTo>
                    <a:cubicBezTo>
                      <a:pt x="1976" y="1223"/>
                      <a:pt x="2158" y="828"/>
                      <a:pt x="2006" y="463"/>
                    </a:cubicBezTo>
                    <a:cubicBezTo>
                      <a:pt x="1886" y="175"/>
                      <a:pt x="1613" y="0"/>
                      <a:pt x="130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6">
  <p:cSld name="CUSTOM_7_1_1_1_1_1">
    <p:spTree>
      <p:nvGrpSpPr>
        <p:cNvPr id="1798" name="Shape 1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9" name="Google Shape;1799;p30"/>
          <p:cNvSpPr txBox="1"/>
          <p:nvPr>
            <p:ph type="title"/>
          </p:nvPr>
        </p:nvSpPr>
        <p:spPr>
          <a:xfrm>
            <a:off x="722375" y="387100"/>
            <a:ext cx="769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1800" name="Google Shape;1800;p30"/>
          <p:cNvGrpSpPr/>
          <p:nvPr/>
        </p:nvGrpSpPr>
        <p:grpSpPr>
          <a:xfrm rot="10800000">
            <a:off x="-227482" y="-479478"/>
            <a:ext cx="1784392" cy="1736727"/>
            <a:chOff x="7431642" y="3730803"/>
            <a:chExt cx="1784392" cy="1736727"/>
          </a:xfrm>
        </p:grpSpPr>
        <p:sp>
          <p:nvSpPr>
            <p:cNvPr id="1801" name="Google Shape;1801;p30"/>
            <p:cNvSpPr/>
            <p:nvPr/>
          </p:nvSpPr>
          <p:spPr>
            <a:xfrm flipH="1" rot="-7724904">
              <a:off x="8132425" y="4603616"/>
              <a:ext cx="1069197" cy="549824"/>
            </a:xfrm>
            <a:custGeom>
              <a:rect b="b" l="l" r="r" t="t"/>
              <a:pathLst>
                <a:path extrusionOk="0" h="21993" w="42768">
                  <a:moveTo>
                    <a:pt x="41378" y="555"/>
                  </a:moveTo>
                  <a:cubicBezTo>
                    <a:pt x="41417" y="555"/>
                    <a:pt x="41454" y="558"/>
                    <a:pt x="41491" y="565"/>
                  </a:cubicBezTo>
                  <a:cubicBezTo>
                    <a:pt x="41613" y="961"/>
                    <a:pt x="41917" y="2328"/>
                    <a:pt x="41309" y="5003"/>
                  </a:cubicBezTo>
                  <a:cubicBezTo>
                    <a:pt x="40640" y="7830"/>
                    <a:pt x="37388" y="11326"/>
                    <a:pt x="32676" y="14395"/>
                  </a:cubicBezTo>
                  <a:cubicBezTo>
                    <a:pt x="28198" y="17332"/>
                    <a:pt x="23488" y="19110"/>
                    <a:pt x="20298" y="19110"/>
                  </a:cubicBezTo>
                  <a:cubicBezTo>
                    <a:pt x="20218" y="19110"/>
                    <a:pt x="20140" y="19109"/>
                    <a:pt x="20062" y="19107"/>
                  </a:cubicBezTo>
                  <a:cubicBezTo>
                    <a:pt x="17448" y="19046"/>
                    <a:pt x="15503" y="18195"/>
                    <a:pt x="14439" y="16675"/>
                  </a:cubicBezTo>
                  <a:cubicBezTo>
                    <a:pt x="14560" y="16554"/>
                    <a:pt x="14621" y="16493"/>
                    <a:pt x="14712" y="16371"/>
                  </a:cubicBezTo>
                  <a:cubicBezTo>
                    <a:pt x="16506" y="17557"/>
                    <a:pt x="18785" y="17921"/>
                    <a:pt x="20883" y="17921"/>
                  </a:cubicBezTo>
                  <a:cubicBezTo>
                    <a:pt x="23071" y="17921"/>
                    <a:pt x="25503" y="17405"/>
                    <a:pt x="27083" y="15794"/>
                  </a:cubicBezTo>
                  <a:cubicBezTo>
                    <a:pt x="27317" y="15560"/>
                    <a:pt x="27120" y="15237"/>
                    <a:pt x="26865" y="15237"/>
                  </a:cubicBezTo>
                  <a:cubicBezTo>
                    <a:pt x="26788" y="15237"/>
                    <a:pt x="26705" y="15267"/>
                    <a:pt x="26627" y="15338"/>
                  </a:cubicBezTo>
                  <a:cubicBezTo>
                    <a:pt x="25168" y="16827"/>
                    <a:pt x="22919" y="17253"/>
                    <a:pt x="20852" y="17283"/>
                  </a:cubicBezTo>
                  <a:cubicBezTo>
                    <a:pt x="20780" y="17284"/>
                    <a:pt x="20707" y="17285"/>
                    <a:pt x="20634" y="17285"/>
                  </a:cubicBezTo>
                  <a:cubicBezTo>
                    <a:pt x="18777" y="17285"/>
                    <a:pt x="16746" y="16908"/>
                    <a:pt x="15138" y="15885"/>
                  </a:cubicBezTo>
                  <a:cubicBezTo>
                    <a:pt x="15624" y="15277"/>
                    <a:pt x="15898" y="14730"/>
                    <a:pt x="15837" y="14395"/>
                  </a:cubicBezTo>
                  <a:cubicBezTo>
                    <a:pt x="15807" y="13788"/>
                    <a:pt x="15624" y="13362"/>
                    <a:pt x="15199" y="12997"/>
                  </a:cubicBezTo>
                  <a:cubicBezTo>
                    <a:pt x="14895" y="12693"/>
                    <a:pt x="14439" y="12389"/>
                    <a:pt x="13800" y="11994"/>
                  </a:cubicBezTo>
                  <a:cubicBezTo>
                    <a:pt x="13922" y="11690"/>
                    <a:pt x="14044" y="11386"/>
                    <a:pt x="14165" y="11143"/>
                  </a:cubicBezTo>
                  <a:cubicBezTo>
                    <a:pt x="14804" y="9988"/>
                    <a:pt x="15685" y="9259"/>
                    <a:pt x="17266" y="8863"/>
                  </a:cubicBezTo>
                  <a:lnTo>
                    <a:pt x="17266" y="8863"/>
                  </a:lnTo>
                  <a:cubicBezTo>
                    <a:pt x="16536" y="11356"/>
                    <a:pt x="17782" y="13909"/>
                    <a:pt x="17874" y="14031"/>
                  </a:cubicBezTo>
                  <a:cubicBezTo>
                    <a:pt x="17919" y="14143"/>
                    <a:pt x="18047" y="14206"/>
                    <a:pt x="18185" y="14206"/>
                  </a:cubicBezTo>
                  <a:cubicBezTo>
                    <a:pt x="18233" y="14206"/>
                    <a:pt x="18282" y="14198"/>
                    <a:pt x="18329" y="14183"/>
                  </a:cubicBezTo>
                  <a:cubicBezTo>
                    <a:pt x="18481" y="14092"/>
                    <a:pt x="18542" y="13909"/>
                    <a:pt x="18481" y="13727"/>
                  </a:cubicBezTo>
                  <a:cubicBezTo>
                    <a:pt x="18481" y="13666"/>
                    <a:pt x="17144" y="11052"/>
                    <a:pt x="18056" y="8711"/>
                  </a:cubicBezTo>
                  <a:cubicBezTo>
                    <a:pt x="18907" y="8560"/>
                    <a:pt x="19880" y="8438"/>
                    <a:pt x="21217" y="8347"/>
                  </a:cubicBezTo>
                  <a:lnTo>
                    <a:pt x="21217" y="8347"/>
                  </a:lnTo>
                  <a:cubicBezTo>
                    <a:pt x="20366" y="11629"/>
                    <a:pt x="21491" y="13818"/>
                    <a:pt x="21521" y="13909"/>
                  </a:cubicBezTo>
                  <a:cubicBezTo>
                    <a:pt x="21566" y="14022"/>
                    <a:pt x="21678" y="14084"/>
                    <a:pt x="21820" y="14084"/>
                  </a:cubicBezTo>
                  <a:cubicBezTo>
                    <a:pt x="21869" y="14084"/>
                    <a:pt x="21922" y="14077"/>
                    <a:pt x="21977" y="14061"/>
                  </a:cubicBezTo>
                  <a:cubicBezTo>
                    <a:pt x="22129" y="13970"/>
                    <a:pt x="22190" y="13788"/>
                    <a:pt x="22129" y="13605"/>
                  </a:cubicBezTo>
                  <a:cubicBezTo>
                    <a:pt x="22129" y="13575"/>
                    <a:pt x="21065" y="11447"/>
                    <a:pt x="21916" y="8286"/>
                  </a:cubicBezTo>
                  <a:cubicBezTo>
                    <a:pt x="22524" y="8256"/>
                    <a:pt x="23193" y="8256"/>
                    <a:pt x="23861" y="8195"/>
                  </a:cubicBezTo>
                  <a:lnTo>
                    <a:pt x="23861" y="8195"/>
                  </a:lnTo>
                  <a:cubicBezTo>
                    <a:pt x="23254" y="10870"/>
                    <a:pt x="24409" y="12754"/>
                    <a:pt x="24439" y="12845"/>
                  </a:cubicBezTo>
                  <a:cubicBezTo>
                    <a:pt x="24522" y="12949"/>
                    <a:pt x="24634" y="12996"/>
                    <a:pt x="24744" y="12996"/>
                  </a:cubicBezTo>
                  <a:cubicBezTo>
                    <a:pt x="24796" y="12996"/>
                    <a:pt x="24847" y="12986"/>
                    <a:pt x="24895" y="12967"/>
                  </a:cubicBezTo>
                  <a:cubicBezTo>
                    <a:pt x="25047" y="12876"/>
                    <a:pt x="25077" y="12663"/>
                    <a:pt x="25017" y="12511"/>
                  </a:cubicBezTo>
                  <a:cubicBezTo>
                    <a:pt x="25017" y="12511"/>
                    <a:pt x="23922" y="10626"/>
                    <a:pt x="24561" y="8164"/>
                  </a:cubicBezTo>
                  <a:cubicBezTo>
                    <a:pt x="25017" y="8164"/>
                    <a:pt x="25472" y="8134"/>
                    <a:pt x="25928" y="8134"/>
                  </a:cubicBezTo>
                  <a:lnTo>
                    <a:pt x="26324" y="8134"/>
                  </a:lnTo>
                  <a:cubicBezTo>
                    <a:pt x="26111" y="10991"/>
                    <a:pt x="27357" y="12420"/>
                    <a:pt x="27387" y="12511"/>
                  </a:cubicBezTo>
                  <a:cubicBezTo>
                    <a:pt x="27452" y="12591"/>
                    <a:pt x="27550" y="12629"/>
                    <a:pt x="27641" y="12629"/>
                  </a:cubicBezTo>
                  <a:cubicBezTo>
                    <a:pt x="27723" y="12629"/>
                    <a:pt x="27800" y="12599"/>
                    <a:pt x="27843" y="12541"/>
                  </a:cubicBezTo>
                  <a:cubicBezTo>
                    <a:pt x="27965" y="12420"/>
                    <a:pt x="27995" y="12207"/>
                    <a:pt x="27904" y="12085"/>
                  </a:cubicBezTo>
                  <a:cubicBezTo>
                    <a:pt x="27904" y="12085"/>
                    <a:pt x="26749" y="10748"/>
                    <a:pt x="26992" y="8134"/>
                  </a:cubicBezTo>
                  <a:cubicBezTo>
                    <a:pt x="27327" y="8134"/>
                    <a:pt x="27661" y="8134"/>
                    <a:pt x="28056" y="8104"/>
                  </a:cubicBezTo>
                  <a:cubicBezTo>
                    <a:pt x="28542" y="8104"/>
                    <a:pt x="29029" y="8012"/>
                    <a:pt x="29485" y="7982"/>
                  </a:cubicBezTo>
                  <a:cubicBezTo>
                    <a:pt x="29728" y="10140"/>
                    <a:pt x="30944" y="11447"/>
                    <a:pt x="30974" y="11508"/>
                  </a:cubicBezTo>
                  <a:cubicBezTo>
                    <a:pt x="31038" y="11572"/>
                    <a:pt x="31128" y="11611"/>
                    <a:pt x="31216" y="11611"/>
                  </a:cubicBezTo>
                  <a:cubicBezTo>
                    <a:pt x="31295" y="11611"/>
                    <a:pt x="31373" y="11580"/>
                    <a:pt x="31430" y="11508"/>
                  </a:cubicBezTo>
                  <a:cubicBezTo>
                    <a:pt x="31552" y="11386"/>
                    <a:pt x="31582" y="11174"/>
                    <a:pt x="31430" y="11052"/>
                  </a:cubicBezTo>
                  <a:cubicBezTo>
                    <a:pt x="31430" y="11052"/>
                    <a:pt x="30336" y="9867"/>
                    <a:pt x="30093" y="7891"/>
                  </a:cubicBezTo>
                  <a:cubicBezTo>
                    <a:pt x="31400" y="7678"/>
                    <a:pt x="32615" y="7222"/>
                    <a:pt x="33801" y="6584"/>
                  </a:cubicBezTo>
                  <a:cubicBezTo>
                    <a:pt x="34591" y="8468"/>
                    <a:pt x="36202" y="8803"/>
                    <a:pt x="36293" y="8803"/>
                  </a:cubicBezTo>
                  <a:cubicBezTo>
                    <a:pt x="36326" y="8813"/>
                    <a:pt x="36357" y="8818"/>
                    <a:pt x="36387" y="8818"/>
                  </a:cubicBezTo>
                  <a:cubicBezTo>
                    <a:pt x="36527" y="8818"/>
                    <a:pt x="36638" y="8710"/>
                    <a:pt x="36688" y="8560"/>
                  </a:cubicBezTo>
                  <a:cubicBezTo>
                    <a:pt x="36719" y="8347"/>
                    <a:pt x="36597" y="8195"/>
                    <a:pt x="36415" y="8164"/>
                  </a:cubicBezTo>
                  <a:cubicBezTo>
                    <a:pt x="36324" y="8164"/>
                    <a:pt x="34986" y="7860"/>
                    <a:pt x="34348" y="6219"/>
                  </a:cubicBezTo>
                  <a:cubicBezTo>
                    <a:pt x="35017" y="5854"/>
                    <a:pt x="35655" y="5398"/>
                    <a:pt x="36293" y="4851"/>
                  </a:cubicBezTo>
                  <a:cubicBezTo>
                    <a:pt x="37508" y="6273"/>
                    <a:pt x="38393" y="6442"/>
                    <a:pt x="38706" y="6442"/>
                  </a:cubicBezTo>
                  <a:cubicBezTo>
                    <a:pt x="38761" y="6442"/>
                    <a:pt x="38798" y="6436"/>
                    <a:pt x="38816" y="6432"/>
                  </a:cubicBezTo>
                  <a:cubicBezTo>
                    <a:pt x="38999" y="6371"/>
                    <a:pt x="39120" y="6219"/>
                    <a:pt x="39059" y="6037"/>
                  </a:cubicBezTo>
                  <a:cubicBezTo>
                    <a:pt x="39059" y="5976"/>
                    <a:pt x="39029" y="5885"/>
                    <a:pt x="38999" y="5854"/>
                  </a:cubicBezTo>
                  <a:cubicBezTo>
                    <a:pt x="38907" y="5763"/>
                    <a:pt x="38847" y="5733"/>
                    <a:pt x="38725" y="5733"/>
                  </a:cubicBezTo>
                  <a:cubicBezTo>
                    <a:pt x="38725" y="5733"/>
                    <a:pt x="38724" y="5733"/>
                    <a:pt x="38721" y="5733"/>
                  </a:cubicBezTo>
                  <a:cubicBezTo>
                    <a:pt x="38662" y="5733"/>
                    <a:pt x="37946" y="5705"/>
                    <a:pt x="36840" y="4395"/>
                  </a:cubicBezTo>
                  <a:cubicBezTo>
                    <a:pt x="37600" y="3757"/>
                    <a:pt x="38269" y="3088"/>
                    <a:pt x="38877" y="2480"/>
                  </a:cubicBezTo>
                  <a:cubicBezTo>
                    <a:pt x="39934" y="1424"/>
                    <a:pt x="40776" y="555"/>
                    <a:pt x="41378" y="555"/>
                  </a:cubicBezTo>
                  <a:close/>
                  <a:moveTo>
                    <a:pt x="5257" y="8961"/>
                  </a:moveTo>
                  <a:cubicBezTo>
                    <a:pt x="7027" y="8961"/>
                    <a:pt x="9621" y="10446"/>
                    <a:pt x="11673" y="11599"/>
                  </a:cubicBezTo>
                  <a:lnTo>
                    <a:pt x="12129" y="11842"/>
                  </a:lnTo>
                  <a:cubicBezTo>
                    <a:pt x="13497" y="12602"/>
                    <a:pt x="14348" y="13119"/>
                    <a:pt x="14743" y="13514"/>
                  </a:cubicBezTo>
                  <a:cubicBezTo>
                    <a:pt x="15016" y="13788"/>
                    <a:pt x="15168" y="14092"/>
                    <a:pt x="15199" y="14517"/>
                  </a:cubicBezTo>
                  <a:cubicBezTo>
                    <a:pt x="15290" y="15338"/>
                    <a:pt x="10913" y="19380"/>
                    <a:pt x="7661" y="20900"/>
                  </a:cubicBezTo>
                  <a:cubicBezTo>
                    <a:pt x="6936" y="21213"/>
                    <a:pt x="6464" y="21337"/>
                    <a:pt x="6171" y="21337"/>
                  </a:cubicBezTo>
                  <a:cubicBezTo>
                    <a:pt x="6009" y="21337"/>
                    <a:pt x="5902" y="21299"/>
                    <a:pt x="5837" y="21234"/>
                  </a:cubicBezTo>
                  <a:cubicBezTo>
                    <a:pt x="5715" y="21082"/>
                    <a:pt x="5715" y="20931"/>
                    <a:pt x="5746" y="20779"/>
                  </a:cubicBezTo>
                  <a:cubicBezTo>
                    <a:pt x="6019" y="19532"/>
                    <a:pt x="9059" y="17739"/>
                    <a:pt x="10183" y="17131"/>
                  </a:cubicBezTo>
                  <a:cubicBezTo>
                    <a:pt x="10335" y="17070"/>
                    <a:pt x="10427" y="16857"/>
                    <a:pt x="10335" y="16675"/>
                  </a:cubicBezTo>
                  <a:cubicBezTo>
                    <a:pt x="10290" y="16562"/>
                    <a:pt x="10178" y="16500"/>
                    <a:pt x="10037" y="16500"/>
                  </a:cubicBezTo>
                  <a:cubicBezTo>
                    <a:pt x="9987" y="16500"/>
                    <a:pt x="9934" y="16507"/>
                    <a:pt x="9879" y="16523"/>
                  </a:cubicBezTo>
                  <a:cubicBezTo>
                    <a:pt x="7724" y="17576"/>
                    <a:pt x="4305" y="18866"/>
                    <a:pt x="2582" y="18866"/>
                  </a:cubicBezTo>
                  <a:cubicBezTo>
                    <a:pt x="2167" y="18866"/>
                    <a:pt x="1850" y="18792"/>
                    <a:pt x="1673" y="18620"/>
                  </a:cubicBezTo>
                  <a:cubicBezTo>
                    <a:pt x="1612" y="18529"/>
                    <a:pt x="1581" y="18438"/>
                    <a:pt x="1521" y="18286"/>
                  </a:cubicBezTo>
                  <a:cubicBezTo>
                    <a:pt x="1490" y="16310"/>
                    <a:pt x="5685" y="15550"/>
                    <a:pt x="7296" y="15429"/>
                  </a:cubicBezTo>
                  <a:cubicBezTo>
                    <a:pt x="7509" y="15429"/>
                    <a:pt x="7600" y="15277"/>
                    <a:pt x="7600" y="15095"/>
                  </a:cubicBezTo>
                  <a:cubicBezTo>
                    <a:pt x="7600" y="14882"/>
                    <a:pt x="7448" y="14791"/>
                    <a:pt x="7265" y="14791"/>
                  </a:cubicBezTo>
                  <a:cubicBezTo>
                    <a:pt x="5867" y="14791"/>
                    <a:pt x="1946" y="14547"/>
                    <a:pt x="974" y="13575"/>
                  </a:cubicBezTo>
                  <a:cubicBezTo>
                    <a:pt x="761" y="13362"/>
                    <a:pt x="730" y="13180"/>
                    <a:pt x="822" y="12967"/>
                  </a:cubicBezTo>
                  <a:cubicBezTo>
                    <a:pt x="915" y="12687"/>
                    <a:pt x="2152" y="12533"/>
                    <a:pt x="3866" y="12533"/>
                  </a:cubicBezTo>
                  <a:cubicBezTo>
                    <a:pt x="4946" y="12533"/>
                    <a:pt x="6216" y="12594"/>
                    <a:pt x="7509" y="12724"/>
                  </a:cubicBezTo>
                  <a:cubicBezTo>
                    <a:pt x="7691" y="12724"/>
                    <a:pt x="7843" y="12602"/>
                    <a:pt x="7843" y="12450"/>
                  </a:cubicBezTo>
                  <a:cubicBezTo>
                    <a:pt x="7873" y="12298"/>
                    <a:pt x="7752" y="12116"/>
                    <a:pt x="7600" y="12085"/>
                  </a:cubicBezTo>
                  <a:cubicBezTo>
                    <a:pt x="7569" y="12085"/>
                    <a:pt x="4864" y="11295"/>
                    <a:pt x="3922" y="10322"/>
                  </a:cubicBezTo>
                  <a:cubicBezTo>
                    <a:pt x="3770" y="10170"/>
                    <a:pt x="3648" y="9988"/>
                    <a:pt x="3648" y="9867"/>
                  </a:cubicBezTo>
                  <a:cubicBezTo>
                    <a:pt x="3648" y="9836"/>
                    <a:pt x="3618" y="9684"/>
                    <a:pt x="3861" y="9471"/>
                  </a:cubicBezTo>
                  <a:cubicBezTo>
                    <a:pt x="4213" y="9112"/>
                    <a:pt x="4693" y="8961"/>
                    <a:pt x="5257" y="8961"/>
                  </a:cubicBezTo>
                  <a:close/>
                  <a:moveTo>
                    <a:pt x="41330" y="0"/>
                  </a:moveTo>
                  <a:cubicBezTo>
                    <a:pt x="40474" y="0"/>
                    <a:pt x="39551" y="915"/>
                    <a:pt x="38330" y="2085"/>
                  </a:cubicBezTo>
                  <a:cubicBezTo>
                    <a:pt x="37692" y="2724"/>
                    <a:pt x="36932" y="3453"/>
                    <a:pt x="36111" y="4183"/>
                  </a:cubicBezTo>
                  <a:cubicBezTo>
                    <a:pt x="35351" y="4821"/>
                    <a:pt x="34530" y="5368"/>
                    <a:pt x="33770" y="5824"/>
                  </a:cubicBezTo>
                  <a:cubicBezTo>
                    <a:pt x="32463" y="6584"/>
                    <a:pt x="31096" y="7070"/>
                    <a:pt x="29637" y="7283"/>
                  </a:cubicBezTo>
                  <a:cubicBezTo>
                    <a:pt x="29120" y="7374"/>
                    <a:pt x="28542" y="7435"/>
                    <a:pt x="27934" y="7435"/>
                  </a:cubicBezTo>
                  <a:cubicBezTo>
                    <a:pt x="27175" y="7496"/>
                    <a:pt x="26476" y="7496"/>
                    <a:pt x="25807" y="7496"/>
                  </a:cubicBezTo>
                  <a:cubicBezTo>
                    <a:pt x="25229" y="7496"/>
                    <a:pt x="24713" y="7526"/>
                    <a:pt x="24196" y="7526"/>
                  </a:cubicBezTo>
                  <a:lnTo>
                    <a:pt x="24165" y="7526"/>
                  </a:lnTo>
                  <a:cubicBezTo>
                    <a:pt x="23254" y="7556"/>
                    <a:pt x="22372" y="7556"/>
                    <a:pt x="21582" y="7587"/>
                  </a:cubicBezTo>
                  <a:cubicBezTo>
                    <a:pt x="19880" y="7678"/>
                    <a:pt x="18694" y="7830"/>
                    <a:pt x="17722" y="8012"/>
                  </a:cubicBezTo>
                  <a:cubicBezTo>
                    <a:pt x="15624" y="8468"/>
                    <a:pt x="14378" y="9319"/>
                    <a:pt x="13618" y="10778"/>
                  </a:cubicBezTo>
                  <a:cubicBezTo>
                    <a:pt x="13466" y="11052"/>
                    <a:pt x="13345" y="11356"/>
                    <a:pt x="13253" y="11660"/>
                  </a:cubicBezTo>
                  <a:cubicBezTo>
                    <a:pt x="13041" y="11508"/>
                    <a:pt x="12767" y="11386"/>
                    <a:pt x="12493" y="11204"/>
                  </a:cubicBezTo>
                  <a:lnTo>
                    <a:pt x="12038" y="10930"/>
                  </a:lnTo>
                  <a:cubicBezTo>
                    <a:pt x="9817" y="9687"/>
                    <a:pt x="7223" y="8200"/>
                    <a:pt x="5276" y="8200"/>
                  </a:cubicBezTo>
                  <a:cubicBezTo>
                    <a:pt x="4558" y="8200"/>
                    <a:pt x="3927" y="8402"/>
                    <a:pt x="3436" y="8894"/>
                  </a:cubicBezTo>
                  <a:cubicBezTo>
                    <a:pt x="3101" y="9228"/>
                    <a:pt x="2980" y="9563"/>
                    <a:pt x="3010" y="9927"/>
                  </a:cubicBezTo>
                  <a:cubicBezTo>
                    <a:pt x="3040" y="10231"/>
                    <a:pt x="3192" y="10474"/>
                    <a:pt x="3466" y="10748"/>
                  </a:cubicBezTo>
                  <a:cubicBezTo>
                    <a:pt x="3891" y="11174"/>
                    <a:pt x="4530" y="11508"/>
                    <a:pt x="5168" y="11812"/>
                  </a:cubicBezTo>
                  <a:cubicBezTo>
                    <a:pt x="4691" y="11785"/>
                    <a:pt x="4199" y="11769"/>
                    <a:pt x="3716" y="11769"/>
                  </a:cubicBezTo>
                  <a:cubicBezTo>
                    <a:pt x="1986" y="11769"/>
                    <a:pt x="391" y="11980"/>
                    <a:pt x="153" y="12693"/>
                  </a:cubicBezTo>
                  <a:cubicBezTo>
                    <a:pt x="1" y="13149"/>
                    <a:pt x="122" y="13605"/>
                    <a:pt x="487" y="13940"/>
                  </a:cubicBezTo>
                  <a:cubicBezTo>
                    <a:pt x="1217" y="14669"/>
                    <a:pt x="2919" y="15003"/>
                    <a:pt x="4439" y="15186"/>
                  </a:cubicBezTo>
                  <a:cubicBezTo>
                    <a:pt x="2706" y="15702"/>
                    <a:pt x="791" y="16554"/>
                    <a:pt x="852" y="18225"/>
                  </a:cubicBezTo>
                  <a:cubicBezTo>
                    <a:pt x="852" y="18590"/>
                    <a:pt x="943" y="18833"/>
                    <a:pt x="1186" y="19046"/>
                  </a:cubicBezTo>
                  <a:cubicBezTo>
                    <a:pt x="1490" y="19340"/>
                    <a:pt x="1983" y="19460"/>
                    <a:pt x="2585" y="19460"/>
                  </a:cubicBezTo>
                  <a:cubicBezTo>
                    <a:pt x="3730" y="19460"/>
                    <a:pt x="5274" y="19027"/>
                    <a:pt x="6688" y="18529"/>
                  </a:cubicBezTo>
                  <a:lnTo>
                    <a:pt x="6688" y="18529"/>
                  </a:lnTo>
                  <a:cubicBezTo>
                    <a:pt x="5898" y="19198"/>
                    <a:pt x="5199" y="19897"/>
                    <a:pt x="5047" y="20596"/>
                  </a:cubicBezTo>
                  <a:cubicBezTo>
                    <a:pt x="4986" y="20961"/>
                    <a:pt x="5047" y="21326"/>
                    <a:pt x="5259" y="21630"/>
                  </a:cubicBezTo>
                  <a:cubicBezTo>
                    <a:pt x="5444" y="21870"/>
                    <a:pt x="5733" y="21992"/>
                    <a:pt x="6129" y="21992"/>
                  </a:cubicBezTo>
                  <a:cubicBezTo>
                    <a:pt x="6582" y="21992"/>
                    <a:pt x="7174" y="21833"/>
                    <a:pt x="7904" y="21508"/>
                  </a:cubicBezTo>
                  <a:cubicBezTo>
                    <a:pt x="9606" y="20718"/>
                    <a:pt x="12159" y="18894"/>
                    <a:pt x="13922" y="17253"/>
                  </a:cubicBezTo>
                  <a:cubicBezTo>
                    <a:pt x="14773" y="18468"/>
                    <a:pt x="16536" y="19806"/>
                    <a:pt x="20001" y="19867"/>
                  </a:cubicBezTo>
                  <a:cubicBezTo>
                    <a:pt x="20075" y="19869"/>
                    <a:pt x="20150" y="19870"/>
                    <a:pt x="20225" y="19870"/>
                  </a:cubicBezTo>
                  <a:cubicBezTo>
                    <a:pt x="27074" y="19870"/>
                    <a:pt x="40383" y="11741"/>
                    <a:pt x="41917" y="5277"/>
                  </a:cubicBezTo>
                  <a:cubicBezTo>
                    <a:pt x="42768" y="1781"/>
                    <a:pt x="42068" y="353"/>
                    <a:pt x="42038" y="262"/>
                  </a:cubicBezTo>
                  <a:cubicBezTo>
                    <a:pt x="42038" y="231"/>
                    <a:pt x="41977" y="201"/>
                    <a:pt x="41947" y="201"/>
                  </a:cubicBezTo>
                  <a:cubicBezTo>
                    <a:pt x="41917" y="140"/>
                    <a:pt x="41886" y="140"/>
                    <a:pt x="41825" y="110"/>
                  </a:cubicBezTo>
                  <a:cubicBezTo>
                    <a:pt x="41662" y="35"/>
                    <a:pt x="41497" y="0"/>
                    <a:pt x="41330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2" name="Google Shape;1802;p30"/>
            <p:cNvSpPr/>
            <p:nvPr/>
          </p:nvSpPr>
          <p:spPr>
            <a:xfrm flipH="1" rot="3607504">
              <a:off x="8523147" y="3865474"/>
              <a:ext cx="617815" cy="530741"/>
            </a:xfrm>
            <a:custGeom>
              <a:rect b="b" l="l" r="r" t="t"/>
              <a:pathLst>
                <a:path extrusionOk="0" h="21230" w="24713">
                  <a:moveTo>
                    <a:pt x="9514" y="822"/>
                  </a:moveTo>
                  <a:lnTo>
                    <a:pt x="9514" y="822"/>
                  </a:lnTo>
                  <a:cubicBezTo>
                    <a:pt x="11976" y="1156"/>
                    <a:pt x="14530" y="2190"/>
                    <a:pt x="16384" y="3284"/>
                  </a:cubicBezTo>
                  <a:cubicBezTo>
                    <a:pt x="18359" y="4470"/>
                    <a:pt x="21642" y="6719"/>
                    <a:pt x="23040" y="9728"/>
                  </a:cubicBezTo>
                  <a:cubicBezTo>
                    <a:pt x="22652" y="9822"/>
                    <a:pt x="22001" y="9957"/>
                    <a:pt x="21294" y="9957"/>
                  </a:cubicBezTo>
                  <a:cubicBezTo>
                    <a:pt x="20175" y="9957"/>
                    <a:pt x="18919" y="9618"/>
                    <a:pt x="18359" y="8239"/>
                  </a:cubicBezTo>
                  <a:cubicBezTo>
                    <a:pt x="17004" y="4736"/>
                    <a:pt x="14467" y="4095"/>
                    <a:pt x="12895" y="4095"/>
                  </a:cubicBezTo>
                  <a:cubicBezTo>
                    <a:pt x="12775" y="4095"/>
                    <a:pt x="12661" y="4098"/>
                    <a:pt x="12554" y="4105"/>
                  </a:cubicBezTo>
                  <a:cubicBezTo>
                    <a:pt x="12545" y="4105"/>
                    <a:pt x="12536" y="4105"/>
                    <a:pt x="12527" y="4105"/>
                  </a:cubicBezTo>
                  <a:cubicBezTo>
                    <a:pt x="11290" y="4105"/>
                    <a:pt x="10088" y="2059"/>
                    <a:pt x="9514" y="822"/>
                  </a:cubicBezTo>
                  <a:close/>
                  <a:moveTo>
                    <a:pt x="7902" y="674"/>
                  </a:moveTo>
                  <a:cubicBezTo>
                    <a:pt x="8192" y="674"/>
                    <a:pt x="8486" y="683"/>
                    <a:pt x="8785" y="700"/>
                  </a:cubicBezTo>
                  <a:cubicBezTo>
                    <a:pt x="9176" y="1544"/>
                    <a:pt x="10612" y="4714"/>
                    <a:pt x="12589" y="4714"/>
                  </a:cubicBezTo>
                  <a:cubicBezTo>
                    <a:pt x="12608" y="4714"/>
                    <a:pt x="12626" y="4713"/>
                    <a:pt x="12645" y="4713"/>
                  </a:cubicBezTo>
                  <a:cubicBezTo>
                    <a:pt x="12720" y="4709"/>
                    <a:pt x="12799" y="4707"/>
                    <a:pt x="12880" y="4707"/>
                  </a:cubicBezTo>
                  <a:cubicBezTo>
                    <a:pt x="14280" y="4707"/>
                    <a:pt x="16548" y="5261"/>
                    <a:pt x="17812" y="8421"/>
                  </a:cubicBezTo>
                  <a:cubicBezTo>
                    <a:pt x="18454" y="10084"/>
                    <a:pt x="19940" y="10585"/>
                    <a:pt x="21349" y="10585"/>
                  </a:cubicBezTo>
                  <a:cubicBezTo>
                    <a:pt x="22078" y="10585"/>
                    <a:pt x="22785" y="10451"/>
                    <a:pt x="23344" y="10275"/>
                  </a:cubicBezTo>
                  <a:cubicBezTo>
                    <a:pt x="23436" y="10640"/>
                    <a:pt x="23496" y="10883"/>
                    <a:pt x="23588" y="11187"/>
                  </a:cubicBezTo>
                  <a:cubicBezTo>
                    <a:pt x="23740" y="11916"/>
                    <a:pt x="23800" y="12646"/>
                    <a:pt x="23740" y="13375"/>
                  </a:cubicBezTo>
                  <a:cubicBezTo>
                    <a:pt x="23119" y="13606"/>
                    <a:pt x="22524" y="13708"/>
                    <a:pt x="21960" y="13708"/>
                  </a:cubicBezTo>
                  <a:cubicBezTo>
                    <a:pt x="19846" y="13708"/>
                    <a:pt x="18171" y="12267"/>
                    <a:pt x="17235" y="10731"/>
                  </a:cubicBezTo>
                  <a:cubicBezTo>
                    <a:pt x="16900" y="10214"/>
                    <a:pt x="16657" y="9728"/>
                    <a:pt x="16414" y="9211"/>
                  </a:cubicBezTo>
                  <a:cubicBezTo>
                    <a:pt x="15740" y="7717"/>
                    <a:pt x="15179" y="6562"/>
                    <a:pt x="12827" y="6562"/>
                  </a:cubicBezTo>
                  <a:cubicBezTo>
                    <a:pt x="12738" y="6562"/>
                    <a:pt x="12647" y="6564"/>
                    <a:pt x="12554" y="6567"/>
                  </a:cubicBezTo>
                  <a:cubicBezTo>
                    <a:pt x="12487" y="6569"/>
                    <a:pt x="12423" y="6570"/>
                    <a:pt x="12360" y="6570"/>
                  </a:cubicBezTo>
                  <a:cubicBezTo>
                    <a:pt x="10551" y="6570"/>
                    <a:pt x="10165" y="5737"/>
                    <a:pt x="9636" y="4591"/>
                  </a:cubicBezTo>
                  <a:cubicBezTo>
                    <a:pt x="9393" y="4044"/>
                    <a:pt x="9119" y="3497"/>
                    <a:pt x="8724" y="2919"/>
                  </a:cubicBezTo>
                  <a:cubicBezTo>
                    <a:pt x="7873" y="1825"/>
                    <a:pt x="6627" y="1217"/>
                    <a:pt x="5745" y="913"/>
                  </a:cubicBezTo>
                  <a:cubicBezTo>
                    <a:pt x="6445" y="738"/>
                    <a:pt x="7160" y="674"/>
                    <a:pt x="7902" y="674"/>
                  </a:cubicBezTo>
                  <a:close/>
                  <a:moveTo>
                    <a:pt x="4590" y="1278"/>
                  </a:moveTo>
                  <a:cubicBezTo>
                    <a:pt x="5077" y="1400"/>
                    <a:pt x="7052" y="1886"/>
                    <a:pt x="8147" y="3345"/>
                  </a:cubicBezTo>
                  <a:cubicBezTo>
                    <a:pt x="8542" y="3831"/>
                    <a:pt x="8754" y="4348"/>
                    <a:pt x="8998" y="4865"/>
                  </a:cubicBezTo>
                  <a:cubicBezTo>
                    <a:pt x="9525" y="6095"/>
                    <a:pt x="10080" y="7240"/>
                    <a:pt x="12269" y="7240"/>
                  </a:cubicBezTo>
                  <a:cubicBezTo>
                    <a:pt x="12351" y="7240"/>
                    <a:pt x="12436" y="7239"/>
                    <a:pt x="12524" y="7236"/>
                  </a:cubicBezTo>
                  <a:cubicBezTo>
                    <a:pt x="12593" y="7234"/>
                    <a:pt x="12660" y="7233"/>
                    <a:pt x="12725" y="7233"/>
                  </a:cubicBezTo>
                  <a:cubicBezTo>
                    <a:pt x="14679" y="7233"/>
                    <a:pt x="15099" y="8104"/>
                    <a:pt x="15776" y="9515"/>
                  </a:cubicBezTo>
                  <a:cubicBezTo>
                    <a:pt x="16019" y="10032"/>
                    <a:pt x="16293" y="10549"/>
                    <a:pt x="16627" y="11126"/>
                  </a:cubicBezTo>
                  <a:cubicBezTo>
                    <a:pt x="17733" y="12896"/>
                    <a:pt x="19654" y="14368"/>
                    <a:pt x="21924" y="14368"/>
                  </a:cubicBezTo>
                  <a:cubicBezTo>
                    <a:pt x="22461" y="14368"/>
                    <a:pt x="23018" y="14285"/>
                    <a:pt x="23588" y="14105"/>
                  </a:cubicBezTo>
                  <a:lnTo>
                    <a:pt x="23588" y="14105"/>
                  </a:lnTo>
                  <a:cubicBezTo>
                    <a:pt x="23375" y="14986"/>
                    <a:pt x="23010" y="15959"/>
                    <a:pt x="22402" y="16871"/>
                  </a:cubicBezTo>
                  <a:cubicBezTo>
                    <a:pt x="22159" y="17205"/>
                    <a:pt x="21946" y="17540"/>
                    <a:pt x="21673" y="17813"/>
                  </a:cubicBezTo>
                  <a:cubicBezTo>
                    <a:pt x="21386" y="17867"/>
                    <a:pt x="21103" y="17893"/>
                    <a:pt x="20827" y="17893"/>
                  </a:cubicBezTo>
                  <a:cubicBezTo>
                    <a:pt x="18618" y="17893"/>
                    <a:pt x="16792" y="16260"/>
                    <a:pt x="15928" y="14530"/>
                  </a:cubicBezTo>
                  <a:cubicBezTo>
                    <a:pt x="15715" y="14075"/>
                    <a:pt x="15593" y="13679"/>
                    <a:pt x="15442" y="13254"/>
                  </a:cubicBezTo>
                  <a:cubicBezTo>
                    <a:pt x="15036" y="11979"/>
                    <a:pt x="14685" y="10814"/>
                    <a:pt x="12203" y="10814"/>
                  </a:cubicBezTo>
                  <a:cubicBezTo>
                    <a:pt x="12082" y="10814"/>
                    <a:pt x="11956" y="10817"/>
                    <a:pt x="11824" y="10822"/>
                  </a:cubicBezTo>
                  <a:cubicBezTo>
                    <a:pt x="11700" y="10828"/>
                    <a:pt x="11581" y="10831"/>
                    <a:pt x="11465" y="10831"/>
                  </a:cubicBezTo>
                  <a:cubicBezTo>
                    <a:pt x="9065" y="10831"/>
                    <a:pt x="8493" y="9635"/>
                    <a:pt x="7478" y="7691"/>
                  </a:cubicBezTo>
                  <a:cubicBezTo>
                    <a:pt x="7265" y="7357"/>
                    <a:pt x="7083" y="6992"/>
                    <a:pt x="6900" y="6628"/>
                  </a:cubicBezTo>
                  <a:cubicBezTo>
                    <a:pt x="5684" y="4470"/>
                    <a:pt x="3010" y="3801"/>
                    <a:pt x="1885" y="3588"/>
                  </a:cubicBezTo>
                  <a:cubicBezTo>
                    <a:pt x="2554" y="2524"/>
                    <a:pt x="3466" y="1764"/>
                    <a:pt x="4590" y="1278"/>
                  </a:cubicBezTo>
                  <a:close/>
                  <a:moveTo>
                    <a:pt x="1551" y="4166"/>
                  </a:moveTo>
                  <a:cubicBezTo>
                    <a:pt x="2341" y="4287"/>
                    <a:pt x="5198" y="4865"/>
                    <a:pt x="6323" y="6932"/>
                  </a:cubicBezTo>
                  <a:cubicBezTo>
                    <a:pt x="6505" y="7327"/>
                    <a:pt x="6718" y="7661"/>
                    <a:pt x="6900" y="7995"/>
                  </a:cubicBezTo>
                  <a:cubicBezTo>
                    <a:pt x="7896" y="9957"/>
                    <a:pt x="8694" y="11467"/>
                    <a:pt x="11548" y="11467"/>
                  </a:cubicBezTo>
                  <a:cubicBezTo>
                    <a:pt x="11658" y="11467"/>
                    <a:pt x="11770" y="11465"/>
                    <a:pt x="11885" y="11460"/>
                  </a:cubicBezTo>
                  <a:cubicBezTo>
                    <a:pt x="12037" y="11453"/>
                    <a:pt x="12179" y="11449"/>
                    <a:pt x="12314" y="11449"/>
                  </a:cubicBezTo>
                  <a:cubicBezTo>
                    <a:pt x="14224" y="11449"/>
                    <a:pt x="14434" y="12243"/>
                    <a:pt x="14803" y="13436"/>
                  </a:cubicBezTo>
                  <a:cubicBezTo>
                    <a:pt x="14925" y="13862"/>
                    <a:pt x="15077" y="14348"/>
                    <a:pt x="15320" y="14834"/>
                  </a:cubicBezTo>
                  <a:cubicBezTo>
                    <a:pt x="16277" y="16749"/>
                    <a:pt x="18294" y="18575"/>
                    <a:pt x="20791" y="18575"/>
                  </a:cubicBezTo>
                  <a:cubicBezTo>
                    <a:pt x="20831" y="18575"/>
                    <a:pt x="20872" y="18574"/>
                    <a:pt x="20913" y="18573"/>
                  </a:cubicBezTo>
                  <a:lnTo>
                    <a:pt x="20913" y="18573"/>
                  </a:lnTo>
                  <a:cubicBezTo>
                    <a:pt x="20183" y="19242"/>
                    <a:pt x="19363" y="19758"/>
                    <a:pt x="18420" y="20093"/>
                  </a:cubicBezTo>
                  <a:cubicBezTo>
                    <a:pt x="18056" y="20214"/>
                    <a:pt x="17752" y="20275"/>
                    <a:pt x="17417" y="20366"/>
                  </a:cubicBezTo>
                  <a:cubicBezTo>
                    <a:pt x="17283" y="20384"/>
                    <a:pt x="17146" y="20393"/>
                    <a:pt x="17007" y="20393"/>
                  </a:cubicBezTo>
                  <a:cubicBezTo>
                    <a:pt x="15255" y="20393"/>
                    <a:pt x="13176" y="19012"/>
                    <a:pt x="12584" y="17266"/>
                  </a:cubicBezTo>
                  <a:cubicBezTo>
                    <a:pt x="12463" y="16901"/>
                    <a:pt x="12372" y="16506"/>
                    <a:pt x="12250" y="16172"/>
                  </a:cubicBezTo>
                  <a:cubicBezTo>
                    <a:pt x="11934" y="14934"/>
                    <a:pt x="11595" y="13742"/>
                    <a:pt x="9929" y="13742"/>
                  </a:cubicBezTo>
                  <a:cubicBezTo>
                    <a:pt x="9672" y="13742"/>
                    <a:pt x="9383" y="13770"/>
                    <a:pt x="9058" y="13831"/>
                  </a:cubicBezTo>
                  <a:cubicBezTo>
                    <a:pt x="8655" y="13907"/>
                    <a:pt x="8297" y="13946"/>
                    <a:pt x="7976" y="13946"/>
                  </a:cubicBezTo>
                  <a:cubicBezTo>
                    <a:pt x="6357" y="13946"/>
                    <a:pt x="5660" y="12962"/>
                    <a:pt x="4773" y="10731"/>
                  </a:cubicBezTo>
                  <a:cubicBezTo>
                    <a:pt x="3830" y="8421"/>
                    <a:pt x="1733" y="7843"/>
                    <a:pt x="943" y="7752"/>
                  </a:cubicBezTo>
                  <a:cubicBezTo>
                    <a:pt x="852" y="6384"/>
                    <a:pt x="1064" y="5108"/>
                    <a:pt x="1551" y="4166"/>
                  </a:cubicBezTo>
                  <a:close/>
                  <a:moveTo>
                    <a:pt x="973" y="8421"/>
                  </a:moveTo>
                  <a:lnTo>
                    <a:pt x="973" y="8421"/>
                  </a:lnTo>
                  <a:cubicBezTo>
                    <a:pt x="1733" y="8573"/>
                    <a:pt x="3374" y="9120"/>
                    <a:pt x="4134" y="10974"/>
                  </a:cubicBezTo>
                  <a:cubicBezTo>
                    <a:pt x="5092" y="13331"/>
                    <a:pt x="5984" y="14584"/>
                    <a:pt x="8013" y="14584"/>
                  </a:cubicBezTo>
                  <a:cubicBezTo>
                    <a:pt x="8366" y="14584"/>
                    <a:pt x="8752" y="14546"/>
                    <a:pt x="9180" y="14470"/>
                  </a:cubicBezTo>
                  <a:cubicBezTo>
                    <a:pt x="9473" y="14411"/>
                    <a:pt x="9724" y="14383"/>
                    <a:pt x="9941" y="14383"/>
                  </a:cubicBezTo>
                  <a:cubicBezTo>
                    <a:pt x="11077" y="14383"/>
                    <a:pt x="11280" y="15150"/>
                    <a:pt x="11612" y="16324"/>
                  </a:cubicBezTo>
                  <a:cubicBezTo>
                    <a:pt x="11733" y="16689"/>
                    <a:pt x="11794" y="17084"/>
                    <a:pt x="11946" y="17448"/>
                  </a:cubicBezTo>
                  <a:cubicBezTo>
                    <a:pt x="12402" y="18786"/>
                    <a:pt x="13587" y="19880"/>
                    <a:pt x="14925" y="20488"/>
                  </a:cubicBezTo>
                  <a:cubicBezTo>
                    <a:pt x="14890" y="20488"/>
                    <a:pt x="14854" y="20488"/>
                    <a:pt x="14819" y="20488"/>
                  </a:cubicBezTo>
                  <a:cubicBezTo>
                    <a:pt x="11634" y="20488"/>
                    <a:pt x="8552" y="19140"/>
                    <a:pt x="6718" y="18148"/>
                  </a:cubicBezTo>
                  <a:cubicBezTo>
                    <a:pt x="4469" y="17023"/>
                    <a:pt x="2493" y="14287"/>
                    <a:pt x="1490" y="11005"/>
                  </a:cubicBezTo>
                  <a:cubicBezTo>
                    <a:pt x="1247" y="10123"/>
                    <a:pt x="1034" y="9242"/>
                    <a:pt x="973" y="8421"/>
                  </a:cubicBezTo>
                  <a:close/>
                  <a:moveTo>
                    <a:pt x="7821" y="0"/>
                  </a:moveTo>
                  <a:cubicBezTo>
                    <a:pt x="6765" y="0"/>
                    <a:pt x="5735" y="155"/>
                    <a:pt x="4803" y="488"/>
                  </a:cubicBezTo>
                  <a:cubicBezTo>
                    <a:pt x="4681" y="518"/>
                    <a:pt x="4621" y="548"/>
                    <a:pt x="4499" y="609"/>
                  </a:cubicBezTo>
                  <a:cubicBezTo>
                    <a:pt x="4438" y="609"/>
                    <a:pt x="4377" y="640"/>
                    <a:pt x="4347" y="670"/>
                  </a:cubicBezTo>
                  <a:cubicBezTo>
                    <a:pt x="2979" y="1278"/>
                    <a:pt x="1885" y="2281"/>
                    <a:pt x="1064" y="3679"/>
                  </a:cubicBezTo>
                  <a:cubicBezTo>
                    <a:pt x="92" y="5473"/>
                    <a:pt x="0" y="8299"/>
                    <a:pt x="882" y="11187"/>
                  </a:cubicBezTo>
                  <a:cubicBezTo>
                    <a:pt x="1915" y="14652"/>
                    <a:pt x="4013" y="17479"/>
                    <a:pt x="6384" y="18725"/>
                  </a:cubicBezTo>
                  <a:cubicBezTo>
                    <a:pt x="8423" y="19779"/>
                    <a:pt x="11860" y="21230"/>
                    <a:pt x="15304" y="21230"/>
                  </a:cubicBezTo>
                  <a:cubicBezTo>
                    <a:pt x="16429" y="21230"/>
                    <a:pt x="17555" y="21075"/>
                    <a:pt x="18633" y="20701"/>
                  </a:cubicBezTo>
                  <a:cubicBezTo>
                    <a:pt x="20426" y="20062"/>
                    <a:pt x="21855" y="18877"/>
                    <a:pt x="22949" y="17205"/>
                  </a:cubicBezTo>
                  <a:cubicBezTo>
                    <a:pt x="24287" y="15138"/>
                    <a:pt x="24712" y="13071"/>
                    <a:pt x="24226" y="11005"/>
                  </a:cubicBezTo>
                  <a:cubicBezTo>
                    <a:pt x="24104" y="10640"/>
                    <a:pt x="23983" y="10214"/>
                    <a:pt x="23831" y="9819"/>
                  </a:cubicBezTo>
                  <a:cubicBezTo>
                    <a:pt x="22433" y="6445"/>
                    <a:pt x="18907" y="3983"/>
                    <a:pt x="16779" y="2737"/>
                  </a:cubicBezTo>
                  <a:cubicBezTo>
                    <a:pt x="14621" y="1460"/>
                    <a:pt x="11764" y="336"/>
                    <a:pt x="9028" y="62"/>
                  </a:cubicBezTo>
                  <a:lnTo>
                    <a:pt x="8998" y="62"/>
                  </a:lnTo>
                  <a:cubicBezTo>
                    <a:pt x="8604" y="21"/>
                    <a:pt x="8211" y="0"/>
                    <a:pt x="7821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3" name="Google Shape;1803;p30"/>
            <p:cNvSpPr/>
            <p:nvPr/>
          </p:nvSpPr>
          <p:spPr>
            <a:xfrm flipH="1" rot="9572230">
              <a:off x="7535958" y="4507239"/>
              <a:ext cx="807801" cy="742576"/>
            </a:xfrm>
            <a:custGeom>
              <a:rect b="b" l="l" r="r" t="t"/>
              <a:pathLst>
                <a:path extrusionOk="0" h="29703" w="32312">
                  <a:moveTo>
                    <a:pt x="21764" y="2402"/>
                  </a:moveTo>
                  <a:cubicBezTo>
                    <a:pt x="23071" y="2494"/>
                    <a:pt x="25503" y="2980"/>
                    <a:pt x="27691" y="6111"/>
                  </a:cubicBezTo>
                  <a:cubicBezTo>
                    <a:pt x="27098" y="5920"/>
                    <a:pt x="26434" y="5840"/>
                    <a:pt x="25751" y="5840"/>
                  </a:cubicBezTo>
                  <a:cubicBezTo>
                    <a:pt x="24473" y="5840"/>
                    <a:pt x="23127" y="6119"/>
                    <a:pt x="22038" y="6475"/>
                  </a:cubicBezTo>
                  <a:cubicBezTo>
                    <a:pt x="20062" y="7175"/>
                    <a:pt x="18694" y="8208"/>
                    <a:pt x="18420" y="9181"/>
                  </a:cubicBezTo>
                  <a:cubicBezTo>
                    <a:pt x="18238" y="9819"/>
                    <a:pt x="18268" y="10336"/>
                    <a:pt x="18512" y="10700"/>
                  </a:cubicBezTo>
                  <a:cubicBezTo>
                    <a:pt x="15654" y="10974"/>
                    <a:pt x="11794" y="11612"/>
                    <a:pt x="11217" y="13223"/>
                  </a:cubicBezTo>
                  <a:cubicBezTo>
                    <a:pt x="11034" y="13740"/>
                    <a:pt x="10974" y="14165"/>
                    <a:pt x="11095" y="14530"/>
                  </a:cubicBezTo>
                  <a:cubicBezTo>
                    <a:pt x="11186" y="14743"/>
                    <a:pt x="11247" y="14895"/>
                    <a:pt x="11369" y="15047"/>
                  </a:cubicBezTo>
                  <a:cubicBezTo>
                    <a:pt x="8998" y="15199"/>
                    <a:pt x="5472" y="15716"/>
                    <a:pt x="5107" y="17114"/>
                  </a:cubicBezTo>
                  <a:cubicBezTo>
                    <a:pt x="5016" y="17509"/>
                    <a:pt x="4986" y="17843"/>
                    <a:pt x="5107" y="18147"/>
                  </a:cubicBezTo>
                  <a:cubicBezTo>
                    <a:pt x="5198" y="18542"/>
                    <a:pt x="5472" y="18786"/>
                    <a:pt x="5776" y="18998"/>
                  </a:cubicBezTo>
                  <a:cubicBezTo>
                    <a:pt x="4955" y="19211"/>
                    <a:pt x="3891" y="19606"/>
                    <a:pt x="2919" y="20214"/>
                  </a:cubicBezTo>
                  <a:cubicBezTo>
                    <a:pt x="2524" y="20153"/>
                    <a:pt x="730" y="19910"/>
                    <a:pt x="761" y="18056"/>
                  </a:cubicBezTo>
                  <a:cubicBezTo>
                    <a:pt x="791" y="16324"/>
                    <a:pt x="5198" y="14773"/>
                    <a:pt x="6931" y="14348"/>
                  </a:cubicBezTo>
                  <a:cubicBezTo>
                    <a:pt x="7083" y="14317"/>
                    <a:pt x="7144" y="14196"/>
                    <a:pt x="7174" y="14044"/>
                  </a:cubicBezTo>
                  <a:cubicBezTo>
                    <a:pt x="7174" y="13892"/>
                    <a:pt x="7113" y="13770"/>
                    <a:pt x="6961" y="13710"/>
                  </a:cubicBezTo>
                  <a:cubicBezTo>
                    <a:pt x="6870" y="13649"/>
                    <a:pt x="5016" y="13102"/>
                    <a:pt x="5320" y="11673"/>
                  </a:cubicBezTo>
                  <a:cubicBezTo>
                    <a:pt x="5381" y="11339"/>
                    <a:pt x="5654" y="11004"/>
                    <a:pt x="6110" y="10731"/>
                  </a:cubicBezTo>
                  <a:cubicBezTo>
                    <a:pt x="7196" y="10047"/>
                    <a:pt x="9081" y="9749"/>
                    <a:pt x="10672" y="9749"/>
                  </a:cubicBezTo>
                  <a:cubicBezTo>
                    <a:pt x="11486" y="9749"/>
                    <a:pt x="12222" y="9827"/>
                    <a:pt x="12736" y="9971"/>
                  </a:cubicBezTo>
                  <a:cubicBezTo>
                    <a:pt x="12762" y="9976"/>
                    <a:pt x="12788" y="9979"/>
                    <a:pt x="12814" y="9979"/>
                  </a:cubicBezTo>
                  <a:cubicBezTo>
                    <a:pt x="12945" y="9979"/>
                    <a:pt x="13076" y="9915"/>
                    <a:pt x="13101" y="9789"/>
                  </a:cubicBezTo>
                  <a:cubicBezTo>
                    <a:pt x="13192" y="9637"/>
                    <a:pt x="13101" y="9454"/>
                    <a:pt x="12949" y="9363"/>
                  </a:cubicBezTo>
                  <a:cubicBezTo>
                    <a:pt x="12949" y="9363"/>
                    <a:pt x="12189" y="8937"/>
                    <a:pt x="12007" y="8299"/>
                  </a:cubicBezTo>
                  <a:lnTo>
                    <a:pt x="12007" y="8269"/>
                  </a:lnTo>
                  <a:cubicBezTo>
                    <a:pt x="11946" y="7965"/>
                    <a:pt x="11977" y="7691"/>
                    <a:pt x="12129" y="7387"/>
                  </a:cubicBezTo>
                  <a:cubicBezTo>
                    <a:pt x="12502" y="6733"/>
                    <a:pt x="13852" y="6470"/>
                    <a:pt x="15473" y="6470"/>
                  </a:cubicBezTo>
                  <a:cubicBezTo>
                    <a:pt x="16488" y="6470"/>
                    <a:pt x="17610" y="6573"/>
                    <a:pt x="18664" y="6749"/>
                  </a:cubicBezTo>
                  <a:cubicBezTo>
                    <a:pt x="18679" y="6752"/>
                    <a:pt x="18695" y="6754"/>
                    <a:pt x="18711" y="6754"/>
                  </a:cubicBezTo>
                  <a:cubicBezTo>
                    <a:pt x="18846" y="6754"/>
                    <a:pt x="18974" y="6642"/>
                    <a:pt x="19028" y="6506"/>
                  </a:cubicBezTo>
                  <a:cubicBezTo>
                    <a:pt x="19089" y="6354"/>
                    <a:pt x="19028" y="6202"/>
                    <a:pt x="18876" y="6141"/>
                  </a:cubicBezTo>
                  <a:cubicBezTo>
                    <a:pt x="18876" y="6141"/>
                    <a:pt x="18177" y="5685"/>
                    <a:pt x="17965" y="4986"/>
                  </a:cubicBezTo>
                  <a:cubicBezTo>
                    <a:pt x="17904" y="4652"/>
                    <a:pt x="17934" y="4287"/>
                    <a:pt x="18177" y="3892"/>
                  </a:cubicBezTo>
                  <a:cubicBezTo>
                    <a:pt x="18542" y="3284"/>
                    <a:pt x="19910" y="2402"/>
                    <a:pt x="21764" y="2402"/>
                  </a:cubicBezTo>
                  <a:close/>
                  <a:moveTo>
                    <a:pt x="25715" y="6460"/>
                  </a:moveTo>
                  <a:cubicBezTo>
                    <a:pt x="26626" y="6460"/>
                    <a:pt x="27472" y="6616"/>
                    <a:pt x="28117" y="6992"/>
                  </a:cubicBezTo>
                  <a:cubicBezTo>
                    <a:pt x="27053" y="8907"/>
                    <a:pt x="25715" y="11096"/>
                    <a:pt x="24196" y="13132"/>
                  </a:cubicBezTo>
                  <a:cubicBezTo>
                    <a:pt x="22524" y="15290"/>
                    <a:pt x="16688" y="15351"/>
                    <a:pt x="16627" y="15351"/>
                  </a:cubicBezTo>
                  <a:cubicBezTo>
                    <a:pt x="16445" y="15351"/>
                    <a:pt x="16293" y="15503"/>
                    <a:pt x="16293" y="15685"/>
                  </a:cubicBezTo>
                  <a:cubicBezTo>
                    <a:pt x="16293" y="15868"/>
                    <a:pt x="16445" y="16020"/>
                    <a:pt x="16627" y="16020"/>
                  </a:cubicBezTo>
                  <a:cubicBezTo>
                    <a:pt x="16840" y="16020"/>
                    <a:pt x="20335" y="15989"/>
                    <a:pt x="22797" y="14925"/>
                  </a:cubicBezTo>
                  <a:lnTo>
                    <a:pt x="22797" y="14925"/>
                  </a:lnTo>
                  <a:cubicBezTo>
                    <a:pt x="22645" y="15108"/>
                    <a:pt x="22493" y="15260"/>
                    <a:pt x="22342" y="15442"/>
                  </a:cubicBezTo>
                  <a:cubicBezTo>
                    <a:pt x="20791" y="17235"/>
                    <a:pt x="18846" y="18542"/>
                    <a:pt x="16901" y="19454"/>
                  </a:cubicBezTo>
                  <a:cubicBezTo>
                    <a:pt x="16532" y="19589"/>
                    <a:pt x="16116" y="19645"/>
                    <a:pt x="15680" y="19645"/>
                  </a:cubicBezTo>
                  <a:cubicBezTo>
                    <a:pt x="13564" y="19645"/>
                    <a:pt x="10968" y="18324"/>
                    <a:pt x="10943" y="18299"/>
                  </a:cubicBezTo>
                  <a:cubicBezTo>
                    <a:pt x="10904" y="18284"/>
                    <a:pt x="10859" y="18276"/>
                    <a:pt x="10812" y="18276"/>
                  </a:cubicBezTo>
                  <a:cubicBezTo>
                    <a:pt x="10678" y="18276"/>
                    <a:pt x="10532" y="18339"/>
                    <a:pt x="10487" y="18451"/>
                  </a:cubicBezTo>
                  <a:cubicBezTo>
                    <a:pt x="10396" y="18603"/>
                    <a:pt x="10487" y="18816"/>
                    <a:pt x="10639" y="18907"/>
                  </a:cubicBezTo>
                  <a:cubicBezTo>
                    <a:pt x="10761" y="18968"/>
                    <a:pt x="12888" y="20032"/>
                    <a:pt x="14955" y="20245"/>
                  </a:cubicBezTo>
                  <a:cubicBezTo>
                    <a:pt x="10761" y="21825"/>
                    <a:pt x="6900" y="21916"/>
                    <a:pt x="6870" y="21916"/>
                  </a:cubicBezTo>
                  <a:cubicBezTo>
                    <a:pt x="6688" y="21916"/>
                    <a:pt x="6536" y="22068"/>
                    <a:pt x="6536" y="22251"/>
                  </a:cubicBezTo>
                  <a:cubicBezTo>
                    <a:pt x="6536" y="22433"/>
                    <a:pt x="6688" y="22585"/>
                    <a:pt x="6870" y="22585"/>
                  </a:cubicBezTo>
                  <a:cubicBezTo>
                    <a:pt x="6961" y="22585"/>
                    <a:pt x="12068" y="22463"/>
                    <a:pt x="17083" y="20032"/>
                  </a:cubicBezTo>
                  <a:cubicBezTo>
                    <a:pt x="17174" y="20001"/>
                    <a:pt x="17205" y="20001"/>
                    <a:pt x="17296" y="19971"/>
                  </a:cubicBezTo>
                  <a:lnTo>
                    <a:pt x="17296" y="19971"/>
                  </a:lnTo>
                  <a:cubicBezTo>
                    <a:pt x="16110" y="21612"/>
                    <a:pt x="15411" y="23467"/>
                    <a:pt x="15381" y="23588"/>
                  </a:cubicBezTo>
                  <a:cubicBezTo>
                    <a:pt x="15320" y="23770"/>
                    <a:pt x="15411" y="23953"/>
                    <a:pt x="15563" y="23983"/>
                  </a:cubicBezTo>
                  <a:cubicBezTo>
                    <a:pt x="15614" y="24005"/>
                    <a:pt x="15663" y="24015"/>
                    <a:pt x="15709" y="24015"/>
                  </a:cubicBezTo>
                  <a:cubicBezTo>
                    <a:pt x="15854" y="24015"/>
                    <a:pt x="15966" y="23917"/>
                    <a:pt x="15989" y="23801"/>
                  </a:cubicBezTo>
                  <a:cubicBezTo>
                    <a:pt x="15989" y="23770"/>
                    <a:pt x="17174" y="20731"/>
                    <a:pt x="18907" y="19090"/>
                  </a:cubicBezTo>
                  <a:cubicBezTo>
                    <a:pt x="20183" y="18330"/>
                    <a:pt x="21399" y="17387"/>
                    <a:pt x="22463" y="16293"/>
                  </a:cubicBezTo>
                  <a:lnTo>
                    <a:pt x="22463" y="16293"/>
                  </a:lnTo>
                  <a:cubicBezTo>
                    <a:pt x="22554" y="18786"/>
                    <a:pt x="20974" y="21552"/>
                    <a:pt x="20974" y="21612"/>
                  </a:cubicBezTo>
                  <a:cubicBezTo>
                    <a:pt x="20883" y="21764"/>
                    <a:pt x="20943" y="21977"/>
                    <a:pt x="21095" y="22068"/>
                  </a:cubicBezTo>
                  <a:cubicBezTo>
                    <a:pt x="21143" y="22088"/>
                    <a:pt x="21198" y="22098"/>
                    <a:pt x="21252" y="22098"/>
                  </a:cubicBezTo>
                  <a:cubicBezTo>
                    <a:pt x="21370" y="22098"/>
                    <a:pt x="21489" y="22051"/>
                    <a:pt x="21551" y="21947"/>
                  </a:cubicBezTo>
                  <a:cubicBezTo>
                    <a:pt x="21612" y="21795"/>
                    <a:pt x="23527" y="18482"/>
                    <a:pt x="23071" y="15624"/>
                  </a:cubicBezTo>
                  <a:cubicBezTo>
                    <a:pt x="23618" y="14986"/>
                    <a:pt x="24165" y="14317"/>
                    <a:pt x="24682" y="13618"/>
                  </a:cubicBezTo>
                  <a:lnTo>
                    <a:pt x="24804" y="13497"/>
                  </a:lnTo>
                  <a:cubicBezTo>
                    <a:pt x="26293" y="11491"/>
                    <a:pt x="27570" y="9393"/>
                    <a:pt x="28633" y="7509"/>
                  </a:cubicBezTo>
                  <a:cubicBezTo>
                    <a:pt x="29576" y="8208"/>
                    <a:pt x="30336" y="9515"/>
                    <a:pt x="30822" y="11187"/>
                  </a:cubicBezTo>
                  <a:cubicBezTo>
                    <a:pt x="31703" y="14044"/>
                    <a:pt x="31491" y="16506"/>
                    <a:pt x="30700" y="16810"/>
                  </a:cubicBezTo>
                  <a:cubicBezTo>
                    <a:pt x="30472" y="16916"/>
                    <a:pt x="30252" y="16969"/>
                    <a:pt x="30047" y="16969"/>
                  </a:cubicBezTo>
                  <a:cubicBezTo>
                    <a:pt x="29842" y="16969"/>
                    <a:pt x="29652" y="16916"/>
                    <a:pt x="29484" y="16810"/>
                  </a:cubicBezTo>
                  <a:cubicBezTo>
                    <a:pt x="28877" y="16567"/>
                    <a:pt x="28603" y="15837"/>
                    <a:pt x="28603" y="15837"/>
                  </a:cubicBezTo>
                  <a:cubicBezTo>
                    <a:pt x="28576" y="15701"/>
                    <a:pt x="28427" y="15589"/>
                    <a:pt x="28243" y="15589"/>
                  </a:cubicBezTo>
                  <a:cubicBezTo>
                    <a:pt x="28222" y="15589"/>
                    <a:pt x="28200" y="15591"/>
                    <a:pt x="28177" y="15594"/>
                  </a:cubicBezTo>
                  <a:cubicBezTo>
                    <a:pt x="28056" y="15655"/>
                    <a:pt x="27934" y="15837"/>
                    <a:pt x="27965" y="15989"/>
                  </a:cubicBezTo>
                  <a:cubicBezTo>
                    <a:pt x="28421" y="18147"/>
                    <a:pt x="26415" y="22950"/>
                    <a:pt x="24682" y="24834"/>
                  </a:cubicBezTo>
                  <a:cubicBezTo>
                    <a:pt x="24249" y="25296"/>
                    <a:pt x="23871" y="25566"/>
                    <a:pt x="23600" y="25566"/>
                  </a:cubicBezTo>
                  <a:cubicBezTo>
                    <a:pt x="23585" y="25566"/>
                    <a:pt x="23571" y="25565"/>
                    <a:pt x="23557" y="25564"/>
                  </a:cubicBezTo>
                  <a:cubicBezTo>
                    <a:pt x="22919" y="25473"/>
                    <a:pt x="22493" y="25169"/>
                    <a:pt x="22342" y="24682"/>
                  </a:cubicBezTo>
                  <a:cubicBezTo>
                    <a:pt x="22220" y="24287"/>
                    <a:pt x="22311" y="23953"/>
                    <a:pt x="22311" y="23953"/>
                  </a:cubicBezTo>
                  <a:cubicBezTo>
                    <a:pt x="22342" y="23801"/>
                    <a:pt x="22250" y="23649"/>
                    <a:pt x="22098" y="23588"/>
                  </a:cubicBezTo>
                  <a:cubicBezTo>
                    <a:pt x="22055" y="23562"/>
                    <a:pt x="22012" y="23551"/>
                    <a:pt x="21970" y="23551"/>
                  </a:cubicBezTo>
                  <a:cubicBezTo>
                    <a:pt x="21865" y="23551"/>
                    <a:pt x="21769" y="23623"/>
                    <a:pt x="21703" y="23710"/>
                  </a:cubicBezTo>
                  <a:cubicBezTo>
                    <a:pt x="20717" y="25217"/>
                    <a:pt x="17907" y="28965"/>
                    <a:pt x="16172" y="28965"/>
                  </a:cubicBezTo>
                  <a:cubicBezTo>
                    <a:pt x="16088" y="28965"/>
                    <a:pt x="16007" y="28956"/>
                    <a:pt x="15928" y="28938"/>
                  </a:cubicBezTo>
                  <a:cubicBezTo>
                    <a:pt x="15259" y="28786"/>
                    <a:pt x="14864" y="28451"/>
                    <a:pt x="14651" y="27844"/>
                  </a:cubicBezTo>
                  <a:cubicBezTo>
                    <a:pt x="14408" y="27053"/>
                    <a:pt x="14651" y="26081"/>
                    <a:pt x="14651" y="26081"/>
                  </a:cubicBezTo>
                  <a:cubicBezTo>
                    <a:pt x="14712" y="25929"/>
                    <a:pt x="14621" y="25777"/>
                    <a:pt x="14499" y="25716"/>
                  </a:cubicBezTo>
                  <a:cubicBezTo>
                    <a:pt x="14461" y="25678"/>
                    <a:pt x="14402" y="25661"/>
                    <a:pt x="14339" y="25661"/>
                  </a:cubicBezTo>
                  <a:cubicBezTo>
                    <a:pt x="14251" y="25661"/>
                    <a:pt x="14157" y="25693"/>
                    <a:pt x="14104" y="25746"/>
                  </a:cubicBezTo>
                  <a:cubicBezTo>
                    <a:pt x="13142" y="26683"/>
                    <a:pt x="10732" y="28799"/>
                    <a:pt x="9181" y="28799"/>
                  </a:cubicBezTo>
                  <a:cubicBezTo>
                    <a:pt x="8920" y="28799"/>
                    <a:pt x="8683" y="28739"/>
                    <a:pt x="8481" y="28603"/>
                  </a:cubicBezTo>
                  <a:cubicBezTo>
                    <a:pt x="8056" y="28330"/>
                    <a:pt x="7812" y="27995"/>
                    <a:pt x="7721" y="27661"/>
                  </a:cubicBezTo>
                  <a:cubicBezTo>
                    <a:pt x="7417" y="26688"/>
                    <a:pt x="8116" y="25625"/>
                    <a:pt x="8177" y="25625"/>
                  </a:cubicBezTo>
                  <a:cubicBezTo>
                    <a:pt x="8238" y="25533"/>
                    <a:pt x="8238" y="25321"/>
                    <a:pt x="8177" y="25229"/>
                  </a:cubicBezTo>
                  <a:cubicBezTo>
                    <a:pt x="8096" y="25148"/>
                    <a:pt x="8001" y="25108"/>
                    <a:pt x="7902" y="25108"/>
                  </a:cubicBezTo>
                  <a:cubicBezTo>
                    <a:pt x="7853" y="25108"/>
                    <a:pt x="7802" y="25118"/>
                    <a:pt x="7752" y="25138"/>
                  </a:cubicBezTo>
                  <a:cubicBezTo>
                    <a:pt x="7727" y="25138"/>
                    <a:pt x="5714" y="26162"/>
                    <a:pt x="3960" y="26162"/>
                  </a:cubicBezTo>
                  <a:cubicBezTo>
                    <a:pt x="3513" y="26162"/>
                    <a:pt x="3082" y="26095"/>
                    <a:pt x="2706" y="25929"/>
                  </a:cubicBezTo>
                  <a:cubicBezTo>
                    <a:pt x="2007" y="25625"/>
                    <a:pt x="1581" y="25108"/>
                    <a:pt x="1429" y="24226"/>
                  </a:cubicBezTo>
                  <a:cubicBezTo>
                    <a:pt x="1277" y="23406"/>
                    <a:pt x="1429" y="22676"/>
                    <a:pt x="1885" y="22038"/>
                  </a:cubicBezTo>
                  <a:cubicBezTo>
                    <a:pt x="3314" y="20001"/>
                    <a:pt x="7113" y="19394"/>
                    <a:pt x="7144" y="19394"/>
                  </a:cubicBezTo>
                  <a:cubicBezTo>
                    <a:pt x="7296" y="19363"/>
                    <a:pt x="7448" y="19211"/>
                    <a:pt x="7417" y="19059"/>
                  </a:cubicBezTo>
                  <a:cubicBezTo>
                    <a:pt x="7417" y="18877"/>
                    <a:pt x="7265" y="18755"/>
                    <a:pt x="7052" y="18755"/>
                  </a:cubicBezTo>
                  <a:cubicBezTo>
                    <a:pt x="7052" y="18755"/>
                    <a:pt x="5897" y="18725"/>
                    <a:pt x="5685" y="17995"/>
                  </a:cubicBezTo>
                  <a:cubicBezTo>
                    <a:pt x="5654" y="17813"/>
                    <a:pt x="5654" y="17570"/>
                    <a:pt x="5685" y="17327"/>
                  </a:cubicBezTo>
                  <a:cubicBezTo>
                    <a:pt x="5928" y="16324"/>
                    <a:pt x="9545" y="15716"/>
                    <a:pt x="12919" y="15655"/>
                  </a:cubicBezTo>
                  <a:lnTo>
                    <a:pt x="12980" y="15655"/>
                  </a:lnTo>
                  <a:cubicBezTo>
                    <a:pt x="13192" y="15655"/>
                    <a:pt x="13284" y="15503"/>
                    <a:pt x="13284" y="15290"/>
                  </a:cubicBezTo>
                  <a:cubicBezTo>
                    <a:pt x="13284" y="15108"/>
                    <a:pt x="13132" y="14986"/>
                    <a:pt x="12949" y="14986"/>
                  </a:cubicBezTo>
                  <a:lnTo>
                    <a:pt x="12888" y="14986"/>
                  </a:lnTo>
                  <a:cubicBezTo>
                    <a:pt x="12676" y="14986"/>
                    <a:pt x="11825" y="14956"/>
                    <a:pt x="11612" y="14378"/>
                  </a:cubicBezTo>
                  <a:cubicBezTo>
                    <a:pt x="11551" y="14165"/>
                    <a:pt x="11581" y="13862"/>
                    <a:pt x="11733" y="13466"/>
                  </a:cubicBezTo>
                  <a:cubicBezTo>
                    <a:pt x="12129" y="12463"/>
                    <a:pt x="15077" y="11643"/>
                    <a:pt x="19484" y="11308"/>
                  </a:cubicBezTo>
                  <a:cubicBezTo>
                    <a:pt x="19576" y="11314"/>
                    <a:pt x="19664" y="11317"/>
                    <a:pt x="19748" y="11317"/>
                  </a:cubicBezTo>
                  <a:cubicBezTo>
                    <a:pt x="20084" y="11317"/>
                    <a:pt x="20341" y="11278"/>
                    <a:pt x="20366" y="11278"/>
                  </a:cubicBezTo>
                  <a:cubicBezTo>
                    <a:pt x="20518" y="11248"/>
                    <a:pt x="20639" y="11096"/>
                    <a:pt x="20639" y="10883"/>
                  </a:cubicBezTo>
                  <a:cubicBezTo>
                    <a:pt x="20579" y="10731"/>
                    <a:pt x="20487" y="10579"/>
                    <a:pt x="20275" y="10579"/>
                  </a:cubicBezTo>
                  <a:cubicBezTo>
                    <a:pt x="20275" y="10579"/>
                    <a:pt x="20031" y="10579"/>
                    <a:pt x="19515" y="10640"/>
                  </a:cubicBezTo>
                  <a:cubicBezTo>
                    <a:pt x="19120" y="10579"/>
                    <a:pt x="18998" y="10366"/>
                    <a:pt x="18968" y="10214"/>
                  </a:cubicBezTo>
                  <a:cubicBezTo>
                    <a:pt x="18876" y="10032"/>
                    <a:pt x="18907" y="9728"/>
                    <a:pt x="19028" y="9363"/>
                  </a:cubicBezTo>
                  <a:cubicBezTo>
                    <a:pt x="19272" y="8603"/>
                    <a:pt x="20518" y="7691"/>
                    <a:pt x="22220" y="7083"/>
                  </a:cubicBezTo>
                  <a:cubicBezTo>
                    <a:pt x="23306" y="6710"/>
                    <a:pt x="24563" y="6460"/>
                    <a:pt x="25715" y="6460"/>
                  </a:cubicBezTo>
                  <a:close/>
                  <a:moveTo>
                    <a:pt x="31635" y="0"/>
                  </a:moveTo>
                  <a:cubicBezTo>
                    <a:pt x="31502" y="0"/>
                    <a:pt x="31385" y="98"/>
                    <a:pt x="31339" y="214"/>
                  </a:cubicBezTo>
                  <a:cubicBezTo>
                    <a:pt x="31339" y="244"/>
                    <a:pt x="30336" y="2889"/>
                    <a:pt x="28542" y="6293"/>
                  </a:cubicBezTo>
                  <a:cubicBezTo>
                    <a:pt x="26141" y="2433"/>
                    <a:pt x="23284" y="1825"/>
                    <a:pt x="21734" y="1825"/>
                  </a:cubicBezTo>
                  <a:cubicBezTo>
                    <a:pt x="19727" y="1825"/>
                    <a:pt x="18086" y="2737"/>
                    <a:pt x="17569" y="3649"/>
                  </a:cubicBezTo>
                  <a:cubicBezTo>
                    <a:pt x="17265" y="4165"/>
                    <a:pt x="17144" y="4743"/>
                    <a:pt x="17296" y="5260"/>
                  </a:cubicBezTo>
                  <a:cubicBezTo>
                    <a:pt x="17357" y="5564"/>
                    <a:pt x="17509" y="5837"/>
                    <a:pt x="17661" y="6080"/>
                  </a:cubicBezTo>
                  <a:cubicBezTo>
                    <a:pt x="17007" y="6000"/>
                    <a:pt x="16205" y="5933"/>
                    <a:pt x="15393" y="5933"/>
                  </a:cubicBezTo>
                  <a:cubicBezTo>
                    <a:pt x="13750" y="5933"/>
                    <a:pt x="12070" y="6208"/>
                    <a:pt x="11521" y="7205"/>
                  </a:cubicBezTo>
                  <a:cubicBezTo>
                    <a:pt x="11247" y="7661"/>
                    <a:pt x="11217" y="8117"/>
                    <a:pt x="11338" y="8573"/>
                  </a:cubicBezTo>
                  <a:cubicBezTo>
                    <a:pt x="11399" y="8846"/>
                    <a:pt x="11521" y="9059"/>
                    <a:pt x="11673" y="9272"/>
                  </a:cubicBezTo>
                  <a:cubicBezTo>
                    <a:pt x="11326" y="9243"/>
                    <a:pt x="10948" y="9227"/>
                    <a:pt x="10554" y="9227"/>
                  </a:cubicBezTo>
                  <a:cubicBezTo>
                    <a:pt x="8875" y="9227"/>
                    <a:pt x="6896" y="9512"/>
                    <a:pt x="5715" y="10275"/>
                  </a:cubicBezTo>
                  <a:cubicBezTo>
                    <a:pt x="5107" y="10670"/>
                    <a:pt x="4712" y="11126"/>
                    <a:pt x="4590" y="11703"/>
                  </a:cubicBezTo>
                  <a:cubicBezTo>
                    <a:pt x="4378" y="12828"/>
                    <a:pt x="5107" y="13618"/>
                    <a:pt x="5867" y="14074"/>
                  </a:cubicBezTo>
                  <a:cubicBezTo>
                    <a:pt x="4043" y="14652"/>
                    <a:pt x="92" y="16111"/>
                    <a:pt x="31" y="18178"/>
                  </a:cubicBezTo>
                  <a:cubicBezTo>
                    <a:pt x="1" y="19819"/>
                    <a:pt x="1156" y="20579"/>
                    <a:pt x="2128" y="20853"/>
                  </a:cubicBezTo>
                  <a:cubicBezTo>
                    <a:pt x="1824" y="21096"/>
                    <a:pt x="1551" y="21369"/>
                    <a:pt x="1338" y="21734"/>
                  </a:cubicBezTo>
                  <a:cubicBezTo>
                    <a:pt x="761" y="22524"/>
                    <a:pt x="578" y="23436"/>
                    <a:pt x="761" y="24470"/>
                  </a:cubicBezTo>
                  <a:cubicBezTo>
                    <a:pt x="1004" y="25564"/>
                    <a:pt x="1520" y="26293"/>
                    <a:pt x="2402" y="26658"/>
                  </a:cubicBezTo>
                  <a:cubicBezTo>
                    <a:pt x="2861" y="26851"/>
                    <a:pt x="3373" y="26927"/>
                    <a:pt x="3895" y="26927"/>
                  </a:cubicBezTo>
                  <a:cubicBezTo>
                    <a:pt x="5100" y="26927"/>
                    <a:pt x="6359" y="26520"/>
                    <a:pt x="7144" y="26202"/>
                  </a:cubicBezTo>
                  <a:lnTo>
                    <a:pt x="7144" y="26202"/>
                  </a:lnTo>
                  <a:cubicBezTo>
                    <a:pt x="6961" y="26688"/>
                    <a:pt x="6840" y="27296"/>
                    <a:pt x="7083" y="27904"/>
                  </a:cubicBezTo>
                  <a:cubicBezTo>
                    <a:pt x="7235" y="28451"/>
                    <a:pt x="7569" y="28877"/>
                    <a:pt x="8086" y="29242"/>
                  </a:cubicBezTo>
                  <a:cubicBezTo>
                    <a:pt x="8414" y="29468"/>
                    <a:pt x="8785" y="29565"/>
                    <a:pt x="9180" y="29565"/>
                  </a:cubicBezTo>
                  <a:cubicBezTo>
                    <a:pt x="10797" y="29565"/>
                    <a:pt x="12810" y="27939"/>
                    <a:pt x="13861" y="26962"/>
                  </a:cubicBezTo>
                  <a:cubicBezTo>
                    <a:pt x="13861" y="27296"/>
                    <a:pt x="13861" y="27722"/>
                    <a:pt x="14013" y="28117"/>
                  </a:cubicBezTo>
                  <a:cubicBezTo>
                    <a:pt x="14287" y="28938"/>
                    <a:pt x="14864" y="29485"/>
                    <a:pt x="15776" y="29667"/>
                  </a:cubicBezTo>
                  <a:cubicBezTo>
                    <a:pt x="15888" y="29691"/>
                    <a:pt x="16002" y="29703"/>
                    <a:pt x="16118" y="29703"/>
                  </a:cubicBezTo>
                  <a:cubicBezTo>
                    <a:pt x="18057" y="29703"/>
                    <a:pt x="20556" y="26503"/>
                    <a:pt x="21703" y="24926"/>
                  </a:cubicBezTo>
                  <a:cubicBezTo>
                    <a:pt x="21855" y="25442"/>
                    <a:pt x="22311" y="26141"/>
                    <a:pt x="23497" y="26293"/>
                  </a:cubicBezTo>
                  <a:cubicBezTo>
                    <a:pt x="23540" y="26298"/>
                    <a:pt x="23583" y="26301"/>
                    <a:pt x="23627" y="26301"/>
                  </a:cubicBezTo>
                  <a:cubicBezTo>
                    <a:pt x="24110" y="26301"/>
                    <a:pt x="24641" y="25994"/>
                    <a:pt x="25199" y="25381"/>
                  </a:cubicBezTo>
                  <a:cubicBezTo>
                    <a:pt x="26779" y="23649"/>
                    <a:pt x="28542" y="19758"/>
                    <a:pt x="28694" y="17175"/>
                  </a:cubicBezTo>
                  <a:cubicBezTo>
                    <a:pt x="28846" y="17266"/>
                    <a:pt x="28998" y="17418"/>
                    <a:pt x="29181" y="17509"/>
                  </a:cubicBezTo>
                  <a:cubicBezTo>
                    <a:pt x="29424" y="17615"/>
                    <a:pt x="29697" y="17669"/>
                    <a:pt x="29986" y="17669"/>
                  </a:cubicBezTo>
                  <a:cubicBezTo>
                    <a:pt x="30275" y="17669"/>
                    <a:pt x="30579" y="17615"/>
                    <a:pt x="30883" y="17509"/>
                  </a:cubicBezTo>
                  <a:cubicBezTo>
                    <a:pt x="32311" y="16962"/>
                    <a:pt x="32251" y="13831"/>
                    <a:pt x="31399" y="11096"/>
                  </a:cubicBezTo>
                  <a:cubicBezTo>
                    <a:pt x="31035" y="9971"/>
                    <a:pt x="30275" y="8056"/>
                    <a:pt x="28968" y="6901"/>
                  </a:cubicBezTo>
                  <a:cubicBezTo>
                    <a:pt x="30852" y="3345"/>
                    <a:pt x="31916" y="548"/>
                    <a:pt x="31947" y="487"/>
                  </a:cubicBezTo>
                  <a:cubicBezTo>
                    <a:pt x="32007" y="396"/>
                    <a:pt x="32007" y="336"/>
                    <a:pt x="31947" y="244"/>
                  </a:cubicBezTo>
                  <a:cubicBezTo>
                    <a:pt x="31916" y="184"/>
                    <a:pt x="31855" y="62"/>
                    <a:pt x="31764" y="32"/>
                  </a:cubicBezTo>
                  <a:cubicBezTo>
                    <a:pt x="31721" y="10"/>
                    <a:pt x="31677" y="0"/>
                    <a:pt x="31635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04" name="Google Shape;1804;p30"/>
          <p:cNvGrpSpPr/>
          <p:nvPr/>
        </p:nvGrpSpPr>
        <p:grpSpPr>
          <a:xfrm>
            <a:off x="7584292" y="3888802"/>
            <a:ext cx="1784392" cy="1736727"/>
            <a:chOff x="7431642" y="3730803"/>
            <a:chExt cx="1784392" cy="1736727"/>
          </a:xfrm>
        </p:grpSpPr>
        <p:sp>
          <p:nvSpPr>
            <p:cNvPr id="1805" name="Google Shape;1805;p30"/>
            <p:cNvSpPr/>
            <p:nvPr/>
          </p:nvSpPr>
          <p:spPr>
            <a:xfrm flipH="1" rot="-7724904">
              <a:off x="8132425" y="4603616"/>
              <a:ext cx="1069197" cy="549824"/>
            </a:xfrm>
            <a:custGeom>
              <a:rect b="b" l="l" r="r" t="t"/>
              <a:pathLst>
                <a:path extrusionOk="0" h="21993" w="42768">
                  <a:moveTo>
                    <a:pt x="41378" y="555"/>
                  </a:moveTo>
                  <a:cubicBezTo>
                    <a:pt x="41417" y="555"/>
                    <a:pt x="41454" y="558"/>
                    <a:pt x="41491" y="565"/>
                  </a:cubicBezTo>
                  <a:cubicBezTo>
                    <a:pt x="41613" y="961"/>
                    <a:pt x="41917" y="2328"/>
                    <a:pt x="41309" y="5003"/>
                  </a:cubicBezTo>
                  <a:cubicBezTo>
                    <a:pt x="40640" y="7830"/>
                    <a:pt x="37388" y="11326"/>
                    <a:pt x="32676" y="14395"/>
                  </a:cubicBezTo>
                  <a:cubicBezTo>
                    <a:pt x="28198" y="17332"/>
                    <a:pt x="23488" y="19110"/>
                    <a:pt x="20298" y="19110"/>
                  </a:cubicBezTo>
                  <a:cubicBezTo>
                    <a:pt x="20218" y="19110"/>
                    <a:pt x="20140" y="19109"/>
                    <a:pt x="20062" y="19107"/>
                  </a:cubicBezTo>
                  <a:cubicBezTo>
                    <a:pt x="17448" y="19046"/>
                    <a:pt x="15503" y="18195"/>
                    <a:pt x="14439" y="16675"/>
                  </a:cubicBezTo>
                  <a:cubicBezTo>
                    <a:pt x="14560" y="16554"/>
                    <a:pt x="14621" y="16493"/>
                    <a:pt x="14712" y="16371"/>
                  </a:cubicBezTo>
                  <a:cubicBezTo>
                    <a:pt x="16506" y="17557"/>
                    <a:pt x="18785" y="17921"/>
                    <a:pt x="20883" y="17921"/>
                  </a:cubicBezTo>
                  <a:cubicBezTo>
                    <a:pt x="23071" y="17921"/>
                    <a:pt x="25503" y="17405"/>
                    <a:pt x="27083" y="15794"/>
                  </a:cubicBezTo>
                  <a:cubicBezTo>
                    <a:pt x="27317" y="15560"/>
                    <a:pt x="27120" y="15237"/>
                    <a:pt x="26865" y="15237"/>
                  </a:cubicBezTo>
                  <a:cubicBezTo>
                    <a:pt x="26788" y="15237"/>
                    <a:pt x="26705" y="15267"/>
                    <a:pt x="26627" y="15338"/>
                  </a:cubicBezTo>
                  <a:cubicBezTo>
                    <a:pt x="25168" y="16827"/>
                    <a:pt x="22919" y="17253"/>
                    <a:pt x="20852" y="17283"/>
                  </a:cubicBezTo>
                  <a:cubicBezTo>
                    <a:pt x="20780" y="17284"/>
                    <a:pt x="20707" y="17285"/>
                    <a:pt x="20634" y="17285"/>
                  </a:cubicBezTo>
                  <a:cubicBezTo>
                    <a:pt x="18777" y="17285"/>
                    <a:pt x="16746" y="16908"/>
                    <a:pt x="15138" y="15885"/>
                  </a:cubicBezTo>
                  <a:cubicBezTo>
                    <a:pt x="15624" y="15277"/>
                    <a:pt x="15898" y="14730"/>
                    <a:pt x="15837" y="14395"/>
                  </a:cubicBezTo>
                  <a:cubicBezTo>
                    <a:pt x="15807" y="13788"/>
                    <a:pt x="15624" y="13362"/>
                    <a:pt x="15199" y="12997"/>
                  </a:cubicBezTo>
                  <a:cubicBezTo>
                    <a:pt x="14895" y="12693"/>
                    <a:pt x="14439" y="12389"/>
                    <a:pt x="13800" y="11994"/>
                  </a:cubicBezTo>
                  <a:cubicBezTo>
                    <a:pt x="13922" y="11690"/>
                    <a:pt x="14044" y="11386"/>
                    <a:pt x="14165" y="11143"/>
                  </a:cubicBezTo>
                  <a:cubicBezTo>
                    <a:pt x="14804" y="9988"/>
                    <a:pt x="15685" y="9259"/>
                    <a:pt x="17266" y="8863"/>
                  </a:cubicBezTo>
                  <a:lnTo>
                    <a:pt x="17266" y="8863"/>
                  </a:lnTo>
                  <a:cubicBezTo>
                    <a:pt x="16536" y="11356"/>
                    <a:pt x="17782" y="13909"/>
                    <a:pt x="17874" y="14031"/>
                  </a:cubicBezTo>
                  <a:cubicBezTo>
                    <a:pt x="17919" y="14143"/>
                    <a:pt x="18047" y="14206"/>
                    <a:pt x="18185" y="14206"/>
                  </a:cubicBezTo>
                  <a:cubicBezTo>
                    <a:pt x="18233" y="14206"/>
                    <a:pt x="18282" y="14198"/>
                    <a:pt x="18329" y="14183"/>
                  </a:cubicBezTo>
                  <a:cubicBezTo>
                    <a:pt x="18481" y="14092"/>
                    <a:pt x="18542" y="13909"/>
                    <a:pt x="18481" y="13727"/>
                  </a:cubicBezTo>
                  <a:cubicBezTo>
                    <a:pt x="18481" y="13666"/>
                    <a:pt x="17144" y="11052"/>
                    <a:pt x="18056" y="8711"/>
                  </a:cubicBezTo>
                  <a:cubicBezTo>
                    <a:pt x="18907" y="8560"/>
                    <a:pt x="19880" y="8438"/>
                    <a:pt x="21217" y="8347"/>
                  </a:cubicBezTo>
                  <a:lnTo>
                    <a:pt x="21217" y="8347"/>
                  </a:lnTo>
                  <a:cubicBezTo>
                    <a:pt x="20366" y="11629"/>
                    <a:pt x="21491" y="13818"/>
                    <a:pt x="21521" y="13909"/>
                  </a:cubicBezTo>
                  <a:cubicBezTo>
                    <a:pt x="21566" y="14022"/>
                    <a:pt x="21678" y="14084"/>
                    <a:pt x="21820" y="14084"/>
                  </a:cubicBezTo>
                  <a:cubicBezTo>
                    <a:pt x="21869" y="14084"/>
                    <a:pt x="21922" y="14077"/>
                    <a:pt x="21977" y="14061"/>
                  </a:cubicBezTo>
                  <a:cubicBezTo>
                    <a:pt x="22129" y="13970"/>
                    <a:pt x="22190" y="13788"/>
                    <a:pt x="22129" y="13605"/>
                  </a:cubicBezTo>
                  <a:cubicBezTo>
                    <a:pt x="22129" y="13575"/>
                    <a:pt x="21065" y="11447"/>
                    <a:pt x="21916" y="8286"/>
                  </a:cubicBezTo>
                  <a:cubicBezTo>
                    <a:pt x="22524" y="8256"/>
                    <a:pt x="23193" y="8256"/>
                    <a:pt x="23861" y="8195"/>
                  </a:cubicBezTo>
                  <a:lnTo>
                    <a:pt x="23861" y="8195"/>
                  </a:lnTo>
                  <a:cubicBezTo>
                    <a:pt x="23254" y="10870"/>
                    <a:pt x="24409" y="12754"/>
                    <a:pt x="24439" y="12845"/>
                  </a:cubicBezTo>
                  <a:cubicBezTo>
                    <a:pt x="24522" y="12949"/>
                    <a:pt x="24634" y="12996"/>
                    <a:pt x="24744" y="12996"/>
                  </a:cubicBezTo>
                  <a:cubicBezTo>
                    <a:pt x="24796" y="12996"/>
                    <a:pt x="24847" y="12986"/>
                    <a:pt x="24895" y="12967"/>
                  </a:cubicBezTo>
                  <a:cubicBezTo>
                    <a:pt x="25047" y="12876"/>
                    <a:pt x="25077" y="12663"/>
                    <a:pt x="25017" y="12511"/>
                  </a:cubicBezTo>
                  <a:cubicBezTo>
                    <a:pt x="25017" y="12511"/>
                    <a:pt x="23922" y="10626"/>
                    <a:pt x="24561" y="8164"/>
                  </a:cubicBezTo>
                  <a:cubicBezTo>
                    <a:pt x="25017" y="8164"/>
                    <a:pt x="25472" y="8134"/>
                    <a:pt x="25928" y="8134"/>
                  </a:cubicBezTo>
                  <a:lnTo>
                    <a:pt x="26324" y="8134"/>
                  </a:lnTo>
                  <a:cubicBezTo>
                    <a:pt x="26111" y="10991"/>
                    <a:pt x="27357" y="12420"/>
                    <a:pt x="27387" y="12511"/>
                  </a:cubicBezTo>
                  <a:cubicBezTo>
                    <a:pt x="27452" y="12591"/>
                    <a:pt x="27550" y="12629"/>
                    <a:pt x="27641" y="12629"/>
                  </a:cubicBezTo>
                  <a:cubicBezTo>
                    <a:pt x="27723" y="12629"/>
                    <a:pt x="27800" y="12599"/>
                    <a:pt x="27843" y="12541"/>
                  </a:cubicBezTo>
                  <a:cubicBezTo>
                    <a:pt x="27965" y="12420"/>
                    <a:pt x="27995" y="12207"/>
                    <a:pt x="27904" y="12085"/>
                  </a:cubicBezTo>
                  <a:cubicBezTo>
                    <a:pt x="27904" y="12085"/>
                    <a:pt x="26749" y="10748"/>
                    <a:pt x="26992" y="8134"/>
                  </a:cubicBezTo>
                  <a:cubicBezTo>
                    <a:pt x="27327" y="8134"/>
                    <a:pt x="27661" y="8134"/>
                    <a:pt x="28056" y="8104"/>
                  </a:cubicBezTo>
                  <a:cubicBezTo>
                    <a:pt x="28542" y="8104"/>
                    <a:pt x="29029" y="8012"/>
                    <a:pt x="29485" y="7982"/>
                  </a:cubicBezTo>
                  <a:cubicBezTo>
                    <a:pt x="29728" y="10140"/>
                    <a:pt x="30944" y="11447"/>
                    <a:pt x="30974" y="11508"/>
                  </a:cubicBezTo>
                  <a:cubicBezTo>
                    <a:pt x="31038" y="11572"/>
                    <a:pt x="31128" y="11611"/>
                    <a:pt x="31216" y="11611"/>
                  </a:cubicBezTo>
                  <a:cubicBezTo>
                    <a:pt x="31295" y="11611"/>
                    <a:pt x="31373" y="11580"/>
                    <a:pt x="31430" y="11508"/>
                  </a:cubicBezTo>
                  <a:cubicBezTo>
                    <a:pt x="31552" y="11386"/>
                    <a:pt x="31582" y="11174"/>
                    <a:pt x="31430" y="11052"/>
                  </a:cubicBezTo>
                  <a:cubicBezTo>
                    <a:pt x="31430" y="11052"/>
                    <a:pt x="30336" y="9867"/>
                    <a:pt x="30093" y="7891"/>
                  </a:cubicBezTo>
                  <a:cubicBezTo>
                    <a:pt x="31400" y="7678"/>
                    <a:pt x="32615" y="7222"/>
                    <a:pt x="33801" y="6584"/>
                  </a:cubicBezTo>
                  <a:cubicBezTo>
                    <a:pt x="34591" y="8468"/>
                    <a:pt x="36202" y="8803"/>
                    <a:pt x="36293" y="8803"/>
                  </a:cubicBezTo>
                  <a:cubicBezTo>
                    <a:pt x="36326" y="8813"/>
                    <a:pt x="36357" y="8818"/>
                    <a:pt x="36387" y="8818"/>
                  </a:cubicBezTo>
                  <a:cubicBezTo>
                    <a:pt x="36527" y="8818"/>
                    <a:pt x="36638" y="8710"/>
                    <a:pt x="36688" y="8560"/>
                  </a:cubicBezTo>
                  <a:cubicBezTo>
                    <a:pt x="36719" y="8347"/>
                    <a:pt x="36597" y="8195"/>
                    <a:pt x="36415" y="8164"/>
                  </a:cubicBezTo>
                  <a:cubicBezTo>
                    <a:pt x="36324" y="8164"/>
                    <a:pt x="34986" y="7860"/>
                    <a:pt x="34348" y="6219"/>
                  </a:cubicBezTo>
                  <a:cubicBezTo>
                    <a:pt x="35017" y="5854"/>
                    <a:pt x="35655" y="5398"/>
                    <a:pt x="36293" y="4851"/>
                  </a:cubicBezTo>
                  <a:cubicBezTo>
                    <a:pt x="37508" y="6273"/>
                    <a:pt x="38393" y="6442"/>
                    <a:pt x="38706" y="6442"/>
                  </a:cubicBezTo>
                  <a:cubicBezTo>
                    <a:pt x="38761" y="6442"/>
                    <a:pt x="38798" y="6436"/>
                    <a:pt x="38816" y="6432"/>
                  </a:cubicBezTo>
                  <a:cubicBezTo>
                    <a:pt x="38999" y="6371"/>
                    <a:pt x="39120" y="6219"/>
                    <a:pt x="39059" y="6037"/>
                  </a:cubicBezTo>
                  <a:cubicBezTo>
                    <a:pt x="39059" y="5976"/>
                    <a:pt x="39029" y="5885"/>
                    <a:pt x="38999" y="5854"/>
                  </a:cubicBezTo>
                  <a:cubicBezTo>
                    <a:pt x="38907" y="5763"/>
                    <a:pt x="38847" y="5733"/>
                    <a:pt x="38725" y="5733"/>
                  </a:cubicBezTo>
                  <a:cubicBezTo>
                    <a:pt x="38725" y="5733"/>
                    <a:pt x="38724" y="5733"/>
                    <a:pt x="38721" y="5733"/>
                  </a:cubicBezTo>
                  <a:cubicBezTo>
                    <a:pt x="38662" y="5733"/>
                    <a:pt x="37946" y="5705"/>
                    <a:pt x="36840" y="4395"/>
                  </a:cubicBezTo>
                  <a:cubicBezTo>
                    <a:pt x="37600" y="3757"/>
                    <a:pt x="38269" y="3088"/>
                    <a:pt x="38877" y="2480"/>
                  </a:cubicBezTo>
                  <a:cubicBezTo>
                    <a:pt x="39934" y="1424"/>
                    <a:pt x="40776" y="555"/>
                    <a:pt x="41378" y="555"/>
                  </a:cubicBezTo>
                  <a:close/>
                  <a:moveTo>
                    <a:pt x="5257" y="8961"/>
                  </a:moveTo>
                  <a:cubicBezTo>
                    <a:pt x="7027" y="8961"/>
                    <a:pt x="9621" y="10446"/>
                    <a:pt x="11673" y="11599"/>
                  </a:cubicBezTo>
                  <a:lnTo>
                    <a:pt x="12129" y="11842"/>
                  </a:lnTo>
                  <a:cubicBezTo>
                    <a:pt x="13497" y="12602"/>
                    <a:pt x="14348" y="13119"/>
                    <a:pt x="14743" y="13514"/>
                  </a:cubicBezTo>
                  <a:cubicBezTo>
                    <a:pt x="15016" y="13788"/>
                    <a:pt x="15168" y="14092"/>
                    <a:pt x="15199" y="14517"/>
                  </a:cubicBezTo>
                  <a:cubicBezTo>
                    <a:pt x="15290" y="15338"/>
                    <a:pt x="10913" y="19380"/>
                    <a:pt x="7661" y="20900"/>
                  </a:cubicBezTo>
                  <a:cubicBezTo>
                    <a:pt x="6936" y="21213"/>
                    <a:pt x="6464" y="21337"/>
                    <a:pt x="6171" y="21337"/>
                  </a:cubicBezTo>
                  <a:cubicBezTo>
                    <a:pt x="6009" y="21337"/>
                    <a:pt x="5902" y="21299"/>
                    <a:pt x="5837" y="21234"/>
                  </a:cubicBezTo>
                  <a:cubicBezTo>
                    <a:pt x="5715" y="21082"/>
                    <a:pt x="5715" y="20931"/>
                    <a:pt x="5746" y="20779"/>
                  </a:cubicBezTo>
                  <a:cubicBezTo>
                    <a:pt x="6019" y="19532"/>
                    <a:pt x="9059" y="17739"/>
                    <a:pt x="10183" y="17131"/>
                  </a:cubicBezTo>
                  <a:cubicBezTo>
                    <a:pt x="10335" y="17070"/>
                    <a:pt x="10427" y="16857"/>
                    <a:pt x="10335" y="16675"/>
                  </a:cubicBezTo>
                  <a:cubicBezTo>
                    <a:pt x="10290" y="16562"/>
                    <a:pt x="10178" y="16500"/>
                    <a:pt x="10037" y="16500"/>
                  </a:cubicBezTo>
                  <a:cubicBezTo>
                    <a:pt x="9987" y="16500"/>
                    <a:pt x="9934" y="16507"/>
                    <a:pt x="9879" y="16523"/>
                  </a:cubicBezTo>
                  <a:cubicBezTo>
                    <a:pt x="7724" y="17576"/>
                    <a:pt x="4305" y="18866"/>
                    <a:pt x="2582" y="18866"/>
                  </a:cubicBezTo>
                  <a:cubicBezTo>
                    <a:pt x="2167" y="18866"/>
                    <a:pt x="1850" y="18792"/>
                    <a:pt x="1673" y="18620"/>
                  </a:cubicBezTo>
                  <a:cubicBezTo>
                    <a:pt x="1612" y="18529"/>
                    <a:pt x="1581" y="18438"/>
                    <a:pt x="1521" y="18286"/>
                  </a:cubicBezTo>
                  <a:cubicBezTo>
                    <a:pt x="1490" y="16310"/>
                    <a:pt x="5685" y="15550"/>
                    <a:pt x="7296" y="15429"/>
                  </a:cubicBezTo>
                  <a:cubicBezTo>
                    <a:pt x="7509" y="15429"/>
                    <a:pt x="7600" y="15277"/>
                    <a:pt x="7600" y="15095"/>
                  </a:cubicBezTo>
                  <a:cubicBezTo>
                    <a:pt x="7600" y="14882"/>
                    <a:pt x="7448" y="14791"/>
                    <a:pt x="7265" y="14791"/>
                  </a:cubicBezTo>
                  <a:cubicBezTo>
                    <a:pt x="5867" y="14791"/>
                    <a:pt x="1946" y="14547"/>
                    <a:pt x="974" y="13575"/>
                  </a:cubicBezTo>
                  <a:cubicBezTo>
                    <a:pt x="761" y="13362"/>
                    <a:pt x="730" y="13180"/>
                    <a:pt x="822" y="12967"/>
                  </a:cubicBezTo>
                  <a:cubicBezTo>
                    <a:pt x="915" y="12687"/>
                    <a:pt x="2152" y="12533"/>
                    <a:pt x="3866" y="12533"/>
                  </a:cubicBezTo>
                  <a:cubicBezTo>
                    <a:pt x="4946" y="12533"/>
                    <a:pt x="6216" y="12594"/>
                    <a:pt x="7509" y="12724"/>
                  </a:cubicBezTo>
                  <a:cubicBezTo>
                    <a:pt x="7691" y="12724"/>
                    <a:pt x="7843" y="12602"/>
                    <a:pt x="7843" y="12450"/>
                  </a:cubicBezTo>
                  <a:cubicBezTo>
                    <a:pt x="7873" y="12298"/>
                    <a:pt x="7752" y="12116"/>
                    <a:pt x="7600" y="12085"/>
                  </a:cubicBezTo>
                  <a:cubicBezTo>
                    <a:pt x="7569" y="12085"/>
                    <a:pt x="4864" y="11295"/>
                    <a:pt x="3922" y="10322"/>
                  </a:cubicBezTo>
                  <a:cubicBezTo>
                    <a:pt x="3770" y="10170"/>
                    <a:pt x="3648" y="9988"/>
                    <a:pt x="3648" y="9867"/>
                  </a:cubicBezTo>
                  <a:cubicBezTo>
                    <a:pt x="3648" y="9836"/>
                    <a:pt x="3618" y="9684"/>
                    <a:pt x="3861" y="9471"/>
                  </a:cubicBezTo>
                  <a:cubicBezTo>
                    <a:pt x="4213" y="9112"/>
                    <a:pt x="4693" y="8961"/>
                    <a:pt x="5257" y="8961"/>
                  </a:cubicBezTo>
                  <a:close/>
                  <a:moveTo>
                    <a:pt x="41330" y="0"/>
                  </a:moveTo>
                  <a:cubicBezTo>
                    <a:pt x="40474" y="0"/>
                    <a:pt x="39551" y="915"/>
                    <a:pt x="38330" y="2085"/>
                  </a:cubicBezTo>
                  <a:cubicBezTo>
                    <a:pt x="37692" y="2724"/>
                    <a:pt x="36932" y="3453"/>
                    <a:pt x="36111" y="4183"/>
                  </a:cubicBezTo>
                  <a:cubicBezTo>
                    <a:pt x="35351" y="4821"/>
                    <a:pt x="34530" y="5368"/>
                    <a:pt x="33770" y="5824"/>
                  </a:cubicBezTo>
                  <a:cubicBezTo>
                    <a:pt x="32463" y="6584"/>
                    <a:pt x="31096" y="7070"/>
                    <a:pt x="29637" y="7283"/>
                  </a:cubicBezTo>
                  <a:cubicBezTo>
                    <a:pt x="29120" y="7374"/>
                    <a:pt x="28542" y="7435"/>
                    <a:pt x="27934" y="7435"/>
                  </a:cubicBezTo>
                  <a:cubicBezTo>
                    <a:pt x="27175" y="7496"/>
                    <a:pt x="26476" y="7496"/>
                    <a:pt x="25807" y="7496"/>
                  </a:cubicBezTo>
                  <a:cubicBezTo>
                    <a:pt x="25229" y="7496"/>
                    <a:pt x="24713" y="7526"/>
                    <a:pt x="24196" y="7526"/>
                  </a:cubicBezTo>
                  <a:lnTo>
                    <a:pt x="24165" y="7526"/>
                  </a:lnTo>
                  <a:cubicBezTo>
                    <a:pt x="23254" y="7556"/>
                    <a:pt x="22372" y="7556"/>
                    <a:pt x="21582" y="7587"/>
                  </a:cubicBezTo>
                  <a:cubicBezTo>
                    <a:pt x="19880" y="7678"/>
                    <a:pt x="18694" y="7830"/>
                    <a:pt x="17722" y="8012"/>
                  </a:cubicBezTo>
                  <a:cubicBezTo>
                    <a:pt x="15624" y="8468"/>
                    <a:pt x="14378" y="9319"/>
                    <a:pt x="13618" y="10778"/>
                  </a:cubicBezTo>
                  <a:cubicBezTo>
                    <a:pt x="13466" y="11052"/>
                    <a:pt x="13345" y="11356"/>
                    <a:pt x="13253" y="11660"/>
                  </a:cubicBezTo>
                  <a:cubicBezTo>
                    <a:pt x="13041" y="11508"/>
                    <a:pt x="12767" y="11386"/>
                    <a:pt x="12493" y="11204"/>
                  </a:cubicBezTo>
                  <a:lnTo>
                    <a:pt x="12038" y="10930"/>
                  </a:lnTo>
                  <a:cubicBezTo>
                    <a:pt x="9817" y="9687"/>
                    <a:pt x="7223" y="8200"/>
                    <a:pt x="5276" y="8200"/>
                  </a:cubicBezTo>
                  <a:cubicBezTo>
                    <a:pt x="4558" y="8200"/>
                    <a:pt x="3927" y="8402"/>
                    <a:pt x="3436" y="8894"/>
                  </a:cubicBezTo>
                  <a:cubicBezTo>
                    <a:pt x="3101" y="9228"/>
                    <a:pt x="2980" y="9563"/>
                    <a:pt x="3010" y="9927"/>
                  </a:cubicBezTo>
                  <a:cubicBezTo>
                    <a:pt x="3040" y="10231"/>
                    <a:pt x="3192" y="10474"/>
                    <a:pt x="3466" y="10748"/>
                  </a:cubicBezTo>
                  <a:cubicBezTo>
                    <a:pt x="3891" y="11174"/>
                    <a:pt x="4530" y="11508"/>
                    <a:pt x="5168" y="11812"/>
                  </a:cubicBezTo>
                  <a:cubicBezTo>
                    <a:pt x="4691" y="11785"/>
                    <a:pt x="4199" y="11769"/>
                    <a:pt x="3716" y="11769"/>
                  </a:cubicBezTo>
                  <a:cubicBezTo>
                    <a:pt x="1986" y="11769"/>
                    <a:pt x="391" y="11980"/>
                    <a:pt x="153" y="12693"/>
                  </a:cubicBezTo>
                  <a:cubicBezTo>
                    <a:pt x="1" y="13149"/>
                    <a:pt x="122" y="13605"/>
                    <a:pt x="487" y="13940"/>
                  </a:cubicBezTo>
                  <a:cubicBezTo>
                    <a:pt x="1217" y="14669"/>
                    <a:pt x="2919" y="15003"/>
                    <a:pt x="4439" y="15186"/>
                  </a:cubicBezTo>
                  <a:cubicBezTo>
                    <a:pt x="2706" y="15702"/>
                    <a:pt x="791" y="16554"/>
                    <a:pt x="852" y="18225"/>
                  </a:cubicBezTo>
                  <a:cubicBezTo>
                    <a:pt x="852" y="18590"/>
                    <a:pt x="943" y="18833"/>
                    <a:pt x="1186" y="19046"/>
                  </a:cubicBezTo>
                  <a:cubicBezTo>
                    <a:pt x="1490" y="19340"/>
                    <a:pt x="1983" y="19460"/>
                    <a:pt x="2585" y="19460"/>
                  </a:cubicBezTo>
                  <a:cubicBezTo>
                    <a:pt x="3730" y="19460"/>
                    <a:pt x="5274" y="19027"/>
                    <a:pt x="6688" y="18529"/>
                  </a:cubicBezTo>
                  <a:lnTo>
                    <a:pt x="6688" y="18529"/>
                  </a:lnTo>
                  <a:cubicBezTo>
                    <a:pt x="5898" y="19198"/>
                    <a:pt x="5199" y="19897"/>
                    <a:pt x="5047" y="20596"/>
                  </a:cubicBezTo>
                  <a:cubicBezTo>
                    <a:pt x="4986" y="20961"/>
                    <a:pt x="5047" y="21326"/>
                    <a:pt x="5259" y="21630"/>
                  </a:cubicBezTo>
                  <a:cubicBezTo>
                    <a:pt x="5444" y="21870"/>
                    <a:pt x="5733" y="21992"/>
                    <a:pt x="6129" y="21992"/>
                  </a:cubicBezTo>
                  <a:cubicBezTo>
                    <a:pt x="6582" y="21992"/>
                    <a:pt x="7174" y="21833"/>
                    <a:pt x="7904" y="21508"/>
                  </a:cubicBezTo>
                  <a:cubicBezTo>
                    <a:pt x="9606" y="20718"/>
                    <a:pt x="12159" y="18894"/>
                    <a:pt x="13922" y="17253"/>
                  </a:cubicBezTo>
                  <a:cubicBezTo>
                    <a:pt x="14773" y="18468"/>
                    <a:pt x="16536" y="19806"/>
                    <a:pt x="20001" y="19867"/>
                  </a:cubicBezTo>
                  <a:cubicBezTo>
                    <a:pt x="20075" y="19869"/>
                    <a:pt x="20150" y="19870"/>
                    <a:pt x="20225" y="19870"/>
                  </a:cubicBezTo>
                  <a:cubicBezTo>
                    <a:pt x="27074" y="19870"/>
                    <a:pt x="40383" y="11741"/>
                    <a:pt x="41917" y="5277"/>
                  </a:cubicBezTo>
                  <a:cubicBezTo>
                    <a:pt x="42768" y="1781"/>
                    <a:pt x="42068" y="353"/>
                    <a:pt x="42038" y="262"/>
                  </a:cubicBezTo>
                  <a:cubicBezTo>
                    <a:pt x="42038" y="231"/>
                    <a:pt x="41977" y="201"/>
                    <a:pt x="41947" y="201"/>
                  </a:cubicBezTo>
                  <a:cubicBezTo>
                    <a:pt x="41917" y="140"/>
                    <a:pt x="41886" y="140"/>
                    <a:pt x="41825" y="110"/>
                  </a:cubicBezTo>
                  <a:cubicBezTo>
                    <a:pt x="41662" y="35"/>
                    <a:pt x="41497" y="0"/>
                    <a:pt x="41330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6" name="Google Shape;1806;p30"/>
            <p:cNvSpPr/>
            <p:nvPr/>
          </p:nvSpPr>
          <p:spPr>
            <a:xfrm flipH="1" rot="3607504">
              <a:off x="8523147" y="3865474"/>
              <a:ext cx="617815" cy="530741"/>
            </a:xfrm>
            <a:custGeom>
              <a:rect b="b" l="l" r="r" t="t"/>
              <a:pathLst>
                <a:path extrusionOk="0" h="21230" w="24713">
                  <a:moveTo>
                    <a:pt x="9514" y="822"/>
                  </a:moveTo>
                  <a:lnTo>
                    <a:pt x="9514" y="822"/>
                  </a:lnTo>
                  <a:cubicBezTo>
                    <a:pt x="11976" y="1156"/>
                    <a:pt x="14530" y="2190"/>
                    <a:pt x="16384" y="3284"/>
                  </a:cubicBezTo>
                  <a:cubicBezTo>
                    <a:pt x="18359" y="4470"/>
                    <a:pt x="21642" y="6719"/>
                    <a:pt x="23040" y="9728"/>
                  </a:cubicBezTo>
                  <a:cubicBezTo>
                    <a:pt x="22652" y="9822"/>
                    <a:pt x="22001" y="9957"/>
                    <a:pt x="21294" y="9957"/>
                  </a:cubicBezTo>
                  <a:cubicBezTo>
                    <a:pt x="20175" y="9957"/>
                    <a:pt x="18919" y="9618"/>
                    <a:pt x="18359" y="8239"/>
                  </a:cubicBezTo>
                  <a:cubicBezTo>
                    <a:pt x="17004" y="4736"/>
                    <a:pt x="14467" y="4095"/>
                    <a:pt x="12895" y="4095"/>
                  </a:cubicBezTo>
                  <a:cubicBezTo>
                    <a:pt x="12775" y="4095"/>
                    <a:pt x="12661" y="4098"/>
                    <a:pt x="12554" y="4105"/>
                  </a:cubicBezTo>
                  <a:cubicBezTo>
                    <a:pt x="12545" y="4105"/>
                    <a:pt x="12536" y="4105"/>
                    <a:pt x="12527" y="4105"/>
                  </a:cubicBezTo>
                  <a:cubicBezTo>
                    <a:pt x="11290" y="4105"/>
                    <a:pt x="10088" y="2059"/>
                    <a:pt x="9514" y="822"/>
                  </a:cubicBezTo>
                  <a:close/>
                  <a:moveTo>
                    <a:pt x="7902" y="674"/>
                  </a:moveTo>
                  <a:cubicBezTo>
                    <a:pt x="8192" y="674"/>
                    <a:pt x="8486" y="683"/>
                    <a:pt x="8785" y="700"/>
                  </a:cubicBezTo>
                  <a:cubicBezTo>
                    <a:pt x="9176" y="1544"/>
                    <a:pt x="10612" y="4714"/>
                    <a:pt x="12589" y="4714"/>
                  </a:cubicBezTo>
                  <a:cubicBezTo>
                    <a:pt x="12608" y="4714"/>
                    <a:pt x="12626" y="4713"/>
                    <a:pt x="12645" y="4713"/>
                  </a:cubicBezTo>
                  <a:cubicBezTo>
                    <a:pt x="12720" y="4709"/>
                    <a:pt x="12799" y="4707"/>
                    <a:pt x="12880" y="4707"/>
                  </a:cubicBezTo>
                  <a:cubicBezTo>
                    <a:pt x="14280" y="4707"/>
                    <a:pt x="16548" y="5261"/>
                    <a:pt x="17812" y="8421"/>
                  </a:cubicBezTo>
                  <a:cubicBezTo>
                    <a:pt x="18454" y="10084"/>
                    <a:pt x="19940" y="10585"/>
                    <a:pt x="21349" y="10585"/>
                  </a:cubicBezTo>
                  <a:cubicBezTo>
                    <a:pt x="22078" y="10585"/>
                    <a:pt x="22785" y="10451"/>
                    <a:pt x="23344" y="10275"/>
                  </a:cubicBezTo>
                  <a:cubicBezTo>
                    <a:pt x="23436" y="10640"/>
                    <a:pt x="23496" y="10883"/>
                    <a:pt x="23588" y="11187"/>
                  </a:cubicBezTo>
                  <a:cubicBezTo>
                    <a:pt x="23740" y="11916"/>
                    <a:pt x="23800" y="12646"/>
                    <a:pt x="23740" y="13375"/>
                  </a:cubicBezTo>
                  <a:cubicBezTo>
                    <a:pt x="23119" y="13606"/>
                    <a:pt x="22524" y="13708"/>
                    <a:pt x="21960" y="13708"/>
                  </a:cubicBezTo>
                  <a:cubicBezTo>
                    <a:pt x="19846" y="13708"/>
                    <a:pt x="18171" y="12267"/>
                    <a:pt x="17235" y="10731"/>
                  </a:cubicBezTo>
                  <a:cubicBezTo>
                    <a:pt x="16900" y="10214"/>
                    <a:pt x="16657" y="9728"/>
                    <a:pt x="16414" y="9211"/>
                  </a:cubicBezTo>
                  <a:cubicBezTo>
                    <a:pt x="15740" y="7717"/>
                    <a:pt x="15179" y="6562"/>
                    <a:pt x="12827" y="6562"/>
                  </a:cubicBezTo>
                  <a:cubicBezTo>
                    <a:pt x="12738" y="6562"/>
                    <a:pt x="12647" y="6564"/>
                    <a:pt x="12554" y="6567"/>
                  </a:cubicBezTo>
                  <a:cubicBezTo>
                    <a:pt x="12487" y="6569"/>
                    <a:pt x="12423" y="6570"/>
                    <a:pt x="12360" y="6570"/>
                  </a:cubicBezTo>
                  <a:cubicBezTo>
                    <a:pt x="10551" y="6570"/>
                    <a:pt x="10165" y="5737"/>
                    <a:pt x="9636" y="4591"/>
                  </a:cubicBezTo>
                  <a:cubicBezTo>
                    <a:pt x="9393" y="4044"/>
                    <a:pt x="9119" y="3497"/>
                    <a:pt x="8724" y="2919"/>
                  </a:cubicBezTo>
                  <a:cubicBezTo>
                    <a:pt x="7873" y="1825"/>
                    <a:pt x="6627" y="1217"/>
                    <a:pt x="5745" y="913"/>
                  </a:cubicBezTo>
                  <a:cubicBezTo>
                    <a:pt x="6445" y="738"/>
                    <a:pt x="7160" y="674"/>
                    <a:pt x="7902" y="674"/>
                  </a:cubicBezTo>
                  <a:close/>
                  <a:moveTo>
                    <a:pt x="4590" y="1278"/>
                  </a:moveTo>
                  <a:cubicBezTo>
                    <a:pt x="5077" y="1400"/>
                    <a:pt x="7052" y="1886"/>
                    <a:pt x="8147" y="3345"/>
                  </a:cubicBezTo>
                  <a:cubicBezTo>
                    <a:pt x="8542" y="3831"/>
                    <a:pt x="8754" y="4348"/>
                    <a:pt x="8998" y="4865"/>
                  </a:cubicBezTo>
                  <a:cubicBezTo>
                    <a:pt x="9525" y="6095"/>
                    <a:pt x="10080" y="7240"/>
                    <a:pt x="12269" y="7240"/>
                  </a:cubicBezTo>
                  <a:cubicBezTo>
                    <a:pt x="12351" y="7240"/>
                    <a:pt x="12436" y="7239"/>
                    <a:pt x="12524" y="7236"/>
                  </a:cubicBezTo>
                  <a:cubicBezTo>
                    <a:pt x="12593" y="7234"/>
                    <a:pt x="12660" y="7233"/>
                    <a:pt x="12725" y="7233"/>
                  </a:cubicBezTo>
                  <a:cubicBezTo>
                    <a:pt x="14679" y="7233"/>
                    <a:pt x="15099" y="8104"/>
                    <a:pt x="15776" y="9515"/>
                  </a:cubicBezTo>
                  <a:cubicBezTo>
                    <a:pt x="16019" y="10032"/>
                    <a:pt x="16293" y="10549"/>
                    <a:pt x="16627" y="11126"/>
                  </a:cubicBezTo>
                  <a:cubicBezTo>
                    <a:pt x="17733" y="12896"/>
                    <a:pt x="19654" y="14368"/>
                    <a:pt x="21924" y="14368"/>
                  </a:cubicBezTo>
                  <a:cubicBezTo>
                    <a:pt x="22461" y="14368"/>
                    <a:pt x="23018" y="14285"/>
                    <a:pt x="23588" y="14105"/>
                  </a:cubicBezTo>
                  <a:lnTo>
                    <a:pt x="23588" y="14105"/>
                  </a:lnTo>
                  <a:cubicBezTo>
                    <a:pt x="23375" y="14986"/>
                    <a:pt x="23010" y="15959"/>
                    <a:pt x="22402" y="16871"/>
                  </a:cubicBezTo>
                  <a:cubicBezTo>
                    <a:pt x="22159" y="17205"/>
                    <a:pt x="21946" y="17540"/>
                    <a:pt x="21673" y="17813"/>
                  </a:cubicBezTo>
                  <a:cubicBezTo>
                    <a:pt x="21386" y="17867"/>
                    <a:pt x="21103" y="17893"/>
                    <a:pt x="20827" y="17893"/>
                  </a:cubicBezTo>
                  <a:cubicBezTo>
                    <a:pt x="18618" y="17893"/>
                    <a:pt x="16792" y="16260"/>
                    <a:pt x="15928" y="14530"/>
                  </a:cubicBezTo>
                  <a:cubicBezTo>
                    <a:pt x="15715" y="14075"/>
                    <a:pt x="15593" y="13679"/>
                    <a:pt x="15442" y="13254"/>
                  </a:cubicBezTo>
                  <a:cubicBezTo>
                    <a:pt x="15036" y="11979"/>
                    <a:pt x="14685" y="10814"/>
                    <a:pt x="12203" y="10814"/>
                  </a:cubicBezTo>
                  <a:cubicBezTo>
                    <a:pt x="12082" y="10814"/>
                    <a:pt x="11956" y="10817"/>
                    <a:pt x="11824" y="10822"/>
                  </a:cubicBezTo>
                  <a:cubicBezTo>
                    <a:pt x="11700" y="10828"/>
                    <a:pt x="11581" y="10831"/>
                    <a:pt x="11465" y="10831"/>
                  </a:cubicBezTo>
                  <a:cubicBezTo>
                    <a:pt x="9065" y="10831"/>
                    <a:pt x="8493" y="9635"/>
                    <a:pt x="7478" y="7691"/>
                  </a:cubicBezTo>
                  <a:cubicBezTo>
                    <a:pt x="7265" y="7357"/>
                    <a:pt x="7083" y="6992"/>
                    <a:pt x="6900" y="6628"/>
                  </a:cubicBezTo>
                  <a:cubicBezTo>
                    <a:pt x="5684" y="4470"/>
                    <a:pt x="3010" y="3801"/>
                    <a:pt x="1885" y="3588"/>
                  </a:cubicBezTo>
                  <a:cubicBezTo>
                    <a:pt x="2554" y="2524"/>
                    <a:pt x="3466" y="1764"/>
                    <a:pt x="4590" y="1278"/>
                  </a:cubicBezTo>
                  <a:close/>
                  <a:moveTo>
                    <a:pt x="1551" y="4166"/>
                  </a:moveTo>
                  <a:cubicBezTo>
                    <a:pt x="2341" y="4287"/>
                    <a:pt x="5198" y="4865"/>
                    <a:pt x="6323" y="6932"/>
                  </a:cubicBezTo>
                  <a:cubicBezTo>
                    <a:pt x="6505" y="7327"/>
                    <a:pt x="6718" y="7661"/>
                    <a:pt x="6900" y="7995"/>
                  </a:cubicBezTo>
                  <a:cubicBezTo>
                    <a:pt x="7896" y="9957"/>
                    <a:pt x="8694" y="11467"/>
                    <a:pt x="11548" y="11467"/>
                  </a:cubicBezTo>
                  <a:cubicBezTo>
                    <a:pt x="11658" y="11467"/>
                    <a:pt x="11770" y="11465"/>
                    <a:pt x="11885" y="11460"/>
                  </a:cubicBezTo>
                  <a:cubicBezTo>
                    <a:pt x="12037" y="11453"/>
                    <a:pt x="12179" y="11449"/>
                    <a:pt x="12314" y="11449"/>
                  </a:cubicBezTo>
                  <a:cubicBezTo>
                    <a:pt x="14224" y="11449"/>
                    <a:pt x="14434" y="12243"/>
                    <a:pt x="14803" y="13436"/>
                  </a:cubicBezTo>
                  <a:cubicBezTo>
                    <a:pt x="14925" y="13862"/>
                    <a:pt x="15077" y="14348"/>
                    <a:pt x="15320" y="14834"/>
                  </a:cubicBezTo>
                  <a:cubicBezTo>
                    <a:pt x="16277" y="16749"/>
                    <a:pt x="18294" y="18575"/>
                    <a:pt x="20791" y="18575"/>
                  </a:cubicBezTo>
                  <a:cubicBezTo>
                    <a:pt x="20831" y="18575"/>
                    <a:pt x="20872" y="18574"/>
                    <a:pt x="20913" y="18573"/>
                  </a:cubicBezTo>
                  <a:lnTo>
                    <a:pt x="20913" y="18573"/>
                  </a:lnTo>
                  <a:cubicBezTo>
                    <a:pt x="20183" y="19242"/>
                    <a:pt x="19363" y="19758"/>
                    <a:pt x="18420" y="20093"/>
                  </a:cubicBezTo>
                  <a:cubicBezTo>
                    <a:pt x="18056" y="20214"/>
                    <a:pt x="17752" y="20275"/>
                    <a:pt x="17417" y="20366"/>
                  </a:cubicBezTo>
                  <a:cubicBezTo>
                    <a:pt x="17283" y="20384"/>
                    <a:pt x="17146" y="20393"/>
                    <a:pt x="17007" y="20393"/>
                  </a:cubicBezTo>
                  <a:cubicBezTo>
                    <a:pt x="15255" y="20393"/>
                    <a:pt x="13176" y="19012"/>
                    <a:pt x="12584" y="17266"/>
                  </a:cubicBezTo>
                  <a:cubicBezTo>
                    <a:pt x="12463" y="16901"/>
                    <a:pt x="12372" y="16506"/>
                    <a:pt x="12250" y="16172"/>
                  </a:cubicBezTo>
                  <a:cubicBezTo>
                    <a:pt x="11934" y="14934"/>
                    <a:pt x="11595" y="13742"/>
                    <a:pt x="9929" y="13742"/>
                  </a:cubicBezTo>
                  <a:cubicBezTo>
                    <a:pt x="9672" y="13742"/>
                    <a:pt x="9383" y="13770"/>
                    <a:pt x="9058" y="13831"/>
                  </a:cubicBezTo>
                  <a:cubicBezTo>
                    <a:pt x="8655" y="13907"/>
                    <a:pt x="8297" y="13946"/>
                    <a:pt x="7976" y="13946"/>
                  </a:cubicBezTo>
                  <a:cubicBezTo>
                    <a:pt x="6357" y="13946"/>
                    <a:pt x="5660" y="12962"/>
                    <a:pt x="4773" y="10731"/>
                  </a:cubicBezTo>
                  <a:cubicBezTo>
                    <a:pt x="3830" y="8421"/>
                    <a:pt x="1733" y="7843"/>
                    <a:pt x="943" y="7752"/>
                  </a:cubicBezTo>
                  <a:cubicBezTo>
                    <a:pt x="852" y="6384"/>
                    <a:pt x="1064" y="5108"/>
                    <a:pt x="1551" y="4166"/>
                  </a:cubicBezTo>
                  <a:close/>
                  <a:moveTo>
                    <a:pt x="973" y="8421"/>
                  </a:moveTo>
                  <a:lnTo>
                    <a:pt x="973" y="8421"/>
                  </a:lnTo>
                  <a:cubicBezTo>
                    <a:pt x="1733" y="8573"/>
                    <a:pt x="3374" y="9120"/>
                    <a:pt x="4134" y="10974"/>
                  </a:cubicBezTo>
                  <a:cubicBezTo>
                    <a:pt x="5092" y="13331"/>
                    <a:pt x="5984" y="14584"/>
                    <a:pt x="8013" y="14584"/>
                  </a:cubicBezTo>
                  <a:cubicBezTo>
                    <a:pt x="8366" y="14584"/>
                    <a:pt x="8752" y="14546"/>
                    <a:pt x="9180" y="14470"/>
                  </a:cubicBezTo>
                  <a:cubicBezTo>
                    <a:pt x="9473" y="14411"/>
                    <a:pt x="9724" y="14383"/>
                    <a:pt x="9941" y="14383"/>
                  </a:cubicBezTo>
                  <a:cubicBezTo>
                    <a:pt x="11077" y="14383"/>
                    <a:pt x="11280" y="15150"/>
                    <a:pt x="11612" y="16324"/>
                  </a:cubicBezTo>
                  <a:cubicBezTo>
                    <a:pt x="11733" y="16689"/>
                    <a:pt x="11794" y="17084"/>
                    <a:pt x="11946" y="17448"/>
                  </a:cubicBezTo>
                  <a:cubicBezTo>
                    <a:pt x="12402" y="18786"/>
                    <a:pt x="13587" y="19880"/>
                    <a:pt x="14925" y="20488"/>
                  </a:cubicBezTo>
                  <a:cubicBezTo>
                    <a:pt x="14890" y="20488"/>
                    <a:pt x="14854" y="20488"/>
                    <a:pt x="14819" y="20488"/>
                  </a:cubicBezTo>
                  <a:cubicBezTo>
                    <a:pt x="11634" y="20488"/>
                    <a:pt x="8552" y="19140"/>
                    <a:pt x="6718" y="18148"/>
                  </a:cubicBezTo>
                  <a:cubicBezTo>
                    <a:pt x="4469" y="17023"/>
                    <a:pt x="2493" y="14287"/>
                    <a:pt x="1490" y="11005"/>
                  </a:cubicBezTo>
                  <a:cubicBezTo>
                    <a:pt x="1247" y="10123"/>
                    <a:pt x="1034" y="9242"/>
                    <a:pt x="973" y="8421"/>
                  </a:cubicBezTo>
                  <a:close/>
                  <a:moveTo>
                    <a:pt x="7821" y="0"/>
                  </a:moveTo>
                  <a:cubicBezTo>
                    <a:pt x="6765" y="0"/>
                    <a:pt x="5735" y="155"/>
                    <a:pt x="4803" y="488"/>
                  </a:cubicBezTo>
                  <a:cubicBezTo>
                    <a:pt x="4681" y="518"/>
                    <a:pt x="4621" y="548"/>
                    <a:pt x="4499" y="609"/>
                  </a:cubicBezTo>
                  <a:cubicBezTo>
                    <a:pt x="4438" y="609"/>
                    <a:pt x="4377" y="640"/>
                    <a:pt x="4347" y="670"/>
                  </a:cubicBezTo>
                  <a:cubicBezTo>
                    <a:pt x="2979" y="1278"/>
                    <a:pt x="1885" y="2281"/>
                    <a:pt x="1064" y="3679"/>
                  </a:cubicBezTo>
                  <a:cubicBezTo>
                    <a:pt x="92" y="5473"/>
                    <a:pt x="0" y="8299"/>
                    <a:pt x="882" y="11187"/>
                  </a:cubicBezTo>
                  <a:cubicBezTo>
                    <a:pt x="1915" y="14652"/>
                    <a:pt x="4013" y="17479"/>
                    <a:pt x="6384" y="18725"/>
                  </a:cubicBezTo>
                  <a:cubicBezTo>
                    <a:pt x="8423" y="19779"/>
                    <a:pt x="11860" y="21230"/>
                    <a:pt x="15304" y="21230"/>
                  </a:cubicBezTo>
                  <a:cubicBezTo>
                    <a:pt x="16429" y="21230"/>
                    <a:pt x="17555" y="21075"/>
                    <a:pt x="18633" y="20701"/>
                  </a:cubicBezTo>
                  <a:cubicBezTo>
                    <a:pt x="20426" y="20062"/>
                    <a:pt x="21855" y="18877"/>
                    <a:pt x="22949" y="17205"/>
                  </a:cubicBezTo>
                  <a:cubicBezTo>
                    <a:pt x="24287" y="15138"/>
                    <a:pt x="24712" y="13071"/>
                    <a:pt x="24226" y="11005"/>
                  </a:cubicBezTo>
                  <a:cubicBezTo>
                    <a:pt x="24104" y="10640"/>
                    <a:pt x="23983" y="10214"/>
                    <a:pt x="23831" y="9819"/>
                  </a:cubicBezTo>
                  <a:cubicBezTo>
                    <a:pt x="22433" y="6445"/>
                    <a:pt x="18907" y="3983"/>
                    <a:pt x="16779" y="2737"/>
                  </a:cubicBezTo>
                  <a:cubicBezTo>
                    <a:pt x="14621" y="1460"/>
                    <a:pt x="11764" y="336"/>
                    <a:pt x="9028" y="62"/>
                  </a:cubicBezTo>
                  <a:lnTo>
                    <a:pt x="8998" y="62"/>
                  </a:lnTo>
                  <a:cubicBezTo>
                    <a:pt x="8604" y="21"/>
                    <a:pt x="8211" y="0"/>
                    <a:pt x="7821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7" name="Google Shape;1807;p30"/>
            <p:cNvSpPr/>
            <p:nvPr/>
          </p:nvSpPr>
          <p:spPr>
            <a:xfrm flipH="1" rot="9572230">
              <a:off x="7535958" y="4507239"/>
              <a:ext cx="807801" cy="742576"/>
            </a:xfrm>
            <a:custGeom>
              <a:rect b="b" l="l" r="r" t="t"/>
              <a:pathLst>
                <a:path extrusionOk="0" h="29703" w="32312">
                  <a:moveTo>
                    <a:pt x="21764" y="2402"/>
                  </a:moveTo>
                  <a:cubicBezTo>
                    <a:pt x="23071" y="2494"/>
                    <a:pt x="25503" y="2980"/>
                    <a:pt x="27691" y="6111"/>
                  </a:cubicBezTo>
                  <a:cubicBezTo>
                    <a:pt x="27098" y="5920"/>
                    <a:pt x="26434" y="5840"/>
                    <a:pt x="25751" y="5840"/>
                  </a:cubicBezTo>
                  <a:cubicBezTo>
                    <a:pt x="24473" y="5840"/>
                    <a:pt x="23127" y="6119"/>
                    <a:pt x="22038" y="6475"/>
                  </a:cubicBezTo>
                  <a:cubicBezTo>
                    <a:pt x="20062" y="7175"/>
                    <a:pt x="18694" y="8208"/>
                    <a:pt x="18420" y="9181"/>
                  </a:cubicBezTo>
                  <a:cubicBezTo>
                    <a:pt x="18238" y="9819"/>
                    <a:pt x="18268" y="10336"/>
                    <a:pt x="18512" y="10700"/>
                  </a:cubicBezTo>
                  <a:cubicBezTo>
                    <a:pt x="15654" y="10974"/>
                    <a:pt x="11794" y="11612"/>
                    <a:pt x="11217" y="13223"/>
                  </a:cubicBezTo>
                  <a:cubicBezTo>
                    <a:pt x="11034" y="13740"/>
                    <a:pt x="10974" y="14165"/>
                    <a:pt x="11095" y="14530"/>
                  </a:cubicBezTo>
                  <a:cubicBezTo>
                    <a:pt x="11186" y="14743"/>
                    <a:pt x="11247" y="14895"/>
                    <a:pt x="11369" y="15047"/>
                  </a:cubicBezTo>
                  <a:cubicBezTo>
                    <a:pt x="8998" y="15199"/>
                    <a:pt x="5472" y="15716"/>
                    <a:pt x="5107" y="17114"/>
                  </a:cubicBezTo>
                  <a:cubicBezTo>
                    <a:pt x="5016" y="17509"/>
                    <a:pt x="4986" y="17843"/>
                    <a:pt x="5107" y="18147"/>
                  </a:cubicBezTo>
                  <a:cubicBezTo>
                    <a:pt x="5198" y="18542"/>
                    <a:pt x="5472" y="18786"/>
                    <a:pt x="5776" y="18998"/>
                  </a:cubicBezTo>
                  <a:cubicBezTo>
                    <a:pt x="4955" y="19211"/>
                    <a:pt x="3891" y="19606"/>
                    <a:pt x="2919" y="20214"/>
                  </a:cubicBezTo>
                  <a:cubicBezTo>
                    <a:pt x="2524" y="20153"/>
                    <a:pt x="730" y="19910"/>
                    <a:pt x="761" y="18056"/>
                  </a:cubicBezTo>
                  <a:cubicBezTo>
                    <a:pt x="791" y="16324"/>
                    <a:pt x="5198" y="14773"/>
                    <a:pt x="6931" y="14348"/>
                  </a:cubicBezTo>
                  <a:cubicBezTo>
                    <a:pt x="7083" y="14317"/>
                    <a:pt x="7144" y="14196"/>
                    <a:pt x="7174" y="14044"/>
                  </a:cubicBezTo>
                  <a:cubicBezTo>
                    <a:pt x="7174" y="13892"/>
                    <a:pt x="7113" y="13770"/>
                    <a:pt x="6961" y="13710"/>
                  </a:cubicBezTo>
                  <a:cubicBezTo>
                    <a:pt x="6870" y="13649"/>
                    <a:pt x="5016" y="13102"/>
                    <a:pt x="5320" y="11673"/>
                  </a:cubicBezTo>
                  <a:cubicBezTo>
                    <a:pt x="5381" y="11339"/>
                    <a:pt x="5654" y="11004"/>
                    <a:pt x="6110" y="10731"/>
                  </a:cubicBezTo>
                  <a:cubicBezTo>
                    <a:pt x="7196" y="10047"/>
                    <a:pt x="9081" y="9749"/>
                    <a:pt x="10672" y="9749"/>
                  </a:cubicBezTo>
                  <a:cubicBezTo>
                    <a:pt x="11486" y="9749"/>
                    <a:pt x="12222" y="9827"/>
                    <a:pt x="12736" y="9971"/>
                  </a:cubicBezTo>
                  <a:cubicBezTo>
                    <a:pt x="12762" y="9976"/>
                    <a:pt x="12788" y="9979"/>
                    <a:pt x="12814" y="9979"/>
                  </a:cubicBezTo>
                  <a:cubicBezTo>
                    <a:pt x="12945" y="9979"/>
                    <a:pt x="13076" y="9915"/>
                    <a:pt x="13101" y="9789"/>
                  </a:cubicBezTo>
                  <a:cubicBezTo>
                    <a:pt x="13192" y="9637"/>
                    <a:pt x="13101" y="9454"/>
                    <a:pt x="12949" y="9363"/>
                  </a:cubicBezTo>
                  <a:cubicBezTo>
                    <a:pt x="12949" y="9363"/>
                    <a:pt x="12189" y="8937"/>
                    <a:pt x="12007" y="8299"/>
                  </a:cubicBezTo>
                  <a:lnTo>
                    <a:pt x="12007" y="8269"/>
                  </a:lnTo>
                  <a:cubicBezTo>
                    <a:pt x="11946" y="7965"/>
                    <a:pt x="11977" y="7691"/>
                    <a:pt x="12129" y="7387"/>
                  </a:cubicBezTo>
                  <a:cubicBezTo>
                    <a:pt x="12502" y="6733"/>
                    <a:pt x="13852" y="6470"/>
                    <a:pt x="15473" y="6470"/>
                  </a:cubicBezTo>
                  <a:cubicBezTo>
                    <a:pt x="16488" y="6470"/>
                    <a:pt x="17610" y="6573"/>
                    <a:pt x="18664" y="6749"/>
                  </a:cubicBezTo>
                  <a:cubicBezTo>
                    <a:pt x="18679" y="6752"/>
                    <a:pt x="18695" y="6754"/>
                    <a:pt x="18711" y="6754"/>
                  </a:cubicBezTo>
                  <a:cubicBezTo>
                    <a:pt x="18846" y="6754"/>
                    <a:pt x="18974" y="6642"/>
                    <a:pt x="19028" y="6506"/>
                  </a:cubicBezTo>
                  <a:cubicBezTo>
                    <a:pt x="19089" y="6354"/>
                    <a:pt x="19028" y="6202"/>
                    <a:pt x="18876" y="6141"/>
                  </a:cubicBezTo>
                  <a:cubicBezTo>
                    <a:pt x="18876" y="6141"/>
                    <a:pt x="18177" y="5685"/>
                    <a:pt x="17965" y="4986"/>
                  </a:cubicBezTo>
                  <a:cubicBezTo>
                    <a:pt x="17904" y="4652"/>
                    <a:pt x="17934" y="4287"/>
                    <a:pt x="18177" y="3892"/>
                  </a:cubicBezTo>
                  <a:cubicBezTo>
                    <a:pt x="18542" y="3284"/>
                    <a:pt x="19910" y="2402"/>
                    <a:pt x="21764" y="2402"/>
                  </a:cubicBezTo>
                  <a:close/>
                  <a:moveTo>
                    <a:pt x="25715" y="6460"/>
                  </a:moveTo>
                  <a:cubicBezTo>
                    <a:pt x="26626" y="6460"/>
                    <a:pt x="27472" y="6616"/>
                    <a:pt x="28117" y="6992"/>
                  </a:cubicBezTo>
                  <a:cubicBezTo>
                    <a:pt x="27053" y="8907"/>
                    <a:pt x="25715" y="11096"/>
                    <a:pt x="24196" y="13132"/>
                  </a:cubicBezTo>
                  <a:cubicBezTo>
                    <a:pt x="22524" y="15290"/>
                    <a:pt x="16688" y="15351"/>
                    <a:pt x="16627" y="15351"/>
                  </a:cubicBezTo>
                  <a:cubicBezTo>
                    <a:pt x="16445" y="15351"/>
                    <a:pt x="16293" y="15503"/>
                    <a:pt x="16293" y="15685"/>
                  </a:cubicBezTo>
                  <a:cubicBezTo>
                    <a:pt x="16293" y="15868"/>
                    <a:pt x="16445" y="16020"/>
                    <a:pt x="16627" y="16020"/>
                  </a:cubicBezTo>
                  <a:cubicBezTo>
                    <a:pt x="16840" y="16020"/>
                    <a:pt x="20335" y="15989"/>
                    <a:pt x="22797" y="14925"/>
                  </a:cubicBezTo>
                  <a:lnTo>
                    <a:pt x="22797" y="14925"/>
                  </a:lnTo>
                  <a:cubicBezTo>
                    <a:pt x="22645" y="15108"/>
                    <a:pt x="22493" y="15260"/>
                    <a:pt x="22342" y="15442"/>
                  </a:cubicBezTo>
                  <a:cubicBezTo>
                    <a:pt x="20791" y="17235"/>
                    <a:pt x="18846" y="18542"/>
                    <a:pt x="16901" y="19454"/>
                  </a:cubicBezTo>
                  <a:cubicBezTo>
                    <a:pt x="16532" y="19589"/>
                    <a:pt x="16116" y="19645"/>
                    <a:pt x="15680" y="19645"/>
                  </a:cubicBezTo>
                  <a:cubicBezTo>
                    <a:pt x="13564" y="19645"/>
                    <a:pt x="10968" y="18324"/>
                    <a:pt x="10943" y="18299"/>
                  </a:cubicBezTo>
                  <a:cubicBezTo>
                    <a:pt x="10904" y="18284"/>
                    <a:pt x="10859" y="18276"/>
                    <a:pt x="10812" y="18276"/>
                  </a:cubicBezTo>
                  <a:cubicBezTo>
                    <a:pt x="10678" y="18276"/>
                    <a:pt x="10532" y="18339"/>
                    <a:pt x="10487" y="18451"/>
                  </a:cubicBezTo>
                  <a:cubicBezTo>
                    <a:pt x="10396" y="18603"/>
                    <a:pt x="10487" y="18816"/>
                    <a:pt x="10639" y="18907"/>
                  </a:cubicBezTo>
                  <a:cubicBezTo>
                    <a:pt x="10761" y="18968"/>
                    <a:pt x="12888" y="20032"/>
                    <a:pt x="14955" y="20245"/>
                  </a:cubicBezTo>
                  <a:cubicBezTo>
                    <a:pt x="10761" y="21825"/>
                    <a:pt x="6900" y="21916"/>
                    <a:pt x="6870" y="21916"/>
                  </a:cubicBezTo>
                  <a:cubicBezTo>
                    <a:pt x="6688" y="21916"/>
                    <a:pt x="6536" y="22068"/>
                    <a:pt x="6536" y="22251"/>
                  </a:cubicBezTo>
                  <a:cubicBezTo>
                    <a:pt x="6536" y="22433"/>
                    <a:pt x="6688" y="22585"/>
                    <a:pt x="6870" y="22585"/>
                  </a:cubicBezTo>
                  <a:cubicBezTo>
                    <a:pt x="6961" y="22585"/>
                    <a:pt x="12068" y="22463"/>
                    <a:pt x="17083" y="20032"/>
                  </a:cubicBezTo>
                  <a:cubicBezTo>
                    <a:pt x="17174" y="20001"/>
                    <a:pt x="17205" y="20001"/>
                    <a:pt x="17296" y="19971"/>
                  </a:cubicBezTo>
                  <a:lnTo>
                    <a:pt x="17296" y="19971"/>
                  </a:lnTo>
                  <a:cubicBezTo>
                    <a:pt x="16110" y="21612"/>
                    <a:pt x="15411" y="23467"/>
                    <a:pt x="15381" y="23588"/>
                  </a:cubicBezTo>
                  <a:cubicBezTo>
                    <a:pt x="15320" y="23770"/>
                    <a:pt x="15411" y="23953"/>
                    <a:pt x="15563" y="23983"/>
                  </a:cubicBezTo>
                  <a:cubicBezTo>
                    <a:pt x="15614" y="24005"/>
                    <a:pt x="15663" y="24015"/>
                    <a:pt x="15709" y="24015"/>
                  </a:cubicBezTo>
                  <a:cubicBezTo>
                    <a:pt x="15854" y="24015"/>
                    <a:pt x="15966" y="23917"/>
                    <a:pt x="15989" y="23801"/>
                  </a:cubicBezTo>
                  <a:cubicBezTo>
                    <a:pt x="15989" y="23770"/>
                    <a:pt x="17174" y="20731"/>
                    <a:pt x="18907" y="19090"/>
                  </a:cubicBezTo>
                  <a:cubicBezTo>
                    <a:pt x="20183" y="18330"/>
                    <a:pt x="21399" y="17387"/>
                    <a:pt x="22463" y="16293"/>
                  </a:cubicBezTo>
                  <a:lnTo>
                    <a:pt x="22463" y="16293"/>
                  </a:lnTo>
                  <a:cubicBezTo>
                    <a:pt x="22554" y="18786"/>
                    <a:pt x="20974" y="21552"/>
                    <a:pt x="20974" y="21612"/>
                  </a:cubicBezTo>
                  <a:cubicBezTo>
                    <a:pt x="20883" y="21764"/>
                    <a:pt x="20943" y="21977"/>
                    <a:pt x="21095" y="22068"/>
                  </a:cubicBezTo>
                  <a:cubicBezTo>
                    <a:pt x="21143" y="22088"/>
                    <a:pt x="21198" y="22098"/>
                    <a:pt x="21252" y="22098"/>
                  </a:cubicBezTo>
                  <a:cubicBezTo>
                    <a:pt x="21370" y="22098"/>
                    <a:pt x="21489" y="22051"/>
                    <a:pt x="21551" y="21947"/>
                  </a:cubicBezTo>
                  <a:cubicBezTo>
                    <a:pt x="21612" y="21795"/>
                    <a:pt x="23527" y="18482"/>
                    <a:pt x="23071" y="15624"/>
                  </a:cubicBezTo>
                  <a:cubicBezTo>
                    <a:pt x="23618" y="14986"/>
                    <a:pt x="24165" y="14317"/>
                    <a:pt x="24682" y="13618"/>
                  </a:cubicBezTo>
                  <a:lnTo>
                    <a:pt x="24804" y="13497"/>
                  </a:lnTo>
                  <a:cubicBezTo>
                    <a:pt x="26293" y="11491"/>
                    <a:pt x="27570" y="9393"/>
                    <a:pt x="28633" y="7509"/>
                  </a:cubicBezTo>
                  <a:cubicBezTo>
                    <a:pt x="29576" y="8208"/>
                    <a:pt x="30336" y="9515"/>
                    <a:pt x="30822" y="11187"/>
                  </a:cubicBezTo>
                  <a:cubicBezTo>
                    <a:pt x="31703" y="14044"/>
                    <a:pt x="31491" y="16506"/>
                    <a:pt x="30700" y="16810"/>
                  </a:cubicBezTo>
                  <a:cubicBezTo>
                    <a:pt x="30472" y="16916"/>
                    <a:pt x="30252" y="16969"/>
                    <a:pt x="30047" y="16969"/>
                  </a:cubicBezTo>
                  <a:cubicBezTo>
                    <a:pt x="29842" y="16969"/>
                    <a:pt x="29652" y="16916"/>
                    <a:pt x="29484" y="16810"/>
                  </a:cubicBezTo>
                  <a:cubicBezTo>
                    <a:pt x="28877" y="16567"/>
                    <a:pt x="28603" y="15837"/>
                    <a:pt x="28603" y="15837"/>
                  </a:cubicBezTo>
                  <a:cubicBezTo>
                    <a:pt x="28576" y="15701"/>
                    <a:pt x="28427" y="15589"/>
                    <a:pt x="28243" y="15589"/>
                  </a:cubicBezTo>
                  <a:cubicBezTo>
                    <a:pt x="28222" y="15589"/>
                    <a:pt x="28200" y="15591"/>
                    <a:pt x="28177" y="15594"/>
                  </a:cubicBezTo>
                  <a:cubicBezTo>
                    <a:pt x="28056" y="15655"/>
                    <a:pt x="27934" y="15837"/>
                    <a:pt x="27965" y="15989"/>
                  </a:cubicBezTo>
                  <a:cubicBezTo>
                    <a:pt x="28421" y="18147"/>
                    <a:pt x="26415" y="22950"/>
                    <a:pt x="24682" y="24834"/>
                  </a:cubicBezTo>
                  <a:cubicBezTo>
                    <a:pt x="24249" y="25296"/>
                    <a:pt x="23871" y="25566"/>
                    <a:pt x="23600" y="25566"/>
                  </a:cubicBezTo>
                  <a:cubicBezTo>
                    <a:pt x="23585" y="25566"/>
                    <a:pt x="23571" y="25565"/>
                    <a:pt x="23557" y="25564"/>
                  </a:cubicBezTo>
                  <a:cubicBezTo>
                    <a:pt x="22919" y="25473"/>
                    <a:pt x="22493" y="25169"/>
                    <a:pt x="22342" y="24682"/>
                  </a:cubicBezTo>
                  <a:cubicBezTo>
                    <a:pt x="22220" y="24287"/>
                    <a:pt x="22311" y="23953"/>
                    <a:pt x="22311" y="23953"/>
                  </a:cubicBezTo>
                  <a:cubicBezTo>
                    <a:pt x="22342" y="23801"/>
                    <a:pt x="22250" y="23649"/>
                    <a:pt x="22098" y="23588"/>
                  </a:cubicBezTo>
                  <a:cubicBezTo>
                    <a:pt x="22055" y="23562"/>
                    <a:pt x="22012" y="23551"/>
                    <a:pt x="21970" y="23551"/>
                  </a:cubicBezTo>
                  <a:cubicBezTo>
                    <a:pt x="21865" y="23551"/>
                    <a:pt x="21769" y="23623"/>
                    <a:pt x="21703" y="23710"/>
                  </a:cubicBezTo>
                  <a:cubicBezTo>
                    <a:pt x="20717" y="25217"/>
                    <a:pt x="17907" y="28965"/>
                    <a:pt x="16172" y="28965"/>
                  </a:cubicBezTo>
                  <a:cubicBezTo>
                    <a:pt x="16088" y="28965"/>
                    <a:pt x="16007" y="28956"/>
                    <a:pt x="15928" y="28938"/>
                  </a:cubicBezTo>
                  <a:cubicBezTo>
                    <a:pt x="15259" y="28786"/>
                    <a:pt x="14864" y="28451"/>
                    <a:pt x="14651" y="27844"/>
                  </a:cubicBezTo>
                  <a:cubicBezTo>
                    <a:pt x="14408" y="27053"/>
                    <a:pt x="14651" y="26081"/>
                    <a:pt x="14651" y="26081"/>
                  </a:cubicBezTo>
                  <a:cubicBezTo>
                    <a:pt x="14712" y="25929"/>
                    <a:pt x="14621" y="25777"/>
                    <a:pt x="14499" y="25716"/>
                  </a:cubicBezTo>
                  <a:cubicBezTo>
                    <a:pt x="14461" y="25678"/>
                    <a:pt x="14402" y="25661"/>
                    <a:pt x="14339" y="25661"/>
                  </a:cubicBezTo>
                  <a:cubicBezTo>
                    <a:pt x="14251" y="25661"/>
                    <a:pt x="14157" y="25693"/>
                    <a:pt x="14104" y="25746"/>
                  </a:cubicBezTo>
                  <a:cubicBezTo>
                    <a:pt x="13142" y="26683"/>
                    <a:pt x="10732" y="28799"/>
                    <a:pt x="9181" y="28799"/>
                  </a:cubicBezTo>
                  <a:cubicBezTo>
                    <a:pt x="8920" y="28799"/>
                    <a:pt x="8683" y="28739"/>
                    <a:pt x="8481" y="28603"/>
                  </a:cubicBezTo>
                  <a:cubicBezTo>
                    <a:pt x="8056" y="28330"/>
                    <a:pt x="7812" y="27995"/>
                    <a:pt x="7721" y="27661"/>
                  </a:cubicBezTo>
                  <a:cubicBezTo>
                    <a:pt x="7417" y="26688"/>
                    <a:pt x="8116" y="25625"/>
                    <a:pt x="8177" y="25625"/>
                  </a:cubicBezTo>
                  <a:cubicBezTo>
                    <a:pt x="8238" y="25533"/>
                    <a:pt x="8238" y="25321"/>
                    <a:pt x="8177" y="25229"/>
                  </a:cubicBezTo>
                  <a:cubicBezTo>
                    <a:pt x="8096" y="25148"/>
                    <a:pt x="8001" y="25108"/>
                    <a:pt x="7902" y="25108"/>
                  </a:cubicBezTo>
                  <a:cubicBezTo>
                    <a:pt x="7853" y="25108"/>
                    <a:pt x="7802" y="25118"/>
                    <a:pt x="7752" y="25138"/>
                  </a:cubicBezTo>
                  <a:cubicBezTo>
                    <a:pt x="7727" y="25138"/>
                    <a:pt x="5714" y="26162"/>
                    <a:pt x="3960" y="26162"/>
                  </a:cubicBezTo>
                  <a:cubicBezTo>
                    <a:pt x="3513" y="26162"/>
                    <a:pt x="3082" y="26095"/>
                    <a:pt x="2706" y="25929"/>
                  </a:cubicBezTo>
                  <a:cubicBezTo>
                    <a:pt x="2007" y="25625"/>
                    <a:pt x="1581" y="25108"/>
                    <a:pt x="1429" y="24226"/>
                  </a:cubicBezTo>
                  <a:cubicBezTo>
                    <a:pt x="1277" y="23406"/>
                    <a:pt x="1429" y="22676"/>
                    <a:pt x="1885" y="22038"/>
                  </a:cubicBezTo>
                  <a:cubicBezTo>
                    <a:pt x="3314" y="20001"/>
                    <a:pt x="7113" y="19394"/>
                    <a:pt x="7144" y="19394"/>
                  </a:cubicBezTo>
                  <a:cubicBezTo>
                    <a:pt x="7296" y="19363"/>
                    <a:pt x="7448" y="19211"/>
                    <a:pt x="7417" y="19059"/>
                  </a:cubicBezTo>
                  <a:cubicBezTo>
                    <a:pt x="7417" y="18877"/>
                    <a:pt x="7265" y="18755"/>
                    <a:pt x="7052" y="18755"/>
                  </a:cubicBezTo>
                  <a:cubicBezTo>
                    <a:pt x="7052" y="18755"/>
                    <a:pt x="5897" y="18725"/>
                    <a:pt x="5685" y="17995"/>
                  </a:cubicBezTo>
                  <a:cubicBezTo>
                    <a:pt x="5654" y="17813"/>
                    <a:pt x="5654" y="17570"/>
                    <a:pt x="5685" y="17327"/>
                  </a:cubicBezTo>
                  <a:cubicBezTo>
                    <a:pt x="5928" y="16324"/>
                    <a:pt x="9545" y="15716"/>
                    <a:pt x="12919" y="15655"/>
                  </a:cubicBezTo>
                  <a:lnTo>
                    <a:pt x="12980" y="15655"/>
                  </a:lnTo>
                  <a:cubicBezTo>
                    <a:pt x="13192" y="15655"/>
                    <a:pt x="13284" y="15503"/>
                    <a:pt x="13284" y="15290"/>
                  </a:cubicBezTo>
                  <a:cubicBezTo>
                    <a:pt x="13284" y="15108"/>
                    <a:pt x="13132" y="14986"/>
                    <a:pt x="12949" y="14986"/>
                  </a:cubicBezTo>
                  <a:lnTo>
                    <a:pt x="12888" y="14986"/>
                  </a:lnTo>
                  <a:cubicBezTo>
                    <a:pt x="12676" y="14986"/>
                    <a:pt x="11825" y="14956"/>
                    <a:pt x="11612" y="14378"/>
                  </a:cubicBezTo>
                  <a:cubicBezTo>
                    <a:pt x="11551" y="14165"/>
                    <a:pt x="11581" y="13862"/>
                    <a:pt x="11733" y="13466"/>
                  </a:cubicBezTo>
                  <a:cubicBezTo>
                    <a:pt x="12129" y="12463"/>
                    <a:pt x="15077" y="11643"/>
                    <a:pt x="19484" y="11308"/>
                  </a:cubicBezTo>
                  <a:cubicBezTo>
                    <a:pt x="19576" y="11314"/>
                    <a:pt x="19664" y="11317"/>
                    <a:pt x="19748" y="11317"/>
                  </a:cubicBezTo>
                  <a:cubicBezTo>
                    <a:pt x="20084" y="11317"/>
                    <a:pt x="20341" y="11278"/>
                    <a:pt x="20366" y="11278"/>
                  </a:cubicBezTo>
                  <a:cubicBezTo>
                    <a:pt x="20518" y="11248"/>
                    <a:pt x="20639" y="11096"/>
                    <a:pt x="20639" y="10883"/>
                  </a:cubicBezTo>
                  <a:cubicBezTo>
                    <a:pt x="20579" y="10731"/>
                    <a:pt x="20487" y="10579"/>
                    <a:pt x="20275" y="10579"/>
                  </a:cubicBezTo>
                  <a:cubicBezTo>
                    <a:pt x="20275" y="10579"/>
                    <a:pt x="20031" y="10579"/>
                    <a:pt x="19515" y="10640"/>
                  </a:cubicBezTo>
                  <a:cubicBezTo>
                    <a:pt x="19120" y="10579"/>
                    <a:pt x="18998" y="10366"/>
                    <a:pt x="18968" y="10214"/>
                  </a:cubicBezTo>
                  <a:cubicBezTo>
                    <a:pt x="18876" y="10032"/>
                    <a:pt x="18907" y="9728"/>
                    <a:pt x="19028" y="9363"/>
                  </a:cubicBezTo>
                  <a:cubicBezTo>
                    <a:pt x="19272" y="8603"/>
                    <a:pt x="20518" y="7691"/>
                    <a:pt x="22220" y="7083"/>
                  </a:cubicBezTo>
                  <a:cubicBezTo>
                    <a:pt x="23306" y="6710"/>
                    <a:pt x="24563" y="6460"/>
                    <a:pt x="25715" y="6460"/>
                  </a:cubicBezTo>
                  <a:close/>
                  <a:moveTo>
                    <a:pt x="31635" y="0"/>
                  </a:moveTo>
                  <a:cubicBezTo>
                    <a:pt x="31502" y="0"/>
                    <a:pt x="31385" y="98"/>
                    <a:pt x="31339" y="214"/>
                  </a:cubicBezTo>
                  <a:cubicBezTo>
                    <a:pt x="31339" y="244"/>
                    <a:pt x="30336" y="2889"/>
                    <a:pt x="28542" y="6293"/>
                  </a:cubicBezTo>
                  <a:cubicBezTo>
                    <a:pt x="26141" y="2433"/>
                    <a:pt x="23284" y="1825"/>
                    <a:pt x="21734" y="1825"/>
                  </a:cubicBezTo>
                  <a:cubicBezTo>
                    <a:pt x="19727" y="1825"/>
                    <a:pt x="18086" y="2737"/>
                    <a:pt x="17569" y="3649"/>
                  </a:cubicBezTo>
                  <a:cubicBezTo>
                    <a:pt x="17265" y="4165"/>
                    <a:pt x="17144" y="4743"/>
                    <a:pt x="17296" y="5260"/>
                  </a:cubicBezTo>
                  <a:cubicBezTo>
                    <a:pt x="17357" y="5564"/>
                    <a:pt x="17509" y="5837"/>
                    <a:pt x="17661" y="6080"/>
                  </a:cubicBezTo>
                  <a:cubicBezTo>
                    <a:pt x="17007" y="6000"/>
                    <a:pt x="16205" y="5933"/>
                    <a:pt x="15393" y="5933"/>
                  </a:cubicBezTo>
                  <a:cubicBezTo>
                    <a:pt x="13750" y="5933"/>
                    <a:pt x="12070" y="6208"/>
                    <a:pt x="11521" y="7205"/>
                  </a:cubicBezTo>
                  <a:cubicBezTo>
                    <a:pt x="11247" y="7661"/>
                    <a:pt x="11217" y="8117"/>
                    <a:pt x="11338" y="8573"/>
                  </a:cubicBezTo>
                  <a:cubicBezTo>
                    <a:pt x="11399" y="8846"/>
                    <a:pt x="11521" y="9059"/>
                    <a:pt x="11673" y="9272"/>
                  </a:cubicBezTo>
                  <a:cubicBezTo>
                    <a:pt x="11326" y="9243"/>
                    <a:pt x="10948" y="9227"/>
                    <a:pt x="10554" y="9227"/>
                  </a:cubicBezTo>
                  <a:cubicBezTo>
                    <a:pt x="8875" y="9227"/>
                    <a:pt x="6896" y="9512"/>
                    <a:pt x="5715" y="10275"/>
                  </a:cubicBezTo>
                  <a:cubicBezTo>
                    <a:pt x="5107" y="10670"/>
                    <a:pt x="4712" y="11126"/>
                    <a:pt x="4590" y="11703"/>
                  </a:cubicBezTo>
                  <a:cubicBezTo>
                    <a:pt x="4378" y="12828"/>
                    <a:pt x="5107" y="13618"/>
                    <a:pt x="5867" y="14074"/>
                  </a:cubicBezTo>
                  <a:cubicBezTo>
                    <a:pt x="4043" y="14652"/>
                    <a:pt x="92" y="16111"/>
                    <a:pt x="31" y="18178"/>
                  </a:cubicBezTo>
                  <a:cubicBezTo>
                    <a:pt x="1" y="19819"/>
                    <a:pt x="1156" y="20579"/>
                    <a:pt x="2128" y="20853"/>
                  </a:cubicBezTo>
                  <a:cubicBezTo>
                    <a:pt x="1824" y="21096"/>
                    <a:pt x="1551" y="21369"/>
                    <a:pt x="1338" y="21734"/>
                  </a:cubicBezTo>
                  <a:cubicBezTo>
                    <a:pt x="761" y="22524"/>
                    <a:pt x="578" y="23436"/>
                    <a:pt x="761" y="24470"/>
                  </a:cubicBezTo>
                  <a:cubicBezTo>
                    <a:pt x="1004" y="25564"/>
                    <a:pt x="1520" y="26293"/>
                    <a:pt x="2402" y="26658"/>
                  </a:cubicBezTo>
                  <a:cubicBezTo>
                    <a:pt x="2861" y="26851"/>
                    <a:pt x="3373" y="26927"/>
                    <a:pt x="3895" y="26927"/>
                  </a:cubicBezTo>
                  <a:cubicBezTo>
                    <a:pt x="5100" y="26927"/>
                    <a:pt x="6359" y="26520"/>
                    <a:pt x="7144" y="26202"/>
                  </a:cubicBezTo>
                  <a:lnTo>
                    <a:pt x="7144" y="26202"/>
                  </a:lnTo>
                  <a:cubicBezTo>
                    <a:pt x="6961" y="26688"/>
                    <a:pt x="6840" y="27296"/>
                    <a:pt x="7083" y="27904"/>
                  </a:cubicBezTo>
                  <a:cubicBezTo>
                    <a:pt x="7235" y="28451"/>
                    <a:pt x="7569" y="28877"/>
                    <a:pt x="8086" y="29242"/>
                  </a:cubicBezTo>
                  <a:cubicBezTo>
                    <a:pt x="8414" y="29468"/>
                    <a:pt x="8785" y="29565"/>
                    <a:pt x="9180" y="29565"/>
                  </a:cubicBezTo>
                  <a:cubicBezTo>
                    <a:pt x="10797" y="29565"/>
                    <a:pt x="12810" y="27939"/>
                    <a:pt x="13861" y="26962"/>
                  </a:cubicBezTo>
                  <a:cubicBezTo>
                    <a:pt x="13861" y="27296"/>
                    <a:pt x="13861" y="27722"/>
                    <a:pt x="14013" y="28117"/>
                  </a:cubicBezTo>
                  <a:cubicBezTo>
                    <a:pt x="14287" y="28938"/>
                    <a:pt x="14864" y="29485"/>
                    <a:pt x="15776" y="29667"/>
                  </a:cubicBezTo>
                  <a:cubicBezTo>
                    <a:pt x="15888" y="29691"/>
                    <a:pt x="16002" y="29703"/>
                    <a:pt x="16118" y="29703"/>
                  </a:cubicBezTo>
                  <a:cubicBezTo>
                    <a:pt x="18057" y="29703"/>
                    <a:pt x="20556" y="26503"/>
                    <a:pt x="21703" y="24926"/>
                  </a:cubicBezTo>
                  <a:cubicBezTo>
                    <a:pt x="21855" y="25442"/>
                    <a:pt x="22311" y="26141"/>
                    <a:pt x="23497" y="26293"/>
                  </a:cubicBezTo>
                  <a:cubicBezTo>
                    <a:pt x="23540" y="26298"/>
                    <a:pt x="23583" y="26301"/>
                    <a:pt x="23627" y="26301"/>
                  </a:cubicBezTo>
                  <a:cubicBezTo>
                    <a:pt x="24110" y="26301"/>
                    <a:pt x="24641" y="25994"/>
                    <a:pt x="25199" y="25381"/>
                  </a:cubicBezTo>
                  <a:cubicBezTo>
                    <a:pt x="26779" y="23649"/>
                    <a:pt x="28542" y="19758"/>
                    <a:pt x="28694" y="17175"/>
                  </a:cubicBezTo>
                  <a:cubicBezTo>
                    <a:pt x="28846" y="17266"/>
                    <a:pt x="28998" y="17418"/>
                    <a:pt x="29181" y="17509"/>
                  </a:cubicBezTo>
                  <a:cubicBezTo>
                    <a:pt x="29424" y="17615"/>
                    <a:pt x="29697" y="17669"/>
                    <a:pt x="29986" y="17669"/>
                  </a:cubicBezTo>
                  <a:cubicBezTo>
                    <a:pt x="30275" y="17669"/>
                    <a:pt x="30579" y="17615"/>
                    <a:pt x="30883" y="17509"/>
                  </a:cubicBezTo>
                  <a:cubicBezTo>
                    <a:pt x="32311" y="16962"/>
                    <a:pt x="32251" y="13831"/>
                    <a:pt x="31399" y="11096"/>
                  </a:cubicBezTo>
                  <a:cubicBezTo>
                    <a:pt x="31035" y="9971"/>
                    <a:pt x="30275" y="8056"/>
                    <a:pt x="28968" y="6901"/>
                  </a:cubicBezTo>
                  <a:cubicBezTo>
                    <a:pt x="30852" y="3345"/>
                    <a:pt x="31916" y="548"/>
                    <a:pt x="31947" y="487"/>
                  </a:cubicBezTo>
                  <a:cubicBezTo>
                    <a:pt x="32007" y="396"/>
                    <a:pt x="32007" y="336"/>
                    <a:pt x="31947" y="244"/>
                  </a:cubicBezTo>
                  <a:cubicBezTo>
                    <a:pt x="31916" y="184"/>
                    <a:pt x="31855" y="62"/>
                    <a:pt x="31764" y="32"/>
                  </a:cubicBezTo>
                  <a:cubicBezTo>
                    <a:pt x="31721" y="10"/>
                    <a:pt x="31677" y="0"/>
                    <a:pt x="31635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"/>
          <p:cNvSpPr txBox="1"/>
          <p:nvPr>
            <p:ph type="title"/>
          </p:nvPr>
        </p:nvSpPr>
        <p:spPr>
          <a:xfrm>
            <a:off x="722375" y="387100"/>
            <a:ext cx="769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3" name="Google Shape;343;p4"/>
          <p:cNvSpPr txBox="1"/>
          <p:nvPr>
            <p:ph idx="1" type="body"/>
          </p:nvPr>
        </p:nvSpPr>
        <p:spPr>
          <a:xfrm>
            <a:off x="722375" y="1076275"/>
            <a:ext cx="7699200" cy="345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grpSp>
        <p:nvGrpSpPr>
          <p:cNvPr id="344" name="Google Shape;344;p4"/>
          <p:cNvGrpSpPr/>
          <p:nvPr/>
        </p:nvGrpSpPr>
        <p:grpSpPr>
          <a:xfrm>
            <a:off x="7811738" y="-197862"/>
            <a:ext cx="1589613" cy="1543673"/>
            <a:chOff x="7811738" y="-197862"/>
            <a:chExt cx="1589613" cy="1543673"/>
          </a:xfrm>
        </p:grpSpPr>
        <p:sp>
          <p:nvSpPr>
            <p:cNvPr id="345" name="Google Shape;345;p4"/>
            <p:cNvSpPr/>
            <p:nvPr/>
          </p:nvSpPr>
          <p:spPr>
            <a:xfrm>
              <a:off x="7811738" y="-197862"/>
              <a:ext cx="807800" cy="742575"/>
            </a:xfrm>
            <a:custGeom>
              <a:rect b="b" l="l" r="r" t="t"/>
              <a:pathLst>
                <a:path extrusionOk="0" h="29703" w="32312">
                  <a:moveTo>
                    <a:pt x="21764" y="2402"/>
                  </a:moveTo>
                  <a:cubicBezTo>
                    <a:pt x="23071" y="2494"/>
                    <a:pt x="25503" y="2980"/>
                    <a:pt x="27691" y="6111"/>
                  </a:cubicBezTo>
                  <a:cubicBezTo>
                    <a:pt x="27098" y="5920"/>
                    <a:pt x="26434" y="5840"/>
                    <a:pt x="25751" y="5840"/>
                  </a:cubicBezTo>
                  <a:cubicBezTo>
                    <a:pt x="24473" y="5840"/>
                    <a:pt x="23127" y="6119"/>
                    <a:pt x="22038" y="6475"/>
                  </a:cubicBezTo>
                  <a:cubicBezTo>
                    <a:pt x="20062" y="7175"/>
                    <a:pt x="18694" y="8208"/>
                    <a:pt x="18420" y="9181"/>
                  </a:cubicBezTo>
                  <a:cubicBezTo>
                    <a:pt x="18238" y="9819"/>
                    <a:pt x="18268" y="10336"/>
                    <a:pt x="18512" y="10700"/>
                  </a:cubicBezTo>
                  <a:cubicBezTo>
                    <a:pt x="15654" y="10974"/>
                    <a:pt x="11794" y="11612"/>
                    <a:pt x="11217" y="13223"/>
                  </a:cubicBezTo>
                  <a:cubicBezTo>
                    <a:pt x="11034" y="13740"/>
                    <a:pt x="10974" y="14165"/>
                    <a:pt x="11095" y="14530"/>
                  </a:cubicBezTo>
                  <a:cubicBezTo>
                    <a:pt x="11186" y="14743"/>
                    <a:pt x="11247" y="14895"/>
                    <a:pt x="11369" y="15047"/>
                  </a:cubicBezTo>
                  <a:cubicBezTo>
                    <a:pt x="8998" y="15199"/>
                    <a:pt x="5472" y="15716"/>
                    <a:pt x="5107" y="17114"/>
                  </a:cubicBezTo>
                  <a:cubicBezTo>
                    <a:pt x="5016" y="17509"/>
                    <a:pt x="4986" y="17843"/>
                    <a:pt x="5107" y="18147"/>
                  </a:cubicBezTo>
                  <a:cubicBezTo>
                    <a:pt x="5198" y="18542"/>
                    <a:pt x="5472" y="18786"/>
                    <a:pt x="5776" y="18998"/>
                  </a:cubicBezTo>
                  <a:cubicBezTo>
                    <a:pt x="4955" y="19211"/>
                    <a:pt x="3891" y="19606"/>
                    <a:pt x="2919" y="20214"/>
                  </a:cubicBezTo>
                  <a:cubicBezTo>
                    <a:pt x="2524" y="20153"/>
                    <a:pt x="730" y="19910"/>
                    <a:pt x="761" y="18056"/>
                  </a:cubicBezTo>
                  <a:cubicBezTo>
                    <a:pt x="791" y="16324"/>
                    <a:pt x="5198" y="14773"/>
                    <a:pt x="6931" y="14348"/>
                  </a:cubicBezTo>
                  <a:cubicBezTo>
                    <a:pt x="7083" y="14317"/>
                    <a:pt x="7144" y="14196"/>
                    <a:pt x="7174" y="14044"/>
                  </a:cubicBezTo>
                  <a:cubicBezTo>
                    <a:pt x="7174" y="13892"/>
                    <a:pt x="7113" y="13770"/>
                    <a:pt x="6961" y="13710"/>
                  </a:cubicBezTo>
                  <a:cubicBezTo>
                    <a:pt x="6870" y="13649"/>
                    <a:pt x="5016" y="13102"/>
                    <a:pt x="5320" y="11673"/>
                  </a:cubicBezTo>
                  <a:cubicBezTo>
                    <a:pt x="5381" y="11339"/>
                    <a:pt x="5654" y="11004"/>
                    <a:pt x="6110" y="10731"/>
                  </a:cubicBezTo>
                  <a:cubicBezTo>
                    <a:pt x="7196" y="10047"/>
                    <a:pt x="9081" y="9749"/>
                    <a:pt x="10672" y="9749"/>
                  </a:cubicBezTo>
                  <a:cubicBezTo>
                    <a:pt x="11486" y="9749"/>
                    <a:pt x="12222" y="9827"/>
                    <a:pt x="12736" y="9971"/>
                  </a:cubicBezTo>
                  <a:cubicBezTo>
                    <a:pt x="12762" y="9976"/>
                    <a:pt x="12788" y="9979"/>
                    <a:pt x="12814" y="9979"/>
                  </a:cubicBezTo>
                  <a:cubicBezTo>
                    <a:pt x="12945" y="9979"/>
                    <a:pt x="13076" y="9915"/>
                    <a:pt x="13101" y="9789"/>
                  </a:cubicBezTo>
                  <a:cubicBezTo>
                    <a:pt x="13192" y="9637"/>
                    <a:pt x="13101" y="9454"/>
                    <a:pt x="12949" y="9363"/>
                  </a:cubicBezTo>
                  <a:cubicBezTo>
                    <a:pt x="12949" y="9363"/>
                    <a:pt x="12189" y="8937"/>
                    <a:pt x="12007" y="8299"/>
                  </a:cubicBezTo>
                  <a:lnTo>
                    <a:pt x="12007" y="8269"/>
                  </a:lnTo>
                  <a:cubicBezTo>
                    <a:pt x="11946" y="7965"/>
                    <a:pt x="11977" y="7691"/>
                    <a:pt x="12129" y="7387"/>
                  </a:cubicBezTo>
                  <a:cubicBezTo>
                    <a:pt x="12502" y="6733"/>
                    <a:pt x="13852" y="6470"/>
                    <a:pt x="15473" y="6470"/>
                  </a:cubicBezTo>
                  <a:cubicBezTo>
                    <a:pt x="16488" y="6470"/>
                    <a:pt x="17610" y="6573"/>
                    <a:pt x="18664" y="6749"/>
                  </a:cubicBezTo>
                  <a:cubicBezTo>
                    <a:pt x="18679" y="6752"/>
                    <a:pt x="18695" y="6754"/>
                    <a:pt x="18711" y="6754"/>
                  </a:cubicBezTo>
                  <a:cubicBezTo>
                    <a:pt x="18846" y="6754"/>
                    <a:pt x="18974" y="6642"/>
                    <a:pt x="19028" y="6506"/>
                  </a:cubicBezTo>
                  <a:cubicBezTo>
                    <a:pt x="19089" y="6354"/>
                    <a:pt x="19028" y="6202"/>
                    <a:pt x="18876" y="6141"/>
                  </a:cubicBezTo>
                  <a:cubicBezTo>
                    <a:pt x="18876" y="6141"/>
                    <a:pt x="18177" y="5685"/>
                    <a:pt x="17965" y="4986"/>
                  </a:cubicBezTo>
                  <a:cubicBezTo>
                    <a:pt x="17904" y="4652"/>
                    <a:pt x="17934" y="4287"/>
                    <a:pt x="18177" y="3892"/>
                  </a:cubicBezTo>
                  <a:cubicBezTo>
                    <a:pt x="18542" y="3284"/>
                    <a:pt x="19910" y="2402"/>
                    <a:pt x="21764" y="2402"/>
                  </a:cubicBezTo>
                  <a:close/>
                  <a:moveTo>
                    <a:pt x="25715" y="6460"/>
                  </a:moveTo>
                  <a:cubicBezTo>
                    <a:pt x="26626" y="6460"/>
                    <a:pt x="27472" y="6616"/>
                    <a:pt x="28117" y="6992"/>
                  </a:cubicBezTo>
                  <a:cubicBezTo>
                    <a:pt x="27053" y="8907"/>
                    <a:pt x="25715" y="11096"/>
                    <a:pt x="24196" y="13132"/>
                  </a:cubicBezTo>
                  <a:cubicBezTo>
                    <a:pt x="22524" y="15290"/>
                    <a:pt x="16688" y="15351"/>
                    <a:pt x="16627" y="15351"/>
                  </a:cubicBezTo>
                  <a:cubicBezTo>
                    <a:pt x="16445" y="15351"/>
                    <a:pt x="16293" y="15503"/>
                    <a:pt x="16293" y="15685"/>
                  </a:cubicBezTo>
                  <a:cubicBezTo>
                    <a:pt x="16293" y="15868"/>
                    <a:pt x="16445" y="16020"/>
                    <a:pt x="16627" y="16020"/>
                  </a:cubicBezTo>
                  <a:cubicBezTo>
                    <a:pt x="16840" y="16020"/>
                    <a:pt x="20335" y="15989"/>
                    <a:pt x="22797" y="14925"/>
                  </a:cubicBezTo>
                  <a:lnTo>
                    <a:pt x="22797" y="14925"/>
                  </a:lnTo>
                  <a:cubicBezTo>
                    <a:pt x="22645" y="15108"/>
                    <a:pt x="22493" y="15260"/>
                    <a:pt x="22342" y="15442"/>
                  </a:cubicBezTo>
                  <a:cubicBezTo>
                    <a:pt x="20791" y="17235"/>
                    <a:pt x="18846" y="18542"/>
                    <a:pt x="16901" y="19454"/>
                  </a:cubicBezTo>
                  <a:cubicBezTo>
                    <a:pt x="16532" y="19589"/>
                    <a:pt x="16116" y="19645"/>
                    <a:pt x="15680" y="19645"/>
                  </a:cubicBezTo>
                  <a:cubicBezTo>
                    <a:pt x="13564" y="19645"/>
                    <a:pt x="10968" y="18324"/>
                    <a:pt x="10943" y="18299"/>
                  </a:cubicBezTo>
                  <a:cubicBezTo>
                    <a:pt x="10904" y="18284"/>
                    <a:pt x="10859" y="18276"/>
                    <a:pt x="10812" y="18276"/>
                  </a:cubicBezTo>
                  <a:cubicBezTo>
                    <a:pt x="10678" y="18276"/>
                    <a:pt x="10532" y="18339"/>
                    <a:pt x="10487" y="18451"/>
                  </a:cubicBezTo>
                  <a:cubicBezTo>
                    <a:pt x="10396" y="18603"/>
                    <a:pt x="10487" y="18816"/>
                    <a:pt x="10639" y="18907"/>
                  </a:cubicBezTo>
                  <a:cubicBezTo>
                    <a:pt x="10761" y="18968"/>
                    <a:pt x="12888" y="20032"/>
                    <a:pt x="14955" y="20245"/>
                  </a:cubicBezTo>
                  <a:cubicBezTo>
                    <a:pt x="10761" y="21825"/>
                    <a:pt x="6900" y="21916"/>
                    <a:pt x="6870" y="21916"/>
                  </a:cubicBezTo>
                  <a:cubicBezTo>
                    <a:pt x="6688" y="21916"/>
                    <a:pt x="6536" y="22068"/>
                    <a:pt x="6536" y="22251"/>
                  </a:cubicBezTo>
                  <a:cubicBezTo>
                    <a:pt x="6536" y="22433"/>
                    <a:pt x="6688" y="22585"/>
                    <a:pt x="6870" y="22585"/>
                  </a:cubicBezTo>
                  <a:cubicBezTo>
                    <a:pt x="6961" y="22585"/>
                    <a:pt x="12068" y="22463"/>
                    <a:pt x="17083" y="20032"/>
                  </a:cubicBezTo>
                  <a:cubicBezTo>
                    <a:pt x="17174" y="20001"/>
                    <a:pt x="17205" y="20001"/>
                    <a:pt x="17296" y="19971"/>
                  </a:cubicBezTo>
                  <a:lnTo>
                    <a:pt x="17296" y="19971"/>
                  </a:lnTo>
                  <a:cubicBezTo>
                    <a:pt x="16110" y="21612"/>
                    <a:pt x="15411" y="23467"/>
                    <a:pt x="15381" y="23588"/>
                  </a:cubicBezTo>
                  <a:cubicBezTo>
                    <a:pt x="15320" y="23770"/>
                    <a:pt x="15411" y="23953"/>
                    <a:pt x="15563" y="23983"/>
                  </a:cubicBezTo>
                  <a:cubicBezTo>
                    <a:pt x="15614" y="24005"/>
                    <a:pt x="15663" y="24015"/>
                    <a:pt x="15709" y="24015"/>
                  </a:cubicBezTo>
                  <a:cubicBezTo>
                    <a:pt x="15854" y="24015"/>
                    <a:pt x="15966" y="23917"/>
                    <a:pt x="15989" y="23801"/>
                  </a:cubicBezTo>
                  <a:cubicBezTo>
                    <a:pt x="15989" y="23770"/>
                    <a:pt x="17174" y="20731"/>
                    <a:pt x="18907" y="19090"/>
                  </a:cubicBezTo>
                  <a:cubicBezTo>
                    <a:pt x="20183" y="18330"/>
                    <a:pt x="21399" y="17387"/>
                    <a:pt x="22463" y="16293"/>
                  </a:cubicBezTo>
                  <a:lnTo>
                    <a:pt x="22463" y="16293"/>
                  </a:lnTo>
                  <a:cubicBezTo>
                    <a:pt x="22554" y="18786"/>
                    <a:pt x="20974" y="21552"/>
                    <a:pt x="20974" y="21612"/>
                  </a:cubicBezTo>
                  <a:cubicBezTo>
                    <a:pt x="20883" y="21764"/>
                    <a:pt x="20943" y="21977"/>
                    <a:pt x="21095" y="22068"/>
                  </a:cubicBezTo>
                  <a:cubicBezTo>
                    <a:pt x="21143" y="22088"/>
                    <a:pt x="21198" y="22098"/>
                    <a:pt x="21252" y="22098"/>
                  </a:cubicBezTo>
                  <a:cubicBezTo>
                    <a:pt x="21370" y="22098"/>
                    <a:pt x="21489" y="22051"/>
                    <a:pt x="21551" y="21947"/>
                  </a:cubicBezTo>
                  <a:cubicBezTo>
                    <a:pt x="21612" y="21795"/>
                    <a:pt x="23527" y="18482"/>
                    <a:pt x="23071" y="15624"/>
                  </a:cubicBezTo>
                  <a:cubicBezTo>
                    <a:pt x="23618" y="14986"/>
                    <a:pt x="24165" y="14317"/>
                    <a:pt x="24682" y="13618"/>
                  </a:cubicBezTo>
                  <a:lnTo>
                    <a:pt x="24804" y="13497"/>
                  </a:lnTo>
                  <a:cubicBezTo>
                    <a:pt x="26293" y="11491"/>
                    <a:pt x="27570" y="9393"/>
                    <a:pt x="28633" y="7509"/>
                  </a:cubicBezTo>
                  <a:cubicBezTo>
                    <a:pt x="29576" y="8208"/>
                    <a:pt x="30336" y="9515"/>
                    <a:pt x="30822" y="11187"/>
                  </a:cubicBezTo>
                  <a:cubicBezTo>
                    <a:pt x="31703" y="14044"/>
                    <a:pt x="31491" y="16506"/>
                    <a:pt x="30700" y="16810"/>
                  </a:cubicBezTo>
                  <a:cubicBezTo>
                    <a:pt x="30472" y="16916"/>
                    <a:pt x="30252" y="16969"/>
                    <a:pt x="30047" y="16969"/>
                  </a:cubicBezTo>
                  <a:cubicBezTo>
                    <a:pt x="29842" y="16969"/>
                    <a:pt x="29652" y="16916"/>
                    <a:pt x="29484" y="16810"/>
                  </a:cubicBezTo>
                  <a:cubicBezTo>
                    <a:pt x="28877" y="16567"/>
                    <a:pt x="28603" y="15837"/>
                    <a:pt x="28603" y="15837"/>
                  </a:cubicBezTo>
                  <a:cubicBezTo>
                    <a:pt x="28576" y="15701"/>
                    <a:pt x="28427" y="15589"/>
                    <a:pt x="28243" y="15589"/>
                  </a:cubicBezTo>
                  <a:cubicBezTo>
                    <a:pt x="28222" y="15589"/>
                    <a:pt x="28200" y="15591"/>
                    <a:pt x="28177" y="15594"/>
                  </a:cubicBezTo>
                  <a:cubicBezTo>
                    <a:pt x="28056" y="15655"/>
                    <a:pt x="27934" y="15837"/>
                    <a:pt x="27965" y="15989"/>
                  </a:cubicBezTo>
                  <a:cubicBezTo>
                    <a:pt x="28421" y="18147"/>
                    <a:pt x="26415" y="22950"/>
                    <a:pt x="24682" y="24834"/>
                  </a:cubicBezTo>
                  <a:cubicBezTo>
                    <a:pt x="24249" y="25296"/>
                    <a:pt x="23871" y="25566"/>
                    <a:pt x="23600" y="25566"/>
                  </a:cubicBezTo>
                  <a:cubicBezTo>
                    <a:pt x="23585" y="25566"/>
                    <a:pt x="23571" y="25565"/>
                    <a:pt x="23557" y="25564"/>
                  </a:cubicBezTo>
                  <a:cubicBezTo>
                    <a:pt x="22919" y="25473"/>
                    <a:pt x="22493" y="25169"/>
                    <a:pt x="22342" y="24682"/>
                  </a:cubicBezTo>
                  <a:cubicBezTo>
                    <a:pt x="22220" y="24287"/>
                    <a:pt x="22311" y="23953"/>
                    <a:pt x="22311" y="23953"/>
                  </a:cubicBezTo>
                  <a:cubicBezTo>
                    <a:pt x="22342" y="23801"/>
                    <a:pt x="22250" y="23649"/>
                    <a:pt x="22098" y="23588"/>
                  </a:cubicBezTo>
                  <a:cubicBezTo>
                    <a:pt x="22055" y="23562"/>
                    <a:pt x="22012" y="23551"/>
                    <a:pt x="21970" y="23551"/>
                  </a:cubicBezTo>
                  <a:cubicBezTo>
                    <a:pt x="21865" y="23551"/>
                    <a:pt x="21769" y="23623"/>
                    <a:pt x="21703" y="23710"/>
                  </a:cubicBezTo>
                  <a:cubicBezTo>
                    <a:pt x="20717" y="25217"/>
                    <a:pt x="17907" y="28965"/>
                    <a:pt x="16172" y="28965"/>
                  </a:cubicBezTo>
                  <a:cubicBezTo>
                    <a:pt x="16088" y="28965"/>
                    <a:pt x="16007" y="28956"/>
                    <a:pt x="15928" y="28938"/>
                  </a:cubicBezTo>
                  <a:cubicBezTo>
                    <a:pt x="15259" y="28786"/>
                    <a:pt x="14864" y="28451"/>
                    <a:pt x="14651" y="27844"/>
                  </a:cubicBezTo>
                  <a:cubicBezTo>
                    <a:pt x="14408" y="27053"/>
                    <a:pt x="14651" y="26081"/>
                    <a:pt x="14651" y="26081"/>
                  </a:cubicBezTo>
                  <a:cubicBezTo>
                    <a:pt x="14712" y="25929"/>
                    <a:pt x="14621" y="25777"/>
                    <a:pt x="14499" y="25716"/>
                  </a:cubicBezTo>
                  <a:cubicBezTo>
                    <a:pt x="14461" y="25678"/>
                    <a:pt x="14402" y="25661"/>
                    <a:pt x="14339" y="25661"/>
                  </a:cubicBezTo>
                  <a:cubicBezTo>
                    <a:pt x="14251" y="25661"/>
                    <a:pt x="14157" y="25693"/>
                    <a:pt x="14104" y="25746"/>
                  </a:cubicBezTo>
                  <a:cubicBezTo>
                    <a:pt x="13142" y="26683"/>
                    <a:pt x="10732" y="28799"/>
                    <a:pt x="9181" y="28799"/>
                  </a:cubicBezTo>
                  <a:cubicBezTo>
                    <a:pt x="8920" y="28799"/>
                    <a:pt x="8683" y="28739"/>
                    <a:pt x="8481" y="28603"/>
                  </a:cubicBezTo>
                  <a:cubicBezTo>
                    <a:pt x="8056" y="28330"/>
                    <a:pt x="7812" y="27995"/>
                    <a:pt x="7721" y="27661"/>
                  </a:cubicBezTo>
                  <a:cubicBezTo>
                    <a:pt x="7417" y="26688"/>
                    <a:pt x="8116" y="25625"/>
                    <a:pt x="8177" y="25625"/>
                  </a:cubicBezTo>
                  <a:cubicBezTo>
                    <a:pt x="8238" y="25533"/>
                    <a:pt x="8238" y="25321"/>
                    <a:pt x="8177" y="25229"/>
                  </a:cubicBezTo>
                  <a:cubicBezTo>
                    <a:pt x="8096" y="25148"/>
                    <a:pt x="8001" y="25108"/>
                    <a:pt x="7902" y="25108"/>
                  </a:cubicBezTo>
                  <a:cubicBezTo>
                    <a:pt x="7853" y="25108"/>
                    <a:pt x="7802" y="25118"/>
                    <a:pt x="7752" y="25138"/>
                  </a:cubicBezTo>
                  <a:cubicBezTo>
                    <a:pt x="7727" y="25138"/>
                    <a:pt x="5714" y="26162"/>
                    <a:pt x="3960" y="26162"/>
                  </a:cubicBezTo>
                  <a:cubicBezTo>
                    <a:pt x="3513" y="26162"/>
                    <a:pt x="3082" y="26095"/>
                    <a:pt x="2706" y="25929"/>
                  </a:cubicBezTo>
                  <a:cubicBezTo>
                    <a:pt x="2007" y="25625"/>
                    <a:pt x="1581" y="25108"/>
                    <a:pt x="1429" y="24226"/>
                  </a:cubicBezTo>
                  <a:cubicBezTo>
                    <a:pt x="1277" y="23406"/>
                    <a:pt x="1429" y="22676"/>
                    <a:pt x="1885" y="22038"/>
                  </a:cubicBezTo>
                  <a:cubicBezTo>
                    <a:pt x="3314" y="20001"/>
                    <a:pt x="7113" y="19394"/>
                    <a:pt x="7144" y="19394"/>
                  </a:cubicBezTo>
                  <a:cubicBezTo>
                    <a:pt x="7296" y="19363"/>
                    <a:pt x="7448" y="19211"/>
                    <a:pt x="7417" y="19059"/>
                  </a:cubicBezTo>
                  <a:cubicBezTo>
                    <a:pt x="7417" y="18877"/>
                    <a:pt x="7265" y="18755"/>
                    <a:pt x="7052" y="18755"/>
                  </a:cubicBezTo>
                  <a:cubicBezTo>
                    <a:pt x="7052" y="18755"/>
                    <a:pt x="5897" y="18725"/>
                    <a:pt x="5685" y="17995"/>
                  </a:cubicBezTo>
                  <a:cubicBezTo>
                    <a:pt x="5654" y="17813"/>
                    <a:pt x="5654" y="17570"/>
                    <a:pt x="5685" y="17327"/>
                  </a:cubicBezTo>
                  <a:cubicBezTo>
                    <a:pt x="5928" y="16324"/>
                    <a:pt x="9545" y="15716"/>
                    <a:pt x="12919" y="15655"/>
                  </a:cubicBezTo>
                  <a:lnTo>
                    <a:pt x="12980" y="15655"/>
                  </a:lnTo>
                  <a:cubicBezTo>
                    <a:pt x="13192" y="15655"/>
                    <a:pt x="13284" y="15503"/>
                    <a:pt x="13284" y="15290"/>
                  </a:cubicBezTo>
                  <a:cubicBezTo>
                    <a:pt x="13284" y="15108"/>
                    <a:pt x="13132" y="14986"/>
                    <a:pt x="12949" y="14986"/>
                  </a:cubicBezTo>
                  <a:lnTo>
                    <a:pt x="12888" y="14986"/>
                  </a:lnTo>
                  <a:cubicBezTo>
                    <a:pt x="12676" y="14986"/>
                    <a:pt x="11825" y="14956"/>
                    <a:pt x="11612" y="14378"/>
                  </a:cubicBezTo>
                  <a:cubicBezTo>
                    <a:pt x="11551" y="14165"/>
                    <a:pt x="11581" y="13862"/>
                    <a:pt x="11733" y="13466"/>
                  </a:cubicBezTo>
                  <a:cubicBezTo>
                    <a:pt x="12129" y="12463"/>
                    <a:pt x="15077" y="11643"/>
                    <a:pt x="19484" y="11308"/>
                  </a:cubicBezTo>
                  <a:cubicBezTo>
                    <a:pt x="19576" y="11314"/>
                    <a:pt x="19664" y="11317"/>
                    <a:pt x="19748" y="11317"/>
                  </a:cubicBezTo>
                  <a:cubicBezTo>
                    <a:pt x="20084" y="11317"/>
                    <a:pt x="20341" y="11278"/>
                    <a:pt x="20366" y="11278"/>
                  </a:cubicBezTo>
                  <a:cubicBezTo>
                    <a:pt x="20518" y="11248"/>
                    <a:pt x="20639" y="11096"/>
                    <a:pt x="20639" y="10883"/>
                  </a:cubicBezTo>
                  <a:cubicBezTo>
                    <a:pt x="20579" y="10731"/>
                    <a:pt x="20487" y="10579"/>
                    <a:pt x="20275" y="10579"/>
                  </a:cubicBezTo>
                  <a:cubicBezTo>
                    <a:pt x="20275" y="10579"/>
                    <a:pt x="20031" y="10579"/>
                    <a:pt x="19515" y="10640"/>
                  </a:cubicBezTo>
                  <a:cubicBezTo>
                    <a:pt x="19120" y="10579"/>
                    <a:pt x="18998" y="10366"/>
                    <a:pt x="18968" y="10214"/>
                  </a:cubicBezTo>
                  <a:cubicBezTo>
                    <a:pt x="18876" y="10032"/>
                    <a:pt x="18907" y="9728"/>
                    <a:pt x="19028" y="9363"/>
                  </a:cubicBezTo>
                  <a:cubicBezTo>
                    <a:pt x="19272" y="8603"/>
                    <a:pt x="20518" y="7691"/>
                    <a:pt x="22220" y="7083"/>
                  </a:cubicBezTo>
                  <a:cubicBezTo>
                    <a:pt x="23306" y="6710"/>
                    <a:pt x="24563" y="6460"/>
                    <a:pt x="25715" y="6460"/>
                  </a:cubicBezTo>
                  <a:close/>
                  <a:moveTo>
                    <a:pt x="31635" y="0"/>
                  </a:moveTo>
                  <a:cubicBezTo>
                    <a:pt x="31502" y="0"/>
                    <a:pt x="31385" y="98"/>
                    <a:pt x="31339" y="214"/>
                  </a:cubicBezTo>
                  <a:cubicBezTo>
                    <a:pt x="31339" y="244"/>
                    <a:pt x="30336" y="2889"/>
                    <a:pt x="28542" y="6293"/>
                  </a:cubicBezTo>
                  <a:cubicBezTo>
                    <a:pt x="26141" y="2433"/>
                    <a:pt x="23284" y="1825"/>
                    <a:pt x="21734" y="1825"/>
                  </a:cubicBezTo>
                  <a:cubicBezTo>
                    <a:pt x="19727" y="1825"/>
                    <a:pt x="18086" y="2737"/>
                    <a:pt x="17569" y="3649"/>
                  </a:cubicBezTo>
                  <a:cubicBezTo>
                    <a:pt x="17265" y="4165"/>
                    <a:pt x="17144" y="4743"/>
                    <a:pt x="17296" y="5260"/>
                  </a:cubicBezTo>
                  <a:cubicBezTo>
                    <a:pt x="17357" y="5564"/>
                    <a:pt x="17509" y="5837"/>
                    <a:pt x="17661" y="6080"/>
                  </a:cubicBezTo>
                  <a:cubicBezTo>
                    <a:pt x="17007" y="6000"/>
                    <a:pt x="16205" y="5933"/>
                    <a:pt x="15393" y="5933"/>
                  </a:cubicBezTo>
                  <a:cubicBezTo>
                    <a:pt x="13750" y="5933"/>
                    <a:pt x="12070" y="6208"/>
                    <a:pt x="11521" y="7205"/>
                  </a:cubicBezTo>
                  <a:cubicBezTo>
                    <a:pt x="11247" y="7661"/>
                    <a:pt x="11217" y="8117"/>
                    <a:pt x="11338" y="8573"/>
                  </a:cubicBezTo>
                  <a:cubicBezTo>
                    <a:pt x="11399" y="8846"/>
                    <a:pt x="11521" y="9059"/>
                    <a:pt x="11673" y="9272"/>
                  </a:cubicBezTo>
                  <a:cubicBezTo>
                    <a:pt x="11326" y="9243"/>
                    <a:pt x="10948" y="9227"/>
                    <a:pt x="10554" y="9227"/>
                  </a:cubicBezTo>
                  <a:cubicBezTo>
                    <a:pt x="8875" y="9227"/>
                    <a:pt x="6896" y="9512"/>
                    <a:pt x="5715" y="10275"/>
                  </a:cubicBezTo>
                  <a:cubicBezTo>
                    <a:pt x="5107" y="10670"/>
                    <a:pt x="4712" y="11126"/>
                    <a:pt x="4590" y="11703"/>
                  </a:cubicBezTo>
                  <a:cubicBezTo>
                    <a:pt x="4378" y="12828"/>
                    <a:pt x="5107" y="13618"/>
                    <a:pt x="5867" y="14074"/>
                  </a:cubicBezTo>
                  <a:cubicBezTo>
                    <a:pt x="4043" y="14652"/>
                    <a:pt x="92" y="16111"/>
                    <a:pt x="31" y="18178"/>
                  </a:cubicBezTo>
                  <a:cubicBezTo>
                    <a:pt x="1" y="19819"/>
                    <a:pt x="1156" y="20579"/>
                    <a:pt x="2128" y="20853"/>
                  </a:cubicBezTo>
                  <a:cubicBezTo>
                    <a:pt x="1824" y="21096"/>
                    <a:pt x="1551" y="21369"/>
                    <a:pt x="1338" y="21734"/>
                  </a:cubicBezTo>
                  <a:cubicBezTo>
                    <a:pt x="761" y="22524"/>
                    <a:pt x="578" y="23436"/>
                    <a:pt x="761" y="24470"/>
                  </a:cubicBezTo>
                  <a:cubicBezTo>
                    <a:pt x="1004" y="25564"/>
                    <a:pt x="1520" y="26293"/>
                    <a:pt x="2402" y="26658"/>
                  </a:cubicBezTo>
                  <a:cubicBezTo>
                    <a:pt x="2861" y="26851"/>
                    <a:pt x="3373" y="26927"/>
                    <a:pt x="3895" y="26927"/>
                  </a:cubicBezTo>
                  <a:cubicBezTo>
                    <a:pt x="5100" y="26927"/>
                    <a:pt x="6359" y="26520"/>
                    <a:pt x="7144" y="26202"/>
                  </a:cubicBezTo>
                  <a:lnTo>
                    <a:pt x="7144" y="26202"/>
                  </a:lnTo>
                  <a:cubicBezTo>
                    <a:pt x="6961" y="26688"/>
                    <a:pt x="6840" y="27296"/>
                    <a:pt x="7083" y="27904"/>
                  </a:cubicBezTo>
                  <a:cubicBezTo>
                    <a:pt x="7235" y="28451"/>
                    <a:pt x="7569" y="28877"/>
                    <a:pt x="8086" y="29242"/>
                  </a:cubicBezTo>
                  <a:cubicBezTo>
                    <a:pt x="8414" y="29468"/>
                    <a:pt x="8785" y="29565"/>
                    <a:pt x="9180" y="29565"/>
                  </a:cubicBezTo>
                  <a:cubicBezTo>
                    <a:pt x="10797" y="29565"/>
                    <a:pt x="12810" y="27939"/>
                    <a:pt x="13861" y="26962"/>
                  </a:cubicBezTo>
                  <a:cubicBezTo>
                    <a:pt x="13861" y="27296"/>
                    <a:pt x="13861" y="27722"/>
                    <a:pt x="14013" y="28117"/>
                  </a:cubicBezTo>
                  <a:cubicBezTo>
                    <a:pt x="14287" y="28938"/>
                    <a:pt x="14864" y="29485"/>
                    <a:pt x="15776" y="29667"/>
                  </a:cubicBezTo>
                  <a:cubicBezTo>
                    <a:pt x="15888" y="29691"/>
                    <a:pt x="16002" y="29703"/>
                    <a:pt x="16118" y="29703"/>
                  </a:cubicBezTo>
                  <a:cubicBezTo>
                    <a:pt x="18057" y="29703"/>
                    <a:pt x="20556" y="26503"/>
                    <a:pt x="21703" y="24926"/>
                  </a:cubicBezTo>
                  <a:cubicBezTo>
                    <a:pt x="21855" y="25442"/>
                    <a:pt x="22311" y="26141"/>
                    <a:pt x="23497" y="26293"/>
                  </a:cubicBezTo>
                  <a:cubicBezTo>
                    <a:pt x="23540" y="26298"/>
                    <a:pt x="23583" y="26301"/>
                    <a:pt x="23627" y="26301"/>
                  </a:cubicBezTo>
                  <a:cubicBezTo>
                    <a:pt x="24110" y="26301"/>
                    <a:pt x="24641" y="25994"/>
                    <a:pt x="25199" y="25381"/>
                  </a:cubicBezTo>
                  <a:cubicBezTo>
                    <a:pt x="26779" y="23649"/>
                    <a:pt x="28542" y="19758"/>
                    <a:pt x="28694" y="17175"/>
                  </a:cubicBezTo>
                  <a:cubicBezTo>
                    <a:pt x="28846" y="17266"/>
                    <a:pt x="28998" y="17418"/>
                    <a:pt x="29181" y="17509"/>
                  </a:cubicBezTo>
                  <a:cubicBezTo>
                    <a:pt x="29424" y="17615"/>
                    <a:pt x="29697" y="17669"/>
                    <a:pt x="29986" y="17669"/>
                  </a:cubicBezTo>
                  <a:cubicBezTo>
                    <a:pt x="30275" y="17669"/>
                    <a:pt x="30579" y="17615"/>
                    <a:pt x="30883" y="17509"/>
                  </a:cubicBezTo>
                  <a:cubicBezTo>
                    <a:pt x="32311" y="16962"/>
                    <a:pt x="32251" y="13831"/>
                    <a:pt x="31399" y="11096"/>
                  </a:cubicBezTo>
                  <a:cubicBezTo>
                    <a:pt x="31035" y="9971"/>
                    <a:pt x="30275" y="8056"/>
                    <a:pt x="28968" y="6901"/>
                  </a:cubicBezTo>
                  <a:cubicBezTo>
                    <a:pt x="30852" y="3345"/>
                    <a:pt x="31916" y="548"/>
                    <a:pt x="31947" y="487"/>
                  </a:cubicBezTo>
                  <a:cubicBezTo>
                    <a:pt x="32007" y="396"/>
                    <a:pt x="32007" y="336"/>
                    <a:pt x="31947" y="244"/>
                  </a:cubicBezTo>
                  <a:cubicBezTo>
                    <a:pt x="31916" y="184"/>
                    <a:pt x="31855" y="62"/>
                    <a:pt x="31764" y="32"/>
                  </a:cubicBezTo>
                  <a:cubicBezTo>
                    <a:pt x="31721" y="10"/>
                    <a:pt x="31677" y="0"/>
                    <a:pt x="31635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46" name="Google Shape;346;p4"/>
            <p:cNvGrpSpPr/>
            <p:nvPr/>
          </p:nvGrpSpPr>
          <p:grpSpPr>
            <a:xfrm rot="913468">
              <a:off x="8166677" y="732329"/>
              <a:ext cx="775871" cy="520748"/>
              <a:chOff x="6587025" y="4699175"/>
              <a:chExt cx="775875" cy="520750"/>
            </a:xfrm>
          </p:grpSpPr>
          <p:sp>
            <p:nvSpPr>
              <p:cNvPr id="347" name="Google Shape;347;p4"/>
              <p:cNvSpPr/>
              <p:nvPr/>
            </p:nvSpPr>
            <p:spPr>
              <a:xfrm>
                <a:off x="6587025" y="4699175"/>
                <a:ext cx="775875" cy="520750"/>
              </a:xfrm>
              <a:custGeom>
                <a:rect b="b" l="l" r="r" t="t"/>
                <a:pathLst>
                  <a:path extrusionOk="0" h="20830" w="31035">
                    <a:moveTo>
                      <a:pt x="3274" y="706"/>
                    </a:moveTo>
                    <a:cubicBezTo>
                      <a:pt x="3307" y="706"/>
                      <a:pt x="3340" y="708"/>
                      <a:pt x="3374" y="710"/>
                    </a:cubicBezTo>
                    <a:cubicBezTo>
                      <a:pt x="3496" y="710"/>
                      <a:pt x="3830" y="741"/>
                      <a:pt x="3860" y="771"/>
                    </a:cubicBezTo>
                    <a:cubicBezTo>
                      <a:pt x="3921" y="802"/>
                      <a:pt x="3952" y="954"/>
                      <a:pt x="3952" y="1075"/>
                    </a:cubicBezTo>
                    <a:cubicBezTo>
                      <a:pt x="4043" y="1379"/>
                      <a:pt x="4134" y="1835"/>
                      <a:pt x="4438" y="2534"/>
                    </a:cubicBezTo>
                    <a:cubicBezTo>
                      <a:pt x="4278" y="2466"/>
                      <a:pt x="4085" y="2432"/>
                      <a:pt x="3857" y="2432"/>
                    </a:cubicBezTo>
                    <a:cubicBezTo>
                      <a:pt x="3781" y="2432"/>
                      <a:pt x="3701" y="2435"/>
                      <a:pt x="3617" y="2443"/>
                    </a:cubicBezTo>
                    <a:cubicBezTo>
                      <a:pt x="2857" y="2473"/>
                      <a:pt x="2037" y="2899"/>
                      <a:pt x="1338" y="3689"/>
                    </a:cubicBezTo>
                    <a:cubicBezTo>
                      <a:pt x="1398" y="3324"/>
                      <a:pt x="1459" y="2990"/>
                      <a:pt x="1550" y="2717"/>
                    </a:cubicBezTo>
                    <a:cubicBezTo>
                      <a:pt x="1757" y="2097"/>
                      <a:pt x="2220" y="706"/>
                      <a:pt x="3274" y="706"/>
                    </a:cubicBezTo>
                    <a:close/>
                    <a:moveTo>
                      <a:pt x="28937" y="14290"/>
                    </a:moveTo>
                    <a:cubicBezTo>
                      <a:pt x="29689" y="14290"/>
                      <a:pt x="30289" y="14358"/>
                      <a:pt x="30335" y="14571"/>
                    </a:cubicBezTo>
                    <a:cubicBezTo>
                      <a:pt x="30365" y="14753"/>
                      <a:pt x="30365" y="14996"/>
                      <a:pt x="30274" y="15209"/>
                    </a:cubicBezTo>
                    <a:cubicBezTo>
                      <a:pt x="30031" y="16151"/>
                      <a:pt x="28998" y="17154"/>
                      <a:pt x="27478" y="17975"/>
                    </a:cubicBezTo>
                    <a:cubicBezTo>
                      <a:pt x="27751" y="17185"/>
                      <a:pt x="27782" y="16455"/>
                      <a:pt x="27539" y="15787"/>
                    </a:cubicBezTo>
                    <a:cubicBezTo>
                      <a:pt x="27356" y="15179"/>
                      <a:pt x="26991" y="14723"/>
                      <a:pt x="26627" y="14419"/>
                    </a:cubicBezTo>
                    <a:cubicBezTo>
                      <a:pt x="27280" y="14358"/>
                      <a:pt x="28185" y="14290"/>
                      <a:pt x="28937" y="14290"/>
                    </a:cubicBezTo>
                    <a:close/>
                    <a:moveTo>
                      <a:pt x="3725" y="3080"/>
                    </a:moveTo>
                    <a:cubicBezTo>
                      <a:pt x="4440" y="3080"/>
                      <a:pt x="4896" y="3478"/>
                      <a:pt x="4955" y="3507"/>
                    </a:cubicBezTo>
                    <a:cubicBezTo>
                      <a:pt x="5441" y="4419"/>
                      <a:pt x="6231" y="5635"/>
                      <a:pt x="7447" y="7185"/>
                    </a:cubicBezTo>
                    <a:cubicBezTo>
                      <a:pt x="12331" y="13493"/>
                      <a:pt x="21942" y="14547"/>
                      <a:pt x="24366" y="14547"/>
                    </a:cubicBezTo>
                    <a:cubicBezTo>
                      <a:pt x="24476" y="14547"/>
                      <a:pt x="24572" y="14544"/>
                      <a:pt x="24651" y="14540"/>
                    </a:cubicBezTo>
                    <a:cubicBezTo>
                      <a:pt x="24925" y="14540"/>
                      <a:pt x="25259" y="14480"/>
                      <a:pt x="25624" y="14449"/>
                    </a:cubicBezTo>
                    <a:cubicBezTo>
                      <a:pt x="25836" y="14571"/>
                      <a:pt x="26627" y="15057"/>
                      <a:pt x="26900" y="15939"/>
                    </a:cubicBezTo>
                    <a:cubicBezTo>
                      <a:pt x="27143" y="16638"/>
                      <a:pt x="27022" y="17458"/>
                      <a:pt x="26566" y="18370"/>
                    </a:cubicBezTo>
                    <a:cubicBezTo>
                      <a:pt x="25988" y="18613"/>
                      <a:pt x="25381" y="18857"/>
                      <a:pt x="24712" y="19069"/>
                    </a:cubicBezTo>
                    <a:cubicBezTo>
                      <a:pt x="22782" y="19736"/>
                      <a:pt x="20491" y="20155"/>
                      <a:pt x="18071" y="20155"/>
                    </a:cubicBezTo>
                    <a:cubicBezTo>
                      <a:pt x="14203" y="20155"/>
                      <a:pt x="10003" y="19085"/>
                      <a:pt x="6414" y="16243"/>
                    </a:cubicBezTo>
                    <a:cubicBezTo>
                      <a:pt x="2523" y="13112"/>
                      <a:pt x="1186" y="8218"/>
                      <a:pt x="1246" y="4783"/>
                    </a:cubicBezTo>
                    <a:cubicBezTo>
                      <a:pt x="1246" y="4783"/>
                      <a:pt x="1307" y="4783"/>
                      <a:pt x="1307" y="4753"/>
                    </a:cubicBezTo>
                    <a:cubicBezTo>
                      <a:pt x="2097" y="3720"/>
                      <a:pt x="2888" y="3173"/>
                      <a:pt x="3648" y="3081"/>
                    </a:cubicBezTo>
                    <a:cubicBezTo>
                      <a:pt x="3674" y="3080"/>
                      <a:pt x="3700" y="3080"/>
                      <a:pt x="3725" y="3080"/>
                    </a:cubicBezTo>
                    <a:close/>
                    <a:moveTo>
                      <a:pt x="3232" y="1"/>
                    </a:moveTo>
                    <a:cubicBezTo>
                      <a:pt x="2173" y="1"/>
                      <a:pt x="1341" y="904"/>
                      <a:pt x="912" y="2534"/>
                    </a:cubicBezTo>
                    <a:cubicBezTo>
                      <a:pt x="0" y="5878"/>
                      <a:pt x="1003" y="12717"/>
                      <a:pt x="6018" y="16729"/>
                    </a:cubicBezTo>
                    <a:cubicBezTo>
                      <a:pt x="9732" y="19726"/>
                      <a:pt x="14111" y="20829"/>
                      <a:pt x="18142" y="20829"/>
                    </a:cubicBezTo>
                    <a:cubicBezTo>
                      <a:pt x="20611" y="20829"/>
                      <a:pt x="22950" y="20415"/>
                      <a:pt x="24925" y="19769"/>
                    </a:cubicBezTo>
                    <a:cubicBezTo>
                      <a:pt x="28207" y="18705"/>
                      <a:pt x="30487" y="17033"/>
                      <a:pt x="30943" y="15361"/>
                    </a:cubicBezTo>
                    <a:cubicBezTo>
                      <a:pt x="31004" y="15057"/>
                      <a:pt x="31034" y="14723"/>
                      <a:pt x="30973" y="14419"/>
                    </a:cubicBezTo>
                    <a:cubicBezTo>
                      <a:pt x="30880" y="13800"/>
                      <a:pt x="30103" y="13598"/>
                      <a:pt x="28844" y="13598"/>
                    </a:cubicBezTo>
                    <a:cubicBezTo>
                      <a:pt x="28063" y="13598"/>
                      <a:pt x="27095" y="13676"/>
                      <a:pt x="25988" y="13781"/>
                    </a:cubicBezTo>
                    <a:cubicBezTo>
                      <a:pt x="25502" y="13811"/>
                      <a:pt x="25016" y="13841"/>
                      <a:pt x="24621" y="13872"/>
                    </a:cubicBezTo>
                    <a:cubicBezTo>
                      <a:pt x="24525" y="13878"/>
                      <a:pt x="24406" y="13882"/>
                      <a:pt x="24264" y="13882"/>
                    </a:cubicBezTo>
                    <a:cubicBezTo>
                      <a:pt x="21793" y="13882"/>
                      <a:pt x="12623" y="12770"/>
                      <a:pt x="7994" y="6790"/>
                    </a:cubicBezTo>
                    <a:cubicBezTo>
                      <a:pt x="5137" y="3142"/>
                      <a:pt x="4742" y="1531"/>
                      <a:pt x="4590" y="893"/>
                    </a:cubicBezTo>
                    <a:cubicBezTo>
                      <a:pt x="4438" y="194"/>
                      <a:pt x="4256" y="103"/>
                      <a:pt x="3435" y="11"/>
                    </a:cubicBezTo>
                    <a:cubicBezTo>
                      <a:pt x="3366" y="4"/>
                      <a:pt x="3299" y="1"/>
                      <a:pt x="32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8" name="Google Shape;348;p4"/>
              <p:cNvSpPr/>
              <p:nvPr/>
            </p:nvSpPr>
            <p:spPr>
              <a:xfrm>
                <a:off x="6642475" y="4897775"/>
                <a:ext cx="572225" cy="268200"/>
              </a:xfrm>
              <a:custGeom>
                <a:rect b="b" l="l" r="r" t="t"/>
                <a:pathLst>
                  <a:path extrusionOk="0" h="10728" w="22889">
                    <a:moveTo>
                      <a:pt x="670" y="1"/>
                    </a:moveTo>
                    <a:cubicBezTo>
                      <a:pt x="518" y="1"/>
                      <a:pt x="366" y="92"/>
                      <a:pt x="335" y="244"/>
                    </a:cubicBezTo>
                    <a:lnTo>
                      <a:pt x="335" y="274"/>
                    </a:lnTo>
                    <a:cubicBezTo>
                      <a:pt x="335" y="426"/>
                      <a:pt x="1" y="3952"/>
                      <a:pt x="6475" y="8207"/>
                    </a:cubicBezTo>
                    <a:cubicBezTo>
                      <a:pt x="9430" y="10186"/>
                      <a:pt x="12985" y="10728"/>
                      <a:pt x="16010" y="10728"/>
                    </a:cubicBezTo>
                    <a:cubicBezTo>
                      <a:pt x="19583" y="10728"/>
                      <a:pt x="22415" y="9973"/>
                      <a:pt x="22646" y="9940"/>
                    </a:cubicBezTo>
                    <a:cubicBezTo>
                      <a:pt x="22828" y="9879"/>
                      <a:pt x="22889" y="9697"/>
                      <a:pt x="22859" y="9514"/>
                    </a:cubicBezTo>
                    <a:cubicBezTo>
                      <a:pt x="22832" y="9355"/>
                      <a:pt x="22690" y="9266"/>
                      <a:pt x="22512" y="9266"/>
                    </a:cubicBezTo>
                    <a:cubicBezTo>
                      <a:pt x="22487" y="9266"/>
                      <a:pt x="22460" y="9267"/>
                      <a:pt x="22433" y="9271"/>
                    </a:cubicBezTo>
                    <a:cubicBezTo>
                      <a:pt x="22400" y="9305"/>
                      <a:pt x="19555" y="10064"/>
                      <a:pt x="15975" y="10064"/>
                    </a:cubicBezTo>
                    <a:cubicBezTo>
                      <a:pt x="13043" y="10064"/>
                      <a:pt x="9618" y="9555"/>
                      <a:pt x="6840" y="7721"/>
                    </a:cubicBezTo>
                    <a:cubicBezTo>
                      <a:pt x="761" y="3678"/>
                      <a:pt x="974" y="426"/>
                      <a:pt x="974" y="396"/>
                    </a:cubicBezTo>
                    <a:cubicBezTo>
                      <a:pt x="1004" y="183"/>
                      <a:pt x="852" y="31"/>
                      <a:pt x="67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9" name="Google Shape;349;p4"/>
              <p:cNvSpPr/>
              <p:nvPr/>
            </p:nvSpPr>
            <p:spPr>
              <a:xfrm>
                <a:off x="6693400" y="4910550"/>
                <a:ext cx="215075" cy="186450"/>
              </a:xfrm>
              <a:custGeom>
                <a:rect b="b" l="l" r="r" t="t"/>
                <a:pathLst>
                  <a:path extrusionOk="0" h="7458" w="8603">
                    <a:moveTo>
                      <a:pt x="392" y="0"/>
                    </a:moveTo>
                    <a:cubicBezTo>
                      <a:pt x="344" y="0"/>
                      <a:pt x="294" y="12"/>
                      <a:pt x="244" y="37"/>
                    </a:cubicBezTo>
                    <a:cubicBezTo>
                      <a:pt x="122" y="37"/>
                      <a:pt x="31" y="98"/>
                      <a:pt x="31" y="219"/>
                    </a:cubicBezTo>
                    <a:cubicBezTo>
                      <a:pt x="1" y="310"/>
                      <a:pt x="31" y="371"/>
                      <a:pt x="31" y="462"/>
                    </a:cubicBezTo>
                    <a:cubicBezTo>
                      <a:pt x="2463" y="5933"/>
                      <a:pt x="7903" y="7362"/>
                      <a:pt x="8147" y="7453"/>
                    </a:cubicBezTo>
                    <a:cubicBezTo>
                      <a:pt x="8166" y="7456"/>
                      <a:pt x="8184" y="7458"/>
                      <a:pt x="8203" y="7458"/>
                    </a:cubicBezTo>
                    <a:cubicBezTo>
                      <a:pt x="8360" y="7458"/>
                      <a:pt x="8487" y="7346"/>
                      <a:pt x="8542" y="7210"/>
                    </a:cubicBezTo>
                    <a:cubicBezTo>
                      <a:pt x="8602" y="7028"/>
                      <a:pt x="8481" y="6876"/>
                      <a:pt x="8329" y="6785"/>
                    </a:cubicBezTo>
                    <a:cubicBezTo>
                      <a:pt x="8299" y="6785"/>
                      <a:pt x="2979" y="5356"/>
                      <a:pt x="700" y="189"/>
                    </a:cubicBezTo>
                    <a:cubicBezTo>
                      <a:pt x="634" y="79"/>
                      <a:pt x="520" y="0"/>
                      <a:pt x="39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50" name="Google Shape;350;p4"/>
            <p:cNvGrpSpPr/>
            <p:nvPr/>
          </p:nvGrpSpPr>
          <p:grpSpPr>
            <a:xfrm>
              <a:off x="8997300" y="861125"/>
              <a:ext cx="354150" cy="394425"/>
              <a:chOff x="7037625" y="1519300"/>
              <a:chExt cx="354150" cy="394425"/>
            </a:xfrm>
          </p:grpSpPr>
          <p:sp>
            <p:nvSpPr>
              <p:cNvPr id="351" name="Google Shape;351;p4"/>
              <p:cNvSpPr/>
              <p:nvPr/>
            </p:nvSpPr>
            <p:spPr>
              <a:xfrm>
                <a:off x="7037625" y="1519300"/>
                <a:ext cx="354150" cy="394425"/>
              </a:xfrm>
              <a:custGeom>
                <a:rect b="b" l="l" r="r" t="t"/>
                <a:pathLst>
                  <a:path extrusionOk="0" h="15777" w="14166">
                    <a:moveTo>
                      <a:pt x="1065" y="670"/>
                    </a:moveTo>
                    <a:cubicBezTo>
                      <a:pt x="1581" y="670"/>
                      <a:pt x="2280" y="2189"/>
                      <a:pt x="2767" y="3952"/>
                    </a:cubicBezTo>
                    <a:lnTo>
                      <a:pt x="2676" y="4013"/>
                    </a:lnTo>
                    <a:cubicBezTo>
                      <a:pt x="1703" y="3010"/>
                      <a:pt x="639" y="1794"/>
                      <a:pt x="669" y="1095"/>
                    </a:cubicBezTo>
                    <a:cubicBezTo>
                      <a:pt x="669" y="943"/>
                      <a:pt x="761" y="852"/>
                      <a:pt x="852" y="761"/>
                    </a:cubicBezTo>
                    <a:cubicBezTo>
                      <a:pt x="943" y="730"/>
                      <a:pt x="1004" y="670"/>
                      <a:pt x="1065" y="670"/>
                    </a:cubicBezTo>
                    <a:close/>
                    <a:moveTo>
                      <a:pt x="5685" y="3223"/>
                    </a:moveTo>
                    <a:cubicBezTo>
                      <a:pt x="5837" y="3253"/>
                      <a:pt x="6414" y="3436"/>
                      <a:pt x="6688" y="3800"/>
                    </a:cubicBezTo>
                    <a:cubicBezTo>
                      <a:pt x="6779" y="3983"/>
                      <a:pt x="6779" y="4256"/>
                      <a:pt x="6718" y="4560"/>
                    </a:cubicBezTo>
                    <a:cubicBezTo>
                      <a:pt x="6627" y="4834"/>
                      <a:pt x="6475" y="4986"/>
                      <a:pt x="6262" y="5047"/>
                    </a:cubicBezTo>
                    <a:cubicBezTo>
                      <a:pt x="6150" y="5084"/>
                      <a:pt x="6027" y="5100"/>
                      <a:pt x="5899" y="5100"/>
                    </a:cubicBezTo>
                    <a:cubicBezTo>
                      <a:pt x="5402" y="5100"/>
                      <a:pt x="4838" y="4863"/>
                      <a:pt x="4621" y="4743"/>
                    </a:cubicBezTo>
                    <a:cubicBezTo>
                      <a:pt x="4573" y="4723"/>
                      <a:pt x="4522" y="4713"/>
                      <a:pt x="4471" y="4713"/>
                    </a:cubicBezTo>
                    <a:cubicBezTo>
                      <a:pt x="4363" y="4713"/>
                      <a:pt x="4258" y="4760"/>
                      <a:pt x="4195" y="4864"/>
                    </a:cubicBezTo>
                    <a:cubicBezTo>
                      <a:pt x="4104" y="5016"/>
                      <a:pt x="4135" y="5199"/>
                      <a:pt x="4287" y="5320"/>
                    </a:cubicBezTo>
                    <a:cubicBezTo>
                      <a:pt x="4469" y="5502"/>
                      <a:pt x="4925" y="5958"/>
                      <a:pt x="4925" y="6262"/>
                    </a:cubicBezTo>
                    <a:cubicBezTo>
                      <a:pt x="4925" y="6354"/>
                      <a:pt x="4925" y="6414"/>
                      <a:pt x="4803" y="6506"/>
                    </a:cubicBezTo>
                    <a:cubicBezTo>
                      <a:pt x="4718" y="6580"/>
                      <a:pt x="4619" y="6611"/>
                      <a:pt x="4512" y="6611"/>
                    </a:cubicBezTo>
                    <a:cubicBezTo>
                      <a:pt x="4005" y="6611"/>
                      <a:pt x="3334" y="5923"/>
                      <a:pt x="3283" y="5898"/>
                    </a:cubicBezTo>
                    <a:cubicBezTo>
                      <a:pt x="3223" y="5817"/>
                      <a:pt x="3135" y="5776"/>
                      <a:pt x="3038" y="5776"/>
                    </a:cubicBezTo>
                    <a:cubicBezTo>
                      <a:pt x="2990" y="5776"/>
                      <a:pt x="2939" y="5786"/>
                      <a:pt x="2888" y="5806"/>
                    </a:cubicBezTo>
                    <a:cubicBezTo>
                      <a:pt x="2736" y="5898"/>
                      <a:pt x="2676" y="6050"/>
                      <a:pt x="2736" y="6202"/>
                    </a:cubicBezTo>
                    <a:cubicBezTo>
                      <a:pt x="2919" y="6749"/>
                      <a:pt x="3101" y="8086"/>
                      <a:pt x="2524" y="8329"/>
                    </a:cubicBezTo>
                    <a:cubicBezTo>
                      <a:pt x="2493" y="8344"/>
                      <a:pt x="2455" y="8352"/>
                      <a:pt x="2421" y="8352"/>
                    </a:cubicBezTo>
                    <a:cubicBezTo>
                      <a:pt x="2387" y="8352"/>
                      <a:pt x="2356" y="8344"/>
                      <a:pt x="2341" y="8329"/>
                    </a:cubicBezTo>
                    <a:cubicBezTo>
                      <a:pt x="2007" y="8117"/>
                      <a:pt x="1673" y="7296"/>
                      <a:pt x="1460" y="6688"/>
                    </a:cubicBezTo>
                    <a:cubicBezTo>
                      <a:pt x="1733" y="6080"/>
                      <a:pt x="2189" y="5472"/>
                      <a:pt x="2767" y="4864"/>
                    </a:cubicBezTo>
                    <a:cubicBezTo>
                      <a:pt x="2949" y="5107"/>
                      <a:pt x="3101" y="5259"/>
                      <a:pt x="3192" y="5290"/>
                    </a:cubicBezTo>
                    <a:cubicBezTo>
                      <a:pt x="3253" y="5320"/>
                      <a:pt x="3344" y="5351"/>
                      <a:pt x="3405" y="5351"/>
                    </a:cubicBezTo>
                    <a:cubicBezTo>
                      <a:pt x="3587" y="5351"/>
                      <a:pt x="3739" y="5199"/>
                      <a:pt x="3739" y="5016"/>
                    </a:cubicBezTo>
                    <a:cubicBezTo>
                      <a:pt x="3739" y="4986"/>
                      <a:pt x="3739" y="4955"/>
                      <a:pt x="3709" y="4895"/>
                    </a:cubicBezTo>
                    <a:cubicBezTo>
                      <a:pt x="3679" y="4712"/>
                      <a:pt x="3587" y="4439"/>
                      <a:pt x="3527" y="4135"/>
                    </a:cubicBezTo>
                    <a:cubicBezTo>
                      <a:pt x="4256" y="3618"/>
                      <a:pt x="4955" y="3314"/>
                      <a:pt x="5685" y="3223"/>
                    </a:cubicBezTo>
                    <a:close/>
                    <a:moveTo>
                      <a:pt x="7174" y="3344"/>
                    </a:moveTo>
                    <a:lnTo>
                      <a:pt x="7174" y="3344"/>
                    </a:lnTo>
                    <a:cubicBezTo>
                      <a:pt x="8268" y="3709"/>
                      <a:pt x="9332" y="4591"/>
                      <a:pt x="10214" y="5928"/>
                    </a:cubicBezTo>
                    <a:cubicBezTo>
                      <a:pt x="11916" y="8542"/>
                      <a:pt x="13223" y="13314"/>
                      <a:pt x="11551" y="14682"/>
                    </a:cubicBezTo>
                    <a:cubicBezTo>
                      <a:pt x="11186" y="14925"/>
                      <a:pt x="10700" y="15077"/>
                      <a:pt x="10062" y="15077"/>
                    </a:cubicBezTo>
                    <a:cubicBezTo>
                      <a:pt x="7964" y="15077"/>
                      <a:pt x="4955" y="13497"/>
                      <a:pt x="3527" y="12585"/>
                    </a:cubicBezTo>
                    <a:cubicBezTo>
                      <a:pt x="2463" y="11886"/>
                      <a:pt x="1156" y="10487"/>
                      <a:pt x="1004" y="8755"/>
                    </a:cubicBezTo>
                    <a:cubicBezTo>
                      <a:pt x="973" y="8451"/>
                      <a:pt x="1004" y="8086"/>
                      <a:pt x="1065" y="7782"/>
                    </a:cubicBezTo>
                    <a:cubicBezTo>
                      <a:pt x="1247" y="8238"/>
                      <a:pt x="1551" y="8755"/>
                      <a:pt x="1976" y="8937"/>
                    </a:cubicBezTo>
                    <a:cubicBezTo>
                      <a:pt x="2068" y="8998"/>
                      <a:pt x="2220" y="8998"/>
                      <a:pt x="2341" y="8998"/>
                    </a:cubicBezTo>
                    <a:cubicBezTo>
                      <a:pt x="2463" y="8998"/>
                      <a:pt x="2615" y="8968"/>
                      <a:pt x="2736" y="8937"/>
                    </a:cubicBezTo>
                    <a:cubicBezTo>
                      <a:pt x="3496" y="8603"/>
                      <a:pt x="3527" y="7630"/>
                      <a:pt x="3435" y="6931"/>
                    </a:cubicBezTo>
                    <a:lnTo>
                      <a:pt x="3435" y="6931"/>
                    </a:lnTo>
                    <a:cubicBezTo>
                      <a:pt x="3738" y="7099"/>
                      <a:pt x="4059" y="7211"/>
                      <a:pt x="4373" y="7211"/>
                    </a:cubicBezTo>
                    <a:cubicBezTo>
                      <a:pt x="4627" y="7211"/>
                      <a:pt x="4876" y="7138"/>
                      <a:pt x="5107" y="6961"/>
                    </a:cubicBezTo>
                    <a:cubicBezTo>
                      <a:pt x="5350" y="6749"/>
                      <a:pt x="5502" y="6506"/>
                      <a:pt x="5502" y="6202"/>
                    </a:cubicBezTo>
                    <a:cubicBezTo>
                      <a:pt x="5502" y="5989"/>
                      <a:pt x="5472" y="5837"/>
                      <a:pt x="5381" y="5715"/>
                    </a:cubicBezTo>
                    <a:lnTo>
                      <a:pt x="5381" y="5715"/>
                    </a:lnTo>
                    <a:cubicBezTo>
                      <a:pt x="5510" y="5739"/>
                      <a:pt x="5649" y="5753"/>
                      <a:pt x="5790" y="5753"/>
                    </a:cubicBezTo>
                    <a:cubicBezTo>
                      <a:pt x="6012" y="5753"/>
                      <a:pt x="6240" y="5717"/>
                      <a:pt x="6445" y="5624"/>
                    </a:cubicBezTo>
                    <a:cubicBezTo>
                      <a:pt x="6840" y="5472"/>
                      <a:pt x="7113" y="5168"/>
                      <a:pt x="7296" y="4712"/>
                    </a:cubicBezTo>
                    <a:cubicBezTo>
                      <a:pt x="7478" y="4226"/>
                      <a:pt x="7448" y="3770"/>
                      <a:pt x="7205" y="3375"/>
                    </a:cubicBezTo>
                    <a:lnTo>
                      <a:pt x="7174" y="3344"/>
                    </a:lnTo>
                    <a:close/>
                    <a:moveTo>
                      <a:pt x="1095" y="1"/>
                    </a:moveTo>
                    <a:cubicBezTo>
                      <a:pt x="913" y="1"/>
                      <a:pt x="669" y="92"/>
                      <a:pt x="487" y="183"/>
                    </a:cubicBezTo>
                    <a:cubicBezTo>
                      <a:pt x="183" y="426"/>
                      <a:pt x="31" y="730"/>
                      <a:pt x="31" y="1065"/>
                    </a:cubicBezTo>
                    <a:cubicBezTo>
                      <a:pt x="1" y="2098"/>
                      <a:pt x="1277" y="3527"/>
                      <a:pt x="2220" y="4439"/>
                    </a:cubicBezTo>
                    <a:cubicBezTo>
                      <a:pt x="913" y="5806"/>
                      <a:pt x="274" y="7296"/>
                      <a:pt x="396" y="8816"/>
                    </a:cubicBezTo>
                    <a:cubicBezTo>
                      <a:pt x="609" y="10791"/>
                      <a:pt x="1976" y="12342"/>
                      <a:pt x="3192" y="13162"/>
                    </a:cubicBezTo>
                    <a:cubicBezTo>
                      <a:pt x="3587" y="13405"/>
                      <a:pt x="7265" y="15776"/>
                      <a:pt x="10062" y="15776"/>
                    </a:cubicBezTo>
                    <a:cubicBezTo>
                      <a:pt x="10852" y="15776"/>
                      <a:pt x="11460" y="15594"/>
                      <a:pt x="11946" y="15199"/>
                    </a:cubicBezTo>
                    <a:cubicBezTo>
                      <a:pt x="14165" y="13405"/>
                      <a:pt x="12372" y="8025"/>
                      <a:pt x="10791" y="5624"/>
                    </a:cubicBezTo>
                    <a:cubicBezTo>
                      <a:pt x="9484" y="3679"/>
                      <a:pt x="7752" y="2554"/>
                      <a:pt x="6019" y="2554"/>
                    </a:cubicBezTo>
                    <a:cubicBezTo>
                      <a:pt x="5107" y="2554"/>
                      <a:pt x="4195" y="2858"/>
                      <a:pt x="3375" y="3466"/>
                    </a:cubicBezTo>
                    <a:cubicBezTo>
                      <a:pt x="2919" y="1946"/>
                      <a:pt x="2159" y="1"/>
                      <a:pt x="10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2" name="Google Shape;352;p4"/>
              <p:cNvSpPr/>
              <p:nvPr/>
            </p:nvSpPr>
            <p:spPr>
              <a:xfrm>
                <a:off x="7112850" y="1768400"/>
                <a:ext cx="48675" cy="31325"/>
              </a:xfrm>
              <a:custGeom>
                <a:rect b="b" l="l" r="r" t="t"/>
                <a:pathLst>
                  <a:path extrusionOk="0" h="1253" w="1947">
                    <a:moveTo>
                      <a:pt x="413" y="1"/>
                    </a:moveTo>
                    <a:cubicBezTo>
                      <a:pt x="288" y="1"/>
                      <a:pt x="158" y="79"/>
                      <a:pt x="92" y="189"/>
                    </a:cubicBezTo>
                    <a:cubicBezTo>
                      <a:pt x="1" y="341"/>
                      <a:pt x="92" y="554"/>
                      <a:pt x="244" y="645"/>
                    </a:cubicBezTo>
                    <a:lnTo>
                      <a:pt x="1430" y="1192"/>
                    </a:lnTo>
                    <a:cubicBezTo>
                      <a:pt x="1460" y="1253"/>
                      <a:pt x="1490" y="1253"/>
                      <a:pt x="1582" y="1253"/>
                    </a:cubicBezTo>
                    <a:cubicBezTo>
                      <a:pt x="1673" y="1253"/>
                      <a:pt x="1794" y="1162"/>
                      <a:pt x="1885" y="1040"/>
                    </a:cubicBezTo>
                    <a:cubicBezTo>
                      <a:pt x="1946" y="919"/>
                      <a:pt x="1885" y="675"/>
                      <a:pt x="1733" y="584"/>
                    </a:cubicBezTo>
                    <a:lnTo>
                      <a:pt x="548" y="37"/>
                    </a:lnTo>
                    <a:cubicBezTo>
                      <a:pt x="506" y="12"/>
                      <a:pt x="460" y="1"/>
                      <a:pt x="4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3" name="Google Shape;353;p4"/>
              <p:cNvSpPr/>
              <p:nvPr/>
            </p:nvSpPr>
            <p:spPr>
              <a:xfrm>
                <a:off x="7153900" y="1718500"/>
                <a:ext cx="43325" cy="44750"/>
              </a:xfrm>
              <a:custGeom>
                <a:rect b="b" l="l" r="r" t="t"/>
                <a:pathLst>
                  <a:path extrusionOk="0" h="1790" w="1733">
                    <a:moveTo>
                      <a:pt x="377" y="0"/>
                    </a:moveTo>
                    <a:cubicBezTo>
                      <a:pt x="294" y="0"/>
                      <a:pt x="210" y="30"/>
                      <a:pt x="152" y="88"/>
                    </a:cubicBezTo>
                    <a:cubicBezTo>
                      <a:pt x="0" y="209"/>
                      <a:pt x="0" y="422"/>
                      <a:pt x="122" y="544"/>
                    </a:cubicBezTo>
                    <a:lnTo>
                      <a:pt x="1125" y="1699"/>
                    </a:lnTo>
                    <a:cubicBezTo>
                      <a:pt x="1186" y="1759"/>
                      <a:pt x="1277" y="1790"/>
                      <a:pt x="1368" y="1790"/>
                    </a:cubicBezTo>
                    <a:cubicBezTo>
                      <a:pt x="1459" y="1790"/>
                      <a:pt x="1520" y="1759"/>
                      <a:pt x="1581" y="1729"/>
                    </a:cubicBezTo>
                    <a:cubicBezTo>
                      <a:pt x="1733" y="1608"/>
                      <a:pt x="1733" y="1395"/>
                      <a:pt x="1611" y="1273"/>
                    </a:cubicBezTo>
                    <a:lnTo>
                      <a:pt x="608" y="118"/>
                    </a:lnTo>
                    <a:cubicBezTo>
                      <a:pt x="560" y="38"/>
                      <a:pt x="470" y="0"/>
                      <a:pt x="3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4" name="Google Shape;354;p4"/>
              <p:cNvSpPr/>
              <p:nvPr/>
            </p:nvSpPr>
            <p:spPr>
              <a:xfrm>
                <a:off x="7191900" y="1684650"/>
                <a:ext cx="31925" cy="38325"/>
              </a:xfrm>
              <a:custGeom>
                <a:rect b="b" l="l" r="r" t="t"/>
                <a:pathLst>
                  <a:path extrusionOk="0" h="1533" w="1277">
                    <a:moveTo>
                      <a:pt x="365" y="1"/>
                    </a:moveTo>
                    <a:cubicBezTo>
                      <a:pt x="313" y="1"/>
                      <a:pt x="262" y="14"/>
                      <a:pt x="213" y="44"/>
                    </a:cubicBezTo>
                    <a:cubicBezTo>
                      <a:pt x="61" y="165"/>
                      <a:pt x="0" y="347"/>
                      <a:pt x="91" y="499"/>
                    </a:cubicBezTo>
                    <a:lnTo>
                      <a:pt x="608" y="1381"/>
                    </a:lnTo>
                    <a:cubicBezTo>
                      <a:pt x="699" y="1472"/>
                      <a:pt x="821" y="1533"/>
                      <a:pt x="882" y="1533"/>
                    </a:cubicBezTo>
                    <a:cubicBezTo>
                      <a:pt x="973" y="1533"/>
                      <a:pt x="1003" y="1533"/>
                      <a:pt x="1064" y="1472"/>
                    </a:cubicBezTo>
                    <a:cubicBezTo>
                      <a:pt x="1216" y="1381"/>
                      <a:pt x="1277" y="1168"/>
                      <a:pt x="1186" y="1016"/>
                    </a:cubicBezTo>
                    <a:lnTo>
                      <a:pt x="669" y="165"/>
                    </a:lnTo>
                    <a:cubicBezTo>
                      <a:pt x="586" y="62"/>
                      <a:pt x="476" y="1"/>
                      <a:pt x="36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5" name="Google Shape;355;p4"/>
              <p:cNvSpPr/>
              <p:nvPr/>
            </p:nvSpPr>
            <p:spPr>
              <a:xfrm>
                <a:off x="7235975" y="1652100"/>
                <a:ext cx="37250" cy="42775"/>
              </a:xfrm>
              <a:custGeom>
                <a:rect b="b" l="l" r="r" t="t"/>
                <a:pathLst>
                  <a:path extrusionOk="0" h="1711" w="1490">
                    <a:moveTo>
                      <a:pt x="337" y="1"/>
                    </a:moveTo>
                    <a:cubicBezTo>
                      <a:pt x="274" y="1"/>
                      <a:pt x="211" y="15"/>
                      <a:pt x="152" y="39"/>
                    </a:cubicBezTo>
                    <a:cubicBezTo>
                      <a:pt x="0" y="160"/>
                      <a:pt x="0" y="342"/>
                      <a:pt x="61" y="494"/>
                    </a:cubicBezTo>
                    <a:lnTo>
                      <a:pt x="882" y="1619"/>
                    </a:lnTo>
                    <a:cubicBezTo>
                      <a:pt x="942" y="1680"/>
                      <a:pt x="1033" y="1710"/>
                      <a:pt x="1125" y="1710"/>
                    </a:cubicBezTo>
                    <a:cubicBezTo>
                      <a:pt x="1216" y="1710"/>
                      <a:pt x="1277" y="1680"/>
                      <a:pt x="1337" y="1649"/>
                    </a:cubicBezTo>
                    <a:cubicBezTo>
                      <a:pt x="1489" y="1528"/>
                      <a:pt x="1489" y="1346"/>
                      <a:pt x="1398" y="1194"/>
                    </a:cubicBezTo>
                    <a:lnTo>
                      <a:pt x="608" y="130"/>
                    </a:lnTo>
                    <a:cubicBezTo>
                      <a:pt x="533" y="37"/>
                      <a:pt x="436" y="1"/>
                      <a:pt x="33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6" name="Google Shape;356;p4"/>
              <p:cNvSpPr/>
              <p:nvPr/>
            </p:nvSpPr>
            <p:spPr>
              <a:xfrm>
                <a:off x="7185050" y="1798650"/>
                <a:ext cx="44100" cy="30875"/>
              </a:xfrm>
              <a:custGeom>
                <a:rect b="b" l="l" r="r" t="t"/>
                <a:pathLst>
                  <a:path extrusionOk="0" h="1235" w="1764">
                    <a:moveTo>
                      <a:pt x="389" y="0"/>
                    </a:moveTo>
                    <a:cubicBezTo>
                      <a:pt x="272" y="0"/>
                      <a:pt x="154" y="61"/>
                      <a:pt x="92" y="164"/>
                    </a:cubicBezTo>
                    <a:cubicBezTo>
                      <a:pt x="1" y="316"/>
                      <a:pt x="61" y="529"/>
                      <a:pt x="213" y="620"/>
                    </a:cubicBezTo>
                    <a:lnTo>
                      <a:pt x="1216" y="1168"/>
                    </a:lnTo>
                    <a:cubicBezTo>
                      <a:pt x="1277" y="1228"/>
                      <a:pt x="1338" y="1228"/>
                      <a:pt x="1368" y="1228"/>
                    </a:cubicBezTo>
                    <a:cubicBezTo>
                      <a:pt x="1385" y="1232"/>
                      <a:pt x="1401" y="1234"/>
                      <a:pt x="1417" y="1234"/>
                    </a:cubicBezTo>
                    <a:cubicBezTo>
                      <a:pt x="1522" y="1234"/>
                      <a:pt x="1624" y="1155"/>
                      <a:pt x="1703" y="1076"/>
                    </a:cubicBezTo>
                    <a:cubicBezTo>
                      <a:pt x="1763" y="894"/>
                      <a:pt x="1733" y="681"/>
                      <a:pt x="1581" y="620"/>
                    </a:cubicBezTo>
                    <a:lnTo>
                      <a:pt x="548" y="43"/>
                    </a:lnTo>
                    <a:cubicBezTo>
                      <a:pt x="499" y="14"/>
                      <a:pt x="444" y="0"/>
                      <a:pt x="38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7" name="Google Shape;357;p4"/>
              <p:cNvSpPr/>
              <p:nvPr/>
            </p:nvSpPr>
            <p:spPr>
              <a:xfrm>
                <a:off x="7210875" y="1746375"/>
                <a:ext cx="41825" cy="42725"/>
              </a:xfrm>
              <a:custGeom>
                <a:rect b="b" l="l" r="r" t="t"/>
                <a:pathLst>
                  <a:path extrusionOk="0" h="1709" w="1673">
                    <a:moveTo>
                      <a:pt x="334" y="1"/>
                    </a:moveTo>
                    <a:cubicBezTo>
                      <a:pt x="264" y="1"/>
                      <a:pt x="199" y="21"/>
                      <a:pt x="153" y="67"/>
                    </a:cubicBezTo>
                    <a:cubicBezTo>
                      <a:pt x="1" y="189"/>
                      <a:pt x="1" y="432"/>
                      <a:pt x="123" y="523"/>
                    </a:cubicBezTo>
                    <a:lnTo>
                      <a:pt x="1034" y="1587"/>
                    </a:lnTo>
                    <a:cubicBezTo>
                      <a:pt x="1126" y="1678"/>
                      <a:pt x="1186" y="1708"/>
                      <a:pt x="1308" y="1708"/>
                    </a:cubicBezTo>
                    <a:cubicBezTo>
                      <a:pt x="1369" y="1708"/>
                      <a:pt x="1460" y="1678"/>
                      <a:pt x="1521" y="1648"/>
                    </a:cubicBezTo>
                    <a:cubicBezTo>
                      <a:pt x="1673" y="1526"/>
                      <a:pt x="1673" y="1283"/>
                      <a:pt x="1582" y="1192"/>
                    </a:cubicBezTo>
                    <a:lnTo>
                      <a:pt x="670" y="128"/>
                    </a:lnTo>
                    <a:cubicBezTo>
                      <a:pt x="576" y="53"/>
                      <a:pt x="447" y="1"/>
                      <a:pt x="33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8" name="Google Shape;358;p4"/>
              <p:cNvSpPr/>
              <p:nvPr/>
            </p:nvSpPr>
            <p:spPr>
              <a:xfrm>
                <a:off x="7254950" y="1720775"/>
                <a:ext cx="31200" cy="32600"/>
              </a:xfrm>
              <a:custGeom>
                <a:rect b="b" l="l" r="r" t="t"/>
                <a:pathLst>
                  <a:path extrusionOk="0" h="1304" w="1248">
                    <a:moveTo>
                      <a:pt x="367" y="0"/>
                    </a:moveTo>
                    <a:cubicBezTo>
                      <a:pt x="288" y="0"/>
                      <a:pt x="210" y="31"/>
                      <a:pt x="153" y="88"/>
                    </a:cubicBezTo>
                    <a:cubicBezTo>
                      <a:pt x="1" y="179"/>
                      <a:pt x="1" y="422"/>
                      <a:pt x="123" y="544"/>
                    </a:cubicBezTo>
                    <a:lnTo>
                      <a:pt x="639" y="1182"/>
                    </a:lnTo>
                    <a:cubicBezTo>
                      <a:pt x="730" y="1243"/>
                      <a:pt x="791" y="1304"/>
                      <a:pt x="913" y="1304"/>
                    </a:cubicBezTo>
                    <a:cubicBezTo>
                      <a:pt x="974" y="1304"/>
                      <a:pt x="1065" y="1304"/>
                      <a:pt x="1095" y="1213"/>
                    </a:cubicBezTo>
                    <a:cubicBezTo>
                      <a:pt x="1247" y="1091"/>
                      <a:pt x="1247" y="878"/>
                      <a:pt x="1126" y="757"/>
                    </a:cubicBezTo>
                    <a:lnTo>
                      <a:pt x="609" y="118"/>
                    </a:lnTo>
                    <a:cubicBezTo>
                      <a:pt x="545" y="38"/>
                      <a:pt x="455" y="0"/>
                      <a:pt x="36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9" name="Google Shape;359;p4"/>
              <p:cNvSpPr/>
              <p:nvPr/>
            </p:nvSpPr>
            <p:spPr>
              <a:xfrm>
                <a:off x="7222275" y="1841675"/>
                <a:ext cx="44875" cy="27975"/>
              </a:xfrm>
              <a:custGeom>
                <a:rect b="b" l="l" r="r" t="t"/>
                <a:pathLst>
                  <a:path extrusionOk="0" h="1119" w="1795">
                    <a:moveTo>
                      <a:pt x="417" y="1"/>
                    </a:moveTo>
                    <a:cubicBezTo>
                      <a:pt x="283" y="1"/>
                      <a:pt x="137" y="63"/>
                      <a:pt x="92" y="176"/>
                    </a:cubicBezTo>
                    <a:cubicBezTo>
                      <a:pt x="1" y="328"/>
                      <a:pt x="92" y="571"/>
                      <a:pt x="244" y="632"/>
                    </a:cubicBezTo>
                    <a:lnTo>
                      <a:pt x="1217" y="1088"/>
                    </a:lnTo>
                    <a:cubicBezTo>
                      <a:pt x="1247" y="1118"/>
                      <a:pt x="1308" y="1118"/>
                      <a:pt x="1369" y="1118"/>
                    </a:cubicBezTo>
                    <a:cubicBezTo>
                      <a:pt x="1490" y="1118"/>
                      <a:pt x="1612" y="1057"/>
                      <a:pt x="1673" y="936"/>
                    </a:cubicBezTo>
                    <a:cubicBezTo>
                      <a:pt x="1794" y="754"/>
                      <a:pt x="1733" y="571"/>
                      <a:pt x="1521" y="480"/>
                    </a:cubicBezTo>
                    <a:lnTo>
                      <a:pt x="548" y="24"/>
                    </a:lnTo>
                    <a:cubicBezTo>
                      <a:pt x="509" y="8"/>
                      <a:pt x="463" y="1"/>
                      <a:pt x="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0" name="Google Shape;360;p4"/>
              <p:cNvSpPr/>
              <p:nvPr/>
            </p:nvSpPr>
            <p:spPr>
              <a:xfrm>
                <a:off x="7280800" y="1786275"/>
                <a:ext cx="32700" cy="40050"/>
              </a:xfrm>
              <a:custGeom>
                <a:rect b="b" l="l" r="r" t="t"/>
                <a:pathLst>
                  <a:path extrusionOk="0" h="1602" w="1308">
                    <a:moveTo>
                      <a:pt x="362" y="0"/>
                    </a:moveTo>
                    <a:cubicBezTo>
                      <a:pt x="301" y="0"/>
                      <a:pt x="240" y="17"/>
                      <a:pt x="183" y="52"/>
                    </a:cubicBezTo>
                    <a:cubicBezTo>
                      <a:pt x="31" y="143"/>
                      <a:pt x="0" y="355"/>
                      <a:pt x="61" y="477"/>
                    </a:cubicBezTo>
                    <a:lnTo>
                      <a:pt x="669" y="1450"/>
                    </a:lnTo>
                    <a:cubicBezTo>
                      <a:pt x="760" y="1571"/>
                      <a:pt x="851" y="1602"/>
                      <a:pt x="943" y="1602"/>
                    </a:cubicBezTo>
                    <a:cubicBezTo>
                      <a:pt x="1003" y="1602"/>
                      <a:pt x="1064" y="1602"/>
                      <a:pt x="1125" y="1571"/>
                    </a:cubicBezTo>
                    <a:cubicBezTo>
                      <a:pt x="1277" y="1450"/>
                      <a:pt x="1307" y="1237"/>
                      <a:pt x="1247" y="1115"/>
                    </a:cubicBezTo>
                    <a:lnTo>
                      <a:pt x="639" y="143"/>
                    </a:lnTo>
                    <a:cubicBezTo>
                      <a:pt x="563" y="48"/>
                      <a:pt x="463" y="0"/>
                      <a:pt x="3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1" name="Google Shape;361;p4"/>
              <p:cNvSpPr/>
              <p:nvPr/>
            </p:nvSpPr>
            <p:spPr>
              <a:xfrm>
                <a:off x="7274725" y="1830950"/>
                <a:ext cx="38775" cy="38700"/>
              </a:xfrm>
              <a:custGeom>
                <a:rect b="b" l="l" r="r" t="t"/>
                <a:pathLst>
                  <a:path extrusionOk="0" h="1548" w="1551">
                    <a:moveTo>
                      <a:pt x="366" y="1"/>
                    </a:moveTo>
                    <a:cubicBezTo>
                      <a:pt x="287" y="1"/>
                      <a:pt x="210" y="31"/>
                      <a:pt x="152" y="88"/>
                    </a:cubicBezTo>
                    <a:cubicBezTo>
                      <a:pt x="0" y="179"/>
                      <a:pt x="0" y="423"/>
                      <a:pt x="122" y="544"/>
                    </a:cubicBezTo>
                    <a:lnTo>
                      <a:pt x="942" y="1456"/>
                    </a:lnTo>
                    <a:cubicBezTo>
                      <a:pt x="1034" y="1517"/>
                      <a:pt x="1094" y="1547"/>
                      <a:pt x="1186" y="1547"/>
                    </a:cubicBezTo>
                    <a:cubicBezTo>
                      <a:pt x="1246" y="1547"/>
                      <a:pt x="1338" y="1517"/>
                      <a:pt x="1398" y="1486"/>
                    </a:cubicBezTo>
                    <a:cubicBezTo>
                      <a:pt x="1550" y="1365"/>
                      <a:pt x="1550" y="1152"/>
                      <a:pt x="1459" y="1031"/>
                    </a:cubicBezTo>
                    <a:lnTo>
                      <a:pt x="608" y="119"/>
                    </a:lnTo>
                    <a:cubicBezTo>
                      <a:pt x="544" y="38"/>
                      <a:pt x="454" y="1"/>
                      <a:pt x="3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62" name="Google Shape;362;p4"/>
            <p:cNvGrpSpPr/>
            <p:nvPr/>
          </p:nvGrpSpPr>
          <p:grpSpPr>
            <a:xfrm>
              <a:off x="8497025" y="322775"/>
              <a:ext cx="571450" cy="538350"/>
              <a:chOff x="5765575" y="1447475"/>
              <a:chExt cx="571450" cy="538350"/>
            </a:xfrm>
          </p:grpSpPr>
          <p:sp>
            <p:nvSpPr>
              <p:cNvPr id="363" name="Google Shape;363;p4"/>
              <p:cNvSpPr/>
              <p:nvPr/>
            </p:nvSpPr>
            <p:spPr>
              <a:xfrm>
                <a:off x="5765575" y="1447475"/>
                <a:ext cx="571450" cy="538350"/>
              </a:xfrm>
              <a:custGeom>
                <a:rect b="b" l="l" r="r" t="t"/>
                <a:pathLst>
                  <a:path extrusionOk="0" h="21534" w="22858">
                    <a:moveTo>
                      <a:pt x="13861" y="3178"/>
                    </a:moveTo>
                    <a:cubicBezTo>
                      <a:pt x="14529" y="3755"/>
                      <a:pt x="16657" y="5701"/>
                      <a:pt x="16931" y="8345"/>
                    </a:cubicBezTo>
                    <a:cubicBezTo>
                      <a:pt x="17144" y="10260"/>
                      <a:pt x="16323" y="12114"/>
                      <a:pt x="14621" y="13938"/>
                    </a:cubicBezTo>
                    <a:cubicBezTo>
                      <a:pt x="12435" y="16281"/>
                      <a:pt x="10215" y="17012"/>
                      <a:pt x="8299" y="17012"/>
                    </a:cubicBezTo>
                    <a:cubicBezTo>
                      <a:pt x="5766" y="17012"/>
                      <a:pt x="3763" y="15734"/>
                      <a:pt x="3070" y="15215"/>
                    </a:cubicBezTo>
                    <a:lnTo>
                      <a:pt x="13861" y="3178"/>
                    </a:lnTo>
                    <a:close/>
                    <a:moveTo>
                      <a:pt x="15046" y="1932"/>
                    </a:moveTo>
                    <a:cubicBezTo>
                      <a:pt x="15806" y="2570"/>
                      <a:pt x="18420" y="4971"/>
                      <a:pt x="18724" y="8315"/>
                    </a:cubicBezTo>
                    <a:cubicBezTo>
                      <a:pt x="18906" y="10625"/>
                      <a:pt x="17964" y="12904"/>
                      <a:pt x="15897" y="15123"/>
                    </a:cubicBezTo>
                    <a:cubicBezTo>
                      <a:pt x="13287" y="17885"/>
                      <a:pt x="10678" y="18757"/>
                      <a:pt x="8422" y="18757"/>
                    </a:cubicBezTo>
                    <a:cubicBezTo>
                      <a:pt x="5266" y="18757"/>
                      <a:pt x="2804" y="17051"/>
                      <a:pt x="2006" y="16430"/>
                    </a:cubicBezTo>
                    <a:lnTo>
                      <a:pt x="2614" y="15762"/>
                    </a:lnTo>
                    <a:cubicBezTo>
                      <a:pt x="3329" y="16284"/>
                      <a:pt x="5530" y="17675"/>
                      <a:pt x="8309" y="17675"/>
                    </a:cubicBezTo>
                    <a:cubicBezTo>
                      <a:pt x="10380" y="17675"/>
                      <a:pt x="12771" y="16903"/>
                      <a:pt x="15107" y="14424"/>
                    </a:cubicBezTo>
                    <a:cubicBezTo>
                      <a:pt x="16961" y="12449"/>
                      <a:pt x="17812" y="10412"/>
                      <a:pt x="17630" y="8315"/>
                    </a:cubicBezTo>
                    <a:cubicBezTo>
                      <a:pt x="17569" y="8132"/>
                      <a:pt x="17569" y="7920"/>
                      <a:pt x="17539" y="7707"/>
                    </a:cubicBezTo>
                    <a:cubicBezTo>
                      <a:pt x="17052" y="5123"/>
                      <a:pt x="15107" y="3299"/>
                      <a:pt x="14347" y="2692"/>
                    </a:cubicBezTo>
                    <a:lnTo>
                      <a:pt x="15046" y="1932"/>
                    </a:lnTo>
                    <a:close/>
                    <a:moveTo>
                      <a:pt x="16019" y="746"/>
                    </a:moveTo>
                    <a:cubicBezTo>
                      <a:pt x="17052" y="1476"/>
                      <a:pt x="20852" y="4515"/>
                      <a:pt x="21612" y="8467"/>
                    </a:cubicBezTo>
                    <a:cubicBezTo>
                      <a:pt x="22189" y="11385"/>
                      <a:pt x="20973" y="14242"/>
                      <a:pt x="17995" y="16886"/>
                    </a:cubicBezTo>
                    <a:cubicBezTo>
                      <a:pt x="14601" y="19912"/>
                      <a:pt x="11449" y="20895"/>
                      <a:pt x="8785" y="20895"/>
                    </a:cubicBezTo>
                    <a:cubicBezTo>
                      <a:pt x="4624" y="20895"/>
                      <a:pt x="1655" y="18497"/>
                      <a:pt x="821" y="17737"/>
                    </a:cubicBezTo>
                    <a:lnTo>
                      <a:pt x="1520" y="16917"/>
                    </a:lnTo>
                    <a:cubicBezTo>
                      <a:pt x="2340" y="17540"/>
                      <a:pt x="5019" y="19386"/>
                      <a:pt x="8424" y="19386"/>
                    </a:cubicBezTo>
                    <a:cubicBezTo>
                      <a:pt x="10828" y="19386"/>
                      <a:pt x="13594" y="18467"/>
                      <a:pt x="16323" y="15549"/>
                    </a:cubicBezTo>
                    <a:cubicBezTo>
                      <a:pt x="18542" y="13208"/>
                      <a:pt x="19545" y="10746"/>
                      <a:pt x="19332" y="8224"/>
                    </a:cubicBezTo>
                    <a:lnTo>
                      <a:pt x="19210" y="7433"/>
                    </a:lnTo>
                    <a:cubicBezTo>
                      <a:pt x="18603" y="4272"/>
                      <a:pt x="16201" y="2084"/>
                      <a:pt x="15411" y="1445"/>
                    </a:cubicBezTo>
                    <a:lnTo>
                      <a:pt x="16019" y="746"/>
                    </a:lnTo>
                    <a:close/>
                    <a:moveTo>
                      <a:pt x="16001" y="0"/>
                    </a:moveTo>
                    <a:cubicBezTo>
                      <a:pt x="15916" y="0"/>
                      <a:pt x="15827" y="40"/>
                      <a:pt x="15776" y="108"/>
                    </a:cubicBezTo>
                    <a:lnTo>
                      <a:pt x="1247" y="16278"/>
                    </a:lnTo>
                    <a:lnTo>
                      <a:pt x="92" y="17555"/>
                    </a:lnTo>
                    <a:cubicBezTo>
                      <a:pt x="0" y="17646"/>
                      <a:pt x="0" y="17889"/>
                      <a:pt x="92" y="17980"/>
                    </a:cubicBezTo>
                    <a:cubicBezTo>
                      <a:pt x="151" y="18040"/>
                      <a:pt x="3670" y="21533"/>
                      <a:pt x="8867" y="21533"/>
                    </a:cubicBezTo>
                    <a:cubicBezTo>
                      <a:pt x="11659" y="21533"/>
                      <a:pt x="14936" y="20525"/>
                      <a:pt x="18420" y="17433"/>
                    </a:cubicBezTo>
                    <a:cubicBezTo>
                      <a:pt x="21581" y="14607"/>
                      <a:pt x="22858" y="11567"/>
                      <a:pt x="22250" y="8375"/>
                    </a:cubicBezTo>
                    <a:cubicBezTo>
                      <a:pt x="21338" y="3543"/>
                      <a:pt x="16414" y="229"/>
                      <a:pt x="16171" y="78"/>
                    </a:cubicBezTo>
                    <a:cubicBezTo>
                      <a:pt x="16131" y="24"/>
                      <a:pt x="16068" y="0"/>
                      <a:pt x="1600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4" name="Google Shape;364;p4"/>
              <p:cNvSpPr/>
              <p:nvPr/>
            </p:nvSpPr>
            <p:spPr>
              <a:xfrm>
                <a:off x="5906900" y="1785275"/>
                <a:ext cx="38025" cy="32600"/>
              </a:xfrm>
              <a:custGeom>
                <a:rect b="b" l="l" r="r" t="t"/>
                <a:pathLst>
                  <a:path extrusionOk="0" h="1304" w="1521">
                    <a:moveTo>
                      <a:pt x="1" y="0"/>
                    </a:moveTo>
                    <a:cubicBezTo>
                      <a:pt x="1" y="0"/>
                      <a:pt x="275" y="1003"/>
                      <a:pt x="518" y="1186"/>
                    </a:cubicBezTo>
                    <a:cubicBezTo>
                      <a:pt x="635" y="1264"/>
                      <a:pt x="763" y="1303"/>
                      <a:pt x="889" y="1303"/>
                    </a:cubicBezTo>
                    <a:cubicBezTo>
                      <a:pt x="1055" y="1303"/>
                      <a:pt x="1217" y="1234"/>
                      <a:pt x="1338" y="1095"/>
                    </a:cubicBezTo>
                    <a:cubicBezTo>
                      <a:pt x="1521" y="882"/>
                      <a:pt x="1521" y="487"/>
                      <a:pt x="1247" y="304"/>
                    </a:cubicBezTo>
                    <a:cubicBezTo>
                      <a:pt x="1034" y="122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5" name="Google Shape;365;p4"/>
              <p:cNvSpPr/>
              <p:nvPr/>
            </p:nvSpPr>
            <p:spPr>
              <a:xfrm>
                <a:off x="5957075" y="1730550"/>
                <a:ext cx="38000" cy="32150"/>
              </a:xfrm>
              <a:custGeom>
                <a:rect b="b" l="l" r="r" t="t"/>
                <a:pathLst>
                  <a:path extrusionOk="0" h="1286" w="1520">
                    <a:moveTo>
                      <a:pt x="0" y="1"/>
                    </a:moveTo>
                    <a:lnTo>
                      <a:pt x="0" y="1"/>
                    </a:lnTo>
                    <a:cubicBezTo>
                      <a:pt x="0" y="1"/>
                      <a:pt x="274" y="974"/>
                      <a:pt x="547" y="1156"/>
                    </a:cubicBezTo>
                    <a:cubicBezTo>
                      <a:pt x="646" y="1241"/>
                      <a:pt x="784" y="1286"/>
                      <a:pt x="922" y="1286"/>
                    </a:cubicBezTo>
                    <a:cubicBezTo>
                      <a:pt x="1081" y="1286"/>
                      <a:pt x="1240" y="1225"/>
                      <a:pt x="1337" y="1095"/>
                    </a:cubicBezTo>
                    <a:cubicBezTo>
                      <a:pt x="1520" y="852"/>
                      <a:pt x="1489" y="518"/>
                      <a:pt x="1277" y="305"/>
                    </a:cubicBezTo>
                    <a:cubicBezTo>
                      <a:pt x="1034" y="92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6" name="Google Shape;366;p4"/>
              <p:cNvSpPr/>
              <p:nvPr/>
            </p:nvSpPr>
            <p:spPr>
              <a:xfrm>
                <a:off x="5967700" y="1786025"/>
                <a:ext cx="38025" cy="32925"/>
              </a:xfrm>
              <a:custGeom>
                <a:rect b="b" l="l" r="r" t="t"/>
                <a:pathLst>
                  <a:path extrusionOk="0" h="1317" w="1521">
                    <a:moveTo>
                      <a:pt x="1" y="1"/>
                    </a:moveTo>
                    <a:cubicBezTo>
                      <a:pt x="1" y="1"/>
                      <a:pt x="274" y="1004"/>
                      <a:pt x="548" y="1186"/>
                    </a:cubicBezTo>
                    <a:cubicBezTo>
                      <a:pt x="661" y="1271"/>
                      <a:pt x="800" y="1316"/>
                      <a:pt x="934" y="1316"/>
                    </a:cubicBezTo>
                    <a:cubicBezTo>
                      <a:pt x="1090" y="1316"/>
                      <a:pt x="1240" y="1256"/>
                      <a:pt x="1338" y="1125"/>
                    </a:cubicBezTo>
                    <a:cubicBezTo>
                      <a:pt x="1520" y="882"/>
                      <a:pt x="1520" y="517"/>
                      <a:pt x="1247" y="305"/>
                    </a:cubicBezTo>
                    <a:cubicBezTo>
                      <a:pt x="1034" y="122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7" name="Google Shape;367;p4"/>
              <p:cNvSpPr/>
              <p:nvPr/>
            </p:nvSpPr>
            <p:spPr>
              <a:xfrm>
                <a:off x="6004175" y="1677375"/>
                <a:ext cx="38025" cy="32700"/>
              </a:xfrm>
              <a:custGeom>
                <a:rect b="b" l="l" r="r" t="t"/>
                <a:pathLst>
                  <a:path extrusionOk="0" h="1308" w="1521">
                    <a:moveTo>
                      <a:pt x="1" y="0"/>
                    </a:moveTo>
                    <a:cubicBezTo>
                      <a:pt x="1" y="0"/>
                      <a:pt x="244" y="973"/>
                      <a:pt x="517" y="1155"/>
                    </a:cubicBezTo>
                    <a:cubicBezTo>
                      <a:pt x="631" y="1255"/>
                      <a:pt x="772" y="1308"/>
                      <a:pt x="908" y="1308"/>
                    </a:cubicBezTo>
                    <a:cubicBezTo>
                      <a:pt x="1062" y="1308"/>
                      <a:pt x="1211" y="1240"/>
                      <a:pt x="1308" y="1094"/>
                    </a:cubicBezTo>
                    <a:cubicBezTo>
                      <a:pt x="1520" y="821"/>
                      <a:pt x="1520" y="487"/>
                      <a:pt x="1247" y="304"/>
                    </a:cubicBezTo>
                    <a:cubicBezTo>
                      <a:pt x="1004" y="91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8" name="Google Shape;368;p4"/>
              <p:cNvSpPr/>
              <p:nvPr/>
            </p:nvSpPr>
            <p:spPr>
              <a:xfrm>
                <a:off x="6020125" y="1736650"/>
                <a:ext cx="38025" cy="32900"/>
              </a:xfrm>
              <a:custGeom>
                <a:rect b="b" l="l" r="r" t="t"/>
                <a:pathLst>
                  <a:path extrusionOk="0" h="1316" w="1521">
                    <a:moveTo>
                      <a:pt x="1" y="0"/>
                    </a:moveTo>
                    <a:lnTo>
                      <a:pt x="1" y="0"/>
                    </a:lnTo>
                    <a:cubicBezTo>
                      <a:pt x="1" y="0"/>
                      <a:pt x="305" y="1003"/>
                      <a:pt x="518" y="1185"/>
                    </a:cubicBezTo>
                    <a:cubicBezTo>
                      <a:pt x="630" y="1270"/>
                      <a:pt x="770" y="1315"/>
                      <a:pt x="907" y="1315"/>
                    </a:cubicBezTo>
                    <a:cubicBezTo>
                      <a:pt x="1067" y="1315"/>
                      <a:pt x="1224" y="1255"/>
                      <a:pt x="1338" y="1125"/>
                    </a:cubicBezTo>
                    <a:cubicBezTo>
                      <a:pt x="1521" y="882"/>
                      <a:pt x="1521" y="517"/>
                      <a:pt x="1247" y="304"/>
                    </a:cubicBezTo>
                    <a:cubicBezTo>
                      <a:pt x="1034" y="122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9" name="Google Shape;369;p4"/>
              <p:cNvSpPr/>
              <p:nvPr/>
            </p:nvSpPr>
            <p:spPr>
              <a:xfrm>
                <a:off x="6038375" y="1797425"/>
                <a:ext cx="38025" cy="32650"/>
              </a:xfrm>
              <a:custGeom>
                <a:rect b="b" l="l" r="r" t="t"/>
                <a:pathLst>
                  <a:path extrusionOk="0" h="1306" w="1521">
                    <a:moveTo>
                      <a:pt x="0" y="1"/>
                    </a:moveTo>
                    <a:cubicBezTo>
                      <a:pt x="0" y="1"/>
                      <a:pt x="244" y="1004"/>
                      <a:pt x="517" y="1186"/>
                    </a:cubicBezTo>
                    <a:cubicBezTo>
                      <a:pt x="625" y="1267"/>
                      <a:pt x="756" y="1306"/>
                      <a:pt x="885" y="1306"/>
                    </a:cubicBezTo>
                    <a:cubicBezTo>
                      <a:pt x="1047" y="1306"/>
                      <a:pt x="1206" y="1244"/>
                      <a:pt x="1307" y="1125"/>
                    </a:cubicBezTo>
                    <a:cubicBezTo>
                      <a:pt x="1520" y="882"/>
                      <a:pt x="1520" y="517"/>
                      <a:pt x="1247" y="305"/>
                    </a:cubicBezTo>
                    <a:cubicBezTo>
                      <a:pt x="1003" y="122"/>
                      <a:pt x="1" y="1"/>
                      <a:pt x="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0" name="Google Shape;370;p4"/>
              <p:cNvSpPr/>
              <p:nvPr/>
            </p:nvSpPr>
            <p:spPr>
              <a:xfrm>
                <a:off x="6044450" y="1631775"/>
                <a:ext cx="38025" cy="32725"/>
              </a:xfrm>
              <a:custGeom>
                <a:rect b="b" l="l" r="r" t="t"/>
                <a:pathLst>
                  <a:path extrusionOk="0" h="1309" w="1521">
                    <a:moveTo>
                      <a:pt x="1" y="0"/>
                    </a:moveTo>
                    <a:cubicBezTo>
                      <a:pt x="1" y="0"/>
                      <a:pt x="274" y="973"/>
                      <a:pt x="548" y="1155"/>
                    </a:cubicBezTo>
                    <a:cubicBezTo>
                      <a:pt x="647" y="1255"/>
                      <a:pt x="787" y="1308"/>
                      <a:pt x="926" y="1308"/>
                    </a:cubicBezTo>
                    <a:cubicBezTo>
                      <a:pt x="1084" y="1308"/>
                      <a:pt x="1241" y="1240"/>
                      <a:pt x="1338" y="1095"/>
                    </a:cubicBezTo>
                    <a:cubicBezTo>
                      <a:pt x="1520" y="852"/>
                      <a:pt x="1490" y="517"/>
                      <a:pt x="1277" y="304"/>
                    </a:cubicBezTo>
                    <a:cubicBezTo>
                      <a:pt x="1034" y="92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1" name="Google Shape;371;p4"/>
              <p:cNvSpPr/>
              <p:nvPr/>
            </p:nvSpPr>
            <p:spPr>
              <a:xfrm>
                <a:off x="6066500" y="1691050"/>
                <a:ext cx="38000" cy="32650"/>
              </a:xfrm>
              <a:custGeom>
                <a:rect b="b" l="l" r="r" t="t"/>
                <a:pathLst>
                  <a:path extrusionOk="0" h="1306" w="1520">
                    <a:moveTo>
                      <a:pt x="0" y="0"/>
                    </a:moveTo>
                    <a:cubicBezTo>
                      <a:pt x="0" y="0"/>
                      <a:pt x="274" y="1003"/>
                      <a:pt x="547" y="1186"/>
                    </a:cubicBezTo>
                    <a:cubicBezTo>
                      <a:pt x="641" y="1266"/>
                      <a:pt x="759" y="1305"/>
                      <a:pt x="883" y="1305"/>
                    </a:cubicBezTo>
                    <a:cubicBezTo>
                      <a:pt x="1038" y="1305"/>
                      <a:pt x="1202" y="1244"/>
                      <a:pt x="1337" y="1125"/>
                    </a:cubicBezTo>
                    <a:cubicBezTo>
                      <a:pt x="1520" y="882"/>
                      <a:pt x="1520" y="517"/>
                      <a:pt x="1246" y="304"/>
                    </a:cubicBezTo>
                    <a:cubicBezTo>
                      <a:pt x="1034" y="122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2" name="Google Shape;372;p4"/>
              <p:cNvSpPr/>
              <p:nvPr/>
            </p:nvSpPr>
            <p:spPr>
              <a:xfrm>
                <a:off x="6130325" y="1687250"/>
                <a:ext cx="38025" cy="32650"/>
              </a:xfrm>
              <a:custGeom>
                <a:rect b="b" l="l" r="r" t="t"/>
                <a:pathLst>
                  <a:path extrusionOk="0" h="1306" w="1521">
                    <a:moveTo>
                      <a:pt x="0" y="0"/>
                    </a:moveTo>
                    <a:cubicBezTo>
                      <a:pt x="0" y="0"/>
                      <a:pt x="274" y="1003"/>
                      <a:pt x="517" y="1186"/>
                    </a:cubicBezTo>
                    <a:cubicBezTo>
                      <a:pt x="625" y="1266"/>
                      <a:pt x="750" y="1305"/>
                      <a:pt x="875" y="1305"/>
                    </a:cubicBezTo>
                    <a:cubicBezTo>
                      <a:pt x="1032" y="1305"/>
                      <a:pt x="1189" y="1244"/>
                      <a:pt x="1307" y="1125"/>
                    </a:cubicBezTo>
                    <a:cubicBezTo>
                      <a:pt x="1520" y="882"/>
                      <a:pt x="1520" y="517"/>
                      <a:pt x="1247" y="304"/>
                    </a:cubicBezTo>
                    <a:cubicBezTo>
                      <a:pt x="1003" y="122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3" name="Google Shape;373;p4"/>
              <p:cNvSpPr/>
              <p:nvPr/>
            </p:nvSpPr>
            <p:spPr>
              <a:xfrm>
                <a:off x="6082450" y="1746525"/>
                <a:ext cx="38025" cy="32450"/>
              </a:xfrm>
              <a:custGeom>
                <a:rect b="b" l="l" r="r" t="t"/>
                <a:pathLst>
                  <a:path extrusionOk="0" h="1298" w="1521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274" y="973"/>
                      <a:pt x="547" y="1155"/>
                    </a:cubicBezTo>
                    <a:cubicBezTo>
                      <a:pt x="643" y="1251"/>
                      <a:pt x="770" y="1297"/>
                      <a:pt x="899" y="1297"/>
                    </a:cubicBezTo>
                    <a:cubicBezTo>
                      <a:pt x="1058" y="1297"/>
                      <a:pt x="1221" y="1228"/>
                      <a:pt x="1338" y="1094"/>
                    </a:cubicBezTo>
                    <a:cubicBezTo>
                      <a:pt x="1520" y="882"/>
                      <a:pt x="1520" y="487"/>
                      <a:pt x="1247" y="304"/>
                    </a:cubicBezTo>
                    <a:cubicBezTo>
                      <a:pt x="1034" y="122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4" name="Google Shape;374;p4"/>
              <p:cNvSpPr/>
              <p:nvPr/>
            </p:nvSpPr>
            <p:spPr>
              <a:xfrm>
                <a:off x="6093075" y="1580850"/>
                <a:ext cx="38025" cy="32925"/>
              </a:xfrm>
              <a:custGeom>
                <a:rect b="b" l="l" r="r" t="t"/>
                <a:pathLst>
                  <a:path extrusionOk="0" h="1317" w="1521">
                    <a:moveTo>
                      <a:pt x="1" y="1"/>
                    </a:moveTo>
                    <a:lnTo>
                      <a:pt x="1" y="1"/>
                    </a:lnTo>
                    <a:cubicBezTo>
                      <a:pt x="1" y="1"/>
                      <a:pt x="274" y="1004"/>
                      <a:pt x="548" y="1186"/>
                    </a:cubicBezTo>
                    <a:cubicBezTo>
                      <a:pt x="647" y="1271"/>
                      <a:pt x="785" y="1316"/>
                      <a:pt x="923" y="1316"/>
                    </a:cubicBezTo>
                    <a:cubicBezTo>
                      <a:pt x="1082" y="1316"/>
                      <a:pt x="1241" y="1256"/>
                      <a:pt x="1338" y="1126"/>
                    </a:cubicBezTo>
                    <a:cubicBezTo>
                      <a:pt x="1521" y="882"/>
                      <a:pt x="1490" y="518"/>
                      <a:pt x="1247" y="305"/>
                    </a:cubicBezTo>
                    <a:cubicBezTo>
                      <a:pt x="1034" y="123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5" name="Google Shape;375;p4"/>
              <p:cNvSpPr/>
              <p:nvPr/>
            </p:nvSpPr>
            <p:spPr>
              <a:xfrm>
                <a:off x="6109050" y="1634050"/>
                <a:ext cx="38000" cy="32650"/>
              </a:xfrm>
              <a:custGeom>
                <a:rect b="b" l="l" r="r" t="t"/>
                <a:pathLst>
                  <a:path extrusionOk="0" h="1306" w="1520">
                    <a:moveTo>
                      <a:pt x="0" y="1"/>
                    </a:moveTo>
                    <a:cubicBezTo>
                      <a:pt x="0" y="1"/>
                      <a:pt x="274" y="1004"/>
                      <a:pt x="547" y="1186"/>
                    </a:cubicBezTo>
                    <a:cubicBezTo>
                      <a:pt x="641" y="1267"/>
                      <a:pt x="771" y="1306"/>
                      <a:pt x="903" y="1306"/>
                    </a:cubicBezTo>
                    <a:cubicBezTo>
                      <a:pt x="1068" y="1306"/>
                      <a:pt x="1236" y="1244"/>
                      <a:pt x="1338" y="1125"/>
                    </a:cubicBezTo>
                    <a:cubicBezTo>
                      <a:pt x="1520" y="882"/>
                      <a:pt x="1520" y="517"/>
                      <a:pt x="1277" y="305"/>
                    </a:cubicBezTo>
                    <a:cubicBezTo>
                      <a:pt x="1034" y="122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76" name="Google Shape;376;p4"/>
            <p:cNvGrpSpPr/>
            <p:nvPr/>
          </p:nvGrpSpPr>
          <p:grpSpPr>
            <a:xfrm>
              <a:off x="8806350" y="-197862"/>
              <a:ext cx="595000" cy="398975"/>
              <a:chOff x="6769400" y="3772725"/>
              <a:chExt cx="595000" cy="398975"/>
            </a:xfrm>
          </p:grpSpPr>
          <p:sp>
            <p:nvSpPr>
              <p:cNvPr id="377" name="Google Shape;377;p4"/>
              <p:cNvSpPr/>
              <p:nvPr/>
            </p:nvSpPr>
            <p:spPr>
              <a:xfrm>
                <a:off x="6769400" y="3772725"/>
                <a:ext cx="595000" cy="398975"/>
              </a:xfrm>
              <a:custGeom>
                <a:rect b="b" l="l" r="r" t="t"/>
                <a:pathLst>
                  <a:path extrusionOk="0" h="15959" w="23800">
                    <a:moveTo>
                      <a:pt x="19271" y="4485"/>
                    </a:moveTo>
                    <a:cubicBezTo>
                      <a:pt x="20760" y="4789"/>
                      <a:pt x="22523" y="5276"/>
                      <a:pt x="22949" y="5853"/>
                    </a:cubicBezTo>
                    <a:cubicBezTo>
                      <a:pt x="23070" y="5944"/>
                      <a:pt x="23040" y="6066"/>
                      <a:pt x="23040" y="6096"/>
                    </a:cubicBezTo>
                    <a:cubicBezTo>
                      <a:pt x="23040" y="6157"/>
                      <a:pt x="22979" y="6187"/>
                      <a:pt x="22979" y="6248"/>
                    </a:cubicBezTo>
                    <a:cubicBezTo>
                      <a:pt x="22918" y="6400"/>
                      <a:pt x="22797" y="6491"/>
                      <a:pt x="22645" y="6491"/>
                    </a:cubicBezTo>
                    <a:cubicBezTo>
                      <a:pt x="22607" y="6498"/>
                      <a:pt x="22567" y="6500"/>
                      <a:pt x="22525" y="6500"/>
                    </a:cubicBezTo>
                    <a:cubicBezTo>
                      <a:pt x="21736" y="6500"/>
                      <a:pt x="20339" y="5438"/>
                      <a:pt x="19271" y="4485"/>
                    </a:cubicBezTo>
                    <a:close/>
                    <a:moveTo>
                      <a:pt x="12196" y="644"/>
                    </a:moveTo>
                    <a:cubicBezTo>
                      <a:pt x="13108" y="644"/>
                      <a:pt x="14034" y="873"/>
                      <a:pt x="14833" y="1507"/>
                    </a:cubicBezTo>
                    <a:cubicBezTo>
                      <a:pt x="15745" y="2236"/>
                      <a:pt x="16079" y="3087"/>
                      <a:pt x="15897" y="4090"/>
                    </a:cubicBezTo>
                    <a:cubicBezTo>
                      <a:pt x="15654" y="5184"/>
                      <a:pt x="14864" y="6096"/>
                      <a:pt x="14864" y="6096"/>
                    </a:cubicBezTo>
                    <a:cubicBezTo>
                      <a:pt x="14803" y="6157"/>
                      <a:pt x="14803" y="6157"/>
                      <a:pt x="14803" y="6187"/>
                    </a:cubicBezTo>
                    <a:lnTo>
                      <a:pt x="14803" y="6218"/>
                    </a:lnTo>
                    <a:lnTo>
                      <a:pt x="14803" y="6248"/>
                    </a:lnTo>
                    <a:lnTo>
                      <a:pt x="14803" y="6309"/>
                    </a:lnTo>
                    <a:lnTo>
                      <a:pt x="14803" y="6370"/>
                    </a:lnTo>
                    <a:lnTo>
                      <a:pt x="14803" y="6400"/>
                    </a:lnTo>
                    <a:cubicBezTo>
                      <a:pt x="14803" y="6461"/>
                      <a:pt x="14803" y="6461"/>
                      <a:pt x="14864" y="6491"/>
                    </a:cubicBezTo>
                    <a:cubicBezTo>
                      <a:pt x="14864" y="6522"/>
                      <a:pt x="14894" y="6522"/>
                      <a:pt x="14894" y="6552"/>
                    </a:cubicBezTo>
                    <a:lnTo>
                      <a:pt x="14894" y="6613"/>
                    </a:lnTo>
                    <a:cubicBezTo>
                      <a:pt x="14924" y="6643"/>
                      <a:pt x="14924" y="6643"/>
                      <a:pt x="14985" y="6643"/>
                    </a:cubicBezTo>
                    <a:lnTo>
                      <a:pt x="15137" y="6643"/>
                    </a:lnTo>
                    <a:cubicBezTo>
                      <a:pt x="15328" y="6618"/>
                      <a:pt x="15516" y="6605"/>
                      <a:pt x="15700" y="6605"/>
                    </a:cubicBezTo>
                    <a:cubicBezTo>
                      <a:pt x="16601" y="6605"/>
                      <a:pt x="17403" y="6909"/>
                      <a:pt x="17934" y="7464"/>
                    </a:cubicBezTo>
                    <a:cubicBezTo>
                      <a:pt x="18572" y="8133"/>
                      <a:pt x="18815" y="9075"/>
                      <a:pt x="18633" y="10048"/>
                    </a:cubicBezTo>
                    <a:cubicBezTo>
                      <a:pt x="18389" y="11264"/>
                      <a:pt x="17508" y="12388"/>
                      <a:pt x="16201" y="13178"/>
                    </a:cubicBezTo>
                    <a:cubicBezTo>
                      <a:pt x="13751" y="14684"/>
                      <a:pt x="10069" y="15288"/>
                      <a:pt x="7036" y="15288"/>
                    </a:cubicBezTo>
                    <a:cubicBezTo>
                      <a:pt x="5477" y="15288"/>
                      <a:pt x="4090" y="15129"/>
                      <a:pt x="3131" y="14850"/>
                    </a:cubicBezTo>
                    <a:cubicBezTo>
                      <a:pt x="2158" y="14577"/>
                      <a:pt x="1945" y="14242"/>
                      <a:pt x="1854" y="14121"/>
                    </a:cubicBezTo>
                    <a:cubicBezTo>
                      <a:pt x="1672" y="13695"/>
                      <a:pt x="1611" y="13300"/>
                      <a:pt x="1672" y="12905"/>
                    </a:cubicBezTo>
                    <a:cubicBezTo>
                      <a:pt x="1824" y="12145"/>
                      <a:pt x="2462" y="11689"/>
                      <a:pt x="2462" y="11659"/>
                    </a:cubicBezTo>
                    <a:cubicBezTo>
                      <a:pt x="2584" y="11567"/>
                      <a:pt x="2675" y="11385"/>
                      <a:pt x="2584" y="11233"/>
                    </a:cubicBezTo>
                    <a:cubicBezTo>
                      <a:pt x="2533" y="11106"/>
                      <a:pt x="2419" y="11043"/>
                      <a:pt x="2295" y="11043"/>
                    </a:cubicBezTo>
                    <a:cubicBezTo>
                      <a:pt x="2270" y="11043"/>
                      <a:pt x="2244" y="11046"/>
                      <a:pt x="2219" y="11051"/>
                    </a:cubicBezTo>
                    <a:cubicBezTo>
                      <a:pt x="2219" y="11051"/>
                      <a:pt x="2017" y="11093"/>
                      <a:pt x="1759" y="11093"/>
                    </a:cubicBezTo>
                    <a:cubicBezTo>
                      <a:pt x="1527" y="11093"/>
                      <a:pt x="1250" y="11059"/>
                      <a:pt x="1034" y="10929"/>
                    </a:cubicBezTo>
                    <a:cubicBezTo>
                      <a:pt x="851" y="10808"/>
                      <a:pt x="760" y="10656"/>
                      <a:pt x="699" y="10443"/>
                    </a:cubicBezTo>
                    <a:cubicBezTo>
                      <a:pt x="638" y="10260"/>
                      <a:pt x="638" y="9987"/>
                      <a:pt x="699" y="9713"/>
                    </a:cubicBezTo>
                    <a:cubicBezTo>
                      <a:pt x="1155" y="7251"/>
                      <a:pt x="5441" y="2692"/>
                      <a:pt x="9605" y="1172"/>
                    </a:cubicBezTo>
                    <a:cubicBezTo>
                      <a:pt x="10356" y="881"/>
                      <a:pt x="11269" y="644"/>
                      <a:pt x="12196" y="644"/>
                    </a:cubicBezTo>
                    <a:close/>
                    <a:moveTo>
                      <a:pt x="12255" y="0"/>
                    </a:moveTo>
                    <a:cubicBezTo>
                      <a:pt x="11384" y="0"/>
                      <a:pt x="10434" y="188"/>
                      <a:pt x="9423" y="564"/>
                    </a:cubicBezTo>
                    <a:cubicBezTo>
                      <a:pt x="5015" y="2206"/>
                      <a:pt x="608" y="6887"/>
                      <a:pt x="91" y="9592"/>
                    </a:cubicBezTo>
                    <a:cubicBezTo>
                      <a:pt x="0" y="9926"/>
                      <a:pt x="0" y="10291"/>
                      <a:pt x="91" y="10595"/>
                    </a:cubicBezTo>
                    <a:cubicBezTo>
                      <a:pt x="152" y="11020"/>
                      <a:pt x="395" y="11324"/>
                      <a:pt x="730" y="11507"/>
                    </a:cubicBezTo>
                    <a:cubicBezTo>
                      <a:pt x="942" y="11659"/>
                      <a:pt x="1246" y="11719"/>
                      <a:pt x="1489" y="11780"/>
                    </a:cubicBezTo>
                    <a:cubicBezTo>
                      <a:pt x="1307" y="12023"/>
                      <a:pt x="1094" y="12388"/>
                      <a:pt x="1034" y="12783"/>
                    </a:cubicBezTo>
                    <a:cubicBezTo>
                      <a:pt x="912" y="13330"/>
                      <a:pt x="1034" y="13878"/>
                      <a:pt x="1307" y="14425"/>
                    </a:cubicBezTo>
                    <a:cubicBezTo>
                      <a:pt x="1520" y="14881"/>
                      <a:pt x="2067" y="15215"/>
                      <a:pt x="2918" y="15489"/>
                    </a:cubicBezTo>
                    <a:cubicBezTo>
                      <a:pt x="3932" y="15788"/>
                      <a:pt x="5389" y="15958"/>
                      <a:pt x="7026" y="15958"/>
                    </a:cubicBezTo>
                    <a:cubicBezTo>
                      <a:pt x="10199" y="15958"/>
                      <a:pt x="14050" y="15320"/>
                      <a:pt x="16657" y="13756"/>
                    </a:cubicBezTo>
                    <a:cubicBezTo>
                      <a:pt x="18116" y="12844"/>
                      <a:pt x="19119" y="11567"/>
                      <a:pt x="19393" y="10200"/>
                    </a:cubicBezTo>
                    <a:cubicBezTo>
                      <a:pt x="19605" y="9045"/>
                      <a:pt x="19301" y="7859"/>
                      <a:pt x="18511" y="7069"/>
                    </a:cubicBezTo>
                    <a:cubicBezTo>
                      <a:pt x="17873" y="6400"/>
                      <a:pt x="17022" y="6035"/>
                      <a:pt x="16049" y="6005"/>
                    </a:cubicBezTo>
                    <a:cubicBezTo>
                      <a:pt x="16535" y="5580"/>
                      <a:pt x="17295" y="4972"/>
                      <a:pt x="18238" y="4425"/>
                    </a:cubicBezTo>
                    <a:cubicBezTo>
                      <a:pt x="18938" y="5096"/>
                      <a:pt x="21182" y="7171"/>
                      <a:pt x="22597" y="7171"/>
                    </a:cubicBezTo>
                    <a:cubicBezTo>
                      <a:pt x="22655" y="7171"/>
                      <a:pt x="22712" y="7167"/>
                      <a:pt x="22766" y="7160"/>
                    </a:cubicBezTo>
                    <a:cubicBezTo>
                      <a:pt x="23101" y="7130"/>
                      <a:pt x="23405" y="6887"/>
                      <a:pt x="23587" y="6583"/>
                    </a:cubicBezTo>
                    <a:cubicBezTo>
                      <a:pt x="23800" y="6218"/>
                      <a:pt x="23800" y="5792"/>
                      <a:pt x="23526" y="5458"/>
                    </a:cubicBezTo>
                    <a:cubicBezTo>
                      <a:pt x="22888" y="4577"/>
                      <a:pt x="20791" y="4090"/>
                      <a:pt x="19453" y="3847"/>
                    </a:cubicBezTo>
                    <a:cubicBezTo>
                      <a:pt x="20458" y="3477"/>
                      <a:pt x="21555" y="3222"/>
                      <a:pt x="22784" y="3222"/>
                    </a:cubicBezTo>
                    <a:cubicBezTo>
                      <a:pt x="22968" y="3222"/>
                      <a:pt x="23154" y="3227"/>
                      <a:pt x="23344" y="3239"/>
                    </a:cubicBezTo>
                    <a:cubicBezTo>
                      <a:pt x="23526" y="3239"/>
                      <a:pt x="23678" y="3148"/>
                      <a:pt x="23678" y="2935"/>
                    </a:cubicBezTo>
                    <a:cubicBezTo>
                      <a:pt x="23678" y="2753"/>
                      <a:pt x="23557" y="2601"/>
                      <a:pt x="23374" y="2601"/>
                    </a:cubicBezTo>
                    <a:cubicBezTo>
                      <a:pt x="23155" y="2585"/>
                      <a:pt x="22938" y="2578"/>
                      <a:pt x="22724" y="2578"/>
                    </a:cubicBezTo>
                    <a:cubicBezTo>
                      <a:pt x="20011" y="2578"/>
                      <a:pt x="17794" y="3777"/>
                      <a:pt x="16414" y="4820"/>
                    </a:cubicBezTo>
                    <a:cubicBezTo>
                      <a:pt x="16505" y="4607"/>
                      <a:pt x="16535" y="4425"/>
                      <a:pt x="16566" y="4242"/>
                    </a:cubicBezTo>
                    <a:cubicBezTo>
                      <a:pt x="16809" y="2996"/>
                      <a:pt x="16353" y="1902"/>
                      <a:pt x="15289" y="1020"/>
                    </a:cubicBezTo>
                    <a:cubicBezTo>
                      <a:pt x="14452" y="340"/>
                      <a:pt x="13426" y="0"/>
                      <a:pt x="1225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8" name="Google Shape;378;p4"/>
              <p:cNvSpPr/>
              <p:nvPr/>
            </p:nvSpPr>
            <p:spPr>
              <a:xfrm>
                <a:off x="6817850" y="3820425"/>
                <a:ext cx="346625" cy="187375"/>
              </a:xfrm>
              <a:custGeom>
                <a:rect b="b" l="l" r="r" t="t"/>
                <a:pathLst>
                  <a:path extrusionOk="0" h="7495" w="13865">
                    <a:moveTo>
                      <a:pt x="9414" y="0"/>
                    </a:moveTo>
                    <a:cubicBezTo>
                      <a:pt x="9168" y="0"/>
                      <a:pt x="8928" y="18"/>
                      <a:pt x="8701" y="54"/>
                    </a:cubicBezTo>
                    <a:cubicBezTo>
                      <a:pt x="7029" y="328"/>
                      <a:pt x="5387" y="1665"/>
                      <a:pt x="4111" y="2669"/>
                    </a:cubicBezTo>
                    <a:cubicBezTo>
                      <a:pt x="2591" y="3945"/>
                      <a:pt x="1254" y="5404"/>
                      <a:pt x="190" y="7045"/>
                    </a:cubicBezTo>
                    <a:cubicBezTo>
                      <a:pt x="0" y="7277"/>
                      <a:pt x="234" y="7494"/>
                      <a:pt x="477" y="7494"/>
                    </a:cubicBezTo>
                    <a:cubicBezTo>
                      <a:pt x="584" y="7494"/>
                      <a:pt x="693" y="7452"/>
                      <a:pt x="767" y="7349"/>
                    </a:cubicBezTo>
                    <a:cubicBezTo>
                      <a:pt x="2561" y="4705"/>
                      <a:pt x="5083" y="2304"/>
                      <a:pt x="8032" y="966"/>
                    </a:cubicBezTo>
                    <a:cubicBezTo>
                      <a:pt x="8413" y="799"/>
                      <a:pt x="8931" y="711"/>
                      <a:pt x="9478" y="711"/>
                    </a:cubicBezTo>
                    <a:cubicBezTo>
                      <a:pt x="11113" y="711"/>
                      <a:pt x="13001" y="1492"/>
                      <a:pt x="12226" y="3246"/>
                    </a:cubicBezTo>
                    <a:cubicBezTo>
                      <a:pt x="12104" y="3511"/>
                      <a:pt x="12337" y="3735"/>
                      <a:pt x="12559" y="3735"/>
                    </a:cubicBezTo>
                    <a:cubicBezTo>
                      <a:pt x="12668" y="3735"/>
                      <a:pt x="12774" y="3680"/>
                      <a:pt x="12834" y="3550"/>
                    </a:cubicBezTo>
                    <a:cubicBezTo>
                      <a:pt x="13864" y="1219"/>
                      <a:pt x="11439" y="0"/>
                      <a:pt x="941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7">
  <p:cSld name="CUSTOM_7_1_1_1_1_1_1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31"/>
          <p:cNvSpPr txBox="1"/>
          <p:nvPr>
            <p:ph type="title"/>
          </p:nvPr>
        </p:nvSpPr>
        <p:spPr>
          <a:xfrm>
            <a:off x="722375" y="387100"/>
            <a:ext cx="769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1810" name="Google Shape;1810;p31"/>
          <p:cNvGrpSpPr/>
          <p:nvPr/>
        </p:nvGrpSpPr>
        <p:grpSpPr>
          <a:xfrm flipH="1">
            <a:off x="-278136" y="4043933"/>
            <a:ext cx="1580400" cy="1280161"/>
            <a:chOff x="7945092" y="4242017"/>
            <a:chExt cx="1580400" cy="1280161"/>
          </a:xfrm>
        </p:grpSpPr>
        <p:grpSp>
          <p:nvGrpSpPr>
            <p:cNvPr id="1811" name="Google Shape;1811;p31"/>
            <p:cNvGrpSpPr/>
            <p:nvPr/>
          </p:nvGrpSpPr>
          <p:grpSpPr>
            <a:xfrm flipH="1" rot="10800000">
              <a:off x="8609017" y="4242017"/>
              <a:ext cx="916475" cy="486750"/>
              <a:chOff x="6457825" y="2667475"/>
              <a:chExt cx="916475" cy="486750"/>
            </a:xfrm>
          </p:grpSpPr>
          <p:sp>
            <p:nvSpPr>
              <p:cNvPr id="1812" name="Google Shape;1812;p31"/>
              <p:cNvSpPr/>
              <p:nvPr/>
            </p:nvSpPr>
            <p:spPr>
              <a:xfrm>
                <a:off x="6457825" y="2667475"/>
                <a:ext cx="916475" cy="486750"/>
              </a:xfrm>
              <a:custGeom>
                <a:rect b="b" l="l" r="r" t="t"/>
                <a:pathLst>
                  <a:path extrusionOk="0" h="19470" w="36659">
                    <a:moveTo>
                      <a:pt x="35285" y="4309"/>
                    </a:moveTo>
                    <a:cubicBezTo>
                      <a:pt x="35800" y="4309"/>
                      <a:pt x="35131" y="5419"/>
                      <a:pt x="34986" y="5564"/>
                    </a:cubicBezTo>
                    <a:cubicBezTo>
                      <a:pt x="34622" y="6020"/>
                      <a:pt x="34196" y="6385"/>
                      <a:pt x="33710" y="6749"/>
                    </a:cubicBezTo>
                    <a:cubicBezTo>
                      <a:pt x="32403" y="7601"/>
                      <a:pt x="30822" y="7965"/>
                      <a:pt x="29272" y="7965"/>
                    </a:cubicBezTo>
                    <a:lnTo>
                      <a:pt x="28846" y="7965"/>
                    </a:lnTo>
                    <a:cubicBezTo>
                      <a:pt x="28938" y="7965"/>
                      <a:pt x="29059" y="7904"/>
                      <a:pt x="29211" y="7904"/>
                    </a:cubicBezTo>
                    <a:cubicBezTo>
                      <a:pt x="30549" y="7752"/>
                      <a:pt x="31886" y="6993"/>
                      <a:pt x="32828" y="6142"/>
                    </a:cubicBezTo>
                    <a:cubicBezTo>
                      <a:pt x="33436" y="5564"/>
                      <a:pt x="34318" y="4470"/>
                      <a:pt x="35199" y="4318"/>
                    </a:cubicBezTo>
                    <a:cubicBezTo>
                      <a:pt x="35231" y="4312"/>
                      <a:pt x="35259" y="4309"/>
                      <a:pt x="35285" y="4309"/>
                    </a:cubicBezTo>
                    <a:close/>
                    <a:moveTo>
                      <a:pt x="21733" y="589"/>
                    </a:moveTo>
                    <a:cubicBezTo>
                      <a:pt x="23192" y="589"/>
                      <a:pt x="24705" y="854"/>
                      <a:pt x="25928" y="1765"/>
                    </a:cubicBezTo>
                    <a:cubicBezTo>
                      <a:pt x="27661" y="3041"/>
                      <a:pt x="28421" y="5230"/>
                      <a:pt x="28816" y="7266"/>
                    </a:cubicBezTo>
                    <a:cubicBezTo>
                      <a:pt x="28208" y="7297"/>
                      <a:pt x="27175" y="7418"/>
                      <a:pt x="27144" y="7996"/>
                    </a:cubicBezTo>
                    <a:cubicBezTo>
                      <a:pt x="27069" y="8520"/>
                      <a:pt x="27896" y="8613"/>
                      <a:pt x="28564" y="8613"/>
                    </a:cubicBezTo>
                    <a:cubicBezTo>
                      <a:pt x="28710" y="8613"/>
                      <a:pt x="28848" y="8609"/>
                      <a:pt x="28968" y="8604"/>
                    </a:cubicBezTo>
                    <a:lnTo>
                      <a:pt x="28968" y="8604"/>
                    </a:lnTo>
                    <a:cubicBezTo>
                      <a:pt x="29150" y="13528"/>
                      <a:pt x="25320" y="16932"/>
                      <a:pt x="20792" y="18087"/>
                    </a:cubicBezTo>
                    <a:cubicBezTo>
                      <a:pt x="19212" y="18496"/>
                      <a:pt x="17548" y="18706"/>
                      <a:pt x="15874" y="18706"/>
                    </a:cubicBezTo>
                    <a:cubicBezTo>
                      <a:pt x="12070" y="18706"/>
                      <a:pt x="8217" y="17622"/>
                      <a:pt x="5199" y="15321"/>
                    </a:cubicBezTo>
                    <a:cubicBezTo>
                      <a:pt x="3010" y="13619"/>
                      <a:pt x="183" y="10367"/>
                      <a:pt x="882" y="7388"/>
                    </a:cubicBezTo>
                    <a:cubicBezTo>
                      <a:pt x="1034" y="6719"/>
                      <a:pt x="1338" y="5929"/>
                      <a:pt x="1977" y="5655"/>
                    </a:cubicBezTo>
                    <a:cubicBezTo>
                      <a:pt x="2299" y="5511"/>
                      <a:pt x="2653" y="5464"/>
                      <a:pt x="3018" y="5464"/>
                    </a:cubicBezTo>
                    <a:cubicBezTo>
                      <a:pt x="3652" y="5464"/>
                      <a:pt x="4316" y="5606"/>
                      <a:pt x="4895" y="5625"/>
                    </a:cubicBezTo>
                    <a:cubicBezTo>
                      <a:pt x="5126" y="5646"/>
                      <a:pt x="5352" y="5656"/>
                      <a:pt x="5575" y="5656"/>
                    </a:cubicBezTo>
                    <a:cubicBezTo>
                      <a:pt x="7603" y="5656"/>
                      <a:pt x="9287" y="4821"/>
                      <a:pt x="11095" y="3862"/>
                    </a:cubicBezTo>
                    <a:cubicBezTo>
                      <a:pt x="14256" y="2433"/>
                      <a:pt x="17570" y="883"/>
                      <a:pt x="21004" y="610"/>
                    </a:cubicBezTo>
                    <a:cubicBezTo>
                      <a:pt x="21245" y="596"/>
                      <a:pt x="21488" y="589"/>
                      <a:pt x="21733" y="589"/>
                    </a:cubicBezTo>
                    <a:close/>
                    <a:moveTo>
                      <a:pt x="21787" y="0"/>
                    </a:moveTo>
                    <a:cubicBezTo>
                      <a:pt x="21729" y="0"/>
                      <a:pt x="21671" y="1"/>
                      <a:pt x="21612" y="2"/>
                    </a:cubicBezTo>
                    <a:cubicBezTo>
                      <a:pt x="17874" y="93"/>
                      <a:pt x="14256" y="1734"/>
                      <a:pt x="10822" y="3284"/>
                    </a:cubicBezTo>
                    <a:cubicBezTo>
                      <a:pt x="9302" y="4044"/>
                      <a:pt x="7843" y="4926"/>
                      <a:pt x="6110" y="5078"/>
                    </a:cubicBezTo>
                    <a:cubicBezTo>
                      <a:pt x="6004" y="5085"/>
                      <a:pt x="5897" y="5089"/>
                      <a:pt x="5789" y="5089"/>
                    </a:cubicBezTo>
                    <a:cubicBezTo>
                      <a:pt x="4925" y="5089"/>
                      <a:pt x="4015" y="4873"/>
                      <a:pt x="3123" y="4873"/>
                    </a:cubicBezTo>
                    <a:cubicBezTo>
                      <a:pt x="2788" y="4873"/>
                      <a:pt x="2455" y="4903"/>
                      <a:pt x="2129" y="4986"/>
                    </a:cubicBezTo>
                    <a:cubicBezTo>
                      <a:pt x="578" y="5412"/>
                      <a:pt x="1" y="7236"/>
                      <a:pt x="122" y="8725"/>
                    </a:cubicBezTo>
                    <a:cubicBezTo>
                      <a:pt x="457" y="12281"/>
                      <a:pt x="3527" y="15443"/>
                      <a:pt x="6536" y="17114"/>
                    </a:cubicBezTo>
                    <a:cubicBezTo>
                      <a:pt x="9364" y="18660"/>
                      <a:pt x="12660" y="19470"/>
                      <a:pt x="15937" y="19470"/>
                    </a:cubicBezTo>
                    <a:cubicBezTo>
                      <a:pt x="17944" y="19470"/>
                      <a:pt x="19944" y="19166"/>
                      <a:pt x="21825" y="18543"/>
                    </a:cubicBezTo>
                    <a:cubicBezTo>
                      <a:pt x="24013" y="17844"/>
                      <a:pt x="26141" y="16628"/>
                      <a:pt x="27631" y="14804"/>
                    </a:cubicBezTo>
                    <a:cubicBezTo>
                      <a:pt x="29029" y="13041"/>
                      <a:pt x="29637" y="10883"/>
                      <a:pt x="29576" y="8664"/>
                    </a:cubicBezTo>
                    <a:cubicBezTo>
                      <a:pt x="31248" y="8604"/>
                      <a:pt x="32919" y="8208"/>
                      <a:pt x="34226" y="7205"/>
                    </a:cubicBezTo>
                    <a:cubicBezTo>
                      <a:pt x="34956" y="6658"/>
                      <a:pt x="36658" y="5260"/>
                      <a:pt x="35989" y="4166"/>
                    </a:cubicBezTo>
                    <a:cubicBezTo>
                      <a:pt x="35791" y="3835"/>
                      <a:pt x="35531" y="3710"/>
                      <a:pt x="35248" y="3710"/>
                    </a:cubicBezTo>
                    <a:cubicBezTo>
                      <a:pt x="34619" y="3710"/>
                      <a:pt x="33876" y="4326"/>
                      <a:pt x="33436" y="4683"/>
                    </a:cubicBezTo>
                    <a:cubicBezTo>
                      <a:pt x="32220" y="5746"/>
                      <a:pt x="31035" y="6932"/>
                      <a:pt x="29363" y="7266"/>
                    </a:cubicBezTo>
                    <a:cubicBezTo>
                      <a:pt x="29029" y="5138"/>
                      <a:pt x="28178" y="2859"/>
                      <a:pt x="26475" y="1491"/>
                    </a:cubicBezTo>
                    <a:cubicBezTo>
                      <a:pt x="25153" y="433"/>
                      <a:pt x="23489" y="0"/>
                      <a:pt x="2178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3" name="Google Shape;1813;p31"/>
              <p:cNvSpPr/>
              <p:nvPr/>
            </p:nvSpPr>
            <p:spPr>
              <a:xfrm>
                <a:off x="6835200" y="2915100"/>
                <a:ext cx="330000" cy="196000"/>
              </a:xfrm>
              <a:custGeom>
                <a:rect b="b" l="l" r="r" t="t"/>
                <a:pathLst>
                  <a:path extrusionOk="0" h="7840" w="13200">
                    <a:moveTo>
                      <a:pt x="12727" y="0"/>
                    </a:moveTo>
                    <a:cubicBezTo>
                      <a:pt x="12643" y="0"/>
                      <a:pt x="12562" y="38"/>
                      <a:pt x="12505" y="127"/>
                    </a:cubicBezTo>
                    <a:cubicBezTo>
                      <a:pt x="11168" y="2224"/>
                      <a:pt x="9405" y="4200"/>
                      <a:pt x="7247" y="5446"/>
                    </a:cubicBezTo>
                    <a:cubicBezTo>
                      <a:pt x="5559" y="6459"/>
                      <a:pt x="3494" y="7183"/>
                      <a:pt x="1506" y="7183"/>
                    </a:cubicBezTo>
                    <a:cubicBezTo>
                      <a:pt x="1167" y="7183"/>
                      <a:pt x="831" y="7162"/>
                      <a:pt x="499" y="7118"/>
                    </a:cubicBezTo>
                    <a:cubicBezTo>
                      <a:pt x="479" y="7115"/>
                      <a:pt x="460" y="7114"/>
                      <a:pt x="442" y="7114"/>
                    </a:cubicBezTo>
                    <a:cubicBezTo>
                      <a:pt x="39" y="7114"/>
                      <a:pt x="1" y="7727"/>
                      <a:pt x="408" y="7756"/>
                    </a:cubicBezTo>
                    <a:cubicBezTo>
                      <a:pt x="786" y="7813"/>
                      <a:pt x="1174" y="7839"/>
                      <a:pt x="1566" y="7839"/>
                    </a:cubicBezTo>
                    <a:cubicBezTo>
                      <a:pt x="3721" y="7839"/>
                      <a:pt x="6010" y="7034"/>
                      <a:pt x="7733" y="5902"/>
                    </a:cubicBezTo>
                    <a:cubicBezTo>
                      <a:pt x="9861" y="4504"/>
                      <a:pt x="11624" y="2650"/>
                      <a:pt x="13022" y="522"/>
                    </a:cubicBezTo>
                    <a:cubicBezTo>
                      <a:pt x="13200" y="278"/>
                      <a:pt x="12954" y="0"/>
                      <a:pt x="1272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4" name="Google Shape;1814;p31"/>
              <p:cNvSpPr/>
              <p:nvPr/>
            </p:nvSpPr>
            <p:spPr>
              <a:xfrm>
                <a:off x="6547500" y="2975375"/>
                <a:ext cx="246550" cy="122350"/>
              </a:xfrm>
              <a:custGeom>
                <a:rect b="b" l="l" r="r" t="t"/>
                <a:pathLst>
                  <a:path extrusionOk="0" h="4894" w="9862">
                    <a:moveTo>
                      <a:pt x="484" y="0"/>
                    </a:moveTo>
                    <a:cubicBezTo>
                      <a:pt x="247" y="0"/>
                      <a:pt x="0" y="314"/>
                      <a:pt x="183" y="543"/>
                    </a:cubicBezTo>
                    <a:cubicBezTo>
                      <a:pt x="2341" y="3431"/>
                      <a:pt x="5867" y="4798"/>
                      <a:pt x="9362" y="4890"/>
                    </a:cubicBezTo>
                    <a:cubicBezTo>
                      <a:pt x="9381" y="4892"/>
                      <a:pt x="9400" y="4893"/>
                      <a:pt x="9417" y="4893"/>
                    </a:cubicBezTo>
                    <a:cubicBezTo>
                      <a:pt x="9823" y="4893"/>
                      <a:pt x="9861" y="4251"/>
                      <a:pt x="9454" y="4251"/>
                    </a:cubicBezTo>
                    <a:cubicBezTo>
                      <a:pt x="6110" y="4160"/>
                      <a:pt x="2767" y="2853"/>
                      <a:pt x="700" y="117"/>
                    </a:cubicBezTo>
                    <a:cubicBezTo>
                      <a:pt x="639" y="34"/>
                      <a:pt x="562" y="0"/>
                      <a:pt x="48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15" name="Google Shape;1815;p31"/>
            <p:cNvGrpSpPr/>
            <p:nvPr/>
          </p:nvGrpSpPr>
          <p:grpSpPr>
            <a:xfrm flipH="1" rot="10800000">
              <a:off x="7945092" y="4587817"/>
              <a:ext cx="622375" cy="570700"/>
              <a:chOff x="3015525" y="1431175"/>
              <a:chExt cx="622375" cy="570700"/>
            </a:xfrm>
          </p:grpSpPr>
          <p:sp>
            <p:nvSpPr>
              <p:cNvPr id="1816" name="Google Shape;1816;p31"/>
              <p:cNvSpPr/>
              <p:nvPr/>
            </p:nvSpPr>
            <p:spPr>
              <a:xfrm>
                <a:off x="3015525" y="1431175"/>
                <a:ext cx="622375" cy="570700"/>
              </a:xfrm>
              <a:custGeom>
                <a:rect b="b" l="l" r="r" t="t"/>
                <a:pathLst>
                  <a:path extrusionOk="0" h="22828" w="24895">
                    <a:moveTo>
                      <a:pt x="13374" y="669"/>
                    </a:moveTo>
                    <a:cubicBezTo>
                      <a:pt x="16140" y="669"/>
                      <a:pt x="18785" y="2097"/>
                      <a:pt x="20761" y="4590"/>
                    </a:cubicBezTo>
                    <a:cubicBezTo>
                      <a:pt x="23131" y="7660"/>
                      <a:pt x="24195" y="12037"/>
                      <a:pt x="23344" y="15411"/>
                    </a:cubicBezTo>
                    <a:cubicBezTo>
                      <a:pt x="22280" y="19636"/>
                      <a:pt x="18511" y="22128"/>
                      <a:pt x="13314" y="22128"/>
                    </a:cubicBezTo>
                    <a:cubicBezTo>
                      <a:pt x="11794" y="22128"/>
                      <a:pt x="10183" y="21915"/>
                      <a:pt x="8633" y="21490"/>
                    </a:cubicBezTo>
                    <a:cubicBezTo>
                      <a:pt x="5624" y="20669"/>
                      <a:pt x="3192" y="18450"/>
                      <a:pt x="1946" y="15411"/>
                    </a:cubicBezTo>
                    <a:cubicBezTo>
                      <a:pt x="699" y="12462"/>
                      <a:pt x="791" y="9149"/>
                      <a:pt x="2250" y="6596"/>
                    </a:cubicBezTo>
                    <a:cubicBezTo>
                      <a:pt x="4134" y="3192"/>
                      <a:pt x="5927" y="942"/>
                      <a:pt x="13070" y="669"/>
                    </a:cubicBezTo>
                    <a:close/>
                    <a:moveTo>
                      <a:pt x="13070" y="0"/>
                    </a:moveTo>
                    <a:cubicBezTo>
                      <a:pt x="5624" y="274"/>
                      <a:pt x="3648" y="2766"/>
                      <a:pt x="1672" y="6261"/>
                    </a:cubicBezTo>
                    <a:cubicBezTo>
                      <a:pt x="152" y="8997"/>
                      <a:pt x="0" y="12523"/>
                      <a:pt x="1338" y="15684"/>
                    </a:cubicBezTo>
                    <a:cubicBezTo>
                      <a:pt x="2706" y="18906"/>
                      <a:pt x="5289" y="21277"/>
                      <a:pt x="8481" y="22158"/>
                    </a:cubicBezTo>
                    <a:cubicBezTo>
                      <a:pt x="10122" y="22614"/>
                      <a:pt x="11733" y="22827"/>
                      <a:pt x="13344" y="22827"/>
                    </a:cubicBezTo>
                    <a:cubicBezTo>
                      <a:pt x="18876" y="22827"/>
                      <a:pt x="22888" y="20122"/>
                      <a:pt x="24013" y="15623"/>
                    </a:cubicBezTo>
                    <a:cubicBezTo>
                      <a:pt x="24894" y="11976"/>
                      <a:pt x="23831" y="7477"/>
                      <a:pt x="21277" y="4164"/>
                    </a:cubicBezTo>
                    <a:cubicBezTo>
                      <a:pt x="19180" y="1489"/>
                      <a:pt x="16384" y="0"/>
                      <a:pt x="1337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7" name="Google Shape;1817;p31"/>
              <p:cNvSpPr/>
              <p:nvPr/>
            </p:nvSpPr>
            <p:spPr>
              <a:xfrm>
                <a:off x="3074800" y="1503350"/>
                <a:ext cx="493950" cy="438475"/>
              </a:xfrm>
              <a:custGeom>
                <a:rect b="b" l="l" r="r" t="t"/>
                <a:pathLst>
                  <a:path extrusionOk="0" h="17539" w="19758">
                    <a:moveTo>
                      <a:pt x="9514" y="639"/>
                    </a:moveTo>
                    <a:cubicBezTo>
                      <a:pt x="10244" y="639"/>
                      <a:pt x="11003" y="730"/>
                      <a:pt x="11794" y="821"/>
                    </a:cubicBezTo>
                    <a:cubicBezTo>
                      <a:pt x="11885" y="821"/>
                      <a:pt x="11915" y="882"/>
                      <a:pt x="12006" y="882"/>
                    </a:cubicBezTo>
                    <a:cubicBezTo>
                      <a:pt x="11429" y="1976"/>
                      <a:pt x="9757" y="5016"/>
                      <a:pt x="9301" y="5745"/>
                    </a:cubicBezTo>
                    <a:cubicBezTo>
                      <a:pt x="8976" y="6287"/>
                      <a:pt x="8049" y="6767"/>
                      <a:pt x="7158" y="6767"/>
                    </a:cubicBezTo>
                    <a:cubicBezTo>
                      <a:pt x="6799" y="6767"/>
                      <a:pt x="6446" y="6689"/>
                      <a:pt x="6140" y="6505"/>
                    </a:cubicBezTo>
                    <a:cubicBezTo>
                      <a:pt x="5137" y="5897"/>
                      <a:pt x="2827" y="4469"/>
                      <a:pt x="2037" y="3952"/>
                    </a:cubicBezTo>
                    <a:cubicBezTo>
                      <a:pt x="3526" y="1855"/>
                      <a:pt x="6262" y="639"/>
                      <a:pt x="9514" y="639"/>
                    </a:cubicBezTo>
                    <a:close/>
                    <a:moveTo>
                      <a:pt x="14195" y="1794"/>
                    </a:moveTo>
                    <a:cubicBezTo>
                      <a:pt x="15289" y="2463"/>
                      <a:pt x="16292" y="3526"/>
                      <a:pt x="17083" y="4833"/>
                    </a:cubicBezTo>
                    <a:cubicBezTo>
                      <a:pt x="18116" y="6536"/>
                      <a:pt x="18694" y="8390"/>
                      <a:pt x="18633" y="10031"/>
                    </a:cubicBezTo>
                    <a:cubicBezTo>
                      <a:pt x="17326" y="9575"/>
                      <a:pt x="13222" y="8238"/>
                      <a:pt x="12219" y="7964"/>
                    </a:cubicBezTo>
                    <a:cubicBezTo>
                      <a:pt x="11763" y="7843"/>
                      <a:pt x="11459" y="7721"/>
                      <a:pt x="11399" y="7569"/>
                    </a:cubicBezTo>
                    <a:cubicBezTo>
                      <a:pt x="11307" y="7387"/>
                      <a:pt x="11307" y="7144"/>
                      <a:pt x="11459" y="6688"/>
                    </a:cubicBezTo>
                    <a:cubicBezTo>
                      <a:pt x="11703" y="5958"/>
                      <a:pt x="13374" y="3101"/>
                      <a:pt x="14195" y="1794"/>
                    </a:cubicBezTo>
                    <a:close/>
                    <a:moveTo>
                      <a:pt x="1125" y="5897"/>
                    </a:moveTo>
                    <a:lnTo>
                      <a:pt x="1125" y="5897"/>
                    </a:lnTo>
                    <a:cubicBezTo>
                      <a:pt x="2462" y="6688"/>
                      <a:pt x="4468" y="8025"/>
                      <a:pt x="5502" y="8998"/>
                    </a:cubicBezTo>
                    <a:cubicBezTo>
                      <a:pt x="6322" y="9758"/>
                      <a:pt x="6201" y="12220"/>
                      <a:pt x="6140" y="14621"/>
                    </a:cubicBezTo>
                    <a:cubicBezTo>
                      <a:pt x="6140" y="15077"/>
                      <a:pt x="6110" y="15533"/>
                      <a:pt x="6110" y="15989"/>
                    </a:cubicBezTo>
                    <a:cubicBezTo>
                      <a:pt x="4316" y="15229"/>
                      <a:pt x="2888" y="13709"/>
                      <a:pt x="1915" y="11703"/>
                    </a:cubicBezTo>
                    <a:cubicBezTo>
                      <a:pt x="1003" y="9758"/>
                      <a:pt x="730" y="7569"/>
                      <a:pt x="1125" y="5897"/>
                    </a:cubicBezTo>
                    <a:close/>
                    <a:moveTo>
                      <a:pt x="12645" y="1064"/>
                    </a:moveTo>
                    <a:cubicBezTo>
                      <a:pt x="12979" y="1186"/>
                      <a:pt x="13313" y="1277"/>
                      <a:pt x="13617" y="1490"/>
                    </a:cubicBezTo>
                    <a:cubicBezTo>
                      <a:pt x="13010" y="2463"/>
                      <a:pt x="11095" y="5654"/>
                      <a:pt x="10821" y="6536"/>
                    </a:cubicBezTo>
                    <a:cubicBezTo>
                      <a:pt x="10669" y="7022"/>
                      <a:pt x="10547" y="7508"/>
                      <a:pt x="10821" y="7934"/>
                    </a:cubicBezTo>
                    <a:cubicBezTo>
                      <a:pt x="11003" y="8268"/>
                      <a:pt x="11399" y="8511"/>
                      <a:pt x="12067" y="8663"/>
                    </a:cubicBezTo>
                    <a:cubicBezTo>
                      <a:pt x="13101" y="8906"/>
                      <a:pt x="17538" y="10365"/>
                      <a:pt x="18633" y="10761"/>
                    </a:cubicBezTo>
                    <a:cubicBezTo>
                      <a:pt x="18602" y="11125"/>
                      <a:pt x="18542" y="11460"/>
                      <a:pt x="18420" y="11824"/>
                    </a:cubicBezTo>
                    <a:cubicBezTo>
                      <a:pt x="17022" y="11429"/>
                      <a:pt x="11125" y="9879"/>
                      <a:pt x="10487" y="9758"/>
                    </a:cubicBezTo>
                    <a:cubicBezTo>
                      <a:pt x="10378" y="9743"/>
                      <a:pt x="10255" y="9734"/>
                      <a:pt x="10125" y="9734"/>
                    </a:cubicBezTo>
                    <a:cubicBezTo>
                      <a:pt x="9709" y="9734"/>
                      <a:pt x="9216" y="9829"/>
                      <a:pt x="8845" y="10153"/>
                    </a:cubicBezTo>
                    <a:cubicBezTo>
                      <a:pt x="8511" y="10396"/>
                      <a:pt x="8268" y="10791"/>
                      <a:pt x="8207" y="11277"/>
                    </a:cubicBezTo>
                    <a:cubicBezTo>
                      <a:pt x="8085" y="12159"/>
                      <a:pt x="8055" y="15502"/>
                      <a:pt x="8055" y="16627"/>
                    </a:cubicBezTo>
                    <a:cubicBezTo>
                      <a:pt x="7812" y="16597"/>
                      <a:pt x="7599" y="16566"/>
                      <a:pt x="7356" y="16475"/>
                    </a:cubicBezTo>
                    <a:cubicBezTo>
                      <a:pt x="7113" y="16414"/>
                      <a:pt x="6930" y="16323"/>
                      <a:pt x="6748" y="16262"/>
                    </a:cubicBezTo>
                    <a:cubicBezTo>
                      <a:pt x="6748" y="15715"/>
                      <a:pt x="6778" y="15198"/>
                      <a:pt x="6778" y="14651"/>
                    </a:cubicBezTo>
                    <a:cubicBezTo>
                      <a:pt x="6900" y="12007"/>
                      <a:pt x="6991" y="9454"/>
                      <a:pt x="5958" y="8511"/>
                    </a:cubicBezTo>
                    <a:cubicBezTo>
                      <a:pt x="4742" y="7417"/>
                      <a:pt x="2523" y="5958"/>
                      <a:pt x="1307" y="5229"/>
                    </a:cubicBezTo>
                    <a:cubicBezTo>
                      <a:pt x="1368" y="5077"/>
                      <a:pt x="1429" y="4985"/>
                      <a:pt x="1520" y="4864"/>
                    </a:cubicBezTo>
                    <a:cubicBezTo>
                      <a:pt x="1581" y="4742"/>
                      <a:pt x="1611" y="4621"/>
                      <a:pt x="1702" y="4530"/>
                    </a:cubicBezTo>
                    <a:cubicBezTo>
                      <a:pt x="2493" y="5016"/>
                      <a:pt x="4803" y="6444"/>
                      <a:pt x="5806" y="7052"/>
                    </a:cubicBezTo>
                    <a:cubicBezTo>
                      <a:pt x="6231" y="7326"/>
                      <a:pt x="6718" y="7448"/>
                      <a:pt x="7174" y="7448"/>
                    </a:cubicBezTo>
                    <a:cubicBezTo>
                      <a:pt x="8298" y="7448"/>
                      <a:pt x="9453" y="6809"/>
                      <a:pt x="9879" y="6110"/>
                    </a:cubicBezTo>
                    <a:cubicBezTo>
                      <a:pt x="10335" y="5350"/>
                      <a:pt x="12158" y="2007"/>
                      <a:pt x="12645" y="1064"/>
                    </a:cubicBezTo>
                    <a:close/>
                    <a:moveTo>
                      <a:pt x="10078" y="10370"/>
                    </a:moveTo>
                    <a:cubicBezTo>
                      <a:pt x="10184" y="10370"/>
                      <a:pt x="10282" y="10379"/>
                      <a:pt x="10365" y="10396"/>
                    </a:cubicBezTo>
                    <a:cubicBezTo>
                      <a:pt x="10882" y="10487"/>
                      <a:pt x="15532" y="11703"/>
                      <a:pt x="18177" y="12432"/>
                    </a:cubicBezTo>
                    <a:cubicBezTo>
                      <a:pt x="16931" y="15168"/>
                      <a:pt x="14043" y="16870"/>
                      <a:pt x="10487" y="16870"/>
                    </a:cubicBezTo>
                    <a:cubicBezTo>
                      <a:pt x="9909" y="16870"/>
                      <a:pt x="9301" y="16840"/>
                      <a:pt x="8693" y="16718"/>
                    </a:cubicBezTo>
                    <a:cubicBezTo>
                      <a:pt x="8693" y="15685"/>
                      <a:pt x="8724" y="12189"/>
                      <a:pt x="8845" y="11308"/>
                    </a:cubicBezTo>
                    <a:cubicBezTo>
                      <a:pt x="8876" y="11004"/>
                      <a:pt x="8997" y="10791"/>
                      <a:pt x="9210" y="10639"/>
                    </a:cubicBezTo>
                    <a:cubicBezTo>
                      <a:pt x="9454" y="10440"/>
                      <a:pt x="9794" y="10370"/>
                      <a:pt x="10078" y="10370"/>
                    </a:cubicBezTo>
                    <a:close/>
                    <a:moveTo>
                      <a:pt x="9575" y="1"/>
                    </a:moveTo>
                    <a:cubicBezTo>
                      <a:pt x="5563" y="1"/>
                      <a:pt x="2341" y="1703"/>
                      <a:pt x="942" y="4560"/>
                    </a:cubicBezTo>
                    <a:cubicBezTo>
                      <a:pt x="0" y="6414"/>
                      <a:pt x="183" y="9423"/>
                      <a:pt x="1368" y="12007"/>
                    </a:cubicBezTo>
                    <a:cubicBezTo>
                      <a:pt x="2584" y="14651"/>
                      <a:pt x="4651" y="16475"/>
                      <a:pt x="7204" y="17144"/>
                    </a:cubicBezTo>
                    <a:lnTo>
                      <a:pt x="8359" y="17356"/>
                    </a:lnTo>
                    <a:lnTo>
                      <a:pt x="8389" y="17356"/>
                    </a:lnTo>
                    <a:cubicBezTo>
                      <a:pt x="9119" y="17478"/>
                      <a:pt x="9788" y="17539"/>
                      <a:pt x="10517" y="17539"/>
                    </a:cubicBezTo>
                    <a:cubicBezTo>
                      <a:pt x="14529" y="17539"/>
                      <a:pt x="17721" y="15563"/>
                      <a:pt x="18937" y="12341"/>
                    </a:cubicBezTo>
                    <a:cubicBezTo>
                      <a:pt x="18937" y="12341"/>
                      <a:pt x="18937" y="12311"/>
                      <a:pt x="18997" y="12311"/>
                    </a:cubicBezTo>
                    <a:cubicBezTo>
                      <a:pt x="19028" y="12220"/>
                      <a:pt x="19058" y="12159"/>
                      <a:pt x="19058" y="12068"/>
                    </a:cubicBezTo>
                    <a:cubicBezTo>
                      <a:pt x="19757" y="10031"/>
                      <a:pt x="19241" y="7052"/>
                      <a:pt x="17721" y="4560"/>
                    </a:cubicBezTo>
                    <a:cubicBezTo>
                      <a:pt x="16779" y="3010"/>
                      <a:pt x="15593" y="1824"/>
                      <a:pt x="14317" y="1064"/>
                    </a:cubicBezTo>
                    <a:cubicBezTo>
                      <a:pt x="14286" y="1034"/>
                      <a:pt x="14286" y="1034"/>
                      <a:pt x="14225" y="1034"/>
                    </a:cubicBezTo>
                    <a:cubicBezTo>
                      <a:pt x="13465" y="608"/>
                      <a:pt x="12706" y="305"/>
                      <a:pt x="11915" y="183"/>
                    </a:cubicBezTo>
                    <a:cubicBezTo>
                      <a:pt x="11125" y="61"/>
                      <a:pt x="10335" y="1"/>
                      <a:pt x="95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8" name="Google Shape;1818;p31"/>
              <p:cNvSpPr/>
              <p:nvPr/>
            </p:nvSpPr>
            <p:spPr>
              <a:xfrm>
                <a:off x="3320225" y="1779950"/>
                <a:ext cx="41075" cy="49100"/>
              </a:xfrm>
              <a:custGeom>
                <a:rect b="b" l="l" r="r" t="t"/>
                <a:pathLst>
                  <a:path extrusionOk="0" h="1964" w="1643">
                    <a:moveTo>
                      <a:pt x="153" y="1"/>
                    </a:moveTo>
                    <a:cubicBezTo>
                      <a:pt x="153" y="1"/>
                      <a:pt x="1" y="1247"/>
                      <a:pt x="214" y="1581"/>
                    </a:cubicBezTo>
                    <a:cubicBezTo>
                      <a:pt x="343" y="1818"/>
                      <a:pt x="594" y="1963"/>
                      <a:pt x="848" y="1963"/>
                    </a:cubicBezTo>
                    <a:cubicBezTo>
                      <a:pt x="953" y="1963"/>
                      <a:pt x="1058" y="1938"/>
                      <a:pt x="1156" y="1885"/>
                    </a:cubicBezTo>
                    <a:cubicBezTo>
                      <a:pt x="1490" y="1703"/>
                      <a:pt x="1642" y="1277"/>
                      <a:pt x="1460" y="943"/>
                    </a:cubicBezTo>
                    <a:cubicBezTo>
                      <a:pt x="1308" y="548"/>
                      <a:pt x="153" y="1"/>
                      <a:pt x="15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9" name="Google Shape;1819;p31"/>
              <p:cNvSpPr/>
              <p:nvPr/>
            </p:nvSpPr>
            <p:spPr>
              <a:xfrm>
                <a:off x="3372675" y="1819475"/>
                <a:ext cx="40300" cy="52700"/>
              </a:xfrm>
              <a:custGeom>
                <a:rect b="b" l="l" r="r" t="t"/>
                <a:pathLst>
                  <a:path extrusionOk="0" h="2108" w="1612">
                    <a:moveTo>
                      <a:pt x="456" y="0"/>
                    </a:moveTo>
                    <a:cubicBezTo>
                      <a:pt x="456" y="0"/>
                      <a:pt x="0" y="1186"/>
                      <a:pt x="122" y="1550"/>
                    </a:cubicBezTo>
                    <a:cubicBezTo>
                      <a:pt x="176" y="1901"/>
                      <a:pt x="516" y="2108"/>
                      <a:pt x="868" y="2108"/>
                    </a:cubicBezTo>
                    <a:cubicBezTo>
                      <a:pt x="913" y="2108"/>
                      <a:pt x="959" y="2104"/>
                      <a:pt x="1003" y="2097"/>
                    </a:cubicBezTo>
                    <a:cubicBezTo>
                      <a:pt x="1368" y="2006"/>
                      <a:pt x="1611" y="1581"/>
                      <a:pt x="1520" y="1216"/>
                    </a:cubicBezTo>
                    <a:cubicBezTo>
                      <a:pt x="1398" y="790"/>
                      <a:pt x="456" y="0"/>
                      <a:pt x="45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0" name="Google Shape;1820;p31"/>
              <p:cNvSpPr/>
              <p:nvPr/>
            </p:nvSpPr>
            <p:spPr>
              <a:xfrm>
                <a:off x="3425850" y="1814050"/>
                <a:ext cx="54000" cy="35900"/>
              </a:xfrm>
              <a:custGeom>
                <a:rect b="b" l="l" r="r" t="t"/>
                <a:pathLst>
                  <a:path extrusionOk="0" h="1436" w="2160">
                    <a:moveTo>
                      <a:pt x="1407" y="1"/>
                    </a:moveTo>
                    <a:cubicBezTo>
                      <a:pt x="978" y="1"/>
                      <a:pt x="1" y="643"/>
                      <a:pt x="1" y="643"/>
                    </a:cubicBezTo>
                    <a:cubicBezTo>
                      <a:pt x="1" y="643"/>
                      <a:pt x="1004" y="1403"/>
                      <a:pt x="1369" y="1433"/>
                    </a:cubicBezTo>
                    <a:cubicBezTo>
                      <a:pt x="1387" y="1434"/>
                      <a:pt x="1405" y="1435"/>
                      <a:pt x="1423" y="1435"/>
                    </a:cubicBezTo>
                    <a:cubicBezTo>
                      <a:pt x="1794" y="1435"/>
                      <a:pt x="2100" y="1140"/>
                      <a:pt x="2129" y="734"/>
                    </a:cubicBezTo>
                    <a:cubicBezTo>
                      <a:pt x="2159" y="339"/>
                      <a:pt x="1825" y="35"/>
                      <a:pt x="1460" y="4"/>
                    </a:cubicBezTo>
                    <a:cubicBezTo>
                      <a:pt x="1444" y="2"/>
                      <a:pt x="1426" y="1"/>
                      <a:pt x="140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1" name="Google Shape;1821;p31"/>
              <p:cNvSpPr/>
              <p:nvPr/>
            </p:nvSpPr>
            <p:spPr>
              <a:xfrm>
                <a:off x="3315675" y="1850625"/>
                <a:ext cx="37250" cy="53375"/>
              </a:xfrm>
              <a:custGeom>
                <a:rect b="b" l="l" r="r" t="t"/>
                <a:pathLst>
                  <a:path extrusionOk="0" h="2135" w="1490">
                    <a:moveTo>
                      <a:pt x="730" y="0"/>
                    </a:moveTo>
                    <a:cubicBezTo>
                      <a:pt x="730" y="0"/>
                      <a:pt x="1" y="1034"/>
                      <a:pt x="31" y="1459"/>
                    </a:cubicBezTo>
                    <a:cubicBezTo>
                      <a:pt x="31" y="1797"/>
                      <a:pt x="344" y="2135"/>
                      <a:pt x="679" y="2135"/>
                    </a:cubicBezTo>
                    <a:cubicBezTo>
                      <a:pt x="706" y="2135"/>
                      <a:pt x="733" y="2133"/>
                      <a:pt x="760" y="2128"/>
                    </a:cubicBezTo>
                    <a:cubicBezTo>
                      <a:pt x="1156" y="2128"/>
                      <a:pt x="1490" y="1794"/>
                      <a:pt x="1460" y="1429"/>
                    </a:cubicBezTo>
                    <a:cubicBezTo>
                      <a:pt x="1460" y="1034"/>
                      <a:pt x="730" y="0"/>
                      <a:pt x="73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2" name="Google Shape;1822;p31"/>
              <p:cNvSpPr/>
              <p:nvPr/>
            </p:nvSpPr>
            <p:spPr>
              <a:xfrm>
                <a:off x="3417500" y="1586550"/>
                <a:ext cx="39550" cy="47525"/>
              </a:xfrm>
              <a:custGeom>
                <a:rect b="b" l="l" r="r" t="t"/>
                <a:pathLst>
                  <a:path extrusionOk="0" h="1901" w="1582">
                    <a:moveTo>
                      <a:pt x="807" y="0"/>
                    </a:moveTo>
                    <a:cubicBezTo>
                      <a:pt x="582" y="0"/>
                      <a:pt x="363" y="114"/>
                      <a:pt x="213" y="320"/>
                    </a:cubicBezTo>
                    <a:cubicBezTo>
                      <a:pt x="1" y="654"/>
                      <a:pt x="1" y="1901"/>
                      <a:pt x="1" y="1901"/>
                    </a:cubicBezTo>
                    <a:cubicBezTo>
                      <a:pt x="1" y="1901"/>
                      <a:pt x="1156" y="1445"/>
                      <a:pt x="1399" y="1141"/>
                    </a:cubicBezTo>
                    <a:cubicBezTo>
                      <a:pt x="1581" y="806"/>
                      <a:pt x="1520" y="350"/>
                      <a:pt x="1216" y="138"/>
                    </a:cubicBezTo>
                    <a:cubicBezTo>
                      <a:pt x="1088" y="44"/>
                      <a:pt x="946" y="0"/>
                      <a:pt x="80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3" name="Google Shape;1823;p31"/>
              <p:cNvSpPr/>
              <p:nvPr/>
            </p:nvSpPr>
            <p:spPr>
              <a:xfrm>
                <a:off x="3300475" y="1536350"/>
                <a:ext cx="38775" cy="53650"/>
              </a:xfrm>
              <a:custGeom>
                <a:rect b="b" l="l" r="r" t="t"/>
                <a:pathLst>
                  <a:path extrusionOk="0" h="2146" w="1551">
                    <a:moveTo>
                      <a:pt x="730" y="0"/>
                    </a:moveTo>
                    <a:cubicBezTo>
                      <a:pt x="397" y="0"/>
                      <a:pt x="114" y="256"/>
                      <a:pt x="61" y="626"/>
                    </a:cubicBezTo>
                    <a:cubicBezTo>
                      <a:pt x="1" y="991"/>
                      <a:pt x="578" y="2146"/>
                      <a:pt x="578" y="2146"/>
                    </a:cubicBezTo>
                    <a:cubicBezTo>
                      <a:pt x="578" y="2146"/>
                      <a:pt x="1399" y="1173"/>
                      <a:pt x="1490" y="808"/>
                    </a:cubicBezTo>
                    <a:cubicBezTo>
                      <a:pt x="1551" y="413"/>
                      <a:pt x="1308" y="48"/>
                      <a:pt x="882" y="18"/>
                    </a:cubicBezTo>
                    <a:cubicBezTo>
                      <a:pt x="831" y="6"/>
                      <a:pt x="780" y="0"/>
                      <a:pt x="73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4" name="Google Shape;1824;p31"/>
              <p:cNvSpPr/>
              <p:nvPr/>
            </p:nvSpPr>
            <p:spPr>
              <a:xfrm>
                <a:off x="3109750" y="1681500"/>
                <a:ext cx="50925" cy="36125"/>
              </a:xfrm>
              <a:custGeom>
                <a:rect b="b" l="l" r="r" t="t"/>
                <a:pathLst>
                  <a:path extrusionOk="0" h="1445" w="2037">
                    <a:moveTo>
                      <a:pt x="817" y="0"/>
                    </a:moveTo>
                    <a:cubicBezTo>
                      <a:pt x="563" y="0"/>
                      <a:pt x="312" y="146"/>
                      <a:pt x="183" y="382"/>
                    </a:cubicBezTo>
                    <a:cubicBezTo>
                      <a:pt x="0" y="747"/>
                      <a:pt x="152" y="1142"/>
                      <a:pt x="487" y="1355"/>
                    </a:cubicBezTo>
                    <a:cubicBezTo>
                      <a:pt x="601" y="1423"/>
                      <a:pt x="847" y="1445"/>
                      <a:pt x="1111" y="1445"/>
                    </a:cubicBezTo>
                    <a:cubicBezTo>
                      <a:pt x="1550" y="1445"/>
                      <a:pt x="2037" y="1385"/>
                      <a:pt x="2037" y="1385"/>
                    </a:cubicBezTo>
                    <a:cubicBezTo>
                      <a:pt x="2037" y="1385"/>
                      <a:pt x="1490" y="261"/>
                      <a:pt x="1125" y="78"/>
                    </a:cubicBezTo>
                    <a:cubicBezTo>
                      <a:pt x="1027" y="25"/>
                      <a:pt x="922" y="0"/>
                      <a:pt x="81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5" name="Google Shape;1825;p31"/>
              <p:cNvSpPr/>
              <p:nvPr/>
            </p:nvSpPr>
            <p:spPr>
              <a:xfrm>
                <a:off x="3124950" y="1739675"/>
                <a:ext cx="48650" cy="38450"/>
              </a:xfrm>
              <a:custGeom>
                <a:rect b="b" l="l" r="r" t="t"/>
                <a:pathLst>
                  <a:path extrusionOk="0" h="1538" w="1946">
                    <a:moveTo>
                      <a:pt x="1946" y="1"/>
                    </a:moveTo>
                    <a:cubicBezTo>
                      <a:pt x="1945" y="1"/>
                      <a:pt x="669" y="1"/>
                      <a:pt x="365" y="274"/>
                    </a:cubicBezTo>
                    <a:cubicBezTo>
                      <a:pt x="61" y="487"/>
                      <a:pt x="0" y="943"/>
                      <a:pt x="213" y="1247"/>
                    </a:cubicBezTo>
                    <a:cubicBezTo>
                      <a:pt x="361" y="1432"/>
                      <a:pt x="588" y="1538"/>
                      <a:pt x="811" y="1538"/>
                    </a:cubicBezTo>
                    <a:cubicBezTo>
                      <a:pt x="955" y="1538"/>
                      <a:pt x="1097" y="1494"/>
                      <a:pt x="1216" y="1399"/>
                    </a:cubicBezTo>
                    <a:cubicBezTo>
                      <a:pt x="1520" y="1186"/>
                      <a:pt x="1946" y="1"/>
                      <a:pt x="194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6" name="Google Shape;1826;p31"/>
              <p:cNvSpPr/>
              <p:nvPr/>
            </p:nvSpPr>
            <p:spPr>
              <a:xfrm>
                <a:off x="3174325" y="1744225"/>
                <a:ext cx="39550" cy="52500"/>
              </a:xfrm>
              <a:custGeom>
                <a:rect b="b" l="l" r="r" t="t"/>
                <a:pathLst>
                  <a:path extrusionOk="0" h="2100" w="1582">
                    <a:moveTo>
                      <a:pt x="1186" y="1"/>
                    </a:moveTo>
                    <a:cubicBezTo>
                      <a:pt x="1186" y="1"/>
                      <a:pt x="183" y="791"/>
                      <a:pt x="92" y="1186"/>
                    </a:cubicBezTo>
                    <a:cubicBezTo>
                      <a:pt x="1" y="1551"/>
                      <a:pt x="214" y="1946"/>
                      <a:pt x="609" y="2068"/>
                    </a:cubicBezTo>
                    <a:cubicBezTo>
                      <a:pt x="673" y="2089"/>
                      <a:pt x="738" y="2099"/>
                      <a:pt x="802" y="2099"/>
                    </a:cubicBezTo>
                    <a:cubicBezTo>
                      <a:pt x="1104" y="2099"/>
                      <a:pt x="1390" y="1877"/>
                      <a:pt x="1490" y="1551"/>
                    </a:cubicBezTo>
                    <a:cubicBezTo>
                      <a:pt x="1582" y="1186"/>
                      <a:pt x="1186" y="1"/>
                      <a:pt x="118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7" name="Google Shape;1827;p31"/>
              <p:cNvSpPr/>
              <p:nvPr/>
            </p:nvSpPr>
            <p:spPr>
              <a:xfrm>
                <a:off x="3170550" y="1822500"/>
                <a:ext cx="48650" cy="39725"/>
              </a:xfrm>
              <a:custGeom>
                <a:rect b="b" l="l" r="r" t="t"/>
                <a:pathLst>
                  <a:path extrusionOk="0" h="1589" w="1946">
                    <a:moveTo>
                      <a:pt x="0" y="1"/>
                    </a:moveTo>
                    <a:cubicBezTo>
                      <a:pt x="0" y="1"/>
                      <a:pt x="365" y="1156"/>
                      <a:pt x="669" y="1429"/>
                    </a:cubicBezTo>
                    <a:cubicBezTo>
                      <a:pt x="801" y="1535"/>
                      <a:pt x="961" y="1589"/>
                      <a:pt x="1121" y="1589"/>
                    </a:cubicBezTo>
                    <a:cubicBezTo>
                      <a:pt x="1328" y="1589"/>
                      <a:pt x="1534" y="1497"/>
                      <a:pt x="1672" y="1308"/>
                    </a:cubicBezTo>
                    <a:cubicBezTo>
                      <a:pt x="1945" y="973"/>
                      <a:pt x="1885" y="517"/>
                      <a:pt x="1550" y="305"/>
                    </a:cubicBezTo>
                    <a:cubicBezTo>
                      <a:pt x="1246" y="62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8" name="Google Shape;1828;p31"/>
              <p:cNvSpPr/>
              <p:nvPr/>
            </p:nvSpPr>
            <p:spPr>
              <a:xfrm>
                <a:off x="3223725" y="1544675"/>
                <a:ext cx="38025" cy="52925"/>
              </a:xfrm>
              <a:custGeom>
                <a:rect b="b" l="l" r="r" t="t"/>
                <a:pathLst>
                  <a:path extrusionOk="0" h="2117" w="1521">
                    <a:moveTo>
                      <a:pt x="746" y="0"/>
                    </a:moveTo>
                    <a:cubicBezTo>
                      <a:pt x="419" y="0"/>
                      <a:pt x="140" y="223"/>
                      <a:pt x="62" y="536"/>
                    </a:cubicBezTo>
                    <a:cubicBezTo>
                      <a:pt x="1" y="931"/>
                      <a:pt x="457" y="2117"/>
                      <a:pt x="457" y="2117"/>
                    </a:cubicBezTo>
                    <a:cubicBezTo>
                      <a:pt x="457" y="2117"/>
                      <a:pt x="1369" y="1266"/>
                      <a:pt x="1429" y="840"/>
                    </a:cubicBezTo>
                    <a:cubicBezTo>
                      <a:pt x="1521" y="475"/>
                      <a:pt x="1277" y="80"/>
                      <a:pt x="913" y="19"/>
                    </a:cubicBezTo>
                    <a:cubicBezTo>
                      <a:pt x="856" y="6"/>
                      <a:pt x="800" y="0"/>
                      <a:pt x="74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9" name="Google Shape;1829;p31"/>
              <p:cNvSpPr/>
              <p:nvPr/>
            </p:nvSpPr>
            <p:spPr>
              <a:xfrm>
                <a:off x="3252600" y="1592450"/>
                <a:ext cx="40300" cy="49225"/>
              </a:xfrm>
              <a:custGeom>
                <a:rect b="b" l="l" r="r" t="t"/>
                <a:pathLst>
                  <a:path extrusionOk="0" h="1969" w="1612">
                    <a:moveTo>
                      <a:pt x="814" y="0"/>
                    </a:moveTo>
                    <a:cubicBezTo>
                      <a:pt x="703" y="0"/>
                      <a:pt x="591" y="28"/>
                      <a:pt x="487" y="84"/>
                    </a:cubicBezTo>
                    <a:cubicBezTo>
                      <a:pt x="122" y="236"/>
                      <a:pt x="1" y="692"/>
                      <a:pt x="183" y="1026"/>
                    </a:cubicBezTo>
                    <a:cubicBezTo>
                      <a:pt x="366" y="1361"/>
                      <a:pt x="1429" y="1969"/>
                      <a:pt x="1429" y="1969"/>
                    </a:cubicBezTo>
                    <a:cubicBezTo>
                      <a:pt x="1429" y="1969"/>
                      <a:pt x="1612" y="722"/>
                      <a:pt x="1429" y="388"/>
                    </a:cubicBezTo>
                    <a:cubicBezTo>
                      <a:pt x="1303" y="136"/>
                      <a:pt x="1062" y="0"/>
                      <a:pt x="81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0" name="Google Shape;1830;p31"/>
              <p:cNvSpPr/>
              <p:nvPr/>
            </p:nvSpPr>
            <p:spPr>
              <a:xfrm>
                <a:off x="3178125" y="1592050"/>
                <a:ext cx="54000" cy="36075"/>
              </a:xfrm>
              <a:custGeom>
                <a:rect b="b" l="l" r="r" t="t"/>
                <a:pathLst>
                  <a:path extrusionOk="0" h="1443" w="2160">
                    <a:moveTo>
                      <a:pt x="772" y="0"/>
                    </a:moveTo>
                    <a:cubicBezTo>
                      <a:pt x="421" y="0"/>
                      <a:pt x="114" y="256"/>
                      <a:pt x="31" y="586"/>
                    </a:cubicBezTo>
                    <a:cubicBezTo>
                      <a:pt x="1" y="1012"/>
                      <a:pt x="275" y="1377"/>
                      <a:pt x="639" y="1437"/>
                    </a:cubicBezTo>
                    <a:cubicBezTo>
                      <a:pt x="661" y="1441"/>
                      <a:pt x="685" y="1442"/>
                      <a:pt x="712" y="1442"/>
                    </a:cubicBezTo>
                    <a:cubicBezTo>
                      <a:pt x="1156" y="1442"/>
                      <a:pt x="2159" y="982"/>
                      <a:pt x="2159" y="982"/>
                    </a:cubicBezTo>
                    <a:cubicBezTo>
                      <a:pt x="2159" y="982"/>
                      <a:pt x="1278" y="100"/>
                      <a:pt x="882" y="9"/>
                    </a:cubicBezTo>
                    <a:cubicBezTo>
                      <a:pt x="845" y="3"/>
                      <a:pt x="808" y="0"/>
                      <a:pt x="77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1" name="Google Shape;1831;p31"/>
              <p:cNvSpPr/>
              <p:nvPr/>
            </p:nvSpPr>
            <p:spPr>
              <a:xfrm>
                <a:off x="3463850" y="1673600"/>
                <a:ext cx="53975" cy="36000"/>
              </a:xfrm>
              <a:custGeom>
                <a:rect b="b" l="l" r="r" t="t"/>
                <a:pathLst>
                  <a:path extrusionOk="0" h="1440" w="2159">
                    <a:moveTo>
                      <a:pt x="1405" y="1"/>
                    </a:moveTo>
                    <a:cubicBezTo>
                      <a:pt x="1344" y="1"/>
                      <a:pt x="1281" y="10"/>
                      <a:pt x="1217" y="30"/>
                    </a:cubicBezTo>
                    <a:cubicBezTo>
                      <a:pt x="852" y="90"/>
                      <a:pt x="1" y="1063"/>
                      <a:pt x="1" y="1063"/>
                    </a:cubicBezTo>
                    <a:cubicBezTo>
                      <a:pt x="1" y="1063"/>
                      <a:pt x="980" y="1440"/>
                      <a:pt x="1433" y="1440"/>
                    </a:cubicBezTo>
                    <a:cubicBezTo>
                      <a:pt x="1478" y="1440"/>
                      <a:pt x="1518" y="1436"/>
                      <a:pt x="1551" y="1428"/>
                    </a:cubicBezTo>
                    <a:cubicBezTo>
                      <a:pt x="1946" y="1367"/>
                      <a:pt x="2159" y="972"/>
                      <a:pt x="2098" y="607"/>
                    </a:cubicBezTo>
                    <a:cubicBezTo>
                      <a:pt x="1996" y="250"/>
                      <a:pt x="1723" y="1"/>
                      <a:pt x="140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2" name="Google Shape;1832;p31"/>
              <p:cNvSpPr/>
              <p:nvPr/>
            </p:nvSpPr>
            <p:spPr>
              <a:xfrm>
                <a:off x="3399275" y="1650600"/>
                <a:ext cx="53975" cy="35175"/>
              </a:xfrm>
              <a:custGeom>
                <a:rect b="b" l="l" r="r" t="t"/>
                <a:pathLst>
                  <a:path extrusionOk="0" h="1407" w="2159">
                    <a:moveTo>
                      <a:pt x="1309" y="0"/>
                    </a:moveTo>
                    <a:cubicBezTo>
                      <a:pt x="1229" y="0"/>
                      <a:pt x="1146" y="12"/>
                      <a:pt x="1064" y="38"/>
                    </a:cubicBezTo>
                    <a:cubicBezTo>
                      <a:pt x="699" y="190"/>
                      <a:pt x="0" y="1223"/>
                      <a:pt x="0" y="1223"/>
                    </a:cubicBezTo>
                    <a:cubicBezTo>
                      <a:pt x="0" y="1223"/>
                      <a:pt x="814" y="1406"/>
                      <a:pt x="1326" y="1406"/>
                    </a:cubicBezTo>
                    <a:cubicBezTo>
                      <a:pt x="1440" y="1406"/>
                      <a:pt x="1539" y="1397"/>
                      <a:pt x="1611" y="1375"/>
                    </a:cubicBezTo>
                    <a:cubicBezTo>
                      <a:pt x="1976" y="1223"/>
                      <a:pt x="2158" y="828"/>
                      <a:pt x="2006" y="463"/>
                    </a:cubicBezTo>
                    <a:cubicBezTo>
                      <a:pt x="1886" y="175"/>
                      <a:pt x="1613" y="0"/>
                      <a:pt x="130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33" name="Google Shape;1833;p31"/>
            <p:cNvGrpSpPr/>
            <p:nvPr/>
          </p:nvGrpSpPr>
          <p:grpSpPr>
            <a:xfrm flipH="1" rot="8541189">
              <a:off x="8561086" y="4794886"/>
              <a:ext cx="640608" cy="593432"/>
              <a:chOff x="4446400" y="2613100"/>
              <a:chExt cx="640600" cy="593425"/>
            </a:xfrm>
          </p:grpSpPr>
          <p:sp>
            <p:nvSpPr>
              <p:cNvPr id="1834" name="Google Shape;1834;p31"/>
              <p:cNvSpPr/>
              <p:nvPr/>
            </p:nvSpPr>
            <p:spPr>
              <a:xfrm>
                <a:off x="4446400" y="2613100"/>
                <a:ext cx="640600" cy="593425"/>
              </a:xfrm>
              <a:custGeom>
                <a:rect b="b" l="l" r="r" t="t"/>
                <a:pathLst>
                  <a:path extrusionOk="0" h="23737" w="25624">
                    <a:moveTo>
                      <a:pt x="3162" y="694"/>
                    </a:moveTo>
                    <a:cubicBezTo>
                      <a:pt x="3225" y="694"/>
                      <a:pt x="3296" y="702"/>
                      <a:pt x="3374" y="718"/>
                    </a:cubicBezTo>
                    <a:cubicBezTo>
                      <a:pt x="3739" y="748"/>
                      <a:pt x="3861" y="900"/>
                      <a:pt x="3891" y="1022"/>
                    </a:cubicBezTo>
                    <a:cubicBezTo>
                      <a:pt x="4165" y="1660"/>
                      <a:pt x="3374" y="3149"/>
                      <a:pt x="2614" y="4244"/>
                    </a:cubicBezTo>
                    <a:cubicBezTo>
                      <a:pt x="2310" y="2997"/>
                      <a:pt x="2159" y="1356"/>
                      <a:pt x="2736" y="870"/>
                    </a:cubicBezTo>
                    <a:cubicBezTo>
                      <a:pt x="2849" y="757"/>
                      <a:pt x="2978" y="694"/>
                      <a:pt x="3162" y="694"/>
                    </a:cubicBezTo>
                    <a:close/>
                    <a:moveTo>
                      <a:pt x="6737" y="5715"/>
                    </a:moveTo>
                    <a:cubicBezTo>
                      <a:pt x="7738" y="5715"/>
                      <a:pt x="8691" y="6341"/>
                      <a:pt x="9666" y="6979"/>
                    </a:cubicBezTo>
                    <a:cubicBezTo>
                      <a:pt x="10548" y="7526"/>
                      <a:pt x="11399" y="8073"/>
                      <a:pt x="12250" y="8134"/>
                    </a:cubicBezTo>
                    <a:cubicBezTo>
                      <a:pt x="12706" y="8195"/>
                      <a:pt x="13283" y="8195"/>
                      <a:pt x="13891" y="8195"/>
                    </a:cubicBezTo>
                    <a:cubicBezTo>
                      <a:pt x="14298" y="8179"/>
                      <a:pt x="14720" y="8167"/>
                      <a:pt x="15149" y="8167"/>
                    </a:cubicBezTo>
                    <a:cubicBezTo>
                      <a:pt x="17247" y="8167"/>
                      <a:pt x="19499" y="8475"/>
                      <a:pt x="20913" y="10292"/>
                    </a:cubicBezTo>
                    <a:cubicBezTo>
                      <a:pt x="23405" y="13362"/>
                      <a:pt x="24803" y="15703"/>
                      <a:pt x="21946" y="19745"/>
                    </a:cubicBezTo>
                    <a:cubicBezTo>
                      <a:pt x="21612" y="20201"/>
                      <a:pt x="21277" y="20657"/>
                      <a:pt x="20852" y="21022"/>
                    </a:cubicBezTo>
                    <a:cubicBezTo>
                      <a:pt x="19446" y="22375"/>
                      <a:pt x="17684" y="23058"/>
                      <a:pt x="15842" y="23058"/>
                    </a:cubicBezTo>
                    <a:cubicBezTo>
                      <a:pt x="14500" y="23058"/>
                      <a:pt x="13114" y="22695"/>
                      <a:pt x="11794" y="21964"/>
                    </a:cubicBezTo>
                    <a:cubicBezTo>
                      <a:pt x="9484" y="20688"/>
                      <a:pt x="8876" y="18803"/>
                      <a:pt x="8298" y="16979"/>
                    </a:cubicBezTo>
                    <a:cubicBezTo>
                      <a:pt x="7964" y="15885"/>
                      <a:pt x="7630" y="14791"/>
                      <a:pt x="6991" y="13879"/>
                    </a:cubicBezTo>
                    <a:cubicBezTo>
                      <a:pt x="6870" y="13697"/>
                      <a:pt x="6718" y="13545"/>
                      <a:pt x="6566" y="13362"/>
                    </a:cubicBezTo>
                    <a:cubicBezTo>
                      <a:pt x="4864" y="11052"/>
                      <a:pt x="2888" y="8408"/>
                      <a:pt x="4803" y="6584"/>
                    </a:cubicBezTo>
                    <a:cubicBezTo>
                      <a:pt x="5478" y="5956"/>
                      <a:pt x="6117" y="5715"/>
                      <a:pt x="6737" y="5715"/>
                    </a:cubicBezTo>
                    <a:close/>
                    <a:moveTo>
                      <a:pt x="3134" y="1"/>
                    </a:moveTo>
                    <a:cubicBezTo>
                      <a:pt x="2770" y="1"/>
                      <a:pt x="2465" y="107"/>
                      <a:pt x="2219" y="353"/>
                    </a:cubicBezTo>
                    <a:cubicBezTo>
                      <a:pt x="1429" y="1082"/>
                      <a:pt x="1611" y="2845"/>
                      <a:pt x="1855" y="4000"/>
                    </a:cubicBezTo>
                    <a:cubicBezTo>
                      <a:pt x="1216" y="3332"/>
                      <a:pt x="700" y="2450"/>
                      <a:pt x="639" y="1417"/>
                    </a:cubicBezTo>
                    <a:cubicBezTo>
                      <a:pt x="639" y="1234"/>
                      <a:pt x="487" y="1113"/>
                      <a:pt x="304" y="1113"/>
                    </a:cubicBezTo>
                    <a:cubicBezTo>
                      <a:pt x="92" y="1113"/>
                      <a:pt x="0" y="1265"/>
                      <a:pt x="0" y="1447"/>
                    </a:cubicBezTo>
                    <a:cubicBezTo>
                      <a:pt x="183" y="4244"/>
                      <a:pt x="2979" y="5915"/>
                      <a:pt x="4104" y="6432"/>
                    </a:cubicBezTo>
                    <a:cubicBezTo>
                      <a:pt x="2310" y="8590"/>
                      <a:pt x="4408" y="11447"/>
                      <a:pt x="6110" y="13727"/>
                    </a:cubicBezTo>
                    <a:cubicBezTo>
                      <a:pt x="6262" y="13940"/>
                      <a:pt x="6384" y="14122"/>
                      <a:pt x="6475" y="14274"/>
                    </a:cubicBezTo>
                    <a:cubicBezTo>
                      <a:pt x="7083" y="15095"/>
                      <a:pt x="7387" y="16098"/>
                      <a:pt x="7751" y="17162"/>
                    </a:cubicBezTo>
                    <a:cubicBezTo>
                      <a:pt x="8298" y="19016"/>
                      <a:pt x="8967" y="21143"/>
                      <a:pt x="11551" y="22542"/>
                    </a:cubicBezTo>
                    <a:cubicBezTo>
                      <a:pt x="12966" y="23345"/>
                      <a:pt x="14450" y="23736"/>
                      <a:pt x="15892" y="23736"/>
                    </a:cubicBezTo>
                    <a:cubicBezTo>
                      <a:pt x="17888" y="23736"/>
                      <a:pt x="19803" y="22986"/>
                      <a:pt x="21338" y="21539"/>
                    </a:cubicBezTo>
                    <a:cubicBezTo>
                      <a:pt x="21764" y="21113"/>
                      <a:pt x="22189" y="20657"/>
                      <a:pt x="22524" y="20140"/>
                    </a:cubicBezTo>
                    <a:cubicBezTo>
                      <a:pt x="25624" y="15733"/>
                      <a:pt x="23952" y="12997"/>
                      <a:pt x="21460" y="9897"/>
                    </a:cubicBezTo>
                    <a:cubicBezTo>
                      <a:pt x="19545" y="7465"/>
                      <a:pt x="16293" y="7465"/>
                      <a:pt x="13922" y="7465"/>
                    </a:cubicBezTo>
                    <a:cubicBezTo>
                      <a:pt x="13375" y="7465"/>
                      <a:pt x="12827" y="7465"/>
                      <a:pt x="12371" y="7435"/>
                    </a:cubicBezTo>
                    <a:cubicBezTo>
                      <a:pt x="11672" y="7405"/>
                      <a:pt x="10882" y="6888"/>
                      <a:pt x="10092" y="6371"/>
                    </a:cubicBezTo>
                    <a:cubicBezTo>
                      <a:pt x="9113" y="5738"/>
                      <a:pt x="7989" y="5020"/>
                      <a:pt x="6781" y="5020"/>
                    </a:cubicBezTo>
                    <a:cubicBezTo>
                      <a:pt x="6076" y="5020"/>
                      <a:pt x="5341" y="5265"/>
                      <a:pt x="4590" y="5915"/>
                    </a:cubicBezTo>
                    <a:cubicBezTo>
                      <a:pt x="4286" y="5763"/>
                      <a:pt x="3587" y="5429"/>
                      <a:pt x="2918" y="4912"/>
                    </a:cubicBezTo>
                    <a:cubicBezTo>
                      <a:pt x="3496" y="4122"/>
                      <a:pt x="4955" y="1873"/>
                      <a:pt x="4469" y="748"/>
                    </a:cubicBezTo>
                    <a:cubicBezTo>
                      <a:pt x="4347" y="474"/>
                      <a:pt x="4104" y="140"/>
                      <a:pt x="3405" y="19"/>
                    </a:cubicBezTo>
                    <a:cubicBezTo>
                      <a:pt x="3311" y="7"/>
                      <a:pt x="3221" y="1"/>
                      <a:pt x="313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5" name="Google Shape;1835;p31"/>
              <p:cNvSpPr/>
              <p:nvPr/>
            </p:nvSpPr>
            <p:spPr>
              <a:xfrm>
                <a:off x="4545175" y="2771100"/>
                <a:ext cx="502325" cy="400500"/>
              </a:xfrm>
              <a:custGeom>
                <a:rect b="b" l="l" r="r" t="t"/>
                <a:pathLst>
                  <a:path extrusionOk="0" h="16020" w="20093">
                    <a:moveTo>
                      <a:pt x="2868" y="672"/>
                    </a:moveTo>
                    <a:cubicBezTo>
                      <a:pt x="3378" y="672"/>
                      <a:pt x="3999" y="1022"/>
                      <a:pt x="5077" y="1723"/>
                    </a:cubicBezTo>
                    <a:cubicBezTo>
                      <a:pt x="6080" y="2361"/>
                      <a:pt x="7083" y="3000"/>
                      <a:pt x="8268" y="3091"/>
                    </a:cubicBezTo>
                    <a:cubicBezTo>
                      <a:pt x="8816" y="3121"/>
                      <a:pt x="9363" y="3121"/>
                      <a:pt x="9971" y="3121"/>
                    </a:cubicBezTo>
                    <a:cubicBezTo>
                      <a:pt x="12068" y="3121"/>
                      <a:pt x="14621" y="3121"/>
                      <a:pt x="15959" y="4763"/>
                    </a:cubicBezTo>
                    <a:cubicBezTo>
                      <a:pt x="18360" y="7802"/>
                      <a:pt x="19181" y="9443"/>
                      <a:pt x="16931" y="12605"/>
                    </a:cubicBezTo>
                    <a:cubicBezTo>
                      <a:pt x="16658" y="13000"/>
                      <a:pt x="16323" y="13364"/>
                      <a:pt x="16019" y="13699"/>
                    </a:cubicBezTo>
                    <a:cubicBezTo>
                      <a:pt x="14856" y="14792"/>
                      <a:pt x="13406" y="15353"/>
                      <a:pt x="11883" y="15353"/>
                    </a:cubicBezTo>
                    <a:cubicBezTo>
                      <a:pt x="10781" y="15353"/>
                      <a:pt x="9640" y="15059"/>
                      <a:pt x="8542" y="14459"/>
                    </a:cubicBezTo>
                    <a:cubicBezTo>
                      <a:pt x="6688" y="13425"/>
                      <a:pt x="6232" y="11966"/>
                      <a:pt x="5685" y="10203"/>
                    </a:cubicBezTo>
                    <a:cubicBezTo>
                      <a:pt x="5350" y="9018"/>
                      <a:pt x="4955" y="7832"/>
                      <a:pt x="4165" y="6738"/>
                    </a:cubicBezTo>
                    <a:cubicBezTo>
                      <a:pt x="4043" y="6525"/>
                      <a:pt x="3891" y="6404"/>
                      <a:pt x="3740" y="6191"/>
                    </a:cubicBezTo>
                    <a:cubicBezTo>
                      <a:pt x="1460" y="3121"/>
                      <a:pt x="1004" y="1997"/>
                      <a:pt x="1855" y="1176"/>
                    </a:cubicBezTo>
                    <a:cubicBezTo>
                      <a:pt x="2216" y="840"/>
                      <a:pt x="2515" y="672"/>
                      <a:pt x="2868" y="672"/>
                    </a:cubicBezTo>
                    <a:close/>
                    <a:moveTo>
                      <a:pt x="2848" y="1"/>
                    </a:moveTo>
                    <a:cubicBezTo>
                      <a:pt x="2367" y="1"/>
                      <a:pt x="1907" y="205"/>
                      <a:pt x="1399" y="690"/>
                    </a:cubicBezTo>
                    <a:cubicBezTo>
                      <a:pt x="1" y="2027"/>
                      <a:pt x="1277" y="3972"/>
                      <a:pt x="3223" y="6586"/>
                    </a:cubicBezTo>
                    <a:cubicBezTo>
                      <a:pt x="3375" y="6769"/>
                      <a:pt x="3496" y="6951"/>
                      <a:pt x="3648" y="7103"/>
                    </a:cubicBezTo>
                    <a:cubicBezTo>
                      <a:pt x="4347" y="8106"/>
                      <a:pt x="4743" y="9261"/>
                      <a:pt x="5077" y="10386"/>
                    </a:cubicBezTo>
                    <a:cubicBezTo>
                      <a:pt x="5654" y="12179"/>
                      <a:pt x="6141" y="13851"/>
                      <a:pt x="8238" y="15006"/>
                    </a:cubicBezTo>
                    <a:cubicBezTo>
                      <a:pt x="9445" y="15686"/>
                      <a:pt x="10712" y="16020"/>
                      <a:pt x="11937" y="16020"/>
                    </a:cubicBezTo>
                    <a:cubicBezTo>
                      <a:pt x="13613" y="16020"/>
                      <a:pt x="15211" y="15396"/>
                      <a:pt x="16475" y="14185"/>
                    </a:cubicBezTo>
                    <a:cubicBezTo>
                      <a:pt x="16870" y="13851"/>
                      <a:pt x="17205" y="13425"/>
                      <a:pt x="17509" y="13000"/>
                    </a:cubicBezTo>
                    <a:cubicBezTo>
                      <a:pt x="20092" y="9322"/>
                      <a:pt x="18846" y="7255"/>
                      <a:pt x="16475" y="4337"/>
                    </a:cubicBezTo>
                    <a:cubicBezTo>
                      <a:pt x="15003" y="2511"/>
                      <a:pt x="12361" y="2483"/>
                      <a:pt x="10180" y="2483"/>
                    </a:cubicBezTo>
                    <a:cubicBezTo>
                      <a:pt x="10110" y="2483"/>
                      <a:pt x="10040" y="2483"/>
                      <a:pt x="9971" y="2483"/>
                    </a:cubicBezTo>
                    <a:cubicBezTo>
                      <a:pt x="9363" y="2483"/>
                      <a:pt x="8816" y="2483"/>
                      <a:pt x="8299" y="2452"/>
                    </a:cubicBezTo>
                    <a:cubicBezTo>
                      <a:pt x="7296" y="2361"/>
                      <a:pt x="6323" y="1753"/>
                      <a:pt x="5411" y="1145"/>
                    </a:cubicBezTo>
                    <a:cubicBezTo>
                      <a:pt x="4350" y="469"/>
                      <a:pt x="3575" y="1"/>
                      <a:pt x="284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6" name="Google Shape;1836;p31"/>
              <p:cNvSpPr/>
              <p:nvPr/>
            </p:nvSpPr>
            <p:spPr>
              <a:xfrm>
                <a:off x="4711600" y="2896050"/>
                <a:ext cx="230275" cy="189200"/>
              </a:xfrm>
              <a:custGeom>
                <a:rect b="b" l="l" r="r" t="t"/>
                <a:pathLst>
                  <a:path extrusionOk="0" h="7568" w="9211">
                    <a:moveTo>
                      <a:pt x="3705" y="704"/>
                    </a:moveTo>
                    <a:cubicBezTo>
                      <a:pt x="4869" y="704"/>
                      <a:pt x="6204" y="1142"/>
                      <a:pt x="6961" y="1710"/>
                    </a:cubicBezTo>
                    <a:cubicBezTo>
                      <a:pt x="8238" y="2622"/>
                      <a:pt x="8451" y="4476"/>
                      <a:pt x="7508" y="5752"/>
                    </a:cubicBezTo>
                    <a:cubicBezTo>
                      <a:pt x="7387" y="5874"/>
                      <a:pt x="7326" y="5996"/>
                      <a:pt x="7204" y="6087"/>
                    </a:cubicBezTo>
                    <a:cubicBezTo>
                      <a:pt x="6630" y="6629"/>
                      <a:pt x="5913" y="6904"/>
                      <a:pt x="5188" y="6904"/>
                    </a:cubicBezTo>
                    <a:cubicBezTo>
                      <a:pt x="4572" y="6904"/>
                      <a:pt x="3950" y="6705"/>
                      <a:pt x="3405" y="6300"/>
                    </a:cubicBezTo>
                    <a:cubicBezTo>
                      <a:pt x="2098" y="5297"/>
                      <a:pt x="852" y="2652"/>
                      <a:pt x="1794" y="1406"/>
                    </a:cubicBezTo>
                    <a:cubicBezTo>
                      <a:pt x="1855" y="1315"/>
                      <a:pt x="1915" y="1284"/>
                      <a:pt x="1946" y="1254"/>
                    </a:cubicBezTo>
                    <a:cubicBezTo>
                      <a:pt x="2358" y="864"/>
                      <a:pt x="3000" y="704"/>
                      <a:pt x="3705" y="704"/>
                    </a:cubicBezTo>
                    <a:close/>
                    <a:moveTo>
                      <a:pt x="3689" y="0"/>
                    </a:moveTo>
                    <a:cubicBezTo>
                      <a:pt x="2828" y="0"/>
                      <a:pt x="2026" y="207"/>
                      <a:pt x="1490" y="707"/>
                    </a:cubicBezTo>
                    <a:cubicBezTo>
                      <a:pt x="1429" y="768"/>
                      <a:pt x="1338" y="859"/>
                      <a:pt x="1277" y="980"/>
                    </a:cubicBezTo>
                    <a:cubicBezTo>
                      <a:pt x="1" y="2622"/>
                      <a:pt x="1460" y="5661"/>
                      <a:pt x="2979" y="6816"/>
                    </a:cubicBezTo>
                    <a:cubicBezTo>
                      <a:pt x="3636" y="7316"/>
                      <a:pt x="4414" y="7568"/>
                      <a:pt x="5187" y="7568"/>
                    </a:cubicBezTo>
                    <a:cubicBezTo>
                      <a:pt x="6058" y="7568"/>
                      <a:pt x="6923" y="7248"/>
                      <a:pt x="7599" y="6604"/>
                    </a:cubicBezTo>
                    <a:cubicBezTo>
                      <a:pt x="7751" y="6482"/>
                      <a:pt x="7873" y="6330"/>
                      <a:pt x="7995" y="6178"/>
                    </a:cubicBezTo>
                    <a:cubicBezTo>
                      <a:pt x="9210" y="4628"/>
                      <a:pt x="8906" y="2348"/>
                      <a:pt x="7356" y="1163"/>
                    </a:cubicBezTo>
                    <a:cubicBezTo>
                      <a:pt x="6506" y="497"/>
                      <a:pt x="5026" y="0"/>
                      <a:pt x="368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837" name="Google Shape;1837;p31"/>
          <p:cNvGrpSpPr/>
          <p:nvPr/>
        </p:nvGrpSpPr>
        <p:grpSpPr>
          <a:xfrm flipH="1">
            <a:off x="7842142" y="-176888"/>
            <a:ext cx="1580400" cy="1280161"/>
            <a:chOff x="-378720" y="-381763"/>
            <a:chExt cx="1580400" cy="1280161"/>
          </a:xfrm>
        </p:grpSpPr>
        <p:grpSp>
          <p:nvGrpSpPr>
            <p:cNvPr id="1838" name="Google Shape;1838;p31"/>
            <p:cNvGrpSpPr/>
            <p:nvPr/>
          </p:nvGrpSpPr>
          <p:grpSpPr>
            <a:xfrm rot="10800000">
              <a:off x="-378720" y="-381763"/>
              <a:ext cx="916475" cy="486750"/>
              <a:chOff x="6457825" y="2667475"/>
              <a:chExt cx="916475" cy="486750"/>
            </a:xfrm>
          </p:grpSpPr>
          <p:sp>
            <p:nvSpPr>
              <p:cNvPr id="1839" name="Google Shape;1839;p31"/>
              <p:cNvSpPr/>
              <p:nvPr/>
            </p:nvSpPr>
            <p:spPr>
              <a:xfrm>
                <a:off x="6457825" y="2667475"/>
                <a:ext cx="916475" cy="486750"/>
              </a:xfrm>
              <a:custGeom>
                <a:rect b="b" l="l" r="r" t="t"/>
                <a:pathLst>
                  <a:path extrusionOk="0" h="19470" w="36659">
                    <a:moveTo>
                      <a:pt x="35285" y="4309"/>
                    </a:moveTo>
                    <a:cubicBezTo>
                      <a:pt x="35800" y="4309"/>
                      <a:pt x="35131" y="5419"/>
                      <a:pt x="34986" y="5564"/>
                    </a:cubicBezTo>
                    <a:cubicBezTo>
                      <a:pt x="34622" y="6020"/>
                      <a:pt x="34196" y="6385"/>
                      <a:pt x="33710" y="6749"/>
                    </a:cubicBezTo>
                    <a:cubicBezTo>
                      <a:pt x="32403" y="7601"/>
                      <a:pt x="30822" y="7965"/>
                      <a:pt x="29272" y="7965"/>
                    </a:cubicBezTo>
                    <a:lnTo>
                      <a:pt x="28846" y="7965"/>
                    </a:lnTo>
                    <a:cubicBezTo>
                      <a:pt x="28938" y="7965"/>
                      <a:pt x="29059" y="7904"/>
                      <a:pt x="29211" y="7904"/>
                    </a:cubicBezTo>
                    <a:cubicBezTo>
                      <a:pt x="30549" y="7752"/>
                      <a:pt x="31886" y="6993"/>
                      <a:pt x="32828" y="6142"/>
                    </a:cubicBezTo>
                    <a:cubicBezTo>
                      <a:pt x="33436" y="5564"/>
                      <a:pt x="34318" y="4470"/>
                      <a:pt x="35199" y="4318"/>
                    </a:cubicBezTo>
                    <a:cubicBezTo>
                      <a:pt x="35231" y="4312"/>
                      <a:pt x="35259" y="4309"/>
                      <a:pt x="35285" y="4309"/>
                    </a:cubicBezTo>
                    <a:close/>
                    <a:moveTo>
                      <a:pt x="21733" y="589"/>
                    </a:moveTo>
                    <a:cubicBezTo>
                      <a:pt x="23192" y="589"/>
                      <a:pt x="24705" y="854"/>
                      <a:pt x="25928" y="1765"/>
                    </a:cubicBezTo>
                    <a:cubicBezTo>
                      <a:pt x="27661" y="3041"/>
                      <a:pt x="28421" y="5230"/>
                      <a:pt x="28816" y="7266"/>
                    </a:cubicBezTo>
                    <a:cubicBezTo>
                      <a:pt x="28208" y="7297"/>
                      <a:pt x="27175" y="7418"/>
                      <a:pt x="27144" y="7996"/>
                    </a:cubicBezTo>
                    <a:cubicBezTo>
                      <a:pt x="27069" y="8520"/>
                      <a:pt x="27896" y="8613"/>
                      <a:pt x="28564" y="8613"/>
                    </a:cubicBezTo>
                    <a:cubicBezTo>
                      <a:pt x="28710" y="8613"/>
                      <a:pt x="28848" y="8609"/>
                      <a:pt x="28968" y="8604"/>
                    </a:cubicBezTo>
                    <a:lnTo>
                      <a:pt x="28968" y="8604"/>
                    </a:lnTo>
                    <a:cubicBezTo>
                      <a:pt x="29150" y="13528"/>
                      <a:pt x="25320" y="16932"/>
                      <a:pt x="20792" y="18087"/>
                    </a:cubicBezTo>
                    <a:cubicBezTo>
                      <a:pt x="19212" y="18496"/>
                      <a:pt x="17548" y="18706"/>
                      <a:pt x="15874" y="18706"/>
                    </a:cubicBezTo>
                    <a:cubicBezTo>
                      <a:pt x="12070" y="18706"/>
                      <a:pt x="8217" y="17622"/>
                      <a:pt x="5199" y="15321"/>
                    </a:cubicBezTo>
                    <a:cubicBezTo>
                      <a:pt x="3010" y="13619"/>
                      <a:pt x="183" y="10367"/>
                      <a:pt x="882" y="7388"/>
                    </a:cubicBezTo>
                    <a:cubicBezTo>
                      <a:pt x="1034" y="6719"/>
                      <a:pt x="1338" y="5929"/>
                      <a:pt x="1977" y="5655"/>
                    </a:cubicBezTo>
                    <a:cubicBezTo>
                      <a:pt x="2299" y="5511"/>
                      <a:pt x="2653" y="5464"/>
                      <a:pt x="3018" y="5464"/>
                    </a:cubicBezTo>
                    <a:cubicBezTo>
                      <a:pt x="3652" y="5464"/>
                      <a:pt x="4316" y="5606"/>
                      <a:pt x="4895" y="5625"/>
                    </a:cubicBezTo>
                    <a:cubicBezTo>
                      <a:pt x="5126" y="5646"/>
                      <a:pt x="5352" y="5656"/>
                      <a:pt x="5575" y="5656"/>
                    </a:cubicBezTo>
                    <a:cubicBezTo>
                      <a:pt x="7603" y="5656"/>
                      <a:pt x="9287" y="4821"/>
                      <a:pt x="11095" y="3862"/>
                    </a:cubicBezTo>
                    <a:cubicBezTo>
                      <a:pt x="14256" y="2433"/>
                      <a:pt x="17570" y="883"/>
                      <a:pt x="21004" y="610"/>
                    </a:cubicBezTo>
                    <a:cubicBezTo>
                      <a:pt x="21245" y="596"/>
                      <a:pt x="21488" y="589"/>
                      <a:pt x="21733" y="589"/>
                    </a:cubicBezTo>
                    <a:close/>
                    <a:moveTo>
                      <a:pt x="21787" y="0"/>
                    </a:moveTo>
                    <a:cubicBezTo>
                      <a:pt x="21729" y="0"/>
                      <a:pt x="21671" y="1"/>
                      <a:pt x="21612" y="2"/>
                    </a:cubicBezTo>
                    <a:cubicBezTo>
                      <a:pt x="17874" y="93"/>
                      <a:pt x="14256" y="1734"/>
                      <a:pt x="10822" y="3284"/>
                    </a:cubicBezTo>
                    <a:cubicBezTo>
                      <a:pt x="9302" y="4044"/>
                      <a:pt x="7843" y="4926"/>
                      <a:pt x="6110" y="5078"/>
                    </a:cubicBezTo>
                    <a:cubicBezTo>
                      <a:pt x="6004" y="5085"/>
                      <a:pt x="5897" y="5089"/>
                      <a:pt x="5789" y="5089"/>
                    </a:cubicBezTo>
                    <a:cubicBezTo>
                      <a:pt x="4925" y="5089"/>
                      <a:pt x="4015" y="4873"/>
                      <a:pt x="3123" y="4873"/>
                    </a:cubicBezTo>
                    <a:cubicBezTo>
                      <a:pt x="2788" y="4873"/>
                      <a:pt x="2455" y="4903"/>
                      <a:pt x="2129" y="4986"/>
                    </a:cubicBezTo>
                    <a:cubicBezTo>
                      <a:pt x="578" y="5412"/>
                      <a:pt x="1" y="7236"/>
                      <a:pt x="122" y="8725"/>
                    </a:cubicBezTo>
                    <a:cubicBezTo>
                      <a:pt x="457" y="12281"/>
                      <a:pt x="3527" y="15443"/>
                      <a:pt x="6536" y="17114"/>
                    </a:cubicBezTo>
                    <a:cubicBezTo>
                      <a:pt x="9364" y="18660"/>
                      <a:pt x="12660" y="19470"/>
                      <a:pt x="15937" y="19470"/>
                    </a:cubicBezTo>
                    <a:cubicBezTo>
                      <a:pt x="17944" y="19470"/>
                      <a:pt x="19944" y="19166"/>
                      <a:pt x="21825" y="18543"/>
                    </a:cubicBezTo>
                    <a:cubicBezTo>
                      <a:pt x="24013" y="17844"/>
                      <a:pt x="26141" y="16628"/>
                      <a:pt x="27631" y="14804"/>
                    </a:cubicBezTo>
                    <a:cubicBezTo>
                      <a:pt x="29029" y="13041"/>
                      <a:pt x="29637" y="10883"/>
                      <a:pt x="29576" y="8664"/>
                    </a:cubicBezTo>
                    <a:cubicBezTo>
                      <a:pt x="31248" y="8604"/>
                      <a:pt x="32919" y="8208"/>
                      <a:pt x="34226" y="7205"/>
                    </a:cubicBezTo>
                    <a:cubicBezTo>
                      <a:pt x="34956" y="6658"/>
                      <a:pt x="36658" y="5260"/>
                      <a:pt x="35989" y="4166"/>
                    </a:cubicBezTo>
                    <a:cubicBezTo>
                      <a:pt x="35791" y="3835"/>
                      <a:pt x="35531" y="3710"/>
                      <a:pt x="35248" y="3710"/>
                    </a:cubicBezTo>
                    <a:cubicBezTo>
                      <a:pt x="34619" y="3710"/>
                      <a:pt x="33876" y="4326"/>
                      <a:pt x="33436" y="4683"/>
                    </a:cubicBezTo>
                    <a:cubicBezTo>
                      <a:pt x="32220" y="5746"/>
                      <a:pt x="31035" y="6932"/>
                      <a:pt x="29363" y="7266"/>
                    </a:cubicBezTo>
                    <a:cubicBezTo>
                      <a:pt x="29029" y="5138"/>
                      <a:pt x="28178" y="2859"/>
                      <a:pt x="26475" y="1491"/>
                    </a:cubicBezTo>
                    <a:cubicBezTo>
                      <a:pt x="25153" y="433"/>
                      <a:pt x="23489" y="0"/>
                      <a:pt x="2178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0" name="Google Shape;1840;p31"/>
              <p:cNvSpPr/>
              <p:nvPr/>
            </p:nvSpPr>
            <p:spPr>
              <a:xfrm>
                <a:off x="6835200" y="2915100"/>
                <a:ext cx="330000" cy="196000"/>
              </a:xfrm>
              <a:custGeom>
                <a:rect b="b" l="l" r="r" t="t"/>
                <a:pathLst>
                  <a:path extrusionOk="0" h="7840" w="13200">
                    <a:moveTo>
                      <a:pt x="12727" y="0"/>
                    </a:moveTo>
                    <a:cubicBezTo>
                      <a:pt x="12643" y="0"/>
                      <a:pt x="12562" y="38"/>
                      <a:pt x="12505" y="127"/>
                    </a:cubicBezTo>
                    <a:cubicBezTo>
                      <a:pt x="11168" y="2224"/>
                      <a:pt x="9405" y="4200"/>
                      <a:pt x="7247" y="5446"/>
                    </a:cubicBezTo>
                    <a:cubicBezTo>
                      <a:pt x="5559" y="6459"/>
                      <a:pt x="3494" y="7183"/>
                      <a:pt x="1506" y="7183"/>
                    </a:cubicBezTo>
                    <a:cubicBezTo>
                      <a:pt x="1167" y="7183"/>
                      <a:pt x="831" y="7162"/>
                      <a:pt x="499" y="7118"/>
                    </a:cubicBezTo>
                    <a:cubicBezTo>
                      <a:pt x="479" y="7115"/>
                      <a:pt x="460" y="7114"/>
                      <a:pt x="442" y="7114"/>
                    </a:cubicBezTo>
                    <a:cubicBezTo>
                      <a:pt x="39" y="7114"/>
                      <a:pt x="1" y="7727"/>
                      <a:pt x="408" y="7756"/>
                    </a:cubicBezTo>
                    <a:cubicBezTo>
                      <a:pt x="786" y="7813"/>
                      <a:pt x="1174" y="7839"/>
                      <a:pt x="1566" y="7839"/>
                    </a:cubicBezTo>
                    <a:cubicBezTo>
                      <a:pt x="3721" y="7839"/>
                      <a:pt x="6010" y="7034"/>
                      <a:pt x="7733" y="5902"/>
                    </a:cubicBezTo>
                    <a:cubicBezTo>
                      <a:pt x="9861" y="4504"/>
                      <a:pt x="11624" y="2650"/>
                      <a:pt x="13022" y="522"/>
                    </a:cubicBezTo>
                    <a:cubicBezTo>
                      <a:pt x="13200" y="278"/>
                      <a:pt x="12954" y="0"/>
                      <a:pt x="1272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1" name="Google Shape;1841;p31"/>
              <p:cNvSpPr/>
              <p:nvPr/>
            </p:nvSpPr>
            <p:spPr>
              <a:xfrm>
                <a:off x="6547500" y="2975375"/>
                <a:ext cx="246550" cy="122350"/>
              </a:xfrm>
              <a:custGeom>
                <a:rect b="b" l="l" r="r" t="t"/>
                <a:pathLst>
                  <a:path extrusionOk="0" h="4894" w="9862">
                    <a:moveTo>
                      <a:pt x="484" y="0"/>
                    </a:moveTo>
                    <a:cubicBezTo>
                      <a:pt x="247" y="0"/>
                      <a:pt x="0" y="314"/>
                      <a:pt x="183" y="543"/>
                    </a:cubicBezTo>
                    <a:cubicBezTo>
                      <a:pt x="2341" y="3431"/>
                      <a:pt x="5867" y="4798"/>
                      <a:pt x="9362" y="4890"/>
                    </a:cubicBezTo>
                    <a:cubicBezTo>
                      <a:pt x="9381" y="4892"/>
                      <a:pt x="9400" y="4893"/>
                      <a:pt x="9417" y="4893"/>
                    </a:cubicBezTo>
                    <a:cubicBezTo>
                      <a:pt x="9823" y="4893"/>
                      <a:pt x="9861" y="4251"/>
                      <a:pt x="9454" y="4251"/>
                    </a:cubicBezTo>
                    <a:cubicBezTo>
                      <a:pt x="6110" y="4160"/>
                      <a:pt x="2767" y="2853"/>
                      <a:pt x="700" y="117"/>
                    </a:cubicBezTo>
                    <a:cubicBezTo>
                      <a:pt x="639" y="34"/>
                      <a:pt x="562" y="0"/>
                      <a:pt x="48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42" name="Google Shape;1842;p31"/>
            <p:cNvGrpSpPr/>
            <p:nvPr/>
          </p:nvGrpSpPr>
          <p:grpSpPr>
            <a:xfrm rot="10800000">
              <a:off x="579305" y="-35963"/>
              <a:ext cx="622375" cy="570700"/>
              <a:chOff x="3015525" y="1431175"/>
              <a:chExt cx="622375" cy="570700"/>
            </a:xfrm>
          </p:grpSpPr>
          <p:sp>
            <p:nvSpPr>
              <p:cNvPr id="1843" name="Google Shape;1843;p31"/>
              <p:cNvSpPr/>
              <p:nvPr/>
            </p:nvSpPr>
            <p:spPr>
              <a:xfrm>
                <a:off x="3015525" y="1431175"/>
                <a:ext cx="622375" cy="570700"/>
              </a:xfrm>
              <a:custGeom>
                <a:rect b="b" l="l" r="r" t="t"/>
                <a:pathLst>
                  <a:path extrusionOk="0" h="22828" w="24895">
                    <a:moveTo>
                      <a:pt x="13374" y="669"/>
                    </a:moveTo>
                    <a:cubicBezTo>
                      <a:pt x="16140" y="669"/>
                      <a:pt x="18785" y="2097"/>
                      <a:pt x="20761" y="4590"/>
                    </a:cubicBezTo>
                    <a:cubicBezTo>
                      <a:pt x="23131" y="7660"/>
                      <a:pt x="24195" y="12037"/>
                      <a:pt x="23344" y="15411"/>
                    </a:cubicBezTo>
                    <a:cubicBezTo>
                      <a:pt x="22280" y="19636"/>
                      <a:pt x="18511" y="22128"/>
                      <a:pt x="13314" y="22128"/>
                    </a:cubicBezTo>
                    <a:cubicBezTo>
                      <a:pt x="11794" y="22128"/>
                      <a:pt x="10183" y="21915"/>
                      <a:pt x="8633" y="21490"/>
                    </a:cubicBezTo>
                    <a:cubicBezTo>
                      <a:pt x="5624" y="20669"/>
                      <a:pt x="3192" y="18450"/>
                      <a:pt x="1946" y="15411"/>
                    </a:cubicBezTo>
                    <a:cubicBezTo>
                      <a:pt x="699" y="12462"/>
                      <a:pt x="791" y="9149"/>
                      <a:pt x="2250" y="6596"/>
                    </a:cubicBezTo>
                    <a:cubicBezTo>
                      <a:pt x="4134" y="3192"/>
                      <a:pt x="5927" y="942"/>
                      <a:pt x="13070" y="669"/>
                    </a:cubicBezTo>
                    <a:close/>
                    <a:moveTo>
                      <a:pt x="13070" y="0"/>
                    </a:moveTo>
                    <a:cubicBezTo>
                      <a:pt x="5624" y="274"/>
                      <a:pt x="3648" y="2766"/>
                      <a:pt x="1672" y="6261"/>
                    </a:cubicBezTo>
                    <a:cubicBezTo>
                      <a:pt x="152" y="8997"/>
                      <a:pt x="0" y="12523"/>
                      <a:pt x="1338" y="15684"/>
                    </a:cubicBezTo>
                    <a:cubicBezTo>
                      <a:pt x="2706" y="18906"/>
                      <a:pt x="5289" y="21277"/>
                      <a:pt x="8481" y="22158"/>
                    </a:cubicBezTo>
                    <a:cubicBezTo>
                      <a:pt x="10122" y="22614"/>
                      <a:pt x="11733" y="22827"/>
                      <a:pt x="13344" y="22827"/>
                    </a:cubicBezTo>
                    <a:cubicBezTo>
                      <a:pt x="18876" y="22827"/>
                      <a:pt x="22888" y="20122"/>
                      <a:pt x="24013" y="15623"/>
                    </a:cubicBezTo>
                    <a:cubicBezTo>
                      <a:pt x="24894" y="11976"/>
                      <a:pt x="23831" y="7477"/>
                      <a:pt x="21277" y="4164"/>
                    </a:cubicBezTo>
                    <a:cubicBezTo>
                      <a:pt x="19180" y="1489"/>
                      <a:pt x="16384" y="0"/>
                      <a:pt x="1337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4" name="Google Shape;1844;p31"/>
              <p:cNvSpPr/>
              <p:nvPr/>
            </p:nvSpPr>
            <p:spPr>
              <a:xfrm>
                <a:off x="3074800" y="1503350"/>
                <a:ext cx="493950" cy="438475"/>
              </a:xfrm>
              <a:custGeom>
                <a:rect b="b" l="l" r="r" t="t"/>
                <a:pathLst>
                  <a:path extrusionOk="0" h="17539" w="19758">
                    <a:moveTo>
                      <a:pt x="9514" y="639"/>
                    </a:moveTo>
                    <a:cubicBezTo>
                      <a:pt x="10244" y="639"/>
                      <a:pt x="11003" y="730"/>
                      <a:pt x="11794" y="821"/>
                    </a:cubicBezTo>
                    <a:cubicBezTo>
                      <a:pt x="11885" y="821"/>
                      <a:pt x="11915" y="882"/>
                      <a:pt x="12006" y="882"/>
                    </a:cubicBezTo>
                    <a:cubicBezTo>
                      <a:pt x="11429" y="1976"/>
                      <a:pt x="9757" y="5016"/>
                      <a:pt x="9301" y="5745"/>
                    </a:cubicBezTo>
                    <a:cubicBezTo>
                      <a:pt x="8976" y="6287"/>
                      <a:pt x="8049" y="6767"/>
                      <a:pt x="7158" y="6767"/>
                    </a:cubicBezTo>
                    <a:cubicBezTo>
                      <a:pt x="6799" y="6767"/>
                      <a:pt x="6446" y="6689"/>
                      <a:pt x="6140" y="6505"/>
                    </a:cubicBezTo>
                    <a:cubicBezTo>
                      <a:pt x="5137" y="5897"/>
                      <a:pt x="2827" y="4469"/>
                      <a:pt x="2037" y="3952"/>
                    </a:cubicBezTo>
                    <a:cubicBezTo>
                      <a:pt x="3526" y="1855"/>
                      <a:pt x="6262" y="639"/>
                      <a:pt x="9514" y="639"/>
                    </a:cubicBezTo>
                    <a:close/>
                    <a:moveTo>
                      <a:pt x="14195" y="1794"/>
                    </a:moveTo>
                    <a:cubicBezTo>
                      <a:pt x="15289" y="2463"/>
                      <a:pt x="16292" y="3526"/>
                      <a:pt x="17083" y="4833"/>
                    </a:cubicBezTo>
                    <a:cubicBezTo>
                      <a:pt x="18116" y="6536"/>
                      <a:pt x="18694" y="8390"/>
                      <a:pt x="18633" y="10031"/>
                    </a:cubicBezTo>
                    <a:cubicBezTo>
                      <a:pt x="17326" y="9575"/>
                      <a:pt x="13222" y="8238"/>
                      <a:pt x="12219" y="7964"/>
                    </a:cubicBezTo>
                    <a:cubicBezTo>
                      <a:pt x="11763" y="7843"/>
                      <a:pt x="11459" y="7721"/>
                      <a:pt x="11399" y="7569"/>
                    </a:cubicBezTo>
                    <a:cubicBezTo>
                      <a:pt x="11307" y="7387"/>
                      <a:pt x="11307" y="7144"/>
                      <a:pt x="11459" y="6688"/>
                    </a:cubicBezTo>
                    <a:cubicBezTo>
                      <a:pt x="11703" y="5958"/>
                      <a:pt x="13374" y="3101"/>
                      <a:pt x="14195" y="1794"/>
                    </a:cubicBezTo>
                    <a:close/>
                    <a:moveTo>
                      <a:pt x="1125" y="5897"/>
                    </a:moveTo>
                    <a:lnTo>
                      <a:pt x="1125" y="5897"/>
                    </a:lnTo>
                    <a:cubicBezTo>
                      <a:pt x="2462" y="6688"/>
                      <a:pt x="4468" y="8025"/>
                      <a:pt x="5502" y="8998"/>
                    </a:cubicBezTo>
                    <a:cubicBezTo>
                      <a:pt x="6322" y="9758"/>
                      <a:pt x="6201" y="12220"/>
                      <a:pt x="6140" y="14621"/>
                    </a:cubicBezTo>
                    <a:cubicBezTo>
                      <a:pt x="6140" y="15077"/>
                      <a:pt x="6110" y="15533"/>
                      <a:pt x="6110" y="15989"/>
                    </a:cubicBezTo>
                    <a:cubicBezTo>
                      <a:pt x="4316" y="15229"/>
                      <a:pt x="2888" y="13709"/>
                      <a:pt x="1915" y="11703"/>
                    </a:cubicBezTo>
                    <a:cubicBezTo>
                      <a:pt x="1003" y="9758"/>
                      <a:pt x="730" y="7569"/>
                      <a:pt x="1125" y="5897"/>
                    </a:cubicBezTo>
                    <a:close/>
                    <a:moveTo>
                      <a:pt x="12645" y="1064"/>
                    </a:moveTo>
                    <a:cubicBezTo>
                      <a:pt x="12979" y="1186"/>
                      <a:pt x="13313" y="1277"/>
                      <a:pt x="13617" y="1490"/>
                    </a:cubicBezTo>
                    <a:cubicBezTo>
                      <a:pt x="13010" y="2463"/>
                      <a:pt x="11095" y="5654"/>
                      <a:pt x="10821" y="6536"/>
                    </a:cubicBezTo>
                    <a:cubicBezTo>
                      <a:pt x="10669" y="7022"/>
                      <a:pt x="10547" y="7508"/>
                      <a:pt x="10821" y="7934"/>
                    </a:cubicBezTo>
                    <a:cubicBezTo>
                      <a:pt x="11003" y="8268"/>
                      <a:pt x="11399" y="8511"/>
                      <a:pt x="12067" y="8663"/>
                    </a:cubicBezTo>
                    <a:cubicBezTo>
                      <a:pt x="13101" y="8906"/>
                      <a:pt x="17538" y="10365"/>
                      <a:pt x="18633" y="10761"/>
                    </a:cubicBezTo>
                    <a:cubicBezTo>
                      <a:pt x="18602" y="11125"/>
                      <a:pt x="18542" y="11460"/>
                      <a:pt x="18420" y="11824"/>
                    </a:cubicBezTo>
                    <a:cubicBezTo>
                      <a:pt x="17022" y="11429"/>
                      <a:pt x="11125" y="9879"/>
                      <a:pt x="10487" y="9758"/>
                    </a:cubicBezTo>
                    <a:cubicBezTo>
                      <a:pt x="10378" y="9743"/>
                      <a:pt x="10255" y="9734"/>
                      <a:pt x="10125" y="9734"/>
                    </a:cubicBezTo>
                    <a:cubicBezTo>
                      <a:pt x="9709" y="9734"/>
                      <a:pt x="9216" y="9829"/>
                      <a:pt x="8845" y="10153"/>
                    </a:cubicBezTo>
                    <a:cubicBezTo>
                      <a:pt x="8511" y="10396"/>
                      <a:pt x="8268" y="10791"/>
                      <a:pt x="8207" y="11277"/>
                    </a:cubicBezTo>
                    <a:cubicBezTo>
                      <a:pt x="8085" y="12159"/>
                      <a:pt x="8055" y="15502"/>
                      <a:pt x="8055" y="16627"/>
                    </a:cubicBezTo>
                    <a:cubicBezTo>
                      <a:pt x="7812" y="16597"/>
                      <a:pt x="7599" y="16566"/>
                      <a:pt x="7356" y="16475"/>
                    </a:cubicBezTo>
                    <a:cubicBezTo>
                      <a:pt x="7113" y="16414"/>
                      <a:pt x="6930" y="16323"/>
                      <a:pt x="6748" y="16262"/>
                    </a:cubicBezTo>
                    <a:cubicBezTo>
                      <a:pt x="6748" y="15715"/>
                      <a:pt x="6778" y="15198"/>
                      <a:pt x="6778" y="14651"/>
                    </a:cubicBezTo>
                    <a:cubicBezTo>
                      <a:pt x="6900" y="12007"/>
                      <a:pt x="6991" y="9454"/>
                      <a:pt x="5958" y="8511"/>
                    </a:cubicBezTo>
                    <a:cubicBezTo>
                      <a:pt x="4742" y="7417"/>
                      <a:pt x="2523" y="5958"/>
                      <a:pt x="1307" y="5229"/>
                    </a:cubicBezTo>
                    <a:cubicBezTo>
                      <a:pt x="1368" y="5077"/>
                      <a:pt x="1429" y="4985"/>
                      <a:pt x="1520" y="4864"/>
                    </a:cubicBezTo>
                    <a:cubicBezTo>
                      <a:pt x="1581" y="4742"/>
                      <a:pt x="1611" y="4621"/>
                      <a:pt x="1702" y="4530"/>
                    </a:cubicBezTo>
                    <a:cubicBezTo>
                      <a:pt x="2493" y="5016"/>
                      <a:pt x="4803" y="6444"/>
                      <a:pt x="5806" y="7052"/>
                    </a:cubicBezTo>
                    <a:cubicBezTo>
                      <a:pt x="6231" y="7326"/>
                      <a:pt x="6718" y="7448"/>
                      <a:pt x="7174" y="7448"/>
                    </a:cubicBezTo>
                    <a:cubicBezTo>
                      <a:pt x="8298" y="7448"/>
                      <a:pt x="9453" y="6809"/>
                      <a:pt x="9879" y="6110"/>
                    </a:cubicBezTo>
                    <a:cubicBezTo>
                      <a:pt x="10335" y="5350"/>
                      <a:pt x="12158" y="2007"/>
                      <a:pt x="12645" y="1064"/>
                    </a:cubicBezTo>
                    <a:close/>
                    <a:moveTo>
                      <a:pt x="10078" y="10370"/>
                    </a:moveTo>
                    <a:cubicBezTo>
                      <a:pt x="10184" y="10370"/>
                      <a:pt x="10282" y="10379"/>
                      <a:pt x="10365" y="10396"/>
                    </a:cubicBezTo>
                    <a:cubicBezTo>
                      <a:pt x="10882" y="10487"/>
                      <a:pt x="15532" y="11703"/>
                      <a:pt x="18177" y="12432"/>
                    </a:cubicBezTo>
                    <a:cubicBezTo>
                      <a:pt x="16931" y="15168"/>
                      <a:pt x="14043" y="16870"/>
                      <a:pt x="10487" y="16870"/>
                    </a:cubicBezTo>
                    <a:cubicBezTo>
                      <a:pt x="9909" y="16870"/>
                      <a:pt x="9301" y="16840"/>
                      <a:pt x="8693" y="16718"/>
                    </a:cubicBezTo>
                    <a:cubicBezTo>
                      <a:pt x="8693" y="15685"/>
                      <a:pt x="8724" y="12189"/>
                      <a:pt x="8845" y="11308"/>
                    </a:cubicBezTo>
                    <a:cubicBezTo>
                      <a:pt x="8876" y="11004"/>
                      <a:pt x="8997" y="10791"/>
                      <a:pt x="9210" y="10639"/>
                    </a:cubicBezTo>
                    <a:cubicBezTo>
                      <a:pt x="9454" y="10440"/>
                      <a:pt x="9794" y="10370"/>
                      <a:pt x="10078" y="10370"/>
                    </a:cubicBezTo>
                    <a:close/>
                    <a:moveTo>
                      <a:pt x="9575" y="1"/>
                    </a:moveTo>
                    <a:cubicBezTo>
                      <a:pt x="5563" y="1"/>
                      <a:pt x="2341" y="1703"/>
                      <a:pt x="942" y="4560"/>
                    </a:cubicBezTo>
                    <a:cubicBezTo>
                      <a:pt x="0" y="6414"/>
                      <a:pt x="183" y="9423"/>
                      <a:pt x="1368" y="12007"/>
                    </a:cubicBezTo>
                    <a:cubicBezTo>
                      <a:pt x="2584" y="14651"/>
                      <a:pt x="4651" y="16475"/>
                      <a:pt x="7204" y="17144"/>
                    </a:cubicBezTo>
                    <a:lnTo>
                      <a:pt x="8359" y="17356"/>
                    </a:lnTo>
                    <a:lnTo>
                      <a:pt x="8389" y="17356"/>
                    </a:lnTo>
                    <a:cubicBezTo>
                      <a:pt x="9119" y="17478"/>
                      <a:pt x="9788" y="17539"/>
                      <a:pt x="10517" y="17539"/>
                    </a:cubicBezTo>
                    <a:cubicBezTo>
                      <a:pt x="14529" y="17539"/>
                      <a:pt x="17721" y="15563"/>
                      <a:pt x="18937" y="12341"/>
                    </a:cubicBezTo>
                    <a:cubicBezTo>
                      <a:pt x="18937" y="12341"/>
                      <a:pt x="18937" y="12311"/>
                      <a:pt x="18997" y="12311"/>
                    </a:cubicBezTo>
                    <a:cubicBezTo>
                      <a:pt x="19028" y="12220"/>
                      <a:pt x="19058" y="12159"/>
                      <a:pt x="19058" y="12068"/>
                    </a:cubicBezTo>
                    <a:cubicBezTo>
                      <a:pt x="19757" y="10031"/>
                      <a:pt x="19241" y="7052"/>
                      <a:pt x="17721" y="4560"/>
                    </a:cubicBezTo>
                    <a:cubicBezTo>
                      <a:pt x="16779" y="3010"/>
                      <a:pt x="15593" y="1824"/>
                      <a:pt x="14317" y="1064"/>
                    </a:cubicBezTo>
                    <a:cubicBezTo>
                      <a:pt x="14286" y="1034"/>
                      <a:pt x="14286" y="1034"/>
                      <a:pt x="14225" y="1034"/>
                    </a:cubicBezTo>
                    <a:cubicBezTo>
                      <a:pt x="13465" y="608"/>
                      <a:pt x="12706" y="305"/>
                      <a:pt x="11915" y="183"/>
                    </a:cubicBezTo>
                    <a:cubicBezTo>
                      <a:pt x="11125" y="61"/>
                      <a:pt x="10335" y="1"/>
                      <a:pt x="95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5" name="Google Shape;1845;p31"/>
              <p:cNvSpPr/>
              <p:nvPr/>
            </p:nvSpPr>
            <p:spPr>
              <a:xfrm>
                <a:off x="3320225" y="1779950"/>
                <a:ext cx="41075" cy="49100"/>
              </a:xfrm>
              <a:custGeom>
                <a:rect b="b" l="l" r="r" t="t"/>
                <a:pathLst>
                  <a:path extrusionOk="0" h="1964" w="1643">
                    <a:moveTo>
                      <a:pt x="153" y="1"/>
                    </a:moveTo>
                    <a:cubicBezTo>
                      <a:pt x="153" y="1"/>
                      <a:pt x="1" y="1247"/>
                      <a:pt x="214" y="1581"/>
                    </a:cubicBezTo>
                    <a:cubicBezTo>
                      <a:pt x="343" y="1818"/>
                      <a:pt x="594" y="1963"/>
                      <a:pt x="848" y="1963"/>
                    </a:cubicBezTo>
                    <a:cubicBezTo>
                      <a:pt x="953" y="1963"/>
                      <a:pt x="1058" y="1938"/>
                      <a:pt x="1156" y="1885"/>
                    </a:cubicBezTo>
                    <a:cubicBezTo>
                      <a:pt x="1490" y="1703"/>
                      <a:pt x="1642" y="1277"/>
                      <a:pt x="1460" y="943"/>
                    </a:cubicBezTo>
                    <a:cubicBezTo>
                      <a:pt x="1308" y="548"/>
                      <a:pt x="153" y="1"/>
                      <a:pt x="15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6" name="Google Shape;1846;p31"/>
              <p:cNvSpPr/>
              <p:nvPr/>
            </p:nvSpPr>
            <p:spPr>
              <a:xfrm>
                <a:off x="3372675" y="1819475"/>
                <a:ext cx="40300" cy="52700"/>
              </a:xfrm>
              <a:custGeom>
                <a:rect b="b" l="l" r="r" t="t"/>
                <a:pathLst>
                  <a:path extrusionOk="0" h="2108" w="1612">
                    <a:moveTo>
                      <a:pt x="456" y="0"/>
                    </a:moveTo>
                    <a:cubicBezTo>
                      <a:pt x="456" y="0"/>
                      <a:pt x="0" y="1186"/>
                      <a:pt x="122" y="1550"/>
                    </a:cubicBezTo>
                    <a:cubicBezTo>
                      <a:pt x="176" y="1901"/>
                      <a:pt x="516" y="2108"/>
                      <a:pt x="868" y="2108"/>
                    </a:cubicBezTo>
                    <a:cubicBezTo>
                      <a:pt x="913" y="2108"/>
                      <a:pt x="959" y="2104"/>
                      <a:pt x="1003" y="2097"/>
                    </a:cubicBezTo>
                    <a:cubicBezTo>
                      <a:pt x="1368" y="2006"/>
                      <a:pt x="1611" y="1581"/>
                      <a:pt x="1520" y="1216"/>
                    </a:cubicBezTo>
                    <a:cubicBezTo>
                      <a:pt x="1398" y="790"/>
                      <a:pt x="456" y="0"/>
                      <a:pt x="45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7" name="Google Shape;1847;p31"/>
              <p:cNvSpPr/>
              <p:nvPr/>
            </p:nvSpPr>
            <p:spPr>
              <a:xfrm>
                <a:off x="3425850" y="1814050"/>
                <a:ext cx="54000" cy="35900"/>
              </a:xfrm>
              <a:custGeom>
                <a:rect b="b" l="l" r="r" t="t"/>
                <a:pathLst>
                  <a:path extrusionOk="0" h="1436" w="2160">
                    <a:moveTo>
                      <a:pt x="1407" y="1"/>
                    </a:moveTo>
                    <a:cubicBezTo>
                      <a:pt x="978" y="1"/>
                      <a:pt x="1" y="643"/>
                      <a:pt x="1" y="643"/>
                    </a:cubicBezTo>
                    <a:cubicBezTo>
                      <a:pt x="1" y="643"/>
                      <a:pt x="1004" y="1403"/>
                      <a:pt x="1369" y="1433"/>
                    </a:cubicBezTo>
                    <a:cubicBezTo>
                      <a:pt x="1387" y="1434"/>
                      <a:pt x="1405" y="1435"/>
                      <a:pt x="1423" y="1435"/>
                    </a:cubicBezTo>
                    <a:cubicBezTo>
                      <a:pt x="1794" y="1435"/>
                      <a:pt x="2100" y="1140"/>
                      <a:pt x="2129" y="734"/>
                    </a:cubicBezTo>
                    <a:cubicBezTo>
                      <a:pt x="2159" y="339"/>
                      <a:pt x="1825" y="35"/>
                      <a:pt x="1460" y="4"/>
                    </a:cubicBezTo>
                    <a:cubicBezTo>
                      <a:pt x="1444" y="2"/>
                      <a:pt x="1426" y="1"/>
                      <a:pt x="140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8" name="Google Shape;1848;p31"/>
              <p:cNvSpPr/>
              <p:nvPr/>
            </p:nvSpPr>
            <p:spPr>
              <a:xfrm>
                <a:off x="3315675" y="1850625"/>
                <a:ext cx="37250" cy="53375"/>
              </a:xfrm>
              <a:custGeom>
                <a:rect b="b" l="l" r="r" t="t"/>
                <a:pathLst>
                  <a:path extrusionOk="0" h="2135" w="1490">
                    <a:moveTo>
                      <a:pt x="730" y="0"/>
                    </a:moveTo>
                    <a:cubicBezTo>
                      <a:pt x="730" y="0"/>
                      <a:pt x="1" y="1034"/>
                      <a:pt x="31" y="1459"/>
                    </a:cubicBezTo>
                    <a:cubicBezTo>
                      <a:pt x="31" y="1797"/>
                      <a:pt x="344" y="2135"/>
                      <a:pt x="679" y="2135"/>
                    </a:cubicBezTo>
                    <a:cubicBezTo>
                      <a:pt x="706" y="2135"/>
                      <a:pt x="733" y="2133"/>
                      <a:pt x="760" y="2128"/>
                    </a:cubicBezTo>
                    <a:cubicBezTo>
                      <a:pt x="1156" y="2128"/>
                      <a:pt x="1490" y="1794"/>
                      <a:pt x="1460" y="1429"/>
                    </a:cubicBezTo>
                    <a:cubicBezTo>
                      <a:pt x="1460" y="1034"/>
                      <a:pt x="730" y="0"/>
                      <a:pt x="73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9" name="Google Shape;1849;p31"/>
              <p:cNvSpPr/>
              <p:nvPr/>
            </p:nvSpPr>
            <p:spPr>
              <a:xfrm>
                <a:off x="3417500" y="1586550"/>
                <a:ext cx="39550" cy="47525"/>
              </a:xfrm>
              <a:custGeom>
                <a:rect b="b" l="l" r="r" t="t"/>
                <a:pathLst>
                  <a:path extrusionOk="0" h="1901" w="1582">
                    <a:moveTo>
                      <a:pt x="807" y="0"/>
                    </a:moveTo>
                    <a:cubicBezTo>
                      <a:pt x="582" y="0"/>
                      <a:pt x="363" y="114"/>
                      <a:pt x="213" y="320"/>
                    </a:cubicBezTo>
                    <a:cubicBezTo>
                      <a:pt x="1" y="654"/>
                      <a:pt x="1" y="1901"/>
                      <a:pt x="1" y="1901"/>
                    </a:cubicBezTo>
                    <a:cubicBezTo>
                      <a:pt x="1" y="1901"/>
                      <a:pt x="1156" y="1445"/>
                      <a:pt x="1399" y="1141"/>
                    </a:cubicBezTo>
                    <a:cubicBezTo>
                      <a:pt x="1581" y="806"/>
                      <a:pt x="1520" y="350"/>
                      <a:pt x="1216" y="138"/>
                    </a:cubicBezTo>
                    <a:cubicBezTo>
                      <a:pt x="1088" y="44"/>
                      <a:pt x="946" y="0"/>
                      <a:pt x="80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0" name="Google Shape;1850;p31"/>
              <p:cNvSpPr/>
              <p:nvPr/>
            </p:nvSpPr>
            <p:spPr>
              <a:xfrm>
                <a:off x="3300475" y="1536350"/>
                <a:ext cx="38775" cy="53650"/>
              </a:xfrm>
              <a:custGeom>
                <a:rect b="b" l="l" r="r" t="t"/>
                <a:pathLst>
                  <a:path extrusionOk="0" h="2146" w="1551">
                    <a:moveTo>
                      <a:pt x="730" y="0"/>
                    </a:moveTo>
                    <a:cubicBezTo>
                      <a:pt x="397" y="0"/>
                      <a:pt x="114" y="256"/>
                      <a:pt x="61" y="626"/>
                    </a:cubicBezTo>
                    <a:cubicBezTo>
                      <a:pt x="1" y="991"/>
                      <a:pt x="578" y="2146"/>
                      <a:pt x="578" y="2146"/>
                    </a:cubicBezTo>
                    <a:cubicBezTo>
                      <a:pt x="578" y="2146"/>
                      <a:pt x="1399" y="1173"/>
                      <a:pt x="1490" y="808"/>
                    </a:cubicBezTo>
                    <a:cubicBezTo>
                      <a:pt x="1551" y="413"/>
                      <a:pt x="1308" y="48"/>
                      <a:pt x="882" y="18"/>
                    </a:cubicBezTo>
                    <a:cubicBezTo>
                      <a:pt x="831" y="6"/>
                      <a:pt x="780" y="0"/>
                      <a:pt x="73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1" name="Google Shape;1851;p31"/>
              <p:cNvSpPr/>
              <p:nvPr/>
            </p:nvSpPr>
            <p:spPr>
              <a:xfrm>
                <a:off x="3109750" y="1681500"/>
                <a:ext cx="50925" cy="36125"/>
              </a:xfrm>
              <a:custGeom>
                <a:rect b="b" l="l" r="r" t="t"/>
                <a:pathLst>
                  <a:path extrusionOk="0" h="1445" w="2037">
                    <a:moveTo>
                      <a:pt x="817" y="0"/>
                    </a:moveTo>
                    <a:cubicBezTo>
                      <a:pt x="563" y="0"/>
                      <a:pt x="312" y="146"/>
                      <a:pt x="183" y="382"/>
                    </a:cubicBezTo>
                    <a:cubicBezTo>
                      <a:pt x="0" y="747"/>
                      <a:pt x="152" y="1142"/>
                      <a:pt x="487" y="1355"/>
                    </a:cubicBezTo>
                    <a:cubicBezTo>
                      <a:pt x="601" y="1423"/>
                      <a:pt x="847" y="1445"/>
                      <a:pt x="1111" y="1445"/>
                    </a:cubicBezTo>
                    <a:cubicBezTo>
                      <a:pt x="1550" y="1445"/>
                      <a:pt x="2037" y="1385"/>
                      <a:pt x="2037" y="1385"/>
                    </a:cubicBezTo>
                    <a:cubicBezTo>
                      <a:pt x="2037" y="1385"/>
                      <a:pt x="1490" y="261"/>
                      <a:pt x="1125" y="78"/>
                    </a:cubicBezTo>
                    <a:cubicBezTo>
                      <a:pt x="1027" y="25"/>
                      <a:pt x="922" y="0"/>
                      <a:pt x="81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2" name="Google Shape;1852;p31"/>
              <p:cNvSpPr/>
              <p:nvPr/>
            </p:nvSpPr>
            <p:spPr>
              <a:xfrm>
                <a:off x="3124950" y="1739675"/>
                <a:ext cx="48650" cy="38450"/>
              </a:xfrm>
              <a:custGeom>
                <a:rect b="b" l="l" r="r" t="t"/>
                <a:pathLst>
                  <a:path extrusionOk="0" h="1538" w="1946">
                    <a:moveTo>
                      <a:pt x="1946" y="1"/>
                    </a:moveTo>
                    <a:cubicBezTo>
                      <a:pt x="1945" y="1"/>
                      <a:pt x="669" y="1"/>
                      <a:pt x="365" y="274"/>
                    </a:cubicBezTo>
                    <a:cubicBezTo>
                      <a:pt x="61" y="487"/>
                      <a:pt x="0" y="943"/>
                      <a:pt x="213" y="1247"/>
                    </a:cubicBezTo>
                    <a:cubicBezTo>
                      <a:pt x="361" y="1432"/>
                      <a:pt x="588" y="1538"/>
                      <a:pt x="811" y="1538"/>
                    </a:cubicBezTo>
                    <a:cubicBezTo>
                      <a:pt x="955" y="1538"/>
                      <a:pt x="1097" y="1494"/>
                      <a:pt x="1216" y="1399"/>
                    </a:cubicBezTo>
                    <a:cubicBezTo>
                      <a:pt x="1520" y="1186"/>
                      <a:pt x="1946" y="1"/>
                      <a:pt x="194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3" name="Google Shape;1853;p31"/>
              <p:cNvSpPr/>
              <p:nvPr/>
            </p:nvSpPr>
            <p:spPr>
              <a:xfrm>
                <a:off x="3174325" y="1744225"/>
                <a:ext cx="39550" cy="52500"/>
              </a:xfrm>
              <a:custGeom>
                <a:rect b="b" l="l" r="r" t="t"/>
                <a:pathLst>
                  <a:path extrusionOk="0" h="2100" w="1582">
                    <a:moveTo>
                      <a:pt x="1186" y="1"/>
                    </a:moveTo>
                    <a:cubicBezTo>
                      <a:pt x="1186" y="1"/>
                      <a:pt x="183" y="791"/>
                      <a:pt x="92" y="1186"/>
                    </a:cubicBezTo>
                    <a:cubicBezTo>
                      <a:pt x="1" y="1551"/>
                      <a:pt x="214" y="1946"/>
                      <a:pt x="609" y="2068"/>
                    </a:cubicBezTo>
                    <a:cubicBezTo>
                      <a:pt x="673" y="2089"/>
                      <a:pt x="738" y="2099"/>
                      <a:pt x="802" y="2099"/>
                    </a:cubicBezTo>
                    <a:cubicBezTo>
                      <a:pt x="1104" y="2099"/>
                      <a:pt x="1390" y="1877"/>
                      <a:pt x="1490" y="1551"/>
                    </a:cubicBezTo>
                    <a:cubicBezTo>
                      <a:pt x="1582" y="1186"/>
                      <a:pt x="1186" y="1"/>
                      <a:pt x="118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4" name="Google Shape;1854;p31"/>
              <p:cNvSpPr/>
              <p:nvPr/>
            </p:nvSpPr>
            <p:spPr>
              <a:xfrm>
                <a:off x="3170550" y="1822500"/>
                <a:ext cx="48650" cy="39725"/>
              </a:xfrm>
              <a:custGeom>
                <a:rect b="b" l="l" r="r" t="t"/>
                <a:pathLst>
                  <a:path extrusionOk="0" h="1589" w="1946">
                    <a:moveTo>
                      <a:pt x="0" y="1"/>
                    </a:moveTo>
                    <a:cubicBezTo>
                      <a:pt x="0" y="1"/>
                      <a:pt x="365" y="1156"/>
                      <a:pt x="669" y="1429"/>
                    </a:cubicBezTo>
                    <a:cubicBezTo>
                      <a:pt x="801" y="1535"/>
                      <a:pt x="961" y="1589"/>
                      <a:pt x="1121" y="1589"/>
                    </a:cubicBezTo>
                    <a:cubicBezTo>
                      <a:pt x="1328" y="1589"/>
                      <a:pt x="1534" y="1497"/>
                      <a:pt x="1672" y="1308"/>
                    </a:cubicBezTo>
                    <a:cubicBezTo>
                      <a:pt x="1945" y="973"/>
                      <a:pt x="1885" y="517"/>
                      <a:pt x="1550" y="305"/>
                    </a:cubicBezTo>
                    <a:cubicBezTo>
                      <a:pt x="1246" y="62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5" name="Google Shape;1855;p31"/>
              <p:cNvSpPr/>
              <p:nvPr/>
            </p:nvSpPr>
            <p:spPr>
              <a:xfrm>
                <a:off x="3223725" y="1544675"/>
                <a:ext cx="38025" cy="52925"/>
              </a:xfrm>
              <a:custGeom>
                <a:rect b="b" l="l" r="r" t="t"/>
                <a:pathLst>
                  <a:path extrusionOk="0" h="2117" w="1521">
                    <a:moveTo>
                      <a:pt x="746" y="0"/>
                    </a:moveTo>
                    <a:cubicBezTo>
                      <a:pt x="419" y="0"/>
                      <a:pt x="140" y="223"/>
                      <a:pt x="62" y="536"/>
                    </a:cubicBezTo>
                    <a:cubicBezTo>
                      <a:pt x="1" y="931"/>
                      <a:pt x="457" y="2117"/>
                      <a:pt x="457" y="2117"/>
                    </a:cubicBezTo>
                    <a:cubicBezTo>
                      <a:pt x="457" y="2117"/>
                      <a:pt x="1369" y="1266"/>
                      <a:pt x="1429" y="840"/>
                    </a:cubicBezTo>
                    <a:cubicBezTo>
                      <a:pt x="1521" y="475"/>
                      <a:pt x="1277" y="80"/>
                      <a:pt x="913" y="19"/>
                    </a:cubicBezTo>
                    <a:cubicBezTo>
                      <a:pt x="856" y="6"/>
                      <a:pt x="800" y="0"/>
                      <a:pt x="74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6" name="Google Shape;1856;p31"/>
              <p:cNvSpPr/>
              <p:nvPr/>
            </p:nvSpPr>
            <p:spPr>
              <a:xfrm>
                <a:off x="3252600" y="1592450"/>
                <a:ext cx="40300" cy="49225"/>
              </a:xfrm>
              <a:custGeom>
                <a:rect b="b" l="l" r="r" t="t"/>
                <a:pathLst>
                  <a:path extrusionOk="0" h="1969" w="1612">
                    <a:moveTo>
                      <a:pt x="814" y="0"/>
                    </a:moveTo>
                    <a:cubicBezTo>
                      <a:pt x="703" y="0"/>
                      <a:pt x="591" y="28"/>
                      <a:pt x="487" y="84"/>
                    </a:cubicBezTo>
                    <a:cubicBezTo>
                      <a:pt x="122" y="236"/>
                      <a:pt x="1" y="692"/>
                      <a:pt x="183" y="1026"/>
                    </a:cubicBezTo>
                    <a:cubicBezTo>
                      <a:pt x="366" y="1361"/>
                      <a:pt x="1429" y="1969"/>
                      <a:pt x="1429" y="1969"/>
                    </a:cubicBezTo>
                    <a:cubicBezTo>
                      <a:pt x="1429" y="1969"/>
                      <a:pt x="1612" y="722"/>
                      <a:pt x="1429" y="388"/>
                    </a:cubicBezTo>
                    <a:cubicBezTo>
                      <a:pt x="1303" y="136"/>
                      <a:pt x="1062" y="0"/>
                      <a:pt x="81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7" name="Google Shape;1857;p31"/>
              <p:cNvSpPr/>
              <p:nvPr/>
            </p:nvSpPr>
            <p:spPr>
              <a:xfrm>
                <a:off x="3178125" y="1592050"/>
                <a:ext cx="54000" cy="36075"/>
              </a:xfrm>
              <a:custGeom>
                <a:rect b="b" l="l" r="r" t="t"/>
                <a:pathLst>
                  <a:path extrusionOk="0" h="1443" w="2160">
                    <a:moveTo>
                      <a:pt x="772" y="0"/>
                    </a:moveTo>
                    <a:cubicBezTo>
                      <a:pt x="421" y="0"/>
                      <a:pt x="114" y="256"/>
                      <a:pt x="31" y="586"/>
                    </a:cubicBezTo>
                    <a:cubicBezTo>
                      <a:pt x="1" y="1012"/>
                      <a:pt x="275" y="1377"/>
                      <a:pt x="639" y="1437"/>
                    </a:cubicBezTo>
                    <a:cubicBezTo>
                      <a:pt x="661" y="1441"/>
                      <a:pt x="685" y="1442"/>
                      <a:pt x="712" y="1442"/>
                    </a:cubicBezTo>
                    <a:cubicBezTo>
                      <a:pt x="1156" y="1442"/>
                      <a:pt x="2159" y="982"/>
                      <a:pt x="2159" y="982"/>
                    </a:cubicBezTo>
                    <a:cubicBezTo>
                      <a:pt x="2159" y="982"/>
                      <a:pt x="1278" y="100"/>
                      <a:pt x="882" y="9"/>
                    </a:cubicBezTo>
                    <a:cubicBezTo>
                      <a:pt x="845" y="3"/>
                      <a:pt x="808" y="0"/>
                      <a:pt x="77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8" name="Google Shape;1858;p31"/>
              <p:cNvSpPr/>
              <p:nvPr/>
            </p:nvSpPr>
            <p:spPr>
              <a:xfrm>
                <a:off x="3463850" y="1673600"/>
                <a:ext cx="53975" cy="36000"/>
              </a:xfrm>
              <a:custGeom>
                <a:rect b="b" l="l" r="r" t="t"/>
                <a:pathLst>
                  <a:path extrusionOk="0" h="1440" w="2159">
                    <a:moveTo>
                      <a:pt x="1405" y="1"/>
                    </a:moveTo>
                    <a:cubicBezTo>
                      <a:pt x="1344" y="1"/>
                      <a:pt x="1281" y="10"/>
                      <a:pt x="1217" y="30"/>
                    </a:cubicBezTo>
                    <a:cubicBezTo>
                      <a:pt x="852" y="90"/>
                      <a:pt x="1" y="1063"/>
                      <a:pt x="1" y="1063"/>
                    </a:cubicBezTo>
                    <a:cubicBezTo>
                      <a:pt x="1" y="1063"/>
                      <a:pt x="980" y="1440"/>
                      <a:pt x="1433" y="1440"/>
                    </a:cubicBezTo>
                    <a:cubicBezTo>
                      <a:pt x="1478" y="1440"/>
                      <a:pt x="1518" y="1436"/>
                      <a:pt x="1551" y="1428"/>
                    </a:cubicBezTo>
                    <a:cubicBezTo>
                      <a:pt x="1946" y="1367"/>
                      <a:pt x="2159" y="972"/>
                      <a:pt x="2098" y="607"/>
                    </a:cubicBezTo>
                    <a:cubicBezTo>
                      <a:pt x="1996" y="250"/>
                      <a:pt x="1723" y="1"/>
                      <a:pt x="140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9" name="Google Shape;1859;p31"/>
              <p:cNvSpPr/>
              <p:nvPr/>
            </p:nvSpPr>
            <p:spPr>
              <a:xfrm>
                <a:off x="3399275" y="1650600"/>
                <a:ext cx="53975" cy="35175"/>
              </a:xfrm>
              <a:custGeom>
                <a:rect b="b" l="l" r="r" t="t"/>
                <a:pathLst>
                  <a:path extrusionOk="0" h="1407" w="2159">
                    <a:moveTo>
                      <a:pt x="1309" y="0"/>
                    </a:moveTo>
                    <a:cubicBezTo>
                      <a:pt x="1229" y="0"/>
                      <a:pt x="1146" y="12"/>
                      <a:pt x="1064" y="38"/>
                    </a:cubicBezTo>
                    <a:cubicBezTo>
                      <a:pt x="699" y="190"/>
                      <a:pt x="0" y="1223"/>
                      <a:pt x="0" y="1223"/>
                    </a:cubicBezTo>
                    <a:cubicBezTo>
                      <a:pt x="0" y="1223"/>
                      <a:pt x="814" y="1406"/>
                      <a:pt x="1326" y="1406"/>
                    </a:cubicBezTo>
                    <a:cubicBezTo>
                      <a:pt x="1440" y="1406"/>
                      <a:pt x="1539" y="1397"/>
                      <a:pt x="1611" y="1375"/>
                    </a:cubicBezTo>
                    <a:cubicBezTo>
                      <a:pt x="1976" y="1223"/>
                      <a:pt x="2158" y="828"/>
                      <a:pt x="2006" y="463"/>
                    </a:cubicBezTo>
                    <a:cubicBezTo>
                      <a:pt x="1886" y="175"/>
                      <a:pt x="1613" y="0"/>
                      <a:pt x="130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60" name="Google Shape;1860;p31"/>
            <p:cNvGrpSpPr/>
            <p:nvPr/>
          </p:nvGrpSpPr>
          <p:grpSpPr>
            <a:xfrm rot="-8541189">
              <a:off x="-54922" y="171106"/>
              <a:ext cx="640608" cy="593432"/>
              <a:chOff x="4446400" y="2613100"/>
              <a:chExt cx="640600" cy="593425"/>
            </a:xfrm>
          </p:grpSpPr>
          <p:sp>
            <p:nvSpPr>
              <p:cNvPr id="1861" name="Google Shape;1861;p31"/>
              <p:cNvSpPr/>
              <p:nvPr/>
            </p:nvSpPr>
            <p:spPr>
              <a:xfrm>
                <a:off x="4446400" y="2613100"/>
                <a:ext cx="640600" cy="593425"/>
              </a:xfrm>
              <a:custGeom>
                <a:rect b="b" l="l" r="r" t="t"/>
                <a:pathLst>
                  <a:path extrusionOk="0" h="23737" w="25624">
                    <a:moveTo>
                      <a:pt x="3162" y="694"/>
                    </a:moveTo>
                    <a:cubicBezTo>
                      <a:pt x="3225" y="694"/>
                      <a:pt x="3296" y="702"/>
                      <a:pt x="3374" y="718"/>
                    </a:cubicBezTo>
                    <a:cubicBezTo>
                      <a:pt x="3739" y="748"/>
                      <a:pt x="3861" y="900"/>
                      <a:pt x="3891" y="1022"/>
                    </a:cubicBezTo>
                    <a:cubicBezTo>
                      <a:pt x="4165" y="1660"/>
                      <a:pt x="3374" y="3149"/>
                      <a:pt x="2614" y="4244"/>
                    </a:cubicBezTo>
                    <a:cubicBezTo>
                      <a:pt x="2310" y="2997"/>
                      <a:pt x="2159" y="1356"/>
                      <a:pt x="2736" y="870"/>
                    </a:cubicBezTo>
                    <a:cubicBezTo>
                      <a:pt x="2849" y="757"/>
                      <a:pt x="2978" y="694"/>
                      <a:pt x="3162" y="694"/>
                    </a:cubicBezTo>
                    <a:close/>
                    <a:moveTo>
                      <a:pt x="6737" y="5715"/>
                    </a:moveTo>
                    <a:cubicBezTo>
                      <a:pt x="7738" y="5715"/>
                      <a:pt x="8691" y="6341"/>
                      <a:pt x="9666" y="6979"/>
                    </a:cubicBezTo>
                    <a:cubicBezTo>
                      <a:pt x="10548" y="7526"/>
                      <a:pt x="11399" y="8073"/>
                      <a:pt x="12250" y="8134"/>
                    </a:cubicBezTo>
                    <a:cubicBezTo>
                      <a:pt x="12706" y="8195"/>
                      <a:pt x="13283" y="8195"/>
                      <a:pt x="13891" y="8195"/>
                    </a:cubicBezTo>
                    <a:cubicBezTo>
                      <a:pt x="14298" y="8179"/>
                      <a:pt x="14720" y="8167"/>
                      <a:pt x="15149" y="8167"/>
                    </a:cubicBezTo>
                    <a:cubicBezTo>
                      <a:pt x="17247" y="8167"/>
                      <a:pt x="19499" y="8475"/>
                      <a:pt x="20913" y="10292"/>
                    </a:cubicBezTo>
                    <a:cubicBezTo>
                      <a:pt x="23405" y="13362"/>
                      <a:pt x="24803" y="15703"/>
                      <a:pt x="21946" y="19745"/>
                    </a:cubicBezTo>
                    <a:cubicBezTo>
                      <a:pt x="21612" y="20201"/>
                      <a:pt x="21277" y="20657"/>
                      <a:pt x="20852" y="21022"/>
                    </a:cubicBezTo>
                    <a:cubicBezTo>
                      <a:pt x="19446" y="22375"/>
                      <a:pt x="17684" y="23058"/>
                      <a:pt x="15842" y="23058"/>
                    </a:cubicBezTo>
                    <a:cubicBezTo>
                      <a:pt x="14500" y="23058"/>
                      <a:pt x="13114" y="22695"/>
                      <a:pt x="11794" y="21964"/>
                    </a:cubicBezTo>
                    <a:cubicBezTo>
                      <a:pt x="9484" y="20688"/>
                      <a:pt x="8876" y="18803"/>
                      <a:pt x="8298" y="16979"/>
                    </a:cubicBezTo>
                    <a:cubicBezTo>
                      <a:pt x="7964" y="15885"/>
                      <a:pt x="7630" y="14791"/>
                      <a:pt x="6991" y="13879"/>
                    </a:cubicBezTo>
                    <a:cubicBezTo>
                      <a:pt x="6870" y="13697"/>
                      <a:pt x="6718" y="13545"/>
                      <a:pt x="6566" y="13362"/>
                    </a:cubicBezTo>
                    <a:cubicBezTo>
                      <a:pt x="4864" y="11052"/>
                      <a:pt x="2888" y="8408"/>
                      <a:pt x="4803" y="6584"/>
                    </a:cubicBezTo>
                    <a:cubicBezTo>
                      <a:pt x="5478" y="5956"/>
                      <a:pt x="6117" y="5715"/>
                      <a:pt x="6737" y="5715"/>
                    </a:cubicBezTo>
                    <a:close/>
                    <a:moveTo>
                      <a:pt x="3134" y="1"/>
                    </a:moveTo>
                    <a:cubicBezTo>
                      <a:pt x="2770" y="1"/>
                      <a:pt x="2465" y="107"/>
                      <a:pt x="2219" y="353"/>
                    </a:cubicBezTo>
                    <a:cubicBezTo>
                      <a:pt x="1429" y="1082"/>
                      <a:pt x="1611" y="2845"/>
                      <a:pt x="1855" y="4000"/>
                    </a:cubicBezTo>
                    <a:cubicBezTo>
                      <a:pt x="1216" y="3332"/>
                      <a:pt x="700" y="2450"/>
                      <a:pt x="639" y="1417"/>
                    </a:cubicBezTo>
                    <a:cubicBezTo>
                      <a:pt x="639" y="1234"/>
                      <a:pt x="487" y="1113"/>
                      <a:pt x="304" y="1113"/>
                    </a:cubicBezTo>
                    <a:cubicBezTo>
                      <a:pt x="92" y="1113"/>
                      <a:pt x="0" y="1265"/>
                      <a:pt x="0" y="1447"/>
                    </a:cubicBezTo>
                    <a:cubicBezTo>
                      <a:pt x="183" y="4244"/>
                      <a:pt x="2979" y="5915"/>
                      <a:pt x="4104" y="6432"/>
                    </a:cubicBezTo>
                    <a:cubicBezTo>
                      <a:pt x="2310" y="8590"/>
                      <a:pt x="4408" y="11447"/>
                      <a:pt x="6110" y="13727"/>
                    </a:cubicBezTo>
                    <a:cubicBezTo>
                      <a:pt x="6262" y="13940"/>
                      <a:pt x="6384" y="14122"/>
                      <a:pt x="6475" y="14274"/>
                    </a:cubicBezTo>
                    <a:cubicBezTo>
                      <a:pt x="7083" y="15095"/>
                      <a:pt x="7387" y="16098"/>
                      <a:pt x="7751" y="17162"/>
                    </a:cubicBezTo>
                    <a:cubicBezTo>
                      <a:pt x="8298" y="19016"/>
                      <a:pt x="8967" y="21143"/>
                      <a:pt x="11551" y="22542"/>
                    </a:cubicBezTo>
                    <a:cubicBezTo>
                      <a:pt x="12966" y="23345"/>
                      <a:pt x="14450" y="23736"/>
                      <a:pt x="15892" y="23736"/>
                    </a:cubicBezTo>
                    <a:cubicBezTo>
                      <a:pt x="17888" y="23736"/>
                      <a:pt x="19803" y="22986"/>
                      <a:pt x="21338" y="21539"/>
                    </a:cubicBezTo>
                    <a:cubicBezTo>
                      <a:pt x="21764" y="21113"/>
                      <a:pt x="22189" y="20657"/>
                      <a:pt x="22524" y="20140"/>
                    </a:cubicBezTo>
                    <a:cubicBezTo>
                      <a:pt x="25624" y="15733"/>
                      <a:pt x="23952" y="12997"/>
                      <a:pt x="21460" y="9897"/>
                    </a:cubicBezTo>
                    <a:cubicBezTo>
                      <a:pt x="19545" y="7465"/>
                      <a:pt x="16293" y="7465"/>
                      <a:pt x="13922" y="7465"/>
                    </a:cubicBezTo>
                    <a:cubicBezTo>
                      <a:pt x="13375" y="7465"/>
                      <a:pt x="12827" y="7465"/>
                      <a:pt x="12371" y="7435"/>
                    </a:cubicBezTo>
                    <a:cubicBezTo>
                      <a:pt x="11672" y="7405"/>
                      <a:pt x="10882" y="6888"/>
                      <a:pt x="10092" y="6371"/>
                    </a:cubicBezTo>
                    <a:cubicBezTo>
                      <a:pt x="9113" y="5738"/>
                      <a:pt x="7989" y="5020"/>
                      <a:pt x="6781" y="5020"/>
                    </a:cubicBezTo>
                    <a:cubicBezTo>
                      <a:pt x="6076" y="5020"/>
                      <a:pt x="5341" y="5265"/>
                      <a:pt x="4590" y="5915"/>
                    </a:cubicBezTo>
                    <a:cubicBezTo>
                      <a:pt x="4286" y="5763"/>
                      <a:pt x="3587" y="5429"/>
                      <a:pt x="2918" y="4912"/>
                    </a:cubicBezTo>
                    <a:cubicBezTo>
                      <a:pt x="3496" y="4122"/>
                      <a:pt x="4955" y="1873"/>
                      <a:pt x="4469" y="748"/>
                    </a:cubicBezTo>
                    <a:cubicBezTo>
                      <a:pt x="4347" y="474"/>
                      <a:pt x="4104" y="140"/>
                      <a:pt x="3405" y="19"/>
                    </a:cubicBezTo>
                    <a:cubicBezTo>
                      <a:pt x="3311" y="7"/>
                      <a:pt x="3221" y="1"/>
                      <a:pt x="313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2" name="Google Shape;1862;p31"/>
              <p:cNvSpPr/>
              <p:nvPr/>
            </p:nvSpPr>
            <p:spPr>
              <a:xfrm>
                <a:off x="4545175" y="2771100"/>
                <a:ext cx="502325" cy="400500"/>
              </a:xfrm>
              <a:custGeom>
                <a:rect b="b" l="l" r="r" t="t"/>
                <a:pathLst>
                  <a:path extrusionOk="0" h="16020" w="20093">
                    <a:moveTo>
                      <a:pt x="2868" y="672"/>
                    </a:moveTo>
                    <a:cubicBezTo>
                      <a:pt x="3378" y="672"/>
                      <a:pt x="3999" y="1022"/>
                      <a:pt x="5077" y="1723"/>
                    </a:cubicBezTo>
                    <a:cubicBezTo>
                      <a:pt x="6080" y="2361"/>
                      <a:pt x="7083" y="3000"/>
                      <a:pt x="8268" y="3091"/>
                    </a:cubicBezTo>
                    <a:cubicBezTo>
                      <a:pt x="8816" y="3121"/>
                      <a:pt x="9363" y="3121"/>
                      <a:pt x="9971" y="3121"/>
                    </a:cubicBezTo>
                    <a:cubicBezTo>
                      <a:pt x="12068" y="3121"/>
                      <a:pt x="14621" y="3121"/>
                      <a:pt x="15959" y="4763"/>
                    </a:cubicBezTo>
                    <a:cubicBezTo>
                      <a:pt x="18360" y="7802"/>
                      <a:pt x="19181" y="9443"/>
                      <a:pt x="16931" y="12605"/>
                    </a:cubicBezTo>
                    <a:cubicBezTo>
                      <a:pt x="16658" y="13000"/>
                      <a:pt x="16323" y="13364"/>
                      <a:pt x="16019" y="13699"/>
                    </a:cubicBezTo>
                    <a:cubicBezTo>
                      <a:pt x="14856" y="14792"/>
                      <a:pt x="13406" y="15353"/>
                      <a:pt x="11883" y="15353"/>
                    </a:cubicBezTo>
                    <a:cubicBezTo>
                      <a:pt x="10781" y="15353"/>
                      <a:pt x="9640" y="15059"/>
                      <a:pt x="8542" y="14459"/>
                    </a:cubicBezTo>
                    <a:cubicBezTo>
                      <a:pt x="6688" y="13425"/>
                      <a:pt x="6232" y="11966"/>
                      <a:pt x="5685" y="10203"/>
                    </a:cubicBezTo>
                    <a:cubicBezTo>
                      <a:pt x="5350" y="9018"/>
                      <a:pt x="4955" y="7832"/>
                      <a:pt x="4165" y="6738"/>
                    </a:cubicBezTo>
                    <a:cubicBezTo>
                      <a:pt x="4043" y="6525"/>
                      <a:pt x="3891" y="6404"/>
                      <a:pt x="3740" y="6191"/>
                    </a:cubicBezTo>
                    <a:cubicBezTo>
                      <a:pt x="1460" y="3121"/>
                      <a:pt x="1004" y="1997"/>
                      <a:pt x="1855" y="1176"/>
                    </a:cubicBezTo>
                    <a:cubicBezTo>
                      <a:pt x="2216" y="840"/>
                      <a:pt x="2515" y="672"/>
                      <a:pt x="2868" y="672"/>
                    </a:cubicBezTo>
                    <a:close/>
                    <a:moveTo>
                      <a:pt x="2848" y="1"/>
                    </a:moveTo>
                    <a:cubicBezTo>
                      <a:pt x="2367" y="1"/>
                      <a:pt x="1907" y="205"/>
                      <a:pt x="1399" y="690"/>
                    </a:cubicBezTo>
                    <a:cubicBezTo>
                      <a:pt x="1" y="2027"/>
                      <a:pt x="1277" y="3972"/>
                      <a:pt x="3223" y="6586"/>
                    </a:cubicBezTo>
                    <a:cubicBezTo>
                      <a:pt x="3375" y="6769"/>
                      <a:pt x="3496" y="6951"/>
                      <a:pt x="3648" y="7103"/>
                    </a:cubicBezTo>
                    <a:cubicBezTo>
                      <a:pt x="4347" y="8106"/>
                      <a:pt x="4743" y="9261"/>
                      <a:pt x="5077" y="10386"/>
                    </a:cubicBezTo>
                    <a:cubicBezTo>
                      <a:pt x="5654" y="12179"/>
                      <a:pt x="6141" y="13851"/>
                      <a:pt x="8238" y="15006"/>
                    </a:cubicBezTo>
                    <a:cubicBezTo>
                      <a:pt x="9445" y="15686"/>
                      <a:pt x="10712" y="16020"/>
                      <a:pt x="11937" y="16020"/>
                    </a:cubicBezTo>
                    <a:cubicBezTo>
                      <a:pt x="13613" y="16020"/>
                      <a:pt x="15211" y="15396"/>
                      <a:pt x="16475" y="14185"/>
                    </a:cubicBezTo>
                    <a:cubicBezTo>
                      <a:pt x="16870" y="13851"/>
                      <a:pt x="17205" y="13425"/>
                      <a:pt x="17509" y="13000"/>
                    </a:cubicBezTo>
                    <a:cubicBezTo>
                      <a:pt x="20092" y="9322"/>
                      <a:pt x="18846" y="7255"/>
                      <a:pt x="16475" y="4337"/>
                    </a:cubicBezTo>
                    <a:cubicBezTo>
                      <a:pt x="15003" y="2511"/>
                      <a:pt x="12361" y="2483"/>
                      <a:pt x="10180" y="2483"/>
                    </a:cubicBezTo>
                    <a:cubicBezTo>
                      <a:pt x="10110" y="2483"/>
                      <a:pt x="10040" y="2483"/>
                      <a:pt x="9971" y="2483"/>
                    </a:cubicBezTo>
                    <a:cubicBezTo>
                      <a:pt x="9363" y="2483"/>
                      <a:pt x="8816" y="2483"/>
                      <a:pt x="8299" y="2452"/>
                    </a:cubicBezTo>
                    <a:cubicBezTo>
                      <a:pt x="7296" y="2361"/>
                      <a:pt x="6323" y="1753"/>
                      <a:pt x="5411" y="1145"/>
                    </a:cubicBezTo>
                    <a:cubicBezTo>
                      <a:pt x="4350" y="469"/>
                      <a:pt x="3575" y="1"/>
                      <a:pt x="284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3" name="Google Shape;1863;p31"/>
              <p:cNvSpPr/>
              <p:nvPr/>
            </p:nvSpPr>
            <p:spPr>
              <a:xfrm>
                <a:off x="4711600" y="2896050"/>
                <a:ext cx="230275" cy="189200"/>
              </a:xfrm>
              <a:custGeom>
                <a:rect b="b" l="l" r="r" t="t"/>
                <a:pathLst>
                  <a:path extrusionOk="0" h="7568" w="9211">
                    <a:moveTo>
                      <a:pt x="3705" y="704"/>
                    </a:moveTo>
                    <a:cubicBezTo>
                      <a:pt x="4869" y="704"/>
                      <a:pt x="6204" y="1142"/>
                      <a:pt x="6961" y="1710"/>
                    </a:cubicBezTo>
                    <a:cubicBezTo>
                      <a:pt x="8238" y="2622"/>
                      <a:pt x="8451" y="4476"/>
                      <a:pt x="7508" y="5752"/>
                    </a:cubicBezTo>
                    <a:cubicBezTo>
                      <a:pt x="7387" y="5874"/>
                      <a:pt x="7326" y="5996"/>
                      <a:pt x="7204" y="6087"/>
                    </a:cubicBezTo>
                    <a:cubicBezTo>
                      <a:pt x="6630" y="6629"/>
                      <a:pt x="5913" y="6904"/>
                      <a:pt x="5188" y="6904"/>
                    </a:cubicBezTo>
                    <a:cubicBezTo>
                      <a:pt x="4572" y="6904"/>
                      <a:pt x="3950" y="6705"/>
                      <a:pt x="3405" y="6300"/>
                    </a:cubicBezTo>
                    <a:cubicBezTo>
                      <a:pt x="2098" y="5297"/>
                      <a:pt x="852" y="2652"/>
                      <a:pt x="1794" y="1406"/>
                    </a:cubicBezTo>
                    <a:cubicBezTo>
                      <a:pt x="1855" y="1315"/>
                      <a:pt x="1915" y="1284"/>
                      <a:pt x="1946" y="1254"/>
                    </a:cubicBezTo>
                    <a:cubicBezTo>
                      <a:pt x="2358" y="864"/>
                      <a:pt x="3000" y="704"/>
                      <a:pt x="3705" y="704"/>
                    </a:cubicBezTo>
                    <a:close/>
                    <a:moveTo>
                      <a:pt x="3689" y="0"/>
                    </a:moveTo>
                    <a:cubicBezTo>
                      <a:pt x="2828" y="0"/>
                      <a:pt x="2026" y="207"/>
                      <a:pt x="1490" y="707"/>
                    </a:cubicBezTo>
                    <a:cubicBezTo>
                      <a:pt x="1429" y="768"/>
                      <a:pt x="1338" y="859"/>
                      <a:pt x="1277" y="980"/>
                    </a:cubicBezTo>
                    <a:cubicBezTo>
                      <a:pt x="1" y="2622"/>
                      <a:pt x="1460" y="5661"/>
                      <a:pt x="2979" y="6816"/>
                    </a:cubicBezTo>
                    <a:cubicBezTo>
                      <a:pt x="3636" y="7316"/>
                      <a:pt x="4414" y="7568"/>
                      <a:pt x="5187" y="7568"/>
                    </a:cubicBezTo>
                    <a:cubicBezTo>
                      <a:pt x="6058" y="7568"/>
                      <a:pt x="6923" y="7248"/>
                      <a:pt x="7599" y="6604"/>
                    </a:cubicBezTo>
                    <a:cubicBezTo>
                      <a:pt x="7751" y="6482"/>
                      <a:pt x="7873" y="6330"/>
                      <a:pt x="7995" y="6178"/>
                    </a:cubicBezTo>
                    <a:cubicBezTo>
                      <a:pt x="9210" y="4628"/>
                      <a:pt x="8906" y="2348"/>
                      <a:pt x="7356" y="1163"/>
                    </a:cubicBezTo>
                    <a:cubicBezTo>
                      <a:pt x="6506" y="497"/>
                      <a:pt x="5026" y="0"/>
                      <a:pt x="368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8">
  <p:cSld name="CUSTOM_7_1_1_1_1_1_1_1">
    <p:spTree>
      <p:nvGrpSpPr>
        <p:cNvPr id="1864" name="Shape 1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5" name="Google Shape;1865;p32"/>
          <p:cNvSpPr txBox="1"/>
          <p:nvPr>
            <p:ph type="title"/>
          </p:nvPr>
        </p:nvSpPr>
        <p:spPr>
          <a:xfrm>
            <a:off x="722375" y="387100"/>
            <a:ext cx="769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1866" name="Google Shape;1866;p32"/>
          <p:cNvGrpSpPr/>
          <p:nvPr/>
        </p:nvGrpSpPr>
        <p:grpSpPr>
          <a:xfrm>
            <a:off x="7641075" y="-163037"/>
            <a:ext cx="1889050" cy="1758163"/>
            <a:chOff x="7641075" y="-163037"/>
            <a:chExt cx="1889050" cy="1758163"/>
          </a:xfrm>
        </p:grpSpPr>
        <p:grpSp>
          <p:nvGrpSpPr>
            <p:cNvPr id="1867" name="Google Shape;1867;p32"/>
            <p:cNvGrpSpPr/>
            <p:nvPr/>
          </p:nvGrpSpPr>
          <p:grpSpPr>
            <a:xfrm>
              <a:off x="8613650" y="1108375"/>
              <a:ext cx="916475" cy="486750"/>
              <a:chOff x="6457825" y="2667475"/>
              <a:chExt cx="916475" cy="486750"/>
            </a:xfrm>
          </p:grpSpPr>
          <p:sp>
            <p:nvSpPr>
              <p:cNvPr id="1868" name="Google Shape;1868;p32"/>
              <p:cNvSpPr/>
              <p:nvPr/>
            </p:nvSpPr>
            <p:spPr>
              <a:xfrm>
                <a:off x="6457825" y="2667475"/>
                <a:ext cx="916475" cy="486750"/>
              </a:xfrm>
              <a:custGeom>
                <a:rect b="b" l="l" r="r" t="t"/>
                <a:pathLst>
                  <a:path extrusionOk="0" h="19470" w="36659">
                    <a:moveTo>
                      <a:pt x="35285" y="4309"/>
                    </a:moveTo>
                    <a:cubicBezTo>
                      <a:pt x="35800" y="4309"/>
                      <a:pt x="35131" y="5419"/>
                      <a:pt x="34986" y="5564"/>
                    </a:cubicBezTo>
                    <a:cubicBezTo>
                      <a:pt x="34622" y="6020"/>
                      <a:pt x="34196" y="6385"/>
                      <a:pt x="33710" y="6749"/>
                    </a:cubicBezTo>
                    <a:cubicBezTo>
                      <a:pt x="32403" y="7601"/>
                      <a:pt x="30822" y="7965"/>
                      <a:pt x="29272" y="7965"/>
                    </a:cubicBezTo>
                    <a:lnTo>
                      <a:pt x="28846" y="7965"/>
                    </a:lnTo>
                    <a:cubicBezTo>
                      <a:pt x="28938" y="7965"/>
                      <a:pt x="29059" y="7904"/>
                      <a:pt x="29211" y="7904"/>
                    </a:cubicBezTo>
                    <a:cubicBezTo>
                      <a:pt x="30549" y="7752"/>
                      <a:pt x="31886" y="6993"/>
                      <a:pt x="32828" y="6142"/>
                    </a:cubicBezTo>
                    <a:cubicBezTo>
                      <a:pt x="33436" y="5564"/>
                      <a:pt x="34318" y="4470"/>
                      <a:pt x="35199" y="4318"/>
                    </a:cubicBezTo>
                    <a:cubicBezTo>
                      <a:pt x="35231" y="4312"/>
                      <a:pt x="35259" y="4309"/>
                      <a:pt x="35285" y="4309"/>
                    </a:cubicBezTo>
                    <a:close/>
                    <a:moveTo>
                      <a:pt x="21733" y="589"/>
                    </a:moveTo>
                    <a:cubicBezTo>
                      <a:pt x="23192" y="589"/>
                      <a:pt x="24705" y="854"/>
                      <a:pt x="25928" y="1765"/>
                    </a:cubicBezTo>
                    <a:cubicBezTo>
                      <a:pt x="27661" y="3041"/>
                      <a:pt x="28421" y="5230"/>
                      <a:pt x="28816" y="7266"/>
                    </a:cubicBezTo>
                    <a:cubicBezTo>
                      <a:pt x="28208" y="7297"/>
                      <a:pt x="27175" y="7418"/>
                      <a:pt x="27144" y="7996"/>
                    </a:cubicBezTo>
                    <a:cubicBezTo>
                      <a:pt x="27069" y="8520"/>
                      <a:pt x="27896" y="8613"/>
                      <a:pt x="28564" y="8613"/>
                    </a:cubicBezTo>
                    <a:cubicBezTo>
                      <a:pt x="28710" y="8613"/>
                      <a:pt x="28848" y="8609"/>
                      <a:pt x="28968" y="8604"/>
                    </a:cubicBezTo>
                    <a:lnTo>
                      <a:pt x="28968" y="8604"/>
                    </a:lnTo>
                    <a:cubicBezTo>
                      <a:pt x="29150" y="13528"/>
                      <a:pt x="25320" y="16932"/>
                      <a:pt x="20792" y="18087"/>
                    </a:cubicBezTo>
                    <a:cubicBezTo>
                      <a:pt x="19212" y="18496"/>
                      <a:pt x="17548" y="18706"/>
                      <a:pt x="15874" y="18706"/>
                    </a:cubicBezTo>
                    <a:cubicBezTo>
                      <a:pt x="12070" y="18706"/>
                      <a:pt x="8217" y="17622"/>
                      <a:pt x="5199" y="15321"/>
                    </a:cubicBezTo>
                    <a:cubicBezTo>
                      <a:pt x="3010" y="13619"/>
                      <a:pt x="183" y="10367"/>
                      <a:pt x="882" y="7388"/>
                    </a:cubicBezTo>
                    <a:cubicBezTo>
                      <a:pt x="1034" y="6719"/>
                      <a:pt x="1338" y="5929"/>
                      <a:pt x="1977" y="5655"/>
                    </a:cubicBezTo>
                    <a:cubicBezTo>
                      <a:pt x="2299" y="5511"/>
                      <a:pt x="2653" y="5464"/>
                      <a:pt x="3018" y="5464"/>
                    </a:cubicBezTo>
                    <a:cubicBezTo>
                      <a:pt x="3652" y="5464"/>
                      <a:pt x="4316" y="5606"/>
                      <a:pt x="4895" y="5625"/>
                    </a:cubicBezTo>
                    <a:cubicBezTo>
                      <a:pt x="5126" y="5646"/>
                      <a:pt x="5352" y="5656"/>
                      <a:pt x="5575" y="5656"/>
                    </a:cubicBezTo>
                    <a:cubicBezTo>
                      <a:pt x="7603" y="5656"/>
                      <a:pt x="9287" y="4821"/>
                      <a:pt x="11095" y="3862"/>
                    </a:cubicBezTo>
                    <a:cubicBezTo>
                      <a:pt x="14256" y="2433"/>
                      <a:pt x="17570" y="883"/>
                      <a:pt x="21004" y="610"/>
                    </a:cubicBezTo>
                    <a:cubicBezTo>
                      <a:pt x="21245" y="596"/>
                      <a:pt x="21488" y="589"/>
                      <a:pt x="21733" y="589"/>
                    </a:cubicBezTo>
                    <a:close/>
                    <a:moveTo>
                      <a:pt x="21787" y="0"/>
                    </a:moveTo>
                    <a:cubicBezTo>
                      <a:pt x="21729" y="0"/>
                      <a:pt x="21671" y="1"/>
                      <a:pt x="21612" y="2"/>
                    </a:cubicBezTo>
                    <a:cubicBezTo>
                      <a:pt x="17874" y="93"/>
                      <a:pt x="14256" y="1734"/>
                      <a:pt x="10822" y="3284"/>
                    </a:cubicBezTo>
                    <a:cubicBezTo>
                      <a:pt x="9302" y="4044"/>
                      <a:pt x="7843" y="4926"/>
                      <a:pt x="6110" y="5078"/>
                    </a:cubicBezTo>
                    <a:cubicBezTo>
                      <a:pt x="6004" y="5085"/>
                      <a:pt x="5897" y="5089"/>
                      <a:pt x="5789" y="5089"/>
                    </a:cubicBezTo>
                    <a:cubicBezTo>
                      <a:pt x="4925" y="5089"/>
                      <a:pt x="4015" y="4873"/>
                      <a:pt x="3123" y="4873"/>
                    </a:cubicBezTo>
                    <a:cubicBezTo>
                      <a:pt x="2788" y="4873"/>
                      <a:pt x="2455" y="4903"/>
                      <a:pt x="2129" y="4986"/>
                    </a:cubicBezTo>
                    <a:cubicBezTo>
                      <a:pt x="578" y="5412"/>
                      <a:pt x="1" y="7236"/>
                      <a:pt x="122" y="8725"/>
                    </a:cubicBezTo>
                    <a:cubicBezTo>
                      <a:pt x="457" y="12281"/>
                      <a:pt x="3527" y="15443"/>
                      <a:pt x="6536" y="17114"/>
                    </a:cubicBezTo>
                    <a:cubicBezTo>
                      <a:pt x="9364" y="18660"/>
                      <a:pt x="12660" y="19470"/>
                      <a:pt x="15937" y="19470"/>
                    </a:cubicBezTo>
                    <a:cubicBezTo>
                      <a:pt x="17944" y="19470"/>
                      <a:pt x="19944" y="19166"/>
                      <a:pt x="21825" y="18543"/>
                    </a:cubicBezTo>
                    <a:cubicBezTo>
                      <a:pt x="24013" y="17844"/>
                      <a:pt x="26141" y="16628"/>
                      <a:pt x="27631" y="14804"/>
                    </a:cubicBezTo>
                    <a:cubicBezTo>
                      <a:pt x="29029" y="13041"/>
                      <a:pt x="29637" y="10883"/>
                      <a:pt x="29576" y="8664"/>
                    </a:cubicBezTo>
                    <a:cubicBezTo>
                      <a:pt x="31248" y="8604"/>
                      <a:pt x="32919" y="8208"/>
                      <a:pt x="34226" y="7205"/>
                    </a:cubicBezTo>
                    <a:cubicBezTo>
                      <a:pt x="34956" y="6658"/>
                      <a:pt x="36658" y="5260"/>
                      <a:pt x="35989" y="4166"/>
                    </a:cubicBezTo>
                    <a:cubicBezTo>
                      <a:pt x="35791" y="3835"/>
                      <a:pt x="35531" y="3710"/>
                      <a:pt x="35248" y="3710"/>
                    </a:cubicBezTo>
                    <a:cubicBezTo>
                      <a:pt x="34619" y="3710"/>
                      <a:pt x="33876" y="4326"/>
                      <a:pt x="33436" y="4683"/>
                    </a:cubicBezTo>
                    <a:cubicBezTo>
                      <a:pt x="32220" y="5746"/>
                      <a:pt x="31035" y="6932"/>
                      <a:pt x="29363" y="7266"/>
                    </a:cubicBezTo>
                    <a:cubicBezTo>
                      <a:pt x="29029" y="5138"/>
                      <a:pt x="28178" y="2859"/>
                      <a:pt x="26475" y="1491"/>
                    </a:cubicBezTo>
                    <a:cubicBezTo>
                      <a:pt x="25153" y="433"/>
                      <a:pt x="23489" y="0"/>
                      <a:pt x="2178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9" name="Google Shape;1869;p32"/>
              <p:cNvSpPr/>
              <p:nvPr/>
            </p:nvSpPr>
            <p:spPr>
              <a:xfrm>
                <a:off x="6835200" y="2915100"/>
                <a:ext cx="330000" cy="196000"/>
              </a:xfrm>
              <a:custGeom>
                <a:rect b="b" l="l" r="r" t="t"/>
                <a:pathLst>
                  <a:path extrusionOk="0" h="7840" w="13200">
                    <a:moveTo>
                      <a:pt x="12727" y="0"/>
                    </a:moveTo>
                    <a:cubicBezTo>
                      <a:pt x="12643" y="0"/>
                      <a:pt x="12562" y="38"/>
                      <a:pt x="12505" y="127"/>
                    </a:cubicBezTo>
                    <a:cubicBezTo>
                      <a:pt x="11168" y="2224"/>
                      <a:pt x="9405" y="4200"/>
                      <a:pt x="7247" y="5446"/>
                    </a:cubicBezTo>
                    <a:cubicBezTo>
                      <a:pt x="5559" y="6459"/>
                      <a:pt x="3494" y="7183"/>
                      <a:pt x="1506" y="7183"/>
                    </a:cubicBezTo>
                    <a:cubicBezTo>
                      <a:pt x="1167" y="7183"/>
                      <a:pt x="831" y="7162"/>
                      <a:pt x="499" y="7118"/>
                    </a:cubicBezTo>
                    <a:cubicBezTo>
                      <a:pt x="479" y="7115"/>
                      <a:pt x="460" y="7114"/>
                      <a:pt x="442" y="7114"/>
                    </a:cubicBezTo>
                    <a:cubicBezTo>
                      <a:pt x="39" y="7114"/>
                      <a:pt x="1" y="7727"/>
                      <a:pt x="408" y="7756"/>
                    </a:cubicBezTo>
                    <a:cubicBezTo>
                      <a:pt x="786" y="7813"/>
                      <a:pt x="1174" y="7839"/>
                      <a:pt x="1566" y="7839"/>
                    </a:cubicBezTo>
                    <a:cubicBezTo>
                      <a:pt x="3721" y="7839"/>
                      <a:pt x="6010" y="7034"/>
                      <a:pt x="7733" y="5902"/>
                    </a:cubicBezTo>
                    <a:cubicBezTo>
                      <a:pt x="9861" y="4504"/>
                      <a:pt x="11624" y="2650"/>
                      <a:pt x="13022" y="522"/>
                    </a:cubicBezTo>
                    <a:cubicBezTo>
                      <a:pt x="13200" y="278"/>
                      <a:pt x="12954" y="0"/>
                      <a:pt x="1272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0" name="Google Shape;1870;p32"/>
              <p:cNvSpPr/>
              <p:nvPr/>
            </p:nvSpPr>
            <p:spPr>
              <a:xfrm>
                <a:off x="6547500" y="2975375"/>
                <a:ext cx="246550" cy="122350"/>
              </a:xfrm>
              <a:custGeom>
                <a:rect b="b" l="l" r="r" t="t"/>
                <a:pathLst>
                  <a:path extrusionOk="0" h="4894" w="9862">
                    <a:moveTo>
                      <a:pt x="484" y="0"/>
                    </a:moveTo>
                    <a:cubicBezTo>
                      <a:pt x="247" y="0"/>
                      <a:pt x="0" y="314"/>
                      <a:pt x="183" y="543"/>
                    </a:cubicBezTo>
                    <a:cubicBezTo>
                      <a:pt x="2341" y="3431"/>
                      <a:pt x="5867" y="4798"/>
                      <a:pt x="9362" y="4890"/>
                    </a:cubicBezTo>
                    <a:cubicBezTo>
                      <a:pt x="9381" y="4892"/>
                      <a:pt x="9400" y="4893"/>
                      <a:pt x="9417" y="4893"/>
                    </a:cubicBezTo>
                    <a:cubicBezTo>
                      <a:pt x="9823" y="4893"/>
                      <a:pt x="9861" y="4251"/>
                      <a:pt x="9454" y="4251"/>
                    </a:cubicBezTo>
                    <a:cubicBezTo>
                      <a:pt x="6110" y="4160"/>
                      <a:pt x="2767" y="2853"/>
                      <a:pt x="700" y="117"/>
                    </a:cubicBezTo>
                    <a:cubicBezTo>
                      <a:pt x="639" y="34"/>
                      <a:pt x="562" y="0"/>
                      <a:pt x="48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71" name="Google Shape;1871;p32"/>
            <p:cNvGrpSpPr/>
            <p:nvPr/>
          </p:nvGrpSpPr>
          <p:grpSpPr>
            <a:xfrm>
              <a:off x="8031413" y="483700"/>
              <a:ext cx="775875" cy="520750"/>
              <a:chOff x="6587025" y="4699175"/>
              <a:chExt cx="775875" cy="520750"/>
            </a:xfrm>
          </p:grpSpPr>
          <p:sp>
            <p:nvSpPr>
              <p:cNvPr id="1872" name="Google Shape;1872;p32"/>
              <p:cNvSpPr/>
              <p:nvPr/>
            </p:nvSpPr>
            <p:spPr>
              <a:xfrm>
                <a:off x="6587025" y="4699175"/>
                <a:ext cx="775875" cy="520750"/>
              </a:xfrm>
              <a:custGeom>
                <a:rect b="b" l="l" r="r" t="t"/>
                <a:pathLst>
                  <a:path extrusionOk="0" h="20830" w="31035">
                    <a:moveTo>
                      <a:pt x="3274" y="706"/>
                    </a:moveTo>
                    <a:cubicBezTo>
                      <a:pt x="3307" y="706"/>
                      <a:pt x="3340" y="708"/>
                      <a:pt x="3374" y="710"/>
                    </a:cubicBezTo>
                    <a:cubicBezTo>
                      <a:pt x="3496" y="710"/>
                      <a:pt x="3830" y="741"/>
                      <a:pt x="3860" y="771"/>
                    </a:cubicBezTo>
                    <a:cubicBezTo>
                      <a:pt x="3921" y="802"/>
                      <a:pt x="3952" y="954"/>
                      <a:pt x="3952" y="1075"/>
                    </a:cubicBezTo>
                    <a:cubicBezTo>
                      <a:pt x="4043" y="1379"/>
                      <a:pt x="4134" y="1835"/>
                      <a:pt x="4438" y="2534"/>
                    </a:cubicBezTo>
                    <a:cubicBezTo>
                      <a:pt x="4278" y="2466"/>
                      <a:pt x="4085" y="2432"/>
                      <a:pt x="3857" y="2432"/>
                    </a:cubicBezTo>
                    <a:cubicBezTo>
                      <a:pt x="3781" y="2432"/>
                      <a:pt x="3701" y="2435"/>
                      <a:pt x="3617" y="2443"/>
                    </a:cubicBezTo>
                    <a:cubicBezTo>
                      <a:pt x="2857" y="2473"/>
                      <a:pt x="2037" y="2899"/>
                      <a:pt x="1338" y="3689"/>
                    </a:cubicBezTo>
                    <a:cubicBezTo>
                      <a:pt x="1398" y="3324"/>
                      <a:pt x="1459" y="2990"/>
                      <a:pt x="1550" y="2717"/>
                    </a:cubicBezTo>
                    <a:cubicBezTo>
                      <a:pt x="1757" y="2097"/>
                      <a:pt x="2220" y="706"/>
                      <a:pt x="3274" y="706"/>
                    </a:cubicBezTo>
                    <a:close/>
                    <a:moveTo>
                      <a:pt x="28937" y="14290"/>
                    </a:moveTo>
                    <a:cubicBezTo>
                      <a:pt x="29689" y="14290"/>
                      <a:pt x="30289" y="14358"/>
                      <a:pt x="30335" y="14571"/>
                    </a:cubicBezTo>
                    <a:cubicBezTo>
                      <a:pt x="30365" y="14753"/>
                      <a:pt x="30365" y="14996"/>
                      <a:pt x="30274" y="15209"/>
                    </a:cubicBezTo>
                    <a:cubicBezTo>
                      <a:pt x="30031" y="16151"/>
                      <a:pt x="28998" y="17154"/>
                      <a:pt x="27478" y="17975"/>
                    </a:cubicBezTo>
                    <a:cubicBezTo>
                      <a:pt x="27751" y="17185"/>
                      <a:pt x="27782" y="16455"/>
                      <a:pt x="27539" y="15787"/>
                    </a:cubicBezTo>
                    <a:cubicBezTo>
                      <a:pt x="27356" y="15179"/>
                      <a:pt x="26991" y="14723"/>
                      <a:pt x="26627" y="14419"/>
                    </a:cubicBezTo>
                    <a:cubicBezTo>
                      <a:pt x="27280" y="14358"/>
                      <a:pt x="28185" y="14290"/>
                      <a:pt x="28937" y="14290"/>
                    </a:cubicBezTo>
                    <a:close/>
                    <a:moveTo>
                      <a:pt x="3725" y="3080"/>
                    </a:moveTo>
                    <a:cubicBezTo>
                      <a:pt x="4440" y="3080"/>
                      <a:pt x="4896" y="3478"/>
                      <a:pt x="4955" y="3507"/>
                    </a:cubicBezTo>
                    <a:cubicBezTo>
                      <a:pt x="5441" y="4419"/>
                      <a:pt x="6231" y="5635"/>
                      <a:pt x="7447" y="7185"/>
                    </a:cubicBezTo>
                    <a:cubicBezTo>
                      <a:pt x="12331" y="13493"/>
                      <a:pt x="21942" y="14547"/>
                      <a:pt x="24366" y="14547"/>
                    </a:cubicBezTo>
                    <a:cubicBezTo>
                      <a:pt x="24476" y="14547"/>
                      <a:pt x="24572" y="14544"/>
                      <a:pt x="24651" y="14540"/>
                    </a:cubicBezTo>
                    <a:cubicBezTo>
                      <a:pt x="24925" y="14540"/>
                      <a:pt x="25259" y="14480"/>
                      <a:pt x="25624" y="14449"/>
                    </a:cubicBezTo>
                    <a:cubicBezTo>
                      <a:pt x="25836" y="14571"/>
                      <a:pt x="26627" y="15057"/>
                      <a:pt x="26900" y="15939"/>
                    </a:cubicBezTo>
                    <a:cubicBezTo>
                      <a:pt x="27143" y="16638"/>
                      <a:pt x="27022" y="17458"/>
                      <a:pt x="26566" y="18370"/>
                    </a:cubicBezTo>
                    <a:cubicBezTo>
                      <a:pt x="25988" y="18613"/>
                      <a:pt x="25381" y="18857"/>
                      <a:pt x="24712" y="19069"/>
                    </a:cubicBezTo>
                    <a:cubicBezTo>
                      <a:pt x="22782" y="19736"/>
                      <a:pt x="20491" y="20155"/>
                      <a:pt x="18071" y="20155"/>
                    </a:cubicBezTo>
                    <a:cubicBezTo>
                      <a:pt x="14203" y="20155"/>
                      <a:pt x="10003" y="19085"/>
                      <a:pt x="6414" y="16243"/>
                    </a:cubicBezTo>
                    <a:cubicBezTo>
                      <a:pt x="2523" y="13112"/>
                      <a:pt x="1186" y="8218"/>
                      <a:pt x="1246" y="4783"/>
                    </a:cubicBezTo>
                    <a:cubicBezTo>
                      <a:pt x="1246" y="4783"/>
                      <a:pt x="1307" y="4783"/>
                      <a:pt x="1307" y="4753"/>
                    </a:cubicBezTo>
                    <a:cubicBezTo>
                      <a:pt x="2097" y="3720"/>
                      <a:pt x="2888" y="3173"/>
                      <a:pt x="3648" y="3081"/>
                    </a:cubicBezTo>
                    <a:cubicBezTo>
                      <a:pt x="3674" y="3080"/>
                      <a:pt x="3700" y="3080"/>
                      <a:pt x="3725" y="3080"/>
                    </a:cubicBezTo>
                    <a:close/>
                    <a:moveTo>
                      <a:pt x="3232" y="1"/>
                    </a:moveTo>
                    <a:cubicBezTo>
                      <a:pt x="2173" y="1"/>
                      <a:pt x="1341" y="904"/>
                      <a:pt x="912" y="2534"/>
                    </a:cubicBezTo>
                    <a:cubicBezTo>
                      <a:pt x="0" y="5878"/>
                      <a:pt x="1003" y="12717"/>
                      <a:pt x="6018" y="16729"/>
                    </a:cubicBezTo>
                    <a:cubicBezTo>
                      <a:pt x="9732" y="19726"/>
                      <a:pt x="14111" y="20829"/>
                      <a:pt x="18142" y="20829"/>
                    </a:cubicBezTo>
                    <a:cubicBezTo>
                      <a:pt x="20611" y="20829"/>
                      <a:pt x="22950" y="20415"/>
                      <a:pt x="24925" y="19769"/>
                    </a:cubicBezTo>
                    <a:cubicBezTo>
                      <a:pt x="28207" y="18705"/>
                      <a:pt x="30487" y="17033"/>
                      <a:pt x="30943" y="15361"/>
                    </a:cubicBezTo>
                    <a:cubicBezTo>
                      <a:pt x="31004" y="15057"/>
                      <a:pt x="31034" y="14723"/>
                      <a:pt x="30973" y="14419"/>
                    </a:cubicBezTo>
                    <a:cubicBezTo>
                      <a:pt x="30880" y="13800"/>
                      <a:pt x="30103" y="13598"/>
                      <a:pt x="28844" y="13598"/>
                    </a:cubicBezTo>
                    <a:cubicBezTo>
                      <a:pt x="28063" y="13598"/>
                      <a:pt x="27095" y="13676"/>
                      <a:pt x="25988" y="13781"/>
                    </a:cubicBezTo>
                    <a:cubicBezTo>
                      <a:pt x="25502" y="13811"/>
                      <a:pt x="25016" y="13841"/>
                      <a:pt x="24621" y="13872"/>
                    </a:cubicBezTo>
                    <a:cubicBezTo>
                      <a:pt x="24525" y="13878"/>
                      <a:pt x="24406" y="13882"/>
                      <a:pt x="24264" y="13882"/>
                    </a:cubicBezTo>
                    <a:cubicBezTo>
                      <a:pt x="21793" y="13882"/>
                      <a:pt x="12623" y="12770"/>
                      <a:pt x="7994" y="6790"/>
                    </a:cubicBezTo>
                    <a:cubicBezTo>
                      <a:pt x="5137" y="3142"/>
                      <a:pt x="4742" y="1531"/>
                      <a:pt x="4590" y="893"/>
                    </a:cubicBezTo>
                    <a:cubicBezTo>
                      <a:pt x="4438" y="194"/>
                      <a:pt x="4256" y="103"/>
                      <a:pt x="3435" y="11"/>
                    </a:cubicBezTo>
                    <a:cubicBezTo>
                      <a:pt x="3366" y="4"/>
                      <a:pt x="3299" y="1"/>
                      <a:pt x="32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3" name="Google Shape;1873;p32"/>
              <p:cNvSpPr/>
              <p:nvPr/>
            </p:nvSpPr>
            <p:spPr>
              <a:xfrm>
                <a:off x="6642475" y="4897775"/>
                <a:ext cx="572225" cy="268200"/>
              </a:xfrm>
              <a:custGeom>
                <a:rect b="b" l="l" r="r" t="t"/>
                <a:pathLst>
                  <a:path extrusionOk="0" h="10728" w="22889">
                    <a:moveTo>
                      <a:pt x="670" y="1"/>
                    </a:moveTo>
                    <a:cubicBezTo>
                      <a:pt x="518" y="1"/>
                      <a:pt x="366" y="92"/>
                      <a:pt x="335" y="244"/>
                    </a:cubicBezTo>
                    <a:lnTo>
                      <a:pt x="335" y="274"/>
                    </a:lnTo>
                    <a:cubicBezTo>
                      <a:pt x="335" y="426"/>
                      <a:pt x="1" y="3952"/>
                      <a:pt x="6475" y="8207"/>
                    </a:cubicBezTo>
                    <a:cubicBezTo>
                      <a:pt x="9430" y="10186"/>
                      <a:pt x="12985" y="10728"/>
                      <a:pt x="16010" y="10728"/>
                    </a:cubicBezTo>
                    <a:cubicBezTo>
                      <a:pt x="19583" y="10728"/>
                      <a:pt x="22415" y="9973"/>
                      <a:pt x="22646" y="9940"/>
                    </a:cubicBezTo>
                    <a:cubicBezTo>
                      <a:pt x="22828" y="9879"/>
                      <a:pt x="22889" y="9697"/>
                      <a:pt x="22859" y="9514"/>
                    </a:cubicBezTo>
                    <a:cubicBezTo>
                      <a:pt x="22832" y="9355"/>
                      <a:pt x="22690" y="9266"/>
                      <a:pt x="22512" y="9266"/>
                    </a:cubicBezTo>
                    <a:cubicBezTo>
                      <a:pt x="22487" y="9266"/>
                      <a:pt x="22460" y="9267"/>
                      <a:pt x="22433" y="9271"/>
                    </a:cubicBezTo>
                    <a:cubicBezTo>
                      <a:pt x="22400" y="9305"/>
                      <a:pt x="19555" y="10064"/>
                      <a:pt x="15975" y="10064"/>
                    </a:cubicBezTo>
                    <a:cubicBezTo>
                      <a:pt x="13043" y="10064"/>
                      <a:pt x="9618" y="9555"/>
                      <a:pt x="6840" y="7721"/>
                    </a:cubicBezTo>
                    <a:cubicBezTo>
                      <a:pt x="761" y="3678"/>
                      <a:pt x="974" y="426"/>
                      <a:pt x="974" y="396"/>
                    </a:cubicBezTo>
                    <a:cubicBezTo>
                      <a:pt x="1004" y="183"/>
                      <a:pt x="852" y="31"/>
                      <a:pt x="67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4" name="Google Shape;1874;p32"/>
              <p:cNvSpPr/>
              <p:nvPr/>
            </p:nvSpPr>
            <p:spPr>
              <a:xfrm>
                <a:off x="6693400" y="4910550"/>
                <a:ext cx="215075" cy="186450"/>
              </a:xfrm>
              <a:custGeom>
                <a:rect b="b" l="l" r="r" t="t"/>
                <a:pathLst>
                  <a:path extrusionOk="0" h="7458" w="8603">
                    <a:moveTo>
                      <a:pt x="392" y="0"/>
                    </a:moveTo>
                    <a:cubicBezTo>
                      <a:pt x="344" y="0"/>
                      <a:pt x="294" y="12"/>
                      <a:pt x="244" y="37"/>
                    </a:cubicBezTo>
                    <a:cubicBezTo>
                      <a:pt x="122" y="37"/>
                      <a:pt x="31" y="98"/>
                      <a:pt x="31" y="219"/>
                    </a:cubicBezTo>
                    <a:cubicBezTo>
                      <a:pt x="1" y="310"/>
                      <a:pt x="31" y="371"/>
                      <a:pt x="31" y="462"/>
                    </a:cubicBezTo>
                    <a:cubicBezTo>
                      <a:pt x="2463" y="5933"/>
                      <a:pt x="7903" y="7362"/>
                      <a:pt x="8147" y="7453"/>
                    </a:cubicBezTo>
                    <a:cubicBezTo>
                      <a:pt x="8166" y="7456"/>
                      <a:pt x="8184" y="7458"/>
                      <a:pt x="8203" y="7458"/>
                    </a:cubicBezTo>
                    <a:cubicBezTo>
                      <a:pt x="8360" y="7458"/>
                      <a:pt x="8487" y="7346"/>
                      <a:pt x="8542" y="7210"/>
                    </a:cubicBezTo>
                    <a:cubicBezTo>
                      <a:pt x="8602" y="7028"/>
                      <a:pt x="8481" y="6876"/>
                      <a:pt x="8329" y="6785"/>
                    </a:cubicBezTo>
                    <a:cubicBezTo>
                      <a:pt x="8299" y="6785"/>
                      <a:pt x="2979" y="5356"/>
                      <a:pt x="700" y="189"/>
                    </a:cubicBezTo>
                    <a:cubicBezTo>
                      <a:pt x="634" y="79"/>
                      <a:pt x="520" y="0"/>
                      <a:pt x="39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75" name="Google Shape;1875;p32"/>
            <p:cNvGrpSpPr/>
            <p:nvPr/>
          </p:nvGrpSpPr>
          <p:grpSpPr>
            <a:xfrm>
              <a:off x="8455525" y="52550"/>
              <a:ext cx="354150" cy="394425"/>
              <a:chOff x="7037625" y="1519300"/>
              <a:chExt cx="354150" cy="394425"/>
            </a:xfrm>
          </p:grpSpPr>
          <p:sp>
            <p:nvSpPr>
              <p:cNvPr id="1876" name="Google Shape;1876;p32"/>
              <p:cNvSpPr/>
              <p:nvPr/>
            </p:nvSpPr>
            <p:spPr>
              <a:xfrm>
                <a:off x="7037625" y="1519300"/>
                <a:ext cx="354150" cy="394425"/>
              </a:xfrm>
              <a:custGeom>
                <a:rect b="b" l="l" r="r" t="t"/>
                <a:pathLst>
                  <a:path extrusionOk="0" h="15777" w="14166">
                    <a:moveTo>
                      <a:pt x="1065" y="670"/>
                    </a:moveTo>
                    <a:cubicBezTo>
                      <a:pt x="1581" y="670"/>
                      <a:pt x="2280" y="2189"/>
                      <a:pt x="2767" y="3952"/>
                    </a:cubicBezTo>
                    <a:lnTo>
                      <a:pt x="2676" y="4013"/>
                    </a:lnTo>
                    <a:cubicBezTo>
                      <a:pt x="1703" y="3010"/>
                      <a:pt x="639" y="1794"/>
                      <a:pt x="669" y="1095"/>
                    </a:cubicBezTo>
                    <a:cubicBezTo>
                      <a:pt x="669" y="943"/>
                      <a:pt x="761" y="852"/>
                      <a:pt x="852" y="761"/>
                    </a:cubicBezTo>
                    <a:cubicBezTo>
                      <a:pt x="943" y="730"/>
                      <a:pt x="1004" y="670"/>
                      <a:pt x="1065" y="670"/>
                    </a:cubicBezTo>
                    <a:close/>
                    <a:moveTo>
                      <a:pt x="5685" y="3223"/>
                    </a:moveTo>
                    <a:cubicBezTo>
                      <a:pt x="5837" y="3253"/>
                      <a:pt x="6414" y="3436"/>
                      <a:pt x="6688" y="3800"/>
                    </a:cubicBezTo>
                    <a:cubicBezTo>
                      <a:pt x="6779" y="3983"/>
                      <a:pt x="6779" y="4256"/>
                      <a:pt x="6718" y="4560"/>
                    </a:cubicBezTo>
                    <a:cubicBezTo>
                      <a:pt x="6627" y="4834"/>
                      <a:pt x="6475" y="4986"/>
                      <a:pt x="6262" y="5047"/>
                    </a:cubicBezTo>
                    <a:cubicBezTo>
                      <a:pt x="6150" y="5084"/>
                      <a:pt x="6027" y="5100"/>
                      <a:pt x="5899" y="5100"/>
                    </a:cubicBezTo>
                    <a:cubicBezTo>
                      <a:pt x="5402" y="5100"/>
                      <a:pt x="4838" y="4863"/>
                      <a:pt x="4621" y="4743"/>
                    </a:cubicBezTo>
                    <a:cubicBezTo>
                      <a:pt x="4573" y="4723"/>
                      <a:pt x="4522" y="4713"/>
                      <a:pt x="4471" y="4713"/>
                    </a:cubicBezTo>
                    <a:cubicBezTo>
                      <a:pt x="4363" y="4713"/>
                      <a:pt x="4258" y="4760"/>
                      <a:pt x="4195" y="4864"/>
                    </a:cubicBezTo>
                    <a:cubicBezTo>
                      <a:pt x="4104" y="5016"/>
                      <a:pt x="4135" y="5199"/>
                      <a:pt x="4287" y="5320"/>
                    </a:cubicBezTo>
                    <a:cubicBezTo>
                      <a:pt x="4469" y="5502"/>
                      <a:pt x="4925" y="5958"/>
                      <a:pt x="4925" y="6262"/>
                    </a:cubicBezTo>
                    <a:cubicBezTo>
                      <a:pt x="4925" y="6354"/>
                      <a:pt x="4925" y="6414"/>
                      <a:pt x="4803" y="6506"/>
                    </a:cubicBezTo>
                    <a:cubicBezTo>
                      <a:pt x="4718" y="6580"/>
                      <a:pt x="4619" y="6611"/>
                      <a:pt x="4512" y="6611"/>
                    </a:cubicBezTo>
                    <a:cubicBezTo>
                      <a:pt x="4005" y="6611"/>
                      <a:pt x="3334" y="5923"/>
                      <a:pt x="3283" y="5898"/>
                    </a:cubicBezTo>
                    <a:cubicBezTo>
                      <a:pt x="3223" y="5817"/>
                      <a:pt x="3135" y="5776"/>
                      <a:pt x="3038" y="5776"/>
                    </a:cubicBezTo>
                    <a:cubicBezTo>
                      <a:pt x="2990" y="5776"/>
                      <a:pt x="2939" y="5786"/>
                      <a:pt x="2888" y="5806"/>
                    </a:cubicBezTo>
                    <a:cubicBezTo>
                      <a:pt x="2736" y="5898"/>
                      <a:pt x="2676" y="6050"/>
                      <a:pt x="2736" y="6202"/>
                    </a:cubicBezTo>
                    <a:cubicBezTo>
                      <a:pt x="2919" y="6749"/>
                      <a:pt x="3101" y="8086"/>
                      <a:pt x="2524" y="8329"/>
                    </a:cubicBezTo>
                    <a:cubicBezTo>
                      <a:pt x="2493" y="8344"/>
                      <a:pt x="2455" y="8352"/>
                      <a:pt x="2421" y="8352"/>
                    </a:cubicBezTo>
                    <a:cubicBezTo>
                      <a:pt x="2387" y="8352"/>
                      <a:pt x="2356" y="8344"/>
                      <a:pt x="2341" y="8329"/>
                    </a:cubicBezTo>
                    <a:cubicBezTo>
                      <a:pt x="2007" y="8117"/>
                      <a:pt x="1673" y="7296"/>
                      <a:pt x="1460" y="6688"/>
                    </a:cubicBezTo>
                    <a:cubicBezTo>
                      <a:pt x="1733" y="6080"/>
                      <a:pt x="2189" y="5472"/>
                      <a:pt x="2767" y="4864"/>
                    </a:cubicBezTo>
                    <a:cubicBezTo>
                      <a:pt x="2949" y="5107"/>
                      <a:pt x="3101" y="5259"/>
                      <a:pt x="3192" y="5290"/>
                    </a:cubicBezTo>
                    <a:cubicBezTo>
                      <a:pt x="3253" y="5320"/>
                      <a:pt x="3344" y="5351"/>
                      <a:pt x="3405" y="5351"/>
                    </a:cubicBezTo>
                    <a:cubicBezTo>
                      <a:pt x="3587" y="5351"/>
                      <a:pt x="3739" y="5199"/>
                      <a:pt x="3739" y="5016"/>
                    </a:cubicBezTo>
                    <a:cubicBezTo>
                      <a:pt x="3739" y="4986"/>
                      <a:pt x="3739" y="4955"/>
                      <a:pt x="3709" y="4895"/>
                    </a:cubicBezTo>
                    <a:cubicBezTo>
                      <a:pt x="3679" y="4712"/>
                      <a:pt x="3587" y="4439"/>
                      <a:pt x="3527" y="4135"/>
                    </a:cubicBezTo>
                    <a:cubicBezTo>
                      <a:pt x="4256" y="3618"/>
                      <a:pt x="4955" y="3314"/>
                      <a:pt x="5685" y="3223"/>
                    </a:cubicBezTo>
                    <a:close/>
                    <a:moveTo>
                      <a:pt x="7174" y="3344"/>
                    </a:moveTo>
                    <a:lnTo>
                      <a:pt x="7174" y="3344"/>
                    </a:lnTo>
                    <a:cubicBezTo>
                      <a:pt x="8268" y="3709"/>
                      <a:pt x="9332" y="4591"/>
                      <a:pt x="10214" y="5928"/>
                    </a:cubicBezTo>
                    <a:cubicBezTo>
                      <a:pt x="11916" y="8542"/>
                      <a:pt x="13223" y="13314"/>
                      <a:pt x="11551" y="14682"/>
                    </a:cubicBezTo>
                    <a:cubicBezTo>
                      <a:pt x="11186" y="14925"/>
                      <a:pt x="10700" y="15077"/>
                      <a:pt x="10062" y="15077"/>
                    </a:cubicBezTo>
                    <a:cubicBezTo>
                      <a:pt x="7964" y="15077"/>
                      <a:pt x="4955" y="13497"/>
                      <a:pt x="3527" y="12585"/>
                    </a:cubicBezTo>
                    <a:cubicBezTo>
                      <a:pt x="2463" y="11886"/>
                      <a:pt x="1156" y="10487"/>
                      <a:pt x="1004" y="8755"/>
                    </a:cubicBezTo>
                    <a:cubicBezTo>
                      <a:pt x="973" y="8451"/>
                      <a:pt x="1004" y="8086"/>
                      <a:pt x="1065" y="7782"/>
                    </a:cubicBezTo>
                    <a:cubicBezTo>
                      <a:pt x="1247" y="8238"/>
                      <a:pt x="1551" y="8755"/>
                      <a:pt x="1976" y="8937"/>
                    </a:cubicBezTo>
                    <a:cubicBezTo>
                      <a:pt x="2068" y="8998"/>
                      <a:pt x="2220" y="8998"/>
                      <a:pt x="2341" y="8998"/>
                    </a:cubicBezTo>
                    <a:cubicBezTo>
                      <a:pt x="2463" y="8998"/>
                      <a:pt x="2615" y="8968"/>
                      <a:pt x="2736" y="8937"/>
                    </a:cubicBezTo>
                    <a:cubicBezTo>
                      <a:pt x="3496" y="8603"/>
                      <a:pt x="3527" y="7630"/>
                      <a:pt x="3435" y="6931"/>
                    </a:cubicBezTo>
                    <a:lnTo>
                      <a:pt x="3435" y="6931"/>
                    </a:lnTo>
                    <a:cubicBezTo>
                      <a:pt x="3738" y="7099"/>
                      <a:pt x="4059" y="7211"/>
                      <a:pt x="4373" y="7211"/>
                    </a:cubicBezTo>
                    <a:cubicBezTo>
                      <a:pt x="4627" y="7211"/>
                      <a:pt x="4876" y="7138"/>
                      <a:pt x="5107" y="6961"/>
                    </a:cubicBezTo>
                    <a:cubicBezTo>
                      <a:pt x="5350" y="6749"/>
                      <a:pt x="5502" y="6506"/>
                      <a:pt x="5502" y="6202"/>
                    </a:cubicBezTo>
                    <a:cubicBezTo>
                      <a:pt x="5502" y="5989"/>
                      <a:pt x="5472" y="5837"/>
                      <a:pt x="5381" y="5715"/>
                    </a:cubicBezTo>
                    <a:lnTo>
                      <a:pt x="5381" y="5715"/>
                    </a:lnTo>
                    <a:cubicBezTo>
                      <a:pt x="5510" y="5739"/>
                      <a:pt x="5649" y="5753"/>
                      <a:pt x="5790" y="5753"/>
                    </a:cubicBezTo>
                    <a:cubicBezTo>
                      <a:pt x="6012" y="5753"/>
                      <a:pt x="6240" y="5717"/>
                      <a:pt x="6445" y="5624"/>
                    </a:cubicBezTo>
                    <a:cubicBezTo>
                      <a:pt x="6840" y="5472"/>
                      <a:pt x="7113" y="5168"/>
                      <a:pt x="7296" y="4712"/>
                    </a:cubicBezTo>
                    <a:cubicBezTo>
                      <a:pt x="7478" y="4226"/>
                      <a:pt x="7448" y="3770"/>
                      <a:pt x="7205" y="3375"/>
                    </a:cubicBezTo>
                    <a:lnTo>
                      <a:pt x="7174" y="3344"/>
                    </a:lnTo>
                    <a:close/>
                    <a:moveTo>
                      <a:pt x="1095" y="1"/>
                    </a:moveTo>
                    <a:cubicBezTo>
                      <a:pt x="913" y="1"/>
                      <a:pt x="669" y="92"/>
                      <a:pt x="487" y="183"/>
                    </a:cubicBezTo>
                    <a:cubicBezTo>
                      <a:pt x="183" y="426"/>
                      <a:pt x="31" y="730"/>
                      <a:pt x="31" y="1065"/>
                    </a:cubicBezTo>
                    <a:cubicBezTo>
                      <a:pt x="1" y="2098"/>
                      <a:pt x="1277" y="3527"/>
                      <a:pt x="2220" y="4439"/>
                    </a:cubicBezTo>
                    <a:cubicBezTo>
                      <a:pt x="913" y="5806"/>
                      <a:pt x="274" y="7296"/>
                      <a:pt x="396" y="8816"/>
                    </a:cubicBezTo>
                    <a:cubicBezTo>
                      <a:pt x="609" y="10791"/>
                      <a:pt x="1976" y="12342"/>
                      <a:pt x="3192" y="13162"/>
                    </a:cubicBezTo>
                    <a:cubicBezTo>
                      <a:pt x="3587" y="13405"/>
                      <a:pt x="7265" y="15776"/>
                      <a:pt x="10062" y="15776"/>
                    </a:cubicBezTo>
                    <a:cubicBezTo>
                      <a:pt x="10852" y="15776"/>
                      <a:pt x="11460" y="15594"/>
                      <a:pt x="11946" y="15199"/>
                    </a:cubicBezTo>
                    <a:cubicBezTo>
                      <a:pt x="14165" y="13405"/>
                      <a:pt x="12372" y="8025"/>
                      <a:pt x="10791" y="5624"/>
                    </a:cubicBezTo>
                    <a:cubicBezTo>
                      <a:pt x="9484" y="3679"/>
                      <a:pt x="7752" y="2554"/>
                      <a:pt x="6019" y="2554"/>
                    </a:cubicBezTo>
                    <a:cubicBezTo>
                      <a:pt x="5107" y="2554"/>
                      <a:pt x="4195" y="2858"/>
                      <a:pt x="3375" y="3466"/>
                    </a:cubicBezTo>
                    <a:cubicBezTo>
                      <a:pt x="2919" y="1946"/>
                      <a:pt x="2159" y="1"/>
                      <a:pt x="10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7" name="Google Shape;1877;p32"/>
              <p:cNvSpPr/>
              <p:nvPr/>
            </p:nvSpPr>
            <p:spPr>
              <a:xfrm>
                <a:off x="7112850" y="1768400"/>
                <a:ext cx="48675" cy="31325"/>
              </a:xfrm>
              <a:custGeom>
                <a:rect b="b" l="l" r="r" t="t"/>
                <a:pathLst>
                  <a:path extrusionOk="0" h="1253" w="1947">
                    <a:moveTo>
                      <a:pt x="413" y="1"/>
                    </a:moveTo>
                    <a:cubicBezTo>
                      <a:pt x="288" y="1"/>
                      <a:pt x="158" y="79"/>
                      <a:pt x="92" y="189"/>
                    </a:cubicBezTo>
                    <a:cubicBezTo>
                      <a:pt x="1" y="341"/>
                      <a:pt x="92" y="554"/>
                      <a:pt x="244" y="645"/>
                    </a:cubicBezTo>
                    <a:lnTo>
                      <a:pt x="1430" y="1192"/>
                    </a:lnTo>
                    <a:cubicBezTo>
                      <a:pt x="1460" y="1253"/>
                      <a:pt x="1490" y="1253"/>
                      <a:pt x="1582" y="1253"/>
                    </a:cubicBezTo>
                    <a:cubicBezTo>
                      <a:pt x="1673" y="1253"/>
                      <a:pt x="1794" y="1162"/>
                      <a:pt x="1885" y="1040"/>
                    </a:cubicBezTo>
                    <a:cubicBezTo>
                      <a:pt x="1946" y="919"/>
                      <a:pt x="1885" y="675"/>
                      <a:pt x="1733" y="584"/>
                    </a:cubicBezTo>
                    <a:lnTo>
                      <a:pt x="548" y="37"/>
                    </a:lnTo>
                    <a:cubicBezTo>
                      <a:pt x="506" y="12"/>
                      <a:pt x="460" y="1"/>
                      <a:pt x="4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8" name="Google Shape;1878;p32"/>
              <p:cNvSpPr/>
              <p:nvPr/>
            </p:nvSpPr>
            <p:spPr>
              <a:xfrm>
                <a:off x="7153900" y="1718500"/>
                <a:ext cx="43325" cy="44750"/>
              </a:xfrm>
              <a:custGeom>
                <a:rect b="b" l="l" r="r" t="t"/>
                <a:pathLst>
                  <a:path extrusionOk="0" h="1790" w="1733">
                    <a:moveTo>
                      <a:pt x="377" y="0"/>
                    </a:moveTo>
                    <a:cubicBezTo>
                      <a:pt x="294" y="0"/>
                      <a:pt x="210" y="30"/>
                      <a:pt x="152" y="88"/>
                    </a:cubicBezTo>
                    <a:cubicBezTo>
                      <a:pt x="0" y="209"/>
                      <a:pt x="0" y="422"/>
                      <a:pt x="122" y="544"/>
                    </a:cubicBezTo>
                    <a:lnTo>
                      <a:pt x="1125" y="1699"/>
                    </a:lnTo>
                    <a:cubicBezTo>
                      <a:pt x="1186" y="1759"/>
                      <a:pt x="1277" y="1790"/>
                      <a:pt x="1368" y="1790"/>
                    </a:cubicBezTo>
                    <a:cubicBezTo>
                      <a:pt x="1459" y="1790"/>
                      <a:pt x="1520" y="1759"/>
                      <a:pt x="1581" y="1729"/>
                    </a:cubicBezTo>
                    <a:cubicBezTo>
                      <a:pt x="1733" y="1608"/>
                      <a:pt x="1733" y="1395"/>
                      <a:pt x="1611" y="1273"/>
                    </a:cubicBezTo>
                    <a:lnTo>
                      <a:pt x="608" y="118"/>
                    </a:lnTo>
                    <a:cubicBezTo>
                      <a:pt x="560" y="38"/>
                      <a:pt x="470" y="0"/>
                      <a:pt x="3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9" name="Google Shape;1879;p32"/>
              <p:cNvSpPr/>
              <p:nvPr/>
            </p:nvSpPr>
            <p:spPr>
              <a:xfrm>
                <a:off x="7191900" y="1684650"/>
                <a:ext cx="31925" cy="38325"/>
              </a:xfrm>
              <a:custGeom>
                <a:rect b="b" l="l" r="r" t="t"/>
                <a:pathLst>
                  <a:path extrusionOk="0" h="1533" w="1277">
                    <a:moveTo>
                      <a:pt x="365" y="1"/>
                    </a:moveTo>
                    <a:cubicBezTo>
                      <a:pt x="313" y="1"/>
                      <a:pt x="262" y="14"/>
                      <a:pt x="213" y="44"/>
                    </a:cubicBezTo>
                    <a:cubicBezTo>
                      <a:pt x="61" y="165"/>
                      <a:pt x="0" y="347"/>
                      <a:pt x="91" y="499"/>
                    </a:cubicBezTo>
                    <a:lnTo>
                      <a:pt x="608" y="1381"/>
                    </a:lnTo>
                    <a:cubicBezTo>
                      <a:pt x="699" y="1472"/>
                      <a:pt x="821" y="1533"/>
                      <a:pt x="882" y="1533"/>
                    </a:cubicBezTo>
                    <a:cubicBezTo>
                      <a:pt x="973" y="1533"/>
                      <a:pt x="1003" y="1533"/>
                      <a:pt x="1064" y="1472"/>
                    </a:cubicBezTo>
                    <a:cubicBezTo>
                      <a:pt x="1216" y="1381"/>
                      <a:pt x="1277" y="1168"/>
                      <a:pt x="1186" y="1016"/>
                    </a:cubicBezTo>
                    <a:lnTo>
                      <a:pt x="669" y="165"/>
                    </a:lnTo>
                    <a:cubicBezTo>
                      <a:pt x="586" y="62"/>
                      <a:pt x="476" y="1"/>
                      <a:pt x="36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0" name="Google Shape;1880;p32"/>
              <p:cNvSpPr/>
              <p:nvPr/>
            </p:nvSpPr>
            <p:spPr>
              <a:xfrm>
                <a:off x="7235975" y="1652100"/>
                <a:ext cx="37250" cy="42775"/>
              </a:xfrm>
              <a:custGeom>
                <a:rect b="b" l="l" r="r" t="t"/>
                <a:pathLst>
                  <a:path extrusionOk="0" h="1711" w="1490">
                    <a:moveTo>
                      <a:pt x="337" y="1"/>
                    </a:moveTo>
                    <a:cubicBezTo>
                      <a:pt x="274" y="1"/>
                      <a:pt x="211" y="15"/>
                      <a:pt x="152" y="39"/>
                    </a:cubicBezTo>
                    <a:cubicBezTo>
                      <a:pt x="0" y="160"/>
                      <a:pt x="0" y="342"/>
                      <a:pt x="61" y="494"/>
                    </a:cubicBezTo>
                    <a:lnTo>
                      <a:pt x="882" y="1619"/>
                    </a:lnTo>
                    <a:cubicBezTo>
                      <a:pt x="942" y="1680"/>
                      <a:pt x="1033" y="1710"/>
                      <a:pt x="1125" y="1710"/>
                    </a:cubicBezTo>
                    <a:cubicBezTo>
                      <a:pt x="1216" y="1710"/>
                      <a:pt x="1277" y="1680"/>
                      <a:pt x="1337" y="1649"/>
                    </a:cubicBezTo>
                    <a:cubicBezTo>
                      <a:pt x="1489" y="1528"/>
                      <a:pt x="1489" y="1346"/>
                      <a:pt x="1398" y="1194"/>
                    </a:cubicBezTo>
                    <a:lnTo>
                      <a:pt x="608" y="130"/>
                    </a:lnTo>
                    <a:cubicBezTo>
                      <a:pt x="533" y="37"/>
                      <a:pt x="436" y="1"/>
                      <a:pt x="33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1" name="Google Shape;1881;p32"/>
              <p:cNvSpPr/>
              <p:nvPr/>
            </p:nvSpPr>
            <p:spPr>
              <a:xfrm>
                <a:off x="7185050" y="1798650"/>
                <a:ext cx="44100" cy="30875"/>
              </a:xfrm>
              <a:custGeom>
                <a:rect b="b" l="l" r="r" t="t"/>
                <a:pathLst>
                  <a:path extrusionOk="0" h="1235" w="1764">
                    <a:moveTo>
                      <a:pt x="389" y="0"/>
                    </a:moveTo>
                    <a:cubicBezTo>
                      <a:pt x="272" y="0"/>
                      <a:pt x="154" y="61"/>
                      <a:pt x="92" y="164"/>
                    </a:cubicBezTo>
                    <a:cubicBezTo>
                      <a:pt x="1" y="316"/>
                      <a:pt x="61" y="529"/>
                      <a:pt x="213" y="620"/>
                    </a:cubicBezTo>
                    <a:lnTo>
                      <a:pt x="1216" y="1168"/>
                    </a:lnTo>
                    <a:cubicBezTo>
                      <a:pt x="1277" y="1228"/>
                      <a:pt x="1338" y="1228"/>
                      <a:pt x="1368" y="1228"/>
                    </a:cubicBezTo>
                    <a:cubicBezTo>
                      <a:pt x="1385" y="1232"/>
                      <a:pt x="1401" y="1234"/>
                      <a:pt x="1417" y="1234"/>
                    </a:cubicBezTo>
                    <a:cubicBezTo>
                      <a:pt x="1522" y="1234"/>
                      <a:pt x="1624" y="1155"/>
                      <a:pt x="1703" y="1076"/>
                    </a:cubicBezTo>
                    <a:cubicBezTo>
                      <a:pt x="1763" y="894"/>
                      <a:pt x="1733" y="681"/>
                      <a:pt x="1581" y="620"/>
                    </a:cubicBezTo>
                    <a:lnTo>
                      <a:pt x="548" y="43"/>
                    </a:lnTo>
                    <a:cubicBezTo>
                      <a:pt x="499" y="14"/>
                      <a:pt x="444" y="0"/>
                      <a:pt x="38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2" name="Google Shape;1882;p32"/>
              <p:cNvSpPr/>
              <p:nvPr/>
            </p:nvSpPr>
            <p:spPr>
              <a:xfrm>
                <a:off x="7210875" y="1746375"/>
                <a:ext cx="41825" cy="42725"/>
              </a:xfrm>
              <a:custGeom>
                <a:rect b="b" l="l" r="r" t="t"/>
                <a:pathLst>
                  <a:path extrusionOk="0" h="1709" w="1673">
                    <a:moveTo>
                      <a:pt x="334" y="1"/>
                    </a:moveTo>
                    <a:cubicBezTo>
                      <a:pt x="264" y="1"/>
                      <a:pt x="199" y="21"/>
                      <a:pt x="153" y="67"/>
                    </a:cubicBezTo>
                    <a:cubicBezTo>
                      <a:pt x="1" y="189"/>
                      <a:pt x="1" y="432"/>
                      <a:pt x="123" y="523"/>
                    </a:cubicBezTo>
                    <a:lnTo>
                      <a:pt x="1034" y="1587"/>
                    </a:lnTo>
                    <a:cubicBezTo>
                      <a:pt x="1126" y="1678"/>
                      <a:pt x="1186" y="1708"/>
                      <a:pt x="1308" y="1708"/>
                    </a:cubicBezTo>
                    <a:cubicBezTo>
                      <a:pt x="1369" y="1708"/>
                      <a:pt x="1460" y="1678"/>
                      <a:pt x="1521" y="1648"/>
                    </a:cubicBezTo>
                    <a:cubicBezTo>
                      <a:pt x="1673" y="1526"/>
                      <a:pt x="1673" y="1283"/>
                      <a:pt x="1582" y="1192"/>
                    </a:cubicBezTo>
                    <a:lnTo>
                      <a:pt x="670" y="128"/>
                    </a:lnTo>
                    <a:cubicBezTo>
                      <a:pt x="576" y="53"/>
                      <a:pt x="447" y="1"/>
                      <a:pt x="33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3" name="Google Shape;1883;p32"/>
              <p:cNvSpPr/>
              <p:nvPr/>
            </p:nvSpPr>
            <p:spPr>
              <a:xfrm>
                <a:off x="7254950" y="1720775"/>
                <a:ext cx="31200" cy="32600"/>
              </a:xfrm>
              <a:custGeom>
                <a:rect b="b" l="l" r="r" t="t"/>
                <a:pathLst>
                  <a:path extrusionOk="0" h="1304" w="1248">
                    <a:moveTo>
                      <a:pt x="367" y="0"/>
                    </a:moveTo>
                    <a:cubicBezTo>
                      <a:pt x="288" y="0"/>
                      <a:pt x="210" y="31"/>
                      <a:pt x="153" y="88"/>
                    </a:cubicBezTo>
                    <a:cubicBezTo>
                      <a:pt x="1" y="179"/>
                      <a:pt x="1" y="422"/>
                      <a:pt x="123" y="544"/>
                    </a:cubicBezTo>
                    <a:lnTo>
                      <a:pt x="639" y="1182"/>
                    </a:lnTo>
                    <a:cubicBezTo>
                      <a:pt x="730" y="1243"/>
                      <a:pt x="791" y="1304"/>
                      <a:pt x="913" y="1304"/>
                    </a:cubicBezTo>
                    <a:cubicBezTo>
                      <a:pt x="974" y="1304"/>
                      <a:pt x="1065" y="1304"/>
                      <a:pt x="1095" y="1213"/>
                    </a:cubicBezTo>
                    <a:cubicBezTo>
                      <a:pt x="1247" y="1091"/>
                      <a:pt x="1247" y="878"/>
                      <a:pt x="1126" y="757"/>
                    </a:cubicBezTo>
                    <a:lnTo>
                      <a:pt x="609" y="118"/>
                    </a:lnTo>
                    <a:cubicBezTo>
                      <a:pt x="545" y="38"/>
                      <a:pt x="455" y="0"/>
                      <a:pt x="36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4" name="Google Shape;1884;p32"/>
              <p:cNvSpPr/>
              <p:nvPr/>
            </p:nvSpPr>
            <p:spPr>
              <a:xfrm>
                <a:off x="7222275" y="1841675"/>
                <a:ext cx="44875" cy="27975"/>
              </a:xfrm>
              <a:custGeom>
                <a:rect b="b" l="l" r="r" t="t"/>
                <a:pathLst>
                  <a:path extrusionOk="0" h="1119" w="1795">
                    <a:moveTo>
                      <a:pt x="417" y="1"/>
                    </a:moveTo>
                    <a:cubicBezTo>
                      <a:pt x="283" y="1"/>
                      <a:pt x="137" y="63"/>
                      <a:pt x="92" y="176"/>
                    </a:cubicBezTo>
                    <a:cubicBezTo>
                      <a:pt x="1" y="328"/>
                      <a:pt x="92" y="571"/>
                      <a:pt x="244" y="632"/>
                    </a:cubicBezTo>
                    <a:lnTo>
                      <a:pt x="1217" y="1088"/>
                    </a:lnTo>
                    <a:cubicBezTo>
                      <a:pt x="1247" y="1118"/>
                      <a:pt x="1308" y="1118"/>
                      <a:pt x="1369" y="1118"/>
                    </a:cubicBezTo>
                    <a:cubicBezTo>
                      <a:pt x="1490" y="1118"/>
                      <a:pt x="1612" y="1057"/>
                      <a:pt x="1673" y="936"/>
                    </a:cubicBezTo>
                    <a:cubicBezTo>
                      <a:pt x="1794" y="754"/>
                      <a:pt x="1733" y="571"/>
                      <a:pt x="1521" y="480"/>
                    </a:cubicBezTo>
                    <a:lnTo>
                      <a:pt x="548" y="24"/>
                    </a:lnTo>
                    <a:cubicBezTo>
                      <a:pt x="509" y="8"/>
                      <a:pt x="463" y="1"/>
                      <a:pt x="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5" name="Google Shape;1885;p32"/>
              <p:cNvSpPr/>
              <p:nvPr/>
            </p:nvSpPr>
            <p:spPr>
              <a:xfrm>
                <a:off x="7280800" y="1786275"/>
                <a:ext cx="32700" cy="40050"/>
              </a:xfrm>
              <a:custGeom>
                <a:rect b="b" l="l" r="r" t="t"/>
                <a:pathLst>
                  <a:path extrusionOk="0" h="1602" w="1308">
                    <a:moveTo>
                      <a:pt x="362" y="0"/>
                    </a:moveTo>
                    <a:cubicBezTo>
                      <a:pt x="301" y="0"/>
                      <a:pt x="240" y="17"/>
                      <a:pt x="183" y="52"/>
                    </a:cubicBezTo>
                    <a:cubicBezTo>
                      <a:pt x="31" y="143"/>
                      <a:pt x="0" y="355"/>
                      <a:pt x="61" y="477"/>
                    </a:cubicBezTo>
                    <a:lnTo>
                      <a:pt x="669" y="1450"/>
                    </a:lnTo>
                    <a:cubicBezTo>
                      <a:pt x="760" y="1571"/>
                      <a:pt x="851" y="1602"/>
                      <a:pt x="943" y="1602"/>
                    </a:cubicBezTo>
                    <a:cubicBezTo>
                      <a:pt x="1003" y="1602"/>
                      <a:pt x="1064" y="1602"/>
                      <a:pt x="1125" y="1571"/>
                    </a:cubicBezTo>
                    <a:cubicBezTo>
                      <a:pt x="1277" y="1450"/>
                      <a:pt x="1307" y="1237"/>
                      <a:pt x="1247" y="1115"/>
                    </a:cubicBezTo>
                    <a:lnTo>
                      <a:pt x="639" y="143"/>
                    </a:lnTo>
                    <a:cubicBezTo>
                      <a:pt x="563" y="48"/>
                      <a:pt x="463" y="0"/>
                      <a:pt x="3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6" name="Google Shape;1886;p32"/>
              <p:cNvSpPr/>
              <p:nvPr/>
            </p:nvSpPr>
            <p:spPr>
              <a:xfrm>
                <a:off x="7274725" y="1830950"/>
                <a:ext cx="38775" cy="38700"/>
              </a:xfrm>
              <a:custGeom>
                <a:rect b="b" l="l" r="r" t="t"/>
                <a:pathLst>
                  <a:path extrusionOk="0" h="1548" w="1551">
                    <a:moveTo>
                      <a:pt x="366" y="1"/>
                    </a:moveTo>
                    <a:cubicBezTo>
                      <a:pt x="287" y="1"/>
                      <a:pt x="210" y="31"/>
                      <a:pt x="152" y="88"/>
                    </a:cubicBezTo>
                    <a:cubicBezTo>
                      <a:pt x="0" y="179"/>
                      <a:pt x="0" y="423"/>
                      <a:pt x="122" y="544"/>
                    </a:cubicBezTo>
                    <a:lnTo>
                      <a:pt x="942" y="1456"/>
                    </a:lnTo>
                    <a:cubicBezTo>
                      <a:pt x="1034" y="1517"/>
                      <a:pt x="1094" y="1547"/>
                      <a:pt x="1186" y="1547"/>
                    </a:cubicBezTo>
                    <a:cubicBezTo>
                      <a:pt x="1246" y="1547"/>
                      <a:pt x="1338" y="1517"/>
                      <a:pt x="1398" y="1486"/>
                    </a:cubicBezTo>
                    <a:cubicBezTo>
                      <a:pt x="1550" y="1365"/>
                      <a:pt x="1550" y="1152"/>
                      <a:pt x="1459" y="1031"/>
                    </a:cubicBezTo>
                    <a:lnTo>
                      <a:pt x="608" y="119"/>
                    </a:lnTo>
                    <a:cubicBezTo>
                      <a:pt x="544" y="38"/>
                      <a:pt x="454" y="1"/>
                      <a:pt x="3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87" name="Google Shape;1887;p32"/>
            <p:cNvGrpSpPr/>
            <p:nvPr/>
          </p:nvGrpSpPr>
          <p:grpSpPr>
            <a:xfrm>
              <a:off x="8845600" y="483700"/>
              <a:ext cx="587425" cy="348600"/>
              <a:chOff x="1439500" y="3797725"/>
              <a:chExt cx="587425" cy="348600"/>
            </a:xfrm>
          </p:grpSpPr>
          <p:sp>
            <p:nvSpPr>
              <p:cNvPr id="1888" name="Google Shape;1888;p32"/>
              <p:cNvSpPr/>
              <p:nvPr/>
            </p:nvSpPr>
            <p:spPr>
              <a:xfrm>
                <a:off x="1643150" y="3909825"/>
                <a:ext cx="383775" cy="188675"/>
              </a:xfrm>
              <a:custGeom>
                <a:rect b="b" l="l" r="r" t="t"/>
                <a:pathLst>
                  <a:path extrusionOk="0" h="7547" w="15351">
                    <a:moveTo>
                      <a:pt x="14408" y="1342"/>
                    </a:moveTo>
                    <a:cubicBezTo>
                      <a:pt x="14287" y="1737"/>
                      <a:pt x="14135" y="2162"/>
                      <a:pt x="13891" y="2679"/>
                    </a:cubicBezTo>
                    <a:cubicBezTo>
                      <a:pt x="13071" y="4564"/>
                      <a:pt x="11521" y="6813"/>
                      <a:pt x="8663" y="6904"/>
                    </a:cubicBezTo>
                    <a:cubicBezTo>
                      <a:pt x="8580" y="6907"/>
                      <a:pt x="8498" y="6908"/>
                      <a:pt x="8415" y="6908"/>
                    </a:cubicBezTo>
                    <a:cubicBezTo>
                      <a:pt x="5375" y="6908"/>
                      <a:pt x="3035" y="5293"/>
                      <a:pt x="1733" y="4169"/>
                    </a:cubicBezTo>
                    <a:lnTo>
                      <a:pt x="1733" y="4169"/>
                    </a:lnTo>
                    <a:cubicBezTo>
                      <a:pt x="2723" y="4482"/>
                      <a:pt x="4120" y="4811"/>
                      <a:pt x="5765" y="4811"/>
                    </a:cubicBezTo>
                    <a:cubicBezTo>
                      <a:pt x="8262" y="4811"/>
                      <a:pt x="11329" y="4054"/>
                      <a:pt x="14408" y="1342"/>
                    </a:cubicBezTo>
                    <a:close/>
                    <a:moveTo>
                      <a:pt x="14985" y="0"/>
                    </a:moveTo>
                    <a:cubicBezTo>
                      <a:pt x="14912" y="0"/>
                      <a:pt x="14838" y="30"/>
                      <a:pt x="14773" y="96"/>
                    </a:cubicBezTo>
                    <a:cubicBezTo>
                      <a:pt x="11529" y="3284"/>
                      <a:pt x="8304" y="4155"/>
                      <a:pt x="5743" y="4155"/>
                    </a:cubicBezTo>
                    <a:cubicBezTo>
                      <a:pt x="2762" y="4155"/>
                      <a:pt x="681" y="2974"/>
                      <a:pt x="517" y="2892"/>
                    </a:cubicBezTo>
                    <a:cubicBezTo>
                      <a:pt x="467" y="2872"/>
                      <a:pt x="416" y="2862"/>
                      <a:pt x="367" y="2862"/>
                    </a:cubicBezTo>
                    <a:cubicBezTo>
                      <a:pt x="267" y="2862"/>
                      <a:pt x="173" y="2902"/>
                      <a:pt x="92" y="2983"/>
                    </a:cubicBezTo>
                    <a:cubicBezTo>
                      <a:pt x="31" y="3105"/>
                      <a:pt x="1" y="3287"/>
                      <a:pt x="92" y="3409"/>
                    </a:cubicBezTo>
                    <a:cubicBezTo>
                      <a:pt x="271" y="3558"/>
                      <a:pt x="3322" y="7547"/>
                      <a:pt x="8411" y="7547"/>
                    </a:cubicBezTo>
                    <a:cubicBezTo>
                      <a:pt x="8505" y="7547"/>
                      <a:pt x="8599" y="7545"/>
                      <a:pt x="8694" y="7542"/>
                    </a:cubicBezTo>
                    <a:cubicBezTo>
                      <a:pt x="11885" y="7451"/>
                      <a:pt x="13648" y="4989"/>
                      <a:pt x="14560" y="2953"/>
                    </a:cubicBezTo>
                    <a:cubicBezTo>
                      <a:pt x="15107" y="1585"/>
                      <a:pt x="15350" y="460"/>
                      <a:pt x="15350" y="400"/>
                    </a:cubicBezTo>
                    <a:cubicBezTo>
                      <a:pt x="15350" y="278"/>
                      <a:pt x="15259" y="126"/>
                      <a:pt x="15168" y="65"/>
                    </a:cubicBezTo>
                    <a:cubicBezTo>
                      <a:pt x="15112" y="23"/>
                      <a:pt x="15049" y="0"/>
                      <a:pt x="1498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9" name="Google Shape;1889;p32"/>
              <p:cNvSpPr/>
              <p:nvPr/>
            </p:nvSpPr>
            <p:spPr>
              <a:xfrm>
                <a:off x="1439500" y="3821500"/>
                <a:ext cx="329825" cy="324825"/>
              </a:xfrm>
              <a:custGeom>
                <a:rect b="b" l="l" r="r" t="t"/>
                <a:pathLst>
                  <a:path extrusionOk="0" h="12993" w="13193">
                    <a:moveTo>
                      <a:pt x="2706" y="1774"/>
                    </a:moveTo>
                    <a:lnTo>
                      <a:pt x="2706" y="1774"/>
                    </a:lnTo>
                    <a:cubicBezTo>
                      <a:pt x="3283" y="8796"/>
                      <a:pt x="8329" y="11410"/>
                      <a:pt x="11095" y="12291"/>
                    </a:cubicBezTo>
                    <a:cubicBezTo>
                      <a:pt x="10863" y="12306"/>
                      <a:pt x="10613" y="12315"/>
                      <a:pt x="10349" y="12315"/>
                    </a:cubicBezTo>
                    <a:cubicBezTo>
                      <a:pt x="8465" y="12315"/>
                      <a:pt x="5845" y="11859"/>
                      <a:pt x="3739" y="9860"/>
                    </a:cubicBezTo>
                    <a:cubicBezTo>
                      <a:pt x="1156" y="7428"/>
                      <a:pt x="1946" y="3781"/>
                      <a:pt x="2706" y="1774"/>
                    </a:cubicBezTo>
                    <a:close/>
                    <a:moveTo>
                      <a:pt x="2908" y="1"/>
                    </a:moveTo>
                    <a:cubicBezTo>
                      <a:pt x="2793" y="1"/>
                      <a:pt x="2685" y="46"/>
                      <a:pt x="2615" y="163"/>
                    </a:cubicBezTo>
                    <a:cubicBezTo>
                      <a:pt x="2615" y="163"/>
                      <a:pt x="2523" y="346"/>
                      <a:pt x="2371" y="741"/>
                    </a:cubicBezTo>
                    <a:cubicBezTo>
                      <a:pt x="1581" y="2595"/>
                      <a:pt x="1" y="7276"/>
                      <a:pt x="3253" y="10346"/>
                    </a:cubicBezTo>
                    <a:cubicBezTo>
                      <a:pt x="5527" y="12532"/>
                      <a:pt x="8373" y="12993"/>
                      <a:pt x="10387" y="12993"/>
                    </a:cubicBezTo>
                    <a:cubicBezTo>
                      <a:pt x="11819" y="12993"/>
                      <a:pt x="12830" y="12760"/>
                      <a:pt x="12919" y="12747"/>
                    </a:cubicBezTo>
                    <a:cubicBezTo>
                      <a:pt x="13040" y="12717"/>
                      <a:pt x="13132" y="12626"/>
                      <a:pt x="13162" y="12565"/>
                    </a:cubicBezTo>
                    <a:cubicBezTo>
                      <a:pt x="13192" y="12504"/>
                      <a:pt x="13192" y="12443"/>
                      <a:pt x="13192" y="12413"/>
                    </a:cubicBezTo>
                    <a:cubicBezTo>
                      <a:pt x="13162" y="12261"/>
                      <a:pt x="13040" y="12139"/>
                      <a:pt x="12888" y="12109"/>
                    </a:cubicBezTo>
                    <a:cubicBezTo>
                      <a:pt x="12767" y="12109"/>
                      <a:pt x="3223" y="10741"/>
                      <a:pt x="3283" y="315"/>
                    </a:cubicBezTo>
                    <a:cubicBezTo>
                      <a:pt x="3283" y="163"/>
                      <a:pt x="3162" y="42"/>
                      <a:pt x="3010" y="11"/>
                    </a:cubicBezTo>
                    <a:cubicBezTo>
                      <a:pt x="2976" y="5"/>
                      <a:pt x="2941" y="1"/>
                      <a:pt x="290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0" name="Google Shape;1890;p32"/>
              <p:cNvSpPr/>
              <p:nvPr/>
            </p:nvSpPr>
            <p:spPr>
              <a:xfrm>
                <a:off x="1574775" y="3797725"/>
                <a:ext cx="284225" cy="180750"/>
              </a:xfrm>
              <a:custGeom>
                <a:rect b="b" l="l" r="r" t="t"/>
                <a:pathLst>
                  <a:path extrusionOk="0" h="7230" w="11369">
                    <a:moveTo>
                      <a:pt x="912" y="1570"/>
                    </a:moveTo>
                    <a:lnTo>
                      <a:pt x="912" y="1570"/>
                    </a:lnTo>
                    <a:cubicBezTo>
                      <a:pt x="1672" y="2634"/>
                      <a:pt x="3040" y="4184"/>
                      <a:pt x="4772" y="4823"/>
                    </a:cubicBezTo>
                    <a:cubicBezTo>
                      <a:pt x="6444" y="5522"/>
                      <a:pt x="8359" y="5674"/>
                      <a:pt x="9605" y="5704"/>
                    </a:cubicBezTo>
                    <a:cubicBezTo>
                      <a:pt x="8735" y="6091"/>
                      <a:pt x="7496" y="6527"/>
                      <a:pt x="6169" y="6527"/>
                    </a:cubicBezTo>
                    <a:cubicBezTo>
                      <a:pt x="5411" y="6527"/>
                      <a:pt x="4623" y="6384"/>
                      <a:pt x="3860" y="6008"/>
                    </a:cubicBezTo>
                    <a:cubicBezTo>
                      <a:pt x="1793" y="5035"/>
                      <a:pt x="1125" y="2938"/>
                      <a:pt x="912" y="1570"/>
                    </a:cubicBezTo>
                    <a:close/>
                    <a:moveTo>
                      <a:pt x="498" y="1"/>
                    </a:moveTo>
                    <a:cubicBezTo>
                      <a:pt x="463" y="1"/>
                      <a:pt x="429" y="7"/>
                      <a:pt x="395" y="20"/>
                    </a:cubicBezTo>
                    <a:cubicBezTo>
                      <a:pt x="274" y="51"/>
                      <a:pt x="152" y="172"/>
                      <a:pt x="152" y="324"/>
                    </a:cubicBezTo>
                    <a:cubicBezTo>
                      <a:pt x="152" y="507"/>
                      <a:pt x="0" y="4914"/>
                      <a:pt x="3556" y="6616"/>
                    </a:cubicBezTo>
                    <a:cubicBezTo>
                      <a:pt x="4463" y="7062"/>
                      <a:pt x="5388" y="7230"/>
                      <a:pt x="6265" y="7230"/>
                    </a:cubicBezTo>
                    <a:cubicBezTo>
                      <a:pt x="8858" y="7230"/>
                      <a:pt x="11042" y="5765"/>
                      <a:pt x="11155" y="5674"/>
                    </a:cubicBezTo>
                    <a:cubicBezTo>
                      <a:pt x="11216" y="5643"/>
                      <a:pt x="11246" y="5613"/>
                      <a:pt x="11277" y="5522"/>
                    </a:cubicBezTo>
                    <a:cubicBezTo>
                      <a:pt x="11368" y="5370"/>
                      <a:pt x="11277" y="5157"/>
                      <a:pt x="11155" y="5066"/>
                    </a:cubicBezTo>
                    <a:lnTo>
                      <a:pt x="10942" y="5066"/>
                    </a:lnTo>
                    <a:cubicBezTo>
                      <a:pt x="10814" y="5074"/>
                      <a:pt x="10481" y="5093"/>
                      <a:pt x="10014" y="5093"/>
                    </a:cubicBezTo>
                    <a:cubicBezTo>
                      <a:pt x="8825" y="5093"/>
                      <a:pt x="6771" y="4974"/>
                      <a:pt x="5046" y="4276"/>
                    </a:cubicBezTo>
                    <a:cubicBezTo>
                      <a:pt x="2523" y="3242"/>
                      <a:pt x="790" y="203"/>
                      <a:pt x="790" y="172"/>
                    </a:cubicBezTo>
                    <a:cubicBezTo>
                      <a:pt x="743" y="77"/>
                      <a:pt x="621" y="1"/>
                      <a:pt x="4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91" name="Google Shape;1891;p32"/>
            <p:cNvGrpSpPr/>
            <p:nvPr/>
          </p:nvGrpSpPr>
          <p:grpSpPr>
            <a:xfrm>
              <a:off x="7641075" y="-163037"/>
              <a:ext cx="595000" cy="398975"/>
              <a:chOff x="6769400" y="3772725"/>
              <a:chExt cx="595000" cy="398975"/>
            </a:xfrm>
          </p:grpSpPr>
          <p:sp>
            <p:nvSpPr>
              <p:cNvPr id="1892" name="Google Shape;1892;p32"/>
              <p:cNvSpPr/>
              <p:nvPr/>
            </p:nvSpPr>
            <p:spPr>
              <a:xfrm>
                <a:off x="6769400" y="3772725"/>
                <a:ext cx="595000" cy="398975"/>
              </a:xfrm>
              <a:custGeom>
                <a:rect b="b" l="l" r="r" t="t"/>
                <a:pathLst>
                  <a:path extrusionOk="0" h="15959" w="23800">
                    <a:moveTo>
                      <a:pt x="19271" y="4485"/>
                    </a:moveTo>
                    <a:cubicBezTo>
                      <a:pt x="20760" y="4789"/>
                      <a:pt x="22523" y="5276"/>
                      <a:pt x="22949" y="5853"/>
                    </a:cubicBezTo>
                    <a:cubicBezTo>
                      <a:pt x="23070" y="5944"/>
                      <a:pt x="23040" y="6066"/>
                      <a:pt x="23040" y="6096"/>
                    </a:cubicBezTo>
                    <a:cubicBezTo>
                      <a:pt x="23040" y="6157"/>
                      <a:pt x="22979" y="6187"/>
                      <a:pt x="22979" y="6248"/>
                    </a:cubicBezTo>
                    <a:cubicBezTo>
                      <a:pt x="22918" y="6400"/>
                      <a:pt x="22797" y="6491"/>
                      <a:pt x="22645" y="6491"/>
                    </a:cubicBezTo>
                    <a:cubicBezTo>
                      <a:pt x="22607" y="6498"/>
                      <a:pt x="22567" y="6500"/>
                      <a:pt x="22525" y="6500"/>
                    </a:cubicBezTo>
                    <a:cubicBezTo>
                      <a:pt x="21736" y="6500"/>
                      <a:pt x="20339" y="5438"/>
                      <a:pt x="19271" y="4485"/>
                    </a:cubicBezTo>
                    <a:close/>
                    <a:moveTo>
                      <a:pt x="12196" y="644"/>
                    </a:moveTo>
                    <a:cubicBezTo>
                      <a:pt x="13108" y="644"/>
                      <a:pt x="14034" y="873"/>
                      <a:pt x="14833" y="1507"/>
                    </a:cubicBezTo>
                    <a:cubicBezTo>
                      <a:pt x="15745" y="2236"/>
                      <a:pt x="16079" y="3087"/>
                      <a:pt x="15897" y="4090"/>
                    </a:cubicBezTo>
                    <a:cubicBezTo>
                      <a:pt x="15654" y="5184"/>
                      <a:pt x="14864" y="6096"/>
                      <a:pt x="14864" y="6096"/>
                    </a:cubicBezTo>
                    <a:cubicBezTo>
                      <a:pt x="14803" y="6157"/>
                      <a:pt x="14803" y="6157"/>
                      <a:pt x="14803" y="6187"/>
                    </a:cubicBezTo>
                    <a:lnTo>
                      <a:pt x="14803" y="6218"/>
                    </a:lnTo>
                    <a:lnTo>
                      <a:pt x="14803" y="6248"/>
                    </a:lnTo>
                    <a:lnTo>
                      <a:pt x="14803" y="6309"/>
                    </a:lnTo>
                    <a:lnTo>
                      <a:pt x="14803" y="6370"/>
                    </a:lnTo>
                    <a:lnTo>
                      <a:pt x="14803" y="6400"/>
                    </a:lnTo>
                    <a:cubicBezTo>
                      <a:pt x="14803" y="6461"/>
                      <a:pt x="14803" y="6461"/>
                      <a:pt x="14864" y="6491"/>
                    </a:cubicBezTo>
                    <a:cubicBezTo>
                      <a:pt x="14864" y="6522"/>
                      <a:pt x="14894" y="6522"/>
                      <a:pt x="14894" y="6552"/>
                    </a:cubicBezTo>
                    <a:lnTo>
                      <a:pt x="14894" y="6613"/>
                    </a:lnTo>
                    <a:cubicBezTo>
                      <a:pt x="14924" y="6643"/>
                      <a:pt x="14924" y="6643"/>
                      <a:pt x="14985" y="6643"/>
                    </a:cubicBezTo>
                    <a:lnTo>
                      <a:pt x="15137" y="6643"/>
                    </a:lnTo>
                    <a:cubicBezTo>
                      <a:pt x="15328" y="6618"/>
                      <a:pt x="15516" y="6605"/>
                      <a:pt x="15700" y="6605"/>
                    </a:cubicBezTo>
                    <a:cubicBezTo>
                      <a:pt x="16601" y="6605"/>
                      <a:pt x="17403" y="6909"/>
                      <a:pt x="17934" y="7464"/>
                    </a:cubicBezTo>
                    <a:cubicBezTo>
                      <a:pt x="18572" y="8133"/>
                      <a:pt x="18815" y="9075"/>
                      <a:pt x="18633" y="10048"/>
                    </a:cubicBezTo>
                    <a:cubicBezTo>
                      <a:pt x="18389" y="11264"/>
                      <a:pt x="17508" y="12388"/>
                      <a:pt x="16201" y="13178"/>
                    </a:cubicBezTo>
                    <a:cubicBezTo>
                      <a:pt x="13751" y="14684"/>
                      <a:pt x="10069" y="15288"/>
                      <a:pt x="7036" y="15288"/>
                    </a:cubicBezTo>
                    <a:cubicBezTo>
                      <a:pt x="5477" y="15288"/>
                      <a:pt x="4090" y="15129"/>
                      <a:pt x="3131" y="14850"/>
                    </a:cubicBezTo>
                    <a:cubicBezTo>
                      <a:pt x="2158" y="14577"/>
                      <a:pt x="1945" y="14242"/>
                      <a:pt x="1854" y="14121"/>
                    </a:cubicBezTo>
                    <a:cubicBezTo>
                      <a:pt x="1672" y="13695"/>
                      <a:pt x="1611" y="13300"/>
                      <a:pt x="1672" y="12905"/>
                    </a:cubicBezTo>
                    <a:cubicBezTo>
                      <a:pt x="1824" y="12145"/>
                      <a:pt x="2462" y="11689"/>
                      <a:pt x="2462" y="11659"/>
                    </a:cubicBezTo>
                    <a:cubicBezTo>
                      <a:pt x="2584" y="11567"/>
                      <a:pt x="2675" y="11385"/>
                      <a:pt x="2584" y="11233"/>
                    </a:cubicBezTo>
                    <a:cubicBezTo>
                      <a:pt x="2533" y="11106"/>
                      <a:pt x="2419" y="11043"/>
                      <a:pt x="2295" y="11043"/>
                    </a:cubicBezTo>
                    <a:cubicBezTo>
                      <a:pt x="2270" y="11043"/>
                      <a:pt x="2244" y="11046"/>
                      <a:pt x="2219" y="11051"/>
                    </a:cubicBezTo>
                    <a:cubicBezTo>
                      <a:pt x="2219" y="11051"/>
                      <a:pt x="2017" y="11093"/>
                      <a:pt x="1759" y="11093"/>
                    </a:cubicBezTo>
                    <a:cubicBezTo>
                      <a:pt x="1527" y="11093"/>
                      <a:pt x="1250" y="11059"/>
                      <a:pt x="1034" y="10929"/>
                    </a:cubicBezTo>
                    <a:cubicBezTo>
                      <a:pt x="851" y="10808"/>
                      <a:pt x="760" y="10656"/>
                      <a:pt x="699" y="10443"/>
                    </a:cubicBezTo>
                    <a:cubicBezTo>
                      <a:pt x="638" y="10260"/>
                      <a:pt x="638" y="9987"/>
                      <a:pt x="699" y="9713"/>
                    </a:cubicBezTo>
                    <a:cubicBezTo>
                      <a:pt x="1155" y="7251"/>
                      <a:pt x="5441" y="2692"/>
                      <a:pt x="9605" y="1172"/>
                    </a:cubicBezTo>
                    <a:cubicBezTo>
                      <a:pt x="10356" y="881"/>
                      <a:pt x="11269" y="644"/>
                      <a:pt x="12196" y="644"/>
                    </a:cubicBezTo>
                    <a:close/>
                    <a:moveTo>
                      <a:pt x="12255" y="0"/>
                    </a:moveTo>
                    <a:cubicBezTo>
                      <a:pt x="11384" y="0"/>
                      <a:pt x="10434" y="188"/>
                      <a:pt x="9423" y="564"/>
                    </a:cubicBezTo>
                    <a:cubicBezTo>
                      <a:pt x="5015" y="2206"/>
                      <a:pt x="608" y="6887"/>
                      <a:pt x="91" y="9592"/>
                    </a:cubicBezTo>
                    <a:cubicBezTo>
                      <a:pt x="0" y="9926"/>
                      <a:pt x="0" y="10291"/>
                      <a:pt x="91" y="10595"/>
                    </a:cubicBezTo>
                    <a:cubicBezTo>
                      <a:pt x="152" y="11020"/>
                      <a:pt x="395" y="11324"/>
                      <a:pt x="730" y="11507"/>
                    </a:cubicBezTo>
                    <a:cubicBezTo>
                      <a:pt x="942" y="11659"/>
                      <a:pt x="1246" y="11719"/>
                      <a:pt x="1489" y="11780"/>
                    </a:cubicBezTo>
                    <a:cubicBezTo>
                      <a:pt x="1307" y="12023"/>
                      <a:pt x="1094" y="12388"/>
                      <a:pt x="1034" y="12783"/>
                    </a:cubicBezTo>
                    <a:cubicBezTo>
                      <a:pt x="912" y="13330"/>
                      <a:pt x="1034" y="13878"/>
                      <a:pt x="1307" y="14425"/>
                    </a:cubicBezTo>
                    <a:cubicBezTo>
                      <a:pt x="1520" y="14881"/>
                      <a:pt x="2067" y="15215"/>
                      <a:pt x="2918" y="15489"/>
                    </a:cubicBezTo>
                    <a:cubicBezTo>
                      <a:pt x="3932" y="15788"/>
                      <a:pt x="5389" y="15958"/>
                      <a:pt x="7026" y="15958"/>
                    </a:cubicBezTo>
                    <a:cubicBezTo>
                      <a:pt x="10199" y="15958"/>
                      <a:pt x="14050" y="15320"/>
                      <a:pt x="16657" y="13756"/>
                    </a:cubicBezTo>
                    <a:cubicBezTo>
                      <a:pt x="18116" y="12844"/>
                      <a:pt x="19119" y="11567"/>
                      <a:pt x="19393" y="10200"/>
                    </a:cubicBezTo>
                    <a:cubicBezTo>
                      <a:pt x="19605" y="9045"/>
                      <a:pt x="19301" y="7859"/>
                      <a:pt x="18511" y="7069"/>
                    </a:cubicBezTo>
                    <a:cubicBezTo>
                      <a:pt x="17873" y="6400"/>
                      <a:pt x="17022" y="6035"/>
                      <a:pt x="16049" y="6005"/>
                    </a:cubicBezTo>
                    <a:cubicBezTo>
                      <a:pt x="16535" y="5580"/>
                      <a:pt x="17295" y="4972"/>
                      <a:pt x="18238" y="4425"/>
                    </a:cubicBezTo>
                    <a:cubicBezTo>
                      <a:pt x="18938" y="5096"/>
                      <a:pt x="21182" y="7171"/>
                      <a:pt x="22597" y="7171"/>
                    </a:cubicBezTo>
                    <a:cubicBezTo>
                      <a:pt x="22655" y="7171"/>
                      <a:pt x="22712" y="7167"/>
                      <a:pt x="22766" y="7160"/>
                    </a:cubicBezTo>
                    <a:cubicBezTo>
                      <a:pt x="23101" y="7130"/>
                      <a:pt x="23405" y="6887"/>
                      <a:pt x="23587" y="6583"/>
                    </a:cubicBezTo>
                    <a:cubicBezTo>
                      <a:pt x="23800" y="6218"/>
                      <a:pt x="23800" y="5792"/>
                      <a:pt x="23526" y="5458"/>
                    </a:cubicBezTo>
                    <a:cubicBezTo>
                      <a:pt x="22888" y="4577"/>
                      <a:pt x="20791" y="4090"/>
                      <a:pt x="19453" y="3847"/>
                    </a:cubicBezTo>
                    <a:cubicBezTo>
                      <a:pt x="20458" y="3477"/>
                      <a:pt x="21555" y="3222"/>
                      <a:pt x="22784" y="3222"/>
                    </a:cubicBezTo>
                    <a:cubicBezTo>
                      <a:pt x="22968" y="3222"/>
                      <a:pt x="23154" y="3227"/>
                      <a:pt x="23344" y="3239"/>
                    </a:cubicBezTo>
                    <a:cubicBezTo>
                      <a:pt x="23526" y="3239"/>
                      <a:pt x="23678" y="3148"/>
                      <a:pt x="23678" y="2935"/>
                    </a:cubicBezTo>
                    <a:cubicBezTo>
                      <a:pt x="23678" y="2753"/>
                      <a:pt x="23557" y="2601"/>
                      <a:pt x="23374" y="2601"/>
                    </a:cubicBezTo>
                    <a:cubicBezTo>
                      <a:pt x="23155" y="2585"/>
                      <a:pt x="22938" y="2578"/>
                      <a:pt x="22724" y="2578"/>
                    </a:cubicBezTo>
                    <a:cubicBezTo>
                      <a:pt x="20011" y="2578"/>
                      <a:pt x="17794" y="3777"/>
                      <a:pt x="16414" y="4820"/>
                    </a:cubicBezTo>
                    <a:cubicBezTo>
                      <a:pt x="16505" y="4607"/>
                      <a:pt x="16535" y="4425"/>
                      <a:pt x="16566" y="4242"/>
                    </a:cubicBezTo>
                    <a:cubicBezTo>
                      <a:pt x="16809" y="2996"/>
                      <a:pt x="16353" y="1902"/>
                      <a:pt x="15289" y="1020"/>
                    </a:cubicBezTo>
                    <a:cubicBezTo>
                      <a:pt x="14452" y="340"/>
                      <a:pt x="13426" y="0"/>
                      <a:pt x="1225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3" name="Google Shape;1893;p32"/>
              <p:cNvSpPr/>
              <p:nvPr/>
            </p:nvSpPr>
            <p:spPr>
              <a:xfrm>
                <a:off x="6817850" y="3820425"/>
                <a:ext cx="346625" cy="187375"/>
              </a:xfrm>
              <a:custGeom>
                <a:rect b="b" l="l" r="r" t="t"/>
                <a:pathLst>
                  <a:path extrusionOk="0" h="7495" w="13865">
                    <a:moveTo>
                      <a:pt x="9414" y="0"/>
                    </a:moveTo>
                    <a:cubicBezTo>
                      <a:pt x="9168" y="0"/>
                      <a:pt x="8928" y="18"/>
                      <a:pt x="8701" y="54"/>
                    </a:cubicBezTo>
                    <a:cubicBezTo>
                      <a:pt x="7029" y="328"/>
                      <a:pt x="5387" y="1665"/>
                      <a:pt x="4111" y="2669"/>
                    </a:cubicBezTo>
                    <a:cubicBezTo>
                      <a:pt x="2591" y="3945"/>
                      <a:pt x="1254" y="5404"/>
                      <a:pt x="190" y="7045"/>
                    </a:cubicBezTo>
                    <a:cubicBezTo>
                      <a:pt x="0" y="7277"/>
                      <a:pt x="234" y="7494"/>
                      <a:pt x="477" y="7494"/>
                    </a:cubicBezTo>
                    <a:cubicBezTo>
                      <a:pt x="584" y="7494"/>
                      <a:pt x="693" y="7452"/>
                      <a:pt x="767" y="7349"/>
                    </a:cubicBezTo>
                    <a:cubicBezTo>
                      <a:pt x="2561" y="4705"/>
                      <a:pt x="5083" y="2304"/>
                      <a:pt x="8032" y="966"/>
                    </a:cubicBezTo>
                    <a:cubicBezTo>
                      <a:pt x="8413" y="799"/>
                      <a:pt x="8931" y="711"/>
                      <a:pt x="9478" y="711"/>
                    </a:cubicBezTo>
                    <a:cubicBezTo>
                      <a:pt x="11113" y="711"/>
                      <a:pt x="13001" y="1492"/>
                      <a:pt x="12226" y="3246"/>
                    </a:cubicBezTo>
                    <a:cubicBezTo>
                      <a:pt x="12104" y="3511"/>
                      <a:pt x="12337" y="3735"/>
                      <a:pt x="12559" y="3735"/>
                    </a:cubicBezTo>
                    <a:cubicBezTo>
                      <a:pt x="12668" y="3735"/>
                      <a:pt x="12774" y="3680"/>
                      <a:pt x="12834" y="3550"/>
                    </a:cubicBezTo>
                    <a:cubicBezTo>
                      <a:pt x="13864" y="1219"/>
                      <a:pt x="11439" y="0"/>
                      <a:pt x="941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894" name="Google Shape;1894;p32"/>
          <p:cNvGrpSpPr/>
          <p:nvPr/>
        </p:nvGrpSpPr>
        <p:grpSpPr>
          <a:xfrm rot="10800000">
            <a:off x="-386741" y="3548901"/>
            <a:ext cx="1889050" cy="1758163"/>
            <a:chOff x="7641075" y="-163037"/>
            <a:chExt cx="1889050" cy="1758163"/>
          </a:xfrm>
        </p:grpSpPr>
        <p:grpSp>
          <p:nvGrpSpPr>
            <p:cNvPr id="1895" name="Google Shape;1895;p32"/>
            <p:cNvGrpSpPr/>
            <p:nvPr/>
          </p:nvGrpSpPr>
          <p:grpSpPr>
            <a:xfrm>
              <a:off x="8613650" y="1108375"/>
              <a:ext cx="916475" cy="486750"/>
              <a:chOff x="6457825" y="2667475"/>
              <a:chExt cx="916475" cy="486750"/>
            </a:xfrm>
          </p:grpSpPr>
          <p:sp>
            <p:nvSpPr>
              <p:cNvPr id="1896" name="Google Shape;1896;p32"/>
              <p:cNvSpPr/>
              <p:nvPr/>
            </p:nvSpPr>
            <p:spPr>
              <a:xfrm>
                <a:off x="6457825" y="2667475"/>
                <a:ext cx="916475" cy="486750"/>
              </a:xfrm>
              <a:custGeom>
                <a:rect b="b" l="l" r="r" t="t"/>
                <a:pathLst>
                  <a:path extrusionOk="0" h="19470" w="36659">
                    <a:moveTo>
                      <a:pt x="35285" y="4309"/>
                    </a:moveTo>
                    <a:cubicBezTo>
                      <a:pt x="35800" y="4309"/>
                      <a:pt x="35131" y="5419"/>
                      <a:pt x="34986" y="5564"/>
                    </a:cubicBezTo>
                    <a:cubicBezTo>
                      <a:pt x="34622" y="6020"/>
                      <a:pt x="34196" y="6385"/>
                      <a:pt x="33710" y="6749"/>
                    </a:cubicBezTo>
                    <a:cubicBezTo>
                      <a:pt x="32403" y="7601"/>
                      <a:pt x="30822" y="7965"/>
                      <a:pt x="29272" y="7965"/>
                    </a:cubicBezTo>
                    <a:lnTo>
                      <a:pt x="28846" y="7965"/>
                    </a:lnTo>
                    <a:cubicBezTo>
                      <a:pt x="28938" y="7965"/>
                      <a:pt x="29059" y="7904"/>
                      <a:pt x="29211" y="7904"/>
                    </a:cubicBezTo>
                    <a:cubicBezTo>
                      <a:pt x="30549" y="7752"/>
                      <a:pt x="31886" y="6993"/>
                      <a:pt x="32828" y="6142"/>
                    </a:cubicBezTo>
                    <a:cubicBezTo>
                      <a:pt x="33436" y="5564"/>
                      <a:pt x="34318" y="4470"/>
                      <a:pt x="35199" y="4318"/>
                    </a:cubicBezTo>
                    <a:cubicBezTo>
                      <a:pt x="35231" y="4312"/>
                      <a:pt x="35259" y="4309"/>
                      <a:pt x="35285" y="4309"/>
                    </a:cubicBezTo>
                    <a:close/>
                    <a:moveTo>
                      <a:pt x="21733" y="589"/>
                    </a:moveTo>
                    <a:cubicBezTo>
                      <a:pt x="23192" y="589"/>
                      <a:pt x="24705" y="854"/>
                      <a:pt x="25928" y="1765"/>
                    </a:cubicBezTo>
                    <a:cubicBezTo>
                      <a:pt x="27661" y="3041"/>
                      <a:pt x="28421" y="5230"/>
                      <a:pt x="28816" y="7266"/>
                    </a:cubicBezTo>
                    <a:cubicBezTo>
                      <a:pt x="28208" y="7297"/>
                      <a:pt x="27175" y="7418"/>
                      <a:pt x="27144" y="7996"/>
                    </a:cubicBezTo>
                    <a:cubicBezTo>
                      <a:pt x="27069" y="8520"/>
                      <a:pt x="27896" y="8613"/>
                      <a:pt x="28564" y="8613"/>
                    </a:cubicBezTo>
                    <a:cubicBezTo>
                      <a:pt x="28710" y="8613"/>
                      <a:pt x="28848" y="8609"/>
                      <a:pt x="28968" y="8604"/>
                    </a:cubicBezTo>
                    <a:lnTo>
                      <a:pt x="28968" y="8604"/>
                    </a:lnTo>
                    <a:cubicBezTo>
                      <a:pt x="29150" y="13528"/>
                      <a:pt x="25320" y="16932"/>
                      <a:pt x="20792" y="18087"/>
                    </a:cubicBezTo>
                    <a:cubicBezTo>
                      <a:pt x="19212" y="18496"/>
                      <a:pt x="17548" y="18706"/>
                      <a:pt x="15874" y="18706"/>
                    </a:cubicBezTo>
                    <a:cubicBezTo>
                      <a:pt x="12070" y="18706"/>
                      <a:pt x="8217" y="17622"/>
                      <a:pt x="5199" y="15321"/>
                    </a:cubicBezTo>
                    <a:cubicBezTo>
                      <a:pt x="3010" y="13619"/>
                      <a:pt x="183" y="10367"/>
                      <a:pt x="882" y="7388"/>
                    </a:cubicBezTo>
                    <a:cubicBezTo>
                      <a:pt x="1034" y="6719"/>
                      <a:pt x="1338" y="5929"/>
                      <a:pt x="1977" y="5655"/>
                    </a:cubicBezTo>
                    <a:cubicBezTo>
                      <a:pt x="2299" y="5511"/>
                      <a:pt x="2653" y="5464"/>
                      <a:pt x="3018" y="5464"/>
                    </a:cubicBezTo>
                    <a:cubicBezTo>
                      <a:pt x="3652" y="5464"/>
                      <a:pt x="4316" y="5606"/>
                      <a:pt x="4895" y="5625"/>
                    </a:cubicBezTo>
                    <a:cubicBezTo>
                      <a:pt x="5126" y="5646"/>
                      <a:pt x="5352" y="5656"/>
                      <a:pt x="5575" y="5656"/>
                    </a:cubicBezTo>
                    <a:cubicBezTo>
                      <a:pt x="7603" y="5656"/>
                      <a:pt x="9287" y="4821"/>
                      <a:pt x="11095" y="3862"/>
                    </a:cubicBezTo>
                    <a:cubicBezTo>
                      <a:pt x="14256" y="2433"/>
                      <a:pt x="17570" y="883"/>
                      <a:pt x="21004" y="610"/>
                    </a:cubicBezTo>
                    <a:cubicBezTo>
                      <a:pt x="21245" y="596"/>
                      <a:pt x="21488" y="589"/>
                      <a:pt x="21733" y="589"/>
                    </a:cubicBezTo>
                    <a:close/>
                    <a:moveTo>
                      <a:pt x="21787" y="0"/>
                    </a:moveTo>
                    <a:cubicBezTo>
                      <a:pt x="21729" y="0"/>
                      <a:pt x="21671" y="1"/>
                      <a:pt x="21612" y="2"/>
                    </a:cubicBezTo>
                    <a:cubicBezTo>
                      <a:pt x="17874" y="93"/>
                      <a:pt x="14256" y="1734"/>
                      <a:pt x="10822" y="3284"/>
                    </a:cubicBezTo>
                    <a:cubicBezTo>
                      <a:pt x="9302" y="4044"/>
                      <a:pt x="7843" y="4926"/>
                      <a:pt x="6110" y="5078"/>
                    </a:cubicBezTo>
                    <a:cubicBezTo>
                      <a:pt x="6004" y="5085"/>
                      <a:pt x="5897" y="5089"/>
                      <a:pt x="5789" y="5089"/>
                    </a:cubicBezTo>
                    <a:cubicBezTo>
                      <a:pt x="4925" y="5089"/>
                      <a:pt x="4015" y="4873"/>
                      <a:pt x="3123" y="4873"/>
                    </a:cubicBezTo>
                    <a:cubicBezTo>
                      <a:pt x="2788" y="4873"/>
                      <a:pt x="2455" y="4903"/>
                      <a:pt x="2129" y="4986"/>
                    </a:cubicBezTo>
                    <a:cubicBezTo>
                      <a:pt x="578" y="5412"/>
                      <a:pt x="1" y="7236"/>
                      <a:pt x="122" y="8725"/>
                    </a:cubicBezTo>
                    <a:cubicBezTo>
                      <a:pt x="457" y="12281"/>
                      <a:pt x="3527" y="15443"/>
                      <a:pt x="6536" y="17114"/>
                    </a:cubicBezTo>
                    <a:cubicBezTo>
                      <a:pt x="9364" y="18660"/>
                      <a:pt x="12660" y="19470"/>
                      <a:pt x="15937" y="19470"/>
                    </a:cubicBezTo>
                    <a:cubicBezTo>
                      <a:pt x="17944" y="19470"/>
                      <a:pt x="19944" y="19166"/>
                      <a:pt x="21825" y="18543"/>
                    </a:cubicBezTo>
                    <a:cubicBezTo>
                      <a:pt x="24013" y="17844"/>
                      <a:pt x="26141" y="16628"/>
                      <a:pt x="27631" y="14804"/>
                    </a:cubicBezTo>
                    <a:cubicBezTo>
                      <a:pt x="29029" y="13041"/>
                      <a:pt x="29637" y="10883"/>
                      <a:pt x="29576" y="8664"/>
                    </a:cubicBezTo>
                    <a:cubicBezTo>
                      <a:pt x="31248" y="8604"/>
                      <a:pt x="32919" y="8208"/>
                      <a:pt x="34226" y="7205"/>
                    </a:cubicBezTo>
                    <a:cubicBezTo>
                      <a:pt x="34956" y="6658"/>
                      <a:pt x="36658" y="5260"/>
                      <a:pt x="35989" y="4166"/>
                    </a:cubicBezTo>
                    <a:cubicBezTo>
                      <a:pt x="35791" y="3835"/>
                      <a:pt x="35531" y="3710"/>
                      <a:pt x="35248" y="3710"/>
                    </a:cubicBezTo>
                    <a:cubicBezTo>
                      <a:pt x="34619" y="3710"/>
                      <a:pt x="33876" y="4326"/>
                      <a:pt x="33436" y="4683"/>
                    </a:cubicBezTo>
                    <a:cubicBezTo>
                      <a:pt x="32220" y="5746"/>
                      <a:pt x="31035" y="6932"/>
                      <a:pt x="29363" y="7266"/>
                    </a:cubicBezTo>
                    <a:cubicBezTo>
                      <a:pt x="29029" y="5138"/>
                      <a:pt x="28178" y="2859"/>
                      <a:pt x="26475" y="1491"/>
                    </a:cubicBezTo>
                    <a:cubicBezTo>
                      <a:pt x="25153" y="433"/>
                      <a:pt x="23489" y="0"/>
                      <a:pt x="2178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7" name="Google Shape;1897;p32"/>
              <p:cNvSpPr/>
              <p:nvPr/>
            </p:nvSpPr>
            <p:spPr>
              <a:xfrm>
                <a:off x="6835200" y="2915100"/>
                <a:ext cx="330000" cy="196000"/>
              </a:xfrm>
              <a:custGeom>
                <a:rect b="b" l="l" r="r" t="t"/>
                <a:pathLst>
                  <a:path extrusionOk="0" h="7840" w="13200">
                    <a:moveTo>
                      <a:pt x="12727" y="0"/>
                    </a:moveTo>
                    <a:cubicBezTo>
                      <a:pt x="12643" y="0"/>
                      <a:pt x="12562" y="38"/>
                      <a:pt x="12505" y="127"/>
                    </a:cubicBezTo>
                    <a:cubicBezTo>
                      <a:pt x="11168" y="2224"/>
                      <a:pt x="9405" y="4200"/>
                      <a:pt x="7247" y="5446"/>
                    </a:cubicBezTo>
                    <a:cubicBezTo>
                      <a:pt x="5559" y="6459"/>
                      <a:pt x="3494" y="7183"/>
                      <a:pt x="1506" y="7183"/>
                    </a:cubicBezTo>
                    <a:cubicBezTo>
                      <a:pt x="1167" y="7183"/>
                      <a:pt x="831" y="7162"/>
                      <a:pt x="499" y="7118"/>
                    </a:cubicBezTo>
                    <a:cubicBezTo>
                      <a:pt x="479" y="7115"/>
                      <a:pt x="460" y="7114"/>
                      <a:pt x="442" y="7114"/>
                    </a:cubicBezTo>
                    <a:cubicBezTo>
                      <a:pt x="39" y="7114"/>
                      <a:pt x="1" y="7727"/>
                      <a:pt x="408" y="7756"/>
                    </a:cubicBezTo>
                    <a:cubicBezTo>
                      <a:pt x="786" y="7813"/>
                      <a:pt x="1174" y="7839"/>
                      <a:pt x="1566" y="7839"/>
                    </a:cubicBezTo>
                    <a:cubicBezTo>
                      <a:pt x="3721" y="7839"/>
                      <a:pt x="6010" y="7034"/>
                      <a:pt x="7733" y="5902"/>
                    </a:cubicBezTo>
                    <a:cubicBezTo>
                      <a:pt x="9861" y="4504"/>
                      <a:pt x="11624" y="2650"/>
                      <a:pt x="13022" y="522"/>
                    </a:cubicBezTo>
                    <a:cubicBezTo>
                      <a:pt x="13200" y="278"/>
                      <a:pt x="12954" y="0"/>
                      <a:pt x="1272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8" name="Google Shape;1898;p32"/>
              <p:cNvSpPr/>
              <p:nvPr/>
            </p:nvSpPr>
            <p:spPr>
              <a:xfrm>
                <a:off x="6547500" y="2975375"/>
                <a:ext cx="246550" cy="122350"/>
              </a:xfrm>
              <a:custGeom>
                <a:rect b="b" l="l" r="r" t="t"/>
                <a:pathLst>
                  <a:path extrusionOk="0" h="4894" w="9862">
                    <a:moveTo>
                      <a:pt x="484" y="0"/>
                    </a:moveTo>
                    <a:cubicBezTo>
                      <a:pt x="247" y="0"/>
                      <a:pt x="0" y="314"/>
                      <a:pt x="183" y="543"/>
                    </a:cubicBezTo>
                    <a:cubicBezTo>
                      <a:pt x="2341" y="3431"/>
                      <a:pt x="5867" y="4798"/>
                      <a:pt x="9362" y="4890"/>
                    </a:cubicBezTo>
                    <a:cubicBezTo>
                      <a:pt x="9381" y="4892"/>
                      <a:pt x="9400" y="4893"/>
                      <a:pt x="9417" y="4893"/>
                    </a:cubicBezTo>
                    <a:cubicBezTo>
                      <a:pt x="9823" y="4893"/>
                      <a:pt x="9861" y="4251"/>
                      <a:pt x="9454" y="4251"/>
                    </a:cubicBezTo>
                    <a:cubicBezTo>
                      <a:pt x="6110" y="4160"/>
                      <a:pt x="2767" y="2853"/>
                      <a:pt x="700" y="117"/>
                    </a:cubicBezTo>
                    <a:cubicBezTo>
                      <a:pt x="639" y="34"/>
                      <a:pt x="562" y="0"/>
                      <a:pt x="48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99" name="Google Shape;1899;p32"/>
            <p:cNvGrpSpPr/>
            <p:nvPr/>
          </p:nvGrpSpPr>
          <p:grpSpPr>
            <a:xfrm>
              <a:off x="8031413" y="483700"/>
              <a:ext cx="775875" cy="520750"/>
              <a:chOff x="6587025" y="4699175"/>
              <a:chExt cx="775875" cy="520750"/>
            </a:xfrm>
          </p:grpSpPr>
          <p:sp>
            <p:nvSpPr>
              <p:cNvPr id="1900" name="Google Shape;1900;p32"/>
              <p:cNvSpPr/>
              <p:nvPr/>
            </p:nvSpPr>
            <p:spPr>
              <a:xfrm>
                <a:off x="6587025" y="4699175"/>
                <a:ext cx="775875" cy="520750"/>
              </a:xfrm>
              <a:custGeom>
                <a:rect b="b" l="l" r="r" t="t"/>
                <a:pathLst>
                  <a:path extrusionOk="0" h="20830" w="31035">
                    <a:moveTo>
                      <a:pt x="3274" y="706"/>
                    </a:moveTo>
                    <a:cubicBezTo>
                      <a:pt x="3307" y="706"/>
                      <a:pt x="3340" y="708"/>
                      <a:pt x="3374" y="710"/>
                    </a:cubicBezTo>
                    <a:cubicBezTo>
                      <a:pt x="3496" y="710"/>
                      <a:pt x="3830" y="741"/>
                      <a:pt x="3860" y="771"/>
                    </a:cubicBezTo>
                    <a:cubicBezTo>
                      <a:pt x="3921" y="802"/>
                      <a:pt x="3952" y="954"/>
                      <a:pt x="3952" y="1075"/>
                    </a:cubicBezTo>
                    <a:cubicBezTo>
                      <a:pt x="4043" y="1379"/>
                      <a:pt x="4134" y="1835"/>
                      <a:pt x="4438" y="2534"/>
                    </a:cubicBezTo>
                    <a:cubicBezTo>
                      <a:pt x="4278" y="2466"/>
                      <a:pt x="4085" y="2432"/>
                      <a:pt x="3857" y="2432"/>
                    </a:cubicBezTo>
                    <a:cubicBezTo>
                      <a:pt x="3781" y="2432"/>
                      <a:pt x="3701" y="2435"/>
                      <a:pt x="3617" y="2443"/>
                    </a:cubicBezTo>
                    <a:cubicBezTo>
                      <a:pt x="2857" y="2473"/>
                      <a:pt x="2037" y="2899"/>
                      <a:pt x="1338" y="3689"/>
                    </a:cubicBezTo>
                    <a:cubicBezTo>
                      <a:pt x="1398" y="3324"/>
                      <a:pt x="1459" y="2990"/>
                      <a:pt x="1550" y="2717"/>
                    </a:cubicBezTo>
                    <a:cubicBezTo>
                      <a:pt x="1757" y="2097"/>
                      <a:pt x="2220" y="706"/>
                      <a:pt x="3274" y="706"/>
                    </a:cubicBezTo>
                    <a:close/>
                    <a:moveTo>
                      <a:pt x="28937" y="14290"/>
                    </a:moveTo>
                    <a:cubicBezTo>
                      <a:pt x="29689" y="14290"/>
                      <a:pt x="30289" y="14358"/>
                      <a:pt x="30335" y="14571"/>
                    </a:cubicBezTo>
                    <a:cubicBezTo>
                      <a:pt x="30365" y="14753"/>
                      <a:pt x="30365" y="14996"/>
                      <a:pt x="30274" y="15209"/>
                    </a:cubicBezTo>
                    <a:cubicBezTo>
                      <a:pt x="30031" y="16151"/>
                      <a:pt x="28998" y="17154"/>
                      <a:pt x="27478" y="17975"/>
                    </a:cubicBezTo>
                    <a:cubicBezTo>
                      <a:pt x="27751" y="17185"/>
                      <a:pt x="27782" y="16455"/>
                      <a:pt x="27539" y="15787"/>
                    </a:cubicBezTo>
                    <a:cubicBezTo>
                      <a:pt x="27356" y="15179"/>
                      <a:pt x="26991" y="14723"/>
                      <a:pt x="26627" y="14419"/>
                    </a:cubicBezTo>
                    <a:cubicBezTo>
                      <a:pt x="27280" y="14358"/>
                      <a:pt x="28185" y="14290"/>
                      <a:pt x="28937" y="14290"/>
                    </a:cubicBezTo>
                    <a:close/>
                    <a:moveTo>
                      <a:pt x="3725" y="3080"/>
                    </a:moveTo>
                    <a:cubicBezTo>
                      <a:pt x="4440" y="3080"/>
                      <a:pt x="4896" y="3478"/>
                      <a:pt x="4955" y="3507"/>
                    </a:cubicBezTo>
                    <a:cubicBezTo>
                      <a:pt x="5441" y="4419"/>
                      <a:pt x="6231" y="5635"/>
                      <a:pt x="7447" y="7185"/>
                    </a:cubicBezTo>
                    <a:cubicBezTo>
                      <a:pt x="12331" y="13493"/>
                      <a:pt x="21942" y="14547"/>
                      <a:pt x="24366" y="14547"/>
                    </a:cubicBezTo>
                    <a:cubicBezTo>
                      <a:pt x="24476" y="14547"/>
                      <a:pt x="24572" y="14544"/>
                      <a:pt x="24651" y="14540"/>
                    </a:cubicBezTo>
                    <a:cubicBezTo>
                      <a:pt x="24925" y="14540"/>
                      <a:pt x="25259" y="14480"/>
                      <a:pt x="25624" y="14449"/>
                    </a:cubicBezTo>
                    <a:cubicBezTo>
                      <a:pt x="25836" y="14571"/>
                      <a:pt x="26627" y="15057"/>
                      <a:pt x="26900" y="15939"/>
                    </a:cubicBezTo>
                    <a:cubicBezTo>
                      <a:pt x="27143" y="16638"/>
                      <a:pt x="27022" y="17458"/>
                      <a:pt x="26566" y="18370"/>
                    </a:cubicBezTo>
                    <a:cubicBezTo>
                      <a:pt x="25988" y="18613"/>
                      <a:pt x="25381" y="18857"/>
                      <a:pt x="24712" y="19069"/>
                    </a:cubicBezTo>
                    <a:cubicBezTo>
                      <a:pt x="22782" y="19736"/>
                      <a:pt x="20491" y="20155"/>
                      <a:pt x="18071" y="20155"/>
                    </a:cubicBezTo>
                    <a:cubicBezTo>
                      <a:pt x="14203" y="20155"/>
                      <a:pt x="10003" y="19085"/>
                      <a:pt x="6414" y="16243"/>
                    </a:cubicBezTo>
                    <a:cubicBezTo>
                      <a:pt x="2523" y="13112"/>
                      <a:pt x="1186" y="8218"/>
                      <a:pt x="1246" y="4783"/>
                    </a:cubicBezTo>
                    <a:cubicBezTo>
                      <a:pt x="1246" y="4783"/>
                      <a:pt x="1307" y="4783"/>
                      <a:pt x="1307" y="4753"/>
                    </a:cubicBezTo>
                    <a:cubicBezTo>
                      <a:pt x="2097" y="3720"/>
                      <a:pt x="2888" y="3173"/>
                      <a:pt x="3648" y="3081"/>
                    </a:cubicBezTo>
                    <a:cubicBezTo>
                      <a:pt x="3674" y="3080"/>
                      <a:pt x="3700" y="3080"/>
                      <a:pt x="3725" y="3080"/>
                    </a:cubicBezTo>
                    <a:close/>
                    <a:moveTo>
                      <a:pt x="3232" y="1"/>
                    </a:moveTo>
                    <a:cubicBezTo>
                      <a:pt x="2173" y="1"/>
                      <a:pt x="1341" y="904"/>
                      <a:pt x="912" y="2534"/>
                    </a:cubicBezTo>
                    <a:cubicBezTo>
                      <a:pt x="0" y="5878"/>
                      <a:pt x="1003" y="12717"/>
                      <a:pt x="6018" y="16729"/>
                    </a:cubicBezTo>
                    <a:cubicBezTo>
                      <a:pt x="9732" y="19726"/>
                      <a:pt x="14111" y="20829"/>
                      <a:pt x="18142" y="20829"/>
                    </a:cubicBezTo>
                    <a:cubicBezTo>
                      <a:pt x="20611" y="20829"/>
                      <a:pt x="22950" y="20415"/>
                      <a:pt x="24925" y="19769"/>
                    </a:cubicBezTo>
                    <a:cubicBezTo>
                      <a:pt x="28207" y="18705"/>
                      <a:pt x="30487" y="17033"/>
                      <a:pt x="30943" y="15361"/>
                    </a:cubicBezTo>
                    <a:cubicBezTo>
                      <a:pt x="31004" y="15057"/>
                      <a:pt x="31034" y="14723"/>
                      <a:pt x="30973" y="14419"/>
                    </a:cubicBezTo>
                    <a:cubicBezTo>
                      <a:pt x="30880" y="13800"/>
                      <a:pt x="30103" y="13598"/>
                      <a:pt x="28844" y="13598"/>
                    </a:cubicBezTo>
                    <a:cubicBezTo>
                      <a:pt x="28063" y="13598"/>
                      <a:pt x="27095" y="13676"/>
                      <a:pt x="25988" y="13781"/>
                    </a:cubicBezTo>
                    <a:cubicBezTo>
                      <a:pt x="25502" y="13811"/>
                      <a:pt x="25016" y="13841"/>
                      <a:pt x="24621" y="13872"/>
                    </a:cubicBezTo>
                    <a:cubicBezTo>
                      <a:pt x="24525" y="13878"/>
                      <a:pt x="24406" y="13882"/>
                      <a:pt x="24264" y="13882"/>
                    </a:cubicBezTo>
                    <a:cubicBezTo>
                      <a:pt x="21793" y="13882"/>
                      <a:pt x="12623" y="12770"/>
                      <a:pt x="7994" y="6790"/>
                    </a:cubicBezTo>
                    <a:cubicBezTo>
                      <a:pt x="5137" y="3142"/>
                      <a:pt x="4742" y="1531"/>
                      <a:pt x="4590" y="893"/>
                    </a:cubicBezTo>
                    <a:cubicBezTo>
                      <a:pt x="4438" y="194"/>
                      <a:pt x="4256" y="103"/>
                      <a:pt x="3435" y="11"/>
                    </a:cubicBezTo>
                    <a:cubicBezTo>
                      <a:pt x="3366" y="4"/>
                      <a:pt x="3299" y="1"/>
                      <a:pt x="32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1" name="Google Shape;1901;p32"/>
              <p:cNvSpPr/>
              <p:nvPr/>
            </p:nvSpPr>
            <p:spPr>
              <a:xfrm>
                <a:off x="6642475" y="4897775"/>
                <a:ext cx="572225" cy="268200"/>
              </a:xfrm>
              <a:custGeom>
                <a:rect b="b" l="l" r="r" t="t"/>
                <a:pathLst>
                  <a:path extrusionOk="0" h="10728" w="22889">
                    <a:moveTo>
                      <a:pt x="670" y="1"/>
                    </a:moveTo>
                    <a:cubicBezTo>
                      <a:pt x="518" y="1"/>
                      <a:pt x="366" y="92"/>
                      <a:pt x="335" y="244"/>
                    </a:cubicBezTo>
                    <a:lnTo>
                      <a:pt x="335" y="274"/>
                    </a:lnTo>
                    <a:cubicBezTo>
                      <a:pt x="335" y="426"/>
                      <a:pt x="1" y="3952"/>
                      <a:pt x="6475" y="8207"/>
                    </a:cubicBezTo>
                    <a:cubicBezTo>
                      <a:pt x="9430" y="10186"/>
                      <a:pt x="12985" y="10728"/>
                      <a:pt x="16010" y="10728"/>
                    </a:cubicBezTo>
                    <a:cubicBezTo>
                      <a:pt x="19583" y="10728"/>
                      <a:pt x="22415" y="9973"/>
                      <a:pt x="22646" y="9940"/>
                    </a:cubicBezTo>
                    <a:cubicBezTo>
                      <a:pt x="22828" y="9879"/>
                      <a:pt x="22889" y="9697"/>
                      <a:pt x="22859" y="9514"/>
                    </a:cubicBezTo>
                    <a:cubicBezTo>
                      <a:pt x="22832" y="9355"/>
                      <a:pt x="22690" y="9266"/>
                      <a:pt x="22512" y="9266"/>
                    </a:cubicBezTo>
                    <a:cubicBezTo>
                      <a:pt x="22487" y="9266"/>
                      <a:pt x="22460" y="9267"/>
                      <a:pt x="22433" y="9271"/>
                    </a:cubicBezTo>
                    <a:cubicBezTo>
                      <a:pt x="22400" y="9305"/>
                      <a:pt x="19555" y="10064"/>
                      <a:pt x="15975" y="10064"/>
                    </a:cubicBezTo>
                    <a:cubicBezTo>
                      <a:pt x="13043" y="10064"/>
                      <a:pt x="9618" y="9555"/>
                      <a:pt x="6840" y="7721"/>
                    </a:cubicBezTo>
                    <a:cubicBezTo>
                      <a:pt x="761" y="3678"/>
                      <a:pt x="974" y="426"/>
                      <a:pt x="974" y="396"/>
                    </a:cubicBezTo>
                    <a:cubicBezTo>
                      <a:pt x="1004" y="183"/>
                      <a:pt x="852" y="31"/>
                      <a:pt x="67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2" name="Google Shape;1902;p32"/>
              <p:cNvSpPr/>
              <p:nvPr/>
            </p:nvSpPr>
            <p:spPr>
              <a:xfrm>
                <a:off x="6693400" y="4910550"/>
                <a:ext cx="215075" cy="186450"/>
              </a:xfrm>
              <a:custGeom>
                <a:rect b="b" l="l" r="r" t="t"/>
                <a:pathLst>
                  <a:path extrusionOk="0" h="7458" w="8603">
                    <a:moveTo>
                      <a:pt x="392" y="0"/>
                    </a:moveTo>
                    <a:cubicBezTo>
                      <a:pt x="344" y="0"/>
                      <a:pt x="294" y="12"/>
                      <a:pt x="244" y="37"/>
                    </a:cubicBezTo>
                    <a:cubicBezTo>
                      <a:pt x="122" y="37"/>
                      <a:pt x="31" y="98"/>
                      <a:pt x="31" y="219"/>
                    </a:cubicBezTo>
                    <a:cubicBezTo>
                      <a:pt x="1" y="310"/>
                      <a:pt x="31" y="371"/>
                      <a:pt x="31" y="462"/>
                    </a:cubicBezTo>
                    <a:cubicBezTo>
                      <a:pt x="2463" y="5933"/>
                      <a:pt x="7903" y="7362"/>
                      <a:pt x="8147" y="7453"/>
                    </a:cubicBezTo>
                    <a:cubicBezTo>
                      <a:pt x="8166" y="7456"/>
                      <a:pt x="8184" y="7458"/>
                      <a:pt x="8203" y="7458"/>
                    </a:cubicBezTo>
                    <a:cubicBezTo>
                      <a:pt x="8360" y="7458"/>
                      <a:pt x="8487" y="7346"/>
                      <a:pt x="8542" y="7210"/>
                    </a:cubicBezTo>
                    <a:cubicBezTo>
                      <a:pt x="8602" y="7028"/>
                      <a:pt x="8481" y="6876"/>
                      <a:pt x="8329" y="6785"/>
                    </a:cubicBezTo>
                    <a:cubicBezTo>
                      <a:pt x="8299" y="6785"/>
                      <a:pt x="2979" y="5356"/>
                      <a:pt x="700" y="189"/>
                    </a:cubicBezTo>
                    <a:cubicBezTo>
                      <a:pt x="634" y="79"/>
                      <a:pt x="520" y="0"/>
                      <a:pt x="39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03" name="Google Shape;1903;p32"/>
            <p:cNvGrpSpPr/>
            <p:nvPr/>
          </p:nvGrpSpPr>
          <p:grpSpPr>
            <a:xfrm>
              <a:off x="8455525" y="52550"/>
              <a:ext cx="354150" cy="394425"/>
              <a:chOff x="7037625" y="1519300"/>
              <a:chExt cx="354150" cy="394425"/>
            </a:xfrm>
          </p:grpSpPr>
          <p:sp>
            <p:nvSpPr>
              <p:cNvPr id="1904" name="Google Shape;1904;p32"/>
              <p:cNvSpPr/>
              <p:nvPr/>
            </p:nvSpPr>
            <p:spPr>
              <a:xfrm>
                <a:off x="7037625" y="1519300"/>
                <a:ext cx="354150" cy="394425"/>
              </a:xfrm>
              <a:custGeom>
                <a:rect b="b" l="l" r="r" t="t"/>
                <a:pathLst>
                  <a:path extrusionOk="0" h="15777" w="14166">
                    <a:moveTo>
                      <a:pt x="1065" y="670"/>
                    </a:moveTo>
                    <a:cubicBezTo>
                      <a:pt x="1581" y="670"/>
                      <a:pt x="2280" y="2189"/>
                      <a:pt x="2767" y="3952"/>
                    </a:cubicBezTo>
                    <a:lnTo>
                      <a:pt x="2676" y="4013"/>
                    </a:lnTo>
                    <a:cubicBezTo>
                      <a:pt x="1703" y="3010"/>
                      <a:pt x="639" y="1794"/>
                      <a:pt x="669" y="1095"/>
                    </a:cubicBezTo>
                    <a:cubicBezTo>
                      <a:pt x="669" y="943"/>
                      <a:pt x="761" y="852"/>
                      <a:pt x="852" y="761"/>
                    </a:cubicBezTo>
                    <a:cubicBezTo>
                      <a:pt x="943" y="730"/>
                      <a:pt x="1004" y="670"/>
                      <a:pt x="1065" y="670"/>
                    </a:cubicBezTo>
                    <a:close/>
                    <a:moveTo>
                      <a:pt x="5685" y="3223"/>
                    </a:moveTo>
                    <a:cubicBezTo>
                      <a:pt x="5837" y="3253"/>
                      <a:pt x="6414" y="3436"/>
                      <a:pt x="6688" y="3800"/>
                    </a:cubicBezTo>
                    <a:cubicBezTo>
                      <a:pt x="6779" y="3983"/>
                      <a:pt x="6779" y="4256"/>
                      <a:pt x="6718" y="4560"/>
                    </a:cubicBezTo>
                    <a:cubicBezTo>
                      <a:pt x="6627" y="4834"/>
                      <a:pt x="6475" y="4986"/>
                      <a:pt x="6262" y="5047"/>
                    </a:cubicBezTo>
                    <a:cubicBezTo>
                      <a:pt x="6150" y="5084"/>
                      <a:pt x="6027" y="5100"/>
                      <a:pt x="5899" y="5100"/>
                    </a:cubicBezTo>
                    <a:cubicBezTo>
                      <a:pt x="5402" y="5100"/>
                      <a:pt x="4838" y="4863"/>
                      <a:pt x="4621" y="4743"/>
                    </a:cubicBezTo>
                    <a:cubicBezTo>
                      <a:pt x="4573" y="4723"/>
                      <a:pt x="4522" y="4713"/>
                      <a:pt x="4471" y="4713"/>
                    </a:cubicBezTo>
                    <a:cubicBezTo>
                      <a:pt x="4363" y="4713"/>
                      <a:pt x="4258" y="4760"/>
                      <a:pt x="4195" y="4864"/>
                    </a:cubicBezTo>
                    <a:cubicBezTo>
                      <a:pt x="4104" y="5016"/>
                      <a:pt x="4135" y="5199"/>
                      <a:pt x="4287" y="5320"/>
                    </a:cubicBezTo>
                    <a:cubicBezTo>
                      <a:pt x="4469" y="5502"/>
                      <a:pt x="4925" y="5958"/>
                      <a:pt x="4925" y="6262"/>
                    </a:cubicBezTo>
                    <a:cubicBezTo>
                      <a:pt x="4925" y="6354"/>
                      <a:pt x="4925" y="6414"/>
                      <a:pt x="4803" y="6506"/>
                    </a:cubicBezTo>
                    <a:cubicBezTo>
                      <a:pt x="4718" y="6580"/>
                      <a:pt x="4619" y="6611"/>
                      <a:pt x="4512" y="6611"/>
                    </a:cubicBezTo>
                    <a:cubicBezTo>
                      <a:pt x="4005" y="6611"/>
                      <a:pt x="3334" y="5923"/>
                      <a:pt x="3283" y="5898"/>
                    </a:cubicBezTo>
                    <a:cubicBezTo>
                      <a:pt x="3223" y="5817"/>
                      <a:pt x="3135" y="5776"/>
                      <a:pt x="3038" y="5776"/>
                    </a:cubicBezTo>
                    <a:cubicBezTo>
                      <a:pt x="2990" y="5776"/>
                      <a:pt x="2939" y="5786"/>
                      <a:pt x="2888" y="5806"/>
                    </a:cubicBezTo>
                    <a:cubicBezTo>
                      <a:pt x="2736" y="5898"/>
                      <a:pt x="2676" y="6050"/>
                      <a:pt x="2736" y="6202"/>
                    </a:cubicBezTo>
                    <a:cubicBezTo>
                      <a:pt x="2919" y="6749"/>
                      <a:pt x="3101" y="8086"/>
                      <a:pt x="2524" y="8329"/>
                    </a:cubicBezTo>
                    <a:cubicBezTo>
                      <a:pt x="2493" y="8344"/>
                      <a:pt x="2455" y="8352"/>
                      <a:pt x="2421" y="8352"/>
                    </a:cubicBezTo>
                    <a:cubicBezTo>
                      <a:pt x="2387" y="8352"/>
                      <a:pt x="2356" y="8344"/>
                      <a:pt x="2341" y="8329"/>
                    </a:cubicBezTo>
                    <a:cubicBezTo>
                      <a:pt x="2007" y="8117"/>
                      <a:pt x="1673" y="7296"/>
                      <a:pt x="1460" y="6688"/>
                    </a:cubicBezTo>
                    <a:cubicBezTo>
                      <a:pt x="1733" y="6080"/>
                      <a:pt x="2189" y="5472"/>
                      <a:pt x="2767" y="4864"/>
                    </a:cubicBezTo>
                    <a:cubicBezTo>
                      <a:pt x="2949" y="5107"/>
                      <a:pt x="3101" y="5259"/>
                      <a:pt x="3192" y="5290"/>
                    </a:cubicBezTo>
                    <a:cubicBezTo>
                      <a:pt x="3253" y="5320"/>
                      <a:pt x="3344" y="5351"/>
                      <a:pt x="3405" y="5351"/>
                    </a:cubicBezTo>
                    <a:cubicBezTo>
                      <a:pt x="3587" y="5351"/>
                      <a:pt x="3739" y="5199"/>
                      <a:pt x="3739" y="5016"/>
                    </a:cubicBezTo>
                    <a:cubicBezTo>
                      <a:pt x="3739" y="4986"/>
                      <a:pt x="3739" y="4955"/>
                      <a:pt x="3709" y="4895"/>
                    </a:cubicBezTo>
                    <a:cubicBezTo>
                      <a:pt x="3679" y="4712"/>
                      <a:pt x="3587" y="4439"/>
                      <a:pt x="3527" y="4135"/>
                    </a:cubicBezTo>
                    <a:cubicBezTo>
                      <a:pt x="4256" y="3618"/>
                      <a:pt x="4955" y="3314"/>
                      <a:pt x="5685" y="3223"/>
                    </a:cubicBezTo>
                    <a:close/>
                    <a:moveTo>
                      <a:pt x="7174" y="3344"/>
                    </a:moveTo>
                    <a:lnTo>
                      <a:pt x="7174" y="3344"/>
                    </a:lnTo>
                    <a:cubicBezTo>
                      <a:pt x="8268" y="3709"/>
                      <a:pt x="9332" y="4591"/>
                      <a:pt x="10214" y="5928"/>
                    </a:cubicBezTo>
                    <a:cubicBezTo>
                      <a:pt x="11916" y="8542"/>
                      <a:pt x="13223" y="13314"/>
                      <a:pt x="11551" y="14682"/>
                    </a:cubicBezTo>
                    <a:cubicBezTo>
                      <a:pt x="11186" y="14925"/>
                      <a:pt x="10700" y="15077"/>
                      <a:pt x="10062" y="15077"/>
                    </a:cubicBezTo>
                    <a:cubicBezTo>
                      <a:pt x="7964" y="15077"/>
                      <a:pt x="4955" y="13497"/>
                      <a:pt x="3527" y="12585"/>
                    </a:cubicBezTo>
                    <a:cubicBezTo>
                      <a:pt x="2463" y="11886"/>
                      <a:pt x="1156" y="10487"/>
                      <a:pt x="1004" y="8755"/>
                    </a:cubicBezTo>
                    <a:cubicBezTo>
                      <a:pt x="973" y="8451"/>
                      <a:pt x="1004" y="8086"/>
                      <a:pt x="1065" y="7782"/>
                    </a:cubicBezTo>
                    <a:cubicBezTo>
                      <a:pt x="1247" y="8238"/>
                      <a:pt x="1551" y="8755"/>
                      <a:pt x="1976" y="8937"/>
                    </a:cubicBezTo>
                    <a:cubicBezTo>
                      <a:pt x="2068" y="8998"/>
                      <a:pt x="2220" y="8998"/>
                      <a:pt x="2341" y="8998"/>
                    </a:cubicBezTo>
                    <a:cubicBezTo>
                      <a:pt x="2463" y="8998"/>
                      <a:pt x="2615" y="8968"/>
                      <a:pt x="2736" y="8937"/>
                    </a:cubicBezTo>
                    <a:cubicBezTo>
                      <a:pt x="3496" y="8603"/>
                      <a:pt x="3527" y="7630"/>
                      <a:pt x="3435" y="6931"/>
                    </a:cubicBezTo>
                    <a:lnTo>
                      <a:pt x="3435" y="6931"/>
                    </a:lnTo>
                    <a:cubicBezTo>
                      <a:pt x="3738" y="7099"/>
                      <a:pt x="4059" y="7211"/>
                      <a:pt x="4373" y="7211"/>
                    </a:cubicBezTo>
                    <a:cubicBezTo>
                      <a:pt x="4627" y="7211"/>
                      <a:pt x="4876" y="7138"/>
                      <a:pt x="5107" y="6961"/>
                    </a:cubicBezTo>
                    <a:cubicBezTo>
                      <a:pt x="5350" y="6749"/>
                      <a:pt x="5502" y="6506"/>
                      <a:pt x="5502" y="6202"/>
                    </a:cubicBezTo>
                    <a:cubicBezTo>
                      <a:pt x="5502" y="5989"/>
                      <a:pt x="5472" y="5837"/>
                      <a:pt x="5381" y="5715"/>
                    </a:cubicBezTo>
                    <a:lnTo>
                      <a:pt x="5381" y="5715"/>
                    </a:lnTo>
                    <a:cubicBezTo>
                      <a:pt x="5510" y="5739"/>
                      <a:pt x="5649" y="5753"/>
                      <a:pt x="5790" y="5753"/>
                    </a:cubicBezTo>
                    <a:cubicBezTo>
                      <a:pt x="6012" y="5753"/>
                      <a:pt x="6240" y="5717"/>
                      <a:pt x="6445" y="5624"/>
                    </a:cubicBezTo>
                    <a:cubicBezTo>
                      <a:pt x="6840" y="5472"/>
                      <a:pt x="7113" y="5168"/>
                      <a:pt x="7296" y="4712"/>
                    </a:cubicBezTo>
                    <a:cubicBezTo>
                      <a:pt x="7478" y="4226"/>
                      <a:pt x="7448" y="3770"/>
                      <a:pt x="7205" y="3375"/>
                    </a:cubicBezTo>
                    <a:lnTo>
                      <a:pt x="7174" y="3344"/>
                    </a:lnTo>
                    <a:close/>
                    <a:moveTo>
                      <a:pt x="1095" y="1"/>
                    </a:moveTo>
                    <a:cubicBezTo>
                      <a:pt x="913" y="1"/>
                      <a:pt x="669" y="92"/>
                      <a:pt x="487" y="183"/>
                    </a:cubicBezTo>
                    <a:cubicBezTo>
                      <a:pt x="183" y="426"/>
                      <a:pt x="31" y="730"/>
                      <a:pt x="31" y="1065"/>
                    </a:cubicBezTo>
                    <a:cubicBezTo>
                      <a:pt x="1" y="2098"/>
                      <a:pt x="1277" y="3527"/>
                      <a:pt x="2220" y="4439"/>
                    </a:cubicBezTo>
                    <a:cubicBezTo>
                      <a:pt x="913" y="5806"/>
                      <a:pt x="274" y="7296"/>
                      <a:pt x="396" y="8816"/>
                    </a:cubicBezTo>
                    <a:cubicBezTo>
                      <a:pt x="609" y="10791"/>
                      <a:pt x="1976" y="12342"/>
                      <a:pt x="3192" y="13162"/>
                    </a:cubicBezTo>
                    <a:cubicBezTo>
                      <a:pt x="3587" y="13405"/>
                      <a:pt x="7265" y="15776"/>
                      <a:pt x="10062" y="15776"/>
                    </a:cubicBezTo>
                    <a:cubicBezTo>
                      <a:pt x="10852" y="15776"/>
                      <a:pt x="11460" y="15594"/>
                      <a:pt x="11946" y="15199"/>
                    </a:cubicBezTo>
                    <a:cubicBezTo>
                      <a:pt x="14165" y="13405"/>
                      <a:pt x="12372" y="8025"/>
                      <a:pt x="10791" y="5624"/>
                    </a:cubicBezTo>
                    <a:cubicBezTo>
                      <a:pt x="9484" y="3679"/>
                      <a:pt x="7752" y="2554"/>
                      <a:pt x="6019" y="2554"/>
                    </a:cubicBezTo>
                    <a:cubicBezTo>
                      <a:pt x="5107" y="2554"/>
                      <a:pt x="4195" y="2858"/>
                      <a:pt x="3375" y="3466"/>
                    </a:cubicBezTo>
                    <a:cubicBezTo>
                      <a:pt x="2919" y="1946"/>
                      <a:pt x="2159" y="1"/>
                      <a:pt x="10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5" name="Google Shape;1905;p32"/>
              <p:cNvSpPr/>
              <p:nvPr/>
            </p:nvSpPr>
            <p:spPr>
              <a:xfrm>
                <a:off x="7112850" y="1768400"/>
                <a:ext cx="48675" cy="31325"/>
              </a:xfrm>
              <a:custGeom>
                <a:rect b="b" l="l" r="r" t="t"/>
                <a:pathLst>
                  <a:path extrusionOk="0" h="1253" w="1947">
                    <a:moveTo>
                      <a:pt x="413" y="1"/>
                    </a:moveTo>
                    <a:cubicBezTo>
                      <a:pt x="288" y="1"/>
                      <a:pt x="158" y="79"/>
                      <a:pt x="92" y="189"/>
                    </a:cubicBezTo>
                    <a:cubicBezTo>
                      <a:pt x="1" y="341"/>
                      <a:pt x="92" y="554"/>
                      <a:pt x="244" y="645"/>
                    </a:cubicBezTo>
                    <a:lnTo>
                      <a:pt x="1430" y="1192"/>
                    </a:lnTo>
                    <a:cubicBezTo>
                      <a:pt x="1460" y="1253"/>
                      <a:pt x="1490" y="1253"/>
                      <a:pt x="1582" y="1253"/>
                    </a:cubicBezTo>
                    <a:cubicBezTo>
                      <a:pt x="1673" y="1253"/>
                      <a:pt x="1794" y="1162"/>
                      <a:pt x="1885" y="1040"/>
                    </a:cubicBezTo>
                    <a:cubicBezTo>
                      <a:pt x="1946" y="919"/>
                      <a:pt x="1885" y="675"/>
                      <a:pt x="1733" y="584"/>
                    </a:cubicBezTo>
                    <a:lnTo>
                      <a:pt x="548" y="37"/>
                    </a:lnTo>
                    <a:cubicBezTo>
                      <a:pt x="506" y="12"/>
                      <a:pt x="460" y="1"/>
                      <a:pt x="4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6" name="Google Shape;1906;p32"/>
              <p:cNvSpPr/>
              <p:nvPr/>
            </p:nvSpPr>
            <p:spPr>
              <a:xfrm>
                <a:off x="7153900" y="1718500"/>
                <a:ext cx="43325" cy="44750"/>
              </a:xfrm>
              <a:custGeom>
                <a:rect b="b" l="l" r="r" t="t"/>
                <a:pathLst>
                  <a:path extrusionOk="0" h="1790" w="1733">
                    <a:moveTo>
                      <a:pt x="377" y="0"/>
                    </a:moveTo>
                    <a:cubicBezTo>
                      <a:pt x="294" y="0"/>
                      <a:pt x="210" y="30"/>
                      <a:pt x="152" y="88"/>
                    </a:cubicBezTo>
                    <a:cubicBezTo>
                      <a:pt x="0" y="209"/>
                      <a:pt x="0" y="422"/>
                      <a:pt x="122" y="544"/>
                    </a:cubicBezTo>
                    <a:lnTo>
                      <a:pt x="1125" y="1699"/>
                    </a:lnTo>
                    <a:cubicBezTo>
                      <a:pt x="1186" y="1759"/>
                      <a:pt x="1277" y="1790"/>
                      <a:pt x="1368" y="1790"/>
                    </a:cubicBezTo>
                    <a:cubicBezTo>
                      <a:pt x="1459" y="1790"/>
                      <a:pt x="1520" y="1759"/>
                      <a:pt x="1581" y="1729"/>
                    </a:cubicBezTo>
                    <a:cubicBezTo>
                      <a:pt x="1733" y="1608"/>
                      <a:pt x="1733" y="1395"/>
                      <a:pt x="1611" y="1273"/>
                    </a:cubicBezTo>
                    <a:lnTo>
                      <a:pt x="608" y="118"/>
                    </a:lnTo>
                    <a:cubicBezTo>
                      <a:pt x="560" y="38"/>
                      <a:pt x="470" y="0"/>
                      <a:pt x="3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7" name="Google Shape;1907;p32"/>
              <p:cNvSpPr/>
              <p:nvPr/>
            </p:nvSpPr>
            <p:spPr>
              <a:xfrm>
                <a:off x="7191900" y="1684650"/>
                <a:ext cx="31925" cy="38325"/>
              </a:xfrm>
              <a:custGeom>
                <a:rect b="b" l="l" r="r" t="t"/>
                <a:pathLst>
                  <a:path extrusionOk="0" h="1533" w="1277">
                    <a:moveTo>
                      <a:pt x="365" y="1"/>
                    </a:moveTo>
                    <a:cubicBezTo>
                      <a:pt x="313" y="1"/>
                      <a:pt x="262" y="14"/>
                      <a:pt x="213" y="44"/>
                    </a:cubicBezTo>
                    <a:cubicBezTo>
                      <a:pt x="61" y="165"/>
                      <a:pt x="0" y="347"/>
                      <a:pt x="91" y="499"/>
                    </a:cubicBezTo>
                    <a:lnTo>
                      <a:pt x="608" y="1381"/>
                    </a:lnTo>
                    <a:cubicBezTo>
                      <a:pt x="699" y="1472"/>
                      <a:pt x="821" y="1533"/>
                      <a:pt x="882" y="1533"/>
                    </a:cubicBezTo>
                    <a:cubicBezTo>
                      <a:pt x="973" y="1533"/>
                      <a:pt x="1003" y="1533"/>
                      <a:pt x="1064" y="1472"/>
                    </a:cubicBezTo>
                    <a:cubicBezTo>
                      <a:pt x="1216" y="1381"/>
                      <a:pt x="1277" y="1168"/>
                      <a:pt x="1186" y="1016"/>
                    </a:cubicBezTo>
                    <a:lnTo>
                      <a:pt x="669" y="165"/>
                    </a:lnTo>
                    <a:cubicBezTo>
                      <a:pt x="586" y="62"/>
                      <a:pt x="476" y="1"/>
                      <a:pt x="36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8" name="Google Shape;1908;p32"/>
              <p:cNvSpPr/>
              <p:nvPr/>
            </p:nvSpPr>
            <p:spPr>
              <a:xfrm>
                <a:off x="7235975" y="1652100"/>
                <a:ext cx="37250" cy="42775"/>
              </a:xfrm>
              <a:custGeom>
                <a:rect b="b" l="l" r="r" t="t"/>
                <a:pathLst>
                  <a:path extrusionOk="0" h="1711" w="1490">
                    <a:moveTo>
                      <a:pt x="337" y="1"/>
                    </a:moveTo>
                    <a:cubicBezTo>
                      <a:pt x="274" y="1"/>
                      <a:pt x="211" y="15"/>
                      <a:pt x="152" y="39"/>
                    </a:cubicBezTo>
                    <a:cubicBezTo>
                      <a:pt x="0" y="160"/>
                      <a:pt x="0" y="342"/>
                      <a:pt x="61" y="494"/>
                    </a:cubicBezTo>
                    <a:lnTo>
                      <a:pt x="882" y="1619"/>
                    </a:lnTo>
                    <a:cubicBezTo>
                      <a:pt x="942" y="1680"/>
                      <a:pt x="1033" y="1710"/>
                      <a:pt x="1125" y="1710"/>
                    </a:cubicBezTo>
                    <a:cubicBezTo>
                      <a:pt x="1216" y="1710"/>
                      <a:pt x="1277" y="1680"/>
                      <a:pt x="1337" y="1649"/>
                    </a:cubicBezTo>
                    <a:cubicBezTo>
                      <a:pt x="1489" y="1528"/>
                      <a:pt x="1489" y="1346"/>
                      <a:pt x="1398" y="1194"/>
                    </a:cubicBezTo>
                    <a:lnTo>
                      <a:pt x="608" y="130"/>
                    </a:lnTo>
                    <a:cubicBezTo>
                      <a:pt x="533" y="37"/>
                      <a:pt x="436" y="1"/>
                      <a:pt x="33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9" name="Google Shape;1909;p32"/>
              <p:cNvSpPr/>
              <p:nvPr/>
            </p:nvSpPr>
            <p:spPr>
              <a:xfrm>
                <a:off x="7185050" y="1798650"/>
                <a:ext cx="44100" cy="30875"/>
              </a:xfrm>
              <a:custGeom>
                <a:rect b="b" l="l" r="r" t="t"/>
                <a:pathLst>
                  <a:path extrusionOk="0" h="1235" w="1764">
                    <a:moveTo>
                      <a:pt x="389" y="0"/>
                    </a:moveTo>
                    <a:cubicBezTo>
                      <a:pt x="272" y="0"/>
                      <a:pt x="154" y="61"/>
                      <a:pt x="92" y="164"/>
                    </a:cubicBezTo>
                    <a:cubicBezTo>
                      <a:pt x="1" y="316"/>
                      <a:pt x="61" y="529"/>
                      <a:pt x="213" y="620"/>
                    </a:cubicBezTo>
                    <a:lnTo>
                      <a:pt x="1216" y="1168"/>
                    </a:lnTo>
                    <a:cubicBezTo>
                      <a:pt x="1277" y="1228"/>
                      <a:pt x="1338" y="1228"/>
                      <a:pt x="1368" y="1228"/>
                    </a:cubicBezTo>
                    <a:cubicBezTo>
                      <a:pt x="1385" y="1232"/>
                      <a:pt x="1401" y="1234"/>
                      <a:pt x="1417" y="1234"/>
                    </a:cubicBezTo>
                    <a:cubicBezTo>
                      <a:pt x="1522" y="1234"/>
                      <a:pt x="1624" y="1155"/>
                      <a:pt x="1703" y="1076"/>
                    </a:cubicBezTo>
                    <a:cubicBezTo>
                      <a:pt x="1763" y="894"/>
                      <a:pt x="1733" y="681"/>
                      <a:pt x="1581" y="620"/>
                    </a:cubicBezTo>
                    <a:lnTo>
                      <a:pt x="548" y="43"/>
                    </a:lnTo>
                    <a:cubicBezTo>
                      <a:pt x="499" y="14"/>
                      <a:pt x="444" y="0"/>
                      <a:pt x="38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0" name="Google Shape;1910;p32"/>
              <p:cNvSpPr/>
              <p:nvPr/>
            </p:nvSpPr>
            <p:spPr>
              <a:xfrm>
                <a:off x="7210875" y="1746375"/>
                <a:ext cx="41825" cy="42725"/>
              </a:xfrm>
              <a:custGeom>
                <a:rect b="b" l="l" r="r" t="t"/>
                <a:pathLst>
                  <a:path extrusionOk="0" h="1709" w="1673">
                    <a:moveTo>
                      <a:pt x="334" y="1"/>
                    </a:moveTo>
                    <a:cubicBezTo>
                      <a:pt x="264" y="1"/>
                      <a:pt x="199" y="21"/>
                      <a:pt x="153" y="67"/>
                    </a:cubicBezTo>
                    <a:cubicBezTo>
                      <a:pt x="1" y="189"/>
                      <a:pt x="1" y="432"/>
                      <a:pt x="123" y="523"/>
                    </a:cubicBezTo>
                    <a:lnTo>
                      <a:pt x="1034" y="1587"/>
                    </a:lnTo>
                    <a:cubicBezTo>
                      <a:pt x="1126" y="1678"/>
                      <a:pt x="1186" y="1708"/>
                      <a:pt x="1308" y="1708"/>
                    </a:cubicBezTo>
                    <a:cubicBezTo>
                      <a:pt x="1369" y="1708"/>
                      <a:pt x="1460" y="1678"/>
                      <a:pt x="1521" y="1648"/>
                    </a:cubicBezTo>
                    <a:cubicBezTo>
                      <a:pt x="1673" y="1526"/>
                      <a:pt x="1673" y="1283"/>
                      <a:pt x="1582" y="1192"/>
                    </a:cubicBezTo>
                    <a:lnTo>
                      <a:pt x="670" y="128"/>
                    </a:lnTo>
                    <a:cubicBezTo>
                      <a:pt x="576" y="53"/>
                      <a:pt x="447" y="1"/>
                      <a:pt x="33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1" name="Google Shape;1911;p32"/>
              <p:cNvSpPr/>
              <p:nvPr/>
            </p:nvSpPr>
            <p:spPr>
              <a:xfrm>
                <a:off x="7254950" y="1720775"/>
                <a:ext cx="31200" cy="32600"/>
              </a:xfrm>
              <a:custGeom>
                <a:rect b="b" l="l" r="r" t="t"/>
                <a:pathLst>
                  <a:path extrusionOk="0" h="1304" w="1248">
                    <a:moveTo>
                      <a:pt x="367" y="0"/>
                    </a:moveTo>
                    <a:cubicBezTo>
                      <a:pt x="288" y="0"/>
                      <a:pt x="210" y="31"/>
                      <a:pt x="153" y="88"/>
                    </a:cubicBezTo>
                    <a:cubicBezTo>
                      <a:pt x="1" y="179"/>
                      <a:pt x="1" y="422"/>
                      <a:pt x="123" y="544"/>
                    </a:cubicBezTo>
                    <a:lnTo>
                      <a:pt x="639" y="1182"/>
                    </a:lnTo>
                    <a:cubicBezTo>
                      <a:pt x="730" y="1243"/>
                      <a:pt x="791" y="1304"/>
                      <a:pt x="913" y="1304"/>
                    </a:cubicBezTo>
                    <a:cubicBezTo>
                      <a:pt x="974" y="1304"/>
                      <a:pt x="1065" y="1304"/>
                      <a:pt x="1095" y="1213"/>
                    </a:cubicBezTo>
                    <a:cubicBezTo>
                      <a:pt x="1247" y="1091"/>
                      <a:pt x="1247" y="878"/>
                      <a:pt x="1126" y="757"/>
                    </a:cubicBezTo>
                    <a:lnTo>
                      <a:pt x="609" y="118"/>
                    </a:lnTo>
                    <a:cubicBezTo>
                      <a:pt x="545" y="38"/>
                      <a:pt x="455" y="0"/>
                      <a:pt x="36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2" name="Google Shape;1912;p32"/>
              <p:cNvSpPr/>
              <p:nvPr/>
            </p:nvSpPr>
            <p:spPr>
              <a:xfrm>
                <a:off x="7222275" y="1841675"/>
                <a:ext cx="44875" cy="27975"/>
              </a:xfrm>
              <a:custGeom>
                <a:rect b="b" l="l" r="r" t="t"/>
                <a:pathLst>
                  <a:path extrusionOk="0" h="1119" w="1795">
                    <a:moveTo>
                      <a:pt x="417" y="1"/>
                    </a:moveTo>
                    <a:cubicBezTo>
                      <a:pt x="283" y="1"/>
                      <a:pt x="137" y="63"/>
                      <a:pt x="92" y="176"/>
                    </a:cubicBezTo>
                    <a:cubicBezTo>
                      <a:pt x="1" y="328"/>
                      <a:pt x="92" y="571"/>
                      <a:pt x="244" y="632"/>
                    </a:cubicBezTo>
                    <a:lnTo>
                      <a:pt x="1217" y="1088"/>
                    </a:lnTo>
                    <a:cubicBezTo>
                      <a:pt x="1247" y="1118"/>
                      <a:pt x="1308" y="1118"/>
                      <a:pt x="1369" y="1118"/>
                    </a:cubicBezTo>
                    <a:cubicBezTo>
                      <a:pt x="1490" y="1118"/>
                      <a:pt x="1612" y="1057"/>
                      <a:pt x="1673" y="936"/>
                    </a:cubicBezTo>
                    <a:cubicBezTo>
                      <a:pt x="1794" y="754"/>
                      <a:pt x="1733" y="571"/>
                      <a:pt x="1521" y="480"/>
                    </a:cubicBezTo>
                    <a:lnTo>
                      <a:pt x="548" y="24"/>
                    </a:lnTo>
                    <a:cubicBezTo>
                      <a:pt x="509" y="8"/>
                      <a:pt x="463" y="1"/>
                      <a:pt x="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3" name="Google Shape;1913;p32"/>
              <p:cNvSpPr/>
              <p:nvPr/>
            </p:nvSpPr>
            <p:spPr>
              <a:xfrm>
                <a:off x="7280800" y="1786275"/>
                <a:ext cx="32700" cy="40050"/>
              </a:xfrm>
              <a:custGeom>
                <a:rect b="b" l="l" r="r" t="t"/>
                <a:pathLst>
                  <a:path extrusionOk="0" h="1602" w="1308">
                    <a:moveTo>
                      <a:pt x="362" y="0"/>
                    </a:moveTo>
                    <a:cubicBezTo>
                      <a:pt x="301" y="0"/>
                      <a:pt x="240" y="17"/>
                      <a:pt x="183" y="52"/>
                    </a:cubicBezTo>
                    <a:cubicBezTo>
                      <a:pt x="31" y="143"/>
                      <a:pt x="0" y="355"/>
                      <a:pt x="61" y="477"/>
                    </a:cubicBezTo>
                    <a:lnTo>
                      <a:pt x="669" y="1450"/>
                    </a:lnTo>
                    <a:cubicBezTo>
                      <a:pt x="760" y="1571"/>
                      <a:pt x="851" y="1602"/>
                      <a:pt x="943" y="1602"/>
                    </a:cubicBezTo>
                    <a:cubicBezTo>
                      <a:pt x="1003" y="1602"/>
                      <a:pt x="1064" y="1602"/>
                      <a:pt x="1125" y="1571"/>
                    </a:cubicBezTo>
                    <a:cubicBezTo>
                      <a:pt x="1277" y="1450"/>
                      <a:pt x="1307" y="1237"/>
                      <a:pt x="1247" y="1115"/>
                    </a:cubicBezTo>
                    <a:lnTo>
                      <a:pt x="639" y="143"/>
                    </a:lnTo>
                    <a:cubicBezTo>
                      <a:pt x="563" y="48"/>
                      <a:pt x="463" y="0"/>
                      <a:pt x="3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4" name="Google Shape;1914;p32"/>
              <p:cNvSpPr/>
              <p:nvPr/>
            </p:nvSpPr>
            <p:spPr>
              <a:xfrm>
                <a:off x="7274725" y="1830950"/>
                <a:ext cx="38775" cy="38700"/>
              </a:xfrm>
              <a:custGeom>
                <a:rect b="b" l="l" r="r" t="t"/>
                <a:pathLst>
                  <a:path extrusionOk="0" h="1548" w="1551">
                    <a:moveTo>
                      <a:pt x="366" y="1"/>
                    </a:moveTo>
                    <a:cubicBezTo>
                      <a:pt x="287" y="1"/>
                      <a:pt x="210" y="31"/>
                      <a:pt x="152" y="88"/>
                    </a:cubicBezTo>
                    <a:cubicBezTo>
                      <a:pt x="0" y="179"/>
                      <a:pt x="0" y="423"/>
                      <a:pt x="122" y="544"/>
                    </a:cubicBezTo>
                    <a:lnTo>
                      <a:pt x="942" y="1456"/>
                    </a:lnTo>
                    <a:cubicBezTo>
                      <a:pt x="1034" y="1517"/>
                      <a:pt x="1094" y="1547"/>
                      <a:pt x="1186" y="1547"/>
                    </a:cubicBezTo>
                    <a:cubicBezTo>
                      <a:pt x="1246" y="1547"/>
                      <a:pt x="1338" y="1517"/>
                      <a:pt x="1398" y="1486"/>
                    </a:cubicBezTo>
                    <a:cubicBezTo>
                      <a:pt x="1550" y="1365"/>
                      <a:pt x="1550" y="1152"/>
                      <a:pt x="1459" y="1031"/>
                    </a:cubicBezTo>
                    <a:lnTo>
                      <a:pt x="608" y="119"/>
                    </a:lnTo>
                    <a:cubicBezTo>
                      <a:pt x="544" y="38"/>
                      <a:pt x="454" y="1"/>
                      <a:pt x="3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15" name="Google Shape;1915;p32"/>
            <p:cNvGrpSpPr/>
            <p:nvPr/>
          </p:nvGrpSpPr>
          <p:grpSpPr>
            <a:xfrm>
              <a:off x="8845600" y="483700"/>
              <a:ext cx="587425" cy="348600"/>
              <a:chOff x="1439500" y="3797725"/>
              <a:chExt cx="587425" cy="348600"/>
            </a:xfrm>
          </p:grpSpPr>
          <p:sp>
            <p:nvSpPr>
              <p:cNvPr id="1916" name="Google Shape;1916;p32"/>
              <p:cNvSpPr/>
              <p:nvPr/>
            </p:nvSpPr>
            <p:spPr>
              <a:xfrm>
                <a:off x="1643150" y="3909825"/>
                <a:ext cx="383775" cy="188675"/>
              </a:xfrm>
              <a:custGeom>
                <a:rect b="b" l="l" r="r" t="t"/>
                <a:pathLst>
                  <a:path extrusionOk="0" h="7547" w="15351">
                    <a:moveTo>
                      <a:pt x="14408" y="1342"/>
                    </a:moveTo>
                    <a:cubicBezTo>
                      <a:pt x="14287" y="1737"/>
                      <a:pt x="14135" y="2162"/>
                      <a:pt x="13891" y="2679"/>
                    </a:cubicBezTo>
                    <a:cubicBezTo>
                      <a:pt x="13071" y="4564"/>
                      <a:pt x="11521" y="6813"/>
                      <a:pt x="8663" y="6904"/>
                    </a:cubicBezTo>
                    <a:cubicBezTo>
                      <a:pt x="8580" y="6907"/>
                      <a:pt x="8498" y="6908"/>
                      <a:pt x="8415" y="6908"/>
                    </a:cubicBezTo>
                    <a:cubicBezTo>
                      <a:pt x="5375" y="6908"/>
                      <a:pt x="3035" y="5293"/>
                      <a:pt x="1733" y="4169"/>
                    </a:cubicBezTo>
                    <a:lnTo>
                      <a:pt x="1733" y="4169"/>
                    </a:lnTo>
                    <a:cubicBezTo>
                      <a:pt x="2723" y="4482"/>
                      <a:pt x="4120" y="4811"/>
                      <a:pt x="5765" y="4811"/>
                    </a:cubicBezTo>
                    <a:cubicBezTo>
                      <a:pt x="8262" y="4811"/>
                      <a:pt x="11329" y="4054"/>
                      <a:pt x="14408" y="1342"/>
                    </a:cubicBezTo>
                    <a:close/>
                    <a:moveTo>
                      <a:pt x="14985" y="0"/>
                    </a:moveTo>
                    <a:cubicBezTo>
                      <a:pt x="14912" y="0"/>
                      <a:pt x="14838" y="30"/>
                      <a:pt x="14773" y="96"/>
                    </a:cubicBezTo>
                    <a:cubicBezTo>
                      <a:pt x="11529" y="3284"/>
                      <a:pt x="8304" y="4155"/>
                      <a:pt x="5743" y="4155"/>
                    </a:cubicBezTo>
                    <a:cubicBezTo>
                      <a:pt x="2762" y="4155"/>
                      <a:pt x="681" y="2974"/>
                      <a:pt x="517" y="2892"/>
                    </a:cubicBezTo>
                    <a:cubicBezTo>
                      <a:pt x="467" y="2872"/>
                      <a:pt x="416" y="2862"/>
                      <a:pt x="367" y="2862"/>
                    </a:cubicBezTo>
                    <a:cubicBezTo>
                      <a:pt x="267" y="2862"/>
                      <a:pt x="173" y="2902"/>
                      <a:pt x="92" y="2983"/>
                    </a:cubicBezTo>
                    <a:cubicBezTo>
                      <a:pt x="31" y="3105"/>
                      <a:pt x="1" y="3287"/>
                      <a:pt x="92" y="3409"/>
                    </a:cubicBezTo>
                    <a:cubicBezTo>
                      <a:pt x="271" y="3558"/>
                      <a:pt x="3322" y="7547"/>
                      <a:pt x="8411" y="7547"/>
                    </a:cubicBezTo>
                    <a:cubicBezTo>
                      <a:pt x="8505" y="7547"/>
                      <a:pt x="8599" y="7545"/>
                      <a:pt x="8694" y="7542"/>
                    </a:cubicBezTo>
                    <a:cubicBezTo>
                      <a:pt x="11885" y="7451"/>
                      <a:pt x="13648" y="4989"/>
                      <a:pt x="14560" y="2953"/>
                    </a:cubicBezTo>
                    <a:cubicBezTo>
                      <a:pt x="15107" y="1585"/>
                      <a:pt x="15350" y="460"/>
                      <a:pt x="15350" y="400"/>
                    </a:cubicBezTo>
                    <a:cubicBezTo>
                      <a:pt x="15350" y="278"/>
                      <a:pt x="15259" y="126"/>
                      <a:pt x="15168" y="65"/>
                    </a:cubicBezTo>
                    <a:cubicBezTo>
                      <a:pt x="15112" y="23"/>
                      <a:pt x="15049" y="0"/>
                      <a:pt x="1498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7" name="Google Shape;1917;p32"/>
              <p:cNvSpPr/>
              <p:nvPr/>
            </p:nvSpPr>
            <p:spPr>
              <a:xfrm>
                <a:off x="1439500" y="3821500"/>
                <a:ext cx="329825" cy="324825"/>
              </a:xfrm>
              <a:custGeom>
                <a:rect b="b" l="l" r="r" t="t"/>
                <a:pathLst>
                  <a:path extrusionOk="0" h="12993" w="13193">
                    <a:moveTo>
                      <a:pt x="2706" y="1774"/>
                    </a:moveTo>
                    <a:lnTo>
                      <a:pt x="2706" y="1774"/>
                    </a:lnTo>
                    <a:cubicBezTo>
                      <a:pt x="3283" y="8796"/>
                      <a:pt x="8329" y="11410"/>
                      <a:pt x="11095" y="12291"/>
                    </a:cubicBezTo>
                    <a:cubicBezTo>
                      <a:pt x="10863" y="12306"/>
                      <a:pt x="10613" y="12315"/>
                      <a:pt x="10349" y="12315"/>
                    </a:cubicBezTo>
                    <a:cubicBezTo>
                      <a:pt x="8465" y="12315"/>
                      <a:pt x="5845" y="11859"/>
                      <a:pt x="3739" y="9860"/>
                    </a:cubicBezTo>
                    <a:cubicBezTo>
                      <a:pt x="1156" y="7428"/>
                      <a:pt x="1946" y="3781"/>
                      <a:pt x="2706" y="1774"/>
                    </a:cubicBezTo>
                    <a:close/>
                    <a:moveTo>
                      <a:pt x="2908" y="1"/>
                    </a:moveTo>
                    <a:cubicBezTo>
                      <a:pt x="2793" y="1"/>
                      <a:pt x="2685" y="46"/>
                      <a:pt x="2615" y="163"/>
                    </a:cubicBezTo>
                    <a:cubicBezTo>
                      <a:pt x="2615" y="163"/>
                      <a:pt x="2523" y="346"/>
                      <a:pt x="2371" y="741"/>
                    </a:cubicBezTo>
                    <a:cubicBezTo>
                      <a:pt x="1581" y="2595"/>
                      <a:pt x="1" y="7276"/>
                      <a:pt x="3253" y="10346"/>
                    </a:cubicBezTo>
                    <a:cubicBezTo>
                      <a:pt x="5527" y="12532"/>
                      <a:pt x="8373" y="12993"/>
                      <a:pt x="10387" y="12993"/>
                    </a:cubicBezTo>
                    <a:cubicBezTo>
                      <a:pt x="11819" y="12993"/>
                      <a:pt x="12830" y="12760"/>
                      <a:pt x="12919" y="12747"/>
                    </a:cubicBezTo>
                    <a:cubicBezTo>
                      <a:pt x="13040" y="12717"/>
                      <a:pt x="13132" y="12626"/>
                      <a:pt x="13162" y="12565"/>
                    </a:cubicBezTo>
                    <a:cubicBezTo>
                      <a:pt x="13192" y="12504"/>
                      <a:pt x="13192" y="12443"/>
                      <a:pt x="13192" y="12413"/>
                    </a:cubicBezTo>
                    <a:cubicBezTo>
                      <a:pt x="13162" y="12261"/>
                      <a:pt x="13040" y="12139"/>
                      <a:pt x="12888" y="12109"/>
                    </a:cubicBezTo>
                    <a:cubicBezTo>
                      <a:pt x="12767" y="12109"/>
                      <a:pt x="3223" y="10741"/>
                      <a:pt x="3283" y="315"/>
                    </a:cubicBezTo>
                    <a:cubicBezTo>
                      <a:pt x="3283" y="163"/>
                      <a:pt x="3162" y="42"/>
                      <a:pt x="3010" y="11"/>
                    </a:cubicBezTo>
                    <a:cubicBezTo>
                      <a:pt x="2976" y="5"/>
                      <a:pt x="2941" y="1"/>
                      <a:pt x="290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8" name="Google Shape;1918;p32"/>
              <p:cNvSpPr/>
              <p:nvPr/>
            </p:nvSpPr>
            <p:spPr>
              <a:xfrm>
                <a:off x="1574775" y="3797725"/>
                <a:ext cx="284225" cy="180750"/>
              </a:xfrm>
              <a:custGeom>
                <a:rect b="b" l="l" r="r" t="t"/>
                <a:pathLst>
                  <a:path extrusionOk="0" h="7230" w="11369">
                    <a:moveTo>
                      <a:pt x="912" y="1570"/>
                    </a:moveTo>
                    <a:lnTo>
                      <a:pt x="912" y="1570"/>
                    </a:lnTo>
                    <a:cubicBezTo>
                      <a:pt x="1672" y="2634"/>
                      <a:pt x="3040" y="4184"/>
                      <a:pt x="4772" y="4823"/>
                    </a:cubicBezTo>
                    <a:cubicBezTo>
                      <a:pt x="6444" y="5522"/>
                      <a:pt x="8359" y="5674"/>
                      <a:pt x="9605" y="5704"/>
                    </a:cubicBezTo>
                    <a:cubicBezTo>
                      <a:pt x="8735" y="6091"/>
                      <a:pt x="7496" y="6527"/>
                      <a:pt x="6169" y="6527"/>
                    </a:cubicBezTo>
                    <a:cubicBezTo>
                      <a:pt x="5411" y="6527"/>
                      <a:pt x="4623" y="6384"/>
                      <a:pt x="3860" y="6008"/>
                    </a:cubicBezTo>
                    <a:cubicBezTo>
                      <a:pt x="1793" y="5035"/>
                      <a:pt x="1125" y="2938"/>
                      <a:pt x="912" y="1570"/>
                    </a:cubicBezTo>
                    <a:close/>
                    <a:moveTo>
                      <a:pt x="498" y="1"/>
                    </a:moveTo>
                    <a:cubicBezTo>
                      <a:pt x="463" y="1"/>
                      <a:pt x="429" y="7"/>
                      <a:pt x="395" y="20"/>
                    </a:cubicBezTo>
                    <a:cubicBezTo>
                      <a:pt x="274" y="51"/>
                      <a:pt x="152" y="172"/>
                      <a:pt x="152" y="324"/>
                    </a:cubicBezTo>
                    <a:cubicBezTo>
                      <a:pt x="152" y="507"/>
                      <a:pt x="0" y="4914"/>
                      <a:pt x="3556" y="6616"/>
                    </a:cubicBezTo>
                    <a:cubicBezTo>
                      <a:pt x="4463" y="7062"/>
                      <a:pt x="5388" y="7230"/>
                      <a:pt x="6265" y="7230"/>
                    </a:cubicBezTo>
                    <a:cubicBezTo>
                      <a:pt x="8858" y="7230"/>
                      <a:pt x="11042" y="5765"/>
                      <a:pt x="11155" y="5674"/>
                    </a:cubicBezTo>
                    <a:cubicBezTo>
                      <a:pt x="11216" y="5643"/>
                      <a:pt x="11246" y="5613"/>
                      <a:pt x="11277" y="5522"/>
                    </a:cubicBezTo>
                    <a:cubicBezTo>
                      <a:pt x="11368" y="5370"/>
                      <a:pt x="11277" y="5157"/>
                      <a:pt x="11155" y="5066"/>
                    </a:cubicBezTo>
                    <a:lnTo>
                      <a:pt x="10942" y="5066"/>
                    </a:lnTo>
                    <a:cubicBezTo>
                      <a:pt x="10814" y="5074"/>
                      <a:pt x="10481" y="5093"/>
                      <a:pt x="10014" y="5093"/>
                    </a:cubicBezTo>
                    <a:cubicBezTo>
                      <a:pt x="8825" y="5093"/>
                      <a:pt x="6771" y="4974"/>
                      <a:pt x="5046" y="4276"/>
                    </a:cubicBezTo>
                    <a:cubicBezTo>
                      <a:pt x="2523" y="3242"/>
                      <a:pt x="790" y="203"/>
                      <a:pt x="790" y="172"/>
                    </a:cubicBezTo>
                    <a:cubicBezTo>
                      <a:pt x="743" y="77"/>
                      <a:pt x="621" y="1"/>
                      <a:pt x="4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19" name="Google Shape;1919;p32"/>
            <p:cNvGrpSpPr/>
            <p:nvPr/>
          </p:nvGrpSpPr>
          <p:grpSpPr>
            <a:xfrm>
              <a:off x="7641075" y="-163037"/>
              <a:ext cx="595000" cy="398975"/>
              <a:chOff x="6769400" y="3772725"/>
              <a:chExt cx="595000" cy="398975"/>
            </a:xfrm>
          </p:grpSpPr>
          <p:sp>
            <p:nvSpPr>
              <p:cNvPr id="1920" name="Google Shape;1920;p32"/>
              <p:cNvSpPr/>
              <p:nvPr/>
            </p:nvSpPr>
            <p:spPr>
              <a:xfrm>
                <a:off x="6769400" y="3772725"/>
                <a:ext cx="595000" cy="398975"/>
              </a:xfrm>
              <a:custGeom>
                <a:rect b="b" l="l" r="r" t="t"/>
                <a:pathLst>
                  <a:path extrusionOk="0" h="15959" w="23800">
                    <a:moveTo>
                      <a:pt x="19271" y="4485"/>
                    </a:moveTo>
                    <a:cubicBezTo>
                      <a:pt x="20760" y="4789"/>
                      <a:pt x="22523" y="5276"/>
                      <a:pt x="22949" y="5853"/>
                    </a:cubicBezTo>
                    <a:cubicBezTo>
                      <a:pt x="23070" y="5944"/>
                      <a:pt x="23040" y="6066"/>
                      <a:pt x="23040" y="6096"/>
                    </a:cubicBezTo>
                    <a:cubicBezTo>
                      <a:pt x="23040" y="6157"/>
                      <a:pt x="22979" y="6187"/>
                      <a:pt x="22979" y="6248"/>
                    </a:cubicBezTo>
                    <a:cubicBezTo>
                      <a:pt x="22918" y="6400"/>
                      <a:pt x="22797" y="6491"/>
                      <a:pt x="22645" y="6491"/>
                    </a:cubicBezTo>
                    <a:cubicBezTo>
                      <a:pt x="22607" y="6498"/>
                      <a:pt x="22567" y="6500"/>
                      <a:pt x="22525" y="6500"/>
                    </a:cubicBezTo>
                    <a:cubicBezTo>
                      <a:pt x="21736" y="6500"/>
                      <a:pt x="20339" y="5438"/>
                      <a:pt x="19271" y="4485"/>
                    </a:cubicBezTo>
                    <a:close/>
                    <a:moveTo>
                      <a:pt x="12196" y="644"/>
                    </a:moveTo>
                    <a:cubicBezTo>
                      <a:pt x="13108" y="644"/>
                      <a:pt x="14034" y="873"/>
                      <a:pt x="14833" y="1507"/>
                    </a:cubicBezTo>
                    <a:cubicBezTo>
                      <a:pt x="15745" y="2236"/>
                      <a:pt x="16079" y="3087"/>
                      <a:pt x="15897" y="4090"/>
                    </a:cubicBezTo>
                    <a:cubicBezTo>
                      <a:pt x="15654" y="5184"/>
                      <a:pt x="14864" y="6096"/>
                      <a:pt x="14864" y="6096"/>
                    </a:cubicBezTo>
                    <a:cubicBezTo>
                      <a:pt x="14803" y="6157"/>
                      <a:pt x="14803" y="6157"/>
                      <a:pt x="14803" y="6187"/>
                    </a:cubicBezTo>
                    <a:lnTo>
                      <a:pt x="14803" y="6218"/>
                    </a:lnTo>
                    <a:lnTo>
                      <a:pt x="14803" y="6248"/>
                    </a:lnTo>
                    <a:lnTo>
                      <a:pt x="14803" y="6309"/>
                    </a:lnTo>
                    <a:lnTo>
                      <a:pt x="14803" y="6370"/>
                    </a:lnTo>
                    <a:lnTo>
                      <a:pt x="14803" y="6400"/>
                    </a:lnTo>
                    <a:cubicBezTo>
                      <a:pt x="14803" y="6461"/>
                      <a:pt x="14803" y="6461"/>
                      <a:pt x="14864" y="6491"/>
                    </a:cubicBezTo>
                    <a:cubicBezTo>
                      <a:pt x="14864" y="6522"/>
                      <a:pt x="14894" y="6522"/>
                      <a:pt x="14894" y="6552"/>
                    </a:cubicBezTo>
                    <a:lnTo>
                      <a:pt x="14894" y="6613"/>
                    </a:lnTo>
                    <a:cubicBezTo>
                      <a:pt x="14924" y="6643"/>
                      <a:pt x="14924" y="6643"/>
                      <a:pt x="14985" y="6643"/>
                    </a:cubicBezTo>
                    <a:lnTo>
                      <a:pt x="15137" y="6643"/>
                    </a:lnTo>
                    <a:cubicBezTo>
                      <a:pt x="15328" y="6618"/>
                      <a:pt x="15516" y="6605"/>
                      <a:pt x="15700" y="6605"/>
                    </a:cubicBezTo>
                    <a:cubicBezTo>
                      <a:pt x="16601" y="6605"/>
                      <a:pt x="17403" y="6909"/>
                      <a:pt x="17934" y="7464"/>
                    </a:cubicBezTo>
                    <a:cubicBezTo>
                      <a:pt x="18572" y="8133"/>
                      <a:pt x="18815" y="9075"/>
                      <a:pt x="18633" y="10048"/>
                    </a:cubicBezTo>
                    <a:cubicBezTo>
                      <a:pt x="18389" y="11264"/>
                      <a:pt x="17508" y="12388"/>
                      <a:pt x="16201" y="13178"/>
                    </a:cubicBezTo>
                    <a:cubicBezTo>
                      <a:pt x="13751" y="14684"/>
                      <a:pt x="10069" y="15288"/>
                      <a:pt x="7036" y="15288"/>
                    </a:cubicBezTo>
                    <a:cubicBezTo>
                      <a:pt x="5477" y="15288"/>
                      <a:pt x="4090" y="15129"/>
                      <a:pt x="3131" y="14850"/>
                    </a:cubicBezTo>
                    <a:cubicBezTo>
                      <a:pt x="2158" y="14577"/>
                      <a:pt x="1945" y="14242"/>
                      <a:pt x="1854" y="14121"/>
                    </a:cubicBezTo>
                    <a:cubicBezTo>
                      <a:pt x="1672" y="13695"/>
                      <a:pt x="1611" y="13300"/>
                      <a:pt x="1672" y="12905"/>
                    </a:cubicBezTo>
                    <a:cubicBezTo>
                      <a:pt x="1824" y="12145"/>
                      <a:pt x="2462" y="11689"/>
                      <a:pt x="2462" y="11659"/>
                    </a:cubicBezTo>
                    <a:cubicBezTo>
                      <a:pt x="2584" y="11567"/>
                      <a:pt x="2675" y="11385"/>
                      <a:pt x="2584" y="11233"/>
                    </a:cubicBezTo>
                    <a:cubicBezTo>
                      <a:pt x="2533" y="11106"/>
                      <a:pt x="2419" y="11043"/>
                      <a:pt x="2295" y="11043"/>
                    </a:cubicBezTo>
                    <a:cubicBezTo>
                      <a:pt x="2270" y="11043"/>
                      <a:pt x="2244" y="11046"/>
                      <a:pt x="2219" y="11051"/>
                    </a:cubicBezTo>
                    <a:cubicBezTo>
                      <a:pt x="2219" y="11051"/>
                      <a:pt x="2017" y="11093"/>
                      <a:pt x="1759" y="11093"/>
                    </a:cubicBezTo>
                    <a:cubicBezTo>
                      <a:pt x="1527" y="11093"/>
                      <a:pt x="1250" y="11059"/>
                      <a:pt x="1034" y="10929"/>
                    </a:cubicBezTo>
                    <a:cubicBezTo>
                      <a:pt x="851" y="10808"/>
                      <a:pt x="760" y="10656"/>
                      <a:pt x="699" y="10443"/>
                    </a:cubicBezTo>
                    <a:cubicBezTo>
                      <a:pt x="638" y="10260"/>
                      <a:pt x="638" y="9987"/>
                      <a:pt x="699" y="9713"/>
                    </a:cubicBezTo>
                    <a:cubicBezTo>
                      <a:pt x="1155" y="7251"/>
                      <a:pt x="5441" y="2692"/>
                      <a:pt x="9605" y="1172"/>
                    </a:cubicBezTo>
                    <a:cubicBezTo>
                      <a:pt x="10356" y="881"/>
                      <a:pt x="11269" y="644"/>
                      <a:pt x="12196" y="644"/>
                    </a:cubicBezTo>
                    <a:close/>
                    <a:moveTo>
                      <a:pt x="12255" y="0"/>
                    </a:moveTo>
                    <a:cubicBezTo>
                      <a:pt x="11384" y="0"/>
                      <a:pt x="10434" y="188"/>
                      <a:pt x="9423" y="564"/>
                    </a:cubicBezTo>
                    <a:cubicBezTo>
                      <a:pt x="5015" y="2206"/>
                      <a:pt x="608" y="6887"/>
                      <a:pt x="91" y="9592"/>
                    </a:cubicBezTo>
                    <a:cubicBezTo>
                      <a:pt x="0" y="9926"/>
                      <a:pt x="0" y="10291"/>
                      <a:pt x="91" y="10595"/>
                    </a:cubicBezTo>
                    <a:cubicBezTo>
                      <a:pt x="152" y="11020"/>
                      <a:pt x="395" y="11324"/>
                      <a:pt x="730" y="11507"/>
                    </a:cubicBezTo>
                    <a:cubicBezTo>
                      <a:pt x="942" y="11659"/>
                      <a:pt x="1246" y="11719"/>
                      <a:pt x="1489" y="11780"/>
                    </a:cubicBezTo>
                    <a:cubicBezTo>
                      <a:pt x="1307" y="12023"/>
                      <a:pt x="1094" y="12388"/>
                      <a:pt x="1034" y="12783"/>
                    </a:cubicBezTo>
                    <a:cubicBezTo>
                      <a:pt x="912" y="13330"/>
                      <a:pt x="1034" y="13878"/>
                      <a:pt x="1307" y="14425"/>
                    </a:cubicBezTo>
                    <a:cubicBezTo>
                      <a:pt x="1520" y="14881"/>
                      <a:pt x="2067" y="15215"/>
                      <a:pt x="2918" y="15489"/>
                    </a:cubicBezTo>
                    <a:cubicBezTo>
                      <a:pt x="3932" y="15788"/>
                      <a:pt x="5389" y="15958"/>
                      <a:pt x="7026" y="15958"/>
                    </a:cubicBezTo>
                    <a:cubicBezTo>
                      <a:pt x="10199" y="15958"/>
                      <a:pt x="14050" y="15320"/>
                      <a:pt x="16657" y="13756"/>
                    </a:cubicBezTo>
                    <a:cubicBezTo>
                      <a:pt x="18116" y="12844"/>
                      <a:pt x="19119" y="11567"/>
                      <a:pt x="19393" y="10200"/>
                    </a:cubicBezTo>
                    <a:cubicBezTo>
                      <a:pt x="19605" y="9045"/>
                      <a:pt x="19301" y="7859"/>
                      <a:pt x="18511" y="7069"/>
                    </a:cubicBezTo>
                    <a:cubicBezTo>
                      <a:pt x="17873" y="6400"/>
                      <a:pt x="17022" y="6035"/>
                      <a:pt x="16049" y="6005"/>
                    </a:cubicBezTo>
                    <a:cubicBezTo>
                      <a:pt x="16535" y="5580"/>
                      <a:pt x="17295" y="4972"/>
                      <a:pt x="18238" y="4425"/>
                    </a:cubicBezTo>
                    <a:cubicBezTo>
                      <a:pt x="18938" y="5096"/>
                      <a:pt x="21182" y="7171"/>
                      <a:pt x="22597" y="7171"/>
                    </a:cubicBezTo>
                    <a:cubicBezTo>
                      <a:pt x="22655" y="7171"/>
                      <a:pt x="22712" y="7167"/>
                      <a:pt x="22766" y="7160"/>
                    </a:cubicBezTo>
                    <a:cubicBezTo>
                      <a:pt x="23101" y="7130"/>
                      <a:pt x="23405" y="6887"/>
                      <a:pt x="23587" y="6583"/>
                    </a:cubicBezTo>
                    <a:cubicBezTo>
                      <a:pt x="23800" y="6218"/>
                      <a:pt x="23800" y="5792"/>
                      <a:pt x="23526" y="5458"/>
                    </a:cubicBezTo>
                    <a:cubicBezTo>
                      <a:pt x="22888" y="4577"/>
                      <a:pt x="20791" y="4090"/>
                      <a:pt x="19453" y="3847"/>
                    </a:cubicBezTo>
                    <a:cubicBezTo>
                      <a:pt x="20458" y="3477"/>
                      <a:pt x="21555" y="3222"/>
                      <a:pt x="22784" y="3222"/>
                    </a:cubicBezTo>
                    <a:cubicBezTo>
                      <a:pt x="22968" y="3222"/>
                      <a:pt x="23154" y="3227"/>
                      <a:pt x="23344" y="3239"/>
                    </a:cubicBezTo>
                    <a:cubicBezTo>
                      <a:pt x="23526" y="3239"/>
                      <a:pt x="23678" y="3148"/>
                      <a:pt x="23678" y="2935"/>
                    </a:cubicBezTo>
                    <a:cubicBezTo>
                      <a:pt x="23678" y="2753"/>
                      <a:pt x="23557" y="2601"/>
                      <a:pt x="23374" y="2601"/>
                    </a:cubicBezTo>
                    <a:cubicBezTo>
                      <a:pt x="23155" y="2585"/>
                      <a:pt x="22938" y="2578"/>
                      <a:pt x="22724" y="2578"/>
                    </a:cubicBezTo>
                    <a:cubicBezTo>
                      <a:pt x="20011" y="2578"/>
                      <a:pt x="17794" y="3777"/>
                      <a:pt x="16414" y="4820"/>
                    </a:cubicBezTo>
                    <a:cubicBezTo>
                      <a:pt x="16505" y="4607"/>
                      <a:pt x="16535" y="4425"/>
                      <a:pt x="16566" y="4242"/>
                    </a:cubicBezTo>
                    <a:cubicBezTo>
                      <a:pt x="16809" y="2996"/>
                      <a:pt x="16353" y="1902"/>
                      <a:pt x="15289" y="1020"/>
                    </a:cubicBezTo>
                    <a:cubicBezTo>
                      <a:pt x="14452" y="340"/>
                      <a:pt x="13426" y="0"/>
                      <a:pt x="1225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1" name="Google Shape;1921;p32"/>
              <p:cNvSpPr/>
              <p:nvPr/>
            </p:nvSpPr>
            <p:spPr>
              <a:xfrm>
                <a:off x="6817850" y="3820425"/>
                <a:ext cx="346625" cy="187375"/>
              </a:xfrm>
              <a:custGeom>
                <a:rect b="b" l="l" r="r" t="t"/>
                <a:pathLst>
                  <a:path extrusionOk="0" h="7495" w="13865">
                    <a:moveTo>
                      <a:pt x="9414" y="0"/>
                    </a:moveTo>
                    <a:cubicBezTo>
                      <a:pt x="9168" y="0"/>
                      <a:pt x="8928" y="18"/>
                      <a:pt x="8701" y="54"/>
                    </a:cubicBezTo>
                    <a:cubicBezTo>
                      <a:pt x="7029" y="328"/>
                      <a:pt x="5387" y="1665"/>
                      <a:pt x="4111" y="2669"/>
                    </a:cubicBezTo>
                    <a:cubicBezTo>
                      <a:pt x="2591" y="3945"/>
                      <a:pt x="1254" y="5404"/>
                      <a:pt x="190" y="7045"/>
                    </a:cubicBezTo>
                    <a:cubicBezTo>
                      <a:pt x="0" y="7277"/>
                      <a:pt x="234" y="7494"/>
                      <a:pt x="477" y="7494"/>
                    </a:cubicBezTo>
                    <a:cubicBezTo>
                      <a:pt x="584" y="7494"/>
                      <a:pt x="693" y="7452"/>
                      <a:pt x="767" y="7349"/>
                    </a:cubicBezTo>
                    <a:cubicBezTo>
                      <a:pt x="2561" y="4705"/>
                      <a:pt x="5083" y="2304"/>
                      <a:pt x="8032" y="966"/>
                    </a:cubicBezTo>
                    <a:cubicBezTo>
                      <a:pt x="8413" y="799"/>
                      <a:pt x="8931" y="711"/>
                      <a:pt x="9478" y="711"/>
                    </a:cubicBezTo>
                    <a:cubicBezTo>
                      <a:pt x="11113" y="711"/>
                      <a:pt x="13001" y="1492"/>
                      <a:pt x="12226" y="3246"/>
                    </a:cubicBezTo>
                    <a:cubicBezTo>
                      <a:pt x="12104" y="3511"/>
                      <a:pt x="12337" y="3735"/>
                      <a:pt x="12559" y="3735"/>
                    </a:cubicBezTo>
                    <a:cubicBezTo>
                      <a:pt x="12668" y="3735"/>
                      <a:pt x="12774" y="3680"/>
                      <a:pt x="12834" y="3550"/>
                    </a:cubicBezTo>
                    <a:cubicBezTo>
                      <a:pt x="13864" y="1219"/>
                      <a:pt x="11439" y="0"/>
                      <a:pt x="941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10">
    <p:spTree>
      <p:nvGrpSpPr>
        <p:cNvPr id="1922" name="Shape 1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3" name="Google Shape;1923;p33"/>
          <p:cNvSpPr txBox="1"/>
          <p:nvPr>
            <p:ph idx="1" type="subTitle"/>
          </p:nvPr>
        </p:nvSpPr>
        <p:spPr>
          <a:xfrm>
            <a:off x="2642625" y="1612050"/>
            <a:ext cx="3858900" cy="96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924" name="Google Shape;1924;p33"/>
          <p:cNvSpPr txBox="1"/>
          <p:nvPr>
            <p:ph type="ctrTitle"/>
          </p:nvPr>
        </p:nvSpPr>
        <p:spPr>
          <a:xfrm>
            <a:off x="1975650" y="647325"/>
            <a:ext cx="5192700" cy="1025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b="1" sz="3000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b="1" sz="3000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b="1" sz="3000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b="1" sz="3000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b="1" sz="3000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b="1" sz="3000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b="1" sz="3000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b="1" sz="3000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/>
        </p:txBody>
      </p:sp>
      <p:sp>
        <p:nvSpPr>
          <p:cNvPr id="1925" name="Google Shape;1925;p33"/>
          <p:cNvSpPr txBox="1"/>
          <p:nvPr/>
        </p:nvSpPr>
        <p:spPr>
          <a:xfrm>
            <a:off x="2729325" y="3983375"/>
            <a:ext cx="3685500" cy="500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CREDITS</a:t>
            </a: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: This presentation template was created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, including icons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1"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and infographics &amp; images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926" name="Google Shape;1926;p33"/>
          <p:cNvGrpSpPr/>
          <p:nvPr/>
        </p:nvGrpSpPr>
        <p:grpSpPr>
          <a:xfrm>
            <a:off x="6501525" y="2648850"/>
            <a:ext cx="2917713" cy="2749675"/>
            <a:chOff x="6501525" y="2648850"/>
            <a:chExt cx="2917713" cy="2749675"/>
          </a:xfrm>
        </p:grpSpPr>
        <p:sp>
          <p:nvSpPr>
            <p:cNvPr id="1927" name="Google Shape;1927;p33"/>
            <p:cNvSpPr/>
            <p:nvPr/>
          </p:nvSpPr>
          <p:spPr>
            <a:xfrm rot="2438912">
              <a:off x="8046598" y="3845572"/>
              <a:ext cx="750030" cy="719606"/>
            </a:xfrm>
            <a:custGeom>
              <a:rect b="b" l="l" r="r" t="t"/>
              <a:pathLst>
                <a:path extrusionOk="0" h="28785" w="30002">
                  <a:moveTo>
                    <a:pt x="13831" y="851"/>
                  </a:moveTo>
                  <a:cubicBezTo>
                    <a:pt x="14712" y="1368"/>
                    <a:pt x="15989" y="2371"/>
                    <a:pt x="17448" y="3800"/>
                  </a:cubicBezTo>
                  <a:cubicBezTo>
                    <a:pt x="17205" y="4103"/>
                    <a:pt x="16962" y="4316"/>
                    <a:pt x="16718" y="4559"/>
                  </a:cubicBezTo>
                  <a:cubicBezTo>
                    <a:pt x="15563" y="2888"/>
                    <a:pt x="14530" y="1611"/>
                    <a:pt x="13831" y="851"/>
                  </a:cubicBezTo>
                  <a:close/>
                  <a:moveTo>
                    <a:pt x="13071" y="1064"/>
                  </a:moveTo>
                  <a:lnTo>
                    <a:pt x="13071" y="1064"/>
                  </a:lnTo>
                  <a:cubicBezTo>
                    <a:pt x="13709" y="1733"/>
                    <a:pt x="14895" y="3070"/>
                    <a:pt x="16202" y="4955"/>
                  </a:cubicBezTo>
                  <a:cubicBezTo>
                    <a:pt x="15472" y="5532"/>
                    <a:pt x="14682" y="5927"/>
                    <a:pt x="13922" y="6140"/>
                  </a:cubicBezTo>
                  <a:cubicBezTo>
                    <a:pt x="13527" y="4468"/>
                    <a:pt x="13253" y="2766"/>
                    <a:pt x="13071" y="1064"/>
                  </a:cubicBezTo>
                  <a:close/>
                  <a:moveTo>
                    <a:pt x="12524" y="2219"/>
                  </a:moveTo>
                  <a:cubicBezTo>
                    <a:pt x="12737" y="3587"/>
                    <a:pt x="12949" y="4955"/>
                    <a:pt x="13253" y="6322"/>
                  </a:cubicBezTo>
                  <a:cubicBezTo>
                    <a:pt x="12797" y="6444"/>
                    <a:pt x="12402" y="6535"/>
                    <a:pt x="12007" y="6566"/>
                  </a:cubicBezTo>
                  <a:cubicBezTo>
                    <a:pt x="12098" y="4803"/>
                    <a:pt x="12311" y="3344"/>
                    <a:pt x="12524" y="2219"/>
                  </a:cubicBezTo>
                  <a:close/>
                  <a:moveTo>
                    <a:pt x="11977" y="1824"/>
                  </a:moveTo>
                  <a:lnTo>
                    <a:pt x="11977" y="1824"/>
                  </a:lnTo>
                  <a:cubicBezTo>
                    <a:pt x="11703" y="2948"/>
                    <a:pt x="11399" y="4620"/>
                    <a:pt x="11338" y="6626"/>
                  </a:cubicBezTo>
                  <a:cubicBezTo>
                    <a:pt x="11065" y="6687"/>
                    <a:pt x="10791" y="6687"/>
                    <a:pt x="10639" y="6687"/>
                  </a:cubicBezTo>
                  <a:cubicBezTo>
                    <a:pt x="10974" y="4620"/>
                    <a:pt x="11490" y="2888"/>
                    <a:pt x="11977" y="1824"/>
                  </a:cubicBezTo>
                  <a:close/>
                  <a:moveTo>
                    <a:pt x="17904" y="4286"/>
                  </a:moveTo>
                  <a:cubicBezTo>
                    <a:pt x="18421" y="4803"/>
                    <a:pt x="18968" y="5380"/>
                    <a:pt x="19484" y="6018"/>
                  </a:cubicBezTo>
                  <a:cubicBezTo>
                    <a:pt x="19181" y="6535"/>
                    <a:pt x="18846" y="6991"/>
                    <a:pt x="18481" y="7356"/>
                  </a:cubicBezTo>
                  <a:cubicBezTo>
                    <a:pt x="17995" y="6566"/>
                    <a:pt x="17570" y="5806"/>
                    <a:pt x="17083" y="5107"/>
                  </a:cubicBezTo>
                  <a:cubicBezTo>
                    <a:pt x="17357" y="4863"/>
                    <a:pt x="17630" y="4590"/>
                    <a:pt x="17904" y="4286"/>
                  </a:cubicBezTo>
                  <a:close/>
                  <a:moveTo>
                    <a:pt x="16536" y="5502"/>
                  </a:moveTo>
                  <a:cubicBezTo>
                    <a:pt x="16992" y="6170"/>
                    <a:pt x="17448" y="6930"/>
                    <a:pt x="17934" y="7781"/>
                  </a:cubicBezTo>
                  <a:cubicBezTo>
                    <a:pt x="16992" y="8663"/>
                    <a:pt x="15837" y="9180"/>
                    <a:pt x="14743" y="9514"/>
                  </a:cubicBezTo>
                  <a:cubicBezTo>
                    <a:pt x="14469" y="8602"/>
                    <a:pt x="14256" y="7690"/>
                    <a:pt x="14013" y="6778"/>
                  </a:cubicBezTo>
                  <a:cubicBezTo>
                    <a:pt x="14864" y="6535"/>
                    <a:pt x="15746" y="6110"/>
                    <a:pt x="16536" y="5502"/>
                  </a:cubicBezTo>
                  <a:close/>
                  <a:moveTo>
                    <a:pt x="13405" y="6991"/>
                  </a:moveTo>
                  <a:cubicBezTo>
                    <a:pt x="13649" y="7903"/>
                    <a:pt x="13861" y="8815"/>
                    <a:pt x="14135" y="9727"/>
                  </a:cubicBezTo>
                  <a:cubicBezTo>
                    <a:pt x="13375" y="9909"/>
                    <a:pt x="12676" y="10031"/>
                    <a:pt x="12038" y="10091"/>
                  </a:cubicBezTo>
                  <a:cubicBezTo>
                    <a:pt x="11977" y="9119"/>
                    <a:pt x="11977" y="8146"/>
                    <a:pt x="11977" y="7234"/>
                  </a:cubicBezTo>
                  <a:cubicBezTo>
                    <a:pt x="12402" y="7204"/>
                    <a:pt x="12889" y="7082"/>
                    <a:pt x="13405" y="6991"/>
                  </a:cubicBezTo>
                  <a:close/>
                  <a:moveTo>
                    <a:pt x="11278" y="7325"/>
                  </a:moveTo>
                  <a:lnTo>
                    <a:pt x="11278" y="7325"/>
                  </a:lnTo>
                  <a:cubicBezTo>
                    <a:pt x="11247" y="8237"/>
                    <a:pt x="11278" y="9180"/>
                    <a:pt x="11369" y="10183"/>
                  </a:cubicBezTo>
                  <a:cubicBezTo>
                    <a:pt x="11046" y="10204"/>
                    <a:pt x="10739" y="10226"/>
                    <a:pt x="10512" y="10226"/>
                  </a:cubicBezTo>
                  <a:cubicBezTo>
                    <a:pt x="10417" y="10226"/>
                    <a:pt x="10337" y="10222"/>
                    <a:pt x="10275" y="10213"/>
                  </a:cubicBezTo>
                  <a:cubicBezTo>
                    <a:pt x="10305" y="9210"/>
                    <a:pt x="10427" y="8268"/>
                    <a:pt x="10518" y="7356"/>
                  </a:cubicBezTo>
                  <a:cubicBezTo>
                    <a:pt x="10731" y="7356"/>
                    <a:pt x="10974" y="7356"/>
                    <a:pt x="11278" y="7325"/>
                  </a:cubicBezTo>
                  <a:close/>
                  <a:moveTo>
                    <a:pt x="25442" y="5836"/>
                  </a:moveTo>
                  <a:cubicBezTo>
                    <a:pt x="24226" y="7690"/>
                    <a:pt x="23740" y="9301"/>
                    <a:pt x="23527" y="10243"/>
                  </a:cubicBezTo>
                  <a:lnTo>
                    <a:pt x="23071" y="9575"/>
                  </a:lnTo>
                  <a:cubicBezTo>
                    <a:pt x="23162" y="9119"/>
                    <a:pt x="23649" y="7599"/>
                    <a:pt x="25442" y="5836"/>
                  </a:cubicBezTo>
                  <a:close/>
                  <a:moveTo>
                    <a:pt x="19910" y="6596"/>
                  </a:moveTo>
                  <a:cubicBezTo>
                    <a:pt x="20518" y="7234"/>
                    <a:pt x="21095" y="7964"/>
                    <a:pt x="21612" y="8724"/>
                  </a:cubicBezTo>
                  <a:cubicBezTo>
                    <a:pt x="21217" y="9514"/>
                    <a:pt x="20700" y="10213"/>
                    <a:pt x="20153" y="10791"/>
                  </a:cubicBezTo>
                  <a:cubicBezTo>
                    <a:pt x="19728" y="9787"/>
                    <a:pt x="19241" y="8876"/>
                    <a:pt x="18785" y="7994"/>
                  </a:cubicBezTo>
                  <a:cubicBezTo>
                    <a:pt x="19181" y="7599"/>
                    <a:pt x="19576" y="7143"/>
                    <a:pt x="19910" y="6596"/>
                  </a:cubicBezTo>
                  <a:close/>
                  <a:moveTo>
                    <a:pt x="18329" y="8420"/>
                  </a:moveTo>
                  <a:cubicBezTo>
                    <a:pt x="18785" y="9301"/>
                    <a:pt x="19181" y="10213"/>
                    <a:pt x="19636" y="11246"/>
                  </a:cubicBezTo>
                  <a:cubicBezTo>
                    <a:pt x="18512" y="12158"/>
                    <a:pt x="17205" y="12766"/>
                    <a:pt x="15928" y="13131"/>
                  </a:cubicBezTo>
                  <a:cubicBezTo>
                    <a:pt x="15594" y="12189"/>
                    <a:pt x="15290" y="11186"/>
                    <a:pt x="14986" y="10213"/>
                  </a:cubicBezTo>
                  <a:cubicBezTo>
                    <a:pt x="16111" y="9818"/>
                    <a:pt x="17296" y="9301"/>
                    <a:pt x="18329" y="8420"/>
                  </a:cubicBezTo>
                  <a:close/>
                  <a:moveTo>
                    <a:pt x="2463" y="9605"/>
                  </a:moveTo>
                  <a:cubicBezTo>
                    <a:pt x="5502" y="9939"/>
                    <a:pt x="8724" y="11429"/>
                    <a:pt x="9545" y="11794"/>
                  </a:cubicBezTo>
                  <a:lnTo>
                    <a:pt x="9545" y="13161"/>
                  </a:lnTo>
                  <a:cubicBezTo>
                    <a:pt x="7752" y="11581"/>
                    <a:pt x="4560" y="10335"/>
                    <a:pt x="2463" y="9605"/>
                  </a:cubicBezTo>
                  <a:close/>
                  <a:moveTo>
                    <a:pt x="14317" y="10395"/>
                  </a:moveTo>
                  <a:cubicBezTo>
                    <a:pt x="14621" y="11398"/>
                    <a:pt x="14925" y="12341"/>
                    <a:pt x="15290" y="13283"/>
                  </a:cubicBezTo>
                  <a:cubicBezTo>
                    <a:pt x="14287" y="13526"/>
                    <a:pt x="13375" y="13617"/>
                    <a:pt x="12524" y="13708"/>
                  </a:cubicBezTo>
                  <a:cubicBezTo>
                    <a:pt x="12342" y="12705"/>
                    <a:pt x="12190" y="11733"/>
                    <a:pt x="12068" y="10821"/>
                  </a:cubicBezTo>
                  <a:cubicBezTo>
                    <a:pt x="12767" y="10730"/>
                    <a:pt x="13527" y="10578"/>
                    <a:pt x="14317" y="10395"/>
                  </a:cubicBezTo>
                  <a:close/>
                  <a:moveTo>
                    <a:pt x="11399" y="10851"/>
                  </a:moveTo>
                  <a:cubicBezTo>
                    <a:pt x="11490" y="11763"/>
                    <a:pt x="11642" y="12705"/>
                    <a:pt x="11825" y="13739"/>
                  </a:cubicBezTo>
                  <a:cubicBezTo>
                    <a:pt x="11611" y="13748"/>
                    <a:pt x="11410" y="13751"/>
                    <a:pt x="11226" y="13751"/>
                  </a:cubicBezTo>
                  <a:cubicBezTo>
                    <a:pt x="10780" y="13751"/>
                    <a:pt x="10429" y="13730"/>
                    <a:pt x="10214" y="13708"/>
                  </a:cubicBezTo>
                  <a:cubicBezTo>
                    <a:pt x="10183" y="12766"/>
                    <a:pt x="10153" y="11794"/>
                    <a:pt x="10183" y="10882"/>
                  </a:cubicBezTo>
                  <a:lnTo>
                    <a:pt x="10335" y="10882"/>
                  </a:lnTo>
                  <a:cubicBezTo>
                    <a:pt x="10609" y="10882"/>
                    <a:pt x="10943" y="10882"/>
                    <a:pt x="11399" y="10851"/>
                  </a:cubicBezTo>
                  <a:close/>
                  <a:moveTo>
                    <a:pt x="22038" y="9301"/>
                  </a:moveTo>
                  <a:cubicBezTo>
                    <a:pt x="22706" y="10243"/>
                    <a:pt x="23314" y="11277"/>
                    <a:pt x="23892" y="12280"/>
                  </a:cubicBezTo>
                  <a:cubicBezTo>
                    <a:pt x="23162" y="13222"/>
                    <a:pt x="22372" y="13982"/>
                    <a:pt x="21582" y="14560"/>
                  </a:cubicBezTo>
                  <a:cubicBezTo>
                    <a:pt x="21247" y="13435"/>
                    <a:pt x="20822" y="12371"/>
                    <a:pt x="20396" y="11368"/>
                  </a:cubicBezTo>
                  <a:cubicBezTo>
                    <a:pt x="21004" y="10821"/>
                    <a:pt x="21582" y="10122"/>
                    <a:pt x="22038" y="9301"/>
                  </a:cubicBezTo>
                  <a:close/>
                  <a:moveTo>
                    <a:pt x="19910" y="11854"/>
                  </a:moveTo>
                  <a:cubicBezTo>
                    <a:pt x="20336" y="12827"/>
                    <a:pt x="20700" y="13891"/>
                    <a:pt x="21035" y="14985"/>
                  </a:cubicBezTo>
                  <a:cubicBezTo>
                    <a:pt x="19788" y="15867"/>
                    <a:pt x="18512" y="16444"/>
                    <a:pt x="17296" y="16839"/>
                  </a:cubicBezTo>
                  <a:cubicBezTo>
                    <a:pt x="16870" y="15867"/>
                    <a:pt x="16475" y="14833"/>
                    <a:pt x="16111" y="13739"/>
                  </a:cubicBezTo>
                  <a:cubicBezTo>
                    <a:pt x="17387" y="13374"/>
                    <a:pt x="18725" y="12766"/>
                    <a:pt x="19910" y="11854"/>
                  </a:cubicBezTo>
                  <a:close/>
                  <a:moveTo>
                    <a:pt x="15472" y="13891"/>
                  </a:moveTo>
                  <a:cubicBezTo>
                    <a:pt x="15837" y="14955"/>
                    <a:pt x="16263" y="16019"/>
                    <a:pt x="16658" y="17022"/>
                  </a:cubicBezTo>
                  <a:cubicBezTo>
                    <a:pt x="15533" y="17326"/>
                    <a:pt x="14530" y="17417"/>
                    <a:pt x="13649" y="17508"/>
                  </a:cubicBezTo>
                  <a:cubicBezTo>
                    <a:pt x="13223" y="16444"/>
                    <a:pt x="12919" y="15380"/>
                    <a:pt x="12645" y="14347"/>
                  </a:cubicBezTo>
                  <a:cubicBezTo>
                    <a:pt x="13527" y="14286"/>
                    <a:pt x="14469" y="14164"/>
                    <a:pt x="15472" y="13891"/>
                  </a:cubicBezTo>
                  <a:close/>
                  <a:moveTo>
                    <a:pt x="12007" y="14377"/>
                  </a:moveTo>
                  <a:cubicBezTo>
                    <a:pt x="12250" y="15411"/>
                    <a:pt x="12585" y="16474"/>
                    <a:pt x="12949" y="17538"/>
                  </a:cubicBezTo>
                  <a:cubicBezTo>
                    <a:pt x="11886" y="17538"/>
                    <a:pt x="11095" y="17478"/>
                    <a:pt x="10731" y="17386"/>
                  </a:cubicBezTo>
                  <a:cubicBezTo>
                    <a:pt x="10487" y="16414"/>
                    <a:pt x="10366" y="15380"/>
                    <a:pt x="10305" y="14377"/>
                  </a:cubicBezTo>
                  <a:close/>
                  <a:moveTo>
                    <a:pt x="24287" y="12979"/>
                  </a:moveTo>
                  <a:cubicBezTo>
                    <a:pt x="24804" y="14043"/>
                    <a:pt x="25260" y="15107"/>
                    <a:pt x="25624" y="16171"/>
                  </a:cubicBezTo>
                  <a:cubicBezTo>
                    <a:pt x="24652" y="17356"/>
                    <a:pt x="23679" y="18298"/>
                    <a:pt x="22676" y="19058"/>
                  </a:cubicBezTo>
                  <a:cubicBezTo>
                    <a:pt x="22463" y="17721"/>
                    <a:pt x="22159" y="16474"/>
                    <a:pt x="21825" y="15289"/>
                  </a:cubicBezTo>
                  <a:cubicBezTo>
                    <a:pt x="22646" y="14651"/>
                    <a:pt x="23497" y="13891"/>
                    <a:pt x="24287" y="12979"/>
                  </a:cubicBezTo>
                  <a:close/>
                  <a:moveTo>
                    <a:pt x="21247" y="15684"/>
                  </a:moveTo>
                  <a:cubicBezTo>
                    <a:pt x="21582" y="16900"/>
                    <a:pt x="21855" y="18146"/>
                    <a:pt x="22068" y="19484"/>
                  </a:cubicBezTo>
                  <a:cubicBezTo>
                    <a:pt x="21095" y="20122"/>
                    <a:pt x="20062" y="20578"/>
                    <a:pt x="19089" y="20882"/>
                  </a:cubicBezTo>
                  <a:cubicBezTo>
                    <a:pt x="18573" y="19818"/>
                    <a:pt x="18056" y="18693"/>
                    <a:pt x="17570" y="17478"/>
                  </a:cubicBezTo>
                  <a:cubicBezTo>
                    <a:pt x="18725" y="17082"/>
                    <a:pt x="20001" y="16505"/>
                    <a:pt x="21247" y="15684"/>
                  </a:cubicBezTo>
                  <a:close/>
                  <a:moveTo>
                    <a:pt x="10822" y="18055"/>
                  </a:moveTo>
                  <a:lnTo>
                    <a:pt x="10822" y="18055"/>
                  </a:lnTo>
                  <a:cubicBezTo>
                    <a:pt x="11247" y="18116"/>
                    <a:pt x="11855" y="18177"/>
                    <a:pt x="12524" y="18177"/>
                  </a:cubicBezTo>
                  <a:lnTo>
                    <a:pt x="13193" y="18177"/>
                  </a:lnTo>
                  <a:cubicBezTo>
                    <a:pt x="13649" y="19271"/>
                    <a:pt x="14226" y="20396"/>
                    <a:pt x="14895" y="21490"/>
                  </a:cubicBezTo>
                  <a:cubicBezTo>
                    <a:pt x="13466" y="21490"/>
                    <a:pt x="12402" y="21247"/>
                    <a:pt x="12007" y="21155"/>
                  </a:cubicBezTo>
                  <a:cubicBezTo>
                    <a:pt x="11521" y="20213"/>
                    <a:pt x="11126" y="19180"/>
                    <a:pt x="10822" y="18055"/>
                  </a:cubicBezTo>
                  <a:close/>
                  <a:moveTo>
                    <a:pt x="16901" y="17660"/>
                  </a:moveTo>
                  <a:cubicBezTo>
                    <a:pt x="17387" y="18876"/>
                    <a:pt x="17934" y="20061"/>
                    <a:pt x="18421" y="21064"/>
                  </a:cubicBezTo>
                  <a:cubicBezTo>
                    <a:pt x="17448" y="21338"/>
                    <a:pt x="16536" y="21459"/>
                    <a:pt x="15685" y="21490"/>
                  </a:cubicBezTo>
                  <a:cubicBezTo>
                    <a:pt x="14986" y="20396"/>
                    <a:pt x="14408" y="19301"/>
                    <a:pt x="13922" y="18146"/>
                  </a:cubicBezTo>
                  <a:cubicBezTo>
                    <a:pt x="14804" y="18085"/>
                    <a:pt x="15807" y="17933"/>
                    <a:pt x="16901" y="17660"/>
                  </a:cubicBezTo>
                  <a:close/>
                  <a:moveTo>
                    <a:pt x="25807" y="16930"/>
                  </a:moveTo>
                  <a:cubicBezTo>
                    <a:pt x="25807" y="16961"/>
                    <a:pt x="25837" y="17022"/>
                    <a:pt x="25837" y="17052"/>
                  </a:cubicBezTo>
                  <a:cubicBezTo>
                    <a:pt x="26141" y="18268"/>
                    <a:pt x="26293" y="19362"/>
                    <a:pt x="26263" y="20396"/>
                  </a:cubicBezTo>
                  <a:cubicBezTo>
                    <a:pt x="25320" y="21611"/>
                    <a:pt x="24257" y="22523"/>
                    <a:pt x="23102" y="23162"/>
                  </a:cubicBezTo>
                  <a:cubicBezTo>
                    <a:pt x="23041" y="21976"/>
                    <a:pt x="22919" y="20851"/>
                    <a:pt x="22767" y="19788"/>
                  </a:cubicBezTo>
                  <a:cubicBezTo>
                    <a:pt x="23801" y="19058"/>
                    <a:pt x="24804" y="18116"/>
                    <a:pt x="25807" y="16930"/>
                  </a:cubicBezTo>
                  <a:close/>
                  <a:moveTo>
                    <a:pt x="22190" y="20213"/>
                  </a:moveTo>
                  <a:cubicBezTo>
                    <a:pt x="22342" y="21277"/>
                    <a:pt x="22463" y="22402"/>
                    <a:pt x="22494" y="23557"/>
                  </a:cubicBezTo>
                  <a:cubicBezTo>
                    <a:pt x="21886" y="23861"/>
                    <a:pt x="21308" y="24073"/>
                    <a:pt x="20761" y="24256"/>
                  </a:cubicBezTo>
                  <a:cubicBezTo>
                    <a:pt x="20336" y="23465"/>
                    <a:pt x="19880" y="22523"/>
                    <a:pt x="19363" y="21490"/>
                  </a:cubicBezTo>
                  <a:cubicBezTo>
                    <a:pt x="20275" y="21186"/>
                    <a:pt x="21247" y="20760"/>
                    <a:pt x="22190" y="20213"/>
                  </a:cubicBezTo>
                  <a:close/>
                  <a:moveTo>
                    <a:pt x="26962" y="4894"/>
                  </a:moveTo>
                  <a:lnTo>
                    <a:pt x="26962" y="4894"/>
                  </a:lnTo>
                  <a:cubicBezTo>
                    <a:pt x="26871" y="6566"/>
                    <a:pt x="26840" y="9909"/>
                    <a:pt x="27631" y="12006"/>
                  </a:cubicBezTo>
                  <a:cubicBezTo>
                    <a:pt x="28482" y="14073"/>
                    <a:pt x="29211" y="21155"/>
                    <a:pt x="25807" y="24408"/>
                  </a:cubicBezTo>
                  <a:cubicBezTo>
                    <a:pt x="26445" y="23283"/>
                    <a:pt x="26840" y="22037"/>
                    <a:pt x="26901" y="20608"/>
                  </a:cubicBezTo>
                  <a:cubicBezTo>
                    <a:pt x="26901" y="20578"/>
                    <a:pt x="26931" y="20517"/>
                    <a:pt x="26901" y="20456"/>
                  </a:cubicBezTo>
                  <a:cubicBezTo>
                    <a:pt x="26931" y="19362"/>
                    <a:pt x="26779" y="18177"/>
                    <a:pt x="26476" y="16930"/>
                  </a:cubicBezTo>
                  <a:cubicBezTo>
                    <a:pt x="25989" y="14985"/>
                    <a:pt x="25108" y="13009"/>
                    <a:pt x="24013" y="11155"/>
                  </a:cubicBezTo>
                  <a:cubicBezTo>
                    <a:pt x="24105" y="10578"/>
                    <a:pt x="24561" y="7903"/>
                    <a:pt x="26962" y="4894"/>
                  </a:cubicBezTo>
                  <a:close/>
                  <a:moveTo>
                    <a:pt x="18725" y="21672"/>
                  </a:moveTo>
                  <a:cubicBezTo>
                    <a:pt x="19241" y="22736"/>
                    <a:pt x="19697" y="23648"/>
                    <a:pt x="20092" y="24499"/>
                  </a:cubicBezTo>
                  <a:cubicBezTo>
                    <a:pt x="19484" y="24651"/>
                    <a:pt x="18937" y="24772"/>
                    <a:pt x="18390" y="24864"/>
                  </a:cubicBezTo>
                  <a:cubicBezTo>
                    <a:pt x="17570" y="24013"/>
                    <a:pt x="16810" y="23101"/>
                    <a:pt x="16141" y="22128"/>
                  </a:cubicBezTo>
                  <a:cubicBezTo>
                    <a:pt x="16962" y="22067"/>
                    <a:pt x="17813" y="21946"/>
                    <a:pt x="18725" y="21672"/>
                  </a:cubicBezTo>
                  <a:close/>
                  <a:moveTo>
                    <a:pt x="12463" y="21946"/>
                  </a:moveTo>
                  <a:lnTo>
                    <a:pt x="12463" y="21946"/>
                  </a:lnTo>
                  <a:cubicBezTo>
                    <a:pt x="13041" y="22067"/>
                    <a:pt x="13831" y="22158"/>
                    <a:pt x="14864" y="22158"/>
                  </a:cubicBezTo>
                  <a:lnTo>
                    <a:pt x="15351" y="22158"/>
                  </a:lnTo>
                  <a:cubicBezTo>
                    <a:pt x="15989" y="23131"/>
                    <a:pt x="16718" y="24073"/>
                    <a:pt x="17539" y="24985"/>
                  </a:cubicBezTo>
                  <a:cubicBezTo>
                    <a:pt x="17024" y="25041"/>
                    <a:pt x="16559" y="25060"/>
                    <a:pt x="16162" y="25060"/>
                  </a:cubicBezTo>
                  <a:cubicBezTo>
                    <a:pt x="15479" y="25060"/>
                    <a:pt x="14996" y="25004"/>
                    <a:pt x="14804" y="24985"/>
                  </a:cubicBezTo>
                  <a:cubicBezTo>
                    <a:pt x="13952" y="24134"/>
                    <a:pt x="13132" y="23131"/>
                    <a:pt x="12463" y="21946"/>
                  </a:cubicBezTo>
                  <a:close/>
                  <a:moveTo>
                    <a:pt x="26172" y="21581"/>
                  </a:moveTo>
                  <a:lnTo>
                    <a:pt x="26172" y="21581"/>
                  </a:lnTo>
                  <a:cubicBezTo>
                    <a:pt x="25837" y="23496"/>
                    <a:pt x="24804" y="25137"/>
                    <a:pt x="23132" y="26444"/>
                  </a:cubicBezTo>
                  <a:cubicBezTo>
                    <a:pt x="23193" y="25593"/>
                    <a:pt x="23193" y="24772"/>
                    <a:pt x="23193" y="23921"/>
                  </a:cubicBezTo>
                  <a:cubicBezTo>
                    <a:pt x="24196" y="23344"/>
                    <a:pt x="25229" y="22554"/>
                    <a:pt x="26172" y="21581"/>
                  </a:cubicBezTo>
                  <a:close/>
                  <a:moveTo>
                    <a:pt x="22494" y="24256"/>
                  </a:moveTo>
                  <a:lnTo>
                    <a:pt x="22494" y="24256"/>
                  </a:lnTo>
                  <a:cubicBezTo>
                    <a:pt x="22524" y="25137"/>
                    <a:pt x="22494" y="25958"/>
                    <a:pt x="22463" y="26900"/>
                  </a:cubicBezTo>
                  <a:cubicBezTo>
                    <a:pt x="22372" y="26931"/>
                    <a:pt x="22311" y="26961"/>
                    <a:pt x="22220" y="27052"/>
                  </a:cubicBezTo>
                  <a:cubicBezTo>
                    <a:pt x="22007" y="26657"/>
                    <a:pt x="21582" y="25897"/>
                    <a:pt x="21035" y="24864"/>
                  </a:cubicBezTo>
                  <a:cubicBezTo>
                    <a:pt x="21551" y="24712"/>
                    <a:pt x="22038" y="24499"/>
                    <a:pt x="22494" y="24256"/>
                  </a:cubicBezTo>
                  <a:close/>
                  <a:moveTo>
                    <a:pt x="20396" y="25076"/>
                  </a:moveTo>
                  <a:cubicBezTo>
                    <a:pt x="20974" y="26140"/>
                    <a:pt x="21430" y="26931"/>
                    <a:pt x="21643" y="27356"/>
                  </a:cubicBezTo>
                  <a:cubicBezTo>
                    <a:pt x="21551" y="27387"/>
                    <a:pt x="21460" y="27417"/>
                    <a:pt x="21369" y="27447"/>
                  </a:cubicBezTo>
                  <a:cubicBezTo>
                    <a:pt x="20488" y="26809"/>
                    <a:pt x="19697" y="26140"/>
                    <a:pt x="18968" y="25441"/>
                  </a:cubicBezTo>
                  <a:cubicBezTo>
                    <a:pt x="19424" y="25320"/>
                    <a:pt x="19910" y="25198"/>
                    <a:pt x="20396" y="25076"/>
                  </a:cubicBezTo>
                  <a:close/>
                  <a:moveTo>
                    <a:pt x="18177" y="25563"/>
                  </a:moveTo>
                  <a:cubicBezTo>
                    <a:pt x="18846" y="26231"/>
                    <a:pt x="19606" y="26931"/>
                    <a:pt x="20457" y="27599"/>
                  </a:cubicBezTo>
                  <a:lnTo>
                    <a:pt x="20214" y="27599"/>
                  </a:lnTo>
                  <a:cubicBezTo>
                    <a:pt x="18785" y="27599"/>
                    <a:pt x="17144" y="26900"/>
                    <a:pt x="15655" y="25654"/>
                  </a:cubicBezTo>
                  <a:lnTo>
                    <a:pt x="15655" y="25654"/>
                  </a:lnTo>
                  <a:cubicBezTo>
                    <a:pt x="15746" y="25715"/>
                    <a:pt x="15837" y="25715"/>
                    <a:pt x="15928" y="25715"/>
                  </a:cubicBezTo>
                  <a:cubicBezTo>
                    <a:pt x="16536" y="25715"/>
                    <a:pt x="17296" y="25654"/>
                    <a:pt x="18177" y="25563"/>
                  </a:cubicBezTo>
                  <a:close/>
                  <a:moveTo>
                    <a:pt x="1156" y="9879"/>
                  </a:moveTo>
                  <a:lnTo>
                    <a:pt x="1156" y="9879"/>
                  </a:lnTo>
                  <a:cubicBezTo>
                    <a:pt x="3192" y="10517"/>
                    <a:pt x="7843" y="12158"/>
                    <a:pt x="9606" y="14164"/>
                  </a:cubicBezTo>
                  <a:cubicBezTo>
                    <a:pt x="9697" y="15380"/>
                    <a:pt x="9879" y="16596"/>
                    <a:pt x="10123" y="17721"/>
                  </a:cubicBezTo>
                  <a:cubicBezTo>
                    <a:pt x="10396" y="19119"/>
                    <a:pt x="10913" y="20426"/>
                    <a:pt x="11521" y="21581"/>
                  </a:cubicBezTo>
                  <a:lnTo>
                    <a:pt x="11521" y="21611"/>
                  </a:lnTo>
                  <a:cubicBezTo>
                    <a:pt x="13253" y="24955"/>
                    <a:pt x="16080" y="27295"/>
                    <a:pt x="18633" y="28025"/>
                  </a:cubicBezTo>
                  <a:cubicBezTo>
                    <a:pt x="18329" y="28052"/>
                    <a:pt x="18031" y="28065"/>
                    <a:pt x="17739" y="28065"/>
                  </a:cubicBezTo>
                  <a:cubicBezTo>
                    <a:pt x="11193" y="28065"/>
                    <a:pt x="7891" y="21425"/>
                    <a:pt x="6232" y="17933"/>
                  </a:cubicBezTo>
                  <a:cubicBezTo>
                    <a:pt x="6050" y="17538"/>
                    <a:pt x="5898" y="17204"/>
                    <a:pt x="5746" y="16900"/>
                  </a:cubicBezTo>
                  <a:cubicBezTo>
                    <a:pt x="4378" y="14225"/>
                    <a:pt x="2220" y="11277"/>
                    <a:pt x="1156" y="9879"/>
                  </a:cubicBezTo>
                  <a:close/>
                  <a:moveTo>
                    <a:pt x="12980" y="0"/>
                  </a:moveTo>
                  <a:cubicBezTo>
                    <a:pt x="12828" y="0"/>
                    <a:pt x="12676" y="30"/>
                    <a:pt x="12585" y="61"/>
                  </a:cubicBezTo>
                  <a:cubicBezTo>
                    <a:pt x="11521" y="608"/>
                    <a:pt x="10487" y="3404"/>
                    <a:pt x="9940" y="7021"/>
                  </a:cubicBezTo>
                  <a:lnTo>
                    <a:pt x="9940" y="7052"/>
                  </a:lnTo>
                  <a:cubicBezTo>
                    <a:pt x="9788" y="8146"/>
                    <a:pt x="9697" y="9332"/>
                    <a:pt x="9606" y="10547"/>
                  </a:cubicBezTo>
                  <a:lnTo>
                    <a:pt x="9606" y="10578"/>
                  </a:lnTo>
                  <a:lnTo>
                    <a:pt x="9606" y="10639"/>
                  </a:lnTo>
                  <a:lnTo>
                    <a:pt x="9606" y="11155"/>
                  </a:lnTo>
                  <a:cubicBezTo>
                    <a:pt x="8318" y="10552"/>
                    <a:pt x="4558" y="8936"/>
                    <a:pt x="1314" y="8936"/>
                  </a:cubicBezTo>
                  <a:cubicBezTo>
                    <a:pt x="960" y="8936"/>
                    <a:pt x="612" y="8955"/>
                    <a:pt x="274" y="8997"/>
                  </a:cubicBezTo>
                  <a:lnTo>
                    <a:pt x="214" y="8997"/>
                  </a:lnTo>
                  <a:cubicBezTo>
                    <a:pt x="183" y="8997"/>
                    <a:pt x="153" y="8997"/>
                    <a:pt x="153" y="9028"/>
                  </a:cubicBezTo>
                  <a:lnTo>
                    <a:pt x="122" y="9028"/>
                  </a:lnTo>
                  <a:cubicBezTo>
                    <a:pt x="62" y="9028"/>
                    <a:pt x="62" y="9058"/>
                    <a:pt x="31" y="9119"/>
                  </a:cubicBezTo>
                  <a:cubicBezTo>
                    <a:pt x="31" y="9149"/>
                    <a:pt x="1" y="9149"/>
                    <a:pt x="1" y="9180"/>
                  </a:cubicBezTo>
                  <a:lnTo>
                    <a:pt x="1" y="9210"/>
                  </a:lnTo>
                  <a:lnTo>
                    <a:pt x="1" y="9332"/>
                  </a:lnTo>
                  <a:cubicBezTo>
                    <a:pt x="1" y="9362"/>
                    <a:pt x="1" y="9423"/>
                    <a:pt x="31" y="9453"/>
                  </a:cubicBezTo>
                  <a:lnTo>
                    <a:pt x="31" y="9484"/>
                  </a:lnTo>
                  <a:lnTo>
                    <a:pt x="31" y="9514"/>
                  </a:lnTo>
                  <a:cubicBezTo>
                    <a:pt x="62" y="9575"/>
                    <a:pt x="3375" y="13708"/>
                    <a:pt x="5168" y="17234"/>
                  </a:cubicBezTo>
                  <a:cubicBezTo>
                    <a:pt x="5320" y="17538"/>
                    <a:pt x="5472" y="17873"/>
                    <a:pt x="5654" y="18237"/>
                  </a:cubicBezTo>
                  <a:cubicBezTo>
                    <a:pt x="7417" y="21824"/>
                    <a:pt x="10761" y="28724"/>
                    <a:pt x="17600" y="28785"/>
                  </a:cubicBezTo>
                  <a:cubicBezTo>
                    <a:pt x="18877" y="28785"/>
                    <a:pt x="20275" y="28572"/>
                    <a:pt x="21795" y="28025"/>
                  </a:cubicBezTo>
                  <a:cubicBezTo>
                    <a:pt x="21855" y="28025"/>
                    <a:pt x="21855" y="27994"/>
                    <a:pt x="21886" y="27994"/>
                  </a:cubicBezTo>
                  <a:cubicBezTo>
                    <a:pt x="22038" y="27903"/>
                    <a:pt x="22190" y="27873"/>
                    <a:pt x="22311" y="27812"/>
                  </a:cubicBezTo>
                  <a:cubicBezTo>
                    <a:pt x="23132" y="27295"/>
                    <a:pt x="23861" y="26779"/>
                    <a:pt x="24500" y="26171"/>
                  </a:cubicBezTo>
                  <a:cubicBezTo>
                    <a:pt x="30001" y="23587"/>
                    <a:pt x="29424" y="14651"/>
                    <a:pt x="28269" y="11702"/>
                  </a:cubicBezTo>
                  <a:cubicBezTo>
                    <a:pt x="27235" y="9058"/>
                    <a:pt x="27752" y="3952"/>
                    <a:pt x="27752" y="3891"/>
                  </a:cubicBezTo>
                  <a:lnTo>
                    <a:pt x="27752" y="3860"/>
                  </a:lnTo>
                  <a:lnTo>
                    <a:pt x="27752" y="3830"/>
                  </a:lnTo>
                  <a:cubicBezTo>
                    <a:pt x="27752" y="3800"/>
                    <a:pt x="27752" y="3739"/>
                    <a:pt x="27691" y="3739"/>
                  </a:cubicBezTo>
                  <a:lnTo>
                    <a:pt x="27691" y="3708"/>
                  </a:lnTo>
                  <a:cubicBezTo>
                    <a:pt x="27691" y="3678"/>
                    <a:pt x="27661" y="3648"/>
                    <a:pt x="27631" y="3648"/>
                  </a:cubicBezTo>
                  <a:lnTo>
                    <a:pt x="27600" y="3587"/>
                  </a:lnTo>
                  <a:lnTo>
                    <a:pt x="27387" y="3587"/>
                  </a:lnTo>
                  <a:cubicBezTo>
                    <a:pt x="27357" y="3587"/>
                    <a:pt x="27327" y="3587"/>
                    <a:pt x="27327" y="3648"/>
                  </a:cubicBezTo>
                  <a:lnTo>
                    <a:pt x="27235" y="3648"/>
                  </a:lnTo>
                  <a:cubicBezTo>
                    <a:pt x="24074" y="5714"/>
                    <a:pt x="22980" y="7812"/>
                    <a:pt x="22615" y="8906"/>
                  </a:cubicBezTo>
                  <a:cubicBezTo>
                    <a:pt x="19120" y="3860"/>
                    <a:pt x="14560" y="0"/>
                    <a:pt x="12980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928" name="Google Shape;1928;p33"/>
            <p:cNvGrpSpPr/>
            <p:nvPr/>
          </p:nvGrpSpPr>
          <p:grpSpPr>
            <a:xfrm>
              <a:off x="6501525" y="4881775"/>
              <a:ext cx="516750" cy="516750"/>
              <a:chOff x="238125" y="1457750"/>
              <a:chExt cx="516750" cy="516750"/>
            </a:xfrm>
          </p:grpSpPr>
          <p:sp>
            <p:nvSpPr>
              <p:cNvPr id="1929" name="Google Shape;1929;p33"/>
              <p:cNvSpPr/>
              <p:nvPr/>
            </p:nvSpPr>
            <p:spPr>
              <a:xfrm>
                <a:off x="469125" y="1504100"/>
                <a:ext cx="65375" cy="67675"/>
              </a:xfrm>
              <a:custGeom>
                <a:rect b="b" l="l" r="r" t="t"/>
                <a:pathLst>
                  <a:path extrusionOk="0" h="2707" w="2615">
                    <a:moveTo>
                      <a:pt x="1490" y="700"/>
                    </a:moveTo>
                    <a:cubicBezTo>
                      <a:pt x="1520" y="700"/>
                      <a:pt x="1581" y="700"/>
                      <a:pt x="1642" y="730"/>
                    </a:cubicBezTo>
                    <a:cubicBezTo>
                      <a:pt x="1824" y="822"/>
                      <a:pt x="1854" y="1217"/>
                      <a:pt x="1642" y="1582"/>
                    </a:cubicBezTo>
                    <a:cubicBezTo>
                      <a:pt x="1429" y="1886"/>
                      <a:pt x="1186" y="2037"/>
                      <a:pt x="973" y="2037"/>
                    </a:cubicBezTo>
                    <a:cubicBezTo>
                      <a:pt x="943" y="2037"/>
                      <a:pt x="882" y="2037"/>
                      <a:pt x="821" y="2007"/>
                    </a:cubicBezTo>
                    <a:cubicBezTo>
                      <a:pt x="730" y="1946"/>
                      <a:pt x="669" y="1794"/>
                      <a:pt x="669" y="1703"/>
                    </a:cubicBezTo>
                    <a:cubicBezTo>
                      <a:pt x="639" y="1551"/>
                      <a:pt x="730" y="1338"/>
                      <a:pt x="821" y="1156"/>
                    </a:cubicBezTo>
                    <a:cubicBezTo>
                      <a:pt x="1034" y="852"/>
                      <a:pt x="1277" y="700"/>
                      <a:pt x="1490" y="700"/>
                    </a:cubicBezTo>
                    <a:close/>
                    <a:moveTo>
                      <a:pt x="1490" y="1"/>
                    </a:moveTo>
                    <a:cubicBezTo>
                      <a:pt x="1034" y="1"/>
                      <a:pt x="578" y="305"/>
                      <a:pt x="274" y="791"/>
                    </a:cubicBezTo>
                    <a:cubicBezTo>
                      <a:pt x="61" y="1095"/>
                      <a:pt x="0" y="1460"/>
                      <a:pt x="31" y="1794"/>
                    </a:cubicBezTo>
                    <a:cubicBezTo>
                      <a:pt x="31" y="2129"/>
                      <a:pt x="213" y="2433"/>
                      <a:pt x="487" y="2585"/>
                    </a:cubicBezTo>
                    <a:cubicBezTo>
                      <a:pt x="639" y="2676"/>
                      <a:pt x="791" y="2706"/>
                      <a:pt x="973" y="2706"/>
                    </a:cubicBezTo>
                    <a:cubicBezTo>
                      <a:pt x="1429" y="2706"/>
                      <a:pt x="1885" y="2402"/>
                      <a:pt x="2189" y="1916"/>
                    </a:cubicBezTo>
                    <a:cubicBezTo>
                      <a:pt x="2614" y="1217"/>
                      <a:pt x="2493" y="427"/>
                      <a:pt x="1976" y="123"/>
                    </a:cubicBezTo>
                    <a:cubicBezTo>
                      <a:pt x="1824" y="31"/>
                      <a:pt x="1672" y="1"/>
                      <a:pt x="14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0" name="Google Shape;1930;p33"/>
              <p:cNvSpPr/>
              <p:nvPr/>
            </p:nvSpPr>
            <p:spPr>
              <a:xfrm>
                <a:off x="473675" y="1575550"/>
                <a:ext cx="61575" cy="66875"/>
              </a:xfrm>
              <a:custGeom>
                <a:rect b="b" l="l" r="r" t="t"/>
                <a:pathLst>
                  <a:path extrusionOk="0" h="2675" w="2463">
                    <a:moveTo>
                      <a:pt x="1490" y="669"/>
                    </a:moveTo>
                    <a:cubicBezTo>
                      <a:pt x="1520" y="669"/>
                      <a:pt x="1612" y="669"/>
                      <a:pt x="1642" y="730"/>
                    </a:cubicBezTo>
                    <a:cubicBezTo>
                      <a:pt x="1764" y="790"/>
                      <a:pt x="1794" y="942"/>
                      <a:pt x="1794" y="1034"/>
                    </a:cubicBezTo>
                    <a:cubicBezTo>
                      <a:pt x="1794" y="1186"/>
                      <a:pt x="1764" y="1398"/>
                      <a:pt x="1642" y="1581"/>
                    </a:cubicBezTo>
                    <a:cubicBezTo>
                      <a:pt x="1460" y="1885"/>
                      <a:pt x="1186" y="2037"/>
                      <a:pt x="1004" y="2037"/>
                    </a:cubicBezTo>
                    <a:cubicBezTo>
                      <a:pt x="943" y="2037"/>
                      <a:pt x="882" y="2037"/>
                      <a:pt x="852" y="2006"/>
                    </a:cubicBezTo>
                    <a:cubicBezTo>
                      <a:pt x="730" y="1945"/>
                      <a:pt x="700" y="1794"/>
                      <a:pt x="700" y="1702"/>
                    </a:cubicBezTo>
                    <a:cubicBezTo>
                      <a:pt x="700" y="1520"/>
                      <a:pt x="730" y="1338"/>
                      <a:pt x="852" y="1125"/>
                    </a:cubicBezTo>
                    <a:cubicBezTo>
                      <a:pt x="1034" y="821"/>
                      <a:pt x="1308" y="669"/>
                      <a:pt x="1490" y="669"/>
                    </a:cubicBezTo>
                    <a:close/>
                    <a:moveTo>
                      <a:pt x="1490" y="0"/>
                    </a:moveTo>
                    <a:cubicBezTo>
                      <a:pt x="1034" y="0"/>
                      <a:pt x="578" y="304"/>
                      <a:pt x="274" y="790"/>
                    </a:cubicBezTo>
                    <a:cubicBezTo>
                      <a:pt x="92" y="1094"/>
                      <a:pt x="1" y="1429"/>
                      <a:pt x="31" y="1763"/>
                    </a:cubicBezTo>
                    <a:cubicBezTo>
                      <a:pt x="92" y="2128"/>
                      <a:pt x="244" y="2432"/>
                      <a:pt x="487" y="2584"/>
                    </a:cubicBezTo>
                    <a:cubicBezTo>
                      <a:pt x="639" y="2645"/>
                      <a:pt x="791" y="2675"/>
                      <a:pt x="1004" y="2675"/>
                    </a:cubicBezTo>
                    <a:cubicBezTo>
                      <a:pt x="1460" y="2675"/>
                      <a:pt x="1885" y="2371"/>
                      <a:pt x="2220" y="1885"/>
                    </a:cubicBezTo>
                    <a:cubicBezTo>
                      <a:pt x="2402" y="1581"/>
                      <a:pt x="2463" y="1246"/>
                      <a:pt x="2432" y="912"/>
                    </a:cubicBezTo>
                    <a:cubicBezTo>
                      <a:pt x="2402" y="578"/>
                      <a:pt x="2250" y="304"/>
                      <a:pt x="1976" y="122"/>
                    </a:cubicBezTo>
                    <a:cubicBezTo>
                      <a:pt x="1824" y="31"/>
                      <a:pt x="1672" y="0"/>
                      <a:pt x="149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1" name="Google Shape;1931;p33"/>
              <p:cNvSpPr/>
              <p:nvPr/>
            </p:nvSpPr>
            <p:spPr>
              <a:xfrm>
                <a:off x="531425" y="1526150"/>
                <a:ext cx="66150" cy="67650"/>
              </a:xfrm>
              <a:custGeom>
                <a:rect b="b" l="l" r="r" t="t"/>
                <a:pathLst>
                  <a:path extrusionOk="0" h="2706" w="2646">
                    <a:moveTo>
                      <a:pt x="1642" y="669"/>
                    </a:moveTo>
                    <a:cubicBezTo>
                      <a:pt x="1673" y="669"/>
                      <a:pt x="1764" y="669"/>
                      <a:pt x="1794" y="730"/>
                    </a:cubicBezTo>
                    <a:cubicBezTo>
                      <a:pt x="1916" y="791"/>
                      <a:pt x="1946" y="943"/>
                      <a:pt x="1946" y="1034"/>
                    </a:cubicBezTo>
                    <a:cubicBezTo>
                      <a:pt x="1946" y="1186"/>
                      <a:pt x="1916" y="1399"/>
                      <a:pt x="1794" y="1581"/>
                    </a:cubicBezTo>
                    <a:cubicBezTo>
                      <a:pt x="1612" y="1885"/>
                      <a:pt x="1338" y="2037"/>
                      <a:pt x="1156" y="2037"/>
                    </a:cubicBezTo>
                    <a:cubicBezTo>
                      <a:pt x="1095" y="2037"/>
                      <a:pt x="1034" y="2037"/>
                      <a:pt x="1004" y="2007"/>
                    </a:cubicBezTo>
                    <a:cubicBezTo>
                      <a:pt x="821" y="1885"/>
                      <a:pt x="761" y="1520"/>
                      <a:pt x="1004" y="1125"/>
                    </a:cubicBezTo>
                    <a:cubicBezTo>
                      <a:pt x="1186" y="821"/>
                      <a:pt x="1460" y="669"/>
                      <a:pt x="1642" y="669"/>
                    </a:cubicBezTo>
                    <a:close/>
                    <a:moveTo>
                      <a:pt x="1642" y="0"/>
                    </a:moveTo>
                    <a:cubicBezTo>
                      <a:pt x="1186" y="0"/>
                      <a:pt x="730" y="304"/>
                      <a:pt x="426" y="791"/>
                    </a:cubicBezTo>
                    <a:cubicBezTo>
                      <a:pt x="1" y="1490"/>
                      <a:pt x="122" y="2280"/>
                      <a:pt x="669" y="2584"/>
                    </a:cubicBezTo>
                    <a:cubicBezTo>
                      <a:pt x="821" y="2645"/>
                      <a:pt x="973" y="2706"/>
                      <a:pt x="1156" y="2706"/>
                    </a:cubicBezTo>
                    <a:cubicBezTo>
                      <a:pt x="1612" y="2706"/>
                      <a:pt x="2068" y="2402"/>
                      <a:pt x="2372" y="1885"/>
                    </a:cubicBezTo>
                    <a:cubicBezTo>
                      <a:pt x="2554" y="1581"/>
                      <a:pt x="2645" y="1247"/>
                      <a:pt x="2584" y="912"/>
                    </a:cubicBezTo>
                    <a:cubicBezTo>
                      <a:pt x="2554" y="578"/>
                      <a:pt x="2402" y="304"/>
                      <a:pt x="2128" y="122"/>
                    </a:cubicBezTo>
                    <a:cubicBezTo>
                      <a:pt x="1976" y="31"/>
                      <a:pt x="1824" y="0"/>
                      <a:pt x="16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2" name="Google Shape;1932;p33"/>
              <p:cNvSpPr/>
              <p:nvPr/>
            </p:nvSpPr>
            <p:spPr>
              <a:xfrm>
                <a:off x="238125" y="1457750"/>
                <a:ext cx="516750" cy="516750"/>
              </a:xfrm>
              <a:custGeom>
                <a:rect b="b" l="l" r="r" t="t"/>
                <a:pathLst>
                  <a:path extrusionOk="0" h="20670" w="20670">
                    <a:moveTo>
                      <a:pt x="10335" y="639"/>
                    </a:moveTo>
                    <a:cubicBezTo>
                      <a:pt x="15684" y="639"/>
                      <a:pt x="20031" y="4986"/>
                      <a:pt x="20031" y="10335"/>
                    </a:cubicBezTo>
                    <a:cubicBezTo>
                      <a:pt x="20031" y="15685"/>
                      <a:pt x="15684" y="20032"/>
                      <a:pt x="10335" y="20032"/>
                    </a:cubicBezTo>
                    <a:cubicBezTo>
                      <a:pt x="4985" y="20032"/>
                      <a:pt x="638" y="15685"/>
                      <a:pt x="638" y="10335"/>
                    </a:cubicBezTo>
                    <a:cubicBezTo>
                      <a:pt x="638" y="4986"/>
                      <a:pt x="4985" y="639"/>
                      <a:pt x="10335" y="639"/>
                    </a:cubicBezTo>
                    <a:close/>
                    <a:moveTo>
                      <a:pt x="10335" y="1"/>
                    </a:moveTo>
                    <a:cubicBezTo>
                      <a:pt x="4651" y="1"/>
                      <a:pt x="0" y="4621"/>
                      <a:pt x="0" y="10335"/>
                    </a:cubicBezTo>
                    <a:cubicBezTo>
                      <a:pt x="0" y="16019"/>
                      <a:pt x="4651" y="20670"/>
                      <a:pt x="10335" y="20670"/>
                    </a:cubicBezTo>
                    <a:cubicBezTo>
                      <a:pt x="16049" y="20670"/>
                      <a:pt x="20669" y="16019"/>
                      <a:pt x="20669" y="10335"/>
                    </a:cubicBezTo>
                    <a:cubicBezTo>
                      <a:pt x="20669" y="4621"/>
                      <a:pt x="16079" y="1"/>
                      <a:pt x="1033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933" name="Google Shape;1933;p33"/>
            <p:cNvSpPr/>
            <p:nvPr/>
          </p:nvSpPr>
          <p:spPr>
            <a:xfrm rot="7739345">
              <a:off x="7467283" y="3441851"/>
              <a:ext cx="1069247" cy="549849"/>
            </a:xfrm>
            <a:custGeom>
              <a:rect b="b" l="l" r="r" t="t"/>
              <a:pathLst>
                <a:path extrusionOk="0" h="21993" w="42768">
                  <a:moveTo>
                    <a:pt x="41378" y="555"/>
                  </a:moveTo>
                  <a:cubicBezTo>
                    <a:pt x="41417" y="555"/>
                    <a:pt x="41454" y="558"/>
                    <a:pt x="41491" y="565"/>
                  </a:cubicBezTo>
                  <a:cubicBezTo>
                    <a:pt x="41613" y="961"/>
                    <a:pt x="41917" y="2328"/>
                    <a:pt x="41309" y="5003"/>
                  </a:cubicBezTo>
                  <a:cubicBezTo>
                    <a:pt x="40640" y="7830"/>
                    <a:pt x="37388" y="11326"/>
                    <a:pt x="32676" y="14395"/>
                  </a:cubicBezTo>
                  <a:cubicBezTo>
                    <a:pt x="28198" y="17332"/>
                    <a:pt x="23488" y="19110"/>
                    <a:pt x="20298" y="19110"/>
                  </a:cubicBezTo>
                  <a:cubicBezTo>
                    <a:pt x="20218" y="19110"/>
                    <a:pt x="20140" y="19109"/>
                    <a:pt x="20062" y="19107"/>
                  </a:cubicBezTo>
                  <a:cubicBezTo>
                    <a:pt x="17448" y="19046"/>
                    <a:pt x="15503" y="18195"/>
                    <a:pt x="14439" y="16675"/>
                  </a:cubicBezTo>
                  <a:cubicBezTo>
                    <a:pt x="14560" y="16554"/>
                    <a:pt x="14621" y="16493"/>
                    <a:pt x="14712" y="16371"/>
                  </a:cubicBezTo>
                  <a:cubicBezTo>
                    <a:pt x="16506" y="17557"/>
                    <a:pt x="18785" y="17921"/>
                    <a:pt x="20883" y="17921"/>
                  </a:cubicBezTo>
                  <a:cubicBezTo>
                    <a:pt x="23071" y="17921"/>
                    <a:pt x="25503" y="17405"/>
                    <a:pt x="27083" y="15794"/>
                  </a:cubicBezTo>
                  <a:cubicBezTo>
                    <a:pt x="27317" y="15560"/>
                    <a:pt x="27120" y="15237"/>
                    <a:pt x="26865" y="15237"/>
                  </a:cubicBezTo>
                  <a:cubicBezTo>
                    <a:pt x="26788" y="15237"/>
                    <a:pt x="26705" y="15267"/>
                    <a:pt x="26627" y="15338"/>
                  </a:cubicBezTo>
                  <a:cubicBezTo>
                    <a:pt x="25168" y="16827"/>
                    <a:pt x="22919" y="17253"/>
                    <a:pt x="20852" y="17283"/>
                  </a:cubicBezTo>
                  <a:cubicBezTo>
                    <a:pt x="20780" y="17284"/>
                    <a:pt x="20707" y="17285"/>
                    <a:pt x="20634" y="17285"/>
                  </a:cubicBezTo>
                  <a:cubicBezTo>
                    <a:pt x="18777" y="17285"/>
                    <a:pt x="16746" y="16908"/>
                    <a:pt x="15138" y="15885"/>
                  </a:cubicBezTo>
                  <a:cubicBezTo>
                    <a:pt x="15624" y="15277"/>
                    <a:pt x="15898" y="14730"/>
                    <a:pt x="15837" y="14395"/>
                  </a:cubicBezTo>
                  <a:cubicBezTo>
                    <a:pt x="15807" y="13788"/>
                    <a:pt x="15624" y="13362"/>
                    <a:pt x="15199" y="12997"/>
                  </a:cubicBezTo>
                  <a:cubicBezTo>
                    <a:pt x="14895" y="12693"/>
                    <a:pt x="14439" y="12389"/>
                    <a:pt x="13800" y="11994"/>
                  </a:cubicBezTo>
                  <a:cubicBezTo>
                    <a:pt x="13922" y="11690"/>
                    <a:pt x="14044" y="11386"/>
                    <a:pt x="14165" y="11143"/>
                  </a:cubicBezTo>
                  <a:cubicBezTo>
                    <a:pt x="14804" y="9988"/>
                    <a:pt x="15685" y="9259"/>
                    <a:pt x="17266" y="8863"/>
                  </a:cubicBezTo>
                  <a:lnTo>
                    <a:pt x="17266" y="8863"/>
                  </a:lnTo>
                  <a:cubicBezTo>
                    <a:pt x="16536" y="11356"/>
                    <a:pt x="17782" y="13909"/>
                    <a:pt x="17874" y="14031"/>
                  </a:cubicBezTo>
                  <a:cubicBezTo>
                    <a:pt x="17919" y="14143"/>
                    <a:pt x="18047" y="14206"/>
                    <a:pt x="18185" y="14206"/>
                  </a:cubicBezTo>
                  <a:cubicBezTo>
                    <a:pt x="18233" y="14206"/>
                    <a:pt x="18282" y="14198"/>
                    <a:pt x="18329" y="14183"/>
                  </a:cubicBezTo>
                  <a:cubicBezTo>
                    <a:pt x="18481" y="14092"/>
                    <a:pt x="18542" y="13909"/>
                    <a:pt x="18481" y="13727"/>
                  </a:cubicBezTo>
                  <a:cubicBezTo>
                    <a:pt x="18481" y="13666"/>
                    <a:pt x="17144" y="11052"/>
                    <a:pt x="18056" y="8711"/>
                  </a:cubicBezTo>
                  <a:cubicBezTo>
                    <a:pt x="18907" y="8560"/>
                    <a:pt x="19880" y="8438"/>
                    <a:pt x="21217" y="8347"/>
                  </a:cubicBezTo>
                  <a:lnTo>
                    <a:pt x="21217" y="8347"/>
                  </a:lnTo>
                  <a:cubicBezTo>
                    <a:pt x="20366" y="11629"/>
                    <a:pt x="21491" y="13818"/>
                    <a:pt x="21521" y="13909"/>
                  </a:cubicBezTo>
                  <a:cubicBezTo>
                    <a:pt x="21566" y="14022"/>
                    <a:pt x="21678" y="14084"/>
                    <a:pt x="21820" y="14084"/>
                  </a:cubicBezTo>
                  <a:cubicBezTo>
                    <a:pt x="21869" y="14084"/>
                    <a:pt x="21922" y="14077"/>
                    <a:pt x="21977" y="14061"/>
                  </a:cubicBezTo>
                  <a:cubicBezTo>
                    <a:pt x="22129" y="13970"/>
                    <a:pt x="22190" y="13788"/>
                    <a:pt x="22129" y="13605"/>
                  </a:cubicBezTo>
                  <a:cubicBezTo>
                    <a:pt x="22129" y="13575"/>
                    <a:pt x="21065" y="11447"/>
                    <a:pt x="21916" y="8286"/>
                  </a:cubicBezTo>
                  <a:cubicBezTo>
                    <a:pt x="22524" y="8256"/>
                    <a:pt x="23193" y="8256"/>
                    <a:pt x="23861" y="8195"/>
                  </a:cubicBezTo>
                  <a:lnTo>
                    <a:pt x="23861" y="8195"/>
                  </a:lnTo>
                  <a:cubicBezTo>
                    <a:pt x="23254" y="10870"/>
                    <a:pt x="24409" y="12754"/>
                    <a:pt x="24439" y="12845"/>
                  </a:cubicBezTo>
                  <a:cubicBezTo>
                    <a:pt x="24522" y="12949"/>
                    <a:pt x="24634" y="12996"/>
                    <a:pt x="24744" y="12996"/>
                  </a:cubicBezTo>
                  <a:cubicBezTo>
                    <a:pt x="24796" y="12996"/>
                    <a:pt x="24847" y="12986"/>
                    <a:pt x="24895" y="12967"/>
                  </a:cubicBezTo>
                  <a:cubicBezTo>
                    <a:pt x="25047" y="12876"/>
                    <a:pt x="25077" y="12663"/>
                    <a:pt x="25017" y="12511"/>
                  </a:cubicBezTo>
                  <a:cubicBezTo>
                    <a:pt x="25017" y="12511"/>
                    <a:pt x="23922" y="10626"/>
                    <a:pt x="24561" y="8164"/>
                  </a:cubicBezTo>
                  <a:cubicBezTo>
                    <a:pt x="25017" y="8164"/>
                    <a:pt x="25472" y="8134"/>
                    <a:pt x="25928" y="8134"/>
                  </a:cubicBezTo>
                  <a:lnTo>
                    <a:pt x="26324" y="8134"/>
                  </a:lnTo>
                  <a:cubicBezTo>
                    <a:pt x="26111" y="10991"/>
                    <a:pt x="27357" y="12420"/>
                    <a:pt x="27387" y="12511"/>
                  </a:cubicBezTo>
                  <a:cubicBezTo>
                    <a:pt x="27452" y="12591"/>
                    <a:pt x="27550" y="12629"/>
                    <a:pt x="27641" y="12629"/>
                  </a:cubicBezTo>
                  <a:cubicBezTo>
                    <a:pt x="27723" y="12629"/>
                    <a:pt x="27800" y="12599"/>
                    <a:pt x="27843" y="12541"/>
                  </a:cubicBezTo>
                  <a:cubicBezTo>
                    <a:pt x="27965" y="12420"/>
                    <a:pt x="27995" y="12207"/>
                    <a:pt x="27904" y="12085"/>
                  </a:cubicBezTo>
                  <a:cubicBezTo>
                    <a:pt x="27904" y="12085"/>
                    <a:pt x="26749" y="10748"/>
                    <a:pt x="26992" y="8134"/>
                  </a:cubicBezTo>
                  <a:cubicBezTo>
                    <a:pt x="27327" y="8134"/>
                    <a:pt x="27661" y="8134"/>
                    <a:pt x="28056" y="8104"/>
                  </a:cubicBezTo>
                  <a:cubicBezTo>
                    <a:pt x="28542" y="8104"/>
                    <a:pt x="29029" y="8012"/>
                    <a:pt x="29485" y="7982"/>
                  </a:cubicBezTo>
                  <a:cubicBezTo>
                    <a:pt x="29728" y="10140"/>
                    <a:pt x="30944" y="11447"/>
                    <a:pt x="30974" y="11508"/>
                  </a:cubicBezTo>
                  <a:cubicBezTo>
                    <a:pt x="31038" y="11572"/>
                    <a:pt x="31128" y="11611"/>
                    <a:pt x="31216" y="11611"/>
                  </a:cubicBezTo>
                  <a:cubicBezTo>
                    <a:pt x="31295" y="11611"/>
                    <a:pt x="31373" y="11580"/>
                    <a:pt x="31430" y="11508"/>
                  </a:cubicBezTo>
                  <a:cubicBezTo>
                    <a:pt x="31552" y="11386"/>
                    <a:pt x="31582" y="11174"/>
                    <a:pt x="31430" y="11052"/>
                  </a:cubicBezTo>
                  <a:cubicBezTo>
                    <a:pt x="31430" y="11052"/>
                    <a:pt x="30336" y="9867"/>
                    <a:pt x="30093" y="7891"/>
                  </a:cubicBezTo>
                  <a:cubicBezTo>
                    <a:pt x="31400" y="7678"/>
                    <a:pt x="32615" y="7222"/>
                    <a:pt x="33801" y="6584"/>
                  </a:cubicBezTo>
                  <a:cubicBezTo>
                    <a:pt x="34591" y="8468"/>
                    <a:pt x="36202" y="8803"/>
                    <a:pt x="36293" y="8803"/>
                  </a:cubicBezTo>
                  <a:cubicBezTo>
                    <a:pt x="36326" y="8813"/>
                    <a:pt x="36357" y="8818"/>
                    <a:pt x="36387" y="8818"/>
                  </a:cubicBezTo>
                  <a:cubicBezTo>
                    <a:pt x="36527" y="8818"/>
                    <a:pt x="36638" y="8710"/>
                    <a:pt x="36688" y="8560"/>
                  </a:cubicBezTo>
                  <a:cubicBezTo>
                    <a:pt x="36719" y="8347"/>
                    <a:pt x="36597" y="8195"/>
                    <a:pt x="36415" y="8164"/>
                  </a:cubicBezTo>
                  <a:cubicBezTo>
                    <a:pt x="36324" y="8164"/>
                    <a:pt x="34986" y="7860"/>
                    <a:pt x="34348" y="6219"/>
                  </a:cubicBezTo>
                  <a:cubicBezTo>
                    <a:pt x="35017" y="5854"/>
                    <a:pt x="35655" y="5398"/>
                    <a:pt x="36293" y="4851"/>
                  </a:cubicBezTo>
                  <a:cubicBezTo>
                    <a:pt x="37508" y="6273"/>
                    <a:pt x="38393" y="6442"/>
                    <a:pt x="38706" y="6442"/>
                  </a:cubicBezTo>
                  <a:cubicBezTo>
                    <a:pt x="38761" y="6442"/>
                    <a:pt x="38798" y="6436"/>
                    <a:pt x="38816" y="6432"/>
                  </a:cubicBezTo>
                  <a:cubicBezTo>
                    <a:pt x="38999" y="6371"/>
                    <a:pt x="39120" y="6219"/>
                    <a:pt x="39059" y="6037"/>
                  </a:cubicBezTo>
                  <a:cubicBezTo>
                    <a:pt x="39059" y="5976"/>
                    <a:pt x="39029" y="5885"/>
                    <a:pt x="38999" y="5854"/>
                  </a:cubicBezTo>
                  <a:cubicBezTo>
                    <a:pt x="38907" y="5763"/>
                    <a:pt x="38847" y="5733"/>
                    <a:pt x="38725" y="5733"/>
                  </a:cubicBezTo>
                  <a:cubicBezTo>
                    <a:pt x="38725" y="5733"/>
                    <a:pt x="38724" y="5733"/>
                    <a:pt x="38721" y="5733"/>
                  </a:cubicBezTo>
                  <a:cubicBezTo>
                    <a:pt x="38662" y="5733"/>
                    <a:pt x="37946" y="5705"/>
                    <a:pt x="36840" y="4395"/>
                  </a:cubicBezTo>
                  <a:cubicBezTo>
                    <a:pt x="37600" y="3757"/>
                    <a:pt x="38269" y="3088"/>
                    <a:pt x="38877" y="2480"/>
                  </a:cubicBezTo>
                  <a:cubicBezTo>
                    <a:pt x="39934" y="1424"/>
                    <a:pt x="40776" y="555"/>
                    <a:pt x="41378" y="555"/>
                  </a:cubicBezTo>
                  <a:close/>
                  <a:moveTo>
                    <a:pt x="5257" y="8961"/>
                  </a:moveTo>
                  <a:cubicBezTo>
                    <a:pt x="7027" y="8961"/>
                    <a:pt x="9621" y="10446"/>
                    <a:pt x="11673" y="11599"/>
                  </a:cubicBezTo>
                  <a:lnTo>
                    <a:pt x="12129" y="11842"/>
                  </a:lnTo>
                  <a:cubicBezTo>
                    <a:pt x="13497" y="12602"/>
                    <a:pt x="14348" y="13119"/>
                    <a:pt x="14743" y="13514"/>
                  </a:cubicBezTo>
                  <a:cubicBezTo>
                    <a:pt x="15016" y="13788"/>
                    <a:pt x="15168" y="14092"/>
                    <a:pt x="15199" y="14517"/>
                  </a:cubicBezTo>
                  <a:cubicBezTo>
                    <a:pt x="15290" y="15338"/>
                    <a:pt x="10913" y="19380"/>
                    <a:pt x="7661" y="20900"/>
                  </a:cubicBezTo>
                  <a:cubicBezTo>
                    <a:pt x="6936" y="21213"/>
                    <a:pt x="6464" y="21337"/>
                    <a:pt x="6171" y="21337"/>
                  </a:cubicBezTo>
                  <a:cubicBezTo>
                    <a:pt x="6009" y="21337"/>
                    <a:pt x="5902" y="21299"/>
                    <a:pt x="5837" y="21234"/>
                  </a:cubicBezTo>
                  <a:cubicBezTo>
                    <a:pt x="5715" y="21082"/>
                    <a:pt x="5715" y="20931"/>
                    <a:pt x="5746" y="20779"/>
                  </a:cubicBezTo>
                  <a:cubicBezTo>
                    <a:pt x="6019" y="19532"/>
                    <a:pt x="9059" y="17739"/>
                    <a:pt x="10183" y="17131"/>
                  </a:cubicBezTo>
                  <a:cubicBezTo>
                    <a:pt x="10335" y="17070"/>
                    <a:pt x="10427" y="16857"/>
                    <a:pt x="10335" y="16675"/>
                  </a:cubicBezTo>
                  <a:cubicBezTo>
                    <a:pt x="10290" y="16562"/>
                    <a:pt x="10178" y="16500"/>
                    <a:pt x="10037" y="16500"/>
                  </a:cubicBezTo>
                  <a:cubicBezTo>
                    <a:pt x="9987" y="16500"/>
                    <a:pt x="9934" y="16507"/>
                    <a:pt x="9879" y="16523"/>
                  </a:cubicBezTo>
                  <a:cubicBezTo>
                    <a:pt x="7724" y="17576"/>
                    <a:pt x="4305" y="18866"/>
                    <a:pt x="2582" y="18866"/>
                  </a:cubicBezTo>
                  <a:cubicBezTo>
                    <a:pt x="2167" y="18866"/>
                    <a:pt x="1850" y="18792"/>
                    <a:pt x="1673" y="18620"/>
                  </a:cubicBezTo>
                  <a:cubicBezTo>
                    <a:pt x="1612" y="18529"/>
                    <a:pt x="1581" y="18438"/>
                    <a:pt x="1521" y="18286"/>
                  </a:cubicBezTo>
                  <a:cubicBezTo>
                    <a:pt x="1490" y="16310"/>
                    <a:pt x="5685" y="15550"/>
                    <a:pt x="7296" y="15429"/>
                  </a:cubicBezTo>
                  <a:cubicBezTo>
                    <a:pt x="7509" y="15429"/>
                    <a:pt x="7600" y="15277"/>
                    <a:pt x="7600" y="15095"/>
                  </a:cubicBezTo>
                  <a:cubicBezTo>
                    <a:pt x="7600" y="14882"/>
                    <a:pt x="7448" y="14791"/>
                    <a:pt x="7265" y="14791"/>
                  </a:cubicBezTo>
                  <a:cubicBezTo>
                    <a:pt x="5867" y="14791"/>
                    <a:pt x="1946" y="14547"/>
                    <a:pt x="974" y="13575"/>
                  </a:cubicBezTo>
                  <a:cubicBezTo>
                    <a:pt x="761" y="13362"/>
                    <a:pt x="730" y="13180"/>
                    <a:pt x="822" y="12967"/>
                  </a:cubicBezTo>
                  <a:cubicBezTo>
                    <a:pt x="915" y="12687"/>
                    <a:pt x="2152" y="12533"/>
                    <a:pt x="3866" y="12533"/>
                  </a:cubicBezTo>
                  <a:cubicBezTo>
                    <a:pt x="4946" y="12533"/>
                    <a:pt x="6216" y="12594"/>
                    <a:pt x="7509" y="12724"/>
                  </a:cubicBezTo>
                  <a:cubicBezTo>
                    <a:pt x="7691" y="12724"/>
                    <a:pt x="7843" y="12602"/>
                    <a:pt x="7843" y="12450"/>
                  </a:cubicBezTo>
                  <a:cubicBezTo>
                    <a:pt x="7873" y="12298"/>
                    <a:pt x="7752" y="12116"/>
                    <a:pt x="7600" y="12085"/>
                  </a:cubicBezTo>
                  <a:cubicBezTo>
                    <a:pt x="7569" y="12085"/>
                    <a:pt x="4864" y="11295"/>
                    <a:pt x="3922" y="10322"/>
                  </a:cubicBezTo>
                  <a:cubicBezTo>
                    <a:pt x="3770" y="10170"/>
                    <a:pt x="3648" y="9988"/>
                    <a:pt x="3648" y="9867"/>
                  </a:cubicBezTo>
                  <a:cubicBezTo>
                    <a:pt x="3648" y="9836"/>
                    <a:pt x="3618" y="9684"/>
                    <a:pt x="3861" y="9471"/>
                  </a:cubicBezTo>
                  <a:cubicBezTo>
                    <a:pt x="4213" y="9112"/>
                    <a:pt x="4693" y="8961"/>
                    <a:pt x="5257" y="8961"/>
                  </a:cubicBezTo>
                  <a:close/>
                  <a:moveTo>
                    <a:pt x="41330" y="0"/>
                  </a:moveTo>
                  <a:cubicBezTo>
                    <a:pt x="40474" y="0"/>
                    <a:pt x="39551" y="915"/>
                    <a:pt x="38330" y="2085"/>
                  </a:cubicBezTo>
                  <a:cubicBezTo>
                    <a:pt x="37692" y="2724"/>
                    <a:pt x="36932" y="3453"/>
                    <a:pt x="36111" y="4183"/>
                  </a:cubicBezTo>
                  <a:cubicBezTo>
                    <a:pt x="35351" y="4821"/>
                    <a:pt x="34530" y="5368"/>
                    <a:pt x="33770" y="5824"/>
                  </a:cubicBezTo>
                  <a:cubicBezTo>
                    <a:pt x="32463" y="6584"/>
                    <a:pt x="31096" y="7070"/>
                    <a:pt x="29637" y="7283"/>
                  </a:cubicBezTo>
                  <a:cubicBezTo>
                    <a:pt x="29120" y="7374"/>
                    <a:pt x="28542" y="7435"/>
                    <a:pt x="27934" y="7435"/>
                  </a:cubicBezTo>
                  <a:cubicBezTo>
                    <a:pt x="27175" y="7496"/>
                    <a:pt x="26476" y="7496"/>
                    <a:pt x="25807" y="7496"/>
                  </a:cubicBezTo>
                  <a:cubicBezTo>
                    <a:pt x="25229" y="7496"/>
                    <a:pt x="24713" y="7526"/>
                    <a:pt x="24196" y="7526"/>
                  </a:cubicBezTo>
                  <a:lnTo>
                    <a:pt x="24165" y="7526"/>
                  </a:lnTo>
                  <a:cubicBezTo>
                    <a:pt x="23254" y="7556"/>
                    <a:pt x="22372" y="7556"/>
                    <a:pt x="21582" y="7587"/>
                  </a:cubicBezTo>
                  <a:cubicBezTo>
                    <a:pt x="19880" y="7678"/>
                    <a:pt x="18694" y="7830"/>
                    <a:pt x="17722" y="8012"/>
                  </a:cubicBezTo>
                  <a:cubicBezTo>
                    <a:pt x="15624" y="8468"/>
                    <a:pt x="14378" y="9319"/>
                    <a:pt x="13618" y="10778"/>
                  </a:cubicBezTo>
                  <a:cubicBezTo>
                    <a:pt x="13466" y="11052"/>
                    <a:pt x="13345" y="11356"/>
                    <a:pt x="13253" y="11660"/>
                  </a:cubicBezTo>
                  <a:cubicBezTo>
                    <a:pt x="13041" y="11508"/>
                    <a:pt x="12767" y="11386"/>
                    <a:pt x="12493" y="11204"/>
                  </a:cubicBezTo>
                  <a:lnTo>
                    <a:pt x="12038" y="10930"/>
                  </a:lnTo>
                  <a:cubicBezTo>
                    <a:pt x="9817" y="9687"/>
                    <a:pt x="7223" y="8200"/>
                    <a:pt x="5276" y="8200"/>
                  </a:cubicBezTo>
                  <a:cubicBezTo>
                    <a:pt x="4558" y="8200"/>
                    <a:pt x="3927" y="8402"/>
                    <a:pt x="3436" y="8894"/>
                  </a:cubicBezTo>
                  <a:cubicBezTo>
                    <a:pt x="3101" y="9228"/>
                    <a:pt x="2980" y="9563"/>
                    <a:pt x="3010" y="9927"/>
                  </a:cubicBezTo>
                  <a:cubicBezTo>
                    <a:pt x="3040" y="10231"/>
                    <a:pt x="3192" y="10474"/>
                    <a:pt x="3466" y="10748"/>
                  </a:cubicBezTo>
                  <a:cubicBezTo>
                    <a:pt x="3891" y="11174"/>
                    <a:pt x="4530" y="11508"/>
                    <a:pt x="5168" y="11812"/>
                  </a:cubicBezTo>
                  <a:cubicBezTo>
                    <a:pt x="4691" y="11785"/>
                    <a:pt x="4199" y="11769"/>
                    <a:pt x="3716" y="11769"/>
                  </a:cubicBezTo>
                  <a:cubicBezTo>
                    <a:pt x="1986" y="11769"/>
                    <a:pt x="391" y="11980"/>
                    <a:pt x="153" y="12693"/>
                  </a:cubicBezTo>
                  <a:cubicBezTo>
                    <a:pt x="1" y="13149"/>
                    <a:pt x="122" y="13605"/>
                    <a:pt x="487" y="13940"/>
                  </a:cubicBezTo>
                  <a:cubicBezTo>
                    <a:pt x="1217" y="14669"/>
                    <a:pt x="2919" y="15003"/>
                    <a:pt x="4439" y="15186"/>
                  </a:cubicBezTo>
                  <a:cubicBezTo>
                    <a:pt x="2706" y="15702"/>
                    <a:pt x="791" y="16554"/>
                    <a:pt x="852" y="18225"/>
                  </a:cubicBezTo>
                  <a:cubicBezTo>
                    <a:pt x="852" y="18590"/>
                    <a:pt x="943" y="18833"/>
                    <a:pt x="1186" y="19046"/>
                  </a:cubicBezTo>
                  <a:cubicBezTo>
                    <a:pt x="1490" y="19340"/>
                    <a:pt x="1983" y="19460"/>
                    <a:pt x="2585" y="19460"/>
                  </a:cubicBezTo>
                  <a:cubicBezTo>
                    <a:pt x="3730" y="19460"/>
                    <a:pt x="5274" y="19027"/>
                    <a:pt x="6688" y="18529"/>
                  </a:cubicBezTo>
                  <a:lnTo>
                    <a:pt x="6688" y="18529"/>
                  </a:lnTo>
                  <a:cubicBezTo>
                    <a:pt x="5898" y="19198"/>
                    <a:pt x="5199" y="19897"/>
                    <a:pt x="5047" y="20596"/>
                  </a:cubicBezTo>
                  <a:cubicBezTo>
                    <a:pt x="4986" y="20961"/>
                    <a:pt x="5047" y="21326"/>
                    <a:pt x="5259" y="21630"/>
                  </a:cubicBezTo>
                  <a:cubicBezTo>
                    <a:pt x="5444" y="21870"/>
                    <a:pt x="5733" y="21992"/>
                    <a:pt x="6129" y="21992"/>
                  </a:cubicBezTo>
                  <a:cubicBezTo>
                    <a:pt x="6582" y="21992"/>
                    <a:pt x="7174" y="21833"/>
                    <a:pt x="7904" y="21508"/>
                  </a:cubicBezTo>
                  <a:cubicBezTo>
                    <a:pt x="9606" y="20718"/>
                    <a:pt x="12159" y="18894"/>
                    <a:pt x="13922" y="17253"/>
                  </a:cubicBezTo>
                  <a:cubicBezTo>
                    <a:pt x="14773" y="18468"/>
                    <a:pt x="16536" y="19806"/>
                    <a:pt x="20001" y="19867"/>
                  </a:cubicBezTo>
                  <a:cubicBezTo>
                    <a:pt x="20075" y="19869"/>
                    <a:pt x="20150" y="19870"/>
                    <a:pt x="20225" y="19870"/>
                  </a:cubicBezTo>
                  <a:cubicBezTo>
                    <a:pt x="27074" y="19870"/>
                    <a:pt x="40383" y="11741"/>
                    <a:pt x="41917" y="5277"/>
                  </a:cubicBezTo>
                  <a:cubicBezTo>
                    <a:pt x="42768" y="1781"/>
                    <a:pt x="42068" y="353"/>
                    <a:pt x="42038" y="262"/>
                  </a:cubicBezTo>
                  <a:cubicBezTo>
                    <a:pt x="42038" y="231"/>
                    <a:pt x="41977" y="201"/>
                    <a:pt x="41947" y="201"/>
                  </a:cubicBezTo>
                  <a:cubicBezTo>
                    <a:pt x="41917" y="140"/>
                    <a:pt x="41886" y="140"/>
                    <a:pt x="41825" y="110"/>
                  </a:cubicBezTo>
                  <a:cubicBezTo>
                    <a:pt x="41662" y="35"/>
                    <a:pt x="41497" y="0"/>
                    <a:pt x="41330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934" name="Google Shape;1934;p33"/>
            <p:cNvGrpSpPr/>
            <p:nvPr/>
          </p:nvGrpSpPr>
          <p:grpSpPr>
            <a:xfrm>
              <a:off x="8274450" y="2648850"/>
              <a:ext cx="916475" cy="486750"/>
              <a:chOff x="6457825" y="2667475"/>
              <a:chExt cx="916475" cy="486750"/>
            </a:xfrm>
          </p:grpSpPr>
          <p:sp>
            <p:nvSpPr>
              <p:cNvPr id="1935" name="Google Shape;1935;p33"/>
              <p:cNvSpPr/>
              <p:nvPr/>
            </p:nvSpPr>
            <p:spPr>
              <a:xfrm>
                <a:off x="6457825" y="2667475"/>
                <a:ext cx="916475" cy="486750"/>
              </a:xfrm>
              <a:custGeom>
                <a:rect b="b" l="l" r="r" t="t"/>
                <a:pathLst>
                  <a:path extrusionOk="0" h="19470" w="36659">
                    <a:moveTo>
                      <a:pt x="35285" y="4309"/>
                    </a:moveTo>
                    <a:cubicBezTo>
                      <a:pt x="35800" y="4309"/>
                      <a:pt x="35131" y="5419"/>
                      <a:pt x="34986" y="5564"/>
                    </a:cubicBezTo>
                    <a:cubicBezTo>
                      <a:pt x="34622" y="6020"/>
                      <a:pt x="34196" y="6385"/>
                      <a:pt x="33710" y="6749"/>
                    </a:cubicBezTo>
                    <a:cubicBezTo>
                      <a:pt x="32403" y="7601"/>
                      <a:pt x="30822" y="7965"/>
                      <a:pt x="29272" y="7965"/>
                    </a:cubicBezTo>
                    <a:lnTo>
                      <a:pt x="28846" y="7965"/>
                    </a:lnTo>
                    <a:cubicBezTo>
                      <a:pt x="28938" y="7965"/>
                      <a:pt x="29059" y="7904"/>
                      <a:pt x="29211" y="7904"/>
                    </a:cubicBezTo>
                    <a:cubicBezTo>
                      <a:pt x="30549" y="7752"/>
                      <a:pt x="31886" y="6993"/>
                      <a:pt x="32828" y="6142"/>
                    </a:cubicBezTo>
                    <a:cubicBezTo>
                      <a:pt x="33436" y="5564"/>
                      <a:pt x="34318" y="4470"/>
                      <a:pt x="35199" y="4318"/>
                    </a:cubicBezTo>
                    <a:cubicBezTo>
                      <a:pt x="35231" y="4312"/>
                      <a:pt x="35259" y="4309"/>
                      <a:pt x="35285" y="4309"/>
                    </a:cubicBezTo>
                    <a:close/>
                    <a:moveTo>
                      <a:pt x="21733" y="589"/>
                    </a:moveTo>
                    <a:cubicBezTo>
                      <a:pt x="23192" y="589"/>
                      <a:pt x="24705" y="854"/>
                      <a:pt x="25928" y="1765"/>
                    </a:cubicBezTo>
                    <a:cubicBezTo>
                      <a:pt x="27661" y="3041"/>
                      <a:pt x="28421" y="5230"/>
                      <a:pt x="28816" y="7266"/>
                    </a:cubicBezTo>
                    <a:cubicBezTo>
                      <a:pt x="28208" y="7297"/>
                      <a:pt x="27175" y="7418"/>
                      <a:pt x="27144" y="7996"/>
                    </a:cubicBezTo>
                    <a:cubicBezTo>
                      <a:pt x="27069" y="8520"/>
                      <a:pt x="27896" y="8613"/>
                      <a:pt x="28564" y="8613"/>
                    </a:cubicBezTo>
                    <a:cubicBezTo>
                      <a:pt x="28710" y="8613"/>
                      <a:pt x="28848" y="8609"/>
                      <a:pt x="28968" y="8604"/>
                    </a:cubicBezTo>
                    <a:lnTo>
                      <a:pt x="28968" y="8604"/>
                    </a:lnTo>
                    <a:cubicBezTo>
                      <a:pt x="29150" y="13528"/>
                      <a:pt x="25320" y="16932"/>
                      <a:pt x="20792" y="18087"/>
                    </a:cubicBezTo>
                    <a:cubicBezTo>
                      <a:pt x="19212" y="18496"/>
                      <a:pt x="17548" y="18706"/>
                      <a:pt x="15874" y="18706"/>
                    </a:cubicBezTo>
                    <a:cubicBezTo>
                      <a:pt x="12070" y="18706"/>
                      <a:pt x="8217" y="17622"/>
                      <a:pt x="5199" y="15321"/>
                    </a:cubicBezTo>
                    <a:cubicBezTo>
                      <a:pt x="3010" y="13619"/>
                      <a:pt x="183" y="10367"/>
                      <a:pt x="882" y="7388"/>
                    </a:cubicBezTo>
                    <a:cubicBezTo>
                      <a:pt x="1034" y="6719"/>
                      <a:pt x="1338" y="5929"/>
                      <a:pt x="1977" y="5655"/>
                    </a:cubicBezTo>
                    <a:cubicBezTo>
                      <a:pt x="2299" y="5511"/>
                      <a:pt x="2653" y="5464"/>
                      <a:pt x="3018" y="5464"/>
                    </a:cubicBezTo>
                    <a:cubicBezTo>
                      <a:pt x="3652" y="5464"/>
                      <a:pt x="4316" y="5606"/>
                      <a:pt x="4895" y="5625"/>
                    </a:cubicBezTo>
                    <a:cubicBezTo>
                      <a:pt x="5126" y="5646"/>
                      <a:pt x="5352" y="5656"/>
                      <a:pt x="5575" y="5656"/>
                    </a:cubicBezTo>
                    <a:cubicBezTo>
                      <a:pt x="7603" y="5656"/>
                      <a:pt x="9287" y="4821"/>
                      <a:pt x="11095" y="3862"/>
                    </a:cubicBezTo>
                    <a:cubicBezTo>
                      <a:pt x="14256" y="2433"/>
                      <a:pt x="17570" y="883"/>
                      <a:pt x="21004" y="610"/>
                    </a:cubicBezTo>
                    <a:cubicBezTo>
                      <a:pt x="21245" y="596"/>
                      <a:pt x="21488" y="589"/>
                      <a:pt x="21733" y="589"/>
                    </a:cubicBezTo>
                    <a:close/>
                    <a:moveTo>
                      <a:pt x="21787" y="0"/>
                    </a:moveTo>
                    <a:cubicBezTo>
                      <a:pt x="21729" y="0"/>
                      <a:pt x="21671" y="1"/>
                      <a:pt x="21612" y="2"/>
                    </a:cubicBezTo>
                    <a:cubicBezTo>
                      <a:pt x="17874" y="93"/>
                      <a:pt x="14256" y="1734"/>
                      <a:pt x="10822" y="3284"/>
                    </a:cubicBezTo>
                    <a:cubicBezTo>
                      <a:pt x="9302" y="4044"/>
                      <a:pt x="7843" y="4926"/>
                      <a:pt x="6110" y="5078"/>
                    </a:cubicBezTo>
                    <a:cubicBezTo>
                      <a:pt x="6004" y="5085"/>
                      <a:pt x="5897" y="5089"/>
                      <a:pt x="5789" y="5089"/>
                    </a:cubicBezTo>
                    <a:cubicBezTo>
                      <a:pt x="4925" y="5089"/>
                      <a:pt x="4015" y="4873"/>
                      <a:pt x="3123" y="4873"/>
                    </a:cubicBezTo>
                    <a:cubicBezTo>
                      <a:pt x="2788" y="4873"/>
                      <a:pt x="2455" y="4903"/>
                      <a:pt x="2129" y="4986"/>
                    </a:cubicBezTo>
                    <a:cubicBezTo>
                      <a:pt x="578" y="5412"/>
                      <a:pt x="1" y="7236"/>
                      <a:pt x="122" y="8725"/>
                    </a:cubicBezTo>
                    <a:cubicBezTo>
                      <a:pt x="457" y="12281"/>
                      <a:pt x="3527" y="15443"/>
                      <a:pt x="6536" y="17114"/>
                    </a:cubicBezTo>
                    <a:cubicBezTo>
                      <a:pt x="9364" y="18660"/>
                      <a:pt x="12660" y="19470"/>
                      <a:pt x="15937" y="19470"/>
                    </a:cubicBezTo>
                    <a:cubicBezTo>
                      <a:pt x="17944" y="19470"/>
                      <a:pt x="19944" y="19166"/>
                      <a:pt x="21825" y="18543"/>
                    </a:cubicBezTo>
                    <a:cubicBezTo>
                      <a:pt x="24013" y="17844"/>
                      <a:pt x="26141" y="16628"/>
                      <a:pt x="27631" y="14804"/>
                    </a:cubicBezTo>
                    <a:cubicBezTo>
                      <a:pt x="29029" y="13041"/>
                      <a:pt x="29637" y="10883"/>
                      <a:pt x="29576" y="8664"/>
                    </a:cubicBezTo>
                    <a:cubicBezTo>
                      <a:pt x="31248" y="8604"/>
                      <a:pt x="32919" y="8208"/>
                      <a:pt x="34226" y="7205"/>
                    </a:cubicBezTo>
                    <a:cubicBezTo>
                      <a:pt x="34956" y="6658"/>
                      <a:pt x="36658" y="5260"/>
                      <a:pt x="35989" y="4166"/>
                    </a:cubicBezTo>
                    <a:cubicBezTo>
                      <a:pt x="35791" y="3835"/>
                      <a:pt x="35531" y="3710"/>
                      <a:pt x="35248" y="3710"/>
                    </a:cubicBezTo>
                    <a:cubicBezTo>
                      <a:pt x="34619" y="3710"/>
                      <a:pt x="33876" y="4326"/>
                      <a:pt x="33436" y="4683"/>
                    </a:cubicBezTo>
                    <a:cubicBezTo>
                      <a:pt x="32220" y="5746"/>
                      <a:pt x="31035" y="6932"/>
                      <a:pt x="29363" y="7266"/>
                    </a:cubicBezTo>
                    <a:cubicBezTo>
                      <a:pt x="29029" y="5138"/>
                      <a:pt x="28178" y="2859"/>
                      <a:pt x="26475" y="1491"/>
                    </a:cubicBezTo>
                    <a:cubicBezTo>
                      <a:pt x="25153" y="433"/>
                      <a:pt x="23489" y="0"/>
                      <a:pt x="2178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6" name="Google Shape;1936;p33"/>
              <p:cNvSpPr/>
              <p:nvPr/>
            </p:nvSpPr>
            <p:spPr>
              <a:xfrm>
                <a:off x="6835200" y="2915100"/>
                <a:ext cx="330000" cy="196000"/>
              </a:xfrm>
              <a:custGeom>
                <a:rect b="b" l="l" r="r" t="t"/>
                <a:pathLst>
                  <a:path extrusionOk="0" h="7840" w="13200">
                    <a:moveTo>
                      <a:pt x="12727" y="0"/>
                    </a:moveTo>
                    <a:cubicBezTo>
                      <a:pt x="12643" y="0"/>
                      <a:pt x="12562" y="38"/>
                      <a:pt x="12505" y="127"/>
                    </a:cubicBezTo>
                    <a:cubicBezTo>
                      <a:pt x="11168" y="2224"/>
                      <a:pt x="9405" y="4200"/>
                      <a:pt x="7247" y="5446"/>
                    </a:cubicBezTo>
                    <a:cubicBezTo>
                      <a:pt x="5559" y="6459"/>
                      <a:pt x="3494" y="7183"/>
                      <a:pt x="1506" y="7183"/>
                    </a:cubicBezTo>
                    <a:cubicBezTo>
                      <a:pt x="1167" y="7183"/>
                      <a:pt x="831" y="7162"/>
                      <a:pt x="499" y="7118"/>
                    </a:cubicBezTo>
                    <a:cubicBezTo>
                      <a:pt x="479" y="7115"/>
                      <a:pt x="460" y="7114"/>
                      <a:pt x="442" y="7114"/>
                    </a:cubicBezTo>
                    <a:cubicBezTo>
                      <a:pt x="39" y="7114"/>
                      <a:pt x="1" y="7727"/>
                      <a:pt x="408" y="7756"/>
                    </a:cubicBezTo>
                    <a:cubicBezTo>
                      <a:pt x="786" y="7813"/>
                      <a:pt x="1174" y="7839"/>
                      <a:pt x="1566" y="7839"/>
                    </a:cubicBezTo>
                    <a:cubicBezTo>
                      <a:pt x="3721" y="7839"/>
                      <a:pt x="6010" y="7034"/>
                      <a:pt x="7733" y="5902"/>
                    </a:cubicBezTo>
                    <a:cubicBezTo>
                      <a:pt x="9861" y="4504"/>
                      <a:pt x="11624" y="2650"/>
                      <a:pt x="13022" y="522"/>
                    </a:cubicBezTo>
                    <a:cubicBezTo>
                      <a:pt x="13200" y="278"/>
                      <a:pt x="12954" y="0"/>
                      <a:pt x="1272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7" name="Google Shape;1937;p33"/>
              <p:cNvSpPr/>
              <p:nvPr/>
            </p:nvSpPr>
            <p:spPr>
              <a:xfrm>
                <a:off x="6547500" y="2975375"/>
                <a:ext cx="246550" cy="122350"/>
              </a:xfrm>
              <a:custGeom>
                <a:rect b="b" l="l" r="r" t="t"/>
                <a:pathLst>
                  <a:path extrusionOk="0" h="4894" w="9862">
                    <a:moveTo>
                      <a:pt x="484" y="0"/>
                    </a:moveTo>
                    <a:cubicBezTo>
                      <a:pt x="247" y="0"/>
                      <a:pt x="0" y="314"/>
                      <a:pt x="183" y="543"/>
                    </a:cubicBezTo>
                    <a:cubicBezTo>
                      <a:pt x="2341" y="3431"/>
                      <a:pt x="5867" y="4798"/>
                      <a:pt x="9362" y="4890"/>
                    </a:cubicBezTo>
                    <a:cubicBezTo>
                      <a:pt x="9381" y="4892"/>
                      <a:pt x="9400" y="4893"/>
                      <a:pt x="9417" y="4893"/>
                    </a:cubicBezTo>
                    <a:cubicBezTo>
                      <a:pt x="9823" y="4893"/>
                      <a:pt x="9861" y="4251"/>
                      <a:pt x="9454" y="4251"/>
                    </a:cubicBezTo>
                    <a:cubicBezTo>
                      <a:pt x="6110" y="4160"/>
                      <a:pt x="2767" y="2853"/>
                      <a:pt x="700" y="117"/>
                    </a:cubicBezTo>
                    <a:cubicBezTo>
                      <a:pt x="639" y="34"/>
                      <a:pt x="562" y="0"/>
                      <a:pt x="48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38" name="Google Shape;1938;p33"/>
            <p:cNvGrpSpPr/>
            <p:nvPr/>
          </p:nvGrpSpPr>
          <p:grpSpPr>
            <a:xfrm rot="3504383">
              <a:off x="6844247" y="4453840"/>
              <a:ext cx="652036" cy="542559"/>
              <a:chOff x="2317175" y="2638300"/>
              <a:chExt cx="652025" cy="542550"/>
            </a:xfrm>
          </p:grpSpPr>
          <p:sp>
            <p:nvSpPr>
              <p:cNvPr id="1939" name="Google Shape;1939;p33"/>
              <p:cNvSpPr/>
              <p:nvPr/>
            </p:nvSpPr>
            <p:spPr>
              <a:xfrm>
                <a:off x="2487400" y="2638300"/>
                <a:ext cx="481800" cy="418625"/>
              </a:xfrm>
              <a:custGeom>
                <a:rect b="b" l="l" r="r" t="t"/>
                <a:pathLst>
                  <a:path extrusionOk="0" h="16745" w="19272">
                    <a:moveTo>
                      <a:pt x="10798" y="689"/>
                    </a:moveTo>
                    <a:cubicBezTo>
                      <a:pt x="11131" y="689"/>
                      <a:pt x="11482" y="753"/>
                      <a:pt x="11855" y="895"/>
                    </a:cubicBezTo>
                    <a:cubicBezTo>
                      <a:pt x="12159" y="1017"/>
                      <a:pt x="12463" y="1169"/>
                      <a:pt x="12797" y="1412"/>
                    </a:cubicBezTo>
                    <a:cubicBezTo>
                      <a:pt x="16596" y="3874"/>
                      <a:pt x="14833" y="6731"/>
                      <a:pt x="14742" y="6853"/>
                    </a:cubicBezTo>
                    <a:cubicBezTo>
                      <a:pt x="14651" y="6944"/>
                      <a:pt x="14651" y="7035"/>
                      <a:pt x="14712" y="7157"/>
                    </a:cubicBezTo>
                    <a:cubicBezTo>
                      <a:pt x="14742" y="7217"/>
                      <a:pt x="14833" y="7309"/>
                      <a:pt x="14894" y="7339"/>
                    </a:cubicBezTo>
                    <a:lnTo>
                      <a:pt x="14955" y="7369"/>
                    </a:lnTo>
                    <a:cubicBezTo>
                      <a:pt x="15229" y="7491"/>
                      <a:pt x="17599" y="8403"/>
                      <a:pt x="18298" y="10105"/>
                    </a:cubicBezTo>
                    <a:cubicBezTo>
                      <a:pt x="18602" y="10834"/>
                      <a:pt x="18572" y="11594"/>
                      <a:pt x="18238" y="12415"/>
                    </a:cubicBezTo>
                    <a:cubicBezTo>
                      <a:pt x="17284" y="14608"/>
                      <a:pt x="16032" y="15198"/>
                      <a:pt x="14675" y="15198"/>
                    </a:cubicBezTo>
                    <a:cubicBezTo>
                      <a:pt x="13869" y="15198"/>
                      <a:pt x="13027" y="14990"/>
                      <a:pt x="12189" y="14786"/>
                    </a:cubicBezTo>
                    <a:cubicBezTo>
                      <a:pt x="11412" y="14601"/>
                      <a:pt x="10669" y="14416"/>
                      <a:pt x="9994" y="14416"/>
                    </a:cubicBezTo>
                    <a:cubicBezTo>
                      <a:pt x="9560" y="14416"/>
                      <a:pt x="9153" y="14492"/>
                      <a:pt x="8785" y="14695"/>
                    </a:cubicBezTo>
                    <a:cubicBezTo>
                      <a:pt x="7472" y="15455"/>
                      <a:pt x="5653" y="16093"/>
                      <a:pt x="4148" y="16093"/>
                    </a:cubicBezTo>
                    <a:cubicBezTo>
                      <a:pt x="3667" y="16093"/>
                      <a:pt x="3217" y="16027"/>
                      <a:pt x="2827" y="15880"/>
                    </a:cubicBezTo>
                    <a:cubicBezTo>
                      <a:pt x="2006" y="15576"/>
                      <a:pt x="1520" y="14968"/>
                      <a:pt x="1307" y="14056"/>
                    </a:cubicBezTo>
                    <a:cubicBezTo>
                      <a:pt x="730" y="11746"/>
                      <a:pt x="2736" y="9619"/>
                      <a:pt x="4347" y="7947"/>
                    </a:cubicBezTo>
                    <a:cubicBezTo>
                      <a:pt x="5137" y="7096"/>
                      <a:pt x="5806" y="6427"/>
                      <a:pt x="6171" y="5728"/>
                    </a:cubicBezTo>
                    <a:cubicBezTo>
                      <a:pt x="6231" y="5546"/>
                      <a:pt x="6353" y="5363"/>
                      <a:pt x="6475" y="5120"/>
                    </a:cubicBezTo>
                    <a:cubicBezTo>
                      <a:pt x="7291" y="3407"/>
                      <a:pt x="8634" y="689"/>
                      <a:pt x="10798" y="689"/>
                    </a:cubicBezTo>
                    <a:close/>
                    <a:moveTo>
                      <a:pt x="10730" y="0"/>
                    </a:moveTo>
                    <a:cubicBezTo>
                      <a:pt x="8196" y="0"/>
                      <a:pt x="6704" y="3062"/>
                      <a:pt x="5867" y="4816"/>
                    </a:cubicBezTo>
                    <a:cubicBezTo>
                      <a:pt x="5745" y="5059"/>
                      <a:pt x="5623" y="5242"/>
                      <a:pt x="5563" y="5424"/>
                    </a:cubicBezTo>
                    <a:cubicBezTo>
                      <a:pt x="5259" y="6002"/>
                      <a:pt x="4560" y="6731"/>
                      <a:pt x="3830" y="7491"/>
                    </a:cubicBezTo>
                    <a:cubicBezTo>
                      <a:pt x="2128" y="9315"/>
                      <a:pt x="0" y="11564"/>
                      <a:pt x="639" y="14208"/>
                    </a:cubicBezTo>
                    <a:cubicBezTo>
                      <a:pt x="912" y="15363"/>
                      <a:pt x="1550" y="16123"/>
                      <a:pt x="2554" y="16488"/>
                    </a:cubicBezTo>
                    <a:cubicBezTo>
                      <a:pt x="3032" y="16668"/>
                      <a:pt x="3556" y="16744"/>
                      <a:pt x="4098" y="16744"/>
                    </a:cubicBezTo>
                    <a:cubicBezTo>
                      <a:pt x="5931" y="16744"/>
                      <a:pt x="7962" y="15875"/>
                      <a:pt x="9089" y="15242"/>
                    </a:cubicBezTo>
                    <a:cubicBezTo>
                      <a:pt x="9358" y="15084"/>
                      <a:pt x="9674" y="15023"/>
                      <a:pt x="10021" y="15023"/>
                    </a:cubicBezTo>
                    <a:cubicBezTo>
                      <a:pt x="10613" y="15023"/>
                      <a:pt x="11298" y="15202"/>
                      <a:pt x="12007" y="15394"/>
                    </a:cubicBezTo>
                    <a:cubicBezTo>
                      <a:pt x="12843" y="15608"/>
                      <a:pt x="13755" y="15840"/>
                      <a:pt x="14661" y="15840"/>
                    </a:cubicBezTo>
                    <a:cubicBezTo>
                      <a:pt x="16192" y="15840"/>
                      <a:pt x="17708" y="15179"/>
                      <a:pt x="18815" y="12658"/>
                    </a:cubicBezTo>
                    <a:cubicBezTo>
                      <a:pt x="19210" y="11655"/>
                      <a:pt x="19271" y="10713"/>
                      <a:pt x="18876" y="9801"/>
                    </a:cubicBezTo>
                    <a:cubicBezTo>
                      <a:pt x="18177" y="8160"/>
                      <a:pt x="16262" y="7187"/>
                      <a:pt x="15472" y="6853"/>
                    </a:cubicBezTo>
                    <a:cubicBezTo>
                      <a:pt x="15867" y="5880"/>
                      <a:pt x="16688" y="3144"/>
                      <a:pt x="13131" y="834"/>
                    </a:cubicBezTo>
                    <a:cubicBezTo>
                      <a:pt x="12766" y="621"/>
                      <a:pt x="12371" y="409"/>
                      <a:pt x="12037" y="257"/>
                    </a:cubicBezTo>
                    <a:cubicBezTo>
                      <a:pt x="11573" y="80"/>
                      <a:pt x="11138" y="0"/>
                      <a:pt x="1073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0" name="Google Shape;1940;p33"/>
              <p:cNvSpPr/>
              <p:nvPr/>
            </p:nvSpPr>
            <p:spPr>
              <a:xfrm>
                <a:off x="2613850" y="2873975"/>
                <a:ext cx="308225" cy="150025"/>
              </a:xfrm>
              <a:custGeom>
                <a:rect b="b" l="l" r="r" t="t"/>
                <a:pathLst>
                  <a:path extrusionOk="0" h="6001" w="12329">
                    <a:moveTo>
                      <a:pt x="11537" y="0"/>
                    </a:moveTo>
                    <a:cubicBezTo>
                      <a:pt x="11349" y="0"/>
                      <a:pt x="11166" y="134"/>
                      <a:pt x="11234" y="374"/>
                    </a:cubicBezTo>
                    <a:cubicBezTo>
                      <a:pt x="11569" y="1590"/>
                      <a:pt x="11660" y="2988"/>
                      <a:pt x="10414" y="3717"/>
                    </a:cubicBezTo>
                    <a:cubicBezTo>
                      <a:pt x="9860" y="4050"/>
                      <a:pt x="9218" y="4161"/>
                      <a:pt x="8556" y="4161"/>
                    </a:cubicBezTo>
                    <a:cubicBezTo>
                      <a:pt x="7766" y="4161"/>
                      <a:pt x="6947" y="4002"/>
                      <a:pt x="6219" y="3869"/>
                    </a:cubicBezTo>
                    <a:cubicBezTo>
                      <a:pt x="5536" y="3756"/>
                      <a:pt x="4864" y="3606"/>
                      <a:pt x="4198" y="3606"/>
                    </a:cubicBezTo>
                    <a:cubicBezTo>
                      <a:pt x="3796" y="3606"/>
                      <a:pt x="3397" y="3660"/>
                      <a:pt x="2997" y="3809"/>
                    </a:cubicBezTo>
                    <a:cubicBezTo>
                      <a:pt x="2024" y="4143"/>
                      <a:pt x="1295" y="4964"/>
                      <a:pt x="292" y="5389"/>
                    </a:cubicBezTo>
                    <a:cubicBezTo>
                      <a:pt x="0" y="5522"/>
                      <a:pt x="171" y="6001"/>
                      <a:pt x="461" y="6001"/>
                    </a:cubicBezTo>
                    <a:cubicBezTo>
                      <a:pt x="504" y="6001"/>
                      <a:pt x="549" y="5990"/>
                      <a:pt x="596" y="5967"/>
                    </a:cubicBezTo>
                    <a:cubicBezTo>
                      <a:pt x="1721" y="5511"/>
                      <a:pt x="2572" y="4477"/>
                      <a:pt x="3787" y="4265"/>
                    </a:cubicBezTo>
                    <a:cubicBezTo>
                      <a:pt x="3934" y="4239"/>
                      <a:pt x="4085" y="4228"/>
                      <a:pt x="4237" y="4228"/>
                    </a:cubicBezTo>
                    <a:cubicBezTo>
                      <a:pt x="4812" y="4228"/>
                      <a:pt x="5411" y="4381"/>
                      <a:pt x="5915" y="4477"/>
                    </a:cubicBezTo>
                    <a:cubicBezTo>
                      <a:pt x="6675" y="4629"/>
                      <a:pt x="7496" y="4781"/>
                      <a:pt x="8286" y="4812"/>
                    </a:cubicBezTo>
                    <a:cubicBezTo>
                      <a:pt x="8419" y="4822"/>
                      <a:pt x="8552" y="4827"/>
                      <a:pt x="8685" y="4827"/>
                    </a:cubicBezTo>
                    <a:cubicBezTo>
                      <a:pt x="9739" y="4827"/>
                      <a:pt x="10779" y="4497"/>
                      <a:pt x="11508" y="3687"/>
                    </a:cubicBezTo>
                    <a:cubicBezTo>
                      <a:pt x="12329" y="2775"/>
                      <a:pt x="12207" y="1316"/>
                      <a:pt x="11873" y="252"/>
                    </a:cubicBezTo>
                    <a:cubicBezTo>
                      <a:pt x="11833" y="80"/>
                      <a:pt x="11683" y="0"/>
                      <a:pt x="115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1" name="Google Shape;1941;p33"/>
              <p:cNvSpPr/>
              <p:nvPr/>
            </p:nvSpPr>
            <p:spPr>
              <a:xfrm>
                <a:off x="2379500" y="2986150"/>
                <a:ext cx="157300" cy="194700"/>
              </a:xfrm>
              <a:custGeom>
                <a:rect b="b" l="l" r="r" t="t"/>
                <a:pathLst>
                  <a:path extrusionOk="0" h="7788" w="6292">
                    <a:moveTo>
                      <a:pt x="4255" y="1510"/>
                    </a:moveTo>
                    <a:lnTo>
                      <a:pt x="4255" y="1510"/>
                    </a:lnTo>
                    <a:cubicBezTo>
                      <a:pt x="3222" y="2848"/>
                      <a:pt x="2614" y="4276"/>
                      <a:pt x="2128" y="5462"/>
                    </a:cubicBezTo>
                    <a:cubicBezTo>
                      <a:pt x="1828" y="6180"/>
                      <a:pt x="1411" y="7134"/>
                      <a:pt x="1166" y="7134"/>
                    </a:cubicBezTo>
                    <a:cubicBezTo>
                      <a:pt x="1163" y="7134"/>
                      <a:pt x="1159" y="7134"/>
                      <a:pt x="1155" y="7133"/>
                    </a:cubicBezTo>
                    <a:cubicBezTo>
                      <a:pt x="1125" y="7103"/>
                      <a:pt x="1125" y="7103"/>
                      <a:pt x="1094" y="7103"/>
                    </a:cubicBezTo>
                    <a:cubicBezTo>
                      <a:pt x="942" y="7012"/>
                      <a:pt x="851" y="6951"/>
                      <a:pt x="790" y="6799"/>
                    </a:cubicBezTo>
                    <a:cubicBezTo>
                      <a:pt x="608" y="6069"/>
                      <a:pt x="1125" y="4671"/>
                      <a:pt x="2067" y="3364"/>
                    </a:cubicBezTo>
                    <a:cubicBezTo>
                      <a:pt x="2675" y="2574"/>
                      <a:pt x="3526" y="1966"/>
                      <a:pt x="4255" y="1510"/>
                    </a:cubicBezTo>
                    <a:close/>
                    <a:moveTo>
                      <a:pt x="5936" y="1"/>
                    </a:moveTo>
                    <a:cubicBezTo>
                      <a:pt x="5898" y="1"/>
                      <a:pt x="5866" y="16"/>
                      <a:pt x="5866" y="51"/>
                    </a:cubicBezTo>
                    <a:cubicBezTo>
                      <a:pt x="5775" y="112"/>
                      <a:pt x="3131" y="1024"/>
                      <a:pt x="1672" y="3000"/>
                    </a:cubicBezTo>
                    <a:cubicBezTo>
                      <a:pt x="517" y="4519"/>
                      <a:pt x="0" y="6069"/>
                      <a:pt x="243" y="6981"/>
                    </a:cubicBezTo>
                    <a:cubicBezTo>
                      <a:pt x="365" y="7407"/>
                      <a:pt x="669" y="7650"/>
                      <a:pt x="1094" y="7772"/>
                    </a:cubicBezTo>
                    <a:cubicBezTo>
                      <a:pt x="1148" y="7782"/>
                      <a:pt x="1201" y="7788"/>
                      <a:pt x="1252" y="7788"/>
                    </a:cubicBezTo>
                    <a:cubicBezTo>
                      <a:pt x="1915" y="7788"/>
                      <a:pt x="2317" y="6888"/>
                      <a:pt x="2796" y="5674"/>
                    </a:cubicBezTo>
                    <a:cubicBezTo>
                      <a:pt x="3435" y="4124"/>
                      <a:pt x="4316" y="1996"/>
                      <a:pt x="6140" y="598"/>
                    </a:cubicBezTo>
                    <a:cubicBezTo>
                      <a:pt x="6262" y="477"/>
                      <a:pt x="6292" y="325"/>
                      <a:pt x="6231" y="173"/>
                    </a:cubicBezTo>
                    <a:cubicBezTo>
                      <a:pt x="6170" y="112"/>
                      <a:pt x="6110" y="82"/>
                      <a:pt x="6018" y="21"/>
                    </a:cubicBezTo>
                    <a:cubicBezTo>
                      <a:pt x="5993" y="8"/>
                      <a:pt x="5963" y="1"/>
                      <a:pt x="593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2" name="Google Shape;1942;p33"/>
              <p:cNvSpPr/>
              <p:nvPr/>
            </p:nvSpPr>
            <p:spPr>
              <a:xfrm>
                <a:off x="2317175" y="2996425"/>
                <a:ext cx="125400" cy="71050"/>
              </a:xfrm>
              <a:custGeom>
                <a:rect b="b" l="l" r="r" t="t"/>
                <a:pathLst>
                  <a:path extrusionOk="0" h="2842" w="5016">
                    <a:moveTo>
                      <a:pt x="1463" y="647"/>
                    </a:moveTo>
                    <a:cubicBezTo>
                      <a:pt x="1618" y="647"/>
                      <a:pt x="1806" y="682"/>
                      <a:pt x="2037" y="765"/>
                    </a:cubicBezTo>
                    <a:cubicBezTo>
                      <a:pt x="2706" y="1038"/>
                      <a:pt x="3435" y="1646"/>
                      <a:pt x="3922" y="2041"/>
                    </a:cubicBezTo>
                    <a:cubicBezTo>
                      <a:pt x="3516" y="2106"/>
                      <a:pt x="2962" y="2171"/>
                      <a:pt x="2418" y="2171"/>
                    </a:cubicBezTo>
                    <a:cubicBezTo>
                      <a:pt x="1945" y="2171"/>
                      <a:pt x="1479" y="2122"/>
                      <a:pt x="1125" y="1981"/>
                    </a:cubicBezTo>
                    <a:cubicBezTo>
                      <a:pt x="913" y="1889"/>
                      <a:pt x="761" y="1798"/>
                      <a:pt x="730" y="1677"/>
                    </a:cubicBezTo>
                    <a:cubicBezTo>
                      <a:pt x="639" y="1555"/>
                      <a:pt x="700" y="1403"/>
                      <a:pt x="761" y="1190"/>
                    </a:cubicBezTo>
                    <a:cubicBezTo>
                      <a:pt x="871" y="902"/>
                      <a:pt x="1047" y="647"/>
                      <a:pt x="1463" y="647"/>
                    </a:cubicBezTo>
                    <a:close/>
                    <a:moveTo>
                      <a:pt x="1448" y="1"/>
                    </a:moveTo>
                    <a:cubicBezTo>
                      <a:pt x="665" y="1"/>
                      <a:pt x="317" y="547"/>
                      <a:pt x="153" y="947"/>
                    </a:cubicBezTo>
                    <a:cubicBezTo>
                      <a:pt x="1" y="1342"/>
                      <a:pt x="1" y="1677"/>
                      <a:pt x="122" y="1981"/>
                    </a:cubicBezTo>
                    <a:cubicBezTo>
                      <a:pt x="244" y="2254"/>
                      <a:pt x="517" y="2467"/>
                      <a:pt x="882" y="2619"/>
                    </a:cubicBezTo>
                    <a:cubicBezTo>
                      <a:pt x="1332" y="2786"/>
                      <a:pt x="1914" y="2842"/>
                      <a:pt x="2489" y="2842"/>
                    </a:cubicBezTo>
                    <a:cubicBezTo>
                      <a:pt x="3585" y="2842"/>
                      <a:pt x="4652" y="2639"/>
                      <a:pt x="4712" y="2619"/>
                    </a:cubicBezTo>
                    <a:cubicBezTo>
                      <a:pt x="4834" y="2589"/>
                      <a:pt x="4955" y="2497"/>
                      <a:pt x="4986" y="2406"/>
                    </a:cubicBezTo>
                    <a:cubicBezTo>
                      <a:pt x="5016" y="2285"/>
                      <a:pt x="4986" y="2133"/>
                      <a:pt x="4925" y="2041"/>
                    </a:cubicBezTo>
                    <a:cubicBezTo>
                      <a:pt x="4834" y="1981"/>
                      <a:pt x="3496" y="613"/>
                      <a:pt x="2250" y="157"/>
                    </a:cubicBezTo>
                    <a:cubicBezTo>
                      <a:pt x="1941" y="47"/>
                      <a:pt x="1676" y="1"/>
                      <a:pt x="144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43" name="Google Shape;1943;p33"/>
            <p:cNvGrpSpPr/>
            <p:nvPr/>
          </p:nvGrpSpPr>
          <p:grpSpPr>
            <a:xfrm rot="1781708">
              <a:off x="7529884" y="4464737"/>
              <a:ext cx="775899" cy="520766"/>
              <a:chOff x="6587025" y="4699175"/>
              <a:chExt cx="775875" cy="520750"/>
            </a:xfrm>
          </p:grpSpPr>
          <p:sp>
            <p:nvSpPr>
              <p:cNvPr id="1944" name="Google Shape;1944;p33"/>
              <p:cNvSpPr/>
              <p:nvPr/>
            </p:nvSpPr>
            <p:spPr>
              <a:xfrm>
                <a:off x="6587025" y="4699175"/>
                <a:ext cx="775875" cy="520750"/>
              </a:xfrm>
              <a:custGeom>
                <a:rect b="b" l="l" r="r" t="t"/>
                <a:pathLst>
                  <a:path extrusionOk="0" h="20830" w="31035">
                    <a:moveTo>
                      <a:pt x="3274" y="706"/>
                    </a:moveTo>
                    <a:cubicBezTo>
                      <a:pt x="3307" y="706"/>
                      <a:pt x="3340" y="708"/>
                      <a:pt x="3374" y="710"/>
                    </a:cubicBezTo>
                    <a:cubicBezTo>
                      <a:pt x="3496" y="710"/>
                      <a:pt x="3830" y="741"/>
                      <a:pt x="3860" y="771"/>
                    </a:cubicBezTo>
                    <a:cubicBezTo>
                      <a:pt x="3921" y="802"/>
                      <a:pt x="3952" y="954"/>
                      <a:pt x="3952" y="1075"/>
                    </a:cubicBezTo>
                    <a:cubicBezTo>
                      <a:pt x="4043" y="1379"/>
                      <a:pt x="4134" y="1835"/>
                      <a:pt x="4438" y="2534"/>
                    </a:cubicBezTo>
                    <a:cubicBezTo>
                      <a:pt x="4278" y="2466"/>
                      <a:pt x="4085" y="2432"/>
                      <a:pt x="3857" y="2432"/>
                    </a:cubicBezTo>
                    <a:cubicBezTo>
                      <a:pt x="3781" y="2432"/>
                      <a:pt x="3701" y="2435"/>
                      <a:pt x="3617" y="2443"/>
                    </a:cubicBezTo>
                    <a:cubicBezTo>
                      <a:pt x="2857" y="2473"/>
                      <a:pt x="2037" y="2899"/>
                      <a:pt x="1338" y="3689"/>
                    </a:cubicBezTo>
                    <a:cubicBezTo>
                      <a:pt x="1398" y="3324"/>
                      <a:pt x="1459" y="2990"/>
                      <a:pt x="1550" y="2717"/>
                    </a:cubicBezTo>
                    <a:cubicBezTo>
                      <a:pt x="1757" y="2097"/>
                      <a:pt x="2220" y="706"/>
                      <a:pt x="3274" y="706"/>
                    </a:cubicBezTo>
                    <a:close/>
                    <a:moveTo>
                      <a:pt x="28937" y="14290"/>
                    </a:moveTo>
                    <a:cubicBezTo>
                      <a:pt x="29689" y="14290"/>
                      <a:pt x="30289" y="14358"/>
                      <a:pt x="30335" y="14571"/>
                    </a:cubicBezTo>
                    <a:cubicBezTo>
                      <a:pt x="30365" y="14753"/>
                      <a:pt x="30365" y="14996"/>
                      <a:pt x="30274" y="15209"/>
                    </a:cubicBezTo>
                    <a:cubicBezTo>
                      <a:pt x="30031" y="16151"/>
                      <a:pt x="28998" y="17154"/>
                      <a:pt x="27478" y="17975"/>
                    </a:cubicBezTo>
                    <a:cubicBezTo>
                      <a:pt x="27751" y="17185"/>
                      <a:pt x="27782" y="16455"/>
                      <a:pt x="27539" y="15787"/>
                    </a:cubicBezTo>
                    <a:cubicBezTo>
                      <a:pt x="27356" y="15179"/>
                      <a:pt x="26991" y="14723"/>
                      <a:pt x="26627" y="14419"/>
                    </a:cubicBezTo>
                    <a:cubicBezTo>
                      <a:pt x="27280" y="14358"/>
                      <a:pt x="28185" y="14290"/>
                      <a:pt x="28937" y="14290"/>
                    </a:cubicBezTo>
                    <a:close/>
                    <a:moveTo>
                      <a:pt x="3725" y="3080"/>
                    </a:moveTo>
                    <a:cubicBezTo>
                      <a:pt x="4440" y="3080"/>
                      <a:pt x="4896" y="3478"/>
                      <a:pt x="4955" y="3507"/>
                    </a:cubicBezTo>
                    <a:cubicBezTo>
                      <a:pt x="5441" y="4419"/>
                      <a:pt x="6231" y="5635"/>
                      <a:pt x="7447" y="7185"/>
                    </a:cubicBezTo>
                    <a:cubicBezTo>
                      <a:pt x="12331" y="13493"/>
                      <a:pt x="21942" y="14547"/>
                      <a:pt x="24366" y="14547"/>
                    </a:cubicBezTo>
                    <a:cubicBezTo>
                      <a:pt x="24476" y="14547"/>
                      <a:pt x="24572" y="14544"/>
                      <a:pt x="24651" y="14540"/>
                    </a:cubicBezTo>
                    <a:cubicBezTo>
                      <a:pt x="24925" y="14540"/>
                      <a:pt x="25259" y="14480"/>
                      <a:pt x="25624" y="14449"/>
                    </a:cubicBezTo>
                    <a:cubicBezTo>
                      <a:pt x="25836" y="14571"/>
                      <a:pt x="26627" y="15057"/>
                      <a:pt x="26900" y="15939"/>
                    </a:cubicBezTo>
                    <a:cubicBezTo>
                      <a:pt x="27143" y="16638"/>
                      <a:pt x="27022" y="17458"/>
                      <a:pt x="26566" y="18370"/>
                    </a:cubicBezTo>
                    <a:cubicBezTo>
                      <a:pt x="25988" y="18613"/>
                      <a:pt x="25381" y="18857"/>
                      <a:pt x="24712" y="19069"/>
                    </a:cubicBezTo>
                    <a:cubicBezTo>
                      <a:pt x="22782" y="19736"/>
                      <a:pt x="20491" y="20155"/>
                      <a:pt x="18071" y="20155"/>
                    </a:cubicBezTo>
                    <a:cubicBezTo>
                      <a:pt x="14203" y="20155"/>
                      <a:pt x="10003" y="19085"/>
                      <a:pt x="6414" y="16243"/>
                    </a:cubicBezTo>
                    <a:cubicBezTo>
                      <a:pt x="2523" y="13112"/>
                      <a:pt x="1186" y="8218"/>
                      <a:pt x="1246" y="4783"/>
                    </a:cubicBezTo>
                    <a:cubicBezTo>
                      <a:pt x="1246" y="4783"/>
                      <a:pt x="1307" y="4783"/>
                      <a:pt x="1307" y="4753"/>
                    </a:cubicBezTo>
                    <a:cubicBezTo>
                      <a:pt x="2097" y="3720"/>
                      <a:pt x="2888" y="3173"/>
                      <a:pt x="3648" y="3081"/>
                    </a:cubicBezTo>
                    <a:cubicBezTo>
                      <a:pt x="3674" y="3080"/>
                      <a:pt x="3700" y="3080"/>
                      <a:pt x="3725" y="3080"/>
                    </a:cubicBezTo>
                    <a:close/>
                    <a:moveTo>
                      <a:pt x="3232" y="1"/>
                    </a:moveTo>
                    <a:cubicBezTo>
                      <a:pt x="2173" y="1"/>
                      <a:pt x="1341" y="904"/>
                      <a:pt x="912" y="2534"/>
                    </a:cubicBezTo>
                    <a:cubicBezTo>
                      <a:pt x="0" y="5878"/>
                      <a:pt x="1003" y="12717"/>
                      <a:pt x="6018" y="16729"/>
                    </a:cubicBezTo>
                    <a:cubicBezTo>
                      <a:pt x="9732" y="19726"/>
                      <a:pt x="14111" y="20829"/>
                      <a:pt x="18142" y="20829"/>
                    </a:cubicBezTo>
                    <a:cubicBezTo>
                      <a:pt x="20611" y="20829"/>
                      <a:pt x="22950" y="20415"/>
                      <a:pt x="24925" y="19769"/>
                    </a:cubicBezTo>
                    <a:cubicBezTo>
                      <a:pt x="28207" y="18705"/>
                      <a:pt x="30487" y="17033"/>
                      <a:pt x="30943" y="15361"/>
                    </a:cubicBezTo>
                    <a:cubicBezTo>
                      <a:pt x="31004" y="15057"/>
                      <a:pt x="31034" y="14723"/>
                      <a:pt x="30973" y="14419"/>
                    </a:cubicBezTo>
                    <a:cubicBezTo>
                      <a:pt x="30880" y="13800"/>
                      <a:pt x="30103" y="13598"/>
                      <a:pt x="28844" y="13598"/>
                    </a:cubicBezTo>
                    <a:cubicBezTo>
                      <a:pt x="28063" y="13598"/>
                      <a:pt x="27095" y="13676"/>
                      <a:pt x="25988" y="13781"/>
                    </a:cubicBezTo>
                    <a:cubicBezTo>
                      <a:pt x="25502" y="13811"/>
                      <a:pt x="25016" y="13841"/>
                      <a:pt x="24621" y="13872"/>
                    </a:cubicBezTo>
                    <a:cubicBezTo>
                      <a:pt x="24525" y="13878"/>
                      <a:pt x="24406" y="13882"/>
                      <a:pt x="24264" y="13882"/>
                    </a:cubicBezTo>
                    <a:cubicBezTo>
                      <a:pt x="21793" y="13882"/>
                      <a:pt x="12623" y="12770"/>
                      <a:pt x="7994" y="6790"/>
                    </a:cubicBezTo>
                    <a:cubicBezTo>
                      <a:pt x="5137" y="3142"/>
                      <a:pt x="4742" y="1531"/>
                      <a:pt x="4590" y="893"/>
                    </a:cubicBezTo>
                    <a:cubicBezTo>
                      <a:pt x="4438" y="194"/>
                      <a:pt x="4256" y="103"/>
                      <a:pt x="3435" y="11"/>
                    </a:cubicBezTo>
                    <a:cubicBezTo>
                      <a:pt x="3366" y="4"/>
                      <a:pt x="3299" y="1"/>
                      <a:pt x="32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5" name="Google Shape;1945;p33"/>
              <p:cNvSpPr/>
              <p:nvPr/>
            </p:nvSpPr>
            <p:spPr>
              <a:xfrm>
                <a:off x="6642475" y="4897775"/>
                <a:ext cx="572225" cy="268200"/>
              </a:xfrm>
              <a:custGeom>
                <a:rect b="b" l="l" r="r" t="t"/>
                <a:pathLst>
                  <a:path extrusionOk="0" h="10728" w="22889">
                    <a:moveTo>
                      <a:pt x="670" y="1"/>
                    </a:moveTo>
                    <a:cubicBezTo>
                      <a:pt x="518" y="1"/>
                      <a:pt x="366" y="92"/>
                      <a:pt x="335" y="244"/>
                    </a:cubicBezTo>
                    <a:lnTo>
                      <a:pt x="335" y="274"/>
                    </a:lnTo>
                    <a:cubicBezTo>
                      <a:pt x="335" y="426"/>
                      <a:pt x="1" y="3952"/>
                      <a:pt x="6475" y="8207"/>
                    </a:cubicBezTo>
                    <a:cubicBezTo>
                      <a:pt x="9430" y="10186"/>
                      <a:pt x="12985" y="10728"/>
                      <a:pt x="16010" y="10728"/>
                    </a:cubicBezTo>
                    <a:cubicBezTo>
                      <a:pt x="19583" y="10728"/>
                      <a:pt x="22415" y="9973"/>
                      <a:pt x="22646" y="9940"/>
                    </a:cubicBezTo>
                    <a:cubicBezTo>
                      <a:pt x="22828" y="9879"/>
                      <a:pt x="22889" y="9697"/>
                      <a:pt x="22859" y="9514"/>
                    </a:cubicBezTo>
                    <a:cubicBezTo>
                      <a:pt x="22832" y="9355"/>
                      <a:pt x="22690" y="9266"/>
                      <a:pt x="22512" y="9266"/>
                    </a:cubicBezTo>
                    <a:cubicBezTo>
                      <a:pt x="22487" y="9266"/>
                      <a:pt x="22460" y="9267"/>
                      <a:pt x="22433" y="9271"/>
                    </a:cubicBezTo>
                    <a:cubicBezTo>
                      <a:pt x="22400" y="9305"/>
                      <a:pt x="19555" y="10064"/>
                      <a:pt x="15975" y="10064"/>
                    </a:cubicBezTo>
                    <a:cubicBezTo>
                      <a:pt x="13043" y="10064"/>
                      <a:pt x="9618" y="9555"/>
                      <a:pt x="6840" y="7721"/>
                    </a:cubicBezTo>
                    <a:cubicBezTo>
                      <a:pt x="761" y="3678"/>
                      <a:pt x="974" y="426"/>
                      <a:pt x="974" y="396"/>
                    </a:cubicBezTo>
                    <a:cubicBezTo>
                      <a:pt x="1004" y="183"/>
                      <a:pt x="852" y="31"/>
                      <a:pt x="67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6" name="Google Shape;1946;p33"/>
              <p:cNvSpPr/>
              <p:nvPr/>
            </p:nvSpPr>
            <p:spPr>
              <a:xfrm>
                <a:off x="6693400" y="4910550"/>
                <a:ext cx="215075" cy="186450"/>
              </a:xfrm>
              <a:custGeom>
                <a:rect b="b" l="l" r="r" t="t"/>
                <a:pathLst>
                  <a:path extrusionOk="0" h="7458" w="8603">
                    <a:moveTo>
                      <a:pt x="392" y="0"/>
                    </a:moveTo>
                    <a:cubicBezTo>
                      <a:pt x="344" y="0"/>
                      <a:pt x="294" y="12"/>
                      <a:pt x="244" y="37"/>
                    </a:cubicBezTo>
                    <a:cubicBezTo>
                      <a:pt x="122" y="37"/>
                      <a:pt x="31" y="98"/>
                      <a:pt x="31" y="219"/>
                    </a:cubicBezTo>
                    <a:cubicBezTo>
                      <a:pt x="1" y="310"/>
                      <a:pt x="31" y="371"/>
                      <a:pt x="31" y="462"/>
                    </a:cubicBezTo>
                    <a:cubicBezTo>
                      <a:pt x="2463" y="5933"/>
                      <a:pt x="7903" y="7362"/>
                      <a:pt x="8147" y="7453"/>
                    </a:cubicBezTo>
                    <a:cubicBezTo>
                      <a:pt x="8166" y="7456"/>
                      <a:pt x="8184" y="7458"/>
                      <a:pt x="8203" y="7458"/>
                    </a:cubicBezTo>
                    <a:cubicBezTo>
                      <a:pt x="8360" y="7458"/>
                      <a:pt x="8487" y="7346"/>
                      <a:pt x="8542" y="7210"/>
                    </a:cubicBezTo>
                    <a:cubicBezTo>
                      <a:pt x="8602" y="7028"/>
                      <a:pt x="8481" y="6876"/>
                      <a:pt x="8329" y="6785"/>
                    </a:cubicBezTo>
                    <a:cubicBezTo>
                      <a:pt x="8299" y="6785"/>
                      <a:pt x="2979" y="5356"/>
                      <a:pt x="700" y="189"/>
                    </a:cubicBezTo>
                    <a:cubicBezTo>
                      <a:pt x="634" y="79"/>
                      <a:pt x="520" y="0"/>
                      <a:pt x="39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47" name="Google Shape;1947;p33"/>
            <p:cNvGrpSpPr/>
            <p:nvPr/>
          </p:nvGrpSpPr>
          <p:grpSpPr>
            <a:xfrm>
              <a:off x="8847788" y="4070213"/>
              <a:ext cx="571450" cy="538350"/>
              <a:chOff x="5765575" y="1447475"/>
              <a:chExt cx="571450" cy="538350"/>
            </a:xfrm>
          </p:grpSpPr>
          <p:sp>
            <p:nvSpPr>
              <p:cNvPr id="1948" name="Google Shape;1948;p33"/>
              <p:cNvSpPr/>
              <p:nvPr/>
            </p:nvSpPr>
            <p:spPr>
              <a:xfrm>
                <a:off x="5765575" y="1447475"/>
                <a:ext cx="571450" cy="538350"/>
              </a:xfrm>
              <a:custGeom>
                <a:rect b="b" l="l" r="r" t="t"/>
                <a:pathLst>
                  <a:path extrusionOk="0" h="21534" w="22858">
                    <a:moveTo>
                      <a:pt x="13861" y="3178"/>
                    </a:moveTo>
                    <a:cubicBezTo>
                      <a:pt x="14529" y="3755"/>
                      <a:pt x="16657" y="5701"/>
                      <a:pt x="16931" y="8345"/>
                    </a:cubicBezTo>
                    <a:cubicBezTo>
                      <a:pt x="17144" y="10260"/>
                      <a:pt x="16323" y="12114"/>
                      <a:pt x="14621" y="13938"/>
                    </a:cubicBezTo>
                    <a:cubicBezTo>
                      <a:pt x="12435" y="16281"/>
                      <a:pt x="10215" y="17012"/>
                      <a:pt x="8299" y="17012"/>
                    </a:cubicBezTo>
                    <a:cubicBezTo>
                      <a:pt x="5766" y="17012"/>
                      <a:pt x="3763" y="15734"/>
                      <a:pt x="3070" y="15215"/>
                    </a:cubicBezTo>
                    <a:lnTo>
                      <a:pt x="13861" y="3178"/>
                    </a:lnTo>
                    <a:close/>
                    <a:moveTo>
                      <a:pt x="15046" y="1932"/>
                    </a:moveTo>
                    <a:cubicBezTo>
                      <a:pt x="15806" y="2570"/>
                      <a:pt x="18420" y="4971"/>
                      <a:pt x="18724" y="8315"/>
                    </a:cubicBezTo>
                    <a:cubicBezTo>
                      <a:pt x="18906" y="10625"/>
                      <a:pt x="17964" y="12904"/>
                      <a:pt x="15897" y="15123"/>
                    </a:cubicBezTo>
                    <a:cubicBezTo>
                      <a:pt x="13287" y="17885"/>
                      <a:pt x="10678" y="18757"/>
                      <a:pt x="8422" y="18757"/>
                    </a:cubicBezTo>
                    <a:cubicBezTo>
                      <a:pt x="5266" y="18757"/>
                      <a:pt x="2804" y="17051"/>
                      <a:pt x="2006" y="16430"/>
                    </a:cubicBezTo>
                    <a:lnTo>
                      <a:pt x="2614" y="15762"/>
                    </a:lnTo>
                    <a:cubicBezTo>
                      <a:pt x="3329" y="16284"/>
                      <a:pt x="5530" y="17675"/>
                      <a:pt x="8309" y="17675"/>
                    </a:cubicBezTo>
                    <a:cubicBezTo>
                      <a:pt x="10380" y="17675"/>
                      <a:pt x="12771" y="16903"/>
                      <a:pt x="15107" y="14424"/>
                    </a:cubicBezTo>
                    <a:cubicBezTo>
                      <a:pt x="16961" y="12449"/>
                      <a:pt x="17812" y="10412"/>
                      <a:pt x="17630" y="8315"/>
                    </a:cubicBezTo>
                    <a:cubicBezTo>
                      <a:pt x="17569" y="8132"/>
                      <a:pt x="17569" y="7920"/>
                      <a:pt x="17539" y="7707"/>
                    </a:cubicBezTo>
                    <a:cubicBezTo>
                      <a:pt x="17052" y="5123"/>
                      <a:pt x="15107" y="3299"/>
                      <a:pt x="14347" y="2692"/>
                    </a:cubicBezTo>
                    <a:lnTo>
                      <a:pt x="15046" y="1932"/>
                    </a:lnTo>
                    <a:close/>
                    <a:moveTo>
                      <a:pt x="16019" y="746"/>
                    </a:moveTo>
                    <a:cubicBezTo>
                      <a:pt x="17052" y="1476"/>
                      <a:pt x="20852" y="4515"/>
                      <a:pt x="21612" y="8467"/>
                    </a:cubicBezTo>
                    <a:cubicBezTo>
                      <a:pt x="22189" y="11385"/>
                      <a:pt x="20973" y="14242"/>
                      <a:pt x="17995" y="16886"/>
                    </a:cubicBezTo>
                    <a:cubicBezTo>
                      <a:pt x="14601" y="19912"/>
                      <a:pt x="11449" y="20895"/>
                      <a:pt x="8785" y="20895"/>
                    </a:cubicBezTo>
                    <a:cubicBezTo>
                      <a:pt x="4624" y="20895"/>
                      <a:pt x="1655" y="18497"/>
                      <a:pt x="821" y="17737"/>
                    </a:cubicBezTo>
                    <a:lnTo>
                      <a:pt x="1520" y="16917"/>
                    </a:lnTo>
                    <a:cubicBezTo>
                      <a:pt x="2340" y="17540"/>
                      <a:pt x="5019" y="19386"/>
                      <a:pt x="8424" y="19386"/>
                    </a:cubicBezTo>
                    <a:cubicBezTo>
                      <a:pt x="10828" y="19386"/>
                      <a:pt x="13594" y="18467"/>
                      <a:pt x="16323" y="15549"/>
                    </a:cubicBezTo>
                    <a:cubicBezTo>
                      <a:pt x="18542" y="13208"/>
                      <a:pt x="19545" y="10746"/>
                      <a:pt x="19332" y="8224"/>
                    </a:cubicBezTo>
                    <a:lnTo>
                      <a:pt x="19210" y="7433"/>
                    </a:lnTo>
                    <a:cubicBezTo>
                      <a:pt x="18603" y="4272"/>
                      <a:pt x="16201" y="2084"/>
                      <a:pt x="15411" y="1445"/>
                    </a:cubicBezTo>
                    <a:lnTo>
                      <a:pt x="16019" y="746"/>
                    </a:lnTo>
                    <a:close/>
                    <a:moveTo>
                      <a:pt x="16001" y="0"/>
                    </a:moveTo>
                    <a:cubicBezTo>
                      <a:pt x="15916" y="0"/>
                      <a:pt x="15827" y="40"/>
                      <a:pt x="15776" y="108"/>
                    </a:cubicBezTo>
                    <a:lnTo>
                      <a:pt x="1247" y="16278"/>
                    </a:lnTo>
                    <a:lnTo>
                      <a:pt x="92" y="17555"/>
                    </a:lnTo>
                    <a:cubicBezTo>
                      <a:pt x="0" y="17646"/>
                      <a:pt x="0" y="17889"/>
                      <a:pt x="92" y="17980"/>
                    </a:cubicBezTo>
                    <a:cubicBezTo>
                      <a:pt x="151" y="18040"/>
                      <a:pt x="3670" y="21533"/>
                      <a:pt x="8867" y="21533"/>
                    </a:cubicBezTo>
                    <a:cubicBezTo>
                      <a:pt x="11659" y="21533"/>
                      <a:pt x="14936" y="20525"/>
                      <a:pt x="18420" y="17433"/>
                    </a:cubicBezTo>
                    <a:cubicBezTo>
                      <a:pt x="21581" y="14607"/>
                      <a:pt x="22858" y="11567"/>
                      <a:pt x="22250" y="8375"/>
                    </a:cubicBezTo>
                    <a:cubicBezTo>
                      <a:pt x="21338" y="3543"/>
                      <a:pt x="16414" y="229"/>
                      <a:pt x="16171" y="78"/>
                    </a:cubicBezTo>
                    <a:cubicBezTo>
                      <a:pt x="16131" y="24"/>
                      <a:pt x="16068" y="0"/>
                      <a:pt x="1600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9" name="Google Shape;1949;p33"/>
              <p:cNvSpPr/>
              <p:nvPr/>
            </p:nvSpPr>
            <p:spPr>
              <a:xfrm>
                <a:off x="5906900" y="1785275"/>
                <a:ext cx="38025" cy="32600"/>
              </a:xfrm>
              <a:custGeom>
                <a:rect b="b" l="l" r="r" t="t"/>
                <a:pathLst>
                  <a:path extrusionOk="0" h="1304" w="1521">
                    <a:moveTo>
                      <a:pt x="1" y="0"/>
                    </a:moveTo>
                    <a:cubicBezTo>
                      <a:pt x="1" y="0"/>
                      <a:pt x="275" y="1003"/>
                      <a:pt x="518" y="1186"/>
                    </a:cubicBezTo>
                    <a:cubicBezTo>
                      <a:pt x="635" y="1264"/>
                      <a:pt x="763" y="1303"/>
                      <a:pt x="889" y="1303"/>
                    </a:cubicBezTo>
                    <a:cubicBezTo>
                      <a:pt x="1055" y="1303"/>
                      <a:pt x="1217" y="1234"/>
                      <a:pt x="1338" y="1095"/>
                    </a:cubicBezTo>
                    <a:cubicBezTo>
                      <a:pt x="1521" y="882"/>
                      <a:pt x="1521" y="487"/>
                      <a:pt x="1247" y="304"/>
                    </a:cubicBezTo>
                    <a:cubicBezTo>
                      <a:pt x="1034" y="122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0" name="Google Shape;1950;p33"/>
              <p:cNvSpPr/>
              <p:nvPr/>
            </p:nvSpPr>
            <p:spPr>
              <a:xfrm>
                <a:off x="5957075" y="1730550"/>
                <a:ext cx="38000" cy="32150"/>
              </a:xfrm>
              <a:custGeom>
                <a:rect b="b" l="l" r="r" t="t"/>
                <a:pathLst>
                  <a:path extrusionOk="0" h="1286" w="1520">
                    <a:moveTo>
                      <a:pt x="0" y="1"/>
                    </a:moveTo>
                    <a:lnTo>
                      <a:pt x="0" y="1"/>
                    </a:lnTo>
                    <a:cubicBezTo>
                      <a:pt x="0" y="1"/>
                      <a:pt x="274" y="974"/>
                      <a:pt x="547" y="1156"/>
                    </a:cubicBezTo>
                    <a:cubicBezTo>
                      <a:pt x="646" y="1241"/>
                      <a:pt x="784" y="1286"/>
                      <a:pt x="922" y="1286"/>
                    </a:cubicBezTo>
                    <a:cubicBezTo>
                      <a:pt x="1081" y="1286"/>
                      <a:pt x="1240" y="1225"/>
                      <a:pt x="1337" y="1095"/>
                    </a:cubicBezTo>
                    <a:cubicBezTo>
                      <a:pt x="1520" y="852"/>
                      <a:pt x="1489" y="518"/>
                      <a:pt x="1277" y="305"/>
                    </a:cubicBezTo>
                    <a:cubicBezTo>
                      <a:pt x="1034" y="92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1" name="Google Shape;1951;p33"/>
              <p:cNvSpPr/>
              <p:nvPr/>
            </p:nvSpPr>
            <p:spPr>
              <a:xfrm>
                <a:off x="5967700" y="1786025"/>
                <a:ext cx="38025" cy="32925"/>
              </a:xfrm>
              <a:custGeom>
                <a:rect b="b" l="l" r="r" t="t"/>
                <a:pathLst>
                  <a:path extrusionOk="0" h="1317" w="1521">
                    <a:moveTo>
                      <a:pt x="1" y="1"/>
                    </a:moveTo>
                    <a:cubicBezTo>
                      <a:pt x="1" y="1"/>
                      <a:pt x="274" y="1004"/>
                      <a:pt x="548" y="1186"/>
                    </a:cubicBezTo>
                    <a:cubicBezTo>
                      <a:pt x="661" y="1271"/>
                      <a:pt x="800" y="1316"/>
                      <a:pt x="934" y="1316"/>
                    </a:cubicBezTo>
                    <a:cubicBezTo>
                      <a:pt x="1090" y="1316"/>
                      <a:pt x="1240" y="1256"/>
                      <a:pt x="1338" y="1125"/>
                    </a:cubicBezTo>
                    <a:cubicBezTo>
                      <a:pt x="1520" y="882"/>
                      <a:pt x="1520" y="517"/>
                      <a:pt x="1247" y="305"/>
                    </a:cubicBezTo>
                    <a:cubicBezTo>
                      <a:pt x="1034" y="122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2" name="Google Shape;1952;p33"/>
              <p:cNvSpPr/>
              <p:nvPr/>
            </p:nvSpPr>
            <p:spPr>
              <a:xfrm>
                <a:off x="6004175" y="1677375"/>
                <a:ext cx="38025" cy="32700"/>
              </a:xfrm>
              <a:custGeom>
                <a:rect b="b" l="l" r="r" t="t"/>
                <a:pathLst>
                  <a:path extrusionOk="0" h="1308" w="1521">
                    <a:moveTo>
                      <a:pt x="1" y="0"/>
                    </a:moveTo>
                    <a:cubicBezTo>
                      <a:pt x="1" y="0"/>
                      <a:pt x="244" y="973"/>
                      <a:pt x="517" y="1155"/>
                    </a:cubicBezTo>
                    <a:cubicBezTo>
                      <a:pt x="631" y="1255"/>
                      <a:pt x="772" y="1308"/>
                      <a:pt x="908" y="1308"/>
                    </a:cubicBezTo>
                    <a:cubicBezTo>
                      <a:pt x="1062" y="1308"/>
                      <a:pt x="1211" y="1240"/>
                      <a:pt x="1308" y="1094"/>
                    </a:cubicBezTo>
                    <a:cubicBezTo>
                      <a:pt x="1520" y="821"/>
                      <a:pt x="1520" y="487"/>
                      <a:pt x="1247" y="304"/>
                    </a:cubicBezTo>
                    <a:cubicBezTo>
                      <a:pt x="1004" y="91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3" name="Google Shape;1953;p33"/>
              <p:cNvSpPr/>
              <p:nvPr/>
            </p:nvSpPr>
            <p:spPr>
              <a:xfrm>
                <a:off x="6020125" y="1736650"/>
                <a:ext cx="38025" cy="32900"/>
              </a:xfrm>
              <a:custGeom>
                <a:rect b="b" l="l" r="r" t="t"/>
                <a:pathLst>
                  <a:path extrusionOk="0" h="1316" w="1521">
                    <a:moveTo>
                      <a:pt x="1" y="0"/>
                    </a:moveTo>
                    <a:lnTo>
                      <a:pt x="1" y="0"/>
                    </a:lnTo>
                    <a:cubicBezTo>
                      <a:pt x="1" y="0"/>
                      <a:pt x="305" y="1003"/>
                      <a:pt x="518" y="1185"/>
                    </a:cubicBezTo>
                    <a:cubicBezTo>
                      <a:pt x="630" y="1270"/>
                      <a:pt x="770" y="1315"/>
                      <a:pt x="907" y="1315"/>
                    </a:cubicBezTo>
                    <a:cubicBezTo>
                      <a:pt x="1067" y="1315"/>
                      <a:pt x="1224" y="1255"/>
                      <a:pt x="1338" y="1125"/>
                    </a:cubicBezTo>
                    <a:cubicBezTo>
                      <a:pt x="1521" y="882"/>
                      <a:pt x="1521" y="517"/>
                      <a:pt x="1247" y="304"/>
                    </a:cubicBezTo>
                    <a:cubicBezTo>
                      <a:pt x="1034" y="122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4" name="Google Shape;1954;p33"/>
              <p:cNvSpPr/>
              <p:nvPr/>
            </p:nvSpPr>
            <p:spPr>
              <a:xfrm>
                <a:off x="6038375" y="1797425"/>
                <a:ext cx="38025" cy="32650"/>
              </a:xfrm>
              <a:custGeom>
                <a:rect b="b" l="l" r="r" t="t"/>
                <a:pathLst>
                  <a:path extrusionOk="0" h="1306" w="1521">
                    <a:moveTo>
                      <a:pt x="0" y="1"/>
                    </a:moveTo>
                    <a:cubicBezTo>
                      <a:pt x="0" y="1"/>
                      <a:pt x="244" y="1004"/>
                      <a:pt x="517" y="1186"/>
                    </a:cubicBezTo>
                    <a:cubicBezTo>
                      <a:pt x="625" y="1267"/>
                      <a:pt x="756" y="1306"/>
                      <a:pt x="885" y="1306"/>
                    </a:cubicBezTo>
                    <a:cubicBezTo>
                      <a:pt x="1047" y="1306"/>
                      <a:pt x="1206" y="1244"/>
                      <a:pt x="1307" y="1125"/>
                    </a:cubicBezTo>
                    <a:cubicBezTo>
                      <a:pt x="1520" y="882"/>
                      <a:pt x="1520" y="517"/>
                      <a:pt x="1247" y="305"/>
                    </a:cubicBezTo>
                    <a:cubicBezTo>
                      <a:pt x="1003" y="122"/>
                      <a:pt x="1" y="1"/>
                      <a:pt x="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5" name="Google Shape;1955;p33"/>
              <p:cNvSpPr/>
              <p:nvPr/>
            </p:nvSpPr>
            <p:spPr>
              <a:xfrm>
                <a:off x="6044450" y="1631775"/>
                <a:ext cx="38025" cy="32725"/>
              </a:xfrm>
              <a:custGeom>
                <a:rect b="b" l="l" r="r" t="t"/>
                <a:pathLst>
                  <a:path extrusionOk="0" h="1309" w="1521">
                    <a:moveTo>
                      <a:pt x="1" y="0"/>
                    </a:moveTo>
                    <a:cubicBezTo>
                      <a:pt x="1" y="0"/>
                      <a:pt x="274" y="973"/>
                      <a:pt x="548" y="1155"/>
                    </a:cubicBezTo>
                    <a:cubicBezTo>
                      <a:pt x="647" y="1255"/>
                      <a:pt x="787" y="1308"/>
                      <a:pt x="926" y="1308"/>
                    </a:cubicBezTo>
                    <a:cubicBezTo>
                      <a:pt x="1084" y="1308"/>
                      <a:pt x="1241" y="1240"/>
                      <a:pt x="1338" y="1095"/>
                    </a:cubicBezTo>
                    <a:cubicBezTo>
                      <a:pt x="1520" y="852"/>
                      <a:pt x="1490" y="517"/>
                      <a:pt x="1277" y="304"/>
                    </a:cubicBezTo>
                    <a:cubicBezTo>
                      <a:pt x="1034" y="92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6" name="Google Shape;1956;p33"/>
              <p:cNvSpPr/>
              <p:nvPr/>
            </p:nvSpPr>
            <p:spPr>
              <a:xfrm>
                <a:off x="6066500" y="1691050"/>
                <a:ext cx="38000" cy="32650"/>
              </a:xfrm>
              <a:custGeom>
                <a:rect b="b" l="l" r="r" t="t"/>
                <a:pathLst>
                  <a:path extrusionOk="0" h="1306" w="1520">
                    <a:moveTo>
                      <a:pt x="0" y="0"/>
                    </a:moveTo>
                    <a:cubicBezTo>
                      <a:pt x="0" y="0"/>
                      <a:pt x="274" y="1003"/>
                      <a:pt x="547" y="1186"/>
                    </a:cubicBezTo>
                    <a:cubicBezTo>
                      <a:pt x="641" y="1266"/>
                      <a:pt x="759" y="1305"/>
                      <a:pt x="883" y="1305"/>
                    </a:cubicBezTo>
                    <a:cubicBezTo>
                      <a:pt x="1038" y="1305"/>
                      <a:pt x="1202" y="1244"/>
                      <a:pt x="1337" y="1125"/>
                    </a:cubicBezTo>
                    <a:cubicBezTo>
                      <a:pt x="1520" y="882"/>
                      <a:pt x="1520" y="517"/>
                      <a:pt x="1246" y="304"/>
                    </a:cubicBezTo>
                    <a:cubicBezTo>
                      <a:pt x="1034" y="122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7" name="Google Shape;1957;p33"/>
              <p:cNvSpPr/>
              <p:nvPr/>
            </p:nvSpPr>
            <p:spPr>
              <a:xfrm>
                <a:off x="6130325" y="1687250"/>
                <a:ext cx="38025" cy="32650"/>
              </a:xfrm>
              <a:custGeom>
                <a:rect b="b" l="l" r="r" t="t"/>
                <a:pathLst>
                  <a:path extrusionOk="0" h="1306" w="1521">
                    <a:moveTo>
                      <a:pt x="0" y="0"/>
                    </a:moveTo>
                    <a:cubicBezTo>
                      <a:pt x="0" y="0"/>
                      <a:pt x="274" y="1003"/>
                      <a:pt x="517" y="1186"/>
                    </a:cubicBezTo>
                    <a:cubicBezTo>
                      <a:pt x="625" y="1266"/>
                      <a:pt x="750" y="1305"/>
                      <a:pt x="875" y="1305"/>
                    </a:cubicBezTo>
                    <a:cubicBezTo>
                      <a:pt x="1032" y="1305"/>
                      <a:pt x="1189" y="1244"/>
                      <a:pt x="1307" y="1125"/>
                    </a:cubicBezTo>
                    <a:cubicBezTo>
                      <a:pt x="1520" y="882"/>
                      <a:pt x="1520" y="517"/>
                      <a:pt x="1247" y="304"/>
                    </a:cubicBezTo>
                    <a:cubicBezTo>
                      <a:pt x="1003" y="122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8" name="Google Shape;1958;p33"/>
              <p:cNvSpPr/>
              <p:nvPr/>
            </p:nvSpPr>
            <p:spPr>
              <a:xfrm>
                <a:off x="6082450" y="1746525"/>
                <a:ext cx="38025" cy="32450"/>
              </a:xfrm>
              <a:custGeom>
                <a:rect b="b" l="l" r="r" t="t"/>
                <a:pathLst>
                  <a:path extrusionOk="0" h="1298" w="1521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274" y="973"/>
                      <a:pt x="547" y="1155"/>
                    </a:cubicBezTo>
                    <a:cubicBezTo>
                      <a:pt x="643" y="1251"/>
                      <a:pt x="770" y="1297"/>
                      <a:pt x="899" y="1297"/>
                    </a:cubicBezTo>
                    <a:cubicBezTo>
                      <a:pt x="1058" y="1297"/>
                      <a:pt x="1221" y="1228"/>
                      <a:pt x="1338" y="1094"/>
                    </a:cubicBezTo>
                    <a:cubicBezTo>
                      <a:pt x="1520" y="882"/>
                      <a:pt x="1520" y="487"/>
                      <a:pt x="1247" y="304"/>
                    </a:cubicBezTo>
                    <a:cubicBezTo>
                      <a:pt x="1034" y="122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9" name="Google Shape;1959;p33"/>
              <p:cNvSpPr/>
              <p:nvPr/>
            </p:nvSpPr>
            <p:spPr>
              <a:xfrm>
                <a:off x="6093075" y="1580850"/>
                <a:ext cx="38025" cy="32925"/>
              </a:xfrm>
              <a:custGeom>
                <a:rect b="b" l="l" r="r" t="t"/>
                <a:pathLst>
                  <a:path extrusionOk="0" h="1317" w="1521">
                    <a:moveTo>
                      <a:pt x="1" y="1"/>
                    </a:moveTo>
                    <a:lnTo>
                      <a:pt x="1" y="1"/>
                    </a:lnTo>
                    <a:cubicBezTo>
                      <a:pt x="1" y="1"/>
                      <a:pt x="274" y="1004"/>
                      <a:pt x="548" y="1186"/>
                    </a:cubicBezTo>
                    <a:cubicBezTo>
                      <a:pt x="647" y="1271"/>
                      <a:pt x="785" y="1316"/>
                      <a:pt x="923" y="1316"/>
                    </a:cubicBezTo>
                    <a:cubicBezTo>
                      <a:pt x="1082" y="1316"/>
                      <a:pt x="1241" y="1256"/>
                      <a:pt x="1338" y="1126"/>
                    </a:cubicBezTo>
                    <a:cubicBezTo>
                      <a:pt x="1521" y="882"/>
                      <a:pt x="1490" y="518"/>
                      <a:pt x="1247" y="305"/>
                    </a:cubicBezTo>
                    <a:cubicBezTo>
                      <a:pt x="1034" y="123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0" name="Google Shape;1960;p33"/>
              <p:cNvSpPr/>
              <p:nvPr/>
            </p:nvSpPr>
            <p:spPr>
              <a:xfrm>
                <a:off x="6109050" y="1634050"/>
                <a:ext cx="38000" cy="32650"/>
              </a:xfrm>
              <a:custGeom>
                <a:rect b="b" l="l" r="r" t="t"/>
                <a:pathLst>
                  <a:path extrusionOk="0" h="1306" w="1520">
                    <a:moveTo>
                      <a:pt x="0" y="1"/>
                    </a:moveTo>
                    <a:cubicBezTo>
                      <a:pt x="0" y="1"/>
                      <a:pt x="274" y="1004"/>
                      <a:pt x="547" y="1186"/>
                    </a:cubicBezTo>
                    <a:cubicBezTo>
                      <a:pt x="641" y="1267"/>
                      <a:pt x="771" y="1306"/>
                      <a:pt x="903" y="1306"/>
                    </a:cubicBezTo>
                    <a:cubicBezTo>
                      <a:pt x="1068" y="1306"/>
                      <a:pt x="1236" y="1244"/>
                      <a:pt x="1338" y="1125"/>
                    </a:cubicBezTo>
                    <a:cubicBezTo>
                      <a:pt x="1520" y="882"/>
                      <a:pt x="1520" y="517"/>
                      <a:pt x="1277" y="305"/>
                    </a:cubicBezTo>
                    <a:cubicBezTo>
                      <a:pt x="1034" y="122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61" name="Google Shape;1961;p33"/>
            <p:cNvGrpSpPr/>
            <p:nvPr/>
          </p:nvGrpSpPr>
          <p:grpSpPr>
            <a:xfrm>
              <a:off x="8747750" y="3220825"/>
              <a:ext cx="577525" cy="630150"/>
              <a:chOff x="3752625" y="4590675"/>
              <a:chExt cx="577525" cy="630150"/>
            </a:xfrm>
          </p:grpSpPr>
          <p:sp>
            <p:nvSpPr>
              <p:cNvPr id="1962" name="Google Shape;1962;p33"/>
              <p:cNvSpPr/>
              <p:nvPr/>
            </p:nvSpPr>
            <p:spPr>
              <a:xfrm>
                <a:off x="3752625" y="4590675"/>
                <a:ext cx="577525" cy="630150"/>
              </a:xfrm>
              <a:custGeom>
                <a:rect b="b" l="l" r="r" t="t"/>
                <a:pathLst>
                  <a:path extrusionOk="0" h="25206" w="23101">
                    <a:moveTo>
                      <a:pt x="21973" y="1615"/>
                    </a:moveTo>
                    <a:cubicBezTo>
                      <a:pt x="21984" y="1615"/>
                      <a:pt x="21996" y="1615"/>
                      <a:pt x="22007" y="1616"/>
                    </a:cubicBezTo>
                    <a:cubicBezTo>
                      <a:pt x="22159" y="1616"/>
                      <a:pt x="22189" y="1707"/>
                      <a:pt x="22219" y="1737"/>
                    </a:cubicBezTo>
                    <a:cubicBezTo>
                      <a:pt x="22311" y="1798"/>
                      <a:pt x="22341" y="1920"/>
                      <a:pt x="22341" y="2072"/>
                    </a:cubicBezTo>
                    <a:cubicBezTo>
                      <a:pt x="22432" y="2467"/>
                      <a:pt x="22280" y="2649"/>
                      <a:pt x="22159" y="2771"/>
                    </a:cubicBezTo>
                    <a:cubicBezTo>
                      <a:pt x="21900" y="2995"/>
                      <a:pt x="21405" y="3082"/>
                      <a:pt x="20859" y="3082"/>
                    </a:cubicBezTo>
                    <a:cubicBezTo>
                      <a:pt x="20444" y="3082"/>
                      <a:pt x="19999" y="3032"/>
                      <a:pt x="19605" y="2953"/>
                    </a:cubicBezTo>
                    <a:cubicBezTo>
                      <a:pt x="20380" y="2328"/>
                      <a:pt x="21417" y="1615"/>
                      <a:pt x="21973" y="1615"/>
                    </a:cubicBezTo>
                    <a:close/>
                    <a:moveTo>
                      <a:pt x="17693" y="5605"/>
                    </a:moveTo>
                    <a:cubicBezTo>
                      <a:pt x="17839" y="5605"/>
                      <a:pt x="17981" y="5669"/>
                      <a:pt x="18146" y="5810"/>
                    </a:cubicBezTo>
                    <a:cubicBezTo>
                      <a:pt x="18268" y="5902"/>
                      <a:pt x="18390" y="5993"/>
                      <a:pt x="18481" y="6114"/>
                    </a:cubicBezTo>
                    <a:cubicBezTo>
                      <a:pt x="18724" y="6449"/>
                      <a:pt x="18663" y="6722"/>
                      <a:pt x="18511" y="7269"/>
                    </a:cubicBezTo>
                    <a:cubicBezTo>
                      <a:pt x="18268" y="7999"/>
                      <a:pt x="17934" y="9032"/>
                      <a:pt x="18876" y="10552"/>
                    </a:cubicBezTo>
                    <a:cubicBezTo>
                      <a:pt x="20244" y="12801"/>
                      <a:pt x="21429" y="15993"/>
                      <a:pt x="18268" y="20583"/>
                    </a:cubicBezTo>
                    <a:cubicBezTo>
                      <a:pt x="16718" y="22862"/>
                      <a:pt x="14894" y="24139"/>
                      <a:pt x="12858" y="24443"/>
                    </a:cubicBezTo>
                    <a:cubicBezTo>
                      <a:pt x="12554" y="24487"/>
                      <a:pt x="12246" y="24509"/>
                      <a:pt x="11933" y="24509"/>
                    </a:cubicBezTo>
                    <a:cubicBezTo>
                      <a:pt x="9636" y="24509"/>
                      <a:pt x="7064" y="23335"/>
                      <a:pt x="4256" y="21008"/>
                    </a:cubicBezTo>
                    <a:cubicBezTo>
                      <a:pt x="1672" y="18820"/>
                      <a:pt x="608" y="16327"/>
                      <a:pt x="1186" y="13622"/>
                    </a:cubicBezTo>
                    <a:cubicBezTo>
                      <a:pt x="1763" y="10856"/>
                      <a:pt x="4104" y="8333"/>
                      <a:pt x="6079" y="7330"/>
                    </a:cubicBezTo>
                    <a:cubicBezTo>
                      <a:pt x="7769" y="6455"/>
                      <a:pt x="9496" y="6194"/>
                      <a:pt x="11016" y="6194"/>
                    </a:cubicBezTo>
                    <a:cubicBezTo>
                      <a:pt x="12557" y="6194"/>
                      <a:pt x="13885" y="6463"/>
                      <a:pt x="14742" y="6631"/>
                    </a:cubicBezTo>
                    <a:lnTo>
                      <a:pt x="14864" y="6661"/>
                    </a:lnTo>
                    <a:cubicBezTo>
                      <a:pt x="15024" y="6699"/>
                      <a:pt x="15175" y="6716"/>
                      <a:pt x="15318" y="6716"/>
                    </a:cubicBezTo>
                    <a:cubicBezTo>
                      <a:pt x="15986" y="6716"/>
                      <a:pt x="16469" y="6349"/>
                      <a:pt x="16870" y="6023"/>
                    </a:cubicBezTo>
                    <a:cubicBezTo>
                      <a:pt x="17223" y="5763"/>
                      <a:pt x="17462" y="5605"/>
                      <a:pt x="17693" y="5605"/>
                    </a:cubicBezTo>
                    <a:close/>
                    <a:moveTo>
                      <a:pt x="18238" y="1"/>
                    </a:moveTo>
                    <a:cubicBezTo>
                      <a:pt x="18175" y="1"/>
                      <a:pt x="18111" y="21"/>
                      <a:pt x="18055" y="66"/>
                    </a:cubicBezTo>
                    <a:cubicBezTo>
                      <a:pt x="17903" y="126"/>
                      <a:pt x="17812" y="370"/>
                      <a:pt x="17934" y="522"/>
                    </a:cubicBezTo>
                    <a:cubicBezTo>
                      <a:pt x="18845" y="2072"/>
                      <a:pt x="18359" y="4199"/>
                      <a:pt x="18086" y="5081"/>
                    </a:cubicBezTo>
                    <a:cubicBezTo>
                      <a:pt x="17911" y="5005"/>
                      <a:pt x="17746" y="4973"/>
                      <a:pt x="17589" y="4973"/>
                    </a:cubicBezTo>
                    <a:cubicBezTo>
                      <a:pt x="17119" y="4973"/>
                      <a:pt x="16725" y="5263"/>
                      <a:pt x="16383" y="5537"/>
                    </a:cubicBezTo>
                    <a:cubicBezTo>
                      <a:pt x="15998" y="5820"/>
                      <a:pt x="15634" y="6081"/>
                      <a:pt x="15162" y="6081"/>
                    </a:cubicBezTo>
                    <a:cubicBezTo>
                      <a:pt x="15077" y="6081"/>
                      <a:pt x="14988" y="6072"/>
                      <a:pt x="14894" y="6054"/>
                    </a:cubicBezTo>
                    <a:lnTo>
                      <a:pt x="14772" y="6023"/>
                    </a:lnTo>
                    <a:cubicBezTo>
                      <a:pt x="13935" y="5853"/>
                      <a:pt x="12536" y="5555"/>
                      <a:pt x="10882" y="5555"/>
                    </a:cubicBezTo>
                    <a:cubicBezTo>
                      <a:pt x="9294" y="5555"/>
                      <a:pt x="7471" y="5829"/>
                      <a:pt x="5684" y="6753"/>
                    </a:cubicBezTo>
                    <a:cubicBezTo>
                      <a:pt x="3648" y="7816"/>
                      <a:pt x="1094" y="10339"/>
                      <a:pt x="456" y="13500"/>
                    </a:cubicBezTo>
                    <a:cubicBezTo>
                      <a:pt x="0" y="15750"/>
                      <a:pt x="578" y="17938"/>
                      <a:pt x="2128" y="19884"/>
                    </a:cubicBezTo>
                    <a:cubicBezTo>
                      <a:pt x="2584" y="20461"/>
                      <a:pt x="3100" y="20978"/>
                      <a:pt x="3769" y="21525"/>
                    </a:cubicBezTo>
                    <a:cubicBezTo>
                      <a:pt x="6727" y="23971"/>
                      <a:pt x="9446" y="25205"/>
                      <a:pt x="11928" y="25205"/>
                    </a:cubicBezTo>
                    <a:cubicBezTo>
                      <a:pt x="12252" y="25205"/>
                      <a:pt x="12572" y="25184"/>
                      <a:pt x="12888" y="25142"/>
                    </a:cubicBezTo>
                    <a:cubicBezTo>
                      <a:pt x="15168" y="24808"/>
                      <a:pt x="17143" y="23440"/>
                      <a:pt x="18785" y="21008"/>
                    </a:cubicBezTo>
                    <a:cubicBezTo>
                      <a:pt x="22159" y="16023"/>
                      <a:pt x="20760" y="12497"/>
                      <a:pt x="19393" y="10248"/>
                    </a:cubicBezTo>
                    <a:cubicBezTo>
                      <a:pt x="18572" y="8941"/>
                      <a:pt x="18845" y="8181"/>
                      <a:pt x="19089" y="7513"/>
                    </a:cubicBezTo>
                    <a:cubicBezTo>
                      <a:pt x="19271" y="6935"/>
                      <a:pt x="19453" y="6357"/>
                      <a:pt x="18937" y="5719"/>
                    </a:cubicBezTo>
                    <a:lnTo>
                      <a:pt x="18693" y="5506"/>
                    </a:lnTo>
                    <a:cubicBezTo>
                      <a:pt x="18815" y="5142"/>
                      <a:pt x="18997" y="4443"/>
                      <a:pt x="19119" y="3561"/>
                    </a:cubicBezTo>
                    <a:cubicBezTo>
                      <a:pt x="19499" y="3637"/>
                      <a:pt x="20160" y="3751"/>
                      <a:pt x="20833" y="3751"/>
                    </a:cubicBezTo>
                    <a:cubicBezTo>
                      <a:pt x="21505" y="3751"/>
                      <a:pt x="22189" y="3637"/>
                      <a:pt x="22615" y="3257"/>
                    </a:cubicBezTo>
                    <a:cubicBezTo>
                      <a:pt x="22827" y="3014"/>
                      <a:pt x="23101" y="2649"/>
                      <a:pt x="22979" y="1981"/>
                    </a:cubicBezTo>
                    <a:cubicBezTo>
                      <a:pt x="22888" y="1373"/>
                      <a:pt x="22523" y="1008"/>
                      <a:pt x="22007" y="977"/>
                    </a:cubicBezTo>
                    <a:cubicBezTo>
                      <a:pt x="21980" y="976"/>
                      <a:pt x="21953" y="975"/>
                      <a:pt x="21926" y="975"/>
                    </a:cubicBezTo>
                    <a:cubicBezTo>
                      <a:pt x="21019" y="975"/>
                      <a:pt x="19768" y="1937"/>
                      <a:pt x="19119" y="2497"/>
                    </a:cubicBezTo>
                    <a:cubicBezTo>
                      <a:pt x="19058" y="1737"/>
                      <a:pt x="18906" y="886"/>
                      <a:pt x="18511" y="157"/>
                    </a:cubicBezTo>
                    <a:cubicBezTo>
                      <a:pt x="18453" y="61"/>
                      <a:pt x="18347" y="1"/>
                      <a:pt x="1823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3" name="Google Shape;1963;p33"/>
              <p:cNvSpPr/>
              <p:nvPr/>
            </p:nvSpPr>
            <p:spPr>
              <a:xfrm>
                <a:off x="3845375" y="4774125"/>
                <a:ext cx="305200" cy="90200"/>
              </a:xfrm>
              <a:custGeom>
                <a:rect b="b" l="l" r="r" t="t"/>
                <a:pathLst>
                  <a:path extrusionOk="0" h="3608" w="12208">
                    <a:moveTo>
                      <a:pt x="6776" y="1"/>
                    </a:moveTo>
                    <a:cubicBezTo>
                      <a:pt x="6432" y="1"/>
                      <a:pt x="6088" y="16"/>
                      <a:pt x="5743" y="53"/>
                    </a:cubicBezTo>
                    <a:cubicBezTo>
                      <a:pt x="3615" y="326"/>
                      <a:pt x="1701" y="1451"/>
                      <a:pt x="242" y="2971"/>
                    </a:cubicBezTo>
                    <a:cubicBezTo>
                      <a:pt x="0" y="3212"/>
                      <a:pt x="219" y="3607"/>
                      <a:pt x="471" y="3607"/>
                    </a:cubicBezTo>
                    <a:cubicBezTo>
                      <a:pt x="537" y="3607"/>
                      <a:pt x="605" y="3581"/>
                      <a:pt x="667" y="3518"/>
                    </a:cubicBezTo>
                    <a:cubicBezTo>
                      <a:pt x="2157" y="1998"/>
                      <a:pt x="4011" y="965"/>
                      <a:pt x="6138" y="691"/>
                    </a:cubicBezTo>
                    <a:cubicBezTo>
                      <a:pt x="6449" y="656"/>
                      <a:pt x="6761" y="642"/>
                      <a:pt x="7074" y="642"/>
                    </a:cubicBezTo>
                    <a:cubicBezTo>
                      <a:pt x="8506" y="642"/>
                      <a:pt x="9946" y="945"/>
                      <a:pt x="11356" y="945"/>
                    </a:cubicBezTo>
                    <a:cubicBezTo>
                      <a:pt x="11502" y="945"/>
                      <a:pt x="11647" y="942"/>
                      <a:pt x="11792" y="934"/>
                    </a:cubicBezTo>
                    <a:cubicBezTo>
                      <a:pt x="12208" y="845"/>
                      <a:pt x="12101" y="234"/>
                      <a:pt x="11700" y="234"/>
                    </a:cubicBezTo>
                    <a:cubicBezTo>
                      <a:pt x="11690" y="234"/>
                      <a:pt x="11680" y="235"/>
                      <a:pt x="11670" y="235"/>
                    </a:cubicBezTo>
                    <a:cubicBezTo>
                      <a:pt x="11458" y="248"/>
                      <a:pt x="11245" y="254"/>
                      <a:pt x="11032" y="254"/>
                    </a:cubicBezTo>
                    <a:cubicBezTo>
                      <a:pt x="9614" y="254"/>
                      <a:pt x="8195" y="1"/>
                      <a:pt x="677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4" name="Google Shape;1964;p33"/>
              <p:cNvSpPr/>
              <p:nvPr/>
            </p:nvSpPr>
            <p:spPr>
              <a:xfrm>
                <a:off x="3806575" y="4887400"/>
                <a:ext cx="37975" cy="144150"/>
              </a:xfrm>
              <a:custGeom>
                <a:rect b="b" l="l" r="r" t="t"/>
                <a:pathLst>
                  <a:path extrusionOk="0" h="5766" w="1519">
                    <a:moveTo>
                      <a:pt x="1047" y="1"/>
                    </a:moveTo>
                    <a:cubicBezTo>
                      <a:pt x="981" y="1"/>
                      <a:pt x="914" y="25"/>
                      <a:pt x="851" y="81"/>
                    </a:cubicBezTo>
                    <a:cubicBezTo>
                      <a:pt x="213" y="689"/>
                      <a:pt x="91" y="1723"/>
                      <a:pt x="31" y="2543"/>
                    </a:cubicBezTo>
                    <a:cubicBezTo>
                      <a:pt x="0" y="3546"/>
                      <a:pt x="91" y="4610"/>
                      <a:pt x="395" y="5552"/>
                    </a:cubicBezTo>
                    <a:cubicBezTo>
                      <a:pt x="417" y="5703"/>
                      <a:pt x="507" y="5766"/>
                      <a:pt x="610" y="5766"/>
                    </a:cubicBezTo>
                    <a:cubicBezTo>
                      <a:pt x="798" y="5766"/>
                      <a:pt x="1032" y="5554"/>
                      <a:pt x="973" y="5279"/>
                    </a:cubicBezTo>
                    <a:cubicBezTo>
                      <a:pt x="730" y="4489"/>
                      <a:pt x="669" y="3607"/>
                      <a:pt x="699" y="2817"/>
                    </a:cubicBezTo>
                    <a:cubicBezTo>
                      <a:pt x="699" y="2148"/>
                      <a:pt x="730" y="1115"/>
                      <a:pt x="1277" y="628"/>
                    </a:cubicBezTo>
                    <a:cubicBezTo>
                      <a:pt x="1518" y="363"/>
                      <a:pt x="1299" y="1"/>
                      <a:pt x="104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5" name="Google Shape;1965;p33"/>
              <p:cNvSpPr/>
              <p:nvPr/>
            </p:nvSpPr>
            <p:spPr>
              <a:xfrm>
                <a:off x="4071000" y="5121025"/>
                <a:ext cx="24350" cy="21625"/>
              </a:xfrm>
              <a:custGeom>
                <a:rect b="b" l="l" r="r" t="t"/>
                <a:pathLst>
                  <a:path extrusionOk="0" h="865" w="974">
                    <a:moveTo>
                      <a:pt x="497" y="1"/>
                    </a:moveTo>
                    <a:cubicBezTo>
                      <a:pt x="403" y="1"/>
                      <a:pt x="306" y="32"/>
                      <a:pt x="214" y="98"/>
                    </a:cubicBezTo>
                    <a:cubicBezTo>
                      <a:pt x="31" y="250"/>
                      <a:pt x="1" y="493"/>
                      <a:pt x="153" y="706"/>
                    </a:cubicBezTo>
                    <a:cubicBezTo>
                      <a:pt x="239" y="810"/>
                      <a:pt x="365" y="864"/>
                      <a:pt x="490" y="864"/>
                    </a:cubicBezTo>
                    <a:cubicBezTo>
                      <a:pt x="586" y="864"/>
                      <a:pt x="682" y="833"/>
                      <a:pt x="761" y="767"/>
                    </a:cubicBezTo>
                    <a:cubicBezTo>
                      <a:pt x="943" y="615"/>
                      <a:pt x="974" y="341"/>
                      <a:pt x="822" y="159"/>
                    </a:cubicBezTo>
                    <a:cubicBezTo>
                      <a:pt x="735" y="55"/>
                      <a:pt x="620" y="1"/>
                      <a:pt x="49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6" name="Google Shape;1966;p33"/>
              <p:cNvSpPr/>
              <p:nvPr/>
            </p:nvSpPr>
            <p:spPr>
              <a:xfrm>
                <a:off x="4103675" y="5144600"/>
                <a:ext cx="25100" cy="21600"/>
              </a:xfrm>
              <a:custGeom>
                <a:rect b="b" l="l" r="r" t="t"/>
                <a:pathLst>
                  <a:path extrusionOk="0" h="864" w="1004">
                    <a:moveTo>
                      <a:pt x="515" y="0"/>
                    </a:moveTo>
                    <a:cubicBezTo>
                      <a:pt x="419" y="0"/>
                      <a:pt x="323" y="32"/>
                      <a:pt x="244" y="97"/>
                    </a:cubicBezTo>
                    <a:cubicBezTo>
                      <a:pt x="62" y="249"/>
                      <a:pt x="1" y="523"/>
                      <a:pt x="183" y="705"/>
                    </a:cubicBezTo>
                    <a:cubicBezTo>
                      <a:pt x="270" y="809"/>
                      <a:pt x="385" y="863"/>
                      <a:pt x="508" y="863"/>
                    </a:cubicBezTo>
                    <a:cubicBezTo>
                      <a:pt x="602" y="863"/>
                      <a:pt x="699" y="832"/>
                      <a:pt x="791" y="766"/>
                    </a:cubicBezTo>
                    <a:cubicBezTo>
                      <a:pt x="974" y="614"/>
                      <a:pt x="1004" y="371"/>
                      <a:pt x="852" y="158"/>
                    </a:cubicBezTo>
                    <a:cubicBezTo>
                      <a:pt x="766" y="55"/>
                      <a:pt x="640" y="0"/>
                      <a:pt x="51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7" name="Google Shape;1967;p33"/>
              <p:cNvSpPr/>
              <p:nvPr/>
            </p:nvSpPr>
            <p:spPr>
              <a:xfrm>
                <a:off x="4039100" y="5171350"/>
                <a:ext cx="22825" cy="22800"/>
              </a:xfrm>
              <a:custGeom>
                <a:rect b="b" l="l" r="r" t="t"/>
                <a:pathLst>
                  <a:path extrusionOk="0" h="912" w="913">
                    <a:moveTo>
                      <a:pt x="456" y="0"/>
                    </a:moveTo>
                    <a:cubicBezTo>
                      <a:pt x="213" y="0"/>
                      <a:pt x="0" y="213"/>
                      <a:pt x="0" y="456"/>
                    </a:cubicBezTo>
                    <a:cubicBezTo>
                      <a:pt x="0" y="730"/>
                      <a:pt x="213" y="912"/>
                      <a:pt x="456" y="912"/>
                    </a:cubicBezTo>
                    <a:cubicBezTo>
                      <a:pt x="730" y="912"/>
                      <a:pt x="912" y="730"/>
                      <a:pt x="912" y="456"/>
                    </a:cubicBezTo>
                    <a:cubicBezTo>
                      <a:pt x="912" y="213"/>
                      <a:pt x="730" y="0"/>
                      <a:pt x="4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8" name="Google Shape;1968;p33"/>
              <p:cNvSpPr/>
              <p:nvPr/>
            </p:nvSpPr>
            <p:spPr>
              <a:xfrm>
                <a:off x="4029975" y="5146400"/>
                <a:ext cx="25100" cy="22025"/>
              </a:xfrm>
              <a:custGeom>
                <a:rect b="b" l="l" r="r" t="t"/>
                <a:pathLst>
                  <a:path extrusionOk="0" h="881" w="1004">
                    <a:moveTo>
                      <a:pt x="479" y="0"/>
                    </a:moveTo>
                    <a:cubicBezTo>
                      <a:pt x="388" y="0"/>
                      <a:pt x="296" y="27"/>
                      <a:pt x="213" y="86"/>
                    </a:cubicBezTo>
                    <a:cubicBezTo>
                      <a:pt x="31" y="238"/>
                      <a:pt x="1" y="512"/>
                      <a:pt x="153" y="694"/>
                    </a:cubicBezTo>
                    <a:cubicBezTo>
                      <a:pt x="241" y="818"/>
                      <a:pt x="371" y="880"/>
                      <a:pt x="500" y="880"/>
                    </a:cubicBezTo>
                    <a:cubicBezTo>
                      <a:pt x="593" y="880"/>
                      <a:pt x="684" y="849"/>
                      <a:pt x="760" y="785"/>
                    </a:cubicBezTo>
                    <a:cubicBezTo>
                      <a:pt x="943" y="633"/>
                      <a:pt x="1004" y="360"/>
                      <a:pt x="852" y="177"/>
                    </a:cubicBezTo>
                    <a:cubicBezTo>
                      <a:pt x="759" y="66"/>
                      <a:pt x="621" y="0"/>
                      <a:pt x="47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9" name="Google Shape;1969;p33"/>
              <p:cNvSpPr/>
              <p:nvPr/>
            </p:nvSpPr>
            <p:spPr>
              <a:xfrm>
                <a:off x="4102175" y="5107300"/>
                <a:ext cx="22050" cy="19450"/>
              </a:xfrm>
              <a:custGeom>
                <a:rect b="b" l="l" r="r" t="t"/>
                <a:pathLst>
                  <a:path extrusionOk="0" h="778" w="882">
                    <a:moveTo>
                      <a:pt x="427" y="0"/>
                    </a:moveTo>
                    <a:cubicBezTo>
                      <a:pt x="338" y="0"/>
                      <a:pt x="251" y="32"/>
                      <a:pt x="183" y="100"/>
                    </a:cubicBezTo>
                    <a:cubicBezTo>
                      <a:pt x="31" y="222"/>
                      <a:pt x="0" y="495"/>
                      <a:pt x="152" y="647"/>
                    </a:cubicBezTo>
                    <a:cubicBezTo>
                      <a:pt x="236" y="731"/>
                      <a:pt x="347" y="777"/>
                      <a:pt x="455" y="777"/>
                    </a:cubicBezTo>
                    <a:cubicBezTo>
                      <a:pt x="544" y="777"/>
                      <a:pt x="631" y="746"/>
                      <a:pt x="699" y="678"/>
                    </a:cubicBezTo>
                    <a:cubicBezTo>
                      <a:pt x="821" y="526"/>
                      <a:pt x="882" y="282"/>
                      <a:pt x="730" y="130"/>
                    </a:cubicBezTo>
                    <a:cubicBezTo>
                      <a:pt x="646" y="47"/>
                      <a:pt x="535" y="0"/>
                      <a:pt x="42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0" name="Google Shape;1970;p33"/>
              <p:cNvSpPr/>
              <p:nvPr/>
            </p:nvSpPr>
            <p:spPr>
              <a:xfrm>
                <a:off x="4140150" y="5105225"/>
                <a:ext cx="30425" cy="30425"/>
              </a:xfrm>
              <a:custGeom>
                <a:rect b="b" l="l" r="r" t="t"/>
                <a:pathLst>
                  <a:path extrusionOk="0" h="1217" w="1217">
                    <a:moveTo>
                      <a:pt x="609" y="1"/>
                    </a:moveTo>
                    <a:cubicBezTo>
                      <a:pt x="275" y="1"/>
                      <a:pt x="1" y="274"/>
                      <a:pt x="1" y="609"/>
                    </a:cubicBezTo>
                    <a:cubicBezTo>
                      <a:pt x="1" y="943"/>
                      <a:pt x="275" y="1216"/>
                      <a:pt x="609" y="1216"/>
                    </a:cubicBezTo>
                    <a:cubicBezTo>
                      <a:pt x="943" y="1216"/>
                      <a:pt x="1217" y="943"/>
                      <a:pt x="1217" y="609"/>
                    </a:cubicBezTo>
                    <a:cubicBezTo>
                      <a:pt x="1217" y="274"/>
                      <a:pt x="943" y="1"/>
                      <a:pt x="60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1" name="Google Shape;1971;p33"/>
              <p:cNvSpPr/>
              <p:nvPr/>
            </p:nvSpPr>
            <p:spPr>
              <a:xfrm>
                <a:off x="4067200" y="5159525"/>
                <a:ext cx="16750" cy="14675"/>
              </a:xfrm>
              <a:custGeom>
                <a:rect b="b" l="l" r="r" t="t"/>
                <a:pathLst>
                  <a:path extrusionOk="0" h="587" w="670">
                    <a:moveTo>
                      <a:pt x="338" y="0"/>
                    </a:moveTo>
                    <a:cubicBezTo>
                      <a:pt x="271" y="0"/>
                      <a:pt x="206" y="25"/>
                      <a:pt x="153" y="78"/>
                    </a:cubicBezTo>
                    <a:cubicBezTo>
                      <a:pt x="31" y="169"/>
                      <a:pt x="1" y="382"/>
                      <a:pt x="123" y="473"/>
                    </a:cubicBezTo>
                    <a:cubicBezTo>
                      <a:pt x="178" y="547"/>
                      <a:pt x="278" y="587"/>
                      <a:pt x="368" y="587"/>
                    </a:cubicBezTo>
                    <a:cubicBezTo>
                      <a:pt x="427" y="587"/>
                      <a:pt x="482" y="570"/>
                      <a:pt x="518" y="534"/>
                    </a:cubicBezTo>
                    <a:cubicBezTo>
                      <a:pt x="639" y="412"/>
                      <a:pt x="670" y="230"/>
                      <a:pt x="578" y="108"/>
                    </a:cubicBezTo>
                    <a:cubicBezTo>
                      <a:pt x="510" y="40"/>
                      <a:pt x="423" y="0"/>
                      <a:pt x="33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72" name="Google Shape;1972;p33"/>
            <p:cNvGrpSpPr/>
            <p:nvPr/>
          </p:nvGrpSpPr>
          <p:grpSpPr>
            <a:xfrm>
              <a:off x="8378375" y="4827825"/>
              <a:ext cx="622375" cy="570700"/>
              <a:chOff x="3015525" y="1431175"/>
              <a:chExt cx="622375" cy="570700"/>
            </a:xfrm>
          </p:grpSpPr>
          <p:sp>
            <p:nvSpPr>
              <p:cNvPr id="1973" name="Google Shape;1973;p33"/>
              <p:cNvSpPr/>
              <p:nvPr/>
            </p:nvSpPr>
            <p:spPr>
              <a:xfrm>
                <a:off x="3015525" y="1431175"/>
                <a:ext cx="622375" cy="570700"/>
              </a:xfrm>
              <a:custGeom>
                <a:rect b="b" l="l" r="r" t="t"/>
                <a:pathLst>
                  <a:path extrusionOk="0" h="22828" w="24895">
                    <a:moveTo>
                      <a:pt x="13374" y="669"/>
                    </a:moveTo>
                    <a:cubicBezTo>
                      <a:pt x="16140" y="669"/>
                      <a:pt x="18785" y="2097"/>
                      <a:pt x="20761" y="4590"/>
                    </a:cubicBezTo>
                    <a:cubicBezTo>
                      <a:pt x="23131" y="7660"/>
                      <a:pt x="24195" y="12037"/>
                      <a:pt x="23344" y="15411"/>
                    </a:cubicBezTo>
                    <a:cubicBezTo>
                      <a:pt x="22280" y="19636"/>
                      <a:pt x="18511" y="22128"/>
                      <a:pt x="13314" y="22128"/>
                    </a:cubicBezTo>
                    <a:cubicBezTo>
                      <a:pt x="11794" y="22128"/>
                      <a:pt x="10183" y="21915"/>
                      <a:pt x="8633" y="21490"/>
                    </a:cubicBezTo>
                    <a:cubicBezTo>
                      <a:pt x="5624" y="20669"/>
                      <a:pt x="3192" y="18450"/>
                      <a:pt x="1946" y="15411"/>
                    </a:cubicBezTo>
                    <a:cubicBezTo>
                      <a:pt x="699" y="12462"/>
                      <a:pt x="791" y="9149"/>
                      <a:pt x="2250" y="6596"/>
                    </a:cubicBezTo>
                    <a:cubicBezTo>
                      <a:pt x="4134" y="3192"/>
                      <a:pt x="5927" y="942"/>
                      <a:pt x="13070" y="669"/>
                    </a:cubicBezTo>
                    <a:close/>
                    <a:moveTo>
                      <a:pt x="13070" y="0"/>
                    </a:moveTo>
                    <a:cubicBezTo>
                      <a:pt x="5624" y="274"/>
                      <a:pt x="3648" y="2766"/>
                      <a:pt x="1672" y="6261"/>
                    </a:cubicBezTo>
                    <a:cubicBezTo>
                      <a:pt x="152" y="8997"/>
                      <a:pt x="0" y="12523"/>
                      <a:pt x="1338" y="15684"/>
                    </a:cubicBezTo>
                    <a:cubicBezTo>
                      <a:pt x="2706" y="18906"/>
                      <a:pt x="5289" y="21277"/>
                      <a:pt x="8481" y="22158"/>
                    </a:cubicBezTo>
                    <a:cubicBezTo>
                      <a:pt x="10122" y="22614"/>
                      <a:pt x="11733" y="22827"/>
                      <a:pt x="13344" y="22827"/>
                    </a:cubicBezTo>
                    <a:cubicBezTo>
                      <a:pt x="18876" y="22827"/>
                      <a:pt x="22888" y="20122"/>
                      <a:pt x="24013" y="15623"/>
                    </a:cubicBezTo>
                    <a:cubicBezTo>
                      <a:pt x="24894" y="11976"/>
                      <a:pt x="23831" y="7477"/>
                      <a:pt x="21277" y="4164"/>
                    </a:cubicBezTo>
                    <a:cubicBezTo>
                      <a:pt x="19180" y="1489"/>
                      <a:pt x="16384" y="0"/>
                      <a:pt x="1337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4" name="Google Shape;1974;p33"/>
              <p:cNvSpPr/>
              <p:nvPr/>
            </p:nvSpPr>
            <p:spPr>
              <a:xfrm>
                <a:off x="3074800" y="1503350"/>
                <a:ext cx="493950" cy="438475"/>
              </a:xfrm>
              <a:custGeom>
                <a:rect b="b" l="l" r="r" t="t"/>
                <a:pathLst>
                  <a:path extrusionOk="0" h="17539" w="19758">
                    <a:moveTo>
                      <a:pt x="9514" y="639"/>
                    </a:moveTo>
                    <a:cubicBezTo>
                      <a:pt x="10244" y="639"/>
                      <a:pt x="11003" y="730"/>
                      <a:pt x="11794" y="821"/>
                    </a:cubicBezTo>
                    <a:cubicBezTo>
                      <a:pt x="11885" y="821"/>
                      <a:pt x="11915" y="882"/>
                      <a:pt x="12006" y="882"/>
                    </a:cubicBezTo>
                    <a:cubicBezTo>
                      <a:pt x="11429" y="1976"/>
                      <a:pt x="9757" y="5016"/>
                      <a:pt x="9301" y="5745"/>
                    </a:cubicBezTo>
                    <a:cubicBezTo>
                      <a:pt x="8976" y="6287"/>
                      <a:pt x="8049" y="6767"/>
                      <a:pt x="7158" y="6767"/>
                    </a:cubicBezTo>
                    <a:cubicBezTo>
                      <a:pt x="6799" y="6767"/>
                      <a:pt x="6446" y="6689"/>
                      <a:pt x="6140" y="6505"/>
                    </a:cubicBezTo>
                    <a:cubicBezTo>
                      <a:pt x="5137" y="5897"/>
                      <a:pt x="2827" y="4469"/>
                      <a:pt x="2037" y="3952"/>
                    </a:cubicBezTo>
                    <a:cubicBezTo>
                      <a:pt x="3526" y="1855"/>
                      <a:pt x="6262" y="639"/>
                      <a:pt x="9514" y="639"/>
                    </a:cubicBezTo>
                    <a:close/>
                    <a:moveTo>
                      <a:pt x="14195" y="1794"/>
                    </a:moveTo>
                    <a:cubicBezTo>
                      <a:pt x="15289" y="2463"/>
                      <a:pt x="16292" y="3526"/>
                      <a:pt x="17083" y="4833"/>
                    </a:cubicBezTo>
                    <a:cubicBezTo>
                      <a:pt x="18116" y="6536"/>
                      <a:pt x="18694" y="8390"/>
                      <a:pt x="18633" y="10031"/>
                    </a:cubicBezTo>
                    <a:cubicBezTo>
                      <a:pt x="17326" y="9575"/>
                      <a:pt x="13222" y="8238"/>
                      <a:pt x="12219" y="7964"/>
                    </a:cubicBezTo>
                    <a:cubicBezTo>
                      <a:pt x="11763" y="7843"/>
                      <a:pt x="11459" y="7721"/>
                      <a:pt x="11399" y="7569"/>
                    </a:cubicBezTo>
                    <a:cubicBezTo>
                      <a:pt x="11307" y="7387"/>
                      <a:pt x="11307" y="7144"/>
                      <a:pt x="11459" y="6688"/>
                    </a:cubicBezTo>
                    <a:cubicBezTo>
                      <a:pt x="11703" y="5958"/>
                      <a:pt x="13374" y="3101"/>
                      <a:pt x="14195" y="1794"/>
                    </a:cubicBezTo>
                    <a:close/>
                    <a:moveTo>
                      <a:pt x="1125" y="5897"/>
                    </a:moveTo>
                    <a:lnTo>
                      <a:pt x="1125" y="5897"/>
                    </a:lnTo>
                    <a:cubicBezTo>
                      <a:pt x="2462" y="6688"/>
                      <a:pt x="4468" y="8025"/>
                      <a:pt x="5502" y="8998"/>
                    </a:cubicBezTo>
                    <a:cubicBezTo>
                      <a:pt x="6322" y="9758"/>
                      <a:pt x="6201" y="12220"/>
                      <a:pt x="6140" y="14621"/>
                    </a:cubicBezTo>
                    <a:cubicBezTo>
                      <a:pt x="6140" y="15077"/>
                      <a:pt x="6110" y="15533"/>
                      <a:pt x="6110" y="15989"/>
                    </a:cubicBezTo>
                    <a:cubicBezTo>
                      <a:pt x="4316" y="15229"/>
                      <a:pt x="2888" y="13709"/>
                      <a:pt x="1915" y="11703"/>
                    </a:cubicBezTo>
                    <a:cubicBezTo>
                      <a:pt x="1003" y="9758"/>
                      <a:pt x="730" y="7569"/>
                      <a:pt x="1125" y="5897"/>
                    </a:cubicBezTo>
                    <a:close/>
                    <a:moveTo>
                      <a:pt x="12645" y="1064"/>
                    </a:moveTo>
                    <a:cubicBezTo>
                      <a:pt x="12979" y="1186"/>
                      <a:pt x="13313" y="1277"/>
                      <a:pt x="13617" y="1490"/>
                    </a:cubicBezTo>
                    <a:cubicBezTo>
                      <a:pt x="13010" y="2463"/>
                      <a:pt x="11095" y="5654"/>
                      <a:pt x="10821" y="6536"/>
                    </a:cubicBezTo>
                    <a:cubicBezTo>
                      <a:pt x="10669" y="7022"/>
                      <a:pt x="10547" y="7508"/>
                      <a:pt x="10821" y="7934"/>
                    </a:cubicBezTo>
                    <a:cubicBezTo>
                      <a:pt x="11003" y="8268"/>
                      <a:pt x="11399" y="8511"/>
                      <a:pt x="12067" y="8663"/>
                    </a:cubicBezTo>
                    <a:cubicBezTo>
                      <a:pt x="13101" y="8906"/>
                      <a:pt x="17538" y="10365"/>
                      <a:pt x="18633" y="10761"/>
                    </a:cubicBezTo>
                    <a:cubicBezTo>
                      <a:pt x="18602" y="11125"/>
                      <a:pt x="18542" y="11460"/>
                      <a:pt x="18420" y="11824"/>
                    </a:cubicBezTo>
                    <a:cubicBezTo>
                      <a:pt x="17022" y="11429"/>
                      <a:pt x="11125" y="9879"/>
                      <a:pt x="10487" y="9758"/>
                    </a:cubicBezTo>
                    <a:cubicBezTo>
                      <a:pt x="10378" y="9743"/>
                      <a:pt x="10255" y="9734"/>
                      <a:pt x="10125" y="9734"/>
                    </a:cubicBezTo>
                    <a:cubicBezTo>
                      <a:pt x="9709" y="9734"/>
                      <a:pt x="9216" y="9829"/>
                      <a:pt x="8845" y="10153"/>
                    </a:cubicBezTo>
                    <a:cubicBezTo>
                      <a:pt x="8511" y="10396"/>
                      <a:pt x="8268" y="10791"/>
                      <a:pt x="8207" y="11277"/>
                    </a:cubicBezTo>
                    <a:cubicBezTo>
                      <a:pt x="8085" y="12159"/>
                      <a:pt x="8055" y="15502"/>
                      <a:pt x="8055" y="16627"/>
                    </a:cubicBezTo>
                    <a:cubicBezTo>
                      <a:pt x="7812" y="16597"/>
                      <a:pt x="7599" y="16566"/>
                      <a:pt x="7356" y="16475"/>
                    </a:cubicBezTo>
                    <a:cubicBezTo>
                      <a:pt x="7113" y="16414"/>
                      <a:pt x="6930" y="16323"/>
                      <a:pt x="6748" y="16262"/>
                    </a:cubicBezTo>
                    <a:cubicBezTo>
                      <a:pt x="6748" y="15715"/>
                      <a:pt x="6778" y="15198"/>
                      <a:pt x="6778" y="14651"/>
                    </a:cubicBezTo>
                    <a:cubicBezTo>
                      <a:pt x="6900" y="12007"/>
                      <a:pt x="6991" y="9454"/>
                      <a:pt x="5958" y="8511"/>
                    </a:cubicBezTo>
                    <a:cubicBezTo>
                      <a:pt x="4742" y="7417"/>
                      <a:pt x="2523" y="5958"/>
                      <a:pt x="1307" y="5229"/>
                    </a:cubicBezTo>
                    <a:cubicBezTo>
                      <a:pt x="1368" y="5077"/>
                      <a:pt x="1429" y="4985"/>
                      <a:pt x="1520" y="4864"/>
                    </a:cubicBezTo>
                    <a:cubicBezTo>
                      <a:pt x="1581" y="4742"/>
                      <a:pt x="1611" y="4621"/>
                      <a:pt x="1702" y="4530"/>
                    </a:cubicBezTo>
                    <a:cubicBezTo>
                      <a:pt x="2493" y="5016"/>
                      <a:pt x="4803" y="6444"/>
                      <a:pt x="5806" y="7052"/>
                    </a:cubicBezTo>
                    <a:cubicBezTo>
                      <a:pt x="6231" y="7326"/>
                      <a:pt x="6718" y="7448"/>
                      <a:pt x="7174" y="7448"/>
                    </a:cubicBezTo>
                    <a:cubicBezTo>
                      <a:pt x="8298" y="7448"/>
                      <a:pt x="9453" y="6809"/>
                      <a:pt x="9879" y="6110"/>
                    </a:cubicBezTo>
                    <a:cubicBezTo>
                      <a:pt x="10335" y="5350"/>
                      <a:pt x="12158" y="2007"/>
                      <a:pt x="12645" y="1064"/>
                    </a:cubicBezTo>
                    <a:close/>
                    <a:moveTo>
                      <a:pt x="10078" y="10370"/>
                    </a:moveTo>
                    <a:cubicBezTo>
                      <a:pt x="10184" y="10370"/>
                      <a:pt x="10282" y="10379"/>
                      <a:pt x="10365" y="10396"/>
                    </a:cubicBezTo>
                    <a:cubicBezTo>
                      <a:pt x="10882" y="10487"/>
                      <a:pt x="15532" y="11703"/>
                      <a:pt x="18177" y="12432"/>
                    </a:cubicBezTo>
                    <a:cubicBezTo>
                      <a:pt x="16931" y="15168"/>
                      <a:pt x="14043" y="16870"/>
                      <a:pt x="10487" y="16870"/>
                    </a:cubicBezTo>
                    <a:cubicBezTo>
                      <a:pt x="9909" y="16870"/>
                      <a:pt x="9301" y="16840"/>
                      <a:pt x="8693" y="16718"/>
                    </a:cubicBezTo>
                    <a:cubicBezTo>
                      <a:pt x="8693" y="15685"/>
                      <a:pt x="8724" y="12189"/>
                      <a:pt x="8845" y="11308"/>
                    </a:cubicBezTo>
                    <a:cubicBezTo>
                      <a:pt x="8876" y="11004"/>
                      <a:pt x="8997" y="10791"/>
                      <a:pt x="9210" y="10639"/>
                    </a:cubicBezTo>
                    <a:cubicBezTo>
                      <a:pt x="9454" y="10440"/>
                      <a:pt x="9794" y="10370"/>
                      <a:pt x="10078" y="10370"/>
                    </a:cubicBezTo>
                    <a:close/>
                    <a:moveTo>
                      <a:pt x="9575" y="1"/>
                    </a:moveTo>
                    <a:cubicBezTo>
                      <a:pt x="5563" y="1"/>
                      <a:pt x="2341" y="1703"/>
                      <a:pt x="942" y="4560"/>
                    </a:cubicBezTo>
                    <a:cubicBezTo>
                      <a:pt x="0" y="6414"/>
                      <a:pt x="183" y="9423"/>
                      <a:pt x="1368" y="12007"/>
                    </a:cubicBezTo>
                    <a:cubicBezTo>
                      <a:pt x="2584" y="14651"/>
                      <a:pt x="4651" y="16475"/>
                      <a:pt x="7204" y="17144"/>
                    </a:cubicBezTo>
                    <a:lnTo>
                      <a:pt x="8359" y="17356"/>
                    </a:lnTo>
                    <a:lnTo>
                      <a:pt x="8389" y="17356"/>
                    </a:lnTo>
                    <a:cubicBezTo>
                      <a:pt x="9119" y="17478"/>
                      <a:pt x="9788" y="17539"/>
                      <a:pt x="10517" y="17539"/>
                    </a:cubicBezTo>
                    <a:cubicBezTo>
                      <a:pt x="14529" y="17539"/>
                      <a:pt x="17721" y="15563"/>
                      <a:pt x="18937" y="12341"/>
                    </a:cubicBezTo>
                    <a:cubicBezTo>
                      <a:pt x="18937" y="12341"/>
                      <a:pt x="18937" y="12311"/>
                      <a:pt x="18997" y="12311"/>
                    </a:cubicBezTo>
                    <a:cubicBezTo>
                      <a:pt x="19028" y="12220"/>
                      <a:pt x="19058" y="12159"/>
                      <a:pt x="19058" y="12068"/>
                    </a:cubicBezTo>
                    <a:cubicBezTo>
                      <a:pt x="19757" y="10031"/>
                      <a:pt x="19241" y="7052"/>
                      <a:pt x="17721" y="4560"/>
                    </a:cubicBezTo>
                    <a:cubicBezTo>
                      <a:pt x="16779" y="3010"/>
                      <a:pt x="15593" y="1824"/>
                      <a:pt x="14317" y="1064"/>
                    </a:cubicBezTo>
                    <a:cubicBezTo>
                      <a:pt x="14286" y="1034"/>
                      <a:pt x="14286" y="1034"/>
                      <a:pt x="14225" y="1034"/>
                    </a:cubicBezTo>
                    <a:cubicBezTo>
                      <a:pt x="13465" y="608"/>
                      <a:pt x="12706" y="305"/>
                      <a:pt x="11915" y="183"/>
                    </a:cubicBezTo>
                    <a:cubicBezTo>
                      <a:pt x="11125" y="61"/>
                      <a:pt x="10335" y="1"/>
                      <a:pt x="957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5" name="Google Shape;1975;p33"/>
              <p:cNvSpPr/>
              <p:nvPr/>
            </p:nvSpPr>
            <p:spPr>
              <a:xfrm>
                <a:off x="3320225" y="1779950"/>
                <a:ext cx="41075" cy="49100"/>
              </a:xfrm>
              <a:custGeom>
                <a:rect b="b" l="l" r="r" t="t"/>
                <a:pathLst>
                  <a:path extrusionOk="0" h="1964" w="1643">
                    <a:moveTo>
                      <a:pt x="153" y="1"/>
                    </a:moveTo>
                    <a:cubicBezTo>
                      <a:pt x="153" y="1"/>
                      <a:pt x="1" y="1247"/>
                      <a:pt x="214" y="1581"/>
                    </a:cubicBezTo>
                    <a:cubicBezTo>
                      <a:pt x="343" y="1818"/>
                      <a:pt x="594" y="1963"/>
                      <a:pt x="848" y="1963"/>
                    </a:cubicBezTo>
                    <a:cubicBezTo>
                      <a:pt x="953" y="1963"/>
                      <a:pt x="1058" y="1938"/>
                      <a:pt x="1156" y="1885"/>
                    </a:cubicBezTo>
                    <a:cubicBezTo>
                      <a:pt x="1490" y="1703"/>
                      <a:pt x="1642" y="1277"/>
                      <a:pt x="1460" y="943"/>
                    </a:cubicBezTo>
                    <a:cubicBezTo>
                      <a:pt x="1308" y="548"/>
                      <a:pt x="153" y="1"/>
                      <a:pt x="15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6" name="Google Shape;1976;p33"/>
              <p:cNvSpPr/>
              <p:nvPr/>
            </p:nvSpPr>
            <p:spPr>
              <a:xfrm>
                <a:off x="3372675" y="1819475"/>
                <a:ext cx="40300" cy="52700"/>
              </a:xfrm>
              <a:custGeom>
                <a:rect b="b" l="l" r="r" t="t"/>
                <a:pathLst>
                  <a:path extrusionOk="0" h="2108" w="1612">
                    <a:moveTo>
                      <a:pt x="456" y="0"/>
                    </a:moveTo>
                    <a:cubicBezTo>
                      <a:pt x="456" y="0"/>
                      <a:pt x="0" y="1186"/>
                      <a:pt x="122" y="1550"/>
                    </a:cubicBezTo>
                    <a:cubicBezTo>
                      <a:pt x="176" y="1901"/>
                      <a:pt x="516" y="2108"/>
                      <a:pt x="868" y="2108"/>
                    </a:cubicBezTo>
                    <a:cubicBezTo>
                      <a:pt x="913" y="2108"/>
                      <a:pt x="959" y="2104"/>
                      <a:pt x="1003" y="2097"/>
                    </a:cubicBezTo>
                    <a:cubicBezTo>
                      <a:pt x="1368" y="2006"/>
                      <a:pt x="1611" y="1581"/>
                      <a:pt x="1520" y="1216"/>
                    </a:cubicBezTo>
                    <a:cubicBezTo>
                      <a:pt x="1398" y="790"/>
                      <a:pt x="456" y="0"/>
                      <a:pt x="4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7" name="Google Shape;1977;p33"/>
              <p:cNvSpPr/>
              <p:nvPr/>
            </p:nvSpPr>
            <p:spPr>
              <a:xfrm>
                <a:off x="3425850" y="1814050"/>
                <a:ext cx="54000" cy="35900"/>
              </a:xfrm>
              <a:custGeom>
                <a:rect b="b" l="l" r="r" t="t"/>
                <a:pathLst>
                  <a:path extrusionOk="0" h="1436" w="2160">
                    <a:moveTo>
                      <a:pt x="1407" y="1"/>
                    </a:moveTo>
                    <a:cubicBezTo>
                      <a:pt x="978" y="1"/>
                      <a:pt x="1" y="643"/>
                      <a:pt x="1" y="643"/>
                    </a:cubicBezTo>
                    <a:cubicBezTo>
                      <a:pt x="1" y="643"/>
                      <a:pt x="1004" y="1403"/>
                      <a:pt x="1369" y="1433"/>
                    </a:cubicBezTo>
                    <a:cubicBezTo>
                      <a:pt x="1387" y="1434"/>
                      <a:pt x="1405" y="1435"/>
                      <a:pt x="1423" y="1435"/>
                    </a:cubicBezTo>
                    <a:cubicBezTo>
                      <a:pt x="1794" y="1435"/>
                      <a:pt x="2100" y="1140"/>
                      <a:pt x="2129" y="734"/>
                    </a:cubicBezTo>
                    <a:cubicBezTo>
                      <a:pt x="2159" y="339"/>
                      <a:pt x="1825" y="35"/>
                      <a:pt x="1460" y="4"/>
                    </a:cubicBezTo>
                    <a:cubicBezTo>
                      <a:pt x="1444" y="2"/>
                      <a:pt x="1426" y="1"/>
                      <a:pt x="140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8" name="Google Shape;1978;p33"/>
              <p:cNvSpPr/>
              <p:nvPr/>
            </p:nvSpPr>
            <p:spPr>
              <a:xfrm>
                <a:off x="3315675" y="1850625"/>
                <a:ext cx="37250" cy="53375"/>
              </a:xfrm>
              <a:custGeom>
                <a:rect b="b" l="l" r="r" t="t"/>
                <a:pathLst>
                  <a:path extrusionOk="0" h="2135" w="1490">
                    <a:moveTo>
                      <a:pt x="730" y="0"/>
                    </a:moveTo>
                    <a:cubicBezTo>
                      <a:pt x="730" y="0"/>
                      <a:pt x="1" y="1034"/>
                      <a:pt x="31" y="1459"/>
                    </a:cubicBezTo>
                    <a:cubicBezTo>
                      <a:pt x="31" y="1797"/>
                      <a:pt x="344" y="2135"/>
                      <a:pt x="679" y="2135"/>
                    </a:cubicBezTo>
                    <a:cubicBezTo>
                      <a:pt x="706" y="2135"/>
                      <a:pt x="733" y="2133"/>
                      <a:pt x="760" y="2128"/>
                    </a:cubicBezTo>
                    <a:cubicBezTo>
                      <a:pt x="1156" y="2128"/>
                      <a:pt x="1490" y="1794"/>
                      <a:pt x="1460" y="1429"/>
                    </a:cubicBezTo>
                    <a:cubicBezTo>
                      <a:pt x="1460" y="1034"/>
                      <a:pt x="730" y="0"/>
                      <a:pt x="73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9" name="Google Shape;1979;p33"/>
              <p:cNvSpPr/>
              <p:nvPr/>
            </p:nvSpPr>
            <p:spPr>
              <a:xfrm>
                <a:off x="3417500" y="1586550"/>
                <a:ext cx="39550" cy="47525"/>
              </a:xfrm>
              <a:custGeom>
                <a:rect b="b" l="l" r="r" t="t"/>
                <a:pathLst>
                  <a:path extrusionOk="0" h="1901" w="1582">
                    <a:moveTo>
                      <a:pt x="807" y="0"/>
                    </a:moveTo>
                    <a:cubicBezTo>
                      <a:pt x="582" y="0"/>
                      <a:pt x="363" y="114"/>
                      <a:pt x="213" y="320"/>
                    </a:cubicBezTo>
                    <a:cubicBezTo>
                      <a:pt x="1" y="654"/>
                      <a:pt x="1" y="1901"/>
                      <a:pt x="1" y="1901"/>
                    </a:cubicBezTo>
                    <a:cubicBezTo>
                      <a:pt x="1" y="1901"/>
                      <a:pt x="1156" y="1445"/>
                      <a:pt x="1399" y="1141"/>
                    </a:cubicBezTo>
                    <a:cubicBezTo>
                      <a:pt x="1581" y="806"/>
                      <a:pt x="1520" y="350"/>
                      <a:pt x="1216" y="138"/>
                    </a:cubicBezTo>
                    <a:cubicBezTo>
                      <a:pt x="1088" y="44"/>
                      <a:pt x="946" y="0"/>
                      <a:pt x="80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0" name="Google Shape;1980;p33"/>
              <p:cNvSpPr/>
              <p:nvPr/>
            </p:nvSpPr>
            <p:spPr>
              <a:xfrm>
                <a:off x="3300475" y="1536350"/>
                <a:ext cx="38775" cy="53650"/>
              </a:xfrm>
              <a:custGeom>
                <a:rect b="b" l="l" r="r" t="t"/>
                <a:pathLst>
                  <a:path extrusionOk="0" h="2146" w="1551">
                    <a:moveTo>
                      <a:pt x="730" y="0"/>
                    </a:moveTo>
                    <a:cubicBezTo>
                      <a:pt x="397" y="0"/>
                      <a:pt x="114" y="256"/>
                      <a:pt x="61" y="626"/>
                    </a:cubicBezTo>
                    <a:cubicBezTo>
                      <a:pt x="1" y="991"/>
                      <a:pt x="578" y="2146"/>
                      <a:pt x="578" y="2146"/>
                    </a:cubicBezTo>
                    <a:cubicBezTo>
                      <a:pt x="578" y="2146"/>
                      <a:pt x="1399" y="1173"/>
                      <a:pt x="1490" y="808"/>
                    </a:cubicBezTo>
                    <a:cubicBezTo>
                      <a:pt x="1551" y="413"/>
                      <a:pt x="1308" y="48"/>
                      <a:pt x="882" y="18"/>
                    </a:cubicBezTo>
                    <a:cubicBezTo>
                      <a:pt x="831" y="6"/>
                      <a:pt x="780" y="0"/>
                      <a:pt x="73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1" name="Google Shape;1981;p33"/>
              <p:cNvSpPr/>
              <p:nvPr/>
            </p:nvSpPr>
            <p:spPr>
              <a:xfrm>
                <a:off x="3109750" y="1681500"/>
                <a:ext cx="50925" cy="36125"/>
              </a:xfrm>
              <a:custGeom>
                <a:rect b="b" l="l" r="r" t="t"/>
                <a:pathLst>
                  <a:path extrusionOk="0" h="1445" w="2037">
                    <a:moveTo>
                      <a:pt x="817" y="0"/>
                    </a:moveTo>
                    <a:cubicBezTo>
                      <a:pt x="563" y="0"/>
                      <a:pt x="312" y="146"/>
                      <a:pt x="183" y="382"/>
                    </a:cubicBezTo>
                    <a:cubicBezTo>
                      <a:pt x="0" y="747"/>
                      <a:pt x="152" y="1142"/>
                      <a:pt x="487" y="1355"/>
                    </a:cubicBezTo>
                    <a:cubicBezTo>
                      <a:pt x="601" y="1423"/>
                      <a:pt x="847" y="1445"/>
                      <a:pt x="1111" y="1445"/>
                    </a:cubicBezTo>
                    <a:cubicBezTo>
                      <a:pt x="1550" y="1445"/>
                      <a:pt x="2037" y="1385"/>
                      <a:pt x="2037" y="1385"/>
                    </a:cubicBezTo>
                    <a:cubicBezTo>
                      <a:pt x="2037" y="1385"/>
                      <a:pt x="1490" y="261"/>
                      <a:pt x="1125" y="78"/>
                    </a:cubicBezTo>
                    <a:cubicBezTo>
                      <a:pt x="1027" y="25"/>
                      <a:pt x="922" y="0"/>
                      <a:pt x="81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2" name="Google Shape;1982;p33"/>
              <p:cNvSpPr/>
              <p:nvPr/>
            </p:nvSpPr>
            <p:spPr>
              <a:xfrm>
                <a:off x="3124950" y="1739675"/>
                <a:ext cx="48650" cy="38450"/>
              </a:xfrm>
              <a:custGeom>
                <a:rect b="b" l="l" r="r" t="t"/>
                <a:pathLst>
                  <a:path extrusionOk="0" h="1538" w="1946">
                    <a:moveTo>
                      <a:pt x="1946" y="1"/>
                    </a:moveTo>
                    <a:cubicBezTo>
                      <a:pt x="1945" y="1"/>
                      <a:pt x="669" y="1"/>
                      <a:pt x="365" y="274"/>
                    </a:cubicBezTo>
                    <a:cubicBezTo>
                      <a:pt x="61" y="487"/>
                      <a:pt x="0" y="943"/>
                      <a:pt x="213" y="1247"/>
                    </a:cubicBezTo>
                    <a:cubicBezTo>
                      <a:pt x="361" y="1432"/>
                      <a:pt x="588" y="1538"/>
                      <a:pt x="811" y="1538"/>
                    </a:cubicBezTo>
                    <a:cubicBezTo>
                      <a:pt x="955" y="1538"/>
                      <a:pt x="1097" y="1494"/>
                      <a:pt x="1216" y="1399"/>
                    </a:cubicBezTo>
                    <a:cubicBezTo>
                      <a:pt x="1520" y="1186"/>
                      <a:pt x="1946" y="1"/>
                      <a:pt x="194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3" name="Google Shape;1983;p33"/>
              <p:cNvSpPr/>
              <p:nvPr/>
            </p:nvSpPr>
            <p:spPr>
              <a:xfrm>
                <a:off x="3174325" y="1744225"/>
                <a:ext cx="39550" cy="52500"/>
              </a:xfrm>
              <a:custGeom>
                <a:rect b="b" l="l" r="r" t="t"/>
                <a:pathLst>
                  <a:path extrusionOk="0" h="2100" w="1582">
                    <a:moveTo>
                      <a:pt x="1186" y="1"/>
                    </a:moveTo>
                    <a:cubicBezTo>
                      <a:pt x="1186" y="1"/>
                      <a:pt x="183" y="791"/>
                      <a:pt x="92" y="1186"/>
                    </a:cubicBezTo>
                    <a:cubicBezTo>
                      <a:pt x="1" y="1551"/>
                      <a:pt x="214" y="1946"/>
                      <a:pt x="609" y="2068"/>
                    </a:cubicBezTo>
                    <a:cubicBezTo>
                      <a:pt x="673" y="2089"/>
                      <a:pt x="738" y="2099"/>
                      <a:pt x="802" y="2099"/>
                    </a:cubicBezTo>
                    <a:cubicBezTo>
                      <a:pt x="1104" y="2099"/>
                      <a:pt x="1390" y="1877"/>
                      <a:pt x="1490" y="1551"/>
                    </a:cubicBezTo>
                    <a:cubicBezTo>
                      <a:pt x="1582" y="1186"/>
                      <a:pt x="1186" y="1"/>
                      <a:pt x="118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4" name="Google Shape;1984;p33"/>
              <p:cNvSpPr/>
              <p:nvPr/>
            </p:nvSpPr>
            <p:spPr>
              <a:xfrm>
                <a:off x="3170550" y="1822500"/>
                <a:ext cx="48650" cy="39725"/>
              </a:xfrm>
              <a:custGeom>
                <a:rect b="b" l="l" r="r" t="t"/>
                <a:pathLst>
                  <a:path extrusionOk="0" h="1589" w="1946">
                    <a:moveTo>
                      <a:pt x="0" y="1"/>
                    </a:moveTo>
                    <a:cubicBezTo>
                      <a:pt x="0" y="1"/>
                      <a:pt x="365" y="1156"/>
                      <a:pt x="669" y="1429"/>
                    </a:cubicBezTo>
                    <a:cubicBezTo>
                      <a:pt x="801" y="1535"/>
                      <a:pt x="961" y="1589"/>
                      <a:pt x="1121" y="1589"/>
                    </a:cubicBezTo>
                    <a:cubicBezTo>
                      <a:pt x="1328" y="1589"/>
                      <a:pt x="1534" y="1497"/>
                      <a:pt x="1672" y="1308"/>
                    </a:cubicBezTo>
                    <a:cubicBezTo>
                      <a:pt x="1945" y="973"/>
                      <a:pt x="1885" y="517"/>
                      <a:pt x="1550" y="305"/>
                    </a:cubicBezTo>
                    <a:cubicBezTo>
                      <a:pt x="1246" y="62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5" name="Google Shape;1985;p33"/>
              <p:cNvSpPr/>
              <p:nvPr/>
            </p:nvSpPr>
            <p:spPr>
              <a:xfrm>
                <a:off x="3223725" y="1544675"/>
                <a:ext cx="38025" cy="52925"/>
              </a:xfrm>
              <a:custGeom>
                <a:rect b="b" l="l" r="r" t="t"/>
                <a:pathLst>
                  <a:path extrusionOk="0" h="2117" w="1521">
                    <a:moveTo>
                      <a:pt x="746" y="0"/>
                    </a:moveTo>
                    <a:cubicBezTo>
                      <a:pt x="419" y="0"/>
                      <a:pt x="140" y="223"/>
                      <a:pt x="62" y="536"/>
                    </a:cubicBezTo>
                    <a:cubicBezTo>
                      <a:pt x="1" y="931"/>
                      <a:pt x="457" y="2117"/>
                      <a:pt x="457" y="2117"/>
                    </a:cubicBezTo>
                    <a:cubicBezTo>
                      <a:pt x="457" y="2117"/>
                      <a:pt x="1369" y="1266"/>
                      <a:pt x="1429" y="840"/>
                    </a:cubicBezTo>
                    <a:cubicBezTo>
                      <a:pt x="1521" y="475"/>
                      <a:pt x="1277" y="80"/>
                      <a:pt x="913" y="19"/>
                    </a:cubicBezTo>
                    <a:cubicBezTo>
                      <a:pt x="856" y="6"/>
                      <a:pt x="800" y="0"/>
                      <a:pt x="74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6" name="Google Shape;1986;p33"/>
              <p:cNvSpPr/>
              <p:nvPr/>
            </p:nvSpPr>
            <p:spPr>
              <a:xfrm>
                <a:off x="3252600" y="1592450"/>
                <a:ext cx="40300" cy="49225"/>
              </a:xfrm>
              <a:custGeom>
                <a:rect b="b" l="l" r="r" t="t"/>
                <a:pathLst>
                  <a:path extrusionOk="0" h="1969" w="1612">
                    <a:moveTo>
                      <a:pt x="814" y="0"/>
                    </a:moveTo>
                    <a:cubicBezTo>
                      <a:pt x="703" y="0"/>
                      <a:pt x="591" y="28"/>
                      <a:pt x="487" y="84"/>
                    </a:cubicBezTo>
                    <a:cubicBezTo>
                      <a:pt x="122" y="236"/>
                      <a:pt x="1" y="692"/>
                      <a:pt x="183" y="1026"/>
                    </a:cubicBezTo>
                    <a:cubicBezTo>
                      <a:pt x="366" y="1361"/>
                      <a:pt x="1429" y="1969"/>
                      <a:pt x="1429" y="1969"/>
                    </a:cubicBezTo>
                    <a:cubicBezTo>
                      <a:pt x="1429" y="1969"/>
                      <a:pt x="1612" y="722"/>
                      <a:pt x="1429" y="388"/>
                    </a:cubicBezTo>
                    <a:cubicBezTo>
                      <a:pt x="1303" y="136"/>
                      <a:pt x="1062" y="0"/>
                      <a:pt x="81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7" name="Google Shape;1987;p33"/>
              <p:cNvSpPr/>
              <p:nvPr/>
            </p:nvSpPr>
            <p:spPr>
              <a:xfrm>
                <a:off x="3178125" y="1592050"/>
                <a:ext cx="54000" cy="36075"/>
              </a:xfrm>
              <a:custGeom>
                <a:rect b="b" l="l" r="r" t="t"/>
                <a:pathLst>
                  <a:path extrusionOk="0" h="1443" w="2160">
                    <a:moveTo>
                      <a:pt x="772" y="0"/>
                    </a:moveTo>
                    <a:cubicBezTo>
                      <a:pt x="421" y="0"/>
                      <a:pt x="114" y="256"/>
                      <a:pt x="31" y="586"/>
                    </a:cubicBezTo>
                    <a:cubicBezTo>
                      <a:pt x="1" y="1012"/>
                      <a:pt x="275" y="1377"/>
                      <a:pt x="639" y="1437"/>
                    </a:cubicBezTo>
                    <a:cubicBezTo>
                      <a:pt x="661" y="1441"/>
                      <a:pt x="685" y="1442"/>
                      <a:pt x="712" y="1442"/>
                    </a:cubicBezTo>
                    <a:cubicBezTo>
                      <a:pt x="1156" y="1442"/>
                      <a:pt x="2159" y="982"/>
                      <a:pt x="2159" y="982"/>
                    </a:cubicBezTo>
                    <a:cubicBezTo>
                      <a:pt x="2159" y="982"/>
                      <a:pt x="1278" y="100"/>
                      <a:pt x="882" y="9"/>
                    </a:cubicBezTo>
                    <a:cubicBezTo>
                      <a:pt x="845" y="3"/>
                      <a:pt x="808" y="0"/>
                      <a:pt x="77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8" name="Google Shape;1988;p33"/>
              <p:cNvSpPr/>
              <p:nvPr/>
            </p:nvSpPr>
            <p:spPr>
              <a:xfrm>
                <a:off x="3463850" y="1673600"/>
                <a:ext cx="53975" cy="36000"/>
              </a:xfrm>
              <a:custGeom>
                <a:rect b="b" l="l" r="r" t="t"/>
                <a:pathLst>
                  <a:path extrusionOk="0" h="1440" w="2159">
                    <a:moveTo>
                      <a:pt x="1405" y="1"/>
                    </a:moveTo>
                    <a:cubicBezTo>
                      <a:pt x="1344" y="1"/>
                      <a:pt x="1281" y="10"/>
                      <a:pt x="1217" y="30"/>
                    </a:cubicBezTo>
                    <a:cubicBezTo>
                      <a:pt x="852" y="90"/>
                      <a:pt x="1" y="1063"/>
                      <a:pt x="1" y="1063"/>
                    </a:cubicBezTo>
                    <a:cubicBezTo>
                      <a:pt x="1" y="1063"/>
                      <a:pt x="980" y="1440"/>
                      <a:pt x="1433" y="1440"/>
                    </a:cubicBezTo>
                    <a:cubicBezTo>
                      <a:pt x="1478" y="1440"/>
                      <a:pt x="1518" y="1436"/>
                      <a:pt x="1551" y="1428"/>
                    </a:cubicBezTo>
                    <a:cubicBezTo>
                      <a:pt x="1946" y="1367"/>
                      <a:pt x="2159" y="972"/>
                      <a:pt x="2098" y="607"/>
                    </a:cubicBezTo>
                    <a:cubicBezTo>
                      <a:pt x="1996" y="250"/>
                      <a:pt x="1723" y="1"/>
                      <a:pt x="140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9" name="Google Shape;1989;p33"/>
              <p:cNvSpPr/>
              <p:nvPr/>
            </p:nvSpPr>
            <p:spPr>
              <a:xfrm>
                <a:off x="3399275" y="1650600"/>
                <a:ext cx="53975" cy="35175"/>
              </a:xfrm>
              <a:custGeom>
                <a:rect b="b" l="l" r="r" t="t"/>
                <a:pathLst>
                  <a:path extrusionOk="0" h="1407" w="2159">
                    <a:moveTo>
                      <a:pt x="1309" y="0"/>
                    </a:moveTo>
                    <a:cubicBezTo>
                      <a:pt x="1229" y="0"/>
                      <a:pt x="1146" y="12"/>
                      <a:pt x="1064" y="38"/>
                    </a:cubicBezTo>
                    <a:cubicBezTo>
                      <a:pt x="699" y="190"/>
                      <a:pt x="0" y="1223"/>
                      <a:pt x="0" y="1223"/>
                    </a:cubicBezTo>
                    <a:cubicBezTo>
                      <a:pt x="0" y="1223"/>
                      <a:pt x="814" y="1406"/>
                      <a:pt x="1326" y="1406"/>
                    </a:cubicBezTo>
                    <a:cubicBezTo>
                      <a:pt x="1440" y="1406"/>
                      <a:pt x="1539" y="1397"/>
                      <a:pt x="1611" y="1375"/>
                    </a:cubicBezTo>
                    <a:cubicBezTo>
                      <a:pt x="1976" y="1223"/>
                      <a:pt x="2158" y="828"/>
                      <a:pt x="2006" y="463"/>
                    </a:cubicBezTo>
                    <a:cubicBezTo>
                      <a:pt x="1886" y="175"/>
                      <a:pt x="1613" y="0"/>
                      <a:pt x="130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90" name="Google Shape;1990;p33"/>
            <p:cNvGrpSpPr/>
            <p:nvPr/>
          </p:nvGrpSpPr>
          <p:grpSpPr>
            <a:xfrm rot="1788019">
              <a:off x="6936890" y="4082219"/>
              <a:ext cx="587450" cy="348615"/>
              <a:chOff x="1439500" y="3797725"/>
              <a:chExt cx="587425" cy="348600"/>
            </a:xfrm>
          </p:grpSpPr>
          <p:sp>
            <p:nvSpPr>
              <p:cNvPr id="1991" name="Google Shape;1991;p33"/>
              <p:cNvSpPr/>
              <p:nvPr/>
            </p:nvSpPr>
            <p:spPr>
              <a:xfrm>
                <a:off x="1643150" y="3909825"/>
                <a:ext cx="383775" cy="188675"/>
              </a:xfrm>
              <a:custGeom>
                <a:rect b="b" l="l" r="r" t="t"/>
                <a:pathLst>
                  <a:path extrusionOk="0" h="7547" w="15351">
                    <a:moveTo>
                      <a:pt x="14408" y="1342"/>
                    </a:moveTo>
                    <a:cubicBezTo>
                      <a:pt x="14287" y="1737"/>
                      <a:pt x="14135" y="2162"/>
                      <a:pt x="13891" y="2679"/>
                    </a:cubicBezTo>
                    <a:cubicBezTo>
                      <a:pt x="13071" y="4564"/>
                      <a:pt x="11521" y="6813"/>
                      <a:pt x="8663" y="6904"/>
                    </a:cubicBezTo>
                    <a:cubicBezTo>
                      <a:pt x="8580" y="6907"/>
                      <a:pt x="8498" y="6908"/>
                      <a:pt x="8415" y="6908"/>
                    </a:cubicBezTo>
                    <a:cubicBezTo>
                      <a:pt x="5375" y="6908"/>
                      <a:pt x="3035" y="5293"/>
                      <a:pt x="1733" y="4169"/>
                    </a:cubicBezTo>
                    <a:lnTo>
                      <a:pt x="1733" y="4169"/>
                    </a:lnTo>
                    <a:cubicBezTo>
                      <a:pt x="2723" y="4482"/>
                      <a:pt x="4120" y="4811"/>
                      <a:pt x="5765" y="4811"/>
                    </a:cubicBezTo>
                    <a:cubicBezTo>
                      <a:pt x="8262" y="4811"/>
                      <a:pt x="11329" y="4054"/>
                      <a:pt x="14408" y="1342"/>
                    </a:cubicBezTo>
                    <a:close/>
                    <a:moveTo>
                      <a:pt x="14985" y="0"/>
                    </a:moveTo>
                    <a:cubicBezTo>
                      <a:pt x="14912" y="0"/>
                      <a:pt x="14838" y="30"/>
                      <a:pt x="14773" y="96"/>
                    </a:cubicBezTo>
                    <a:cubicBezTo>
                      <a:pt x="11529" y="3284"/>
                      <a:pt x="8304" y="4155"/>
                      <a:pt x="5743" y="4155"/>
                    </a:cubicBezTo>
                    <a:cubicBezTo>
                      <a:pt x="2762" y="4155"/>
                      <a:pt x="681" y="2974"/>
                      <a:pt x="517" y="2892"/>
                    </a:cubicBezTo>
                    <a:cubicBezTo>
                      <a:pt x="467" y="2872"/>
                      <a:pt x="416" y="2862"/>
                      <a:pt x="367" y="2862"/>
                    </a:cubicBezTo>
                    <a:cubicBezTo>
                      <a:pt x="267" y="2862"/>
                      <a:pt x="173" y="2902"/>
                      <a:pt x="92" y="2983"/>
                    </a:cubicBezTo>
                    <a:cubicBezTo>
                      <a:pt x="31" y="3105"/>
                      <a:pt x="1" y="3287"/>
                      <a:pt x="92" y="3409"/>
                    </a:cubicBezTo>
                    <a:cubicBezTo>
                      <a:pt x="271" y="3558"/>
                      <a:pt x="3322" y="7547"/>
                      <a:pt x="8411" y="7547"/>
                    </a:cubicBezTo>
                    <a:cubicBezTo>
                      <a:pt x="8505" y="7547"/>
                      <a:pt x="8599" y="7545"/>
                      <a:pt x="8694" y="7542"/>
                    </a:cubicBezTo>
                    <a:cubicBezTo>
                      <a:pt x="11885" y="7451"/>
                      <a:pt x="13648" y="4989"/>
                      <a:pt x="14560" y="2953"/>
                    </a:cubicBezTo>
                    <a:cubicBezTo>
                      <a:pt x="15107" y="1585"/>
                      <a:pt x="15350" y="460"/>
                      <a:pt x="15350" y="400"/>
                    </a:cubicBezTo>
                    <a:cubicBezTo>
                      <a:pt x="15350" y="278"/>
                      <a:pt x="15259" y="126"/>
                      <a:pt x="15168" y="65"/>
                    </a:cubicBezTo>
                    <a:cubicBezTo>
                      <a:pt x="15112" y="23"/>
                      <a:pt x="15049" y="0"/>
                      <a:pt x="1498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2" name="Google Shape;1992;p33"/>
              <p:cNvSpPr/>
              <p:nvPr/>
            </p:nvSpPr>
            <p:spPr>
              <a:xfrm>
                <a:off x="1439500" y="3821500"/>
                <a:ext cx="329825" cy="324825"/>
              </a:xfrm>
              <a:custGeom>
                <a:rect b="b" l="l" r="r" t="t"/>
                <a:pathLst>
                  <a:path extrusionOk="0" h="12993" w="13193">
                    <a:moveTo>
                      <a:pt x="2706" y="1774"/>
                    </a:moveTo>
                    <a:lnTo>
                      <a:pt x="2706" y="1774"/>
                    </a:lnTo>
                    <a:cubicBezTo>
                      <a:pt x="3283" y="8796"/>
                      <a:pt x="8329" y="11410"/>
                      <a:pt x="11095" y="12291"/>
                    </a:cubicBezTo>
                    <a:cubicBezTo>
                      <a:pt x="10863" y="12306"/>
                      <a:pt x="10613" y="12315"/>
                      <a:pt x="10349" y="12315"/>
                    </a:cubicBezTo>
                    <a:cubicBezTo>
                      <a:pt x="8465" y="12315"/>
                      <a:pt x="5845" y="11859"/>
                      <a:pt x="3739" y="9860"/>
                    </a:cubicBezTo>
                    <a:cubicBezTo>
                      <a:pt x="1156" y="7428"/>
                      <a:pt x="1946" y="3781"/>
                      <a:pt x="2706" y="1774"/>
                    </a:cubicBezTo>
                    <a:close/>
                    <a:moveTo>
                      <a:pt x="2908" y="1"/>
                    </a:moveTo>
                    <a:cubicBezTo>
                      <a:pt x="2793" y="1"/>
                      <a:pt x="2685" y="46"/>
                      <a:pt x="2615" y="163"/>
                    </a:cubicBezTo>
                    <a:cubicBezTo>
                      <a:pt x="2615" y="163"/>
                      <a:pt x="2523" y="346"/>
                      <a:pt x="2371" y="741"/>
                    </a:cubicBezTo>
                    <a:cubicBezTo>
                      <a:pt x="1581" y="2595"/>
                      <a:pt x="1" y="7276"/>
                      <a:pt x="3253" y="10346"/>
                    </a:cubicBezTo>
                    <a:cubicBezTo>
                      <a:pt x="5527" y="12532"/>
                      <a:pt x="8373" y="12993"/>
                      <a:pt x="10387" y="12993"/>
                    </a:cubicBezTo>
                    <a:cubicBezTo>
                      <a:pt x="11819" y="12993"/>
                      <a:pt x="12830" y="12760"/>
                      <a:pt x="12919" y="12747"/>
                    </a:cubicBezTo>
                    <a:cubicBezTo>
                      <a:pt x="13040" y="12717"/>
                      <a:pt x="13132" y="12626"/>
                      <a:pt x="13162" y="12565"/>
                    </a:cubicBezTo>
                    <a:cubicBezTo>
                      <a:pt x="13192" y="12504"/>
                      <a:pt x="13192" y="12443"/>
                      <a:pt x="13192" y="12413"/>
                    </a:cubicBezTo>
                    <a:cubicBezTo>
                      <a:pt x="13162" y="12261"/>
                      <a:pt x="13040" y="12139"/>
                      <a:pt x="12888" y="12109"/>
                    </a:cubicBezTo>
                    <a:cubicBezTo>
                      <a:pt x="12767" y="12109"/>
                      <a:pt x="3223" y="10741"/>
                      <a:pt x="3283" y="315"/>
                    </a:cubicBezTo>
                    <a:cubicBezTo>
                      <a:pt x="3283" y="163"/>
                      <a:pt x="3162" y="42"/>
                      <a:pt x="3010" y="11"/>
                    </a:cubicBezTo>
                    <a:cubicBezTo>
                      <a:pt x="2976" y="5"/>
                      <a:pt x="2941" y="1"/>
                      <a:pt x="290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3" name="Google Shape;1993;p33"/>
              <p:cNvSpPr/>
              <p:nvPr/>
            </p:nvSpPr>
            <p:spPr>
              <a:xfrm>
                <a:off x="1574775" y="3797725"/>
                <a:ext cx="284225" cy="180750"/>
              </a:xfrm>
              <a:custGeom>
                <a:rect b="b" l="l" r="r" t="t"/>
                <a:pathLst>
                  <a:path extrusionOk="0" h="7230" w="11369">
                    <a:moveTo>
                      <a:pt x="912" y="1570"/>
                    </a:moveTo>
                    <a:lnTo>
                      <a:pt x="912" y="1570"/>
                    </a:lnTo>
                    <a:cubicBezTo>
                      <a:pt x="1672" y="2634"/>
                      <a:pt x="3040" y="4184"/>
                      <a:pt x="4772" y="4823"/>
                    </a:cubicBezTo>
                    <a:cubicBezTo>
                      <a:pt x="6444" y="5522"/>
                      <a:pt x="8359" y="5674"/>
                      <a:pt x="9605" y="5704"/>
                    </a:cubicBezTo>
                    <a:cubicBezTo>
                      <a:pt x="8735" y="6091"/>
                      <a:pt x="7496" y="6527"/>
                      <a:pt x="6169" y="6527"/>
                    </a:cubicBezTo>
                    <a:cubicBezTo>
                      <a:pt x="5411" y="6527"/>
                      <a:pt x="4623" y="6384"/>
                      <a:pt x="3860" y="6008"/>
                    </a:cubicBezTo>
                    <a:cubicBezTo>
                      <a:pt x="1793" y="5035"/>
                      <a:pt x="1125" y="2938"/>
                      <a:pt x="912" y="1570"/>
                    </a:cubicBezTo>
                    <a:close/>
                    <a:moveTo>
                      <a:pt x="498" y="1"/>
                    </a:moveTo>
                    <a:cubicBezTo>
                      <a:pt x="463" y="1"/>
                      <a:pt x="429" y="7"/>
                      <a:pt x="395" y="20"/>
                    </a:cubicBezTo>
                    <a:cubicBezTo>
                      <a:pt x="274" y="51"/>
                      <a:pt x="152" y="172"/>
                      <a:pt x="152" y="324"/>
                    </a:cubicBezTo>
                    <a:cubicBezTo>
                      <a:pt x="152" y="507"/>
                      <a:pt x="0" y="4914"/>
                      <a:pt x="3556" y="6616"/>
                    </a:cubicBezTo>
                    <a:cubicBezTo>
                      <a:pt x="4463" y="7062"/>
                      <a:pt x="5388" y="7230"/>
                      <a:pt x="6265" y="7230"/>
                    </a:cubicBezTo>
                    <a:cubicBezTo>
                      <a:pt x="8858" y="7230"/>
                      <a:pt x="11042" y="5765"/>
                      <a:pt x="11155" y="5674"/>
                    </a:cubicBezTo>
                    <a:cubicBezTo>
                      <a:pt x="11216" y="5643"/>
                      <a:pt x="11246" y="5613"/>
                      <a:pt x="11277" y="5522"/>
                    </a:cubicBezTo>
                    <a:cubicBezTo>
                      <a:pt x="11368" y="5370"/>
                      <a:pt x="11277" y="5157"/>
                      <a:pt x="11155" y="5066"/>
                    </a:cubicBezTo>
                    <a:lnTo>
                      <a:pt x="10942" y="5066"/>
                    </a:lnTo>
                    <a:cubicBezTo>
                      <a:pt x="10814" y="5074"/>
                      <a:pt x="10481" y="5093"/>
                      <a:pt x="10014" y="5093"/>
                    </a:cubicBezTo>
                    <a:cubicBezTo>
                      <a:pt x="8825" y="5093"/>
                      <a:pt x="6771" y="4974"/>
                      <a:pt x="5046" y="4276"/>
                    </a:cubicBezTo>
                    <a:cubicBezTo>
                      <a:pt x="2523" y="3242"/>
                      <a:pt x="790" y="203"/>
                      <a:pt x="790" y="172"/>
                    </a:cubicBezTo>
                    <a:cubicBezTo>
                      <a:pt x="743" y="77"/>
                      <a:pt x="621" y="1"/>
                      <a:pt x="4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994" name="Google Shape;1994;p33"/>
          <p:cNvGrpSpPr/>
          <p:nvPr/>
        </p:nvGrpSpPr>
        <p:grpSpPr>
          <a:xfrm flipH="1" rot="5400000">
            <a:off x="-279280" y="-256984"/>
            <a:ext cx="2917713" cy="2749675"/>
            <a:chOff x="6501525" y="2648850"/>
            <a:chExt cx="2917713" cy="2749675"/>
          </a:xfrm>
        </p:grpSpPr>
        <p:sp>
          <p:nvSpPr>
            <p:cNvPr id="1995" name="Google Shape;1995;p33"/>
            <p:cNvSpPr/>
            <p:nvPr/>
          </p:nvSpPr>
          <p:spPr>
            <a:xfrm rot="2438912">
              <a:off x="8046598" y="3845572"/>
              <a:ext cx="750030" cy="719606"/>
            </a:xfrm>
            <a:custGeom>
              <a:rect b="b" l="l" r="r" t="t"/>
              <a:pathLst>
                <a:path extrusionOk="0" h="28785" w="30002">
                  <a:moveTo>
                    <a:pt x="13831" y="851"/>
                  </a:moveTo>
                  <a:cubicBezTo>
                    <a:pt x="14712" y="1368"/>
                    <a:pt x="15989" y="2371"/>
                    <a:pt x="17448" y="3800"/>
                  </a:cubicBezTo>
                  <a:cubicBezTo>
                    <a:pt x="17205" y="4103"/>
                    <a:pt x="16962" y="4316"/>
                    <a:pt x="16718" y="4559"/>
                  </a:cubicBezTo>
                  <a:cubicBezTo>
                    <a:pt x="15563" y="2888"/>
                    <a:pt x="14530" y="1611"/>
                    <a:pt x="13831" y="851"/>
                  </a:cubicBezTo>
                  <a:close/>
                  <a:moveTo>
                    <a:pt x="13071" y="1064"/>
                  </a:moveTo>
                  <a:lnTo>
                    <a:pt x="13071" y="1064"/>
                  </a:lnTo>
                  <a:cubicBezTo>
                    <a:pt x="13709" y="1733"/>
                    <a:pt x="14895" y="3070"/>
                    <a:pt x="16202" y="4955"/>
                  </a:cubicBezTo>
                  <a:cubicBezTo>
                    <a:pt x="15472" y="5532"/>
                    <a:pt x="14682" y="5927"/>
                    <a:pt x="13922" y="6140"/>
                  </a:cubicBezTo>
                  <a:cubicBezTo>
                    <a:pt x="13527" y="4468"/>
                    <a:pt x="13253" y="2766"/>
                    <a:pt x="13071" y="1064"/>
                  </a:cubicBezTo>
                  <a:close/>
                  <a:moveTo>
                    <a:pt x="12524" y="2219"/>
                  </a:moveTo>
                  <a:cubicBezTo>
                    <a:pt x="12737" y="3587"/>
                    <a:pt x="12949" y="4955"/>
                    <a:pt x="13253" y="6322"/>
                  </a:cubicBezTo>
                  <a:cubicBezTo>
                    <a:pt x="12797" y="6444"/>
                    <a:pt x="12402" y="6535"/>
                    <a:pt x="12007" y="6566"/>
                  </a:cubicBezTo>
                  <a:cubicBezTo>
                    <a:pt x="12098" y="4803"/>
                    <a:pt x="12311" y="3344"/>
                    <a:pt x="12524" y="2219"/>
                  </a:cubicBezTo>
                  <a:close/>
                  <a:moveTo>
                    <a:pt x="11977" y="1824"/>
                  </a:moveTo>
                  <a:lnTo>
                    <a:pt x="11977" y="1824"/>
                  </a:lnTo>
                  <a:cubicBezTo>
                    <a:pt x="11703" y="2948"/>
                    <a:pt x="11399" y="4620"/>
                    <a:pt x="11338" y="6626"/>
                  </a:cubicBezTo>
                  <a:cubicBezTo>
                    <a:pt x="11065" y="6687"/>
                    <a:pt x="10791" y="6687"/>
                    <a:pt x="10639" y="6687"/>
                  </a:cubicBezTo>
                  <a:cubicBezTo>
                    <a:pt x="10974" y="4620"/>
                    <a:pt x="11490" y="2888"/>
                    <a:pt x="11977" y="1824"/>
                  </a:cubicBezTo>
                  <a:close/>
                  <a:moveTo>
                    <a:pt x="17904" y="4286"/>
                  </a:moveTo>
                  <a:cubicBezTo>
                    <a:pt x="18421" y="4803"/>
                    <a:pt x="18968" y="5380"/>
                    <a:pt x="19484" y="6018"/>
                  </a:cubicBezTo>
                  <a:cubicBezTo>
                    <a:pt x="19181" y="6535"/>
                    <a:pt x="18846" y="6991"/>
                    <a:pt x="18481" y="7356"/>
                  </a:cubicBezTo>
                  <a:cubicBezTo>
                    <a:pt x="17995" y="6566"/>
                    <a:pt x="17570" y="5806"/>
                    <a:pt x="17083" y="5107"/>
                  </a:cubicBezTo>
                  <a:cubicBezTo>
                    <a:pt x="17357" y="4863"/>
                    <a:pt x="17630" y="4590"/>
                    <a:pt x="17904" y="4286"/>
                  </a:cubicBezTo>
                  <a:close/>
                  <a:moveTo>
                    <a:pt x="16536" y="5502"/>
                  </a:moveTo>
                  <a:cubicBezTo>
                    <a:pt x="16992" y="6170"/>
                    <a:pt x="17448" y="6930"/>
                    <a:pt x="17934" y="7781"/>
                  </a:cubicBezTo>
                  <a:cubicBezTo>
                    <a:pt x="16992" y="8663"/>
                    <a:pt x="15837" y="9180"/>
                    <a:pt x="14743" y="9514"/>
                  </a:cubicBezTo>
                  <a:cubicBezTo>
                    <a:pt x="14469" y="8602"/>
                    <a:pt x="14256" y="7690"/>
                    <a:pt x="14013" y="6778"/>
                  </a:cubicBezTo>
                  <a:cubicBezTo>
                    <a:pt x="14864" y="6535"/>
                    <a:pt x="15746" y="6110"/>
                    <a:pt x="16536" y="5502"/>
                  </a:cubicBezTo>
                  <a:close/>
                  <a:moveTo>
                    <a:pt x="13405" y="6991"/>
                  </a:moveTo>
                  <a:cubicBezTo>
                    <a:pt x="13649" y="7903"/>
                    <a:pt x="13861" y="8815"/>
                    <a:pt x="14135" y="9727"/>
                  </a:cubicBezTo>
                  <a:cubicBezTo>
                    <a:pt x="13375" y="9909"/>
                    <a:pt x="12676" y="10031"/>
                    <a:pt x="12038" y="10091"/>
                  </a:cubicBezTo>
                  <a:cubicBezTo>
                    <a:pt x="11977" y="9119"/>
                    <a:pt x="11977" y="8146"/>
                    <a:pt x="11977" y="7234"/>
                  </a:cubicBezTo>
                  <a:cubicBezTo>
                    <a:pt x="12402" y="7204"/>
                    <a:pt x="12889" y="7082"/>
                    <a:pt x="13405" y="6991"/>
                  </a:cubicBezTo>
                  <a:close/>
                  <a:moveTo>
                    <a:pt x="11278" y="7325"/>
                  </a:moveTo>
                  <a:lnTo>
                    <a:pt x="11278" y="7325"/>
                  </a:lnTo>
                  <a:cubicBezTo>
                    <a:pt x="11247" y="8237"/>
                    <a:pt x="11278" y="9180"/>
                    <a:pt x="11369" y="10183"/>
                  </a:cubicBezTo>
                  <a:cubicBezTo>
                    <a:pt x="11046" y="10204"/>
                    <a:pt x="10739" y="10226"/>
                    <a:pt x="10512" y="10226"/>
                  </a:cubicBezTo>
                  <a:cubicBezTo>
                    <a:pt x="10417" y="10226"/>
                    <a:pt x="10337" y="10222"/>
                    <a:pt x="10275" y="10213"/>
                  </a:cubicBezTo>
                  <a:cubicBezTo>
                    <a:pt x="10305" y="9210"/>
                    <a:pt x="10427" y="8268"/>
                    <a:pt x="10518" y="7356"/>
                  </a:cubicBezTo>
                  <a:cubicBezTo>
                    <a:pt x="10731" y="7356"/>
                    <a:pt x="10974" y="7356"/>
                    <a:pt x="11278" y="7325"/>
                  </a:cubicBezTo>
                  <a:close/>
                  <a:moveTo>
                    <a:pt x="25442" y="5836"/>
                  </a:moveTo>
                  <a:cubicBezTo>
                    <a:pt x="24226" y="7690"/>
                    <a:pt x="23740" y="9301"/>
                    <a:pt x="23527" y="10243"/>
                  </a:cubicBezTo>
                  <a:lnTo>
                    <a:pt x="23071" y="9575"/>
                  </a:lnTo>
                  <a:cubicBezTo>
                    <a:pt x="23162" y="9119"/>
                    <a:pt x="23649" y="7599"/>
                    <a:pt x="25442" y="5836"/>
                  </a:cubicBezTo>
                  <a:close/>
                  <a:moveTo>
                    <a:pt x="19910" y="6596"/>
                  </a:moveTo>
                  <a:cubicBezTo>
                    <a:pt x="20518" y="7234"/>
                    <a:pt x="21095" y="7964"/>
                    <a:pt x="21612" y="8724"/>
                  </a:cubicBezTo>
                  <a:cubicBezTo>
                    <a:pt x="21217" y="9514"/>
                    <a:pt x="20700" y="10213"/>
                    <a:pt x="20153" y="10791"/>
                  </a:cubicBezTo>
                  <a:cubicBezTo>
                    <a:pt x="19728" y="9787"/>
                    <a:pt x="19241" y="8876"/>
                    <a:pt x="18785" y="7994"/>
                  </a:cubicBezTo>
                  <a:cubicBezTo>
                    <a:pt x="19181" y="7599"/>
                    <a:pt x="19576" y="7143"/>
                    <a:pt x="19910" y="6596"/>
                  </a:cubicBezTo>
                  <a:close/>
                  <a:moveTo>
                    <a:pt x="18329" y="8420"/>
                  </a:moveTo>
                  <a:cubicBezTo>
                    <a:pt x="18785" y="9301"/>
                    <a:pt x="19181" y="10213"/>
                    <a:pt x="19636" y="11246"/>
                  </a:cubicBezTo>
                  <a:cubicBezTo>
                    <a:pt x="18512" y="12158"/>
                    <a:pt x="17205" y="12766"/>
                    <a:pt x="15928" y="13131"/>
                  </a:cubicBezTo>
                  <a:cubicBezTo>
                    <a:pt x="15594" y="12189"/>
                    <a:pt x="15290" y="11186"/>
                    <a:pt x="14986" y="10213"/>
                  </a:cubicBezTo>
                  <a:cubicBezTo>
                    <a:pt x="16111" y="9818"/>
                    <a:pt x="17296" y="9301"/>
                    <a:pt x="18329" y="8420"/>
                  </a:cubicBezTo>
                  <a:close/>
                  <a:moveTo>
                    <a:pt x="2463" y="9605"/>
                  </a:moveTo>
                  <a:cubicBezTo>
                    <a:pt x="5502" y="9939"/>
                    <a:pt x="8724" y="11429"/>
                    <a:pt x="9545" y="11794"/>
                  </a:cubicBezTo>
                  <a:lnTo>
                    <a:pt x="9545" y="13161"/>
                  </a:lnTo>
                  <a:cubicBezTo>
                    <a:pt x="7752" y="11581"/>
                    <a:pt x="4560" y="10335"/>
                    <a:pt x="2463" y="9605"/>
                  </a:cubicBezTo>
                  <a:close/>
                  <a:moveTo>
                    <a:pt x="14317" y="10395"/>
                  </a:moveTo>
                  <a:cubicBezTo>
                    <a:pt x="14621" y="11398"/>
                    <a:pt x="14925" y="12341"/>
                    <a:pt x="15290" y="13283"/>
                  </a:cubicBezTo>
                  <a:cubicBezTo>
                    <a:pt x="14287" y="13526"/>
                    <a:pt x="13375" y="13617"/>
                    <a:pt x="12524" y="13708"/>
                  </a:cubicBezTo>
                  <a:cubicBezTo>
                    <a:pt x="12342" y="12705"/>
                    <a:pt x="12190" y="11733"/>
                    <a:pt x="12068" y="10821"/>
                  </a:cubicBezTo>
                  <a:cubicBezTo>
                    <a:pt x="12767" y="10730"/>
                    <a:pt x="13527" y="10578"/>
                    <a:pt x="14317" y="10395"/>
                  </a:cubicBezTo>
                  <a:close/>
                  <a:moveTo>
                    <a:pt x="11399" y="10851"/>
                  </a:moveTo>
                  <a:cubicBezTo>
                    <a:pt x="11490" y="11763"/>
                    <a:pt x="11642" y="12705"/>
                    <a:pt x="11825" y="13739"/>
                  </a:cubicBezTo>
                  <a:cubicBezTo>
                    <a:pt x="11611" y="13748"/>
                    <a:pt x="11410" y="13751"/>
                    <a:pt x="11226" y="13751"/>
                  </a:cubicBezTo>
                  <a:cubicBezTo>
                    <a:pt x="10780" y="13751"/>
                    <a:pt x="10429" y="13730"/>
                    <a:pt x="10214" y="13708"/>
                  </a:cubicBezTo>
                  <a:cubicBezTo>
                    <a:pt x="10183" y="12766"/>
                    <a:pt x="10153" y="11794"/>
                    <a:pt x="10183" y="10882"/>
                  </a:cubicBezTo>
                  <a:lnTo>
                    <a:pt x="10335" y="10882"/>
                  </a:lnTo>
                  <a:cubicBezTo>
                    <a:pt x="10609" y="10882"/>
                    <a:pt x="10943" y="10882"/>
                    <a:pt x="11399" y="10851"/>
                  </a:cubicBezTo>
                  <a:close/>
                  <a:moveTo>
                    <a:pt x="22038" y="9301"/>
                  </a:moveTo>
                  <a:cubicBezTo>
                    <a:pt x="22706" y="10243"/>
                    <a:pt x="23314" y="11277"/>
                    <a:pt x="23892" y="12280"/>
                  </a:cubicBezTo>
                  <a:cubicBezTo>
                    <a:pt x="23162" y="13222"/>
                    <a:pt x="22372" y="13982"/>
                    <a:pt x="21582" y="14560"/>
                  </a:cubicBezTo>
                  <a:cubicBezTo>
                    <a:pt x="21247" y="13435"/>
                    <a:pt x="20822" y="12371"/>
                    <a:pt x="20396" y="11368"/>
                  </a:cubicBezTo>
                  <a:cubicBezTo>
                    <a:pt x="21004" y="10821"/>
                    <a:pt x="21582" y="10122"/>
                    <a:pt x="22038" y="9301"/>
                  </a:cubicBezTo>
                  <a:close/>
                  <a:moveTo>
                    <a:pt x="19910" y="11854"/>
                  </a:moveTo>
                  <a:cubicBezTo>
                    <a:pt x="20336" y="12827"/>
                    <a:pt x="20700" y="13891"/>
                    <a:pt x="21035" y="14985"/>
                  </a:cubicBezTo>
                  <a:cubicBezTo>
                    <a:pt x="19788" y="15867"/>
                    <a:pt x="18512" y="16444"/>
                    <a:pt x="17296" y="16839"/>
                  </a:cubicBezTo>
                  <a:cubicBezTo>
                    <a:pt x="16870" y="15867"/>
                    <a:pt x="16475" y="14833"/>
                    <a:pt x="16111" y="13739"/>
                  </a:cubicBezTo>
                  <a:cubicBezTo>
                    <a:pt x="17387" y="13374"/>
                    <a:pt x="18725" y="12766"/>
                    <a:pt x="19910" y="11854"/>
                  </a:cubicBezTo>
                  <a:close/>
                  <a:moveTo>
                    <a:pt x="15472" y="13891"/>
                  </a:moveTo>
                  <a:cubicBezTo>
                    <a:pt x="15837" y="14955"/>
                    <a:pt x="16263" y="16019"/>
                    <a:pt x="16658" y="17022"/>
                  </a:cubicBezTo>
                  <a:cubicBezTo>
                    <a:pt x="15533" y="17326"/>
                    <a:pt x="14530" y="17417"/>
                    <a:pt x="13649" y="17508"/>
                  </a:cubicBezTo>
                  <a:cubicBezTo>
                    <a:pt x="13223" y="16444"/>
                    <a:pt x="12919" y="15380"/>
                    <a:pt x="12645" y="14347"/>
                  </a:cubicBezTo>
                  <a:cubicBezTo>
                    <a:pt x="13527" y="14286"/>
                    <a:pt x="14469" y="14164"/>
                    <a:pt x="15472" y="13891"/>
                  </a:cubicBezTo>
                  <a:close/>
                  <a:moveTo>
                    <a:pt x="12007" y="14377"/>
                  </a:moveTo>
                  <a:cubicBezTo>
                    <a:pt x="12250" y="15411"/>
                    <a:pt x="12585" y="16474"/>
                    <a:pt x="12949" y="17538"/>
                  </a:cubicBezTo>
                  <a:cubicBezTo>
                    <a:pt x="11886" y="17538"/>
                    <a:pt x="11095" y="17478"/>
                    <a:pt x="10731" y="17386"/>
                  </a:cubicBezTo>
                  <a:cubicBezTo>
                    <a:pt x="10487" y="16414"/>
                    <a:pt x="10366" y="15380"/>
                    <a:pt x="10305" y="14377"/>
                  </a:cubicBezTo>
                  <a:close/>
                  <a:moveTo>
                    <a:pt x="24287" y="12979"/>
                  </a:moveTo>
                  <a:cubicBezTo>
                    <a:pt x="24804" y="14043"/>
                    <a:pt x="25260" y="15107"/>
                    <a:pt x="25624" y="16171"/>
                  </a:cubicBezTo>
                  <a:cubicBezTo>
                    <a:pt x="24652" y="17356"/>
                    <a:pt x="23679" y="18298"/>
                    <a:pt x="22676" y="19058"/>
                  </a:cubicBezTo>
                  <a:cubicBezTo>
                    <a:pt x="22463" y="17721"/>
                    <a:pt x="22159" y="16474"/>
                    <a:pt x="21825" y="15289"/>
                  </a:cubicBezTo>
                  <a:cubicBezTo>
                    <a:pt x="22646" y="14651"/>
                    <a:pt x="23497" y="13891"/>
                    <a:pt x="24287" y="12979"/>
                  </a:cubicBezTo>
                  <a:close/>
                  <a:moveTo>
                    <a:pt x="21247" y="15684"/>
                  </a:moveTo>
                  <a:cubicBezTo>
                    <a:pt x="21582" y="16900"/>
                    <a:pt x="21855" y="18146"/>
                    <a:pt x="22068" y="19484"/>
                  </a:cubicBezTo>
                  <a:cubicBezTo>
                    <a:pt x="21095" y="20122"/>
                    <a:pt x="20062" y="20578"/>
                    <a:pt x="19089" y="20882"/>
                  </a:cubicBezTo>
                  <a:cubicBezTo>
                    <a:pt x="18573" y="19818"/>
                    <a:pt x="18056" y="18693"/>
                    <a:pt x="17570" y="17478"/>
                  </a:cubicBezTo>
                  <a:cubicBezTo>
                    <a:pt x="18725" y="17082"/>
                    <a:pt x="20001" y="16505"/>
                    <a:pt x="21247" y="15684"/>
                  </a:cubicBezTo>
                  <a:close/>
                  <a:moveTo>
                    <a:pt x="10822" y="18055"/>
                  </a:moveTo>
                  <a:lnTo>
                    <a:pt x="10822" y="18055"/>
                  </a:lnTo>
                  <a:cubicBezTo>
                    <a:pt x="11247" y="18116"/>
                    <a:pt x="11855" y="18177"/>
                    <a:pt x="12524" y="18177"/>
                  </a:cubicBezTo>
                  <a:lnTo>
                    <a:pt x="13193" y="18177"/>
                  </a:lnTo>
                  <a:cubicBezTo>
                    <a:pt x="13649" y="19271"/>
                    <a:pt x="14226" y="20396"/>
                    <a:pt x="14895" y="21490"/>
                  </a:cubicBezTo>
                  <a:cubicBezTo>
                    <a:pt x="13466" y="21490"/>
                    <a:pt x="12402" y="21247"/>
                    <a:pt x="12007" y="21155"/>
                  </a:cubicBezTo>
                  <a:cubicBezTo>
                    <a:pt x="11521" y="20213"/>
                    <a:pt x="11126" y="19180"/>
                    <a:pt x="10822" y="18055"/>
                  </a:cubicBezTo>
                  <a:close/>
                  <a:moveTo>
                    <a:pt x="16901" y="17660"/>
                  </a:moveTo>
                  <a:cubicBezTo>
                    <a:pt x="17387" y="18876"/>
                    <a:pt x="17934" y="20061"/>
                    <a:pt x="18421" y="21064"/>
                  </a:cubicBezTo>
                  <a:cubicBezTo>
                    <a:pt x="17448" y="21338"/>
                    <a:pt x="16536" y="21459"/>
                    <a:pt x="15685" y="21490"/>
                  </a:cubicBezTo>
                  <a:cubicBezTo>
                    <a:pt x="14986" y="20396"/>
                    <a:pt x="14408" y="19301"/>
                    <a:pt x="13922" y="18146"/>
                  </a:cubicBezTo>
                  <a:cubicBezTo>
                    <a:pt x="14804" y="18085"/>
                    <a:pt x="15807" y="17933"/>
                    <a:pt x="16901" y="17660"/>
                  </a:cubicBezTo>
                  <a:close/>
                  <a:moveTo>
                    <a:pt x="25807" y="16930"/>
                  </a:moveTo>
                  <a:cubicBezTo>
                    <a:pt x="25807" y="16961"/>
                    <a:pt x="25837" y="17022"/>
                    <a:pt x="25837" y="17052"/>
                  </a:cubicBezTo>
                  <a:cubicBezTo>
                    <a:pt x="26141" y="18268"/>
                    <a:pt x="26293" y="19362"/>
                    <a:pt x="26263" y="20396"/>
                  </a:cubicBezTo>
                  <a:cubicBezTo>
                    <a:pt x="25320" y="21611"/>
                    <a:pt x="24257" y="22523"/>
                    <a:pt x="23102" y="23162"/>
                  </a:cubicBezTo>
                  <a:cubicBezTo>
                    <a:pt x="23041" y="21976"/>
                    <a:pt x="22919" y="20851"/>
                    <a:pt x="22767" y="19788"/>
                  </a:cubicBezTo>
                  <a:cubicBezTo>
                    <a:pt x="23801" y="19058"/>
                    <a:pt x="24804" y="18116"/>
                    <a:pt x="25807" y="16930"/>
                  </a:cubicBezTo>
                  <a:close/>
                  <a:moveTo>
                    <a:pt x="22190" y="20213"/>
                  </a:moveTo>
                  <a:cubicBezTo>
                    <a:pt x="22342" y="21277"/>
                    <a:pt x="22463" y="22402"/>
                    <a:pt x="22494" y="23557"/>
                  </a:cubicBezTo>
                  <a:cubicBezTo>
                    <a:pt x="21886" y="23861"/>
                    <a:pt x="21308" y="24073"/>
                    <a:pt x="20761" y="24256"/>
                  </a:cubicBezTo>
                  <a:cubicBezTo>
                    <a:pt x="20336" y="23465"/>
                    <a:pt x="19880" y="22523"/>
                    <a:pt x="19363" y="21490"/>
                  </a:cubicBezTo>
                  <a:cubicBezTo>
                    <a:pt x="20275" y="21186"/>
                    <a:pt x="21247" y="20760"/>
                    <a:pt x="22190" y="20213"/>
                  </a:cubicBezTo>
                  <a:close/>
                  <a:moveTo>
                    <a:pt x="26962" y="4894"/>
                  </a:moveTo>
                  <a:lnTo>
                    <a:pt x="26962" y="4894"/>
                  </a:lnTo>
                  <a:cubicBezTo>
                    <a:pt x="26871" y="6566"/>
                    <a:pt x="26840" y="9909"/>
                    <a:pt x="27631" y="12006"/>
                  </a:cubicBezTo>
                  <a:cubicBezTo>
                    <a:pt x="28482" y="14073"/>
                    <a:pt x="29211" y="21155"/>
                    <a:pt x="25807" y="24408"/>
                  </a:cubicBezTo>
                  <a:cubicBezTo>
                    <a:pt x="26445" y="23283"/>
                    <a:pt x="26840" y="22037"/>
                    <a:pt x="26901" y="20608"/>
                  </a:cubicBezTo>
                  <a:cubicBezTo>
                    <a:pt x="26901" y="20578"/>
                    <a:pt x="26931" y="20517"/>
                    <a:pt x="26901" y="20456"/>
                  </a:cubicBezTo>
                  <a:cubicBezTo>
                    <a:pt x="26931" y="19362"/>
                    <a:pt x="26779" y="18177"/>
                    <a:pt x="26476" y="16930"/>
                  </a:cubicBezTo>
                  <a:cubicBezTo>
                    <a:pt x="25989" y="14985"/>
                    <a:pt x="25108" y="13009"/>
                    <a:pt x="24013" y="11155"/>
                  </a:cubicBezTo>
                  <a:cubicBezTo>
                    <a:pt x="24105" y="10578"/>
                    <a:pt x="24561" y="7903"/>
                    <a:pt x="26962" y="4894"/>
                  </a:cubicBezTo>
                  <a:close/>
                  <a:moveTo>
                    <a:pt x="18725" y="21672"/>
                  </a:moveTo>
                  <a:cubicBezTo>
                    <a:pt x="19241" y="22736"/>
                    <a:pt x="19697" y="23648"/>
                    <a:pt x="20092" y="24499"/>
                  </a:cubicBezTo>
                  <a:cubicBezTo>
                    <a:pt x="19484" y="24651"/>
                    <a:pt x="18937" y="24772"/>
                    <a:pt x="18390" y="24864"/>
                  </a:cubicBezTo>
                  <a:cubicBezTo>
                    <a:pt x="17570" y="24013"/>
                    <a:pt x="16810" y="23101"/>
                    <a:pt x="16141" y="22128"/>
                  </a:cubicBezTo>
                  <a:cubicBezTo>
                    <a:pt x="16962" y="22067"/>
                    <a:pt x="17813" y="21946"/>
                    <a:pt x="18725" y="21672"/>
                  </a:cubicBezTo>
                  <a:close/>
                  <a:moveTo>
                    <a:pt x="12463" y="21946"/>
                  </a:moveTo>
                  <a:lnTo>
                    <a:pt x="12463" y="21946"/>
                  </a:lnTo>
                  <a:cubicBezTo>
                    <a:pt x="13041" y="22067"/>
                    <a:pt x="13831" y="22158"/>
                    <a:pt x="14864" y="22158"/>
                  </a:cubicBezTo>
                  <a:lnTo>
                    <a:pt x="15351" y="22158"/>
                  </a:lnTo>
                  <a:cubicBezTo>
                    <a:pt x="15989" y="23131"/>
                    <a:pt x="16718" y="24073"/>
                    <a:pt x="17539" y="24985"/>
                  </a:cubicBezTo>
                  <a:cubicBezTo>
                    <a:pt x="17024" y="25041"/>
                    <a:pt x="16559" y="25060"/>
                    <a:pt x="16162" y="25060"/>
                  </a:cubicBezTo>
                  <a:cubicBezTo>
                    <a:pt x="15479" y="25060"/>
                    <a:pt x="14996" y="25004"/>
                    <a:pt x="14804" y="24985"/>
                  </a:cubicBezTo>
                  <a:cubicBezTo>
                    <a:pt x="13952" y="24134"/>
                    <a:pt x="13132" y="23131"/>
                    <a:pt x="12463" y="21946"/>
                  </a:cubicBezTo>
                  <a:close/>
                  <a:moveTo>
                    <a:pt x="26172" y="21581"/>
                  </a:moveTo>
                  <a:lnTo>
                    <a:pt x="26172" y="21581"/>
                  </a:lnTo>
                  <a:cubicBezTo>
                    <a:pt x="25837" y="23496"/>
                    <a:pt x="24804" y="25137"/>
                    <a:pt x="23132" y="26444"/>
                  </a:cubicBezTo>
                  <a:cubicBezTo>
                    <a:pt x="23193" y="25593"/>
                    <a:pt x="23193" y="24772"/>
                    <a:pt x="23193" y="23921"/>
                  </a:cubicBezTo>
                  <a:cubicBezTo>
                    <a:pt x="24196" y="23344"/>
                    <a:pt x="25229" y="22554"/>
                    <a:pt x="26172" y="21581"/>
                  </a:cubicBezTo>
                  <a:close/>
                  <a:moveTo>
                    <a:pt x="22494" y="24256"/>
                  </a:moveTo>
                  <a:lnTo>
                    <a:pt x="22494" y="24256"/>
                  </a:lnTo>
                  <a:cubicBezTo>
                    <a:pt x="22524" y="25137"/>
                    <a:pt x="22494" y="25958"/>
                    <a:pt x="22463" y="26900"/>
                  </a:cubicBezTo>
                  <a:cubicBezTo>
                    <a:pt x="22372" y="26931"/>
                    <a:pt x="22311" y="26961"/>
                    <a:pt x="22220" y="27052"/>
                  </a:cubicBezTo>
                  <a:cubicBezTo>
                    <a:pt x="22007" y="26657"/>
                    <a:pt x="21582" y="25897"/>
                    <a:pt x="21035" y="24864"/>
                  </a:cubicBezTo>
                  <a:cubicBezTo>
                    <a:pt x="21551" y="24712"/>
                    <a:pt x="22038" y="24499"/>
                    <a:pt x="22494" y="24256"/>
                  </a:cubicBezTo>
                  <a:close/>
                  <a:moveTo>
                    <a:pt x="20396" y="25076"/>
                  </a:moveTo>
                  <a:cubicBezTo>
                    <a:pt x="20974" y="26140"/>
                    <a:pt x="21430" y="26931"/>
                    <a:pt x="21643" y="27356"/>
                  </a:cubicBezTo>
                  <a:cubicBezTo>
                    <a:pt x="21551" y="27387"/>
                    <a:pt x="21460" y="27417"/>
                    <a:pt x="21369" y="27447"/>
                  </a:cubicBezTo>
                  <a:cubicBezTo>
                    <a:pt x="20488" y="26809"/>
                    <a:pt x="19697" y="26140"/>
                    <a:pt x="18968" y="25441"/>
                  </a:cubicBezTo>
                  <a:cubicBezTo>
                    <a:pt x="19424" y="25320"/>
                    <a:pt x="19910" y="25198"/>
                    <a:pt x="20396" y="25076"/>
                  </a:cubicBezTo>
                  <a:close/>
                  <a:moveTo>
                    <a:pt x="18177" y="25563"/>
                  </a:moveTo>
                  <a:cubicBezTo>
                    <a:pt x="18846" y="26231"/>
                    <a:pt x="19606" y="26931"/>
                    <a:pt x="20457" y="27599"/>
                  </a:cubicBezTo>
                  <a:lnTo>
                    <a:pt x="20214" y="27599"/>
                  </a:lnTo>
                  <a:cubicBezTo>
                    <a:pt x="18785" y="27599"/>
                    <a:pt x="17144" y="26900"/>
                    <a:pt x="15655" y="25654"/>
                  </a:cubicBezTo>
                  <a:lnTo>
                    <a:pt x="15655" y="25654"/>
                  </a:lnTo>
                  <a:cubicBezTo>
                    <a:pt x="15746" y="25715"/>
                    <a:pt x="15837" y="25715"/>
                    <a:pt x="15928" y="25715"/>
                  </a:cubicBezTo>
                  <a:cubicBezTo>
                    <a:pt x="16536" y="25715"/>
                    <a:pt x="17296" y="25654"/>
                    <a:pt x="18177" y="25563"/>
                  </a:cubicBezTo>
                  <a:close/>
                  <a:moveTo>
                    <a:pt x="1156" y="9879"/>
                  </a:moveTo>
                  <a:lnTo>
                    <a:pt x="1156" y="9879"/>
                  </a:lnTo>
                  <a:cubicBezTo>
                    <a:pt x="3192" y="10517"/>
                    <a:pt x="7843" y="12158"/>
                    <a:pt x="9606" y="14164"/>
                  </a:cubicBezTo>
                  <a:cubicBezTo>
                    <a:pt x="9697" y="15380"/>
                    <a:pt x="9879" y="16596"/>
                    <a:pt x="10123" y="17721"/>
                  </a:cubicBezTo>
                  <a:cubicBezTo>
                    <a:pt x="10396" y="19119"/>
                    <a:pt x="10913" y="20426"/>
                    <a:pt x="11521" y="21581"/>
                  </a:cubicBezTo>
                  <a:lnTo>
                    <a:pt x="11521" y="21611"/>
                  </a:lnTo>
                  <a:cubicBezTo>
                    <a:pt x="13253" y="24955"/>
                    <a:pt x="16080" y="27295"/>
                    <a:pt x="18633" y="28025"/>
                  </a:cubicBezTo>
                  <a:cubicBezTo>
                    <a:pt x="18329" y="28052"/>
                    <a:pt x="18031" y="28065"/>
                    <a:pt x="17739" y="28065"/>
                  </a:cubicBezTo>
                  <a:cubicBezTo>
                    <a:pt x="11193" y="28065"/>
                    <a:pt x="7891" y="21425"/>
                    <a:pt x="6232" y="17933"/>
                  </a:cubicBezTo>
                  <a:cubicBezTo>
                    <a:pt x="6050" y="17538"/>
                    <a:pt x="5898" y="17204"/>
                    <a:pt x="5746" y="16900"/>
                  </a:cubicBezTo>
                  <a:cubicBezTo>
                    <a:pt x="4378" y="14225"/>
                    <a:pt x="2220" y="11277"/>
                    <a:pt x="1156" y="9879"/>
                  </a:cubicBezTo>
                  <a:close/>
                  <a:moveTo>
                    <a:pt x="12980" y="0"/>
                  </a:moveTo>
                  <a:cubicBezTo>
                    <a:pt x="12828" y="0"/>
                    <a:pt x="12676" y="30"/>
                    <a:pt x="12585" y="61"/>
                  </a:cubicBezTo>
                  <a:cubicBezTo>
                    <a:pt x="11521" y="608"/>
                    <a:pt x="10487" y="3404"/>
                    <a:pt x="9940" y="7021"/>
                  </a:cubicBezTo>
                  <a:lnTo>
                    <a:pt x="9940" y="7052"/>
                  </a:lnTo>
                  <a:cubicBezTo>
                    <a:pt x="9788" y="8146"/>
                    <a:pt x="9697" y="9332"/>
                    <a:pt x="9606" y="10547"/>
                  </a:cubicBezTo>
                  <a:lnTo>
                    <a:pt x="9606" y="10578"/>
                  </a:lnTo>
                  <a:lnTo>
                    <a:pt x="9606" y="10639"/>
                  </a:lnTo>
                  <a:lnTo>
                    <a:pt x="9606" y="11155"/>
                  </a:lnTo>
                  <a:cubicBezTo>
                    <a:pt x="8318" y="10552"/>
                    <a:pt x="4558" y="8936"/>
                    <a:pt x="1314" y="8936"/>
                  </a:cubicBezTo>
                  <a:cubicBezTo>
                    <a:pt x="960" y="8936"/>
                    <a:pt x="612" y="8955"/>
                    <a:pt x="274" y="8997"/>
                  </a:cubicBezTo>
                  <a:lnTo>
                    <a:pt x="214" y="8997"/>
                  </a:lnTo>
                  <a:cubicBezTo>
                    <a:pt x="183" y="8997"/>
                    <a:pt x="153" y="8997"/>
                    <a:pt x="153" y="9028"/>
                  </a:cubicBezTo>
                  <a:lnTo>
                    <a:pt x="122" y="9028"/>
                  </a:lnTo>
                  <a:cubicBezTo>
                    <a:pt x="62" y="9028"/>
                    <a:pt x="62" y="9058"/>
                    <a:pt x="31" y="9119"/>
                  </a:cubicBezTo>
                  <a:cubicBezTo>
                    <a:pt x="31" y="9149"/>
                    <a:pt x="1" y="9149"/>
                    <a:pt x="1" y="9180"/>
                  </a:cubicBezTo>
                  <a:lnTo>
                    <a:pt x="1" y="9210"/>
                  </a:lnTo>
                  <a:lnTo>
                    <a:pt x="1" y="9332"/>
                  </a:lnTo>
                  <a:cubicBezTo>
                    <a:pt x="1" y="9362"/>
                    <a:pt x="1" y="9423"/>
                    <a:pt x="31" y="9453"/>
                  </a:cubicBezTo>
                  <a:lnTo>
                    <a:pt x="31" y="9484"/>
                  </a:lnTo>
                  <a:lnTo>
                    <a:pt x="31" y="9514"/>
                  </a:lnTo>
                  <a:cubicBezTo>
                    <a:pt x="62" y="9575"/>
                    <a:pt x="3375" y="13708"/>
                    <a:pt x="5168" y="17234"/>
                  </a:cubicBezTo>
                  <a:cubicBezTo>
                    <a:pt x="5320" y="17538"/>
                    <a:pt x="5472" y="17873"/>
                    <a:pt x="5654" y="18237"/>
                  </a:cubicBezTo>
                  <a:cubicBezTo>
                    <a:pt x="7417" y="21824"/>
                    <a:pt x="10761" y="28724"/>
                    <a:pt x="17600" y="28785"/>
                  </a:cubicBezTo>
                  <a:cubicBezTo>
                    <a:pt x="18877" y="28785"/>
                    <a:pt x="20275" y="28572"/>
                    <a:pt x="21795" y="28025"/>
                  </a:cubicBezTo>
                  <a:cubicBezTo>
                    <a:pt x="21855" y="28025"/>
                    <a:pt x="21855" y="27994"/>
                    <a:pt x="21886" y="27994"/>
                  </a:cubicBezTo>
                  <a:cubicBezTo>
                    <a:pt x="22038" y="27903"/>
                    <a:pt x="22190" y="27873"/>
                    <a:pt x="22311" y="27812"/>
                  </a:cubicBezTo>
                  <a:cubicBezTo>
                    <a:pt x="23132" y="27295"/>
                    <a:pt x="23861" y="26779"/>
                    <a:pt x="24500" y="26171"/>
                  </a:cubicBezTo>
                  <a:cubicBezTo>
                    <a:pt x="30001" y="23587"/>
                    <a:pt x="29424" y="14651"/>
                    <a:pt x="28269" y="11702"/>
                  </a:cubicBezTo>
                  <a:cubicBezTo>
                    <a:pt x="27235" y="9058"/>
                    <a:pt x="27752" y="3952"/>
                    <a:pt x="27752" y="3891"/>
                  </a:cubicBezTo>
                  <a:lnTo>
                    <a:pt x="27752" y="3860"/>
                  </a:lnTo>
                  <a:lnTo>
                    <a:pt x="27752" y="3830"/>
                  </a:lnTo>
                  <a:cubicBezTo>
                    <a:pt x="27752" y="3800"/>
                    <a:pt x="27752" y="3739"/>
                    <a:pt x="27691" y="3739"/>
                  </a:cubicBezTo>
                  <a:lnTo>
                    <a:pt x="27691" y="3708"/>
                  </a:lnTo>
                  <a:cubicBezTo>
                    <a:pt x="27691" y="3678"/>
                    <a:pt x="27661" y="3648"/>
                    <a:pt x="27631" y="3648"/>
                  </a:cubicBezTo>
                  <a:lnTo>
                    <a:pt x="27600" y="3587"/>
                  </a:lnTo>
                  <a:lnTo>
                    <a:pt x="27387" y="3587"/>
                  </a:lnTo>
                  <a:cubicBezTo>
                    <a:pt x="27357" y="3587"/>
                    <a:pt x="27327" y="3587"/>
                    <a:pt x="27327" y="3648"/>
                  </a:cubicBezTo>
                  <a:lnTo>
                    <a:pt x="27235" y="3648"/>
                  </a:lnTo>
                  <a:cubicBezTo>
                    <a:pt x="24074" y="5714"/>
                    <a:pt x="22980" y="7812"/>
                    <a:pt x="22615" y="8906"/>
                  </a:cubicBezTo>
                  <a:cubicBezTo>
                    <a:pt x="19120" y="3860"/>
                    <a:pt x="14560" y="0"/>
                    <a:pt x="12980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996" name="Google Shape;1996;p33"/>
            <p:cNvGrpSpPr/>
            <p:nvPr/>
          </p:nvGrpSpPr>
          <p:grpSpPr>
            <a:xfrm>
              <a:off x="6501525" y="4881775"/>
              <a:ext cx="516750" cy="516750"/>
              <a:chOff x="238125" y="1457750"/>
              <a:chExt cx="516750" cy="516750"/>
            </a:xfrm>
          </p:grpSpPr>
          <p:sp>
            <p:nvSpPr>
              <p:cNvPr id="1997" name="Google Shape;1997;p33"/>
              <p:cNvSpPr/>
              <p:nvPr/>
            </p:nvSpPr>
            <p:spPr>
              <a:xfrm>
                <a:off x="469125" y="1504100"/>
                <a:ext cx="65375" cy="67675"/>
              </a:xfrm>
              <a:custGeom>
                <a:rect b="b" l="l" r="r" t="t"/>
                <a:pathLst>
                  <a:path extrusionOk="0" h="2707" w="2615">
                    <a:moveTo>
                      <a:pt x="1490" y="700"/>
                    </a:moveTo>
                    <a:cubicBezTo>
                      <a:pt x="1520" y="700"/>
                      <a:pt x="1581" y="700"/>
                      <a:pt x="1642" y="730"/>
                    </a:cubicBezTo>
                    <a:cubicBezTo>
                      <a:pt x="1824" y="822"/>
                      <a:pt x="1854" y="1217"/>
                      <a:pt x="1642" y="1582"/>
                    </a:cubicBezTo>
                    <a:cubicBezTo>
                      <a:pt x="1429" y="1886"/>
                      <a:pt x="1186" y="2037"/>
                      <a:pt x="973" y="2037"/>
                    </a:cubicBezTo>
                    <a:cubicBezTo>
                      <a:pt x="943" y="2037"/>
                      <a:pt x="882" y="2037"/>
                      <a:pt x="821" y="2007"/>
                    </a:cubicBezTo>
                    <a:cubicBezTo>
                      <a:pt x="730" y="1946"/>
                      <a:pt x="669" y="1794"/>
                      <a:pt x="669" y="1703"/>
                    </a:cubicBezTo>
                    <a:cubicBezTo>
                      <a:pt x="639" y="1551"/>
                      <a:pt x="730" y="1338"/>
                      <a:pt x="821" y="1156"/>
                    </a:cubicBezTo>
                    <a:cubicBezTo>
                      <a:pt x="1034" y="852"/>
                      <a:pt x="1277" y="700"/>
                      <a:pt x="1490" y="700"/>
                    </a:cubicBezTo>
                    <a:close/>
                    <a:moveTo>
                      <a:pt x="1490" y="1"/>
                    </a:moveTo>
                    <a:cubicBezTo>
                      <a:pt x="1034" y="1"/>
                      <a:pt x="578" y="305"/>
                      <a:pt x="274" y="791"/>
                    </a:cubicBezTo>
                    <a:cubicBezTo>
                      <a:pt x="61" y="1095"/>
                      <a:pt x="0" y="1460"/>
                      <a:pt x="31" y="1794"/>
                    </a:cubicBezTo>
                    <a:cubicBezTo>
                      <a:pt x="31" y="2129"/>
                      <a:pt x="213" y="2433"/>
                      <a:pt x="487" y="2585"/>
                    </a:cubicBezTo>
                    <a:cubicBezTo>
                      <a:pt x="639" y="2676"/>
                      <a:pt x="791" y="2706"/>
                      <a:pt x="973" y="2706"/>
                    </a:cubicBezTo>
                    <a:cubicBezTo>
                      <a:pt x="1429" y="2706"/>
                      <a:pt x="1885" y="2402"/>
                      <a:pt x="2189" y="1916"/>
                    </a:cubicBezTo>
                    <a:cubicBezTo>
                      <a:pt x="2614" y="1217"/>
                      <a:pt x="2493" y="427"/>
                      <a:pt x="1976" y="123"/>
                    </a:cubicBezTo>
                    <a:cubicBezTo>
                      <a:pt x="1824" y="31"/>
                      <a:pt x="1672" y="1"/>
                      <a:pt x="14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8" name="Google Shape;1998;p33"/>
              <p:cNvSpPr/>
              <p:nvPr/>
            </p:nvSpPr>
            <p:spPr>
              <a:xfrm>
                <a:off x="473675" y="1575550"/>
                <a:ext cx="61575" cy="66875"/>
              </a:xfrm>
              <a:custGeom>
                <a:rect b="b" l="l" r="r" t="t"/>
                <a:pathLst>
                  <a:path extrusionOk="0" h="2675" w="2463">
                    <a:moveTo>
                      <a:pt x="1490" y="669"/>
                    </a:moveTo>
                    <a:cubicBezTo>
                      <a:pt x="1520" y="669"/>
                      <a:pt x="1612" y="669"/>
                      <a:pt x="1642" y="730"/>
                    </a:cubicBezTo>
                    <a:cubicBezTo>
                      <a:pt x="1764" y="790"/>
                      <a:pt x="1794" y="942"/>
                      <a:pt x="1794" y="1034"/>
                    </a:cubicBezTo>
                    <a:cubicBezTo>
                      <a:pt x="1794" y="1186"/>
                      <a:pt x="1764" y="1398"/>
                      <a:pt x="1642" y="1581"/>
                    </a:cubicBezTo>
                    <a:cubicBezTo>
                      <a:pt x="1460" y="1885"/>
                      <a:pt x="1186" y="2037"/>
                      <a:pt x="1004" y="2037"/>
                    </a:cubicBezTo>
                    <a:cubicBezTo>
                      <a:pt x="943" y="2037"/>
                      <a:pt x="882" y="2037"/>
                      <a:pt x="852" y="2006"/>
                    </a:cubicBezTo>
                    <a:cubicBezTo>
                      <a:pt x="730" y="1945"/>
                      <a:pt x="700" y="1794"/>
                      <a:pt x="700" y="1702"/>
                    </a:cubicBezTo>
                    <a:cubicBezTo>
                      <a:pt x="700" y="1520"/>
                      <a:pt x="730" y="1338"/>
                      <a:pt x="852" y="1125"/>
                    </a:cubicBezTo>
                    <a:cubicBezTo>
                      <a:pt x="1034" y="821"/>
                      <a:pt x="1308" y="669"/>
                      <a:pt x="1490" y="669"/>
                    </a:cubicBezTo>
                    <a:close/>
                    <a:moveTo>
                      <a:pt x="1490" y="0"/>
                    </a:moveTo>
                    <a:cubicBezTo>
                      <a:pt x="1034" y="0"/>
                      <a:pt x="578" y="304"/>
                      <a:pt x="274" y="790"/>
                    </a:cubicBezTo>
                    <a:cubicBezTo>
                      <a:pt x="92" y="1094"/>
                      <a:pt x="1" y="1429"/>
                      <a:pt x="31" y="1763"/>
                    </a:cubicBezTo>
                    <a:cubicBezTo>
                      <a:pt x="92" y="2128"/>
                      <a:pt x="244" y="2432"/>
                      <a:pt x="487" y="2584"/>
                    </a:cubicBezTo>
                    <a:cubicBezTo>
                      <a:pt x="639" y="2645"/>
                      <a:pt x="791" y="2675"/>
                      <a:pt x="1004" y="2675"/>
                    </a:cubicBezTo>
                    <a:cubicBezTo>
                      <a:pt x="1460" y="2675"/>
                      <a:pt x="1885" y="2371"/>
                      <a:pt x="2220" y="1885"/>
                    </a:cubicBezTo>
                    <a:cubicBezTo>
                      <a:pt x="2402" y="1581"/>
                      <a:pt x="2463" y="1246"/>
                      <a:pt x="2432" y="912"/>
                    </a:cubicBezTo>
                    <a:cubicBezTo>
                      <a:pt x="2402" y="578"/>
                      <a:pt x="2250" y="304"/>
                      <a:pt x="1976" y="122"/>
                    </a:cubicBezTo>
                    <a:cubicBezTo>
                      <a:pt x="1824" y="31"/>
                      <a:pt x="1672" y="0"/>
                      <a:pt x="149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9" name="Google Shape;1999;p33"/>
              <p:cNvSpPr/>
              <p:nvPr/>
            </p:nvSpPr>
            <p:spPr>
              <a:xfrm>
                <a:off x="531425" y="1526150"/>
                <a:ext cx="66150" cy="67650"/>
              </a:xfrm>
              <a:custGeom>
                <a:rect b="b" l="l" r="r" t="t"/>
                <a:pathLst>
                  <a:path extrusionOk="0" h="2706" w="2646">
                    <a:moveTo>
                      <a:pt x="1642" y="669"/>
                    </a:moveTo>
                    <a:cubicBezTo>
                      <a:pt x="1673" y="669"/>
                      <a:pt x="1764" y="669"/>
                      <a:pt x="1794" y="730"/>
                    </a:cubicBezTo>
                    <a:cubicBezTo>
                      <a:pt x="1916" y="791"/>
                      <a:pt x="1946" y="943"/>
                      <a:pt x="1946" y="1034"/>
                    </a:cubicBezTo>
                    <a:cubicBezTo>
                      <a:pt x="1946" y="1186"/>
                      <a:pt x="1916" y="1399"/>
                      <a:pt x="1794" y="1581"/>
                    </a:cubicBezTo>
                    <a:cubicBezTo>
                      <a:pt x="1612" y="1885"/>
                      <a:pt x="1338" y="2037"/>
                      <a:pt x="1156" y="2037"/>
                    </a:cubicBezTo>
                    <a:cubicBezTo>
                      <a:pt x="1095" y="2037"/>
                      <a:pt x="1034" y="2037"/>
                      <a:pt x="1004" y="2007"/>
                    </a:cubicBezTo>
                    <a:cubicBezTo>
                      <a:pt x="821" y="1885"/>
                      <a:pt x="761" y="1520"/>
                      <a:pt x="1004" y="1125"/>
                    </a:cubicBezTo>
                    <a:cubicBezTo>
                      <a:pt x="1186" y="821"/>
                      <a:pt x="1460" y="669"/>
                      <a:pt x="1642" y="669"/>
                    </a:cubicBezTo>
                    <a:close/>
                    <a:moveTo>
                      <a:pt x="1642" y="0"/>
                    </a:moveTo>
                    <a:cubicBezTo>
                      <a:pt x="1186" y="0"/>
                      <a:pt x="730" y="304"/>
                      <a:pt x="426" y="791"/>
                    </a:cubicBezTo>
                    <a:cubicBezTo>
                      <a:pt x="1" y="1490"/>
                      <a:pt x="122" y="2280"/>
                      <a:pt x="669" y="2584"/>
                    </a:cubicBezTo>
                    <a:cubicBezTo>
                      <a:pt x="821" y="2645"/>
                      <a:pt x="973" y="2706"/>
                      <a:pt x="1156" y="2706"/>
                    </a:cubicBezTo>
                    <a:cubicBezTo>
                      <a:pt x="1612" y="2706"/>
                      <a:pt x="2068" y="2402"/>
                      <a:pt x="2372" y="1885"/>
                    </a:cubicBezTo>
                    <a:cubicBezTo>
                      <a:pt x="2554" y="1581"/>
                      <a:pt x="2645" y="1247"/>
                      <a:pt x="2584" y="912"/>
                    </a:cubicBezTo>
                    <a:cubicBezTo>
                      <a:pt x="2554" y="578"/>
                      <a:pt x="2402" y="304"/>
                      <a:pt x="2128" y="122"/>
                    </a:cubicBezTo>
                    <a:cubicBezTo>
                      <a:pt x="1976" y="31"/>
                      <a:pt x="1824" y="0"/>
                      <a:pt x="16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0" name="Google Shape;2000;p33"/>
              <p:cNvSpPr/>
              <p:nvPr/>
            </p:nvSpPr>
            <p:spPr>
              <a:xfrm>
                <a:off x="238125" y="1457750"/>
                <a:ext cx="516750" cy="516750"/>
              </a:xfrm>
              <a:custGeom>
                <a:rect b="b" l="l" r="r" t="t"/>
                <a:pathLst>
                  <a:path extrusionOk="0" h="20670" w="20670">
                    <a:moveTo>
                      <a:pt x="10335" y="639"/>
                    </a:moveTo>
                    <a:cubicBezTo>
                      <a:pt x="15684" y="639"/>
                      <a:pt x="20031" y="4986"/>
                      <a:pt x="20031" y="10335"/>
                    </a:cubicBezTo>
                    <a:cubicBezTo>
                      <a:pt x="20031" y="15685"/>
                      <a:pt x="15684" y="20032"/>
                      <a:pt x="10335" y="20032"/>
                    </a:cubicBezTo>
                    <a:cubicBezTo>
                      <a:pt x="4985" y="20032"/>
                      <a:pt x="638" y="15685"/>
                      <a:pt x="638" y="10335"/>
                    </a:cubicBezTo>
                    <a:cubicBezTo>
                      <a:pt x="638" y="4986"/>
                      <a:pt x="4985" y="639"/>
                      <a:pt x="10335" y="639"/>
                    </a:cubicBezTo>
                    <a:close/>
                    <a:moveTo>
                      <a:pt x="10335" y="1"/>
                    </a:moveTo>
                    <a:cubicBezTo>
                      <a:pt x="4651" y="1"/>
                      <a:pt x="0" y="4621"/>
                      <a:pt x="0" y="10335"/>
                    </a:cubicBezTo>
                    <a:cubicBezTo>
                      <a:pt x="0" y="16019"/>
                      <a:pt x="4651" y="20670"/>
                      <a:pt x="10335" y="20670"/>
                    </a:cubicBezTo>
                    <a:cubicBezTo>
                      <a:pt x="16049" y="20670"/>
                      <a:pt x="20669" y="16019"/>
                      <a:pt x="20669" y="10335"/>
                    </a:cubicBezTo>
                    <a:cubicBezTo>
                      <a:pt x="20669" y="4621"/>
                      <a:pt x="16079" y="1"/>
                      <a:pt x="1033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001" name="Google Shape;2001;p33"/>
            <p:cNvSpPr/>
            <p:nvPr/>
          </p:nvSpPr>
          <p:spPr>
            <a:xfrm rot="7739345">
              <a:off x="7467283" y="3441851"/>
              <a:ext cx="1069247" cy="549849"/>
            </a:xfrm>
            <a:custGeom>
              <a:rect b="b" l="l" r="r" t="t"/>
              <a:pathLst>
                <a:path extrusionOk="0" h="21993" w="42768">
                  <a:moveTo>
                    <a:pt x="41378" y="555"/>
                  </a:moveTo>
                  <a:cubicBezTo>
                    <a:pt x="41417" y="555"/>
                    <a:pt x="41454" y="558"/>
                    <a:pt x="41491" y="565"/>
                  </a:cubicBezTo>
                  <a:cubicBezTo>
                    <a:pt x="41613" y="961"/>
                    <a:pt x="41917" y="2328"/>
                    <a:pt x="41309" y="5003"/>
                  </a:cubicBezTo>
                  <a:cubicBezTo>
                    <a:pt x="40640" y="7830"/>
                    <a:pt x="37388" y="11326"/>
                    <a:pt x="32676" y="14395"/>
                  </a:cubicBezTo>
                  <a:cubicBezTo>
                    <a:pt x="28198" y="17332"/>
                    <a:pt x="23488" y="19110"/>
                    <a:pt x="20298" y="19110"/>
                  </a:cubicBezTo>
                  <a:cubicBezTo>
                    <a:pt x="20218" y="19110"/>
                    <a:pt x="20140" y="19109"/>
                    <a:pt x="20062" y="19107"/>
                  </a:cubicBezTo>
                  <a:cubicBezTo>
                    <a:pt x="17448" y="19046"/>
                    <a:pt x="15503" y="18195"/>
                    <a:pt x="14439" y="16675"/>
                  </a:cubicBezTo>
                  <a:cubicBezTo>
                    <a:pt x="14560" y="16554"/>
                    <a:pt x="14621" y="16493"/>
                    <a:pt x="14712" y="16371"/>
                  </a:cubicBezTo>
                  <a:cubicBezTo>
                    <a:pt x="16506" y="17557"/>
                    <a:pt x="18785" y="17921"/>
                    <a:pt x="20883" y="17921"/>
                  </a:cubicBezTo>
                  <a:cubicBezTo>
                    <a:pt x="23071" y="17921"/>
                    <a:pt x="25503" y="17405"/>
                    <a:pt x="27083" y="15794"/>
                  </a:cubicBezTo>
                  <a:cubicBezTo>
                    <a:pt x="27317" y="15560"/>
                    <a:pt x="27120" y="15237"/>
                    <a:pt x="26865" y="15237"/>
                  </a:cubicBezTo>
                  <a:cubicBezTo>
                    <a:pt x="26788" y="15237"/>
                    <a:pt x="26705" y="15267"/>
                    <a:pt x="26627" y="15338"/>
                  </a:cubicBezTo>
                  <a:cubicBezTo>
                    <a:pt x="25168" y="16827"/>
                    <a:pt x="22919" y="17253"/>
                    <a:pt x="20852" y="17283"/>
                  </a:cubicBezTo>
                  <a:cubicBezTo>
                    <a:pt x="20780" y="17284"/>
                    <a:pt x="20707" y="17285"/>
                    <a:pt x="20634" y="17285"/>
                  </a:cubicBezTo>
                  <a:cubicBezTo>
                    <a:pt x="18777" y="17285"/>
                    <a:pt x="16746" y="16908"/>
                    <a:pt x="15138" y="15885"/>
                  </a:cubicBezTo>
                  <a:cubicBezTo>
                    <a:pt x="15624" y="15277"/>
                    <a:pt x="15898" y="14730"/>
                    <a:pt x="15837" y="14395"/>
                  </a:cubicBezTo>
                  <a:cubicBezTo>
                    <a:pt x="15807" y="13788"/>
                    <a:pt x="15624" y="13362"/>
                    <a:pt x="15199" y="12997"/>
                  </a:cubicBezTo>
                  <a:cubicBezTo>
                    <a:pt x="14895" y="12693"/>
                    <a:pt x="14439" y="12389"/>
                    <a:pt x="13800" y="11994"/>
                  </a:cubicBezTo>
                  <a:cubicBezTo>
                    <a:pt x="13922" y="11690"/>
                    <a:pt x="14044" y="11386"/>
                    <a:pt x="14165" y="11143"/>
                  </a:cubicBezTo>
                  <a:cubicBezTo>
                    <a:pt x="14804" y="9988"/>
                    <a:pt x="15685" y="9259"/>
                    <a:pt x="17266" y="8863"/>
                  </a:cubicBezTo>
                  <a:lnTo>
                    <a:pt x="17266" y="8863"/>
                  </a:lnTo>
                  <a:cubicBezTo>
                    <a:pt x="16536" y="11356"/>
                    <a:pt x="17782" y="13909"/>
                    <a:pt x="17874" y="14031"/>
                  </a:cubicBezTo>
                  <a:cubicBezTo>
                    <a:pt x="17919" y="14143"/>
                    <a:pt x="18047" y="14206"/>
                    <a:pt x="18185" y="14206"/>
                  </a:cubicBezTo>
                  <a:cubicBezTo>
                    <a:pt x="18233" y="14206"/>
                    <a:pt x="18282" y="14198"/>
                    <a:pt x="18329" y="14183"/>
                  </a:cubicBezTo>
                  <a:cubicBezTo>
                    <a:pt x="18481" y="14092"/>
                    <a:pt x="18542" y="13909"/>
                    <a:pt x="18481" y="13727"/>
                  </a:cubicBezTo>
                  <a:cubicBezTo>
                    <a:pt x="18481" y="13666"/>
                    <a:pt x="17144" y="11052"/>
                    <a:pt x="18056" y="8711"/>
                  </a:cubicBezTo>
                  <a:cubicBezTo>
                    <a:pt x="18907" y="8560"/>
                    <a:pt x="19880" y="8438"/>
                    <a:pt x="21217" y="8347"/>
                  </a:cubicBezTo>
                  <a:lnTo>
                    <a:pt x="21217" y="8347"/>
                  </a:lnTo>
                  <a:cubicBezTo>
                    <a:pt x="20366" y="11629"/>
                    <a:pt x="21491" y="13818"/>
                    <a:pt x="21521" y="13909"/>
                  </a:cubicBezTo>
                  <a:cubicBezTo>
                    <a:pt x="21566" y="14022"/>
                    <a:pt x="21678" y="14084"/>
                    <a:pt x="21820" y="14084"/>
                  </a:cubicBezTo>
                  <a:cubicBezTo>
                    <a:pt x="21869" y="14084"/>
                    <a:pt x="21922" y="14077"/>
                    <a:pt x="21977" y="14061"/>
                  </a:cubicBezTo>
                  <a:cubicBezTo>
                    <a:pt x="22129" y="13970"/>
                    <a:pt x="22190" y="13788"/>
                    <a:pt x="22129" y="13605"/>
                  </a:cubicBezTo>
                  <a:cubicBezTo>
                    <a:pt x="22129" y="13575"/>
                    <a:pt x="21065" y="11447"/>
                    <a:pt x="21916" y="8286"/>
                  </a:cubicBezTo>
                  <a:cubicBezTo>
                    <a:pt x="22524" y="8256"/>
                    <a:pt x="23193" y="8256"/>
                    <a:pt x="23861" y="8195"/>
                  </a:cubicBezTo>
                  <a:lnTo>
                    <a:pt x="23861" y="8195"/>
                  </a:lnTo>
                  <a:cubicBezTo>
                    <a:pt x="23254" y="10870"/>
                    <a:pt x="24409" y="12754"/>
                    <a:pt x="24439" y="12845"/>
                  </a:cubicBezTo>
                  <a:cubicBezTo>
                    <a:pt x="24522" y="12949"/>
                    <a:pt x="24634" y="12996"/>
                    <a:pt x="24744" y="12996"/>
                  </a:cubicBezTo>
                  <a:cubicBezTo>
                    <a:pt x="24796" y="12996"/>
                    <a:pt x="24847" y="12986"/>
                    <a:pt x="24895" y="12967"/>
                  </a:cubicBezTo>
                  <a:cubicBezTo>
                    <a:pt x="25047" y="12876"/>
                    <a:pt x="25077" y="12663"/>
                    <a:pt x="25017" y="12511"/>
                  </a:cubicBezTo>
                  <a:cubicBezTo>
                    <a:pt x="25017" y="12511"/>
                    <a:pt x="23922" y="10626"/>
                    <a:pt x="24561" y="8164"/>
                  </a:cubicBezTo>
                  <a:cubicBezTo>
                    <a:pt x="25017" y="8164"/>
                    <a:pt x="25472" y="8134"/>
                    <a:pt x="25928" y="8134"/>
                  </a:cubicBezTo>
                  <a:lnTo>
                    <a:pt x="26324" y="8134"/>
                  </a:lnTo>
                  <a:cubicBezTo>
                    <a:pt x="26111" y="10991"/>
                    <a:pt x="27357" y="12420"/>
                    <a:pt x="27387" y="12511"/>
                  </a:cubicBezTo>
                  <a:cubicBezTo>
                    <a:pt x="27452" y="12591"/>
                    <a:pt x="27550" y="12629"/>
                    <a:pt x="27641" y="12629"/>
                  </a:cubicBezTo>
                  <a:cubicBezTo>
                    <a:pt x="27723" y="12629"/>
                    <a:pt x="27800" y="12599"/>
                    <a:pt x="27843" y="12541"/>
                  </a:cubicBezTo>
                  <a:cubicBezTo>
                    <a:pt x="27965" y="12420"/>
                    <a:pt x="27995" y="12207"/>
                    <a:pt x="27904" y="12085"/>
                  </a:cubicBezTo>
                  <a:cubicBezTo>
                    <a:pt x="27904" y="12085"/>
                    <a:pt x="26749" y="10748"/>
                    <a:pt x="26992" y="8134"/>
                  </a:cubicBezTo>
                  <a:cubicBezTo>
                    <a:pt x="27327" y="8134"/>
                    <a:pt x="27661" y="8134"/>
                    <a:pt x="28056" y="8104"/>
                  </a:cubicBezTo>
                  <a:cubicBezTo>
                    <a:pt x="28542" y="8104"/>
                    <a:pt x="29029" y="8012"/>
                    <a:pt x="29485" y="7982"/>
                  </a:cubicBezTo>
                  <a:cubicBezTo>
                    <a:pt x="29728" y="10140"/>
                    <a:pt x="30944" y="11447"/>
                    <a:pt x="30974" y="11508"/>
                  </a:cubicBezTo>
                  <a:cubicBezTo>
                    <a:pt x="31038" y="11572"/>
                    <a:pt x="31128" y="11611"/>
                    <a:pt x="31216" y="11611"/>
                  </a:cubicBezTo>
                  <a:cubicBezTo>
                    <a:pt x="31295" y="11611"/>
                    <a:pt x="31373" y="11580"/>
                    <a:pt x="31430" y="11508"/>
                  </a:cubicBezTo>
                  <a:cubicBezTo>
                    <a:pt x="31552" y="11386"/>
                    <a:pt x="31582" y="11174"/>
                    <a:pt x="31430" y="11052"/>
                  </a:cubicBezTo>
                  <a:cubicBezTo>
                    <a:pt x="31430" y="11052"/>
                    <a:pt x="30336" y="9867"/>
                    <a:pt x="30093" y="7891"/>
                  </a:cubicBezTo>
                  <a:cubicBezTo>
                    <a:pt x="31400" y="7678"/>
                    <a:pt x="32615" y="7222"/>
                    <a:pt x="33801" y="6584"/>
                  </a:cubicBezTo>
                  <a:cubicBezTo>
                    <a:pt x="34591" y="8468"/>
                    <a:pt x="36202" y="8803"/>
                    <a:pt x="36293" y="8803"/>
                  </a:cubicBezTo>
                  <a:cubicBezTo>
                    <a:pt x="36326" y="8813"/>
                    <a:pt x="36357" y="8818"/>
                    <a:pt x="36387" y="8818"/>
                  </a:cubicBezTo>
                  <a:cubicBezTo>
                    <a:pt x="36527" y="8818"/>
                    <a:pt x="36638" y="8710"/>
                    <a:pt x="36688" y="8560"/>
                  </a:cubicBezTo>
                  <a:cubicBezTo>
                    <a:pt x="36719" y="8347"/>
                    <a:pt x="36597" y="8195"/>
                    <a:pt x="36415" y="8164"/>
                  </a:cubicBezTo>
                  <a:cubicBezTo>
                    <a:pt x="36324" y="8164"/>
                    <a:pt x="34986" y="7860"/>
                    <a:pt x="34348" y="6219"/>
                  </a:cubicBezTo>
                  <a:cubicBezTo>
                    <a:pt x="35017" y="5854"/>
                    <a:pt x="35655" y="5398"/>
                    <a:pt x="36293" y="4851"/>
                  </a:cubicBezTo>
                  <a:cubicBezTo>
                    <a:pt x="37508" y="6273"/>
                    <a:pt x="38393" y="6442"/>
                    <a:pt x="38706" y="6442"/>
                  </a:cubicBezTo>
                  <a:cubicBezTo>
                    <a:pt x="38761" y="6442"/>
                    <a:pt x="38798" y="6436"/>
                    <a:pt x="38816" y="6432"/>
                  </a:cubicBezTo>
                  <a:cubicBezTo>
                    <a:pt x="38999" y="6371"/>
                    <a:pt x="39120" y="6219"/>
                    <a:pt x="39059" y="6037"/>
                  </a:cubicBezTo>
                  <a:cubicBezTo>
                    <a:pt x="39059" y="5976"/>
                    <a:pt x="39029" y="5885"/>
                    <a:pt x="38999" y="5854"/>
                  </a:cubicBezTo>
                  <a:cubicBezTo>
                    <a:pt x="38907" y="5763"/>
                    <a:pt x="38847" y="5733"/>
                    <a:pt x="38725" y="5733"/>
                  </a:cubicBezTo>
                  <a:cubicBezTo>
                    <a:pt x="38725" y="5733"/>
                    <a:pt x="38724" y="5733"/>
                    <a:pt x="38721" y="5733"/>
                  </a:cubicBezTo>
                  <a:cubicBezTo>
                    <a:pt x="38662" y="5733"/>
                    <a:pt x="37946" y="5705"/>
                    <a:pt x="36840" y="4395"/>
                  </a:cubicBezTo>
                  <a:cubicBezTo>
                    <a:pt x="37600" y="3757"/>
                    <a:pt x="38269" y="3088"/>
                    <a:pt x="38877" y="2480"/>
                  </a:cubicBezTo>
                  <a:cubicBezTo>
                    <a:pt x="39934" y="1424"/>
                    <a:pt x="40776" y="555"/>
                    <a:pt x="41378" y="555"/>
                  </a:cubicBezTo>
                  <a:close/>
                  <a:moveTo>
                    <a:pt x="5257" y="8961"/>
                  </a:moveTo>
                  <a:cubicBezTo>
                    <a:pt x="7027" y="8961"/>
                    <a:pt x="9621" y="10446"/>
                    <a:pt x="11673" y="11599"/>
                  </a:cubicBezTo>
                  <a:lnTo>
                    <a:pt x="12129" y="11842"/>
                  </a:lnTo>
                  <a:cubicBezTo>
                    <a:pt x="13497" y="12602"/>
                    <a:pt x="14348" y="13119"/>
                    <a:pt x="14743" y="13514"/>
                  </a:cubicBezTo>
                  <a:cubicBezTo>
                    <a:pt x="15016" y="13788"/>
                    <a:pt x="15168" y="14092"/>
                    <a:pt x="15199" y="14517"/>
                  </a:cubicBezTo>
                  <a:cubicBezTo>
                    <a:pt x="15290" y="15338"/>
                    <a:pt x="10913" y="19380"/>
                    <a:pt x="7661" y="20900"/>
                  </a:cubicBezTo>
                  <a:cubicBezTo>
                    <a:pt x="6936" y="21213"/>
                    <a:pt x="6464" y="21337"/>
                    <a:pt x="6171" y="21337"/>
                  </a:cubicBezTo>
                  <a:cubicBezTo>
                    <a:pt x="6009" y="21337"/>
                    <a:pt x="5902" y="21299"/>
                    <a:pt x="5837" y="21234"/>
                  </a:cubicBezTo>
                  <a:cubicBezTo>
                    <a:pt x="5715" y="21082"/>
                    <a:pt x="5715" y="20931"/>
                    <a:pt x="5746" y="20779"/>
                  </a:cubicBezTo>
                  <a:cubicBezTo>
                    <a:pt x="6019" y="19532"/>
                    <a:pt x="9059" y="17739"/>
                    <a:pt x="10183" y="17131"/>
                  </a:cubicBezTo>
                  <a:cubicBezTo>
                    <a:pt x="10335" y="17070"/>
                    <a:pt x="10427" y="16857"/>
                    <a:pt x="10335" y="16675"/>
                  </a:cubicBezTo>
                  <a:cubicBezTo>
                    <a:pt x="10290" y="16562"/>
                    <a:pt x="10178" y="16500"/>
                    <a:pt x="10037" y="16500"/>
                  </a:cubicBezTo>
                  <a:cubicBezTo>
                    <a:pt x="9987" y="16500"/>
                    <a:pt x="9934" y="16507"/>
                    <a:pt x="9879" y="16523"/>
                  </a:cubicBezTo>
                  <a:cubicBezTo>
                    <a:pt x="7724" y="17576"/>
                    <a:pt x="4305" y="18866"/>
                    <a:pt x="2582" y="18866"/>
                  </a:cubicBezTo>
                  <a:cubicBezTo>
                    <a:pt x="2167" y="18866"/>
                    <a:pt x="1850" y="18792"/>
                    <a:pt x="1673" y="18620"/>
                  </a:cubicBezTo>
                  <a:cubicBezTo>
                    <a:pt x="1612" y="18529"/>
                    <a:pt x="1581" y="18438"/>
                    <a:pt x="1521" y="18286"/>
                  </a:cubicBezTo>
                  <a:cubicBezTo>
                    <a:pt x="1490" y="16310"/>
                    <a:pt x="5685" y="15550"/>
                    <a:pt x="7296" y="15429"/>
                  </a:cubicBezTo>
                  <a:cubicBezTo>
                    <a:pt x="7509" y="15429"/>
                    <a:pt x="7600" y="15277"/>
                    <a:pt x="7600" y="15095"/>
                  </a:cubicBezTo>
                  <a:cubicBezTo>
                    <a:pt x="7600" y="14882"/>
                    <a:pt x="7448" y="14791"/>
                    <a:pt x="7265" y="14791"/>
                  </a:cubicBezTo>
                  <a:cubicBezTo>
                    <a:pt x="5867" y="14791"/>
                    <a:pt x="1946" y="14547"/>
                    <a:pt x="974" y="13575"/>
                  </a:cubicBezTo>
                  <a:cubicBezTo>
                    <a:pt x="761" y="13362"/>
                    <a:pt x="730" y="13180"/>
                    <a:pt x="822" y="12967"/>
                  </a:cubicBezTo>
                  <a:cubicBezTo>
                    <a:pt x="915" y="12687"/>
                    <a:pt x="2152" y="12533"/>
                    <a:pt x="3866" y="12533"/>
                  </a:cubicBezTo>
                  <a:cubicBezTo>
                    <a:pt x="4946" y="12533"/>
                    <a:pt x="6216" y="12594"/>
                    <a:pt x="7509" y="12724"/>
                  </a:cubicBezTo>
                  <a:cubicBezTo>
                    <a:pt x="7691" y="12724"/>
                    <a:pt x="7843" y="12602"/>
                    <a:pt x="7843" y="12450"/>
                  </a:cubicBezTo>
                  <a:cubicBezTo>
                    <a:pt x="7873" y="12298"/>
                    <a:pt x="7752" y="12116"/>
                    <a:pt x="7600" y="12085"/>
                  </a:cubicBezTo>
                  <a:cubicBezTo>
                    <a:pt x="7569" y="12085"/>
                    <a:pt x="4864" y="11295"/>
                    <a:pt x="3922" y="10322"/>
                  </a:cubicBezTo>
                  <a:cubicBezTo>
                    <a:pt x="3770" y="10170"/>
                    <a:pt x="3648" y="9988"/>
                    <a:pt x="3648" y="9867"/>
                  </a:cubicBezTo>
                  <a:cubicBezTo>
                    <a:pt x="3648" y="9836"/>
                    <a:pt x="3618" y="9684"/>
                    <a:pt x="3861" y="9471"/>
                  </a:cubicBezTo>
                  <a:cubicBezTo>
                    <a:pt x="4213" y="9112"/>
                    <a:pt x="4693" y="8961"/>
                    <a:pt x="5257" y="8961"/>
                  </a:cubicBezTo>
                  <a:close/>
                  <a:moveTo>
                    <a:pt x="41330" y="0"/>
                  </a:moveTo>
                  <a:cubicBezTo>
                    <a:pt x="40474" y="0"/>
                    <a:pt x="39551" y="915"/>
                    <a:pt x="38330" y="2085"/>
                  </a:cubicBezTo>
                  <a:cubicBezTo>
                    <a:pt x="37692" y="2724"/>
                    <a:pt x="36932" y="3453"/>
                    <a:pt x="36111" y="4183"/>
                  </a:cubicBezTo>
                  <a:cubicBezTo>
                    <a:pt x="35351" y="4821"/>
                    <a:pt x="34530" y="5368"/>
                    <a:pt x="33770" y="5824"/>
                  </a:cubicBezTo>
                  <a:cubicBezTo>
                    <a:pt x="32463" y="6584"/>
                    <a:pt x="31096" y="7070"/>
                    <a:pt x="29637" y="7283"/>
                  </a:cubicBezTo>
                  <a:cubicBezTo>
                    <a:pt x="29120" y="7374"/>
                    <a:pt x="28542" y="7435"/>
                    <a:pt x="27934" y="7435"/>
                  </a:cubicBezTo>
                  <a:cubicBezTo>
                    <a:pt x="27175" y="7496"/>
                    <a:pt x="26476" y="7496"/>
                    <a:pt x="25807" y="7496"/>
                  </a:cubicBezTo>
                  <a:cubicBezTo>
                    <a:pt x="25229" y="7496"/>
                    <a:pt x="24713" y="7526"/>
                    <a:pt x="24196" y="7526"/>
                  </a:cubicBezTo>
                  <a:lnTo>
                    <a:pt x="24165" y="7526"/>
                  </a:lnTo>
                  <a:cubicBezTo>
                    <a:pt x="23254" y="7556"/>
                    <a:pt x="22372" y="7556"/>
                    <a:pt x="21582" y="7587"/>
                  </a:cubicBezTo>
                  <a:cubicBezTo>
                    <a:pt x="19880" y="7678"/>
                    <a:pt x="18694" y="7830"/>
                    <a:pt x="17722" y="8012"/>
                  </a:cubicBezTo>
                  <a:cubicBezTo>
                    <a:pt x="15624" y="8468"/>
                    <a:pt x="14378" y="9319"/>
                    <a:pt x="13618" y="10778"/>
                  </a:cubicBezTo>
                  <a:cubicBezTo>
                    <a:pt x="13466" y="11052"/>
                    <a:pt x="13345" y="11356"/>
                    <a:pt x="13253" y="11660"/>
                  </a:cubicBezTo>
                  <a:cubicBezTo>
                    <a:pt x="13041" y="11508"/>
                    <a:pt x="12767" y="11386"/>
                    <a:pt x="12493" y="11204"/>
                  </a:cubicBezTo>
                  <a:lnTo>
                    <a:pt x="12038" y="10930"/>
                  </a:lnTo>
                  <a:cubicBezTo>
                    <a:pt x="9817" y="9687"/>
                    <a:pt x="7223" y="8200"/>
                    <a:pt x="5276" y="8200"/>
                  </a:cubicBezTo>
                  <a:cubicBezTo>
                    <a:pt x="4558" y="8200"/>
                    <a:pt x="3927" y="8402"/>
                    <a:pt x="3436" y="8894"/>
                  </a:cubicBezTo>
                  <a:cubicBezTo>
                    <a:pt x="3101" y="9228"/>
                    <a:pt x="2980" y="9563"/>
                    <a:pt x="3010" y="9927"/>
                  </a:cubicBezTo>
                  <a:cubicBezTo>
                    <a:pt x="3040" y="10231"/>
                    <a:pt x="3192" y="10474"/>
                    <a:pt x="3466" y="10748"/>
                  </a:cubicBezTo>
                  <a:cubicBezTo>
                    <a:pt x="3891" y="11174"/>
                    <a:pt x="4530" y="11508"/>
                    <a:pt x="5168" y="11812"/>
                  </a:cubicBezTo>
                  <a:cubicBezTo>
                    <a:pt x="4691" y="11785"/>
                    <a:pt x="4199" y="11769"/>
                    <a:pt x="3716" y="11769"/>
                  </a:cubicBezTo>
                  <a:cubicBezTo>
                    <a:pt x="1986" y="11769"/>
                    <a:pt x="391" y="11980"/>
                    <a:pt x="153" y="12693"/>
                  </a:cubicBezTo>
                  <a:cubicBezTo>
                    <a:pt x="1" y="13149"/>
                    <a:pt x="122" y="13605"/>
                    <a:pt x="487" y="13940"/>
                  </a:cubicBezTo>
                  <a:cubicBezTo>
                    <a:pt x="1217" y="14669"/>
                    <a:pt x="2919" y="15003"/>
                    <a:pt x="4439" y="15186"/>
                  </a:cubicBezTo>
                  <a:cubicBezTo>
                    <a:pt x="2706" y="15702"/>
                    <a:pt x="791" y="16554"/>
                    <a:pt x="852" y="18225"/>
                  </a:cubicBezTo>
                  <a:cubicBezTo>
                    <a:pt x="852" y="18590"/>
                    <a:pt x="943" y="18833"/>
                    <a:pt x="1186" y="19046"/>
                  </a:cubicBezTo>
                  <a:cubicBezTo>
                    <a:pt x="1490" y="19340"/>
                    <a:pt x="1983" y="19460"/>
                    <a:pt x="2585" y="19460"/>
                  </a:cubicBezTo>
                  <a:cubicBezTo>
                    <a:pt x="3730" y="19460"/>
                    <a:pt x="5274" y="19027"/>
                    <a:pt x="6688" y="18529"/>
                  </a:cubicBezTo>
                  <a:lnTo>
                    <a:pt x="6688" y="18529"/>
                  </a:lnTo>
                  <a:cubicBezTo>
                    <a:pt x="5898" y="19198"/>
                    <a:pt x="5199" y="19897"/>
                    <a:pt x="5047" y="20596"/>
                  </a:cubicBezTo>
                  <a:cubicBezTo>
                    <a:pt x="4986" y="20961"/>
                    <a:pt x="5047" y="21326"/>
                    <a:pt x="5259" y="21630"/>
                  </a:cubicBezTo>
                  <a:cubicBezTo>
                    <a:pt x="5444" y="21870"/>
                    <a:pt x="5733" y="21992"/>
                    <a:pt x="6129" y="21992"/>
                  </a:cubicBezTo>
                  <a:cubicBezTo>
                    <a:pt x="6582" y="21992"/>
                    <a:pt x="7174" y="21833"/>
                    <a:pt x="7904" y="21508"/>
                  </a:cubicBezTo>
                  <a:cubicBezTo>
                    <a:pt x="9606" y="20718"/>
                    <a:pt x="12159" y="18894"/>
                    <a:pt x="13922" y="17253"/>
                  </a:cubicBezTo>
                  <a:cubicBezTo>
                    <a:pt x="14773" y="18468"/>
                    <a:pt x="16536" y="19806"/>
                    <a:pt x="20001" y="19867"/>
                  </a:cubicBezTo>
                  <a:cubicBezTo>
                    <a:pt x="20075" y="19869"/>
                    <a:pt x="20150" y="19870"/>
                    <a:pt x="20225" y="19870"/>
                  </a:cubicBezTo>
                  <a:cubicBezTo>
                    <a:pt x="27074" y="19870"/>
                    <a:pt x="40383" y="11741"/>
                    <a:pt x="41917" y="5277"/>
                  </a:cubicBezTo>
                  <a:cubicBezTo>
                    <a:pt x="42768" y="1781"/>
                    <a:pt x="42068" y="353"/>
                    <a:pt x="42038" y="262"/>
                  </a:cubicBezTo>
                  <a:cubicBezTo>
                    <a:pt x="42038" y="231"/>
                    <a:pt x="41977" y="201"/>
                    <a:pt x="41947" y="201"/>
                  </a:cubicBezTo>
                  <a:cubicBezTo>
                    <a:pt x="41917" y="140"/>
                    <a:pt x="41886" y="140"/>
                    <a:pt x="41825" y="110"/>
                  </a:cubicBezTo>
                  <a:cubicBezTo>
                    <a:pt x="41662" y="35"/>
                    <a:pt x="41497" y="0"/>
                    <a:pt x="41330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002" name="Google Shape;2002;p33"/>
            <p:cNvGrpSpPr/>
            <p:nvPr/>
          </p:nvGrpSpPr>
          <p:grpSpPr>
            <a:xfrm>
              <a:off x="8274450" y="2648850"/>
              <a:ext cx="916475" cy="486750"/>
              <a:chOff x="6457825" y="2667475"/>
              <a:chExt cx="916475" cy="486750"/>
            </a:xfrm>
          </p:grpSpPr>
          <p:sp>
            <p:nvSpPr>
              <p:cNvPr id="2003" name="Google Shape;2003;p33"/>
              <p:cNvSpPr/>
              <p:nvPr/>
            </p:nvSpPr>
            <p:spPr>
              <a:xfrm>
                <a:off x="6457825" y="2667475"/>
                <a:ext cx="916475" cy="486750"/>
              </a:xfrm>
              <a:custGeom>
                <a:rect b="b" l="l" r="r" t="t"/>
                <a:pathLst>
                  <a:path extrusionOk="0" h="19470" w="36659">
                    <a:moveTo>
                      <a:pt x="35285" y="4309"/>
                    </a:moveTo>
                    <a:cubicBezTo>
                      <a:pt x="35800" y="4309"/>
                      <a:pt x="35131" y="5419"/>
                      <a:pt x="34986" y="5564"/>
                    </a:cubicBezTo>
                    <a:cubicBezTo>
                      <a:pt x="34622" y="6020"/>
                      <a:pt x="34196" y="6385"/>
                      <a:pt x="33710" y="6749"/>
                    </a:cubicBezTo>
                    <a:cubicBezTo>
                      <a:pt x="32403" y="7601"/>
                      <a:pt x="30822" y="7965"/>
                      <a:pt x="29272" y="7965"/>
                    </a:cubicBezTo>
                    <a:lnTo>
                      <a:pt x="28846" y="7965"/>
                    </a:lnTo>
                    <a:cubicBezTo>
                      <a:pt x="28938" y="7965"/>
                      <a:pt x="29059" y="7904"/>
                      <a:pt x="29211" y="7904"/>
                    </a:cubicBezTo>
                    <a:cubicBezTo>
                      <a:pt x="30549" y="7752"/>
                      <a:pt x="31886" y="6993"/>
                      <a:pt x="32828" y="6142"/>
                    </a:cubicBezTo>
                    <a:cubicBezTo>
                      <a:pt x="33436" y="5564"/>
                      <a:pt x="34318" y="4470"/>
                      <a:pt x="35199" y="4318"/>
                    </a:cubicBezTo>
                    <a:cubicBezTo>
                      <a:pt x="35231" y="4312"/>
                      <a:pt x="35259" y="4309"/>
                      <a:pt x="35285" y="4309"/>
                    </a:cubicBezTo>
                    <a:close/>
                    <a:moveTo>
                      <a:pt x="21733" y="589"/>
                    </a:moveTo>
                    <a:cubicBezTo>
                      <a:pt x="23192" y="589"/>
                      <a:pt x="24705" y="854"/>
                      <a:pt x="25928" y="1765"/>
                    </a:cubicBezTo>
                    <a:cubicBezTo>
                      <a:pt x="27661" y="3041"/>
                      <a:pt x="28421" y="5230"/>
                      <a:pt x="28816" y="7266"/>
                    </a:cubicBezTo>
                    <a:cubicBezTo>
                      <a:pt x="28208" y="7297"/>
                      <a:pt x="27175" y="7418"/>
                      <a:pt x="27144" y="7996"/>
                    </a:cubicBezTo>
                    <a:cubicBezTo>
                      <a:pt x="27069" y="8520"/>
                      <a:pt x="27896" y="8613"/>
                      <a:pt x="28564" y="8613"/>
                    </a:cubicBezTo>
                    <a:cubicBezTo>
                      <a:pt x="28710" y="8613"/>
                      <a:pt x="28848" y="8609"/>
                      <a:pt x="28968" y="8604"/>
                    </a:cubicBezTo>
                    <a:lnTo>
                      <a:pt x="28968" y="8604"/>
                    </a:lnTo>
                    <a:cubicBezTo>
                      <a:pt x="29150" y="13528"/>
                      <a:pt x="25320" y="16932"/>
                      <a:pt x="20792" y="18087"/>
                    </a:cubicBezTo>
                    <a:cubicBezTo>
                      <a:pt x="19212" y="18496"/>
                      <a:pt x="17548" y="18706"/>
                      <a:pt x="15874" y="18706"/>
                    </a:cubicBezTo>
                    <a:cubicBezTo>
                      <a:pt x="12070" y="18706"/>
                      <a:pt x="8217" y="17622"/>
                      <a:pt x="5199" y="15321"/>
                    </a:cubicBezTo>
                    <a:cubicBezTo>
                      <a:pt x="3010" y="13619"/>
                      <a:pt x="183" y="10367"/>
                      <a:pt x="882" y="7388"/>
                    </a:cubicBezTo>
                    <a:cubicBezTo>
                      <a:pt x="1034" y="6719"/>
                      <a:pt x="1338" y="5929"/>
                      <a:pt x="1977" y="5655"/>
                    </a:cubicBezTo>
                    <a:cubicBezTo>
                      <a:pt x="2299" y="5511"/>
                      <a:pt x="2653" y="5464"/>
                      <a:pt x="3018" y="5464"/>
                    </a:cubicBezTo>
                    <a:cubicBezTo>
                      <a:pt x="3652" y="5464"/>
                      <a:pt x="4316" y="5606"/>
                      <a:pt x="4895" y="5625"/>
                    </a:cubicBezTo>
                    <a:cubicBezTo>
                      <a:pt x="5126" y="5646"/>
                      <a:pt x="5352" y="5656"/>
                      <a:pt x="5575" y="5656"/>
                    </a:cubicBezTo>
                    <a:cubicBezTo>
                      <a:pt x="7603" y="5656"/>
                      <a:pt x="9287" y="4821"/>
                      <a:pt x="11095" y="3862"/>
                    </a:cubicBezTo>
                    <a:cubicBezTo>
                      <a:pt x="14256" y="2433"/>
                      <a:pt x="17570" y="883"/>
                      <a:pt x="21004" y="610"/>
                    </a:cubicBezTo>
                    <a:cubicBezTo>
                      <a:pt x="21245" y="596"/>
                      <a:pt x="21488" y="589"/>
                      <a:pt x="21733" y="589"/>
                    </a:cubicBezTo>
                    <a:close/>
                    <a:moveTo>
                      <a:pt x="21787" y="0"/>
                    </a:moveTo>
                    <a:cubicBezTo>
                      <a:pt x="21729" y="0"/>
                      <a:pt x="21671" y="1"/>
                      <a:pt x="21612" y="2"/>
                    </a:cubicBezTo>
                    <a:cubicBezTo>
                      <a:pt x="17874" y="93"/>
                      <a:pt x="14256" y="1734"/>
                      <a:pt x="10822" y="3284"/>
                    </a:cubicBezTo>
                    <a:cubicBezTo>
                      <a:pt x="9302" y="4044"/>
                      <a:pt x="7843" y="4926"/>
                      <a:pt x="6110" y="5078"/>
                    </a:cubicBezTo>
                    <a:cubicBezTo>
                      <a:pt x="6004" y="5085"/>
                      <a:pt x="5897" y="5089"/>
                      <a:pt x="5789" y="5089"/>
                    </a:cubicBezTo>
                    <a:cubicBezTo>
                      <a:pt x="4925" y="5089"/>
                      <a:pt x="4015" y="4873"/>
                      <a:pt x="3123" y="4873"/>
                    </a:cubicBezTo>
                    <a:cubicBezTo>
                      <a:pt x="2788" y="4873"/>
                      <a:pt x="2455" y="4903"/>
                      <a:pt x="2129" y="4986"/>
                    </a:cubicBezTo>
                    <a:cubicBezTo>
                      <a:pt x="578" y="5412"/>
                      <a:pt x="1" y="7236"/>
                      <a:pt x="122" y="8725"/>
                    </a:cubicBezTo>
                    <a:cubicBezTo>
                      <a:pt x="457" y="12281"/>
                      <a:pt x="3527" y="15443"/>
                      <a:pt x="6536" y="17114"/>
                    </a:cubicBezTo>
                    <a:cubicBezTo>
                      <a:pt x="9364" y="18660"/>
                      <a:pt x="12660" y="19470"/>
                      <a:pt x="15937" y="19470"/>
                    </a:cubicBezTo>
                    <a:cubicBezTo>
                      <a:pt x="17944" y="19470"/>
                      <a:pt x="19944" y="19166"/>
                      <a:pt x="21825" y="18543"/>
                    </a:cubicBezTo>
                    <a:cubicBezTo>
                      <a:pt x="24013" y="17844"/>
                      <a:pt x="26141" y="16628"/>
                      <a:pt x="27631" y="14804"/>
                    </a:cubicBezTo>
                    <a:cubicBezTo>
                      <a:pt x="29029" y="13041"/>
                      <a:pt x="29637" y="10883"/>
                      <a:pt x="29576" y="8664"/>
                    </a:cubicBezTo>
                    <a:cubicBezTo>
                      <a:pt x="31248" y="8604"/>
                      <a:pt x="32919" y="8208"/>
                      <a:pt x="34226" y="7205"/>
                    </a:cubicBezTo>
                    <a:cubicBezTo>
                      <a:pt x="34956" y="6658"/>
                      <a:pt x="36658" y="5260"/>
                      <a:pt x="35989" y="4166"/>
                    </a:cubicBezTo>
                    <a:cubicBezTo>
                      <a:pt x="35791" y="3835"/>
                      <a:pt x="35531" y="3710"/>
                      <a:pt x="35248" y="3710"/>
                    </a:cubicBezTo>
                    <a:cubicBezTo>
                      <a:pt x="34619" y="3710"/>
                      <a:pt x="33876" y="4326"/>
                      <a:pt x="33436" y="4683"/>
                    </a:cubicBezTo>
                    <a:cubicBezTo>
                      <a:pt x="32220" y="5746"/>
                      <a:pt x="31035" y="6932"/>
                      <a:pt x="29363" y="7266"/>
                    </a:cubicBezTo>
                    <a:cubicBezTo>
                      <a:pt x="29029" y="5138"/>
                      <a:pt x="28178" y="2859"/>
                      <a:pt x="26475" y="1491"/>
                    </a:cubicBezTo>
                    <a:cubicBezTo>
                      <a:pt x="25153" y="433"/>
                      <a:pt x="23489" y="0"/>
                      <a:pt x="2178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4" name="Google Shape;2004;p33"/>
              <p:cNvSpPr/>
              <p:nvPr/>
            </p:nvSpPr>
            <p:spPr>
              <a:xfrm>
                <a:off x="6835200" y="2915100"/>
                <a:ext cx="330000" cy="196000"/>
              </a:xfrm>
              <a:custGeom>
                <a:rect b="b" l="l" r="r" t="t"/>
                <a:pathLst>
                  <a:path extrusionOk="0" h="7840" w="13200">
                    <a:moveTo>
                      <a:pt x="12727" y="0"/>
                    </a:moveTo>
                    <a:cubicBezTo>
                      <a:pt x="12643" y="0"/>
                      <a:pt x="12562" y="38"/>
                      <a:pt x="12505" y="127"/>
                    </a:cubicBezTo>
                    <a:cubicBezTo>
                      <a:pt x="11168" y="2224"/>
                      <a:pt x="9405" y="4200"/>
                      <a:pt x="7247" y="5446"/>
                    </a:cubicBezTo>
                    <a:cubicBezTo>
                      <a:pt x="5559" y="6459"/>
                      <a:pt x="3494" y="7183"/>
                      <a:pt x="1506" y="7183"/>
                    </a:cubicBezTo>
                    <a:cubicBezTo>
                      <a:pt x="1167" y="7183"/>
                      <a:pt x="831" y="7162"/>
                      <a:pt x="499" y="7118"/>
                    </a:cubicBezTo>
                    <a:cubicBezTo>
                      <a:pt x="479" y="7115"/>
                      <a:pt x="460" y="7114"/>
                      <a:pt x="442" y="7114"/>
                    </a:cubicBezTo>
                    <a:cubicBezTo>
                      <a:pt x="39" y="7114"/>
                      <a:pt x="1" y="7727"/>
                      <a:pt x="408" y="7756"/>
                    </a:cubicBezTo>
                    <a:cubicBezTo>
                      <a:pt x="786" y="7813"/>
                      <a:pt x="1174" y="7839"/>
                      <a:pt x="1566" y="7839"/>
                    </a:cubicBezTo>
                    <a:cubicBezTo>
                      <a:pt x="3721" y="7839"/>
                      <a:pt x="6010" y="7034"/>
                      <a:pt x="7733" y="5902"/>
                    </a:cubicBezTo>
                    <a:cubicBezTo>
                      <a:pt x="9861" y="4504"/>
                      <a:pt x="11624" y="2650"/>
                      <a:pt x="13022" y="522"/>
                    </a:cubicBezTo>
                    <a:cubicBezTo>
                      <a:pt x="13200" y="278"/>
                      <a:pt x="12954" y="0"/>
                      <a:pt x="1272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5" name="Google Shape;2005;p33"/>
              <p:cNvSpPr/>
              <p:nvPr/>
            </p:nvSpPr>
            <p:spPr>
              <a:xfrm>
                <a:off x="6547500" y="2975375"/>
                <a:ext cx="246550" cy="122350"/>
              </a:xfrm>
              <a:custGeom>
                <a:rect b="b" l="l" r="r" t="t"/>
                <a:pathLst>
                  <a:path extrusionOk="0" h="4894" w="9862">
                    <a:moveTo>
                      <a:pt x="484" y="0"/>
                    </a:moveTo>
                    <a:cubicBezTo>
                      <a:pt x="247" y="0"/>
                      <a:pt x="0" y="314"/>
                      <a:pt x="183" y="543"/>
                    </a:cubicBezTo>
                    <a:cubicBezTo>
                      <a:pt x="2341" y="3431"/>
                      <a:pt x="5867" y="4798"/>
                      <a:pt x="9362" y="4890"/>
                    </a:cubicBezTo>
                    <a:cubicBezTo>
                      <a:pt x="9381" y="4892"/>
                      <a:pt x="9400" y="4893"/>
                      <a:pt x="9417" y="4893"/>
                    </a:cubicBezTo>
                    <a:cubicBezTo>
                      <a:pt x="9823" y="4893"/>
                      <a:pt x="9861" y="4251"/>
                      <a:pt x="9454" y="4251"/>
                    </a:cubicBezTo>
                    <a:cubicBezTo>
                      <a:pt x="6110" y="4160"/>
                      <a:pt x="2767" y="2853"/>
                      <a:pt x="700" y="117"/>
                    </a:cubicBezTo>
                    <a:cubicBezTo>
                      <a:pt x="639" y="34"/>
                      <a:pt x="562" y="0"/>
                      <a:pt x="48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06" name="Google Shape;2006;p33"/>
            <p:cNvGrpSpPr/>
            <p:nvPr/>
          </p:nvGrpSpPr>
          <p:grpSpPr>
            <a:xfrm rot="3504383">
              <a:off x="6844247" y="4453840"/>
              <a:ext cx="652036" cy="542559"/>
              <a:chOff x="2317175" y="2638300"/>
              <a:chExt cx="652025" cy="542550"/>
            </a:xfrm>
          </p:grpSpPr>
          <p:sp>
            <p:nvSpPr>
              <p:cNvPr id="2007" name="Google Shape;2007;p33"/>
              <p:cNvSpPr/>
              <p:nvPr/>
            </p:nvSpPr>
            <p:spPr>
              <a:xfrm>
                <a:off x="2487400" y="2638300"/>
                <a:ext cx="481800" cy="418625"/>
              </a:xfrm>
              <a:custGeom>
                <a:rect b="b" l="l" r="r" t="t"/>
                <a:pathLst>
                  <a:path extrusionOk="0" h="16745" w="19272">
                    <a:moveTo>
                      <a:pt x="10798" y="689"/>
                    </a:moveTo>
                    <a:cubicBezTo>
                      <a:pt x="11131" y="689"/>
                      <a:pt x="11482" y="753"/>
                      <a:pt x="11855" y="895"/>
                    </a:cubicBezTo>
                    <a:cubicBezTo>
                      <a:pt x="12159" y="1017"/>
                      <a:pt x="12463" y="1169"/>
                      <a:pt x="12797" y="1412"/>
                    </a:cubicBezTo>
                    <a:cubicBezTo>
                      <a:pt x="16596" y="3874"/>
                      <a:pt x="14833" y="6731"/>
                      <a:pt x="14742" y="6853"/>
                    </a:cubicBezTo>
                    <a:cubicBezTo>
                      <a:pt x="14651" y="6944"/>
                      <a:pt x="14651" y="7035"/>
                      <a:pt x="14712" y="7157"/>
                    </a:cubicBezTo>
                    <a:cubicBezTo>
                      <a:pt x="14742" y="7217"/>
                      <a:pt x="14833" y="7309"/>
                      <a:pt x="14894" y="7339"/>
                    </a:cubicBezTo>
                    <a:lnTo>
                      <a:pt x="14955" y="7369"/>
                    </a:lnTo>
                    <a:cubicBezTo>
                      <a:pt x="15229" y="7491"/>
                      <a:pt x="17599" y="8403"/>
                      <a:pt x="18298" y="10105"/>
                    </a:cubicBezTo>
                    <a:cubicBezTo>
                      <a:pt x="18602" y="10834"/>
                      <a:pt x="18572" y="11594"/>
                      <a:pt x="18238" y="12415"/>
                    </a:cubicBezTo>
                    <a:cubicBezTo>
                      <a:pt x="17284" y="14608"/>
                      <a:pt x="16032" y="15198"/>
                      <a:pt x="14675" y="15198"/>
                    </a:cubicBezTo>
                    <a:cubicBezTo>
                      <a:pt x="13869" y="15198"/>
                      <a:pt x="13027" y="14990"/>
                      <a:pt x="12189" y="14786"/>
                    </a:cubicBezTo>
                    <a:cubicBezTo>
                      <a:pt x="11412" y="14601"/>
                      <a:pt x="10669" y="14416"/>
                      <a:pt x="9994" y="14416"/>
                    </a:cubicBezTo>
                    <a:cubicBezTo>
                      <a:pt x="9560" y="14416"/>
                      <a:pt x="9153" y="14492"/>
                      <a:pt x="8785" y="14695"/>
                    </a:cubicBezTo>
                    <a:cubicBezTo>
                      <a:pt x="7472" y="15455"/>
                      <a:pt x="5653" y="16093"/>
                      <a:pt x="4148" y="16093"/>
                    </a:cubicBezTo>
                    <a:cubicBezTo>
                      <a:pt x="3667" y="16093"/>
                      <a:pt x="3217" y="16027"/>
                      <a:pt x="2827" y="15880"/>
                    </a:cubicBezTo>
                    <a:cubicBezTo>
                      <a:pt x="2006" y="15576"/>
                      <a:pt x="1520" y="14968"/>
                      <a:pt x="1307" y="14056"/>
                    </a:cubicBezTo>
                    <a:cubicBezTo>
                      <a:pt x="730" y="11746"/>
                      <a:pt x="2736" y="9619"/>
                      <a:pt x="4347" y="7947"/>
                    </a:cubicBezTo>
                    <a:cubicBezTo>
                      <a:pt x="5137" y="7096"/>
                      <a:pt x="5806" y="6427"/>
                      <a:pt x="6171" y="5728"/>
                    </a:cubicBezTo>
                    <a:cubicBezTo>
                      <a:pt x="6231" y="5546"/>
                      <a:pt x="6353" y="5363"/>
                      <a:pt x="6475" y="5120"/>
                    </a:cubicBezTo>
                    <a:cubicBezTo>
                      <a:pt x="7291" y="3407"/>
                      <a:pt x="8634" y="689"/>
                      <a:pt x="10798" y="689"/>
                    </a:cubicBezTo>
                    <a:close/>
                    <a:moveTo>
                      <a:pt x="10730" y="0"/>
                    </a:moveTo>
                    <a:cubicBezTo>
                      <a:pt x="8196" y="0"/>
                      <a:pt x="6704" y="3062"/>
                      <a:pt x="5867" y="4816"/>
                    </a:cubicBezTo>
                    <a:cubicBezTo>
                      <a:pt x="5745" y="5059"/>
                      <a:pt x="5623" y="5242"/>
                      <a:pt x="5563" y="5424"/>
                    </a:cubicBezTo>
                    <a:cubicBezTo>
                      <a:pt x="5259" y="6002"/>
                      <a:pt x="4560" y="6731"/>
                      <a:pt x="3830" y="7491"/>
                    </a:cubicBezTo>
                    <a:cubicBezTo>
                      <a:pt x="2128" y="9315"/>
                      <a:pt x="0" y="11564"/>
                      <a:pt x="639" y="14208"/>
                    </a:cubicBezTo>
                    <a:cubicBezTo>
                      <a:pt x="912" y="15363"/>
                      <a:pt x="1550" y="16123"/>
                      <a:pt x="2554" y="16488"/>
                    </a:cubicBezTo>
                    <a:cubicBezTo>
                      <a:pt x="3032" y="16668"/>
                      <a:pt x="3556" y="16744"/>
                      <a:pt x="4098" y="16744"/>
                    </a:cubicBezTo>
                    <a:cubicBezTo>
                      <a:pt x="5931" y="16744"/>
                      <a:pt x="7962" y="15875"/>
                      <a:pt x="9089" y="15242"/>
                    </a:cubicBezTo>
                    <a:cubicBezTo>
                      <a:pt x="9358" y="15084"/>
                      <a:pt x="9674" y="15023"/>
                      <a:pt x="10021" y="15023"/>
                    </a:cubicBezTo>
                    <a:cubicBezTo>
                      <a:pt x="10613" y="15023"/>
                      <a:pt x="11298" y="15202"/>
                      <a:pt x="12007" y="15394"/>
                    </a:cubicBezTo>
                    <a:cubicBezTo>
                      <a:pt x="12843" y="15608"/>
                      <a:pt x="13755" y="15840"/>
                      <a:pt x="14661" y="15840"/>
                    </a:cubicBezTo>
                    <a:cubicBezTo>
                      <a:pt x="16192" y="15840"/>
                      <a:pt x="17708" y="15179"/>
                      <a:pt x="18815" y="12658"/>
                    </a:cubicBezTo>
                    <a:cubicBezTo>
                      <a:pt x="19210" y="11655"/>
                      <a:pt x="19271" y="10713"/>
                      <a:pt x="18876" y="9801"/>
                    </a:cubicBezTo>
                    <a:cubicBezTo>
                      <a:pt x="18177" y="8160"/>
                      <a:pt x="16262" y="7187"/>
                      <a:pt x="15472" y="6853"/>
                    </a:cubicBezTo>
                    <a:cubicBezTo>
                      <a:pt x="15867" y="5880"/>
                      <a:pt x="16688" y="3144"/>
                      <a:pt x="13131" y="834"/>
                    </a:cubicBezTo>
                    <a:cubicBezTo>
                      <a:pt x="12766" y="621"/>
                      <a:pt x="12371" y="409"/>
                      <a:pt x="12037" y="257"/>
                    </a:cubicBezTo>
                    <a:cubicBezTo>
                      <a:pt x="11573" y="80"/>
                      <a:pt x="11138" y="0"/>
                      <a:pt x="1073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8" name="Google Shape;2008;p33"/>
              <p:cNvSpPr/>
              <p:nvPr/>
            </p:nvSpPr>
            <p:spPr>
              <a:xfrm>
                <a:off x="2613850" y="2873975"/>
                <a:ext cx="308225" cy="150025"/>
              </a:xfrm>
              <a:custGeom>
                <a:rect b="b" l="l" r="r" t="t"/>
                <a:pathLst>
                  <a:path extrusionOk="0" h="6001" w="12329">
                    <a:moveTo>
                      <a:pt x="11537" y="0"/>
                    </a:moveTo>
                    <a:cubicBezTo>
                      <a:pt x="11349" y="0"/>
                      <a:pt x="11166" y="134"/>
                      <a:pt x="11234" y="374"/>
                    </a:cubicBezTo>
                    <a:cubicBezTo>
                      <a:pt x="11569" y="1590"/>
                      <a:pt x="11660" y="2988"/>
                      <a:pt x="10414" y="3717"/>
                    </a:cubicBezTo>
                    <a:cubicBezTo>
                      <a:pt x="9860" y="4050"/>
                      <a:pt x="9218" y="4161"/>
                      <a:pt x="8556" y="4161"/>
                    </a:cubicBezTo>
                    <a:cubicBezTo>
                      <a:pt x="7766" y="4161"/>
                      <a:pt x="6947" y="4002"/>
                      <a:pt x="6219" y="3869"/>
                    </a:cubicBezTo>
                    <a:cubicBezTo>
                      <a:pt x="5536" y="3756"/>
                      <a:pt x="4864" y="3606"/>
                      <a:pt x="4198" y="3606"/>
                    </a:cubicBezTo>
                    <a:cubicBezTo>
                      <a:pt x="3796" y="3606"/>
                      <a:pt x="3397" y="3660"/>
                      <a:pt x="2997" y="3809"/>
                    </a:cubicBezTo>
                    <a:cubicBezTo>
                      <a:pt x="2024" y="4143"/>
                      <a:pt x="1295" y="4964"/>
                      <a:pt x="292" y="5389"/>
                    </a:cubicBezTo>
                    <a:cubicBezTo>
                      <a:pt x="0" y="5522"/>
                      <a:pt x="171" y="6001"/>
                      <a:pt x="461" y="6001"/>
                    </a:cubicBezTo>
                    <a:cubicBezTo>
                      <a:pt x="504" y="6001"/>
                      <a:pt x="549" y="5990"/>
                      <a:pt x="596" y="5967"/>
                    </a:cubicBezTo>
                    <a:cubicBezTo>
                      <a:pt x="1721" y="5511"/>
                      <a:pt x="2572" y="4477"/>
                      <a:pt x="3787" y="4265"/>
                    </a:cubicBezTo>
                    <a:cubicBezTo>
                      <a:pt x="3934" y="4239"/>
                      <a:pt x="4085" y="4228"/>
                      <a:pt x="4237" y="4228"/>
                    </a:cubicBezTo>
                    <a:cubicBezTo>
                      <a:pt x="4812" y="4228"/>
                      <a:pt x="5411" y="4381"/>
                      <a:pt x="5915" y="4477"/>
                    </a:cubicBezTo>
                    <a:cubicBezTo>
                      <a:pt x="6675" y="4629"/>
                      <a:pt x="7496" y="4781"/>
                      <a:pt x="8286" y="4812"/>
                    </a:cubicBezTo>
                    <a:cubicBezTo>
                      <a:pt x="8419" y="4822"/>
                      <a:pt x="8552" y="4827"/>
                      <a:pt x="8685" y="4827"/>
                    </a:cubicBezTo>
                    <a:cubicBezTo>
                      <a:pt x="9739" y="4827"/>
                      <a:pt x="10779" y="4497"/>
                      <a:pt x="11508" y="3687"/>
                    </a:cubicBezTo>
                    <a:cubicBezTo>
                      <a:pt x="12329" y="2775"/>
                      <a:pt x="12207" y="1316"/>
                      <a:pt x="11873" y="252"/>
                    </a:cubicBezTo>
                    <a:cubicBezTo>
                      <a:pt x="11833" y="80"/>
                      <a:pt x="11683" y="0"/>
                      <a:pt x="115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9" name="Google Shape;2009;p33"/>
              <p:cNvSpPr/>
              <p:nvPr/>
            </p:nvSpPr>
            <p:spPr>
              <a:xfrm>
                <a:off x="2379500" y="2986150"/>
                <a:ext cx="157300" cy="194700"/>
              </a:xfrm>
              <a:custGeom>
                <a:rect b="b" l="l" r="r" t="t"/>
                <a:pathLst>
                  <a:path extrusionOk="0" h="7788" w="6292">
                    <a:moveTo>
                      <a:pt x="4255" y="1510"/>
                    </a:moveTo>
                    <a:lnTo>
                      <a:pt x="4255" y="1510"/>
                    </a:lnTo>
                    <a:cubicBezTo>
                      <a:pt x="3222" y="2848"/>
                      <a:pt x="2614" y="4276"/>
                      <a:pt x="2128" y="5462"/>
                    </a:cubicBezTo>
                    <a:cubicBezTo>
                      <a:pt x="1828" y="6180"/>
                      <a:pt x="1411" y="7134"/>
                      <a:pt x="1166" y="7134"/>
                    </a:cubicBezTo>
                    <a:cubicBezTo>
                      <a:pt x="1163" y="7134"/>
                      <a:pt x="1159" y="7134"/>
                      <a:pt x="1155" y="7133"/>
                    </a:cubicBezTo>
                    <a:cubicBezTo>
                      <a:pt x="1125" y="7103"/>
                      <a:pt x="1125" y="7103"/>
                      <a:pt x="1094" y="7103"/>
                    </a:cubicBezTo>
                    <a:cubicBezTo>
                      <a:pt x="942" y="7012"/>
                      <a:pt x="851" y="6951"/>
                      <a:pt x="790" y="6799"/>
                    </a:cubicBezTo>
                    <a:cubicBezTo>
                      <a:pt x="608" y="6069"/>
                      <a:pt x="1125" y="4671"/>
                      <a:pt x="2067" y="3364"/>
                    </a:cubicBezTo>
                    <a:cubicBezTo>
                      <a:pt x="2675" y="2574"/>
                      <a:pt x="3526" y="1966"/>
                      <a:pt x="4255" y="1510"/>
                    </a:cubicBezTo>
                    <a:close/>
                    <a:moveTo>
                      <a:pt x="5936" y="1"/>
                    </a:moveTo>
                    <a:cubicBezTo>
                      <a:pt x="5898" y="1"/>
                      <a:pt x="5866" y="16"/>
                      <a:pt x="5866" y="51"/>
                    </a:cubicBezTo>
                    <a:cubicBezTo>
                      <a:pt x="5775" y="112"/>
                      <a:pt x="3131" y="1024"/>
                      <a:pt x="1672" y="3000"/>
                    </a:cubicBezTo>
                    <a:cubicBezTo>
                      <a:pt x="517" y="4519"/>
                      <a:pt x="0" y="6069"/>
                      <a:pt x="243" y="6981"/>
                    </a:cubicBezTo>
                    <a:cubicBezTo>
                      <a:pt x="365" y="7407"/>
                      <a:pt x="669" y="7650"/>
                      <a:pt x="1094" y="7772"/>
                    </a:cubicBezTo>
                    <a:cubicBezTo>
                      <a:pt x="1148" y="7782"/>
                      <a:pt x="1201" y="7788"/>
                      <a:pt x="1252" y="7788"/>
                    </a:cubicBezTo>
                    <a:cubicBezTo>
                      <a:pt x="1915" y="7788"/>
                      <a:pt x="2317" y="6888"/>
                      <a:pt x="2796" y="5674"/>
                    </a:cubicBezTo>
                    <a:cubicBezTo>
                      <a:pt x="3435" y="4124"/>
                      <a:pt x="4316" y="1996"/>
                      <a:pt x="6140" y="598"/>
                    </a:cubicBezTo>
                    <a:cubicBezTo>
                      <a:pt x="6262" y="477"/>
                      <a:pt x="6292" y="325"/>
                      <a:pt x="6231" y="173"/>
                    </a:cubicBezTo>
                    <a:cubicBezTo>
                      <a:pt x="6170" y="112"/>
                      <a:pt x="6110" y="82"/>
                      <a:pt x="6018" y="21"/>
                    </a:cubicBezTo>
                    <a:cubicBezTo>
                      <a:pt x="5993" y="8"/>
                      <a:pt x="5963" y="1"/>
                      <a:pt x="593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0" name="Google Shape;2010;p33"/>
              <p:cNvSpPr/>
              <p:nvPr/>
            </p:nvSpPr>
            <p:spPr>
              <a:xfrm>
                <a:off x="2317175" y="2996425"/>
                <a:ext cx="125400" cy="71050"/>
              </a:xfrm>
              <a:custGeom>
                <a:rect b="b" l="l" r="r" t="t"/>
                <a:pathLst>
                  <a:path extrusionOk="0" h="2842" w="5016">
                    <a:moveTo>
                      <a:pt x="1463" y="647"/>
                    </a:moveTo>
                    <a:cubicBezTo>
                      <a:pt x="1618" y="647"/>
                      <a:pt x="1806" y="682"/>
                      <a:pt x="2037" y="765"/>
                    </a:cubicBezTo>
                    <a:cubicBezTo>
                      <a:pt x="2706" y="1038"/>
                      <a:pt x="3435" y="1646"/>
                      <a:pt x="3922" y="2041"/>
                    </a:cubicBezTo>
                    <a:cubicBezTo>
                      <a:pt x="3516" y="2106"/>
                      <a:pt x="2962" y="2171"/>
                      <a:pt x="2418" y="2171"/>
                    </a:cubicBezTo>
                    <a:cubicBezTo>
                      <a:pt x="1945" y="2171"/>
                      <a:pt x="1479" y="2122"/>
                      <a:pt x="1125" y="1981"/>
                    </a:cubicBezTo>
                    <a:cubicBezTo>
                      <a:pt x="913" y="1889"/>
                      <a:pt x="761" y="1798"/>
                      <a:pt x="730" y="1677"/>
                    </a:cubicBezTo>
                    <a:cubicBezTo>
                      <a:pt x="639" y="1555"/>
                      <a:pt x="700" y="1403"/>
                      <a:pt x="761" y="1190"/>
                    </a:cubicBezTo>
                    <a:cubicBezTo>
                      <a:pt x="871" y="902"/>
                      <a:pt x="1047" y="647"/>
                      <a:pt x="1463" y="647"/>
                    </a:cubicBezTo>
                    <a:close/>
                    <a:moveTo>
                      <a:pt x="1448" y="1"/>
                    </a:moveTo>
                    <a:cubicBezTo>
                      <a:pt x="665" y="1"/>
                      <a:pt x="317" y="547"/>
                      <a:pt x="153" y="947"/>
                    </a:cubicBezTo>
                    <a:cubicBezTo>
                      <a:pt x="1" y="1342"/>
                      <a:pt x="1" y="1677"/>
                      <a:pt x="122" y="1981"/>
                    </a:cubicBezTo>
                    <a:cubicBezTo>
                      <a:pt x="244" y="2254"/>
                      <a:pt x="517" y="2467"/>
                      <a:pt x="882" y="2619"/>
                    </a:cubicBezTo>
                    <a:cubicBezTo>
                      <a:pt x="1332" y="2786"/>
                      <a:pt x="1914" y="2842"/>
                      <a:pt x="2489" y="2842"/>
                    </a:cubicBezTo>
                    <a:cubicBezTo>
                      <a:pt x="3585" y="2842"/>
                      <a:pt x="4652" y="2639"/>
                      <a:pt x="4712" y="2619"/>
                    </a:cubicBezTo>
                    <a:cubicBezTo>
                      <a:pt x="4834" y="2589"/>
                      <a:pt x="4955" y="2497"/>
                      <a:pt x="4986" y="2406"/>
                    </a:cubicBezTo>
                    <a:cubicBezTo>
                      <a:pt x="5016" y="2285"/>
                      <a:pt x="4986" y="2133"/>
                      <a:pt x="4925" y="2041"/>
                    </a:cubicBezTo>
                    <a:cubicBezTo>
                      <a:pt x="4834" y="1981"/>
                      <a:pt x="3496" y="613"/>
                      <a:pt x="2250" y="157"/>
                    </a:cubicBezTo>
                    <a:cubicBezTo>
                      <a:pt x="1941" y="47"/>
                      <a:pt x="1676" y="1"/>
                      <a:pt x="144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11" name="Google Shape;2011;p33"/>
            <p:cNvGrpSpPr/>
            <p:nvPr/>
          </p:nvGrpSpPr>
          <p:grpSpPr>
            <a:xfrm rot="1781708">
              <a:off x="7529884" y="4464737"/>
              <a:ext cx="775899" cy="520766"/>
              <a:chOff x="6587025" y="4699175"/>
              <a:chExt cx="775875" cy="520750"/>
            </a:xfrm>
          </p:grpSpPr>
          <p:sp>
            <p:nvSpPr>
              <p:cNvPr id="2012" name="Google Shape;2012;p33"/>
              <p:cNvSpPr/>
              <p:nvPr/>
            </p:nvSpPr>
            <p:spPr>
              <a:xfrm>
                <a:off x="6587025" y="4699175"/>
                <a:ext cx="775875" cy="520750"/>
              </a:xfrm>
              <a:custGeom>
                <a:rect b="b" l="l" r="r" t="t"/>
                <a:pathLst>
                  <a:path extrusionOk="0" h="20830" w="31035">
                    <a:moveTo>
                      <a:pt x="3274" y="706"/>
                    </a:moveTo>
                    <a:cubicBezTo>
                      <a:pt x="3307" y="706"/>
                      <a:pt x="3340" y="708"/>
                      <a:pt x="3374" y="710"/>
                    </a:cubicBezTo>
                    <a:cubicBezTo>
                      <a:pt x="3496" y="710"/>
                      <a:pt x="3830" y="741"/>
                      <a:pt x="3860" y="771"/>
                    </a:cubicBezTo>
                    <a:cubicBezTo>
                      <a:pt x="3921" y="802"/>
                      <a:pt x="3952" y="954"/>
                      <a:pt x="3952" y="1075"/>
                    </a:cubicBezTo>
                    <a:cubicBezTo>
                      <a:pt x="4043" y="1379"/>
                      <a:pt x="4134" y="1835"/>
                      <a:pt x="4438" y="2534"/>
                    </a:cubicBezTo>
                    <a:cubicBezTo>
                      <a:pt x="4278" y="2466"/>
                      <a:pt x="4085" y="2432"/>
                      <a:pt x="3857" y="2432"/>
                    </a:cubicBezTo>
                    <a:cubicBezTo>
                      <a:pt x="3781" y="2432"/>
                      <a:pt x="3701" y="2435"/>
                      <a:pt x="3617" y="2443"/>
                    </a:cubicBezTo>
                    <a:cubicBezTo>
                      <a:pt x="2857" y="2473"/>
                      <a:pt x="2037" y="2899"/>
                      <a:pt x="1338" y="3689"/>
                    </a:cubicBezTo>
                    <a:cubicBezTo>
                      <a:pt x="1398" y="3324"/>
                      <a:pt x="1459" y="2990"/>
                      <a:pt x="1550" y="2717"/>
                    </a:cubicBezTo>
                    <a:cubicBezTo>
                      <a:pt x="1757" y="2097"/>
                      <a:pt x="2220" y="706"/>
                      <a:pt x="3274" y="706"/>
                    </a:cubicBezTo>
                    <a:close/>
                    <a:moveTo>
                      <a:pt x="28937" y="14290"/>
                    </a:moveTo>
                    <a:cubicBezTo>
                      <a:pt x="29689" y="14290"/>
                      <a:pt x="30289" y="14358"/>
                      <a:pt x="30335" y="14571"/>
                    </a:cubicBezTo>
                    <a:cubicBezTo>
                      <a:pt x="30365" y="14753"/>
                      <a:pt x="30365" y="14996"/>
                      <a:pt x="30274" y="15209"/>
                    </a:cubicBezTo>
                    <a:cubicBezTo>
                      <a:pt x="30031" y="16151"/>
                      <a:pt x="28998" y="17154"/>
                      <a:pt x="27478" y="17975"/>
                    </a:cubicBezTo>
                    <a:cubicBezTo>
                      <a:pt x="27751" y="17185"/>
                      <a:pt x="27782" y="16455"/>
                      <a:pt x="27539" y="15787"/>
                    </a:cubicBezTo>
                    <a:cubicBezTo>
                      <a:pt x="27356" y="15179"/>
                      <a:pt x="26991" y="14723"/>
                      <a:pt x="26627" y="14419"/>
                    </a:cubicBezTo>
                    <a:cubicBezTo>
                      <a:pt x="27280" y="14358"/>
                      <a:pt x="28185" y="14290"/>
                      <a:pt x="28937" y="14290"/>
                    </a:cubicBezTo>
                    <a:close/>
                    <a:moveTo>
                      <a:pt x="3725" y="3080"/>
                    </a:moveTo>
                    <a:cubicBezTo>
                      <a:pt x="4440" y="3080"/>
                      <a:pt x="4896" y="3478"/>
                      <a:pt x="4955" y="3507"/>
                    </a:cubicBezTo>
                    <a:cubicBezTo>
                      <a:pt x="5441" y="4419"/>
                      <a:pt x="6231" y="5635"/>
                      <a:pt x="7447" y="7185"/>
                    </a:cubicBezTo>
                    <a:cubicBezTo>
                      <a:pt x="12331" y="13493"/>
                      <a:pt x="21942" y="14547"/>
                      <a:pt x="24366" y="14547"/>
                    </a:cubicBezTo>
                    <a:cubicBezTo>
                      <a:pt x="24476" y="14547"/>
                      <a:pt x="24572" y="14544"/>
                      <a:pt x="24651" y="14540"/>
                    </a:cubicBezTo>
                    <a:cubicBezTo>
                      <a:pt x="24925" y="14540"/>
                      <a:pt x="25259" y="14480"/>
                      <a:pt x="25624" y="14449"/>
                    </a:cubicBezTo>
                    <a:cubicBezTo>
                      <a:pt x="25836" y="14571"/>
                      <a:pt x="26627" y="15057"/>
                      <a:pt x="26900" y="15939"/>
                    </a:cubicBezTo>
                    <a:cubicBezTo>
                      <a:pt x="27143" y="16638"/>
                      <a:pt x="27022" y="17458"/>
                      <a:pt x="26566" y="18370"/>
                    </a:cubicBezTo>
                    <a:cubicBezTo>
                      <a:pt x="25988" y="18613"/>
                      <a:pt x="25381" y="18857"/>
                      <a:pt x="24712" y="19069"/>
                    </a:cubicBezTo>
                    <a:cubicBezTo>
                      <a:pt x="22782" y="19736"/>
                      <a:pt x="20491" y="20155"/>
                      <a:pt x="18071" y="20155"/>
                    </a:cubicBezTo>
                    <a:cubicBezTo>
                      <a:pt x="14203" y="20155"/>
                      <a:pt x="10003" y="19085"/>
                      <a:pt x="6414" y="16243"/>
                    </a:cubicBezTo>
                    <a:cubicBezTo>
                      <a:pt x="2523" y="13112"/>
                      <a:pt x="1186" y="8218"/>
                      <a:pt x="1246" y="4783"/>
                    </a:cubicBezTo>
                    <a:cubicBezTo>
                      <a:pt x="1246" y="4783"/>
                      <a:pt x="1307" y="4783"/>
                      <a:pt x="1307" y="4753"/>
                    </a:cubicBezTo>
                    <a:cubicBezTo>
                      <a:pt x="2097" y="3720"/>
                      <a:pt x="2888" y="3173"/>
                      <a:pt x="3648" y="3081"/>
                    </a:cubicBezTo>
                    <a:cubicBezTo>
                      <a:pt x="3674" y="3080"/>
                      <a:pt x="3700" y="3080"/>
                      <a:pt x="3725" y="3080"/>
                    </a:cubicBezTo>
                    <a:close/>
                    <a:moveTo>
                      <a:pt x="3232" y="1"/>
                    </a:moveTo>
                    <a:cubicBezTo>
                      <a:pt x="2173" y="1"/>
                      <a:pt x="1341" y="904"/>
                      <a:pt x="912" y="2534"/>
                    </a:cubicBezTo>
                    <a:cubicBezTo>
                      <a:pt x="0" y="5878"/>
                      <a:pt x="1003" y="12717"/>
                      <a:pt x="6018" y="16729"/>
                    </a:cubicBezTo>
                    <a:cubicBezTo>
                      <a:pt x="9732" y="19726"/>
                      <a:pt x="14111" y="20829"/>
                      <a:pt x="18142" y="20829"/>
                    </a:cubicBezTo>
                    <a:cubicBezTo>
                      <a:pt x="20611" y="20829"/>
                      <a:pt x="22950" y="20415"/>
                      <a:pt x="24925" y="19769"/>
                    </a:cubicBezTo>
                    <a:cubicBezTo>
                      <a:pt x="28207" y="18705"/>
                      <a:pt x="30487" y="17033"/>
                      <a:pt x="30943" y="15361"/>
                    </a:cubicBezTo>
                    <a:cubicBezTo>
                      <a:pt x="31004" y="15057"/>
                      <a:pt x="31034" y="14723"/>
                      <a:pt x="30973" y="14419"/>
                    </a:cubicBezTo>
                    <a:cubicBezTo>
                      <a:pt x="30880" y="13800"/>
                      <a:pt x="30103" y="13598"/>
                      <a:pt x="28844" y="13598"/>
                    </a:cubicBezTo>
                    <a:cubicBezTo>
                      <a:pt x="28063" y="13598"/>
                      <a:pt x="27095" y="13676"/>
                      <a:pt x="25988" y="13781"/>
                    </a:cubicBezTo>
                    <a:cubicBezTo>
                      <a:pt x="25502" y="13811"/>
                      <a:pt x="25016" y="13841"/>
                      <a:pt x="24621" y="13872"/>
                    </a:cubicBezTo>
                    <a:cubicBezTo>
                      <a:pt x="24525" y="13878"/>
                      <a:pt x="24406" y="13882"/>
                      <a:pt x="24264" y="13882"/>
                    </a:cubicBezTo>
                    <a:cubicBezTo>
                      <a:pt x="21793" y="13882"/>
                      <a:pt x="12623" y="12770"/>
                      <a:pt x="7994" y="6790"/>
                    </a:cubicBezTo>
                    <a:cubicBezTo>
                      <a:pt x="5137" y="3142"/>
                      <a:pt x="4742" y="1531"/>
                      <a:pt x="4590" y="893"/>
                    </a:cubicBezTo>
                    <a:cubicBezTo>
                      <a:pt x="4438" y="194"/>
                      <a:pt x="4256" y="103"/>
                      <a:pt x="3435" y="11"/>
                    </a:cubicBezTo>
                    <a:cubicBezTo>
                      <a:pt x="3366" y="4"/>
                      <a:pt x="3299" y="1"/>
                      <a:pt x="32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3" name="Google Shape;2013;p33"/>
              <p:cNvSpPr/>
              <p:nvPr/>
            </p:nvSpPr>
            <p:spPr>
              <a:xfrm>
                <a:off x="6642475" y="4897775"/>
                <a:ext cx="572225" cy="268200"/>
              </a:xfrm>
              <a:custGeom>
                <a:rect b="b" l="l" r="r" t="t"/>
                <a:pathLst>
                  <a:path extrusionOk="0" h="10728" w="22889">
                    <a:moveTo>
                      <a:pt x="670" y="1"/>
                    </a:moveTo>
                    <a:cubicBezTo>
                      <a:pt x="518" y="1"/>
                      <a:pt x="366" y="92"/>
                      <a:pt x="335" y="244"/>
                    </a:cubicBezTo>
                    <a:lnTo>
                      <a:pt x="335" y="274"/>
                    </a:lnTo>
                    <a:cubicBezTo>
                      <a:pt x="335" y="426"/>
                      <a:pt x="1" y="3952"/>
                      <a:pt x="6475" y="8207"/>
                    </a:cubicBezTo>
                    <a:cubicBezTo>
                      <a:pt x="9430" y="10186"/>
                      <a:pt x="12985" y="10728"/>
                      <a:pt x="16010" y="10728"/>
                    </a:cubicBezTo>
                    <a:cubicBezTo>
                      <a:pt x="19583" y="10728"/>
                      <a:pt x="22415" y="9973"/>
                      <a:pt x="22646" y="9940"/>
                    </a:cubicBezTo>
                    <a:cubicBezTo>
                      <a:pt x="22828" y="9879"/>
                      <a:pt x="22889" y="9697"/>
                      <a:pt x="22859" y="9514"/>
                    </a:cubicBezTo>
                    <a:cubicBezTo>
                      <a:pt x="22832" y="9355"/>
                      <a:pt x="22690" y="9266"/>
                      <a:pt x="22512" y="9266"/>
                    </a:cubicBezTo>
                    <a:cubicBezTo>
                      <a:pt x="22487" y="9266"/>
                      <a:pt x="22460" y="9267"/>
                      <a:pt x="22433" y="9271"/>
                    </a:cubicBezTo>
                    <a:cubicBezTo>
                      <a:pt x="22400" y="9305"/>
                      <a:pt x="19555" y="10064"/>
                      <a:pt x="15975" y="10064"/>
                    </a:cubicBezTo>
                    <a:cubicBezTo>
                      <a:pt x="13043" y="10064"/>
                      <a:pt x="9618" y="9555"/>
                      <a:pt x="6840" y="7721"/>
                    </a:cubicBezTo>
                    <a:cubicBezTo>
                      <a:pt x="761" y="3678"/>
                      <a:pt x="974" y="426"/>
                      <a:pt x="974" y="396"/>
                    </a:cubicBezTo>
                    <a:cubicBezTo>
                      <a:pt x="1004" y="183"/>
                      <a:pt x="852" y="31"/>
                      <a:pt x="67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4" name="Google Shape;2014;p33"/>
              <p:cNvSpPr/>
              <p:nvPr/>
            </p:nvSpPr>
            <p:spPr>
              <a:xfrm>
                <a:off x="6693400" y="4910550"/>
                <a:ext cx="215075" cy="186450"/>
              </a:xfrm>
              <a:custGeom>
                <a:rect b="b" l="l" r="r" t="t"/>
                <a:pathLst>
                  <a:path extrusionOk="0" h="7458" w="8603">
                    <a:moveTo>
                      <a:pt x="392" y="0"/>
                    </a:moveTo>
                    <a:cubicBezTo>
                      <a:pt x="344" y="0"/>
                      <a:pt x="294" y="12"/>
                      <a:pt x="244" y="37"/>
                    </a:cubicBezTo>
                    <a:cubicBezTo>
                      <a:pt x="122" y="37"/>
                      <a:pt x="31" y="98"/>
                      <a:pt x="31" y="219"/>
                    </a:cubicBezTo>
                    <a:cubicBezTo>
                      <a:pt x="1" y="310"/>
                      <a:pt x="31" y="371"/>
                      <a:pt x="31" y="462"/>
                    </a:cubicBezTo>
                    <a:cubicBezTo>
                      <a:pt x="2463" y="5933"/>
                      <a:pt x="7903" y="7362"/>
                      <a:pt x="8147" y="7453"/>
                    </a:cubicBezTo>
                    <a:cubicBezTo>
                      <a:pt x="8166" y="7456"/>
                      <a:pt x="8184" y="7458"/>
                      <a:pt x="8203" y="7458"/>
                    </a:cubicBezTo>
                    <a:cubicBezTo>
                      <a:pt x="8360" y="7458"/>
                      <a:pt x="8487" y="7346"/>
                      <a:pt x="8542" y="7210"/>
                    </a:cubicBezTo>
                    <a:cubicBezTo>
                      <a:pt x="8602" y="7028"/>
                      <a:pt x="8481" y="6876"/>
                      <a:pt x="8329" y="6785"/>
                    </a:cubicBezTo>
                    <a:cubicBezTo>
                      <a:pt x="8299" y="6785"/>
                      <a:pt x="2979" y="5356"/>
                      <a:pt x="700" y="189"/>
                    </a:cubicBezTo>
                    <a:cubicBezTo>
                      <a:pt x="634" y="79"/>
                      <a:pt x="520" y="0"/>
                      <a:pt x="39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15" name="Google Shape;2015;p33"/>
            <p:cNvGrpSpPr/>
            <p:nvPr/>
          </p:nvGrpSpPr>
          <p:grpSpPr>
            <a:xfrm>
              <a:off x="8847788" y="4070213"/>
              <a:ext cx="571450" cy="538350"/>
              <a:chOff x="5765575" y="1447475"/>
              <a:chExt cx="571450" cy="538350"/>
            </a:xfrm>
          </p:grpSpPr>
          <p:sp>
            <p:nvSpPr>
              <p:cNvPr id="2016" name="Google Shape;2016;p33"/>
              <p:cNvSpPr/>
              <p:nvPr/>
            </p:nvSpPr>
            <p:spPr>
              <a:xfrm>
                <a:off x="5765575" y="1447475"/>
                <a:ext cx="571450" cy="538350"/>
              </a:xfrm>
              <a:custGeom>
                <a:rect b="b" l="l" r="r" t="t"/>
                <a:pathLst>
                  <a:path extrusionOk="0" h="21534" w="22858">
                    <a:moveTo>
                      <a:pt x="13861" y="3178"/>
                    </a:moveTo>
                    <a:cubicBezTo>
                      <a:pt x="14529" y="3755"/>
                      <a:pt x="16657" y="5701"/>
                      <a:pt x="16931" y="8345"/>
                    </a:cubicBezTo>
                    <a:cubicBezTo>
                      <a:pt x="17144" y="10260"/>
                      <a:pt x="16323" y="12114"/>
                      <a:pt x="14621" y="13938"/>
                    </a:cubicBezTo>
                    <a:cubicBezTo>
                      <a:pt x="12435" y="16281"/>
                      <a:pt x="10215" y="17012"/>
                      <a:pt x="8299" y="17012"/>
                    </a:cubicBezTo>
                    <a:cubicBezTo>
                      <a:pt x="5766" y="17012"/>
                      <a:pt x="3763" y="15734"/>
                      <a:pt x="3070" y="15215"/>
                    </a:cubicBezTo>
                    <a:lnTo>
                      <a:pt x="13861" y="3178"/>
                    </a:lnTo>
                    <a:close/>
                    <a:moveTo>
                      <a:pt x="15046" y="1932"/>
                    </a:moveTo>
                    <a:cubicBezTo>
                      <a:pt x="15806" y="2570"/>
                      <a:pt x="18420" y="4971"/>
                      <a:pt x="18724" y="8315"/>
                    </a:cubicBezTo>
                    <a:cubicBezTo>
                      <a:pt x="18906" y="10625"/>
                      <a:pt x="17964" y="12904"/>
                      <a:pt x="15897" y="15123"/>
                    </a:cubicBezTo>
                    <a:cubicBezTo>
                      <a:pt x="13287" y="17885"/>
                      <a:pt x="10678" y="18757"/>
                      <a:pt x="8422" y="18757"/>
                    </a:cubicBezTo>
                    <a:cubicBezTo>
                      <a:pt x="5266" y="18757"/>
                      <a:pt x="2804" y="17051"/>
                      <a:pt x="2006" y="16430"/>
                    </a:cubicBezTo>
                    <a:lnTo>
                      <a:pt x="2614" y="15762"/>
                    </a:lnTo>
                    <a:cubicBezTo>
                      <a:pt x="3329" y="16284"/>
                      <a:pt x="5530" y="17675"/>
                      <a:pt x="8309" y="17675"/>
                    </a:cubicBezTo>
                    <a:cubicBezTo>
                      <a:pt x="10380" y="17675"/>
                      <a:pt x="12771" y="16903"/>
                      <a:pt x="15107" y="14424"/>
                    </a:cubicBezTo>
                    <a:cubicBezTo>
                      <a:pt x="16961" y="12449"/>
                      <a:pt x="17812" y="10412"/>
                      <a:pt x="17630" y="8315"/>
                    </a:cubicBezTo>
                    <a:cubicBezTo>
                      <a:pt x="17569" y="8132"/>
                      <a:pt x="17569" y="7920"/>
                      <a:pt x="17539" y="7707"/>
                    </a:cubicBezTo>
                    <a:cubicBezTo>
                      <a:pt x="17052" y="5123"/>
                      <a:pt x="15107" y="3299"/>
                      <a:pt x="14347" y="2692"/>
                    </a:cubicBezTo>
                    <a:lnTo>
                      <a:pt x="15046" y="1932"/>
                    </a:lnTo>
                    <a:close/>
                    <a:moveTo>
                      <a:pt x="16019" y="746"/>
                    </a:moveTo>
                    <a:cubicBezTo>
                      <a:pt x="17052" y="1476"/>
                      <a:pt x="20852" y="4515"/>
                      <a:pt x="21612" y="8467"/>
                    </a:cubicBezTo>
                    <a:cubicBezTo>
                      <a:pt x="22189" y="11385"/>
                      <a:pt x="20973" y="14242"/>
                      <a:pt x="17995" y="16886"/>
                    </a:cubicBezTo>
                    <a:cubicBezTo>
                      <a:pt x="14601" y="19912"/>
                      <a:pt x="11449" y="20895"/>
                      <a:pt x="8785" y="20895"/>
                    </a:cubicBezTo>
                    <a:cubicBezTo>
                      <a:pt x="4624" y="20895"/>
                      <a:pt x="1655" y="18497"/>
                      <a:pt x="821" y="17737"/>
                    </a:cubicBezTo>
                    <a:lnTo>
                      <a:pt x="1520" y="16917"/>
                    </a:lnTo>
                    <a:cubicBezTo>
                      <a:pt x="2340" y="17540"/>
                      <a:pt x="5019" y="19386"/>
                      <a:pt x="8424" y="19386"/>
                    </a:cubicBezTo>
                    <a:cubicBezTo>
                      <a:pt x="10828" y="19386"/>
                      <a:pt x="13594" y="18467"/>
                      <a:pt x="16323" y="15549"/>
                    </a:cubicBezTo>
                    <a:cubicBezTo>
                      <a:pt x="18542" y="13208"/>
                      <a:pt x="19545" y="10746"/>
                      <a:pt x="19332" y="8224"/>
                    </a:cubicBezTo>
                    <a:lnTo>
                      <a:pt x="19210" y="7433"/>
                    </a:lnTo>
                    <a:cubicBezTo>
                      <a:pt x="18603" y="4272"/>
                      <a:pt x="16201" y="2084"/>
                      <a:pt x="15411" y="1445"/>
                    </a:cubicBezTo>
                    <a:lnTo>
                      <a:pt x="16019" y="746"/>
                    </a:lnTo>
                    <a:close/>
                    <a:moveTo>
                      <a:pt x="16001" y="0"/>
                    </a:moveTo>
                    <a:cubicBezTo>
                      <a:pt x="15916" y="0"/>
                      <a:pt x="15827" y="40"/>
                      <a:pt x="15776" y="108"/>
                    </a:cubicBezTo>
                    <a:lnTo>
                      <a:pt x="1247" y="16278"/>
                    </a:lnTo>
                    <a:lnTo>
                      <a:pt x="92" y="17555"/>
                    </a:lnTo>
                    <a:cubicBezTo>
                      <a:pt x="0" y="17646"/>
                      <a:pt x="0" y="17889"/>
                      <a:pt x="92" y="17980"/>
                    </a:cubicBezTo>
                    <a:cubicBezTo>
                      <a:pt x="151" y="18040"/>
                      <a:pt x="3670" y="21533"/>
                      <a:pt x="8867" y="21533"/>
                    </a:cubicBezTo>
                    <a:cubicBezTo>
                      <a:pt x="11659" y="21533"/>
                      <a:pt x="14936" y="20525"/>
                      <a:pt x="18420" y="17433"/>
                    </a:cubicBezTo>
                    <a:cubicBezTo>
                      <a:pt x="21581" y="14607"/>
                      <a:pt x="22858" y="11567"/>
                      <a:pt x="22250" y="8375"/>
                    </a:cubicBezTo>
                    <a:cubicBezTo>
                      <a:pt x="21338" y="3543"/>
                      <a:pt x="16414" y="229"/>
                      <a:pt x="16171" y="78"/>
                    </a:cubicBezTo>
                    <a:cubicBezTo>
                      <a:pt x="16131" y="24"/>
                      <a:pt x="16068" y="0"/>
                      <a:pt x="1600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7" name="Google Shape;2017;p33"/>
              <p:cNvSpPr/>
              <p:nvPr/>
            </p:nvSpPr>
            <p:spPr>
              <a:xfrm>
                <a:off x="5906900" y="1785275"/>
                <a:ext cx="38025" cy="32600"/>
              </a:xfrm>
              <a:custGeom>
                <a:rect b="b" l="l" r="r" t="t"/>
                <a:pathLst>
                  <a:path extrusionOk="0" h="1304" w="1521">
                    <a:moveTo>
                      <a:pt x="1" y="0"/>
                    </a:moveTo>
                    <a:cubicBezTo>
                      <a:pt x="1" y="0"/>
                      <a:pt x="275" y="1003"/>
                      <a:pt x="518" y="1186"/>
                    </a:cubicBezTo>
                    <a:cubicBezTo>
                      <a:pt x="635" y="1264"/>
                      <a:pt x="763" y="1303"/>
                      <a:pt x="889" y="1303"/>
                    </a:cubicBezTo>
                    <a:cubicBezTo>
                      <a:pt x="1055" y="1303"/>
                      <a:pt x="1217" y="1234"/>
                      <a:pt x="1338" y="1095"/>
                    </a:cubicBezTo>
                    <a:cubicBezTo>
                      <a:pt x="1521" y="882"/>
                      <a:pt x="1521" y="487"/>
                      <a:pt x="1247" y="304"/>
                    </a:cubicBezTo>
                    <a:cubicBezTo>
                      <a:pt x="1034" y="122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8" name="Google Shape;2018;p33"/>
              <p:cNvSpPr/>
              <p:nvPr/>
            </p:nvSpPr>
            <p:spPr>
              <a:xfrm>
                <a:off x="5957075" y="1730550"/>
                <a:ext cx="38000" cy="32150"/>
              </a:xfrm>
              <a:custGeom>
                <a:rect b="b" l="l" r="r" t="t"/>
                <a:pathLst>
                  <a:path extrusionOk="0" h="1286" w="1520">
                    <a:moveTo>
                      <a:pt x="0" y="1"/>
                    </a:moveTo>
                    <a:lnTo>
                      <a:pt x="0" y="1"/>
                    </a:lnTo>
                    <a:cubicBezTo>
                      <a:pt x="0" y="1"/>
                      <a:pt x="274" y="974"/>
                      <a:pt x="547" y="1156"/>
                    </a:cubicBezTo>
                    <a:cubicBezTo>
                      <a:pt x="646" y="1241"/>
                      <a:pt x="784" y="1286"/>
                      <a:pt x="922" y="1286"/>
                    </a:cubicBezTo>
                    <a:cubicBezTo>
                      <a:pt x="1081" y="1286"/>
                      <a:pt x="1240" y="1225"/>
                      <a:pt x="1337" y="1095"/>
                    </a:cubicBezTo>
                    <a:cubicBezTo>
                      <a:pt x="1520" y="852"/>
                      <a:pt x="1489" y="518"/>
                      <a:pt x="1277" y="305"/>
                    </a:cubicBezTo>
                    <a:cubicBezTo>
                      <a:pt x="1034" y="92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9" name="Google Shape;2019;p33"/>
              <p:cNvSpPr/>
              <p:nvPr/>
            </p:nvSpPr>
            <p:spPr>
              <a:xfrm>
                <a:off x="5967700" y="1786025"/>
                <a:ext cx="38025" cy="32925"/>
              </a:xfrm>
              <a:custGeom>
                <a:rect b="b" l="l" r="r" t="t"/>
                <a:pathLst>
                  <a:path extrusionOk="0" h="1317" w="1521">
                    <a:moveTo>
                      <a:pt x="1" y="1"/>
                    </a:moveTo>
                    <a:cubicBezTo>
                      <a:pt x="1" y="1"/>
                      <a:pt x="274" y="1004"/>
                      <a:pt x="548" y="1186"/>
                    </a:cubicBezTo>
                    <a:cubicBezTo>
                      <a:pt x="661" y="1271"/>
                      <a:pt x="800" y="1316"/>
                      <a:pt x="934" y="1316"/>
                    </a:cubicBezTo>
                    <a:cubicBezTo>
                      <a:pt x="1090" y="1316"/>
                      <a:pt x="1240" y="1256"/>
                      <a:pt x="1338" y="1125"/>
                    </a:cubicBezTo>
                    <a:cubicBezTo>
                      <a:pt x="1520" y="882"/>
                      <a:pt x="1520" y="517"/>
                      <a:pt x="1247" y="305"/>
                    </a:cubicBezTo>
                    <a:cubicBezTo>
                      <a:pt x="1034" y="122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0" name="Google Shape;2020;p33"/>
              <p:cNvSpPr/>
              <p:nvPr/>
            </p:nvSpPr>
            <p:spPr>
              <a:xfrm>
                <a:off x="6004175" y="1677375"/>
                <a:ext cx="38025" cy="32700"/>
              </a:xfrm>
              <a:custGeom>
                <a:rect b="b" l="l" r="r" t="t"/>
                <a:pathLst>
                  <a:path extrusionOk="0" h="1308" w="1521">
                    <a:moveTo>
                      <a:pt x="1" y="0"/>
                    </a:moveTo>
                    <a:cubicBezTo>
                      <a:pt x="1" y="0"/>
                      <a:pt x="244" y="973"/>
                      <a:pt x="517" y="1155"/>
                    </a:cubicBezTo>
                    <a:cubicBezTo>
                      <a:pt x="631" y="1255"/>
                      <a:pt x="772" y="1308"/>
                      <a:pt x="908" y="1308"/>
                    </a:cubicBezTo>
                    <a:cubicBezTo>
                      <a:pt x="1062" y="1308"/>
                      <a:pt x="1211" y="1240"/>
                      <a:pt x="1308" y="1094"/>
                    </a:cubicBezTo>
                    <a:cubicBezTo>
                      <a:pt x="1520" y="821"/>
                      <a:pt x="1520" y="487"/>
                      <a:pt x="1247" y="304"/>
                    </a:cubicBezTo>
                    <a:cubicBezTo>
                      <a:pt x="1004" y="91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1" name="Google Shape;2021;p33"/>
              <p:cNvSpPr/>
              <p:nvPr/>
            </p:nvSpPr>
            <p:spPr>
              <a:xfrm>
                <a:off x="6020125" y="1736650"/>
                <a:ext cx="38025" cy="32900"/>
              </a:xfrm>
              <a:custGeom>
                <a:rect b="b" l="l" r="r" t="t"/>
                <a:pathLst>
                  <a:path extrusionOk="0" h="1316" w="1521">
                    <a:moveTo>
                      <a:pt x="1" y="0"/>
                    </a:moveTo>
                    <a:lnTo>
                      <a:pt x="1" y="0"/>
                    </a:lnTo>
                    <a:cubicBezTo>
                      <a:pt x="1" y="0"/>
                      <a:pt x="305" y="1003"/>
                      <a:pt x="518" y="1185"/>
                    </a:cubicBezTo>
                    <a:cubicBezTo>
                      <a:pt x="630" y="1270"/>
                      <a:pt x="770" y="1315"/>
                      <a:pt x="907" y="1315"/>
                    </a:cubicBezTo>
                    <a:cubicBezTo>
                      <a:pt x="1067" y="1315"/>
                      <a:pt x="1224" y="1255"/>
                      <a:pt x="1338" y="1125"/>
                    </a:cubicBezTo>
                    <a:cubicBezTo>
                      <a:pt x="1521" y="882"/>
                      <a:pt x="1521" y="517"/>
                      <a:pt x="1247" y="304"/>
                    </a:cubicBezTo>
                    <a:cubicBezTo>
                      <a:pt x="1034" y="122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2" name="Google Shape;2022;p33"/>
              <p:cNvSpPr/>
              <p:nvPr/>
            </p:nvSpPr>
            <p:spPr>
              <a:xfrm>
                <a:off x="6038375" y="1797425"/>
                <a:ext cx="38025" cy="32650"/>
              </a:xfrm>
              <a:custGeom>
                <a:rect b="b" l="l" r="r" t="t"/>
                <a:pathLst>
                  <a:path extrusionOk="0" h="1306" w="1521">
                    <a:moveTo>
                      <a:pt x="0" y="1"/>
                    </a:moveTo>
                    <a:cubicBezTo>
                      <a:pt x="0" y="1"/>
                      <a:pt x="244" y="1004"/>
                      <a:pt x="517" y="1186"/>
                    </a:cubicBezTo>
                    <a:cubicBezTo>
                      <a:pt x="625" y="1267"/>
                      <a:pt x="756" y="1306"/>
                      <a:pt x="885" y="1306"/>
                    </a:cubicBezTo>
                    <a:cubicBezTo>
                      <a:pt x="1047" y="1306"/>
                      <a:pt x="1206" y="1244"/>
                      <a:pt x="1307" y="1125"/>
                    </a:cubicBezTo>
                    <a:cubicBezTo>
                      <a:pt x="1520" y="882"/>
                      <a:pt x="1520" y="517"/>
                      <a:pt x="1247" y="305"/>
                    </a:cubicBezTo>
                    <a:cubicBezTo>
                      <a:pt x="1003" y="122"/>
                      <a:pt x="1" y="1"/>
                      <a:pt x="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3" name="Google Shape;2023;p33"/>
              <p:cNvSpPr/>
              <p:nvPr/>
            </p:nvSpPr>
            <p:spPr>
              <a:xfrm>
                <a:off x="6044450" y="1631775"/>
                <a:ext cx="38025" cy="32725"/>
              </a:xfrm>
              <a:custGeom>
                <a:rect b="b" l="l" r="r" t="t"/>
                <a:pathLst>
                  <a:path extrusionOk="0" h="1309" w="1521">
                    <a:moveTo>
                      <a:pt x="1" y="0"/>
                    </a:moveTo>
                    <a:cubicBezTo>
                      <a:pt x="1" y="0"/>
                      <a:pt x="274" y="973"/>
                      <a:pt x="548" y="1155"/>
                    </a:cubicBezTo>
                    <a:cubicBezTo>
                      <a:pt x="647" y="1255"/>
                      <a:pt x="787" y="1308"/>
                      <a:pt x="926" y="1308"/>
                    </a:cubicBezTo>
                    <a:cubicBezTo>
                      <a:pt x="1084" y="1308"/>
                      <a:pt x="1241" y="1240"/>
                      <a:pt x="1338" y="1095"/>
                    </a:cubicBezTo>
                    <a:cubicBezTo>
                      <a:pt x="1520" y="852"/>
                      <a:pt x="1490" y="517"/>
                      <a:pt x="1277" y="304"/>
                    </a:cubicBezTo>
                    <a:cubicBezTo>
                      <a:pt x="1034" y="92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4" name="Google Shape;2024;p33"/>
              <p:cNvSpPr/>
              <p:nvPr/>
            </p:nvSpPr>
            <p:spPr>
              <a:xfrm>
                <a:off x="6066500" y="1691050"/>
                <a:ext cx="38000" cy="32650"/>
              </a:xfrm>
              <a:custGeom>
                <a:rect b="b" l="l" r="r" t="t"/>
                <a:pathLst>
                  <a:path extrusionOk="0" h="1306" w="1520">
                    <a:moveTo>
                      <a:pt x="0" y="0"/>
                    </a:moveTo>
                    <a:cubicBezTo>
                      <a:pt x="0" y="0"/>
                      <a:pt x="274" y="1003"/>
                      <a:pt x="547" y="1186"/>
                    </a:cubicBezTo>
                    <a:cubicBezTo>
                      <a:pt x="641" y="1266"/>
                      <a:pt x="759" y="1305"/>
                      <a:pt x="883" y="1305"/>
                    </a:cubicBezTo>
                    <a:cubicBezTo>
                      <a:pt x="1038" y="1305"/>
                      <a:pt x="1202" y="1244"/>
                      <a:pt x="1337" y="1125"/>
                    </a:cubicBezTo>
                    <a:cubicBezTo>
                      <a:pt x="1520" y="882"/>
                      <a:pt x="1520" y="517"/>
                      <a:pt x="1246" y="304"/>
                    </a:cubicBezTo>
                    <a:cubicBezTo>
                      <a:pt x="1034" y="122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5" name="Google Shape;2025;p33"/>
              <p:cNvSpPr/>
              <p:nvPr/>
            </p:nvSpPr>
            <p:spPr>
              <a:xfrm>
                <a:off x="6130325" y="1687250"/>
                <a:ext cx="38025" cy="32650"/>
              </a:xfrm>
              <a:custGeom>
                <a:rect b="b" l="l" r="r" t="t"/>
                <a:pathLst>
                  <a:path extrusionOk="0" h="1306" w="1521">
                    <a:moveTo>
                      <a:pt x="0" y="0"/>
                    </a:moveTo>
                    <a:cubicBezTo>
                      <a:pt x="0" y="0"/>
                      <a:pt x="274" y="1003"/>
                      <a:pt x="517" y="1186"/>
                    </a:cubicBezTo>
                    <a:cubicBezTo>
                      <a:pt x="625" y="1266"/>
                      <a:pt x="750" y="1305"/>
                      <a:pt x="875" y="1305"/>
                    </a:cubicBezTo>
                    <a:cubicBezTo>
                      <a:pt x="1032" y="1305"/>
                      <a:pt x="1189" y="1244"/>
                      <a:pt x="1307" y="1125"/>
                    </a:cubicBezTo>
                    <a:cubicBezTo>
                      <a:pt x="1520" y="882"/>
                      <a:pt x="1520" y="517"/>
                      <a:pt x="1247" y="304"/>
                    </a:cubicBezTo>
                    <a:cubicBezTo>
                      <a:pt x="1003" y="122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6" name="Google Shape;2026;p33"/>
              <p:cNvSpPr/>
              <p:nvPr/>
            </p:nvSpPr>
            <p:spPr>
              <a:xfrm>
                <a:off x="6082450" y="1746525"/>
                <a:ext cx="38025" cy="32450"/>
              </a:xfrm>
              <a:custGeom>
                <a:rect b="b" l="l" r="r" t="t"/>
                <a:pathLst>
                  <a:path extrusionOk="0" h="1298" w="1521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274" y="973"/>
                      <a:pt x="547" y="1155"/>
                    </a:cubicBezTo>
                    <a:cubicBezTo>
                      <a:pt x="643" y="1251"/>
                      <a:pt x="770" y="1297"/>
                      <a:pt x="899" y="1297"/>
                    </a:cubicBezTo>
                    <a:cubicBezTo>
                      <a:pt x="1058" y="1297"/>
                      <a:pt x="1221" y="1228"/>
                      <a:pt x="1338" y="1094"/>
                    </a:cubicBezTo>
                    <a:cubicBezTo>
                      <a:pt x="1520" y="882"/>
                      <a:pt x="1520" y="487"/>
                      <a:pt x="1247" y="304"/>
                    </a:cubicBezTo>
                    <a:cubicBezTo>
                      <a:pt x="1034" y="122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7" name="Google Shape;2027;p33"/>
              <p:cNvSpPr/>
              <p:nvPr/>
            </p:nvSpPr>
            <p:spPr>
              <a:xfrm>
                <a:off x="6093075" y="1580850"/>
                <a:ext cx="38025" cy="32925"/>
              </a:xfrm>
              <a:custGeom>
                <a:rect b="b" l="l" r="r" t="t"/>
                <a:pathLst>
                  <a:path extrusionOk="0" h="1317" w="1521">
                    <a:moveTo>
                      <a:pt x="1" y="1"/>
                    </a:moveTo>
                    <a:lnTo>
                      <a:pt x="1" y="1"/>
                    </a:lnTo>
                    <a:cubicBezTo>
                      <a:pt x="1" y="1"/>
                      <a:pt x="274" y="1004"/>
                      <a:pt x="548" y="1186"/>
                    </a:cubicBezTo>
                    <a:cubicBezTo>
                      <a:pt x="647" y="1271"/>
                      <a:pt x="785" y="1316"/>
                      <a:pt x="923" y="1316"/>
                    </a:cubicBezTo>
                    <a:cubicBezTo>
                      <a:pt x="1082" y="1316"/>
                      <a:pt x="1241" y="1256"/>
                      <a:pt x="1338" y="1126"/>
                    </a:cubicBezTo>
                    <a:cubicBezTo>
                      <a:pt x="1521" y="882"/>
                      <a:pt x="1490" y="518"/>
                      <a:pt x="1247" y="305"/>
                    </a:cubicBezTo>
                    <a:cubicBezTo>
                      <a:pt x="1034" y="123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8" name="Google Shape;2028;p33"/>
              <p:cNvSpPr/>
              <p:nvPr/>
            </p:nvSpPr>
            <p:spPr>
              <a:xfrm>
                <a:off x="6109050" y="1634050"/>
                <a:ext cx="38000" cy="32650"/>
              </a:xfrm>
              <a:custGeom>
                <a:rect b="b" l="l" r="r" t="t"/>
                <a:pathLst>
                  <a:path extrusionOk="0" h="1306" w="1520">
                    <a:moveTo>
                      <a:pt x="0" y="1"/>
                    </a:moveTo>
                    <a:cubicBezTo>
                      <a:pt x="0" y="1"/>
                      <a:pt x="274" y="1004"/>
                      <a:pt x="547" y="1186"/>
                    </a:cubicBezTo>
                    <a:cubicBezTo>
                      <a:pt x="641" y="1267"/>
                      <a:pt x="771" y="1306"/>
                      <a:pt x="903" y="1306"/>
                    </a:cubicBezTo>
                    <a:cubicBezTo>
                      <a:pt x="1068" y="1306"/>
                      <a:pt x="1236" y="1244"/>
                      <a:pt x="1338" y="1125"/>
                    </a:cubicBezTo>
                    <a:cubicBezTo>
                      <a:pt x="1520" y="882"/>
                      <a:pt x="1520" y="517"/>
                      <a:pt x="1277" y="305"/>
                    </a:cubicBezTo>
                    <a:cubicBezTo>
                      <a:pt x="1034" y="122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29" name="Google Shape;2029;p33"/>
            <p:cNvGrpSpPr/>
            <p:nvPr/>
          </p:nvGrpSpPr>
          <p:grpSpPr>
            <a:xfrm>
              <a:off x="8747750" y="3220825"/>
              <a:ext cx="577525" cy="630150"/>
              <a:chOff x="3752625" y="4590675"/>
              <a:chExt cx="577525" cy="630150"/>
            </a:xfrm>
          </p:grpSpPr>
          <p:sp>
            <p:nvSpPr>
              <p:cNvPr id="2030" name="Google Shape;2030;p33"/>
              <p:cNvSpPr/>
              <p:nvPr/>
            </p:nvSpPr>
            <p:spPr>
              <a:xfrm>
                <a:off x="3752625" y="4590675"/>
                <a:ext cx="577525" cy="630150"/>
              </a:xfrm>
              <a:custGeom>
                <a:rect b="b" l="l" r="r" t="t"/>
                <a:pathLst>
                  <a:path extrusionOk="0" h="25206" w="23101">
                    <a:moveTo>
                      <a:pt x="21973" y="1615"/>
                    </a:moveTo>
                    <a:cubicBezTo>
                      <a:pt x="21984" y="1615"/>
                      <a:pt x="21996" y="1615"/>
                      <a:pt x="22007" y="1616"/>
                    </a:cubicBezTo>
                    <a:cubicBezTo>
                      <a:pt x="22159" y="1616"/>
                      <a:pt x="22189" y="1707"/>
                      <a:pt x="22219" y="1737"/>
                    </a:cubicBezTo>
                    <a:cubicBezTo>
                      <a:pt x="22311" y="1798"/>
                      <a:pt x="22341" y="1920"/>
                      <a:pt x="22341" y="2072"/>
                    </a:cubicBezTo>
                    <a:cubicBezTo>
                      <a:pt x="22432" y="2467"/>
                      <a:pt x="22280" y="2649"/>
                      <a:pt x="22159" y="2771"/>
                    </a:cubicBezTo>
                    <a:cubicBezTo>
                      <a:pt x="21900" y="2995"/>
                      <a:pt x="21405" y="3082"/>
                      <a:pt x="20859" y="3082"/>
                    </a:cubicBezTo>
                    <a:cubicBezTo>
                      <a:pt x="20444" y="3082"/>
                      <a:pt x="19999" y="3032"/>
                      <a:pt x="19605" y="2953"/>
                    </a:cubicBezTo>
                    <a:cubicBezTo>
                      <a:pt x="20380" y="2328"/>
                      <a:pt x="21417" y="1615"/>
                      <a:pt x="21973" y="1615"/>
                    </a:cubicBezTo>
                    <a:close/>
                    <a:moveTo>
                      <a:pt x="17693" y="5605"/>
                    </a:moveTo>
                    <a:cubicBezTo>
                      <a:pt x="17839" y="5605"/>
                      <a:pt x="17981" y="5669"/>
                      <a:pt x="18146" y="5810"/>
                    </a:cubicBezTo>
                    <a:cubicBezTo>
                      <a:pt x="18268" y="5902"/>
                      <a:pt x="18390" y="5993"/>
                      <a:pt x="18481" y="6114"/>
                    </a:cubicBezTo>
                    <a:cubicBezTo>
                      <a:pt x="18724" y="6449"/>
                      <a:pt x="18663" y="6722"/>
                      <a:pt x="18511" y="7269"/>
                    </a:cubicBezTo>
                    <a:cubicBezTo>
                      <a:pt x="18268" y="7999"/>
                      <a:pt x="17934" y="9032"/>
                      <a:pt x="18876" y="10552"/>
                    </a:cubicBezTo>
                    <a:cubicBezTo>
                      <a:pt x="20244" y="12801"/>
                      <a:pt x="21429" y="15993"/>
                      <a:pt x="18268" y="20583"/>
                    </a:cubicBezTo>
                    <a:cubicBezTo>
                      <a:pt x="16718" y="22862"/>
                      <a:pt x="14894" y="24139"/>
                      <a:pt x="12858" y="24443"/>
                    </a:cubicBezTo>
                    <a:cubicBezTo>
                      <a:pt x="12554" y="24487"/>
                      <a:pt x="12246" y="24509"/>
                      <a:pt x="11933" y="24509"/>
                    </a:cubicBezTo>
                    <a:cubicBezTo>
                      <a:pt x="9636" y="24509"/>
                      <a:pt x="7064" y="23335"/>
                      <a:pt x="4256" y="21008"/>
                    </a:cubicBezTo>
                    <a:cubicBezTo>
                      <a:pt x="1672" y="18820"/>
                      <a:pt x="608" y="16327"/>
                      <a:pt x="1186" y="13622"/>
                    </a:cubicBezTo>
                    <a:cubicBezTo>
                      <a:pt x="1763" y="10856"/>
                      <a:pt x="4104" y="8333"/>
                      <a:pt x="6079" y="7330"/>
                    </a:cubicBezTo>
                    <a:cubicBezTo>
                      <a:pt x="7769" y="6455"/>
                      <a:pt x="9496" y="6194"/>
                      <a:pt x="11016" y="6194"/>
                    </a:cubicBezTo>
                    <a:cubicBezTo>
                      <a:pt x="12557" y="6194"/>
                      <a:pt x="13885" y="6463"/>
                      <a:pt x="14742" y="6631"/>
                    </a:cubicBezTo>
                    <a:lnTo>
                      <a:pt x="14864" y="6661"/>
                    </a:lnTo>
                    <a:cubicBezTo>
                      <a:pt x="15024" y="6699"/>
                      <a:pt x="15175" y="6716"/>
                      <a:pt x="15318" y="6716"/>
                    </a:cubicBezTo>
                    <a:cubicBezTo>
                      <a:pt x="15986" y="6716"/>
                      <a:pt x="16469" y="6349"/>
                      <a:pt x="16870" y="6023"/>
                    </a:cubicBezTo>
                    <a:cubicBezTo>
                      <a:pt x="17223" y="5763"/>
                      <a:pt x="17462" y="5605"/>
                      <a:pt x="17693" y="5605"/>
                    </a:cubicBezTo>
                    <a:close/>
                    <a:moveTo>
                      <a:pt x="18238" y="1"/>
                    </a:moveTo>
                    <a:cubicBezTo>
                      <a:pt x="18175" y="1"/>
                      <a:pt x="18111" y="21"/>
                      <a:pt x="18055" y="66"/>
                    </a:cubicBezTo>
                    <a:cubicBezTo>
                      <a:pt x="17903" y="126"/>
                      <a:pt x="17812" y="370"/>
                      <a:pt x="17934" y="522"/>
                    </a:cubicBezTo>
                    <a:cubicBezTo>
                      <a:pt x="18845" y="2072"/>
                      <a:pt x="18359" y="4199"/>
                      <a:pt x="18086" y="5081"/>
                    </a:cubicBezTo>
                    <a:cubicBezTo>
                      <a:pt x="17911" y="5005"/>
                      <a:pt x="17746" y="4973"/>
                      <a:pt x="17589" y="4973"/>
                    </a:cubicBezTo>
                    <a:cubicBezTo>
                      <a:pt x="17119" y="4973"/>
                      <a:pt x="16725" y="5263"/>
                      <a:pt x="16383" y="5537"/>
                    </a:cubicBezTo>
                    <a:cubicBezTo>
                      <a:pt x="15998" y="5820"/>
                      <a:pt x="15634" y="6081"/>
                      <a:pt x="15162" y="6081"/>
                    </a:cubicBezTo>
                    <a:cubicBezTo>
                      <a:pt x="15077" y="6081"/>
                      <a:pt x="14988" y="6072"/>
                      <a:pt x="14894" y="6054"/>
                    </a:cubicBezTo>
                    <a:lnTo>
                      <a:pt x="14772" y="6023"/>
                    </a:lnTo>
                    <a:cubicBezTo>
                      <a:pt x="13935" y="5853"/>
                      <a:pt x="12536" y="5555"/>
                      <a:pt x="10882" y="5555"/>
                    </a:cubicBezTo>
                    <a:cubicBezTo>
                      <a:pt x="9294" y="5555"/>
                      <a:pt x="7471" y="5829"/>
                      <a:pt x="5684" y="6753"/>
                    </a:cubicBezTo>
                    <a:cubicBezTo>
                      <a:pt x="3648" y="7816"/>
                      <a:pt x="1094" y="10339"/>
                      <a:pt x="456" y="13500"/>
                    </a:cubicBezTo>
                    <a:cubicBezTo>
                      <a:pt x="0" y="15750"/>
                      <a:pt x="578" y="17938"/>
                      <a:pt x="2128" y="19884"/>
                    </a:cubicBezTo>
                    <a:cubicBezTo>
                      <a:pt x="2584" y="20461"/>
                      <a:pt x="3100" y="20978"/>
                      <a:pt x="3769" y="21525"/>
                    </a:cubicBezTo>
                    <a:cubicBezTo>
                      <a:pt x="6727" y="23971"/>
                      <a:pt x="9446" y="25205"/>
                      <a:pt x="11928" y="25205"/>
                    </a:cubicBezTo>
                    <a:cubicBezTo>
                      <a:pt x="12252" y="25205"/>
                      <a:pt x="12572" y="25184"/>
                      <a:pt x="12888" y="25142"/>
                    </a:cubicBezTo>
                    <a:cubicBezTo>
                      <a:pt x="15168" y="24808"/>
                      <a:pt x="17143" y="23440"/>
                      <a:pt x="18785" y="21008"/>
                    </a:cubicBezTo>
                    <a:cubicBezTo>
                      <a:pt x="22159" y="16023"/>
                      <a:pt x="20760" y="12497"/>
                      <a:pt x="19393" y="10248"/>
                    </a:cubicBezTo>
                    <a:cubicBezTo>
                      <a:pt x="18572" y="8941"/>
                      <a:pt x="18845" y="8181"/>
                      <a:pt x="19089" y="7513"/>
                    </a:cubicBezTo>
                    <a:cubicBezTo>
                      <a:pt x="19271" y="6935"/>
                      <a:pt x="19453" y="6357"/>
                      <a:pt x="18937" y="5719"/>
                    </a:cubicBezTo>
                    <a:lnTo>
                      <a:pt x="18693" y="5506"/>
                    </a:lnTo>
                    <a:cubicBezTo>
                      <a:pt x="18815" y="5142"/>
                      <a:pt x="18997" y="4443"/>
                      <a:pt x="19119" y="3561"/>
                    </a:cubicBezTo>
                    <a:cubicBezTo>
                      <a:pt x="19499" y="3637"/>
                      <a:pt x="20160" y="3751"/>
                      <a:pt x="20833" y="3751"/>
                    </a:cubicBezTo>
                    <a:cubicBezTo>
                      <a:pt x="21505" y="3751"/>
                      <a:pt x="22189" y="3637"/>
                      <a:pt x="22615" y="3257"/>
                    </a:cubicBezTo>
                    <a:cubicBezTo>
                      <a:pt x="22827" y="3014"/>
                      <a:pt x="23101" y="2649"/>
                      <a:pt x="22979" y="1981"/>
                    </a:cubicBezTo>
                    <a:cubicBezTo>
                      <a:pt x="22888" y="1373"/>
                      <a:pt x="22523" y="1008"/>
                      <a:pt x="22007" y="977"/>
                    </a:cubicBezTo>
                    <a:cubicBezTo>
                      <a:pt x="21980" y="976"/>
                      <a:pt x="21953" y="975"/>
                      <a:pt x="21926" y="975"/>
                    </a:cubicBezTo>
                    <a:cubicBezTo>
                      <a:pt x="21019" y="975"/>
                      <a:pt x="19768" y="1937"/>
                      <a:pt x="19119" y="2497"/>
                    </a:cubicBezTo>
                    <a:cubicBezTo>
                      <a:pt x="19058" y="1737"/>
                      <a:pt x="18906" y="886"/>
                      <a:pt x="18511" y="157"/>
                    </a:cubicBezTo>
                    <a:cubicBezTo>
                      <a:pt x="18453" y="61"/>
                      <a:pt x="18347" y="1"/>
                      <a:pt x="1823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1" name="Google Shape;2031;p33"/>
              <p:cNvSpPr/>
              <p:nvPr/>
            </p:nvSpPr>
            <p:spPr>
              <a:xfrm>
                <a:off x="3845375" y="4774125"/>
                <a:ext cx="305200" cy="90200"/>
              </a:xfrm>
              <a:custGeom>
                <a:rect b="b" l="l" r="r" t="t"/>
                <a:pathLst>
                  <a:path extrusionOk="0" h="3608" w="12208">
                    <a:moveTo>
                      <a:pt x="6776" y="1"/>
                    </a:moveTo>
                    <a:cubicBezTo>
                      <a:pt x="6432" y="1"/>
                      <a:pt x="6088" y="16"/>
                      <a:pt x="5743" y="53"/>
                    </a:cubicBezTo>
                    <a:cubicBezTo>
                      <a:pt x="3615" y="326"/>
                      <a:pt x="1701" y="1451"/>
                      <a:pt x="242" y="2971"/>
                    </a:cubicBezTo>
                    <a:cubicBezTo>
                      <a:pt x="0" y="3212"/>
                      <a:pt x="219" y="3607"/>
                      <a:pt x="471" y="3607"/>
                    </a:cubicBezTo>
                    <a:cubicBezTo>
                      <a:pt x="537" y="3607"/>
                      <a:pt x="605" y="3581"/>
                      <a:pt x="667" y="3518"/>
                    </a:cubicBezTo>
                    <a:cubicBezTo>
                      <a:pt x="2157" y="1998"/>
                      <a:pt x="4011" y="965"/>
                      <a:pt x="6138" y="691"/>
                    </a:cubicBezTo>
                    <a:cubicBezTo>
                      <a:pt x="6449" y="656"/>
                      <a:pt x="6761" y="642"/>
                      <a:pt x="7074" y="642"/>
                    </a:cubicBezTo>
                    <a:cubicBezTo>
                      <a:pt x="8506" y="642"/>
                      <a:pt x="9946" y="945"/>
                      <a:pt x="11356" y="945"/>
                    </a:cubicBezTo>
                    <a:cubicBezTo>
                      <a:pt x="11502" y="945"/>
                      <a:pt x="11647" y="942"/>
                      <a:pt x="11792" y="934"/>
                    </a:cubicBezTo>
                    <a:cubicBezTo>
                      <a:pt x="12208" y="845"/>
                      <a:pt x="12101" y="234"/>
                      <a:pt x="11700" y="234"/>
                    </a:cubicBezTo>
                    <a:cubicBezTo>
                      <a:pt x="11690" y="234"/>
                      <a:pt x="11680" y="235"/>
                      <a:pt x="11670" y="235"/>
                    </a:cubicBezTo>
                    <a:cubicBezTo>
                      <a:pt x="11458" y="248"/>
                      <a:pt x="11245" y="254"/>
                      <a:pt x="11032" y="254"/>
                    </a:cubicBezTo>
                    <a:cubicBezTo>
                      <a:pt x="9614" y="254"/>
                      <a:pt x="8195" y="1"/>
                      <a:pt x="677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2" name="Google Shape;2032;p33"/>
              <p:cNvSpPr/>
              <p:nvPr/>
            </p:nvSpPr>
            <p:spPr>
              <a:xfrm>
                <a:off x="3806575" y="4887400"/>
                <a:ext cx="37975" cy="144150"/>
              </a:xfrm>
              <a:custGeom>
                <a:rect b="b" l="l" r="r" t="t"/>
                <a:pathLst>
                  <a:path extrusionOk="0" h="5766" w="1519">
                    <a:moveTo>
                      <a:pt x="1047" y="1"/>
                    </a:moveTo>
                    <a:cubicBezTo>
                      <a:pt x="981" y="1"/>
                      <a:pt x="914" y="25"/>
                      <a:pt x="851" y="81"/>
                    </a:cubicBezTo>
                    <a:cubicBezTo>
                      <a:pt x="213" y="689"/>
                      <a:pt x="91" y="1723"/>
                      <a:pt x="31" y="2543"/>
                    </a:cubicBezTo>
                    <a:cubicBezTo>
                      <a:pt x="0" y="3546"/>
                      <a:pt x="91" y="4610"/>
                      <a:pt x="395" y="5552"/>
                    </a:cubicBezTo>
                    <a:cubicBezTo>
                      <a:pt x="417" y="5703"/>
                      <a:pt x="507" y="5766"/>
                      <a:pt x="610" y="5766"/>
                    </a:cubicBezTo>
                    <a:cubicBezTo>
                      <a:pt x="798" y="5766"/>
                      <a:pt x="1032" y="5554"/>
                      <a:pt x="973" y="5279"/>
                    </a:cubicBezTo>
                    <a:cubicBezTo>
                      <a:pt x="730" y="4489"/>
                      <a:pt x="669" y="3607"/>
                      <a:pt x="699" y="2817"/>
                    </a:cubicBezTo>
                    <a:cubicBezTo>
                      <a:pt x="699" y="2148"/>
                      <a:pt x="730" y="1115"/>
                      <a:pt x="1277" y="628"/>
                    </a:cubicBezTo>
                    <a:cubicBezTo>
                      <a:pt x="1518" y="363"/>
                      <a:pt x="1299" y="1"/>
                      <a:pt x="104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3" name="Google Shape;2033;p33"/>
              <p:cNvSpPr/>
              <p:nvPr/>
            </p:nvSpPr>
            <p:spPr>
              <a:xfrm>
                <a:off x="4071000" y="5121025"/>
                <a:ext cx="24350" cy="21625"/>
              </a:xfrm>
              <a:custGeom>
                <a:rect b="b" l="l" r="r" t="t"/>
                <a:pathLst>
                  <a:path extrusionOk="0" h="865" w="974">
                    <a:moveTo>
                      <a:pt x="497" y="1"/>
                    </a:moveTo>
                    <a:cubicBezTo>
                      <a:pt x="403" y="1"/>
                      <a:pt x="306" y="32"/>
                      <a:pt x="214" y="98"/>
                    </a:cubicBezTo>
                    <a:cubicBezTo>
                      <a:pt x="31" y="250"/>
                      <a:pt x="1" y="493"/>
                      <a:pt x="153" y="706"/>
                    </a:cubicBezTo>
                    <a:cubicBezTo>
                      <a:pt x="239" y="810"/>
                      <a:pt x="365" y="864"/>
                      <a:pt x="490" y="864"/>
                    </a:cubicBezTo>
                    <a:cubicBezTo>
                      <a:pt x="586" y="864"/>
                      <a:pt x="682" y="833"/>
                      <a:pt x="761" y="767"/>
                    </a:cubicBezTo>
                    <a:cubicBezTo>
                      <a:pt x="943" y="615"/>
                      <a:pt x="974" y="341"/>
                      <a:pt x="822" y="159"/>
                    </a:cubicBezTo>
                    <a:cubicBezTo>
                      <a:pt x="735" y="55"/>
                      <a:pt x="620" y="1"/>
                      <a:pt x="49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4" name="Google Shape;2034;p33"/>
              <p:cNvSpPr/>
              <p:nvPr/>
            </p:nvSpPr>
            <p:spPr>
              <a:xfrm>
                <a:off x="4103675" y="5144600"/>
                <a:ext cx="25100" cy="21600"/>
              </a:xfrm>
              <a:custGeom>
                <a:rect b="b" l="l" r="r" t="t"/>
                <a:pathLst>
                  <a:path extrusionOk="0" h="864" w="1004">
                    <a:moveTo>
                      <a:pt x="515" y="0"/>
                    </a:moveTo>
                    <a:cubicBezTo>
                      <a:pt x="419" y="0"/>
                      <a:pt x="323" y="32"/>
                      <a:pt x="244" y="97"/>
                    </a:cubicBezTo>
                    <a:cubicBezTo>
                      <a:pt x="62" y="249"/>
                      <a:pt x="1" y="523"/>
                      <a:pt x="183" y="705"/>
                    </a:cubicBezTo>
                    <a:cubicBezTo>
                      <a:pt x="270" y="809"/>
                      <a:pt x="385" y="863"/>
                      <a:pt x="508" y="863"/>
                    </a:cubicBezTo>
                    <a:cubicBezTo>
                      <a:pt x="602" y="863"/>
                      <a:pt x="699" y="832"/>
                      <a:pt x="791" y="766"/>
                    </a:cubicBezTo>
                    <a:cubicBezTo>
                      <a:pt x="974" y="614"/>
                      <a:pt x="1004" y="371"/>
                      <a:pt x="852" y="158"/>
                    </a:cubicBezTo>
                    <a:cubicBezTo>
                      <a:pt x="766" y="55"/>
                      <a:pt x="640" y="0"/>
                      <a:pt x="51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5" name="Google Shape;2035;p33"/>
              <p:cNvSpPr/>
              <p:nvPr/>
            </p:nvSpPr>
            <p:spPr>
              <a:xfrm>
                <a:off x="4039100" y="5171350"/>
                <a:ext cx="22825" cy="22800"/>
              </a:xfrm>
              <a:custGeom>
                <a:rect b="b" l="l" r="r" t="t"/>
                <a:pathLst>
                  <a:path extrusionOk="0" h="912" w="913">
                    <a:moveTo>
                      <a:pt x="456" y="0"/>
                    </a:moveTo>
                    <a:cubicBezTo>
                      <a:pt x="213" y="0"/>
                      <a:pt x="0" y="213"/>
                      <a:pt x="0" y="456"/>
                    </a:cubicBezTo>
                    <a:cubicBezTo>
                      <a:pt x="0" y="730"/>
                      <a:pt x="213" y="912"/>
                      <a:pt x="456" y="912"/>
                    </a:cubicBezTo>
                    <a:cubicBezTo>
                      <a:pt x="730" y="912"/>
                      <a:pt x="912" y="730"/>
                      <a:pt x="912" y="456"/>
                    </a:cubicBezTo>
                    <a:cubicBezTo>
                      <a:pt x="912" y="213"/>
                      <a:pt x="730" y="0"/>
                      <a:pt x="4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6" name="Google Shape;2036;p33"/>
              <p:cNvSpPr/>
              <p:nvPr/>
            </p:nvSpPr>
            <p:spPr>
              <a:xfrm>
                <a:off x="4029975" y="5146400"/>
                <a:ext cx="25100" cy="22025"/>
              </a:xfrm>
              <a:custGeom>
                <a:rect b="b" l="l" r="r" t="t"/>
                <a:pathLst>
                  <a:path extrusionOk="0" h="881" w="1004">
                    <a:moveTo>
                      <a:pt x="479" y="0"/>
                    </a:moveTo>
                    <a:cubicBezTo>
                      <a:pt x="388" y="0"/>
                      <a:pt x="296" y="27"/>
                      <a:pt x="213" y="86"/>
                    </a:cubicBezTo>
                    <a:cubicBezTo>
                      <a:pt x="31" y="238"/>
                      <a:pt x="1" y="512"/>
                      <a:pt x="153" y="694"/>
                    </a:cubicBezTo>
                    <a:cubicBezTo>
                      <a:pt x="241" y="818"/>
                      <a:pt x="371" y="880"/>
                      <a:pt x="500" y="880"/>
                    </a:cubicBezTo>
                    <a:cubicBezTo>
                      <a:pt x="593" y="880"/>
                      <a:pt x="684" y="849"/>
                      <a:pt x="760" y="785"/>
                    </a:cubicBezTo>
                    <a:cubicBezTo>
                      <a:pt x="943" y="633"/>
                      <a:pt x="1004" y="360"/>
                      <a:pt x="852" y="177"/>
                    </a:cubicBezTo>
                    <a:cubicBezTo>
                      <a:pt x="759" y="66"/>
                      <a:pt x="621" y="0"/>
                      <a:pt x="47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7" name="Google Shape;2037;p33"/>
              <p:cNvSpPr/>
              <p:nvPr/>
            </p:nvSpPr>
            <p:spPr>
              <a:xfrm>
                <a:off x="4102175" y="5107300"/>
                <a:ext cx="22050" cy="19450"/>
              </a:xfrm>
              <a:custGeom>
                <a:rect b="b" l="l" r="r" t="t"/>
                <a:pathLst>
                  <a:path extrusionOk="0" h="778" w="882">
                    <a:moveTo>
                      <a:pt x="427" y="0"/>
                    </a:moveTo>
                    <a:cubicBezTo>
                      <a:pt x="338" y="0"/>
                      <a:pt x="251" y="32"/>
                      <a:pt x="183" y="100"/>
                    </a:cubicBezTo>
                    <a:cubicBezTo>
                      <a:pt x="31" y="222"/>
                      <a:pt x="0" y="495"/>
                      <a:pt x="152" y="647"/>
                    </a:cubicBezTo>
                    <a:cubicBezTo>
                      <a:pt x="236" y="731"/>
                      <a:pt x="347" y="777"/>
                      <a:pt x="455" y="777"/>
                    </a:cubicBezTo>
                    <a:cubicBezTo>
                      <a:pt x="544" y="777"/>
                      <a:pt x="631" y="746"/>
                      <a:pt x="699" y="678"/>
                    </a:cubicBezTo>
                    <a:cubicBezTo>
                      <a:pt x="821" y="526"/>
                      <a:pt x="882" y="282"/>
                      <a:pt x="730" y="130"/>
                    </a:cubicBezTo>
                    <a:cubicBezTo>
                      <a:pt x="646" y="47"/>
                      <a:pt x="535" y="0"/>
                      <a:pt x="42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8" name="Google Shape;2038;p33"/>
              <p:cNvSpPr/>
              <p:nvPr/>
            </p:nvSpPr>
            <p:spPr>
              <a:xfrm>
                <a:off x="4140150" y="5105225"/>
                <a:ext cx="30425" cy="30425"/>
              </a:xfrm>
              <a:custGeom>
                <a:rect b="b" l="l" r="r" t="t"/>
                <a:pathLst>
                  <a:path extrusionOk="0" h="1217" w="1217">
                    <a:moveTo>
                      <a:pt x="609" y="1"/>
                    </a:moveTo>
                    <a:cubicBezTo>
                      <a:pt x="275" y="1"/>
                      <a:pt x="1" y="274"/>
                      <a:pt x="1" y="609"/>
                    </a:cubicBezTo>
                    <a:cubicBezTo>
                      <a:pt x="1" y="943"/>
                      <a:pt x="275" y="1216"/>
                      <a:pt x="609" y="1216"/>
                    </a:cubicBezTo>
                    <a:cubicBezTo>
                      <a:pt x="943" y="1216"/>
                      <a:pt x="1217" y="943"/>
                      <a:pt x="1217" y="609"/>
                    </a:cubicBezTo>
                    <a:cubicBezTo>
                      <a:pt x="1217" y="274"/>
                      <a:pt x="943" y="1"/>
                      <a:pt x="60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9" name="Google Shape;2039;p33"/>
              <p:cNvSpPr/>
              <p:nvPr/>
            </p:nvSpPr>
            <p:spPr>
              <a:xfrm>
                <a:off x="4067200" y="5159525"/>
                <a:ext cx="16750" cy="14675"/>
              </a:xfrm>
              <a:custGeom>
                <a:rect b="b" l="l" r="r" t="t"/>
                <a:pathLst>
                  <a:path extrusionOk="0" h="587" w="670">
                    <a:moveTo>
                      <a:pt x="338" y="0"/>
                    </a:moveTo>
                    <a:cubicBezTo>
                      <a:pt x="271" y="0"/>
                      <a:pt x="206" y="25"/>
                      <a:pt x="153" y="78"/>
                    </a:cubicBezTo>
                    <a:cubicBezTo>
                      <a:pt x="31" y="169"/>
                      <a:pt x="1" y="382"/>
                      <a:pt x="123" y="473"/>
                    </a:cubicBezTo>
                    <a:cubicBezTo>
                      <a:pt x="178" y="547"/>
                      <a:pt x="278" y="587"/>
                      <a:pt x="368" y="587"/>
                    </a:cubicBezTo>
                    <a:cubicBezTo>
                      <a:pt x="427" y="587"/>
                      <a:pt x="482" y="570"/>
                      <a:pt x="518" y="534"/>
                    </a:cubicBezTo>
                    <a:cubicBezTo>
                      <a:pt x="639" y="412"/>
                      <a:pt x="670" y="230"/>
                      <a:pt x="578" y="108"/>
                    </a:cubicBezTo>
                    <a:cubicBezTo>
                      <a:pt x="510" y="40"/>
                      <a:pt x="423" y="0"/>
                      <a:pt x="33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40" name="Google Shape;2040;p33"/>
            <p:cNvGrpSpPr/>
            <p:nvPr/>
          </p:nvGrpSpPr>
          <p:grpSpPr>
            <a:xfrm>
              <a:off x="8378375" y="4827825"/>
              <a:ext cx="622375" cy="570700"/>
              <a:chOff x="3015525" y="1431175"/>
              <a:chExt cx="622375" cy="570700"/>
            </a:xfrm>
          </p:grpSpPr>
          <p:sp>
            <p:nvSpPr>
              <p:cNvPr id="2041" name="Google Shape;2041;p33"/>
              <p:cNvSpPr/>
              <p:nvPr/>
            </p:nvSpPr>
            <p:spPr>
              <a:xfrm>
                <a:off x="3015525" y="1431175"/>
                <a:ext cx="622375" cy="570700"/>
              </a:xfrm>
              <a:custGeom>
                <a:rect b="b" l="l" r="r" t="t"/>
                <a:pathLst>
                  <a:path extrusionOk="0" h="22828" w="24895">
                    <a:moveTo>
                      <a:pt x="13374" y="669"/>
                    </a:moveTo>
                    <a:cubicBezTo>
                      <a:pt x="16140" y="669"/>
                      <a:pt x="18785" y="2097"/>
                      <a:pt x="20761" y="4590"/>
                    </a:cubicBezTo>
                    <a:cubicBezTo>
                      <a:pt x="23131" y="7660"/>
                      <a:pt x="24195" y="12037"/>
                      <a:pt x="23344" y="15411"/>
                    </a:cubicBezTo>
                    <a:cubicBezTo>
                      <a:pt x="22280" y="19636"/>
                      <a:pt x="18511" y="22128"/>
                      <a:pt x="13314" y="22128"/>
                    </a:cubicBezTo>
                    <a:cubicBezTo>
                      <a:pt x="11794" y="22128"/>
                      <a:pt x="10183" y="21915"/>
                      <a:pt x="8633" y="21490"/>
                    </a:cubicBezTo>
                    <a:cubicBezTo>
                      <a:pt x="5624" y="20669"/>
                      <a:pt x="3192" y="18450"/>
                      <a:pt x="1946" y="15411"/>
                    </a:cubicBezTo>
                    <a:cubicBezTo>
                      <a:pt x="699" y="12462"/>
                      <a:pt x="791" y="9149"/>
                      <a:pt x="2250" y="6596"/>
                    </a:cubicBezTo>
                    <a:cubicBezTo>
                      <a:pt x="4134" y="3192"/>
                      <a:pt x="5927" y="942"/>
                      <a:pt x="13070" y="669"/>
                    </a:cubicBezTo>
                    <a:close/>
                    <a:moveTo>
                      <a:pt x="13070" y="0"/>
                    </a:moveTo>
                    <a:cubicBezTo>
                      <a:pt x="5624" y="274"/>
                      <a:pt x="3648" y="2766"/>
                      <a:pt x="1672" y="6261"/>
                    </a:cubicBezTo>
                    <a:cubicBezTo>
                      <a:pt x="152" y="8997"/>
                      <a:pt x="0" y="12523"/>
                      <a:pt x="1338" y="15684"/>
                    </a:cubicBezTo>
                    <a:cubicBezTo>
                      <a:pt x="2706" y="18906"/>
                      <a:pt x="5289" y="21277"/>
                      <a:pt x="8481" y="22158"/>
                    </a:cubicBezTo>
                    <a:cubicBezTo>
                      <a:pt x="10122" y="22614"/>
                      <a:pt x="11733" y="22827"/>
                      <a:pt x="13344" y="22827"/>
                    </a:cubicBezTo>
                    <a:cubicBezTo>
                      <a:pt x="18876" y="22827"/>
                      <a:pt x="22888" y="20122"/>
                      <a:pt x="24013" y="15623"/>
                    </a:cubicBezTo>
                    <a:cubicBezTo>
                      <a:pt x="24894" y="11976"/>
                      <a:pt x="23831" y="7477"/>
                      <a:pt x="21277" y="4164"/>
                    </a:cubicBezTo>
                    <a:cubicBezTo>
                      <a:pt x="19180" y="1489"/>
                      <a:pt x="16384" y="0"/>
                      <a:pt x="1337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2" name="Google Shape;2042;p33"/>
              <p:cNvSpPr/>
              <p:nvPr/>
            </p:nvSpPr>
            <p:spPr>
              <a:xfrm>
                <a:off x="3074800" y="1503350"/>
                <a:ext cx="493950" cy="438475"/>
              </a:xfrm>
              <a:custGeom>
                <a:rect b="b" l="l" r="r" t="t"/>
                <a:pathLst>
                  <a:path extrusionOk="0" h="17539" w="19758">
                    <a:moveTo>
                      <a:pt x="9514" y="639"/>
                    </a:moveTo>
                    <a:cubicBezTo>
                      <a:pt x="10244" y="639"/>
                      <a:pt x="11003" y="730"/>
                      <a:pt x="11794" y="821"/>
                    </a:cubicBezTo>
                    <a:cubicBezTo>
                      <a:pt x="11885" y="821"/>
                      <a:pt x="11915" y="882"/>
                      <a:pt x="12006" y="882"/>
                    </a:cubicBezTo>
                    <a:cubicBezTo>
                      <a:pt x="11429" y="1976"/>
                      <a:pt x="9757" y="5016"/>
                      <a:pt x="9301" y="5745"/>
                    </a:cubicBezTo>
                    <a:cubicBezTo>
                      <a:pt x="8976" y="6287"/>
                      <a:pt x="8049" y="6767"/>
                      <a:pt x="7158" y="6767"/>
                    </a:cubicBezTo>
                    <a:cubicBezTo>
                      <a:pt x="6799" y="6767"/>
                      <a:pt x="6446" y="6689"/>
                      <a:pt x="6140" y="6505"/>
                    </a:cubicBezTo>
                    <a:cubicBezTo>
                      <a:pt x="5137" y="5897"/>
                      <a:pt x="2827" y="4469"/>
                      <a:pt x="2037" y="3952"/>
                    </a:cubicBezTo>
                    <a:cubicBezTo>
                      <a:pt x="3526" y="1855"/>
                      <a:pt x="6262" y="639"/>
                      <a:pt x="9514" y="639"/>
                    </a:cubicBezTo>
                    <a:close/>
                    <a:moveTo>
                      <a:pt x="14195" y="1794"/>
                    </a:moveTo>
                    <a:cubicBezTo>
                      <a:pt x="15289" y="2463"/>
                      <a:pt x="16292" y="3526"/>
                      <a:pt x="17083" y="4833"/>
                    </a:cubicBezTo>
                    <a:cubicBezTo>
                      <a:pt x="18116" y="6536"/>
                      <a:pt x="18694" y="8390"/>
                      <a:pt x="18633" y="10031"/>
                    </a:cubicBezTo>
                    <a:cubicBezTo>
                      <a:pt x="17326" y="9575"/>
                      <a:pt x="13222" y="8238"/>
                      <a:pt x="12219" y="7964"/>
                    </a:cubicBezTo>
                    <a:cubicBezTo>
                      <a:pt x="11763" y="7843"/>
                      <a:pt x="11459" y="7721"/>
                      <a:pt x="11399" y="7569"/>
                    </a:cubicBezTo>
                    <a:cubicBezTo>
                      <a:pt x="11307" y="7387"/>
                      <a:pt x="11307" y="7144"/>
                      <a:pt x="11459" y="6688"/>
                    </a:cubicBezTo>
                    <a:cubicBezTo>
                      <a:pt x="11703" y="5958"/>
                      <a:pt x="13374" y="3101"/>
                      <a:pt x="14195" y="1794"/>
                    </a:cubicBezTo>
                    <a:close/>
                    <a:moveTo>
                      <a:pt x="1125" y="5897"/>
                    </a:moveTo>
                    <a:lnTo>
                      <a:pt x="1125" y="5897"/>
                    </a:lnTo>
                    <a:cubicBezTo>
                      <a:pt x="2462" y="6688"/>
                      <a:pt x="4468" y="8025"/>
                      <a:pt x="5502" y="8998"/>
                    </a:cubicBezTo>
                    <a:cubicBezTo>
                      <a:pt x="6322" y="9758"/>
                      <a:pt x="6201" y="12220"/>
                      <a:pt x="6140" y="14621"/>
                    </a:cubicBezTo>
                    <a:cubicBezTo>
                      <a:pt x="6140" y="15077"/>
                      <a:pt x="6110" y="15533"/>
                      <a:pt x="6110" y="15989"/>
                    </a:cubicBezTo>
                    <a:cubicBezTo>
                      <a:pt x="4316" y="15229"/>
                      <a:pt x="2888" y="13709"/>
                      <a:pt x="1915" y="11703"/>
                    </a:cubicBezTo>
                    <a:cubicBezTo>
                      <a:pt x="1003" y="9758"/>
                      <a:pt x="730" y="7569"/>
                      <a:pt x="1125" y="5897"/>
                    </a:cubicBezTo>
                    <a:close/>
                    <a:moveTo>
                      <a:pt x="12645" y="1064"/>
                    </a:moveTo>
                    <a:cubicBezTo>
                      <a:pt x="12979" y="1186"/>
                      <a:pt x="13313" y="1277"/>
                      <a:pt x="13617" y="1490"/>
                    </a:cubicBezTo>
                    <a:cubicBezTo>
                      <a:pt x="13010" y="2463"/>
                      <a:pt x="11095" y="5654"/>
                      <a:pt x="10821" y="6536"/>
                    </a:cubicBezTo>
                    <a:cubicBezTo>
                      <a:pt x="10669" y="7022"/>
                      <a:pt x="10547" y="7508"/>
                      <a:pt x="10821" y="7934"/>
                    </a:cubicBezTo>
                    <a:cubicBezTo>
                      <a:pt x="11003" y="8268"/>
                      <a:pt x="11399" y="8511"/>
                      <a:pt x="12067" y="8663"/>
                    </a:cubicBezTo>
                    <a:cubicBezTo>
                      <a:pt x="13101" y="8906"/>
                      <a:pt x="17538" y="10365"/>
                      <a:pt x="18633" y="10761"/>
                    </a:cubicBezTo>
                    <a:cubicBezTo>
                      <a:pt x="18602" y="11125"/>
                      <a:pt x="18542" y="11460"/>
                      <a:pt x="18420" y="11824"/>
                    </a:cubicBezTo>
                    <a:cubicBezTo>
                      <a:pt x="17022" y="11429"/>
                      <a:pt x="11125" y="9879"/>
                      <a:pt x="10487" y="9758"/>
                    </a:cubicBezTo>
                    <a:cubicBezTo>
                      <a:pt x="10378" y="9743"/>
                      <a:pt x="10255" y="9734"/>
                      <a:pt x="10125" y="9734"/>
                    </a:cubicBezTo>
                    <a:cubicBezTo>
                      <a:pt x="9709" y="9734"/>
                      <a:pt x="9216" y="9829"/>
                      <a:pt x="8845" y="10153"/>
                    </a:cubicBezTo>
                    <a:cubicBezTo>
                      <a:pt x="8511" y="10396"/>
                      <a:pt x="8268" y="10791"/>
                      <a:pt x="8207" y="11277"/>
                    </a:cubicBezTo>
                    <a:cubicBezTo>
                      <a:pt x="8085" y="12159"/>
                      <a:pt x="8055" y="15502"/>
                      <a:pt x="8055" y="16627"/>
                    </a:cubicBezTo>
                    <a:cubicBezTo>
                      <a:pt x="7812" y="16597"/>
                      <a:pt x="7599" y="16566"/>
                      <a:pt x="7356" y="16475"/>
                    </a:cubicBezTo>
                    <a:cubicBezTo>
                      <a:pt x="7113" y="16414"/>
                      <a:pt x="6930" y="16323"/>
                      <a:pt x="6748" y="16262"/>
                    </a:cubicBezTo>
                    <a:cubicBezTo>
                      <a:pt x="6748" y="15715"/>
                      <a:pt x="6778" y="15198"/>
                      <a:pt x="6778" y="14651"/>
                    </a:cubicBezTo>
                    <a:cubicBezTo>
                      <a:pt x="6900" y="12007"/>
                      <a:pt x="6991" y="9454"/>
                      <a:pt x="5958" y="8511"/>
                    </a:cubicBezTo>
                    <a:cubicBezTo>
                      <a:pt x="4742" y="7417"/>
                      <a:pt x="2523" y="5958"/>
                      <a:pt x="1307" y="5229"/>
                    </a:cubicBezTo>
                    <a:cubicBezTo>
                      <a:pt x="1368" y="5077"/>
                      <a:pt x="1429" y="4985"/>
                      <a:pt x="1520" y="4864"/>
                    </a:cubicBezTo>
                    <a:cubicBezTo>
                      <a:pt x="1581" y="4742"/>
                      <a:pt x="1611" y="4621"/>
                      <a:pt x="1702" y="4530"/>
                    </a:cubicBezTo>
                    <a:cubicBezTo>
                      <a:pt x="2493" y="5016"/>
                      <a:pt x="4803" y="6444"/>
                      <a:pt x="5806" y="7052"/>
                    </a:cubicBezTo>
                    <a:cubicBezTo>
                      <a:pt x="6231" y="7326"/>
                      <a:pt x="6718" y="7448"/>
                      <a:pt x="7174" y="7448"/>
                    </a:cubicBezTo>
                    <a:cubicBezTo>
                      <a:pt x="8298" y="7448"/>
                      <a:pt x="9453" y="6809"/>
                      <a:pt x="9879" y="6110"/>
                    </a:cubicBezTo>
                    <a:cubicBezTo>
                      <a:pt x="10335" y="5350"/>
                      <a:pt x="12158" y="2007"/>
                      <a:pt x="12645" y="1064"/>
                    </a:cubicBezTo>
                    <a:close/>
                    <a:moveTo>
                      <a:pt x="10078" y="10370"/>
                    </a:moveTo>
                    <a:cubicBezTo>
                      <a:pt x="10184" y="10370"/>
                      <a:pt x="10282" y="10379"/>
                      <a:pt x="10365" y="10396"/>
                    </a:cubicBezTo>
                    <a:cubicBezTo>
                      <a:pt x="10882" y="10487"/>
                      <a:pt x="15532" y="11703"/>
                      <a:pt x="18177" y="12432"/>
                    </a:cubicBezTo>
                    <a:cubicBezTo>
                      <a:pt x="16931" y="15168"/>
                      <a:pt x="14043" y="16870"/>
                      <a:pt x="10487" y="16870"/>
                    </a:cubicBezTo>
                    <a:cubicBezTo>
                      <a:pt x="9909" y="16870"/>
                      <a:pt x="9301" y="16840"/>
                      <a:pt x="8693" y="16718"/>
                    </a:cubicBezTo>
                    <a:cubicBezTo>
                      <a:pt x="8693" y="15685"/>
                      <a:pt x="8724" y="12189"/>
                      <a:pt x="8845" y="11308"/>
                    </a:cubicBezTo>
                    <a:cubicBezTo>
                      <a:pt x="8876" y="11004"/>
                      <a:pt x="8997" y="10791"/>
                      <a:pt x="9210" y="10639"/>
                    </a:cubicBezTo>
                    <a:cubicBezTo>
                      <a:pt x="9454" y="10440"/>
                      <a:pt x="9794" y="10370"/>
                      <a:pt x="10078" y="10370"/>
                    </a:cubicBezTo>
                    <a:close/>
                    <a:moveTo>
                      <a:pt x="9575" y="1"/>
                    </a:moveTo>
                    <a:cubicBezTo>
                      <a:pt x="5563" y="1"/>
                      <a:pt x="2341" y="1703"/>
                      <a:pt x="942" y="4560"/>
                    </a:cubicBezTo>
                    <a:cubicBezTo>
                      <a:pt x="0" y="6414"/>
                      <a:pt x="183" y="9423"/>
                      <a:pt x="1368" y="12007"/>
                    </a:cubicBezTo>
                    <a:cubicBezTo>
                      <a:pt x="2584" y="14651"/>
                      <a:pt x="4651" y="16475"/>
                      <a:pt x="7204" y="17144"/>
                    </a:cubicBezTo>
                    <a:lnTo>
                      <a:pt x="8359" y="17356"/>
                    </a:lnTo>
                    <a:lnTo>
                      <a:pt x="8389" y="17356"/>
                    </a:lnTo>
                    <a:cubicBezTo>
                      <a:pt x="9119" y="17478"/>
                      <a:pt x="9788" y="17539"/>
                      <a:pt x="10517" y="17539"/>
                    </a:cubicBezTo>
                    <a:cubicBezTo>
                      <a:pt x="14529" y="17539"/>
                      <a:pt x="17721" y="15563"/>
                      <a:pt x="18937" y="12341"/>
                    </a:cubicBezTo>
                    <a:cubicBezTo>
                      <a:pt x="18937" y="12341"/>
                      <a:pt x="18937" y="12311"/>
                      <a:pt x="18997" y="12311"/>
                    </a:cubicBezTo>
                    <a:cubicBezTo>
                      <a:pt x="19028" y="12220"/>
                      <a:pt x="19058" y="12159"/>
                      <a:pt x="19058" y="12068"/>
                    </a:cubicBezTo>
                    <a:cubicBezTo>
                      <a:pt x="19757" y="10031"/>
                      <a:pt x="19241" y="7052"/>
                      <a:pt x="17721" y="4560"/>
                    </a:cubicBezTo>
                    <a:cubicBezTo>
                      <a:pt x="16779" y="3010"/>
                      <a:pt x="15593" y="1824"/>
                      <a:pt x="14317" y="1064"/>
                    </a:cubicBezTo>
                    <a:cubicBezTo>
                      <a:pt x="14286" y="1034"/>
                      <a:pt x="14286" y="1034"/>
                      <a:pt x="14225" y="1034"/>
                    </a:cubicBezTo>
                    <a:cubicBezTo>
                      <a:pt x="13465" y="608"/>
                      <a:pt x="12706" y="305"/>
                      <a:pt x="11915" y="183"/>
                    </a:cubicBezTo>
                    <a:cubicBezTo>
                      <a:pt x="11125" y="61"/>
                      <a:pt x="10335" y="1"/>
                      <a:pt x="957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3" name="Google Shape;2043;p33"/>
              <p:cNvSpPr/>
              <p:nvPr/>
            </p:nvSpPr>
            <p:spPr>
              <a:xfrm>
                <a:off x="3320225" y="1779950"/>
                <a:ext cx="41075" cy="49100"/>
              </a:xfrm>
              <a:custGeom>
                <a:rect b="b" l="l" r="r" t="t"/>
                <a:pathLst>
                  <a:path extrusionOk="0" h="1964" w="1643">
                    <a:moveTo>
                      <a:pt x="153" y="1"/>
                    </a:moveTo>
                    <a:cubicBezTo>
                      <a:pt x="153" y="1"/>
                      <a:pt x="1" y="1247"/>
                      <a:pt x="214" y="1581"/>
                    </a:cubicBezTo>
                    <a:cubicBezTo>
                      <a:pt x="343" y="1818"/>
                      <a:pt x="594" y="1963"/>
                      <a:pt x="848" y="1963"/>
                    </a:cubicBezTo>
                    <a:cubicBezTo>
                      <a:pt x="953" y="1963"/>
                      <a:pt x="1058" y="1938"/>
                      <a:pt x="1156" y="1885"/>
                    </a:cubicBezTo>
                    <a:cubicBezTo>
                      <a:pt x="1490" y="1703"/>
                      <a:pt x="1642" y="1277"/>
                      <a:pt x="1460" y="943"/>
                    </a:cubicBezTo>
                    <a:cubicBezTo>
                      <a:pt x="1308" y="548"/>
                      <a:pt x="153" y="1"/>
                      <a:pt x="15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4" name="Google Shape;2044;p33"/>
              <p:cNvSpPr/>
              <p:nvPr/>
            </p:nvSpPr>
            <p:spPr>
              <a:xfrm>
                <a:off x="3372675" y="1819475"/>
                <a:ext cx="40300" cy="52700"/>
              </a:xfrm>
              <a:custGeom>
                <a:rect b="b" l="l" r="r" t="t"/>
                <a:pathLst>
                  <a:path extrusionOk="0" h="2108" w="1612">
                    <a:moveTo>
                      <a:pt x="456" y="0"/>
                    </a:moveTo>
                    <a:cubicBezTo>
                      <a:pt x="456" y="0"/>
                      <a:pt x="0" y="1186"/>
                      <a:pt x="122" y="1550"/>
                    </a:cubicBezTo>
                    <a:cubicBezTo>
                      <a:pt x="176" y="1901"/>
                      <a:pt x="516" y="2108"/>
                      <a:pt x="868" y="2108"/>
                    </a:cubicBezTo>
                    <a:cubicBezTo>
                      <a:pt x="913" y="2108"/>
                      <a:pt x="959" y="2104"/>
                      <a:pt x="1003" y="2097"/>
                    </a:cubicBezTo>
                    <a:cubicBezTo>
                      <a:pt x="1368" y="2006"/>
                      <a:pt x="1611" y="1581"/>
                      <a:pt x="1520" y="1216"/>
                    </a:cubicBezTo>
                    <a:cubicBezTo>
                      <a:pt x="1398" y="790"/>
                      <a:pt x="456" y="0"/>
                      <a:pt x="4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5" name="Google Shape;2045;p33"/>
              <p:cNvSpPr/>
              <p:nvPr/>
            </p:nvSpPr>
            <p:spPr>
              <a:xfrm>
                <a:off x="3425850" y="1814050"/>
                <a:ext cx="54000" cy="35900"/>
              </a:xfrm>
              <a:custGeom>
                <a:rect b="b" l="l" r="r" t="t"/>
                <a:pathLst>
                  <a:path extrusionOk="0" h="1436" w="2160">
                    <a:moveTo>
                      <a:pt x="1407" y="1"/>
                    </a:moveTo>
                    <a:cubicBezTo>
                      <a:pt x="978" y="1"/>
                      <a:pt x="1" y="643"/>
                      <a:pt x="1" y="643"/>
                    </a:cubicBezTo>
                    <a:cubicBezTo>
                      <a:pt x="1" y="643"/>
                      <a:pt x="1004" y="1403"/>
                      <a:pt x="1369" y="1433"/>
                    </a:cubicBezTo>
                    <a:cubicBezTo>
                      <a:pt x="1387" y="1434"/>
                      <a:pt x="1405" y="1435"/>
                      <a:pt x="1423" y="1435"/>
                    </a:cubicBezTo>
                    <a:cubicBezTo>
                      <a:pt x="1794" y="1435"/>
                      <a:pt x="2100" y="1140"/>
                      <a:pt x="2129" y="734"/>
                    </a:cubicBezTo>
                    <a:cubicBezTo>
                      <a:pt x="2159" y="339"/>
                      <a:pt x="1825" y="35"/>
                      <a:pt x="1460" y="4"/>
                    </a:cubicBezTo>
                    <a:cubicBezTo>
                      <a:pt x="1444" y="2"/>
                      <a:pt x="1426" y="1"/>
                      <a:pt x="140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6" name="Google Shape;2046;p33"/>
              <p:cNvSpPr/>
              <p:nvPr/>
            </p:nvSpPr>
            <p:spPr>
              <a:xfrm>
                <a:off x="3315675" y="1850625"/>
                <a:ext cx="37250" cy="53375"/>
              </a:xfrm>
              <a:custGeom>
                <a:rect b="b" l="l" r="r" t="t"/>
                <a:pathLst>
                  <a:path extrusionOk="0" h="2135" w="1490">
                    <a:moveTo>
                      <a:pt x="730" y="0"/>
                    </a:moveTo>
                    <a:cubicBezTo>
                      <a:pt x="730" y="0"/>
                      <a:pt x="1" y="1034"/>
                      <a:pt x="31" y="1459"/>
                    </a:cubicBezTo>
                    <a:cubicBezTo>
                      <a:pt x="31" y="1797"/>
                      <a:pt x="344" y="2135"/>
                      <a:pt x="679" y="2135"/>
                    </a:cubicBezTo>
                    <a:cubicBezTo>
                      <a:pt x="706" y="2135"/>
                      <a:pt x="733" y="2133"/>
                      <a:pt x="760" y="2128"/>
                    </a:cubicBezTo>
                    <a:cubicBezTo>
                      <a:pt x="1156" y="2128"/>
                      <a:pt x="1490" y="1794"/>
                      <a:pt x="1460" y="1429"/>
                    </a:cubicBezTo>
                    <a:cubicBezTo>
                      <a:pt x="1460" y="1034"/>
                      <a:pt x="730" y="0"/>
                      <a:pt x="73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7" name="Google Shape;2047;p33"/>
              <p:cNvSpPr/>
              <p:nvPr/>
            </p:nvSpPr>
            <p:spPr>
              <a:xfrm>
                <a:off x="3417500" y="1586550"/>
                <a:ext cx="39550" cy="47525"/>
              </a:xfrm>
              <a:custGeom>
                <a:rect b="b" l="l" r="r" t="t"/>
                <a:pathLst>
                  <a:path extrusionOk="0" h="1901" w="1582">
                    <a:moveTo>
                      <a:pt x="807" y="0"/>
                    </a:moveTo>
                    <a:cubicBezTo>
                      <a:pt x="582" y="0"/>
                      <a:pt x="363" y="114"/>
                      <a:pt x="213" y="320"/>
                    </a:cubicBezTo>
                    <a:cubicBezTo>
                      <a:pt x="1" y="654"/>
                      <a:pt x="1" y="1901"/>
                      <a:pt x="1" y="1901"/>
                    </a:cubicBezTo>
                    <a:cubicBezTo>
                      <a:pt x="1" y="1901"/>
                      <a:pt x="1156" y="1445"/>
                      <a:pt x="1399" y="1141"/>
                    </a:cubicBezTo>
                    <a:cubicBezTo>
                      <a:pt x="1581" y="806"/>
                      <a:pt x="1520" y="350"/>
                      <a:pt x="1216" y="138"/>
                    </a:cubicBezTo>
                    <a:cubicBezTo>
                      <a:pt x="1088" y="44"/>
                      <a:pt x="946" y="0"/>
                      <a:pt x="80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8" name="Google Shape;2048;p33"/>
              <p:cNvSpPr/>
              <p:nvPr/>
            </p:nvSpPr>
            <p:spPr>
              <a:xfrm>
                <a:off x="3300475" y="1536350"/>
                <a:ext cx="38775" cy="53650"/>
              </a:xfrm>
              <a:custGeom>
                <a:rect b="b" l="l" r="r" t="t"/>
                <a:pathLst>
                  <a:path extrusionOk="0" h="2146" w="1551">
                    <a:moveTo>
                      <a:pt x="730" y="0"/>
                    </a:moveTo>
                    <a:cubicBezTo>
                      <a:pt x="397" y="0"/>
                      <a:pt x="114" y="256"/>
                      <a:pt x="61" y="626"/>
                    </a:cubicBezTo>
                    <a:cubicBezTo>
                      <a:pt x="1" y="991"/>
                      <a:pt x="578" y="2146"/>
                      <a:pt x="578" y="2146"/>
                    </a:cubicBezTo>
                    <a:cubicBezTo>
                      <a:pt x="578" y="2146"/>
                      <a:pt x="1399" y="1173"/>
                      <a:pt x="1490" y="808"/>
                    </a:cubicBezTo>
                    <a:cubicBezTo>
                      <a:pt x="1551" y="413"/>
                      <a:pt x="1308" y="48"/>
                      <a:pt x="882" y="18"/>
                    </a:cubicBezTo>
                    <a:cubicBezTo>
                      <a:pt x="831" y="6"/>
                      <a:pt x="780" y="0"/>
                      <a:pt x="73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9" name="Google Shape;2049;p33"/>
              <p:cNvSpPr/>
              <p:nvPr/>
            </p:nvSpPr>
            <p:spPr>
              <a:xfrm>
                <a:off x="3109750" y="1681500"/>
                <a:ext cx="50925" cy="36125"/>
              </a:xfrm>
              <a:custGeom>
                <a:rect b="b" l="l" r="r" t="t"/>
                <a:pathLst>
                  <a:path extrusionOk="0" h="1445" w="2037">
                    <a:moveTo>
                      <a:pt x="817" y="0"/>
                    </a:moveTo>
                    <a:cubicBezTo>
                      <a:pt x="563" y="0"/>
                      <a:pt x="312" y="146"/>
                      <a:pt x="183" y="382"/>
                    </a:cubicBezTo>
                    <a:cubicBezTo>
                      <a:pt x="0" y="747"/>
                      <a:pt x="152" y="1142"/>
                      <a:pt x="487" y="1355"/>
                    </a:cubicBezTo>
                    <a:cubicBezTo>
                      <a:pt x="601" y="1423"/>
                      <a:pt x="847" y="1445"/>
                      <a:pt x="1111" y="1445"/>
                    </a:cubicBezTo>
                    <a:cubicBezTo>
                      <a:pt x="1550" y="1445"/>
                      <a:pt x="2037" y="1385"/>
                      <a:pt x="2037" y="1385"/>
                    </a:cubicBezTo>
                    <a:cubicBezTo>
                      <a:pt x="2037" y="1385"/>
                      <a:pt x="1490" y="261"/>
                      <a:pt x="1125" y="78"/>
                    </a:cubicBezTo>
                    <a:cubicBezTo>
                      <a:pt x="1027" y="25"/>
                      <a:pt x="922" y="0"/>
                      <a:pt x="81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0" name="Google Shape;2050;p33"/>
              <p:cNvSpPr/>
              <p:nvPr/>
            </p:nvSpPr>
            <p:spPr>
              <a:xfrm>
                <a:off x="3124950" y="1739675"/>
                <a:ext cx="48650" cy="38450"/>
              </a:xfrm>
              <a:custGeom>
                <a:rect b="b" l="l" r="r" t="t"/>
                <a:pathLst>
                  <a:path extrusionOk="0" h="1538" w="1946">
                    <a:moveTo>
                      <a:pt x="1946" y="1"/>
                    </a:moveTo>
                    <a:cubicBezTo>
                      <a:pt x="1945" y="1"/>
                      <a:pt x="669" y="1"/>
                      <a:pt x="365" y="274"/>
                    </a:cubicBezTo>
                    <a:cubicBezTo>
                      <a:pt x="61" y="487"/>
                      <a:pt x="0" y="943"/>
                      <a:pt x="213" y="1247"/>
                    </a:cubicBezTo>
                    <a:cubicBezTo>
                      <a:pt x="361" y="1432"/>
                      <a:pt x="588" y="1538"/>
                      <a:pt x="811" y="1538"/>
                    </a:cubicBezTo>
                    <a:cubicBezTo>
                      <a:pt x="955" y="1538"/>
                      <a:pt x="1097" y="1494"/>
                      <a:pt x="1216" y="1399"/>
                    </a:cubicBezTo>
                    <a:cubicBezTo>
                      <a:pt x="1520" y="1186"/>
                      <a:pt x="1946" y="1"/>
                      <a:pt x="194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1" name="Google Shape;2051;p33"/>
              <p:cNvSpPr/>
              <p:nvPr/>
            </p:nvSpPr>
            <p:spPr>
              <a:xfrm>
                <a:off x="3174325" y="1744225"/>
                <a:ext cx="39550" cy="52500"/>
              </a:xfrm>
              <a:custGeom>
                <a:rect b="b" l="l" r="r" t="t"/>
                <a:pathLst>
                  <a:path extrusionOk="0" h="2100" w="1582">
                    <a:moveTo>
                      <a:pt x="1186" y="1"/>
                    </a:moveTo>
                    <a:cubicBezTo>
                      <a:pt x="1186" y="1"/>
                      <a:pt x="183" y="791"/>
                      <a:pt x="92" y="1186"/>
                    </a:cubicBezTo>
                    <a:cubicBezTo>
                      <a:pt x="1" y="1551"/>
                      <a:pt x="214" y="1946"/>
                      <a:pt x="609" y="2068"/>
                    </a:cubicBezTo>
                    <a:cubicBezTo>
                      <a:pt x="673" y="2089"/>
                      <a:pt x="738" y="2099"/>
                      <a:pt x="802" y="2099"/>
                    </a:cubicBezTo>
                    <a:cubicBezTo>
                      <a:pt x="1104" y="2099"/>
                      <a:pt x="1390" y="1877"/>
                      <a:pt x="1490" y="1551"/>
                    </a:cubicBezTo>
                    <a:cubicBezTo>
                      <a:pt x="1582" y="1186"/>
                      <a:pt x="1186" y="1"/>
                      <a:pt x="118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2" name="Google Shape;2052;p33"/>
              <p:cNvSpPr/>
              <p:nvPr/>
            </p:nvSpPr>
            <p:spPr>
              <a:xfrm>
                <a:off x="3170550" y="1822500"/>
                <a:ext cx="48650" cy="39725"/>
              </a:xfrm>
              <a:custGeom>
                <a:rect b="b" l="l" r="r" t="t"/>
                <a:pathLst>
                  <a:path extrusionOk="0" h="1589" w="1946">
                    <a:moveTo>
                      <a:pt x="0" y="1"/>
                    </a:moveTo>
                    <a:cubicBezTo>
                      <a:pt x="0" y="1"/>
                      <a:pt x="365" y="1156"/>
                      <a:pt x="669" y="1429"/>
                    </a:cubicBezTo>
                    <a:cubicBezTo>
                      <a:pt x="801" y="1535"/>
                      <a:pt x="961" y="1589"/>
                      <a:pt x="1121" y="1589"/>
                    </a:cubicBezTo>
                    <a:cubicBezTo>
                      <a:pt x="1328" y="1589"/>
                      <a:pt x="1534" y="1497"/>
                      <a:pt x="1672" y="1308"/>
                    </a:cubicBezTo>
                    <a:cubicBezTo>
                      <a:pt x="1945" y="973"/>
                      <a:pt x="1885" y="517"/>
                      <a:pt x="1550" y="305"/>
                    </a:cubicBezTo>
                    <a:cubicBezTo>
                      <a:pt x="1246" y="62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3" name="Google Shape;2053;p33"/>
              <p:cNvSpPr/>
              <p:nvPr/>
            </p:nvSpPr>
            <p:spPr>
              <a:xfrm>
                <a:off x="3223725" y="1544675"/>
                <a:ext cx="38025" cy="52925"/>
              </a:xfrm>
              <a:custGeom>
                <a:rect b="b" l="l" r="r" t="t"/>
                <a:pathLst>
                  <a:path extrusionOk="0" h="2117" w="1521">
                    <a:moveTo>
                      <a:pt x="746" y="0"/>
                    </a:moveTo>
                    <a:cubicBezTo>
                      <a:pt x="419" y="0"/>
                      <a:pt x="140" y="223"/>
                      <a:pt x="62" y="536"/>
                    </a:cubicBezTo>
                    <a:cubicBezTo>
                      <a:pt x="1" y="931"/>
                      <a:pt x="457" y="2117"/>
                      <a:pt x="457" y="2117"/>
                    </a:cubicBezTo>
                    <a:cubicBezTo>
                      <a:pt x="457" y="2117"/>
                      <a:pt x="1369" y="1266"/>
                      <a:pt x="1429" y="840"/>
                    </a:cubicBezTo>
                    <a:cubicBezTo>
                      <a:pt x="1521" y="475"/>
                      <a:pt x="1277" y="80"/>
                      <a:pt x="913" y="19"/>
                    </a:cubicBezTo>
                    <a:cubicBezTo>
                      <a:pt x="856" y="6"/>
                      <a:pt x="800" y="0"/>
                      <a:pt x="74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4" name="Google Shape;2054;p33"/>
              <p:cNvSpPr/>
              <p:nvPr/>
            </p:nvSpPr>
            <p:spPr>
              <a:xfrm>
                <a:off x="3252600" y="1592450"/>
                <a:ext cx="40300" cy="49225"/>
              </a:xfrm>
              <a:custGeom>
                <a:rect b="b" l="l" r="r" t="t"/>
                <a:pathLst>
                  <a:path extrusionOk="0" h="1969" w="1612">
                    <a:moveTo>
                      <a:pt x="814" y="0"/>
                    </a:moveTo>
                    <a:cubicBezTo>
                      <a:pt x="703" y="0"/>
                      <a:pt x="591" y="28"/>
                      <a:pt x="487" y="84"/>
                    </a:cubicBezTo>
                    <a:cubicBezTo>
                      <a:pt x="122" y="236"/>
                      <a:pt x="1" y="692"/>
                      <a:pt x="183" y="1026"/>
                    </a:cubicBezTo>
                    <a:cubicBezTo>
                      <a:pt x="366" y="1361"/>
                      <a:pt x="1429" y="1969"/>
                      <a:pt x="1429" y="1969"/>
                    </a:cubicBezTo>
                    <a:cubicBezTo>
                      <a:pt x="1429" y="1969"/>
                      <a:pt x="1612" y="722"/>
                      <a:pt x="1429" y="388"/>
                    </a:cubicBezTo>
                    <a:cubicBezTo>
                      <a:pt x="1303" y="136"/>
                      <a:pt x="1062" y="0"/>
                      <a:pt x="81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5" name="Google Shape;2055;p33"/>
              <p:cNvSpPr/>
              <p:nvPr/>
            </p:nvSpPr>
            <p:spPr>
              <a:xfrm>
                <a:off x="3178125" y="1592050"/>
                <a:ext cx="54000" cy="36075"/>
              </a:xfrm>
              <a:custGeom>
                <a:rect b="b" l="l" r="r" t="t"/>
                <a:pathLst>
                  <a:path extrusionOk="0" h="1443" w="2160">
                    <a:moveTo>
                      <a:pt x="772" y="0"/>
                    </a:moveTo>
                    <a:cubicBezTo>
                      <a:pt x="421" y="0"/>
                      <a:pt x="114" y="256"/>
                      <a:pt x="31" y="586"/>
                    </a:cubicBezTo>
                    <a:cubicBezTo>
                      <a:pt x="1" y="1012"/>
                      <a:pt x="275" y="1377"/>
                      <a:pt x="639" y="1437"/>
                    </a:cubicBezTo>
                    <a:cubicBezTo>
                      <a:pt x="661" y="1441"/>
                      <a:pt x="685" y="1442"/>
                      <a:pt x="712" y="1442"/>
                    </a:cubicBezTo>
                    <a:cubicBezTo>
                      <a:pt x="1156" y="1442"/>
                      <a:pt x="2159" y="982"/>
                      <a:pt x="2159" y="982"/>
                    </a:cubicBezTo>
                    <a:cubicBezTo>
                      <a:pt x="2159" y="982"/>
                      <a:pt x="1278" y="100"/>
                      <a:pt x="882" y="9"/>
                    </a:cubicBezTo>
                    <a:cubicBezTo>
                      <a:pt x="845" y="3"/>
                      <a:pt x="808" y="0"/>
                      <a:pt x="77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6" name="Google Shape;2056;p33"/>
              <p:cNvSpPr/>
              <p:nvPr/>
            </p:nvSpPr>
            <p:spPr>
              <a:xfrm>
                <a:off x="3463850" y="1673600"/>
                <a:ext cx="53975" cy="36000"/>
              </a:xfrm>
              <a:custGeom>
                <a:rect b="b" l="l" r="r" t="t"/>
                <a:pathLst>
                  <a:path extrusionOk="0" h="1440" w="2159">
                    <a:moveTo>
                      <a:pt x="1405" y="1"/>
                    </a:moveTo>
                    <a:cubicBezTo>
                      <a:pt x="1344" y="1"/>
                      <a:pt x="1281" y="10"/>
                      <a:pt x="1217" y="30"/>
                    </a:cubicBezTo>
                    <a:cubicBezTo>
                      <a:pt x="852" y="90"/>
                      <a:pt x="1" y="1063"/>
                      <a:pt x="1" y="1063"/>
                    </a:cubicBezTo>
                    <a:cubicBezTo>
                      <a:pt x="1" y="1063"/>
                      <a:pt x="980" y="1440"/>
                      <a:pt x="1433" y="1440"/>
                    </a:cubicBezTo>
                    <a:cubicBezTo>
                      <a:pt x="1478" y="1440"/>
                      <a:pt x="1518" y="1436"/>
                      <a:pt x="1551" y="1428"/>
                    </a:cubicBezTo>
                    <a:cubicBezTo>
                      <a:pt x="1946" y="1367"/>
                      <a:pt x="2159" y="972"/>
                      <a:pt x="2098" y="607"/>
                    </a:cubicBezTo>
                    <a:cubicBezTo>
                      <a:pt x="1996" y="250"/>
                      <a:pt x="1723" y="1"/>
                      <a:pt x="140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7" name="Google Shape;2057;p33"/>
              <p:cNvSpPr/>
              <p:nvPr/>
            </p:nvSpPr>
            <p:spPr>
              <a:xfrm>
                <a:off x="3399275" y="1650600"/>
                <a:ext cx="53975" cy="35175"/>
              </a:xfrm>
              <a:custGeom>
                <a:rect b="b" l="l" r="r" t="t"/>
                <a:pathLst>
                  <a:path extrusionOk="0" h="1407" w="2159">
                    <a:moveTo>
                      <a:pt x="1309" y="0"/>
                    </a:moveTo>
                    <a:cubicBezTo>
                      <a:pt x="1229" y="0"/>
                      <a:pt x="1146" y="12"/>
                      <a:pt x="1064" y="38"/>
                    </a:cubicBezTo>
                    <a:cubicBezTo>
                      <a:pt x="699" y="190"/>
                      <a:pt x="0" y="1223"/>
                      <a:pt x="0" y="1223"/>
                    </a:cubicBezTo>
                    <a:cubicBezTo>
                      <a:pt x="0" y="1223"/>
                      <a:pt x="814" y="1406"/>
                      <a:pt x="1326" y="1406"/>
                    </a:cubicBezTo>
                    <a:cubicBezTo>
                      <a:pt x="1440" y="1406"/>
                      <a:pt x="1539" y="1397"/>
                      <a:pt x="1611" y="1375"/>
                    </a:cubicBezTo>
                    <a:cubicBezTo>
                      <a:pt x="1976" y="1223"/>
                      <a:pt x="2158" y="828"/>
                      <a:pt x="2006" y="463"/>
                    </a:cubicBezTo>
                    <a:cubicBezTo>
                      <a:pt x="1886" y="175"/>
                      <a:pt x="1613" y="0"/>
                      <a:pt x="130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58" name="Google Shape;2058;p33"/>
            <p:cNvGrpSpPr/>
            <p:nvPr/>
          </p:nvGrpSpPr>
          <p:grpSpPr>
            <a:xfrm rot="1788019">
              <a:off x="6936890" y="4082219"/>
              <a:ext cx="587450" cy="348615"/>
              <a:chOff x="1439500" y="3797725"/>
              <a:chExt cx="587425" cy="348600"/>
            </a:xfrm>
          </p:grpSpPr>
          <p:sp>
            <p:nvSpPr>
              <p:cNvPr id="2059" name="Google Shape;2059;p33"/>
              <p:cNvSpPr/>
              <p:nvPr/>
            </p:nvSpPr>
            <p:spPr>
              <a:xfrm>
                <a:off x="1643150" y="3909825"/>
                <a:ext cx="383775" cy="188675"/>
              </a:xfrm>
              <a:custGeom>
                <a:rect b="b" l="l" r="r" t="t"/>
                <a:pathLst>
                  <a:path extrusionOk="0" h="7547" w="15351">
                    <a:moveTo>
                      <a:pt x="14408" y="1342"/>
                    </a:moveTo>
                    <a:cubicBezTo>
                      <a:pt x="14287" y="1737"/>
                      <a:pt x="14135" y="2162"/>
                      <a:pt x="13891" y="2679"/>
                    </a:cubicBezTo>
                    <a:cubicBezTo>
                      <a:pt x="13071" y="4564"/>
                      <a:pt x="11521" y="6813"/>
                      <a:pt x="8663" y="6904"/>
                    </a:cubicBezTo>
                    <a:cubicBezTo>
                      <a:pt x="8580" y="6907"/>
                      <a:pt x="8498" y="6908"/>
                      <a:pt x="8415" y="6908"/>
                    </a:cubicBezTo>
                    <a:cubicBezTo>
                      <a:pt x="5375" y="6908"/>
                      <a:pt x="3035" y="5293"/>
                      <a:pt x="1733" y="4169"/>
                    </a:cubicBezTo>
                    <a:lnTo>
                      <a:pt x="1733" y="4169"/>
                    </a:lnTo>
                    <a:cubicBezTo>
                      <a:pt x="2723" y="4482"/>
                      <a:pt x="4120" y="4811"/>
                      <a:pt x="5765" y="4811"/>
                    </a:cubicBezTo>
                    <a:cubicBezTo>
                      <a:pt x="8262" y="4811"/>
                      <a:pt x="11329" y="4054"/>
                      <a:pt x="14408" y="1342"/>
                    </a:cubicBezTo>
                    <a:close/>
                    <a:moveTo>
                      <a:pt x="14985" y="0"/>
                    </a:moveTo>
                    <a:cubicBezTo>
                      <a:pt x="14912" y="0"/>
                      <a:pt x="14838" y="30"/>
                      <a:pt x="14773" y="96"/>
                    </a:cubicBezTo>
                    <a:cubicBezTo>
                      <a:pt x="11529" y="3284"/>
                      <a:pt x="8304" y="4155"/>
                      <a:pt x="5743" y="4155"/>
                    </a:cubicBezTo>
                    <a:cubicBezTo>
                      <a:pt x="2762" y="4155"/>
                      <a:pt x="681" y="2974"/>
                      <a:pt x="517" y="2892"/>
                    </a:cubicBezTo>
                    <a:cubicBezTo>
                      <a:pt x="467" y="2872"/>
                      <a:pt x="416" y="2862"/>
                      <a:pt x="367" y="2862"/>
                    </a:cubicBezTo>
                    <a:cubicBezTo>
                      <a:pt x="267" y="2862"/>
                      <a:pt x="173" y="2902"/>
                      <a:pt x="92" y="2983"/>
                    </a:cubicBezTo>
                    <a:cubicBezTo>
                      <a:pt x="31" y="3105"/>
                      <a:pt x="1" y="3287"/>
                      <a:pt x="92" y="3409"/>
                    </a:cubicBezTo>
                    <a:cubicBezTo>
                      <a:pt x="271" y="3558"/>
                      <a:pt x="3322" y="7547"/>
                      <a:pt x="8411" y="7547"/>
                    </a:cubicBezTo>
                    <a:cubicBezTo>
                      <a:pt x="8505" y="7547"/>
                      <a:pt x="8599" y="7545"/>
                      <a:pt x="8694" y="7542"/>
                    </a:cubicBezTo>
                    <a:cubicBezTo>
                      <a:pt x="11885" y="7451"/>
                      <a:pt x="13648" y="4989"/>
                      <a:pt x="14560" y="2953"/>
                    </a:cubicBezTo>
                    <a:cubicBezTo>
                      <a:pt x="15107" y="1585"/>
                      <a:pt x="15350" y="460"/>
                      <a:pt x="15350" y="400"/>
                    </a:cubicBezTo>
                    <a:cubicBezTo>
                      <a:pt x="15350" y="278"/>
                      <a:pt x="15259" y="126"/>
                      <a:pt x="15168" y="65"/>
                    </a:cubicBezTo>
                    <a:cubicBezTo>
                      <a:pt x="15112" y="23"/>
                      <a:pt x="15049" y="0"/>
                      <a:pt x="1498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0" name="Google Shape;2060;p33"/>
              <p:cNvSpPr/>
              <p:nvPr/>
            </p:nvSpPr>
            <p:spPr>
              <a:xfrm>
                <a:off x="1439500" y="3821500"/>
                <a:ext cx="329825" cy="324825"/>
              </a:xfrm>
              <a:custGeom>
                <a:rect b="b" l="l" r="r" t="t"/>
                <a:pathLst>
                  <a:path extrusionOk="0" h="12993" w="13193">
                    <a:moveTo>
                      <a:pt x="2706" y="1774"/>
                    </a:moveTo>
                    <a:lnTo>
                      <a:pt x="2706" y="1774"/>
                    </a:lnTo>
                    <a:cubicBezTo>
                      <a:pt x="3283" y="8796"/>
                      <a:pt x="8329" y="11410"/>
                      <a:pt x="11095" y="12291"/>
                    </a:cubicBezTo>
                    <a:cubicBezTo>
                      <a:pt x="10863" y="12306"/>
                      <a:pt x="10613" y="12315"/>
                      <a:pt x="10349" y="12315"/>
                    </a:cubicBezTo>
                    <a:cubicBezTo>
                      <a:pt x="8465" y="12315"/>
                      <a:pt x="5845" y="11859"/>
                      <a:pt x="3739" y="9860"/>
                    </a:cubicBezTo>
                    <a:cubicBezTo>
                      <a:pt x="1156" y="7428"/>
                      <a:pt x="1946" y="3781"/>
                      <a:pt x="2706" y="1774"/>
                    </a:cubicBezTo>
                    <a:close/>
                    <a:moveTo>
                      <a:pt x="2908" y="1"/>
                    </a:moveTo>
                    <a:cubicBezTo>
                      <a:pt x="2793" y="1"/>
                      <a:pt x="2685" y="46"/>
                      <a:pt x="2615" y="163"/>
                    </a:cubicBezTo>
                    <a:cubicBezTo>
                      <a:pt x="2615" y="163"/>
                      <a:pt x="2523" y="346"/>
                      <a:pt x="2371" y="741"/>
                    </a:cubicBezTo>
                    <a:cubicBezTo>
                      <a:pt x="1581" y="2595"/>
                      <a:pt x="1" y="7276"/>
                      <a:pt x="3253" y="10346"/>
                    </a:cubicBezTo>
                    <a:cubicBezTo>
                      <a:pt x="5527" y="12532"/>
                      <a:pt x="8373" y="12993"/>
                      <a:pt x="10387" y="12993"/>
                    </a:cubicBezTo>
                    <a:cubicBezTo>
                      <a:pt x="11819" y="12993"/>
                      <a:pt x="12830" y="12760"/>
                      <a:pt x="12919" y="12747"/>
                    </a:cubicBezTo>
                    <a:cubicBezTo>
                      <a:pt x="13040" y="12717"/>
                      <a:pt x="13132" y="12626"/>
                      <a:pt x="13162" y="12565"/>
                    </a:cubicBezTo>
                    <a:cubicBezTo>
                      <a:pt x="13192" y="12504"/>
                      <a:pt x="13192" y="12443"/>
                      <a:pt x="13192" y="12413"/>
                    </a:cubicBezTo>
                    <a:cubicBezTo>
                      <a:pt x="13162" y="12261"/>
                      <a:pt x="13040" y="12139"/>
                      <a:pt x="12888" y="12109"/>
                    </a:cubicBezTo>
                    <a:cubicBezTo>
                      <a:pt x="12767" y="12109"/>
                      <a:pt x="3223" y="10741"/>
                      <a:pt x="3283" y="315"/>
                    </a:cubicBezTo>
                    <a:cubicBezTo>
                      <a:pt x="3283" y="163"/>
                      <a:pt x="3162" y="42"/>
                      <a:pt x="3010" y="11"/>
                    </a:cubicBezTo>
                    <a:cubicBezTo>
                      <a:pt x="2976" y="5"/>
                      <a:pt x="2941" y="1"/>
                      <a:pt x="290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1" name="Google Shape;2061;p33"/>
              <p:cNvSpPr/>
              <p:nvPr/>
            </p:nvSpPr>
            <p:spPr>
              <a:xfrm>
                <a:off x="1574775" y="3797725"/>
                <a:ext cx="284225" cy="180750"/>
              </a:xfrm>
              <a:custGeom>
                <a:rect b="b" l="l" r="r" t="t"/>
                <a:pathLst>
                  <a:path extrusionOk="0" h="7230" w="11369">
                    <a:moveTo>
                      <a:pt x="912" y="1570"/>
                    </a:moveTo>
                    <a:lnTo>
                      <a:pt x="912" y="1570"/>
                    </a:lnTo>
                    <a:cubicBezTo>
                      <a:pt x="1672" y="2634"/>
                      <a:pt x="3040" y="4184"/>
                      <a:pt x="4772" y="4823"/>
                    </a:cubicBezTo>
                    <a:cubicBezTo>
                      <a:pt x="6444" y="5522"/>
                      <a:pt x="8359" y="5674"/>
                      <a:pt x="9605" y="5704"/>
                    </a:cubicBezTo>
                    <a:cubicBezTo>
                      <a:pt x="8735" y="6091"/>
                      <a:pt x="7496" y="6527"/>
                      <a:pt x="6169" y="6527"/>
                    </a:cubicBezTo>
                    <a:cubicBezTo>
                      <a:pt x="5411" y="6527"/>
                      <a:pt x="4623" y="6384"/>
                      <a:pt x="3860" y="6008"/>
                    </a:cubicBezTo>
                    <a:cubicBezTo>
                      <a:pt x="1793" y="5035"/>
                      <a:pt x="1125" y="2938"/>
                      <a:pt x="912" y="1570"/>
                    </a:cubicBezTo>
                    <a:close/>
                    <a:moveTo>
                      <a:pt x="498" y="1"/>
                    </a:moveTo>
                    <a:cubicBezTo>
                      <a:pt x="463" y="1"/>
                      <a:pt x="429" y="7"/>
                      <a:pt x="395" y="20"/>
                    </a:cubicBezTo>
                    <a:cubicBezTo>
                      <a:pt x="274" y="51"/>
                      <a:pt x="152" y="172"/>
                      <a:pt x="152" y="324"/>
                    </a:cubicBezTo>
                    <a:cubicBezTo>
                      <a:pt x="152" y="507"/>
                      <a:pt x="0" y="4914"/>
                      <a:pt x="3556" y="6616"/>
                    </a:cubicBezTo>
                    <a:cubicBezTo>
                      <a:pt x="4463" y="7062"/>
                      <a:pt x="5388" y="7230"/>
                      <a:pt x="6265" y="7230"/>
                    </a:cubicBezTo>
                    <a:cubicBezTo>
                      <a:pt x="8858" y="7230"/>
                      <a:pt x="11042" y="5765"/>
                      <a:pt x="11155" y="5674"/>
                    </a:cubicBezTo>
                    <a:cubicBezTo>
                      <a:pt x="11216" y="5643"/>
                      <a:pt x="11246" y="5613"/>
                      <a:pt x="11277" y="5522"/>
                    </a:cubicBezTo>
                    <a:cubicBezTo>
                      <a:pt x="11368" y="5370"/>
                      <a:pt x="11277" y="5157"/>
                      <a:pt x="11155" y="5066"/>
                    </a:cubicBezTo>
                    <a:lnTo>
                      <a:pt x="10942" y="5066"/>
                    </a:lnTo>
                    <a:cubicBezTo>
                      <a:pt x="10814" y="5074"/>
                      <a:pt x="10481" y="5093"/>
                      <a:pt x="10014" y="5093"/>
                    </a:cubicBezTo>
                    <a:cubicBezTo>
                      <a:pt x="8825" y="5093"/>
                      <a:pt x="6771" y="4974"/>
                      <a:pt x="5046" y="4276"/>
                    </a:cubicBezTo>
                    <a:cubicBezTo>
                      <a:pt x="2523" y="3242"/>
                      <a:pt x="790" y="203"/>
                      <a:pt x="790" y="172"/>
                    </a:cubicBezTo>
                    <a:cubicBezTo>
                      <a:pt x="743" y="77"/>
                      <a:pt x="621" y="1"/>
                      <a:pt x="4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8">
    <p:spTree>
      <p:nvGrpSpPr>
        <p:cNvPr id="2062" name="Shape 2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3" name="Google Shape;2063;p34"/>
          <p:cNvSpPr/>
          <p:nvPr/>
        </p:nvSpPr>
        <p:spPr>
          <a:xfrm>
            <a:off x="1133338" y="218888"/>
            <a:ext cx="807800" cy="742575"/>
          </a:xfrm>
          <a:custGeom>
            <a:rect b="b" l="l" r="r" t="t"/>
            <a:pathLst>
              <a:path extrusionOk="0" h="29703" w="32312">
                <a:moveTo>
                  <a:pt x="21764" y="2402"/>
                </a:moveTo>
                <a:cubicBezTo>
                  <a:pt x="23071" y="2494"/>
                  <a:pt x="25503" y="2980"/>
                  <a:pt x="27691" y="6111"/>
                </a:cubicBezTo>
                <a:cubicBezTo>
                  <a:pt x="27098" y="5920"/>
                  <a:pt x="26434" y="5840"/>
                  <a:pt x="25751" y="5840"/>
                </a:cubicBezTo>
                <a:cubicBezTo>
                  <a:pt x="24473" y="5840"/>
                  <a:pt x="23127" y="6119"/>
                  <a:pt x="22038" y="6475"/>
                </a:cubicBezTo>
                <a:cubicBezTo>
                  <a:pt x="20062" y="7175"/>
                  <a:pt x="18694" y="8208"/>
                  <a:pt x="18420" y="9181"/>
                </a:cubicBezTo>
                <a:cubicBezTo>
                  <a:pt x="18238" y="9819"/>
                  <a:pt x="18268" y="10336"/>
                  <a:pt x="18512" y="10700"/>
                </a:cubicBezTo>
                <a:cubicBezTo>
                  <a:pt x="15654" y="10974"/>
                  <a:pt x="11794" y="11612"/>
                  <a:pt x="11217" y="13223"/>
                </a:cubicBezTo>
                <a:cubicBezTo>
                  <a:pt x="11034" y="13740"/>
                  <a:pt x="10974" y="14165"/>
                  <a:pt x="11095" y="14530"/>
                </a:cubicBezTo>
                <a:cubicBezTo>
                  <a:pt x="11186" y="14743"/>
                  <a:pt x="11247" y="14895"/>
                  <a:pt x="11369" y="15047"/>
                </a:cubicBezTo>
                <a:cubicBezTo>
                  <a:pt x="8998" y="15199"/>
                  <a:pt x="5472" y="15716"/>
                  <a:pt x="5107" y="17114"/>
                </a:cubicBezTo>
                <a:cubicBezTo>
                  <a:pt x="5016" y="17509"/>
                  <a:pt x="4986" y="17843"/>
                  <a:pt x="5107" y="18147"/>
                </a:cubicBezTo>
                <a:cubicBezTo>
                  <a:pt x="5198" y="18542"/>
                  <a:pt x="5472" y="18786"/>
                  <a:pt x="5776" y="18998"/>
                </a:cubicBezTo>
                <a:cubicBezTo>
                  <a:pt x="4955" y="19211"/>
                  <a:pt x="3891" y="19606"/>
                  <a:pt x="2919" y="20214"/>
                </a:cubicBezTo>
                <a:cubicBezTo>
                  <a:pt x="2524" y="20153"/>
                  <a:pt x="730" y="19910"/>
                  <a:pt x="761" y="18056"/>
                </a:cubicBezTo>
                <a:cubicBezTo>
                  <a:pt x="791" y="16324"/>
                  <a:pt x="5198" y="14773"/>
                  <a:pt x="6931" y="14348"/>
                </a:cubicBezTo>
                <a:cubicBezTo>
                  <a:pt x="7083" y="14317"/>
                  <a:pt x="7144" y="14196"/>
                  <a:pt x="7174" y="14044"/>
                </a:cubicBezTo>
                <a:cubicBezTo>
                  <a:pt x="7174" y="13892"/>
                  <a:pt x="7113" y="13770"/>
                  <a:pt x="6961" y="13710"/>
                </a:cubicBezTo>
                <a:cubicBezTo>
                  <a:pt x="6870" y="13649"/>
                  <a:pt x="5016" y="13102"/>
                  <a:pt x="5320" y="11673"/>
                </a:cubicBezTo>
                <a:cubicBezTo>
                  <a:pt x="5381" y="11339"/>
                  <a:pt x="5654" y="11004"/>
                  <a:pt x="6110" y="10731"/>
                </a:cubicBezTo>
                <a:cubicBezTo>
                  <a:pt x="7196" y="10047"/>
                  <a:pt x="9081" y="9749"/>
                  <a:pt x="10672" y="9749"/>
                </a:cubicBezTo>
                <a:cubicBezTo>
                  <a:pt x="11486" y="9749"/>
                  <a:pt x="12222" y="9827"/>
                  <a:pt x="12736" y="9971"/>
                </a:cubicBezTo>
                <a:cubicBezTo>
                  <a:pt x="12762" y="9976"/>
                  <a:pt x="12788" y="9979"/>
                  <a:pt x="12814" y="9979"/>
                </a:cubicBezTo>
                <a:cubicBezTo>
                  <a:pt x="12945" y="9979"/>
                  <a:pt x="13076" y="9915"/>
                  <a:pt x="13101" y="9789"/>
                </a:cubicBezTo>
                <a:cubicBezTo>
                  <a:pt x="13192" y="9637"/>
                  <a:pt x="13101" y="9454"/>
                  <a:pt x="12949" y="9363"/>
                </a:cubicBezTo>
                <a:cubicBezTo>
                  <a:pt x="12949" y="9363"/>
                  <a:pt x="12189" y="8937"/>
                  <a:pt x="12007" y="8299"/>
                </a:cubicBezTo>
                <a:lnTo>
                  <a:pt x="12007" y="8269"/>
                </a:lnTo>
                <a:cubicBezTo>
                  <a:pt x="11946" y="7965"/>
                  <a:pt x="11977" y="7691"/>
                  <a:pt x="12129" y="7387"/>
                </a:cubicBezTo>
                <a:cubicBezTo>
                  <a:pt x="12502" y="6733"/>
                  <a:pt x="13852" y="6470"/>
                  <a:pt x="15473" y="6470"/>
                </a:cubicBezTo>
                <a:cubicBezTo>
                  <a:pt x="16488" y="6470"/>
                  <a:pt x="17610" y="6573"/>
                  <a:pt x="18664" y="6749"/>
                </a:cubicBezTo>
                <a:cubicBezTo>
                  <a:pt x="18679" y="6752"/>
                  <a:pt x="18695" y="6754"/>
                  <a:pt x="18711" y="6754"/>
                </a:cubicBezTo>
                <a:cubicBezTo>
                  <a:pt x="18846" y="6754"/>
                  <a:pt x="18974" y="6642"/>
                  <a:pt x="19028" y="6506"/>
                </a:cubicBezTo>
                <a:cubicBezTo>
                  <a:pt x="19089" y="6354"/>
                  <a:pt x="19028" y="6202"/>
                  <a:pt x="18876" y="6141"/>
                </a:cubicBezTo>
                <a:cubicBezTo>
                  <a:pt x="18876" y="6141"/>
                  <a:pt x="18177" y="5685"/>
                  <a:pt x="17965" y="4986"/>
                </a:cubicBezTo>
                <a:cubicBezTo>
                  <a:pt x="17904" y="4652"/>
                  <a:pt x="17934" y="4287"/>
                  <a:pt x="18177" y="3892"/>
                </a:cubicBezTo>
                <a:cubicBezTo>
                  <a:pt x="18542" y="3284"/>
                  <a:pt x="19910" y="2402"/>
                  <a:pt x="21764" y="2402"/>
                </a:cubicBezTo>
                <a:close/>
                <a:moveTo>
                  <a:pt x="25715" y="6460"/>
                </a:moveTo>
                <a:cubicBezTo>
                  <a:pt x="26626" y="6460"/>
                  <a:pt x="27472" y="6616"/>
                  <a:pt x="28117" y="6992"/>
                </a:cubicBezTo>
                <a:cubicBezTo>
                  <a:pt x="27053" y="8907"/>
                  <a:pt x="25715" y="11096"/>
                  <a:pt x="24196" y="13132"/>
                </a:cubicBezTo>
                <a:cubicBezTo>
                  <a:pt x="22524" y="15290"/>
                  <a:pt x="16688" y="15351"/>
                  <a:pt x="16627" y="15351"/>
                </a:cubicBezTo>
                <a:cubicBezTo>
                  <a:pt x="16445" y="15351"/>
                  <a:pt x="16293" y="15503"/>
                  <a:pt x="16293" y="15685"/>
                </a:cubicBezTo>
                <a:cubicBezTo>
                  <a:pt x="16293" y="15868"/>
                  <a:pt x="16445" y="16020"/>
                  <a:pt x="16627" y="16020"/>
                </a:cubicBezTo>
                <a:cubicBezTo>
                  <a:pt x="16840" y="16020"/>
                  <a:pt x="20335" y="15989"/>
                  <a:pt x="22797" y="14925"/>
                </a:cubicBezTo>
                <a:lnTo>
                  <a:pt x="22797" y="14925"/>
                </a:lnTo>
                <a:cubicBezTo>
                  <a:pt x="22645" y="15108"/>
                  <a:pt x="22493" y="15260"/>
                  <a:pt x="22342" y="15442"/>
                </a:cubicBezTo>
                <a:cubicBezTo>
                  <a:pt x="20791" y="17235"/>
                  <a:pt x="18846" y="18542"/>
                  <a:pt x="16901" y="19454"/>
                </a:cubicBezTo>
                <a:cubicBezTo>
                  <a:pt x="16532" y="19589"/>
                  <a:pt x="16116" y="19645"/>
                  <a:pt x="15680" y="19645"/>
                </a:cubicBezTo>
                <a:cubicBezTo>
                  <a:pt x="13564" y="19645"/>
                  <a:pt x="10968" y="18324"/>
                  <a:pt x="10943" y="18299"/>
                </a:cubicBezTo>
                <a:cubicBezTo>
                  <a:pt x="10904" y="18284"/>
                  <a:pt x="10859" y="18276"/>
                  <a:pt x="10812" y="18276"/>
                </a:cubicBezTo>
                <a:cubicBezTo>
                  <a:pt x="10678" y="18276"/>
                  <a:pt x="10532" y="18339"/>
                  <a:pt x="10487" y="18451"/>
                </a:cubicBezTo>
                <a:cubicBezTo>
                  <a:pt x="10396" y="18603"/>
                  <a:pt x="10487" y="18816"/>
                  <a:pt x="10639" y="18907"/>
                </a:cubicBezTo>
                <a:cubicBezTo>
                  <a:pt x="10761" y="18968"/>
                  <a:pt x="12888" y="20032"/>
                  <a:pt x="14955" y="20245"/>
                </a:cubicBezTo>
                <a:cubicBezTo>
                  <a:pt x="10761" y="21825"/>
                  <a:pt x="6900" y="21916"/>
                  <a:pt x="6870" y="21916"/>
                </a:cubicBezTo>
                <a:cubicBezTo>
                  <a:pt x="6688" y="21916"/>
                  <a:pt x="6536" y="22068"/>
                  <a:pt x="6536" y="22251"/>
                </a:cubicBezTo>
                <a:cubicBezTo>
                  <a:pt x="6536" y="22433"/>
                  <a:pt x="6688" y="22585"/>
                  <a:pt x="6870" y="22585"/>
                </a:cubicBezTo>
                <a:cubicBezTo>
                  <a:pt x="6961" y="22585"/>
                  <a:pt x="12068" y="22463"/>
                  <a:pt x="17083" y="20032"/>
                </a:cubicBezTo>
                <a:cubicBezTo>
                  <a:pt x="17174" y="20001"/>
                  <a:pt x="17205" y="20001"/>
                  <a:pt x="17296" y="19971"/>
                </a:cubicBezTo>
                <a:lnTo>
                  <a:pt x="17296" y="19971"/>
                </a:lnTo>
                <a:cubicBezTo>
                  <a:pt x="16110" y="21612"/>
                  <a:pt x="15411" y="23467"/>
                  <a:pt x="15381" y="23588"/>
                </a:cubicBezTo>
                <a:cubicBezTo>
                  <a:pt x="15320" y="23770"/>
                  <a:pt x="15411" y="23953"/>
                  <a:pt x="15563" y="23983"/>
                </a:cubicBezTo>
                <a:cubicBezTo>
                  <a:pt x="15614" y="24005"/>
                  <a:pt x="15663" y="24015"/>
                  <a:pt x="15709" y="24015"/>
                </a:cubicBezTo>
                <a:cubicBezTo>
                  <a:pt x="15854" y="24015"/>
                  <a:pt x="15966" y="23917"/>
                  <a:pt x="15989" y="23801"/>
                </a:cubicBezTo>
                <a:cubicBezTo>
                  <a:pt x="15989" y="23770"/>
                  <a:pt x="17174" y="20731"/>
                  <a:pt x="18907" y="19090"/>
                </a:cubicBezTo>
                <a:cubicBezTo>
                  <a:pt x="20183" y="18330"/>
                  <a:pt x="21399" y="17387"/>
                  <a:pt x="22463" y="16293"/>
                </a:cubicBezTo>
                <a:lnTo>
                  <a:pt x="22463" y="16293"/>
                </a:lnTo>
                <a:cubicBezTo>
                  <a:pt x="22554" y="18786"/>
                  <a:pt x="20974" y="21552"/>
                  <a:pt x="20974" y="21612"/>
                </a:cubicBezTo>
                <a:cubicBezTo>
                  <a:pt x="20883" y="21764"/>
                  <a:pt x="20943" y="21977"/>
                  <a:pt x="21095" y="22068"/>
                </a:cubicBezTo>
                <a:cubicBezTo>
                  <a:pt x="21143" y="22088"/>
                  <a:pt x="21198" y="22098"/>
                  <a:pt x="21252" y="22098"/>
                </a:cubicBezTo>
                <a:cubicBezTo>
                  <a:pt x="21370" y="22098"/>
                  <a:pt x="21489" y="22051"/>
                  <a:pt x="21551" y="21947"/>
                </a:cubicBezTo>
                <a:cubicBezTo>
                  <a:pt x="21612" y="21795"/>
                  <a:pt x="23527" y="18482"/>
                  <a:pt x="23071" y="15624"/>
                </a:cubicBezTo>
                <a:cubicBezTo>
                  <a:pt x="23618" y="14986"/>
                  <a:pt x="24165" y="14317"/>
                  <a:pt x="24682" y="13618"/>
                </a:cubicBezTo>
                <a:lnTo>
                  <a:pt x="24804" y="13497"/>
                </a:lnTo>
                <a:cubicBezTo>
                  <a:pt x="26293" y="11491"/>
                  <a:pt x="27570" y="9393"/>
                  <a:pt x="28633" y="7509"/>
                </a:cubicBezTo>
                <a:cubicBezTo>
                  <a:pt x="29576" y="8208"/>
                  <a:pt x="30336" y="9515"/>
                  <a:pt x="30822" y="11187"/>
                </a:cubicBezTo>
                <a:cubicBezTo>
                  <a:pt x="31703" y="14044"/>
                  <a:pt x="31491" y="16506"/>
                  <a:pt x="30700" y="16810"/>
                </a:cubicBezTo>
                <a:cubicBezTo>
                  <a:pt x="30472" y="16916"/>
                  <a:pt x="30252" y="16969"/>
                  <a:pt x="30047" y="16969"/>
                </a:cubicBezTo>
                <a:cubicBezTo>
                  <a:pt x="29842" y="16969"/>
                  <a:pt x="29652" y="16916"/>
                  <a:pt x="29484" y="16810"/>
                </a:cubicBezTo>
                <a:cubicBezTo>
                  <a:pt x="28877" y="16567"/>
                  <a:pt x="28603" y="15837"/>
                  <a:pt x="28603" y="15837"/>
                </a:cubicBezTo>
                <a:cubicBezTo>
                  <a:pt x="28576" y="15701"/>
                  <a:pt x="28427" y="15589"/>
                  <a:pt x="28243" y="15589"/>
                </a:cubicBezTo>
                <a:cubicBezTo>
                  <a:pt x="28222" y="15589"/>
                  <a:pt x="28200" y="15591"/>
                  <a:pt x="28177" y="15594"/>
                </a:cubicBezTo>
                <a:cubicBezTo>
                  <a:pt x="28056" y="15655"/>
                  <a:pt x="27934" y="15837"/>
                  <a:pt x="27965" y="15989"/>
                </a:cubicBezTo>
                <a:cubicBezTo>
                  <a:pt x="28421" y="18147"/>
                  <a:pt x="26415" y="22950"/>
                  <a:pt x="24682" y="24834"/>
                </a:cubicBezTo>
                <a:cubicBezTo>
                  <a:pt x="24249" y="25296"/>
                  <a:pt x="23871" y="25566"/>
                  <a:pt x="23600" y="25566"/>
                </a:cubicBezTo>
                <a:cubicBezTo>
                  <a:pt x="23585" y="25566"/>
                  <a:pt x="23571" y="25565"/>
                  <a:pt x="23557" y="25564"/>
                </a:cubicBezTo>
                <a:cubicBezTo>
                  <a:pt x="22919" y="25473"/>
                  <a:pt x="22493" y="25169"/>
                  <a:pt x="22342" y="24682"/>
                </a:cubicBezTo>
                <a:cubicBezTo>
                  <a:pt x="22220" y="24287"/>
                  <a:pt x="22311" y="23953"/>
                  <a:pt x="22311" y="23953"/>
                </a:cubicBezTo>
                <a:cubicBezTo>
                  <a:pt x="22342" y="23801"/>
                  <a:pt x="22250" y="23649"/>
                  <a:pt x="22098" y="23588"/>
                </a:cubicBezTo>
                <a:cubicBezTo>
                  <a:pt x="22055" y="23562"/>
                  <a:pt x="22012" y="23551"/>
                  <a:pt x="21970" y="23551"/>
                </a:cubicBezTo>
                <a:cubicBezTo>
                  <a:pt x="21865" y="23551"/>
                  <a:pt x="21769" y="23623"/>
                  <a:pt x="21703" y="23710"/>
                </a:cubicBezTo>
                <a:cubicBezTo>
                  <a:pt x="20717" y="25217"/>
                  <a:pt x="17907" y="28965"/>
                  <a:pt x="16172" y="28965"/>
                </a:cubicBezTo>
                <a:cubicBezTo>
                  <a:pt x="16088" y="28965"/>
                  <a:pt x="16007" y="28956"/>
                  <a:pt x="15928" y="28938"/>
                </a:cubicBezTo>
                <a:cubicBezTo>
                  <a:pt x="15259" y="28786"/>
                  <a:pt x="14864" y="28451"/>
                  <a:pt x="14651" y="27844"/>
                </a:cubicBezTo>
                <a:cubicBezTo>
                  <a:pt x="14408" y="27053"/>
                  <a:pt x="14651" y="26081"/>
                  <a:pt x="14651" y="26081"/>
                </a:cubicBezTo>
                <a:cubicBezTo>
                  <a:pt x="14712" y="25929"/>
                  <a:pt x="14621" y="25777"/>
                  <a:pt x="14499" y="25716"/>
                </a:cubicBezTo>
                <a:cubicBezTo>
                  <a:pt x="14461" y="25678"/>
                  <a:pt x="14402" y="25661"/>
                  <a:pt x="14339" y="25661"/>
                </a:cubicBezTo>
                <a:cubicBezTo>
                  <a:pt x="14251" y="25661"/>
                  <a:pt x="14157" y="25693"/>
                  <a:pt x="14104" y="25746"/>
                </a:cubicBezTo>
                <a:cubicBezTo>
                  <a:pt x="13142" y="26683"/>
                  <a:pt x="10732" y="28799"/>
                  <a:pt x="9181" y="28799"/>
                </a:cubicBezTo>
                <a:cubicBezTo>
                  <a:pt x="8920" y="28799"/>
                  <a:pt x="8683" y="28739"/>
                  <a:pt x="8481" y="28603"/>
                </a:cubicBezTo>
                <a:cubicBezTo>
                  <a:pt x="8056" y="28330"/>
                  <a:pt x="7812" y="27995"/>
                  <a:pt x="7721" y="27661"/>
                </a:cubicBezTo>
                <a:cubicBezTo>
                  <a:pt x="7417" y="26688"/>
                  <a:pt x="8116" y="25625"/>
                  <a:pt x="8177" y="25625"/>
                </a:cubicBezTo>
                <a:cubicBezTo>
                  <a:pt x="8238" y="25533"/>
                  <a:pt x="8238" y="25321"/>
                  <a:pt x="8177" y="25229"/>
                </a:cubicBezTo>
                <a:cubicBezTo>
                  <a:pt x="8096" y="25148"/>
                  <a:pt x="8001" y="25108"/>
                  <a:pt x="7902" y="25108"/>
                </a:cubicBezTo>
                <a:cubicBezTo>
                  <a:pt x="7853" y="25108"/>
                  <a:pt x="7802" y="25118"/>
                  <a:pt x="7752" y="25138"/>
                </a:cubicBezTo>
                <a:cubicBezTo>
                  <a:pt x="7727" y="25138"/>
                  <a:pt x="5714" y="26162"/>
                  <a:pt x="3960" y="26162"/>
                </a:cubicBezTo>
                <a:cubicBezTo>
                  <a:pt x="3513" y="26162"/>
                  <a:pt x="3082" y="26095"/>
                  <a:pt x="2706" y="25929"/>
                </a:cubicBezTo>
                <a:cubicBezTo>
                  <a:pt x="2007" y="25625"/>
                  <a:pt x="1581" y="25108"/>
                  <a:pt x="1429" y="24226"/>
                </a:cubicBezTo>
                <a:cubicBezTo>
                  <a:pt x="1277" y="23406"/>
                  <a:pt x="1429" y="22676"/>
                  <a:pt x="1885" y="22038"/>
                </a:cubicBezTo>
                <a:cubicBezTo>
                  <a:pt x="3314" y="20001"/>
                  <a:pt x="7113" y="19394"/>
                  <a:pt x="7144" y="19394"/>
                </a:cubicBezTo>
                <a:cubicBezTo>
                  <a:pt x="7296" y="19363"/>
                  <a:pt x="7448" y="19211"/>
                  <a:pt x="7417" y="19059"/>
                </a:cubicBezTo>
                <a:cubicBezTo>
                  <a:pt x="7417" y="18877"/>
                  <a:pt x="7265" y="18755"/>
                  <a:pt x="7052" y="18755"/>
                </a:cubicBezTo>
                <a:cubicBezTo>
                  <a:pt x="7052" y="18755"/>
                  <a:pt x="5897" y="18725"/>
                  <a:pt x="5685" y="17995"/>
                </a:cubicBezTo>
                <a:cubicBezTo>
                  <a:pt x="5654" y="17813"/>
                  <a:pt x="5654" y="17570"/>
                  <a:pt x="5685" y="17327"/>
                </a:cubicBezTo>
                <a:cubicBezTo>
                  <a:pt x="5928" y="16324"/>
                  <a:pt x="9545" y="15716"/>
                  <a:pt x="12919" y="15655"/>
                </a:cubicBezTo>
                <a:lnTo>
                  <a:pt x="12980" y="15655"/>
                </a:lnTo>
                <a:cubicBezTo>
                  <a:pt x="13192" y="15655"/>
                  <a:pt x="13284" y="15503"/>
                  <a:pt x="13284" y="15290"/>
                </a:cubicBezTo>
                <a:cubicBezTo>
                  <a:pt x="13284" y="15108"/>
                  <a:pt x="13132" y="14986"/>
                  <a:pt x="12949" y="14986"/>
                </a:cubicBezTo>
                <a:lnTo>
                  <a:pt x="12888" y="14986"/>
                </a:lnTo>
                <a:cubicBezTo>
                  <a:pt x="12676" y="14986"/>
                  <a:pt x="11825" y="14956"/>
                  <a:pt x="11612" y="14378"/>
                </a:cubicBezTo>
                <a:cubicBezTo>
                  <a:pt x="11551" y="14165"/>
                  <a:pt x="11581" y="13862"/>
                  <a:pt x="11733" y="13466"/>
                </a:cubicBezTo>
                <a:cubicBezTo>
                  <a:pt x="12129" y="12463"/>
                  <a:pt x="15077" y="11643"/>
                  <a:pt x="19484" y="11308"/>
                </a:cubicBezTo>
                <a:cubicBezTo>
                  <a:pt x="19576" y="11314"/>
                  <a:pt x="19664" y="11317"/>
                  <a:pt x="19748" y="11317"/>
                </a:cubicBezTo>
                <a:cubicBezTo>
                  <a:pt x="20084" y="11317"/>
                  <a:pt x="20341" y="11278"/>
                  <a:pt x="20366" y="11278"/>
                </a:cubicBezTo>
                <a:cubicBezTo>
                  <a:pt x="20518" y="11248"/>
                  <a:pt x="20639" y="11096"/>
                  <a:pt x="20639" y="10883"/>
                </a:cubicBezTo>
                <a:cubicBezTo>
                  <a:pt x="20579" y="10731"/>
                  <a:pt x="20487" y="10579"/>
                  <a:pt x="20275" y="10579"/>
                </a:cubicBezTo>
                <a:cubicBezTo>
                  <a:pt x="20275" y="10579"/>
                  <a:pt x="20031" y="10579"/>
                  <a:pt x="19515" y="10640"/>
                </a:cubicBezTo>
                <a:cubicBezTo>
                  <a:pt x="19120" y="10579"/>
                  <a:pt x="18998" y="10366"/>
                  <a:pt x="18968" y="10214"/>
                </a:cubicBezTo>
                <a:cubicBezTo>
                  <a:pt x="18876" y="10032"/>
                  <a:pt x="18907" y="9728"/>
                  <a:pt x="19028" y="9363"/>
                </a:cubicBezTo>
                <a:cubicBezTo>
                  <a:pt x="19272" y="8603"/>
                  <a:pt x="20518" y="7691"/>
                  <a:pt x="22220" y="7083"/>
                </a:cubicBezTo>
                <a:cubicBezTo>
                  <a:pt x="23306" y="6710"/>
                  <a:pt x="24563" y="6460"/>
                  <a:pt x="25715" y="6460"/>
                </a:cubicBezTo>
                <a:close/>
                <a:moveTo>
                  <a:pt x="31635" y="0"/>
                </a:moveTo>
                <a:cubicBezTo>
                  <a:pt x="31502" y="0"/>
                  <a:pt x="31385" y="98"/>
                  <a:pt x="31339" y="214"/>
                </a:cubicBezTo>
                <a:cubicBezTo>
                  <a:pt x="31339" y="244"/>
                  <a:pt x="30336" y="2889"/>
                  <a:pt x="28542" y="6293"/>
                </a:cubicBezTo>
                <a:cubicBezTo>
                  <a:pt x="26141" y="2433"/>
                  <a:pt x="23284" y="1825"/>
                  <a:pt x="21734" y="1825"/>
                </a:cubicBezTo>
                <a:cubicBezTo>
                  <a:pt x="19727" y="1825"/>
                  <a:pt x="18086" y="2737"/>
                  <a:pt x="17569" y="3649"/>
                </a:cubicBezTo>
                <a:cubicBezTo>
                  <a:pt x="17265" y="4165"/>
                  <a:pt x="17144" y="4743"/>
                  <a:pt x="17296" y="5260"/>
                </a:cubicBezTo>
                <a:cubicBezTo>
                  <a:pt x="17357" y="5564"/>
                  <a:pt x="17509" y="5837"/>
                  <a:pt x="17661" y="6080"/>
                </a:cubicBezTo>
                <a:cubicBezTo>
                  <a:pt x="17007" y="6000"/>
                  <a:pt x="16205" y="5933"/>
                  <a:pt x="15393" y="5933"/>
                </a:cubicBezTo>
                <a:cubicBezTo>
                  <a:pt x="13750" y="5933"/>
                  <a:pt x="12070" y="6208"/>
                  <a:pt x="11521" y="7205"/>
                </a:cubicBezTo>
                <a:cubicBezTo>
                  <a:pt x="11247" y="7661"/>
                  <a:pt x="11217" y="8117"/>
                  <a:pt x="11338" y="8573"/>
                </a:cubicBezTo>
                <a:cubicBezTo>
                  <a:pt x="11399" y="8846"/>
                  <a:pt x="11521" y="9059"/>
                  <a:pt x="11673" y="9272"/>
                </a:cubicBezTo>
                <a:cubicBezTo>
                  <a:pt x="11326" y="9243"/>
                  <a:pt x="10948" y="9227"/>
                  <a:pt x="10554" y="9227"/>
                </a:cubicBezTo>
                <a:cubicBezTo>
                  <a:pt x="8875" y="9227"/>
                  <a:pt x="6896" y="9512"/>
                  <a:pt x="5715" y="10275"/>
                </a:cubicBezTo>
                <a:cubicBezTo>
                  <a:pt x="5107" y="10670"/>
                  <a:pt x="4712" y="11126"/>
                  <a:pt x="4590" y="11703"/>
                </a:cubicBezTo>
                <a:cubicBezTo>
                  <a:pt x="4378" y="12828"/>
                  <a:pt x="5107" y="13618"/>
                  <a:pt x="5867" y="14074"/>
                </a:cubicBezTo>
                <a:cubicBezTo>
                  <a:pt x="4043" y="14652"/>
                  <a:pt x="92" y="16111"/>
                  <a:pt x="31" y="18178"/>
                </a:cubicBezTo>
                <a:cubicBezTo>
                  <a:pt x="1" y="19819"/>
                  <a:pt x="1156" y="20579"/>
                  <a:pt x="2128" y="20853"/>
                </a:cubicBezTo>
                <a:cubicBezTo>
                  <a:pt x="1824" y="21096"/>
                  <a:pt x="1551" y="21369"/>
                  <a:pt x="1338" y="21734"/>
                </a:cubicBezTo>
                <a:cubicBezTo>
                  <a:pt x="761" y="22524"/>
                  <a:pt x="578" y="23436"/>
                  <a:pt x="761" y="24470"/>
                </a:cubicBezTo>
                <a:cubicBezTo>
                  <a:pt x="1004" y="25564"/>
                  <a:pt x="1520" y="26293"/>
                  <a:pt x="2402" y="26658"/>
                </a:cubicBezTo>
                <a:cubicBezTo>
                  <a:pt x="2861" y="26851"/>
                  <a:pt x="3373" y="26927"/>
                  <a:pt x="3895" y="26927"/>
                </a:cubicBezTo>
                <a:cubicBezTo>
                  <a:pt x="5100" y="26927"/>
                  <a:pt x="6359" y="26520"/>
                  <a:pt x="7144" y="26202"/>
                </a:cubicBezTo>
                <a:lnTo>
                  <a:pt x="7144" y="26202"/>
                </a:lnTo>
                <a:cubicBezTo>
                  <a:pt x="6961" y="26688"/>
                  <a:pt x="6840" y="27296"/>
                  <a:pt x="7083" y="27904"/>
                </a:cubicBezTo>
                <a:cubicBezTo>
                  <a:pt x="7235" y="28451"/>
                  <a:pt x="7569" y="28877"/>
                  <a:pt x="8086" y="29242"/>
                </a:cubicBezTo>
                <a:cubicBezTo>
                  <a:pt x="8414" y="29468"/>
                  <a:pt x="8785" y="29565"/>
                  <a:pt x="9180" y="29565"/>
                </a:cubicBezTo>
                <a:cubicBezTo>
                  <a:pt x="10797" y="29565"/>
                  <a:pt x="12810" y="27939"/>
                  <a:pt x="13861" y="26962"/>
                </a:cubicBezTo>
                <a:cubicBezTo>
                  <a:pt x="13861" y="27296"/>
                  <a:pt x="13861" y="27722"/>
                  <a:pt x="14013" y="28117"/>
                </a:cubicBezTo>
                <a:cubicBezTo>
                  <a:pt x="14287" y="28938"/>
                  <a:pt x="14864" y="29485"/>
                  <a:pt x="15776" y="29667"/>
                </a:cubicBezTo>
                <a:cubicBezTo>
                  <a:pt x="15888" y="29691"/>
                  <a:pt x="16002" y="29703"/>
                  <a:pt x="16118" y="29703"/>
                </a:cubicBezTo>
                <a:cubicBezTo>
                  <a:pt x="18057" y="29703"/>
                  <a:pt x="20556" y="26503"/>
                  <a:pt x="21703" y="24926"/>
                </a:cubicBezTo>
                <a:cubicBezTo>
                  <a:pt x="21855" y="25442"/>
                  <a:pt x="22311" y="26141"/>
                  <a:pt x="23497" y="26293"/>
                </a:cubicBezTo>
                <a:cubicBezTo>
                  <a:pt x="23540" y="26298"/>
                  <a:pt x="23583" y="26301"/>
                  <a:pt x="23627" y="26301"/>
                </a:cubicBezTo>
                <a:cubicBezTo>
                  <a:pt x="24110" y="26301"/>
                  <a:pt x="24641" y="25994"/>
                  <a:pt x="25199" y="25381"/>
                </a:cubicBezTo>
                <a:cubicBezTo>
                  <a:pt x="26779" y="23649"/>
                  <a:pt x="28542" y="19758"/>
                  <a:pt x="28694" y="17175"/>
                </a:cubicBezTo>
                <a:cubicBezTo>
                  <a:pt x="28846" y="17266"/>
                  <a:pt x="28998" y="17418"/>
                  <a:pt x="29181" y="17509"/>
                </a:cubicBezTo>
                <a:cubicBezTo>
                  <a:pt x="29424" y="17615"/>
                  <a:pt x="29697" y="17669"/>
                  <a:pt x="29986" y="17669"/>
                </a:cubicBezTo>
                <a:cubicBezTo>
                  <a:pt x="30275" y="17669"/>
                  <a:pt x="30579" y="17615"/>
                  <a:pt x="30883" y="17509"/>
                </a:cubicBezTo>
                <a:cubicBezTo>
                  <a:pt x="32311" y="16962"/>
                  <a:pt x="32251" y="13831"/>
                  <a:pt x="31399" y="11096"/>
                </a:cubicBezTo>
                <a:cubicBezTo>
                  <a:pt x="31035" y="9971"/>
                  <a:pt x="30275" y="8056"/>
                  <a:pt x="28968" y="6901"/>
                </a:cubicBezTo>
                <a:cubicBezTo>
                  <a:pt x="30852" y="3345"/>
                  <a:pt x="31916" y="548"/>
                  <a:pt x="31947" y="487"/>
                </a:cubicBezTo>
                <a:cubicBezTo>
                  <a:pt x="32007" y="396"/>
                  <a:pt x="32007" y="336"/>
                  <a:pt x="31947" y="244"/>
                </a:cubicBezTo>
                <a:cubicBezTo>
                  <a:pt x="31916" y="184"/>
                  <a:pt x="31855" y="62"/>
                  <a:pt x="31764" y="32"/>
                </a:cubicBezTo>
                <a:cubicBezTo>
                  <a:pt x="31721" y="10"/>
                  <a:pt x="31677" y="0"/>
                  <a:pt x="31635" y="0"/>
                </a:cubicBezTo>
                <a:close/>
              </a:path>
            </a:pathLst>
          </a:cu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4" name="Google Shape;2064;p34"/>
          <p:cNvSpPr/>
          <p:nvPr/>
        </p:nvSpPr>
        <p:spPr>
          <a:xfrm>
            <a:off x="2337850" y="-354200"/>
            <a:ext cx="730275" cy="894800"/>
          </a:xfrm>
          <a:custGeom>
            <a:rect b="b" l="l" r="r" t="t"/>
            <a:pathLst>
              <a:path extrusionOk="0" h="35792" w="29211">
                <a:moveTo>
                  <a:pt x="20398" y="705"/>
                </a:moveTo>
                <a:cubicBezTo>
                  <a:pt x="20408" y="705"/>
                  <a:pt x="20417" y="706"/>
                  <a:pt x="20426" y="708"/>
                </a:cubicBezTo>
                <a:cubicBezTo>
                  <a:pt x="20457" y="708"/>
                  <a:pt x="20517" y="738"/>
                  <a:pt x="20609" y="860"/>
                </a:cubicBezTo>
                <a:cubicBezTo>
                  <a:pt x="20912" y="1285"/>
                  <a:pt x="20821" y="2501"/>
                  <a:pt x="20669" y="3139"/>
                </a:cubicBezTo>
                <a:cubicBezTo>
                  <a:pt x="20639" y="3291"/>
                  <a:pt x="20730" y="3443"/>
                  <a:pt x="20882" y="3504"/>
                </a:cubicBezTo>
                <a:cubicBezTo>
                  <a:pt x="20939" y="3538"/>
                  <a:pt x="20996" y="3556"/>
                  <a:pt x="21050" y="3556"/>
                </a:cubicBezTo>
                <a:cubicBezTo>
                  <a:pt x="21140" y="3556"/>
                  <a:pt x="21220" y="3508"/>
                  <a:pt x="21277" y="3413"/>
                </a:cubicBezTo>
                <a:cubicBezTo>
                  <a:pt x="22179" y="2211"/>
                  <a:pt x="23227" y="1279"/>
                  <a:pt x="23673" y="1279"/>
                </a:cubicBezTo>
                <a:cubicBezTo>
                  <a:pt x="23724" y="1279"/>
                  <a:pt x="23766" y="1291"/>
                  <a:pt x="23800" y="1316"/>
                </a:cubicBezTo>
                <a:cubicBezTo>
                  <a:pt x="24104" y="1498"/>
                  <a:pt x="23466" y="3048"/>
                  <a:pt x="22493" y="4477"/>
                </a:cubicBezTo>
                <a:cubicBezTo>
                  <a:pt x="22432" y="4629"/>
                  <a:pt x="22432" y="4781"/>
                  <a:pt x="22554" y="4872"/>
                </a:cubicBezTo>
                <a:cubicBezTo>
                  <a:pt x="22599" y="4933"/>
                  <a:pt x="22675" y="4963"/>
                  <a:pt x="22751" y="4963"/>
                </a:cubicBezTo>
                <a:cubicBezTo>
                  <a:pt x="22827" y="4963"/>
                  <a:pt x="22903" y="4933"/>
                  <a:pt x="22949" y="4872"/>
                </a:cubicBezTo>
                <a:cubicBezTo>
                  <a:pt x="23932" y="4086"/>
                  <a:pt x="25044" y="3430"/>
                  <a:pt x="25423" y="3430"/>
                </a:cubicBezTo>
                <a:cubicBezTo>
                  <a:pt x="25455" y="3430"/>
                  <a:pt x="25481" y="3434"/>
                  <a:pt x="25502" y="3443"/>
                </a:cubicBezTo>
                <a:cubicBezTo>
                  <a:pt x="25685" y="3717"/>
                  <a:pt x="25198" y="4963"/>
                  <a:pt x="24438" y="6088"/>
                </a:cubicBezTo>
                <a:cubicBezTo>
                  <a:pt x="24378" y="6209"/>
                  <a:pt x="24378" y="6392"/>
                  <a:pt x="24469" y="6513"/>
                </a:cubicBezTo>
                <a:cubicBezTo>
                  <a:pt x="24537" y="6582"/>
                  <a:pt x="24615" y="6621"/>
                  <a:pt x="24697" y="6621"/>
                </a:cubicBezTo>
                <a:cubicBezTo>
                  <a:pt x="24761" y="6621"/>
                  <a:pt x="24828" y="6597"/>
                  <a:pt x="24894" y="6544"/>
                </a:cubicBezTo>
                <a:cubicBezTo>
                  <a:pt x="25670" y="6100"/>
                  <a:pt x="27027" y="5430"/>
                  <a:pt x="27721" y="5430"/>
                </a:cubicBezTo>
                <a:cubicBezTo>
                  <a:pt x="27789" y="5430"/>
                  <a:pt x="27850" y="5436"/>
                  <a:pt x="27903" y="5450"/>
                </a:cubicBezTo>
                <a:cubicBezTo>
                  <a:pt x="27964" y="5480"/>
                  <a:pt x="28025" y="5541"/>
                  <a:pt x="28025" y="5541"/>
                </a:cubicBezTo>
                <a:cubicBezTo>
                  <a:pt x="28390" y="6209"/>
                  <a:pt x="27569" y="8064"/>
                  <a:pt x="26262" y="9523"/>
                </a:cubicBezTo>
                <a:cubicBezTo>
                  <a:pt x="26110" y="9523"/>
                  <a:pt x="25958" y="9492"/>
                  <a:pt x="25776" y="9492"/>
                </a:cubicBezTo>
                <a:cubicBezTo>
                  <a:pt x="26232" y="9036"/>
                  <a:pt x="26536" y="8459"/>
                  <a:pt x="26262" y="7851"/>
                </a:cubicBezTo>
                <a:cubicBezTo>
                  <a:pt x="26141" y="7577"/>
                  <a:pt x="25958" y="7425"/>
                  <a:pt x="25685" y="7364"/>
                </a:cubicBezTo>
                <a:cubicBezTo>
                  <a:pt x="25582" y="7332"/>
                  <a:pt x="25467" y="7318"/>
                  <a:pt x="25344" y="7318"/>
                </a:cubicBezTo>
                <a:cubicBezTo>
                  <a:pt x="24884" y="7318"/>
                  <a:pt x="24310" y="7520"/>
                  <a:pt x="23830" y="7760"/>
                </a:cubicBezTo>
                <a:cubicBezTo>
                  <a:pt x="24013" y="7304"/>
                  <a:pt x="24165" y="6817"/>
                  <a:pt x="24104" y="6392"/>
                </a:cubicBezTo>
                <a:cubicBezTo>
                  <a:pt x="24013" y="6088"/>
                  <a:pt x="23861" y="5845"/>
                  <a:pt x="23618" y="5632"/>
                </a:cubicBezTo>
                <a:cubicBezTo>
                  <a:pt x="23387" y="5488"/>
                  <a:pt x="23141" y="5429"/>
                  <a:pt x="22890" y="5429"/>
                </a:cubicBezTo>
                <a:cubicBezTo>
                  <a:pt x="22346" y="5429"/>
                  <a:pt x="21776" y="5706"/>
                  <a:pt x="21277" y="5997"/>
                </a:cubicBezTo>
                <a:cubicBezTo>
                  <a:pt x="21520" y="5389"/>
                  <a:pt x="21672" y="4690"/>
                  <a:pt x="21490" y="4325"/>
                </a:cubicBezTo>
                <a:cubicBezTo>
                  <a:pt x="21399" y="4112"/>
                  <a:pt x="21216" y="3960"/>
                  <a:pt x="21034" y="3930"/>
                </a:cubicBezTo>
                <a:cubicBezTo>
                  <a:pt x="20970" y="3914"/>
                  <a:pt x="20904" y="3906"/>
                  <a:pt x="20837" y="3906"/>
                </a:cubicBezTo>
                <a:cubicBezTo>
                  <a:pt x="20147" y="3906"/>
                  <a:pt x="19342" y="4718"/>
                  <a:pt x="18815" y="5328"/>
                </a:cubicBezTo>
                <a:cubicBezTo>
                  <a:pt x="18785" y="5146"/>
                  <a:pt x="18754" y="4963"/>
                  <a:pt x="18754" y="4811"/>
                </a:cubicBezTo>
                <a:cubicBezTo>
                  <a:pt x="18785" y="4781"/>
                  <a:pt x="18815" y="4720"/>
                  <a:pt x="18815" y="4659"/>
                </a:cubicBezTo>
                <a:cubicBezTo>
                  <a:pt x="19261" y="2580"/>
                  <a:pt x="19996" y="705"/>
                  <a:pt x="20398" y="705"/>
                </a:cubicBezTo>
                <a:close/>
                <a:moveTo>
                  <a:pt x="17613" y="3654"/>
                </a:moveTo>
                <a:cubicBezTo>
                  <a:pt x="17880" y="3654"/>
                  <a:pt x="17948" y="3948"/>
                  <a:pt x="18207" y="5419"/>
                </a:cubicBezTo>
                <a:cubicBezTo>
                  <a:pt x="18238" y="5632"/>
                  <a:pt x="18298" y="5875"/>
                  <a:pt x="18329" y="6149"/>
                </a:cubicBezTo>
                <a:cubicBezTo>
                  <a:pt x="18359" y="6240"/>
                  <a:pt x="18450" y="6361"/>
                  <a:pt x="18602" y="6392"/>
                </a:cubicBezTo>
                <a:cubicBezTo>
                  <a:pt x="18622" y="6405"/>
                  <a:pt x="18645" y="6411"/>
                  <a:pt x="18670" y="6411"/>
                </a:cubicBezTo>
                <a:cubicBezTo>
                  <a:pt x="18757" y="6411"/>
                  <a:pt x="18866" y="6335"/>
                  <a:pt x="18937" y="6240"/>
                </a:cubicBezTo>
                <a:cubicBezTo>
                  <a:pt x="19537" y="5382"/>
                  <a:pt x="20407" y="4497"/>
                  <a:pt x="20837" y="4497"/>
                </a:cubicBezTo>
                <a:cubicBezTo>
                  <a:pt x="20864" y="4497"/>
                  <a:pt x="20889" y="4500"/>
                  <a:pt x="20912" y="4507"/>
                </a:cubicBezTo>
                <a:cubicBezTo>
                  <a:pt x="21064" y="4690"/>
                  <a:pt x="20700" y="5845"/>
                  <a:pt x="20183" y="6848"/>
                </a:cubicBezTo>
                <a:cubicBezTo>
                  <a:pt x="20122" y="7000"/>
                  <a:pt x="20153" y="7152"/>
                  <a:pt x="20305" y="7273"/>
                </a:cubicBezTo>
                <a:cubicBezTo>
                  <a:pt x="20358" y="7327"/>
                  <a:pt x="20423" y="7351"/>
                  <a:pt x="20489" y="7351"/>
                </a:cubicBezTo>
                <a:cubicBezTo>
                  <a:pt x="20574" y="7351"/>
                  <a:pt x="20662" y="7311"/>
                  <a:pt x="20730" y="7243"/>
                </a:cubicBezTo>
                <a:cubicBezTo>
                  <a:pt x="21111" y="6887"/>
                  <a:pt x="22152" y="6042"/>
                  <a:pt x="22909" y="6042"/>
                </a:cubicBezTo>
                <a:cubicBezTo>
                  <a:pt x="23057" y="6042"/>
                  <a:pt x="23194" y="6074"/>
                  <a:pt x="23314" y="6149"/>
                </a:cubicBezTo>
                <a:cubicBezTo>
                  <a:pt x="23405" y="6209"/>
                  <a:pt x="23496" y="6331"/>
                  <a:pt x="23496" y="6453"/>
                </a:cubicBezTo>
                <a:cubicBezTo>
                  <a:pt x="23618" y="7061"/>
                  <a:pt x="22949" y="8124"/>
                  <a:pt x="22706" y="8459"/>
                </a:cubicBezTo>
                <a:cubicBezTo>
                  <a:pt x="22584" y="8580"/>
                  <a:pt x="22615" y="8763"/>
                  <a:pt x="22736" y="8884"/>
                </a:cubicBezTo>
                <a:cubicBezTo>
                  <a:pt x="22809" y="8939"/>
                  <a:pt x="22904" y="8983"/>
                  <a:pt x="22994" y="8983"/>
                </a:cubicBezTo>
                <a:cubicBezTo>
                  <a:pt x="23055" y="8983"/>
                  <a:pt x="23113" y="8963"/>
                  <a:pt x="23162" y="8915"/>
                </a:cubicBezTo>
                <a:cubicBezTo>
                  <a:pt x="23802" y="8441"/>
                  <a:pt x="24876" y="7866"/>
                  <a:pt x="25449" y="7866"/>
                </a:cubicBezTo>
                <a:cubicBezTo>
                  <a:pt x="25502" y="7866"/>
                  <a:pt x="25550" y="7871"/>
                  <a:pt x="25593" y="7881"/>
                </a:cubicBezTo>
                <a:cubicBezTo>
                  <a:pt x="25654" y="7912"/>
                  <a:pt x="25685" y="7912"/>
                  <a:pt x="25745" y="8003"/>
                </a:cubicBezTo>
                <a:cubicBezTo>
                  <a:pt x="26049" y="8763"/>
                  <a:pt x="24530" y="9523"/>
                  <a:pt x="24469" y="9523"/>
                </a:cubicBezTo>
                <a:cubicBezTo>
                  <a:pt x="24317" y="9583"/>
                  <a:pt x="24256" y="9735"/>
                  <a:pt x="24286" y="9887"/>
                </a:cubicBezTo>
                <a:cubicBezTo>
                  <a:pt x="24314" y="10023"/>
                  <a:pt x="24438" y="10135"/>
                  <a:pt x="24617" y="10135"/>
                </a:cubicBezTo>
                <a:cubicBezTo>
                  <a:pt x="24638" y="10135"/>
                  <a:pt x="24659" y="10134"/>
                  <a:pt x="24682" y="10130"/>
                </a:cubicBezTo>
                <a:cubicBezTo>
                  <a:pt x="25094" y="10072"/>
                  <a:pt x="25506" y="10038"/>
                  <a:pt x="25861" y="10038"/>
                </a:cubicBezTo>
                <a:cubicBezTo>
                  <a:pt x="26056" y="10038"/>
                  <a:pt x="26233" y="10048"/>
                  <a:pt x="26384" y="10070"/>
                </a:cubicBezTo>
                <a:lnTo>
                  <a:pt x="26414" y="10070"/>
                </a:lnTo>
                <a:cubicBezTo>
                  <a:pt x="26657" y="10130"/>
                  <a:pt x="26809" y="10161"/>
                  <a:pt x="26840" y="10222"/>
                </a:cubicBezTo>
                <a:cubicBezTo>
                  <a:pt x="26840" y="10586"/>
                  <a:pt x="25745" y="11377"/>
                  <a:pt x="24682" y="11985"/>
                </a:cubicBezTo>
                <a:cubicBezTo>
                  <a:pt x="24590" y="11863"/>
                  <a:pt x="24438" y="11741"/>
                  <a:pt x="24286" y="11681"/>
                </a:cubicBezTo>
                <a:cubicBezTo>
                  <a:pt x="24077" y="11588"/>
                  <a:pt x="23851" y="11548"/>
                  <a:pt x="23606" y="11548"/>
                </a:cubicBezTo>
                <a:cubicBezTo>
                  <a:pt x="23531" y="11548"/>
                  <a:pt x="23453" y="11552"/>
                  <a:pt x="23375" y="11559"/>
                </a:cubicBezTo>
                <a:cubicBezTo>
                  <a:pt x="23922" y="11103"/>
                  <a:pt x="24286" y="10617"/>
                  <a:pt x="24256" y="10130"/>
                </a:cubicBezTo>
                <a:cubicBezTo>
                  <a:pt x="24226" y="9918"/>
                  <a:pt x="24104" y="9735"/>
                  <a:pt x="23922" y="9675"/>
                </a:cubicBezTo>
                <a:cubicBezTo>
                  <a:pt x="23811" y="9623"/>
                  <a:pt x="23679" y="9600"/>
                  <a:pt x="23530" y="9600"/>
                </a:cubicBezTo>
                <a:cubicBezTo>
                  <a:pt x="22981" y="9600"/>
                  <a:pt x="22207" y="9911"/>
                  <a:pt x="21490" y="10222"/>
                </a:cubicBezTo>
                <a:cubicBezTo>
                  <a:pt x="22098" y="9219"/>
                  <a:pt x="22736" y="7881"/>
                  <a:pt x="22037" y="7304"/>
                </a:cubicBezTo>
                <a:cubicBezTo>
                  <a:pt x="22007" y="7273"/>
                  <a:pt x="21946" y="7243"/>
                  <a:pt x="21885" y="7182"/>
                </a:cubicBezTo>
                <a:cubicBezTo>
                  <a:pt x="21796" y="7143"/>
                  <a:pt x="21703" y="7125"/>
                  <a:pt x="21608" y="7125"/>
                </a:cubicBezTo>
                <a:cubicBezTo>
                  <a:pt x="20893" y="7125"/>
                  <a:pt x="20033" y="8158"/>
                  <a:pt x="19362" y="9097"/>
                </a:cubicBezTo>
                <a:cubicBezTo>
                  <a:pt x="19423" y="7851"/>
                  <a:pt x="19302" y="6696"/>
                  <a:pt x="18785" y="6483"/>
                </a:cubicBezTo>
                <a:cubicBezTo>
                  <a:pt x="18754" y="6422"/>
                  <a:pt x="18663" y="6422"/>
                  <a:pt x="18633" y="6422"/>
                </a:cubicBezTo>
                <a:cubicBezTo>
                  <a:pt x="18615" y="6420"/>
                  <a:pt x="18597" y="6419"/>
                  <a:pt x="18579" y="6419"/>
                </a:cubicBezTo>
                <a:cubicBezTo>
                  <a:pt x="18108" y="6419"/>
                  <a:pt x="17613" y="7178"/>
                  <a:pt x="17174" y="8641"/>
                </a:cubicBezTo>
                <a:cubicBezTo>
                  <a:pt x="17113" y="8216"/>
                  <a:pt x="16991" y="7851"/>
                  <a:pt x="16870" y="7456"/>
                </a:cubicBezTo>
                <a:cubicBezTo>
                  <a:pt x="16809" y="5723"/>
                  <a:pt x="17083" y="3747"/>
                  <a:pt x="17569" y="3656"/>
                </a:cubicBezTo>
                <a:cubicBezTo>
                  <a:pt x="17584" y="3655"/>
                  <a:pt x="17599" y="3654"/>
                  <a:pt x="17613" y="3654"/>
                </a:cubicBezTo>
                <a:close/>
                <a:moveTo>
                  <a:pt x="14560" y="12106"/>
                </a:moveTo>
                <a:cubicBezTo>
                  <a:pt x="14651" y="12988"/>
                  <a:pt x="14803" y="13839"/>
                  <a:pt x="14955" y="14538"/>
                </a:cubicBezTo>
                <a:cubicBezTo>
                  <a:pt x="14864" y="14568"/>
                  <a:pt x="14742" y="14659"/>
                  <a:pt x="14590" y="14720"/>
                </a:cubicBezTo>
                <a:cubicBezTo>
                  <a:pt x="14347" y="13504"/>
                  <a:pt x="14256" y="12593"/>
                  <a:pt x="14225" y="12137"/>
                </a:cubicBezTo>
                <a:cubicBezTo>
                  <a:pt x="14347" y="12137"/>
                  <a:pt x="14438" y="12106"/>
                  <a:pt x="14560" y="12106"/>
                </a:cubicBezTo>
                <a:close/>
                <a:moveTo>
                  <a:pt x="15897" y="7061"/>
                </a:moveTo>
                <a:cubicBezTo>
                  <a:pt x="16049" y="7121"/>
                  <a:pt x="16171" y="7304"/>
                  <a:pt x="16262" y="7608"/>
                </a:cubicBezTo>
                <a:lnTo>
                  <a:pt x="16262" y="7638"/>
                </a:lnTo>
                <a:cubicBezTo>
                  <a:pt x="16536" y="8337"/>
                  <a:pt x="16687" y="9523"/>
                  <a:pt x="16718" y="10586"/>
                </a:cubicBezTo>
                <a:cubicBezTo>
                  <a:pt x="16718" y="10738"/>
                  <a:pt x="16870" y="10890"/>
                  <a:pt x="17022" y="10890"/>
                </a:cubicBezTo>
                <a:cubicBezTo>
                  <a:pt x="17174" y="10890"/>
                  <a:pt x="17326" y="10769"/>
                  <a:pt x="17387" y="10617"/>
                </a:cubicBezTo>
                <a:cubicBezTo>
                  <a:pt x="17721" y="8975"/>
                  <a:pt x="18207" y="7456"/>
                  <a:pt x="18511" y="7121"/>
                </a:cubicBezTo>
                <a:cubicBezTo>
                  <a:pt x="18694" y="7486"/>
                  <a:pt x="18694" y="8915"/>
                  <a:pt x="18542" y="10343"/>
                </a:cubicBezTo>
                <a:cubicBezTo>
                  <a:pt x="18542" y="10495"/>
                  <a:pt x="18633" y="10647"/>
                  <a:pt x="18785" y="10678"/>
                </a:cubicBezTo>
                <a:cubicBezTo>
                  <a:pt x="18824" y="10693"/>
                  <a:pt x="18863" y="10701"/>
                  <a:pt x="18901" y="10701"/>
                </a:cubicBezTo>
                <a:cubicBezTo>
                  <a:pt x="19009" y="10701"/>
                  <a:pt x="19104" y="10638"/>
                  <a:pt x="19150" y="10526"/>
                </a:cubicBezTo>
                <a:cubicBezTo>
                  <a:pt x="20124" y="8949"/>
                  <a:pt x="21208" y="7777"/>
                  <a:pt x="21531" y="7777"/>
                </a:cubicBezTo>
                <a:cubicBezTo>
                  <a:pt x="21551" y="7777"/>
                  <a:pt x="21567" y="7781"/>
                  <a:pt x="21581" y="7790"/>
                </a:cubicBezTo>
                <a:cubicBezTo>
                  <a:pt x="21946" y="8064"/>
                  <a:pt x="21125" y="9675"/>
                  <a:pt x="20183" y="10921"/>
                </a:cubicBezTo>
                <a:cubicBezTo>
                  <a:pt x="20122" y="11042"/>
                  <a:pt x="20122" y="11225"/>
                  <a:pt x="20183" y="11346"/>
                </a:cubicBezTo>
                <a:cubicBezTo>
                  <a:pt x="20262" y="11406"/>
                  <a:pt x="20354" y="11452"/>
                  <a:pt x="20451" y="11452"/>
                </a:cubicBezTo>
                <a:cubicBezTo>
                  <a:pt x="20503" y="11452"/>
                  <a:pt x="20556" y="11439"/>
                  <a:pt x="20609" y="11407"/>
                </a:cubicBezTo>
                <a:cubicBezTo>
                  <a:pt x="21788" y="10774"/>
                  <a:pt x="23049" y="10278"/>
                  <a:pt x="23464" y="10278"/>
                </a:cubicBezTo>
                <a:cubicBezTo>
                  <a:pt x="23488" y="10278"/>
                  <a:pt x="23509" y="10279"/>
                  <a:pt x="23527" y="10282"/>
                </a:cubicBezTo>
                <a:cubicBezTo>
                  <a:pt x="23496" y="10678"/>
                  <a:pt x="22432" y="11529"/>
                  <a:pt x="21399" y="12045"/>
                </a:cubicBezTo>
                <a:cubicBezTo>
                  <a:pt x="21247" y="12137"/>
                  <a:pt x="21186" y="12319"/>
                  <a:pt x="21247" y="12471"/>
                </a:cubicBezTo>
                <a:cubicBezTo>
                  <a:pt x="21313" y="12581"/>
                  <a:pt x="21427" y="12659"/>
                  <a:pt x="21543" y="12659"/>
                </a:cubicBezTo>
                <a:cubicBezTo>
                  <a:pt x="21586" y="12659"/>
                  <a:pt x="21631" y="12648"/>
                  <a:pt x="21672" y="12623"/>
                </a:cubicBezTo>
                <a:cubicBezTo>
                  <a:pt x="22124" y="12420"/>
                  <a:pt x="22894" y="12200"/>
                  <a:pt x="23448" y="12200"/>
                </a:cubicBezTo>
                <a:cubicBezTo>
                  <a:pt x="23639" y="12200"/>
                  <a:pt x="23804" y="12226"/>
                  <a:pt x="23922" y="12289"/>
                </a:cubicBezTo>
                <a:cubicBezTo>
                  <a:pt x="24013" y="12319"/>
                  <a:pt x="24074" y="12410"/>
                  <a:pt x="24074" y="12501"/>
                </a:cubicBezTo>
                <a:cubicBezTo>
                  <a:pt x="24074" y="12501"/>
                  <a:pt x="24013" y="12775"/>
                  <a:pt x="23101" y="13261"/>
                </a:cubicBezTo>
                <a:cubicBezTo>
                  <a:pt x="21180" y="14398"/>
                  <a:pt x="17548" y="15438"/>
                  <a:pt x="16302" y="15438"/>
                </a:cubicBezTo>
                <a:cubicBezTo>
                  <a:pt x="16149" y="15438"/>
                  <a:pt x="16031" y="15422"/>
                  <a:pt x="15958" y="15389"/>
                </a:cubicBezTo>
                <a:cubicBezTo>
                  <a:pt x="15867" y="15328"/>
                  <a:pt x="15715" y="14994"/>
                  <a:pt x="15593" y="14477"/>
                </a:cubicBezTo>
                <a:lnTo>
                  <a:pt x="15593" y="14447"/>
                </a:lnTo>
                <a:cubicBezTo>
                  <a:pt x="15198" y="12957"/>
                  <a:pt x="14955" y="10161"/>
                  <a:pt x="15198" y="8307"/>
                </a:cubicBezTo>
                <a:cubicBezTo>
                  <a:pt x="15411" y="7456"/>
                  <a:pt x="15624" y="7121"/>
                  <a:pt x="15776" y="7061"/>
                </a:cubicBezTo>
                <a:close/>
                <a:moveTo>
                  <a:pt x="13587" y="12258"/>
                </a:moveTo>
                <a:cubicBezTo>
                  <a:pt x="13618" y="12744"/>
                  <a:pt x="13739" y="13748"/>
                  <a:pt x="13982" y="14994"/>
                </a:cubicBezTo>
                <a:cubicBezTo>
                  <a:pt x="13374" y="15207"/>
                  <a:pt x="12523" y="15450"/>
                  <a:pt x="11307" y="15602"/>
                </a:cubicBezTo>
                <a:cubicBezTo>
                  <a:pt x="11216" y="14295"/>
                  <a:pt x="11307" y="13352"/>
                  <a:pt x="11338" y="13018"/>
                </a:cubicBezTo>
                <a:cubicBezTo>
                  <a:pt x="12098" y="12623"/>
                  <a:pt x="12858" y="12410"/>
                  <a:pt x="13587" y="12258"/>
                </a:cubicBezTo>
                <a:close/>
                <a:moveTo>
                  <a:pt x="10639" y="13322"/>
                </a:moveTo>
                <a:cubicBezTo>
                  <a:pt x="10608" y="13808"/>
                  <a:pt x="10608" y="14659"/>
                  <a:pt x="10639" y="15662"/>
                </a:cubicBezTo>
                <a:cubicBezTo>
                  <a:pt x="9909" y="15731"/>
                  <a:pt x="9043" y="15765"/>
                  <a:pt x="8066" y="15765"/>
                </a:cubicBezTo>
                <a:cubicBezTo>
                  <a:pt x="7740" y="15765"/>
                  <a:pt x="7402" y="15761"/>
                  <a:pt x="7052" y="15754"/>
                </a:cubicBezTo>
                <a:cubicBezTo>
                  <a:pt x="8268" y="14720"/>
                  <a:pt x="9484" y="13930"/>
                  <a:pt x="10639" y="13322"/>
                </a:cubicBezTo>
                <a:close/>
                <a:moveTo>
                  <a:pt x="15137" y="15207"/>
                </a:moveTo>
                <a:cubicBezTo>
                  <a:pt x="15289" y="15632"/>
                  <a:pt x="15441" y="15936"/>
                  <a:pt x="15654" y="16058"/>
                </a:cubicBezTo>
                <a:cubicBezTo>
                  <a:pt x="15715" y="16058"/>
                  <a:pt x="15745" y="16088"/>
                  <a:pt x="15745" y="16088"/>
                </a:cubicBezTo>
                <a:cubicBezTo>
                  <a:pt x="15884" y="16154"/>
                  <a:pt x="16087" y="16184"/>
                  <a:pt x="16340" y="16184"/>
                </a:cubicBezTo>
                <a:cubicBezTo>
                  <a:pt x="17245" y="16184"/>
                  <a:pt x="18790" y="15797"/>
                  <a:pt x="20335" y="15298"/>
                </a:cubicBezTo>
                <a:cubicBezTo>
                  <a:pt x="20517" y="15632"/>
                  <a:pt x="20639" y="16027"/>
                  <a:pt x="20761" y="16422"/>
                </a:cubicBezTo>
                <a:cubicBezTo>
                  <a:pt x="20274" y="16818"/>
                  <a:pt x="18694" y="17912"/>
                  <a:pt x="16049" y="19006"/>
                </a:cubicBezTo>
                <a:cubicBezTo>
                  <a:pt x="15441" y="17729"/>
                  <a:pt x="15046" y="16483"/>
                  <a:pt x="14742" y="15419"/>
                </a:cubicBezTo>
                <a:cubicBezTo>
                  <a:pt x="14894" y="15328"/>
                  <a:pt x="15016" y="15237"/>
                  <a:pt x="15137" y="15207"/>
                </a:cubicBezTo>
                <a:close/>
                <a:moveTo>
                  <a:pt x="14195" y="15632"/>
                </a:moveTo>
                <a:cubicBezTo>
                  <a:pt x="14438" y="16696"/>
                  <a:pt x="14864" y="17942"/>
                  <a:pt x="15472" y="19249"/>
                </a:cubicBezTo>
                <a:cubicBezTo>
                  <a:pt x="14499" y="19614"/>
                  <a:pt x="13344" y="20009"/>
                  <a:pt x="12067" y="20313"/>
                </a:cubicBezTo>
                <a:cubicBezTo>
                  <a:pt x="11672" y="18793"/>
                  <a:pt x="11459" y="17425"/>
                  <a:pt x="11368" y="16270"/>
                </a:cubicBezTo>
                <a:cubicBezTo>
                  <a:pt x="12614" y="16088"/>
                  <a:pt x="13526" y="15875"/>
                  <a:pt x="14195" y="15632"/>
                </a:cubicBezTo>
                <a:close/>
                <a:moveTo>
                  <a:pt x="10669" y="16331"/>
                </a:moveTo>
                <a:cubicBezTo>
                  <a:pt x="10760" y="17486"/>
                  <a:pt x="11003" y="18915"/>
                  <a:pt x="11368" y="20465"/>
                </a:cubicBezTo>
                <a:cubicBezTo>
                  <a:pt x="10304" y="20678"/>
                  <a:pt x="9180" y="20921"/>
                  <a:pt x="7903" y="21073"/>
                </a:cubicBezTo>
                <a:cubicBezTo>
                  <a:pt x="7447" y="19036"/>
                  <a:pt x="7234" y="17395"/>
                  <a:pt x="7113" y="16392"/>
                </a:cubicBezTo>
                <a:lnTo>
                  <a:pt x="7113" y="16392"/>
                </a:lnTo>
                <a:cubicBezTo>
                  <a:pt x="7487" y="16400"/>
                  <a:pt x="7847" y="16404"/>
                  <a:pt x="8191" y="16404"/>
                </a:cubicBezTo>
                <a:cubicBezTo>
                  <a:pt x="9131" y="16404"/>
                  <a:pt x="9957" y="16376"/>
                  <a:pt x="10669" y="16331"/>
                </a:cubicBezTo>
                <a:close/>
                <a:moveTo>
                  <a:pt x="6444" y="16362"/>
                </a:moveTo>
                <a:cubicBezTo>
                  <a:pt x="6535" y="17304"/>
                  <a:pt x="6778" y="19036"/>
                  <a:pt x="7234" y="21103"/>
                </a:cubicBezTo>
                <a:cubicBezTo>
                  <a:pt x="6140" y="21225"/>
                  <a:pt x="4985" y="21286"/>
                  <a:pt x="3769" y="21286"/>
                </a:cubicBezTo>
                <a:cubicBezTo>
                  <a:pt x="3769" y="19918"/>
                  <a:pt x="3860" y="18945"/>
                  <a:pt x="3891" y="18641"/>
                </a:cubicBezTo>
                <a:cubicBezTo>
                  <a:pt x="4651" y="17851"/>
                  <a:pt x="5441" y="17091"/>
                  <a:pt x="6292" y="16362"/>
                </a:cubicBezTo>
                <a:close/>
                <a:moveTo>
                  <a:pt x="3131" y="19584"/>
                </a:moveTo>
                <a:lnTo>
                  <a:pt x="3131" y="19584"/>
                </a:lnTo>
                <a:cubicBezTo>
                  <a:pt x="3101" y="20039"/>
                  <a:pt x="3101" y="20647"/>
                  <a:pt x="3101" y="21377"/>
                </a:cubicBezTo>
                <a:lnTo>
                  <a:pt x="2098" y="21377"/>
                </a:lnTo>
                <a:cubicBezTo>
                  <a:pt x="2402" y="20678"/>
                  <a:pt x="2736" y="20070"/>
                  <a:pt x="3131" y="19584"/>
                </a:cubicBezTo>
                <a:close/>
                <a:moveTo>
                  <a:pt x="20912" y="17152"/>
                </a:moveTo>
                <a:cubicBezTo>
                  <a:pt x="21186" y="18337"/>
                  <a:pt x="21186" y="19705"/>
                  <a:pt x="20973" y="21225"/>
                </a:cubicBezTo>
                <a:cubicBezTo>
                  <a:pt x="20730" y="21438"/>
                  <a:pt x="19879" y="22106"/>
                  <a:pt x="18450" y="22866"/>
                </a:cubicBezTo>
                <a:cubicBezTo>
                  <a:pt x="17569" y="21802"/>
                  <a:pt x="16870" y="20678"/>
                  <a:pt x="16353" y="19614"/>
                </a:cubicBezTo>
                <a:cubicBezTo>
                  <a:pt x="18694" y="18672"/>
                  <a:pt x="20213" y="17638"/>
                  <a:pt x="20912" y="17152"/>
                </a:cubicBezTo>
                <a:close/>
                <a:moveTo>
                  <a:pt x="20821" y="22167"/>
                </a:moveTo>
                <a:cubicBezTo>
                  <a:pt x="20669" y="22957"/>
                  <a:pt x="20457" y="23808"/>
                  <a:pt x="20183" y="24690"/>
                </a:cubicBezTo>
                <a:cubicBezTo>
                  <a:pt x="19727" y="24264"/>
                  <a:pt x="19302" y="23839"/>
                  <a:pt x="18906" y="23383"/>
                </a:cubicBezTo>
                <a:cubicBezTo>
                  <a:pt x="19727" y="22927"/>
                  <a:pt x="20365" y="22501"/>
                  <a:pt x="20821" y="22167"/>
                </a:cubicBezTo>
                <a:close/>
                <a:moveTo>
                  <a:pt x="15776" y="19887"/>
                </a:moveTo>
                <a:cubicBezTo>
                  <a:pt x="16323" y="20951"/>
                  <a:pt x="16991" y="22046"/>
                  <a:pt x="17873" y="23170"/>
                </a:cubicBezTo>
                <a:cubicBezTo>
                  <a:pt x="16809" y="23687"/>
                  <a:pt x="15411" y="24295"/>
                  <a:pt x="13769" y="24842"/>
                </a:cubicBezTo>
                <a:cubicBezTo>
                  <a:pt x="13070" y="23505"/>
                  <a:pt x="12584" y="22198"/>
                  <a:pt x="12250" y="20982"/>
                </a:cubicBezTo>
                <a:cubicBezTo>
                  <a:pt x="13587" y="20647"/>
                  <a:pt x="14742" y="20283"/>
                  <a:pt x="15776" y="19887"/>
                </a:cubicBezTo>
                <a:close/>
                <a:moveTo>
                  <a:pt x="11551" y="21103"/>
                </a:moveTo>
                <a:cubicBezTo>
                  <a:pt x="11946" y="22350"/>
                  <a:pt x="12432" y="23657"/>
                  <a:pt x="13070" y="25024"/>
                </a:cubicBezTo>
                <a:cubicBezTo>
                  <a:pt x="11946" y="25359"/>
                  <a:pt x="10730" y="25663"/>
                  <a:pt x="9332" y="25936"/>
                </a:cubicBezTo>
                <a:cubicBezTo>
                  <a:pt x="8815" y="24447"/>
                  <a:pt x="8420" y="23049"/>
                  <a:pt x="8055" y="21711"/>
                </a:cubicBezTo>
                <a:cubicBezTo>
                  <a:pt x="9332" y="21559"/>
                  <a:pt x="10487" y="21316"/>
                  <a:pt x="11551" y="21103"/>
                </a:cubicBezTo>
                <a:close/>
                <a:moveTo>
                  <a:pt x="7386" y="21802"/>
                </a:moveTo>
                <a:cubicBezTo>
                  <a:pt x="7690" y="23109"/>
                  <a:pt x="8116" y="24568"/>
                  <a:pt x="8663" y="25997"/>
                </a:cubicBezTo>
                <a:cubicBezTo>
                  <a:pt x="7295" y="26240"/>
                  <a:pt x="5775" y="26423"/>
                  <a:pt x="4164" y="26544"/>
                </a:cubicBezTo>
                <a:cubicBezTo>
                  <a:pt x="3891" y="24903"/>
                  <a:pt x="3769" y="23322"/>
                  <a:pt x="3769" y="22015"/>
                </a:cubicBezTo>
                <a:cubicBezTo>
                  <a:pt x="5076" y="22015"/>
                  <a:pt x="6231" y="21954"/>
                  <a:pt x="7386" y="21802"/>
                </a:cubicBezTo>
                <a:close/>
                <a:moveTo>
                  <a:pt x="1794" y="21985"/>
                </a:moveTo>
                <a:cubicBezTo>
                  <a:pt x="2250" y="21985"/>
                  <a:pt x="2675" y="22015"/>
                  <a:pt x="3101" y="22015"/>
                </a:cubicBezTo>
                <a:cubicBezTo>
                  <a:pt x="3131" y="23353"/>
                  <a:pt x="3192" y="24933"/>
                  <a:pt x="3465" y="26574"/>
                </a:cubicBezTo>
                <a:cubicBezTo>
                  <a:pt x="2584" y="26605"/>
                  <a:pt x="1642" y="26635"/>
                  <a:pt x="699" y="26635"/>
                </a:cubicBezTo>
                <a:cubicBezTo>
                  <a:pt x="730" y="24812"/>
                  <a:pt x="1277" y="23170"/>
                  <a:pt x="1794" y="21985"/>
                </a:cubicBezTo>
                <a:close/>
                <a:moveTo>
                  <a:pt x="18298" y="23657"/>
                </a:moveTo>
                <a:cubicBezTo>
                  <a:pt x="18785" y="24204"/>
                  <a:pt x="19362" y="24781"/>
                  <a:pt x="19940" y="25328"/>
                </a:cubicBezTo>
                <a:cubicBezTo>
                  <a:pt x="19757" y="25936"/>
                  <a:pt x="19545" y="26453"/>
                  <a:pt x="19271" y="27030"/>
                </a:cubicBezTo>
                <a:cubicBezTo>
                  <a:pt x="18967" y="27213"/>
                  <a:pt x="17873" y="27851"/>
                  <a:pt x="16201" y="28611"/>
                </a:cubicBezTo>
                <a:cubicBezTo>
                  <a:pt x="15320" y="27547"/>
                  <a:pt x="14590" y="26483"/>
                  <a:pt x="14043" y="25389"/>
                </a:cubicBezTo>
                <a:cubicBezTo>
                  <a:pt x="15776" y="24812"/>
                  <a:pt x="17174" y="24204"/>
                  <a:pt x="18298" y="23657"/>
                </a:cubicBezTo>
                <a:close/>
                <a:moveTo>
                  <a:pt x="18785" y="28064"/>
                </a:moveTo>
                <a:cubicBezTo>
                  <a:pt x="18450" y="28854"/>
                  <a:pt x="18055" y="29584"/>
                  <a:pt x="17630" y="30222"/>
                </a:cubicBezTo>
                <a:cubicBezTo>
                  <a:pt x="17295" y="29888"/>
                  <a:pt x="16961" y="29523"/>
                  <a:pt x="16657" y="29158"/>
                </a:cubicBezTo>
                <a:cubicBezTo>
                  <a:pt x="17539" y="28733"/>
                  <a:pt x="18298" y="28368"/>
                  <a:pt x="18785" y="28064"/>
                </a:cubicBezTo>
                <a:close/>
                <a:moveTo>
                  <a:pt x="13435" y="25632"/>
                </a:moveTo>
                <a:cubicBezTo>
                  <a:pt x="14043" y="26726"/>
                  <a:pt x="14742" y="27821"/>
                  <a:pt x="15624" y="28915"/>
                </a:cubicBezTo>
                <a:cubicBezTo>
                  <a:pt x="14438" y="29462"/>
                  <a:pt x="13040" y="30009"/>
                  <a:pt x="11520" y="30465"/>
                </a:cubicBezTo>
                <a:cubicBezTo>
                  <a:pt x="10730" y="29189"/>
                  <a:pt x="10122" y="27881"/>
                  <a:pt x="9575" y="26544"/>
                </a:cubicBezTo>
                <a:cubicBezTo>
                  <a:pt x="11003" y="26271"/>
                  <a:pt x="12280" y="25967"/>
                  <a:pt x="13435" y="25632"/>
                </a:cubicBezTo>
                <a:close/>
                <a:moveTo>
                  <a:pt x="8906" y="26635"/>
                </a:moveTo>
                <a:cubicBezTo>
                  <a:pt x="9423" y="27973"/>
                  <a:pt x="10031" y="29340"/>
                  <a:pt x="10791" y="30617"/>
                </a:cubicBezTo>
                <a:cubicBezTo>
                  <a:pt x="9180" y="31073"/>
                  <a:pt x="7386" y="31407"/>
                  <a:pt x="5532" y="31529"/>
                </a:cubicBezTo>
                <a:cubicBezTo>
                  <a:pt x="4924" y="30161"/>
                  <a:pt x="4499" y="28641"/>
                  <a:pt x="4225" y="27182"/>
                </a:cubicBezTo>
                <a:cubicBezTo>
                  <a:pt x="5927" y="27122"/>
                  <a:pt x="7508" y="26909"/>
                  <a:pt x="8906" y="26635"/>
                </a:cubicBezTo>
                <a:close/>
                <a:moveTo>
                  <a:pt x="3587" y="27213"/>
                </a:moveTo>
                <a:cubicBezTo>
                  <a:pt x="3860" y="28672"/>
                  <a:pt x="4256" y="30161"/>
                  <a:pt x="4833" y="31559"/>
                </a:cubicBezTo>
                <a:cubicBezTo>
                  <a:pt x="4593" y="31568"/>
                  <a:pt x="4347" y="31572"/>
                  <a:pt x="4098" y="31572"/>
                </a:cubicBezTo>
                <a:cubicBezTo>
                  <a:pt x="3496" y="31572"/>
                  <a:pt x="2873" y="31550"/>
                  <a:pt x="2250" y="31529"/>
                </a:cubicBezTo>
                <a:cubicBezTo>
                  <a:pt x="1307" y="30374"/>
                  <a:pt x="760" y="28976"/>
                  <a:pt x="699" y="27304"/>
                </a:cubicBezTo>
                <a:cubicBezTo>
                  <a:pt x="1672" y="27304"/>
                  <a:pt x="2675" y="27274"/>
                  <a:pt x="3587" y="27213"/>
                </a:cubicBezTo>
                <a:close/>
                <a:moveTo>
                  <a:pt x="16049" y="29462"/>
                </a:moveTo>
                <a:cubicBezTo>
                  <a:pt x="16414" y="29918"/>
                  <a:pt x="16839" y="30374"/>
                  <a:pt x="17295" y="30799"/>
                </a:cubicBezTo>
                <a:cubicBezTo>
                  <a:pt x="16353" y="32198"/>
                  <a:pt x="15350" y="33231"/>
                  <a:pt x="14256" y="33961"/>
                </a:cubicBezTo>
                <a:cubicBezTo>
                  <a:pt x="13344" y="33079"/>
                  <a:pt x="12554" y="32076"/>
                  <a:pt x="11855" y="31012"/>
                </a:cubicBezTo>
                <a:cubicBezTo>
                  <a:pt x="13466" y="30526"/>
                  <a:pt x="14864" y="30009"/>
                  <a:pt x="16049" y="29462"/>
                </a:cubicBezTo>
                <a:close/>
                <a:moveTo>
                  <a:pt x="5107" y="32228"/>
                </a:moveTo>
                <a:cubicBezTo>
                  <a:pt x="5441" y="32927"/>
                  <a:pt x="5836" y="33565"/>
                  <a:pt x="6231" y="34173"/>
                </a:cubicBezTo>
                <a:cubicBezTo>
                  <a:pt x="5745" y="33991"/>
                  <a:pt x="5228" y="33717"/>
                  <a:pt x="4681" y="33444"/>
                </a:cubicBezTo>
                <a:cubicBezTo>
                  <a:pt x="4043" y="33110"/>
                  <a:pt x="3435" y="32684"/>
                  <a:pt x="2949" y="32228"/>
                </a:cubicBezTo>
                <a:lnTo>
                  <a:pt x="2949" y="32228"/>
                </a:lnTo>
                <a:cubicBezTo>
                  <a:pt x="3298" y="32258"/>
                  <a:pt x="3663" y="32274"/>
                  <a:pt x="4028" y="32274"/>
                </a:cubicBezTo>
                <a:cubicBezTo>
                  <a:pt x="4392" y="32274"/>
                  <a:pt x="4757" y="32258"/>
                  <a:pt x="5107" y="32228"/>
                </a:cubicBezTo>
                <a:close/>
                <a:moveTo>
                  <a:pt x="11155" y="31164"/>
                </a:moveTo>
                <a:cubicBezTo>
                  <a:pt x="11855" y="32289"/>
                  <a:pt x="12706" y="33353"/>
                  <a:pt x="13618" y="34265"/>
                </a:cubicBezTo>
                <a:cubicBezTo>
                  <a:pt x="12620" y="34815"/>
                  <a:pt x="11535" y="35093"/>
                  <a:pt x="10346" y="35093"/>
                </a:cubicBezTo>
                <a:cubicBezTo>
                  <a:pt x="9434" y="35093"/>
                  <a:pt x="8460" y="34929"/>
                  <a:pt x="7417" y="34599"/>
                </a:cubicBezTo>
                <a:cubicBezTo>
                  <a:pt x="6778" y="33869"/>
                  <a:pt x="6292" y="33049"/>
                  <a:pt x="5836" y="32167"/>
                </a:cubicBezTo>
                <a:cubicBezTo>
                  <a:pt x="7690" y="32015"/>
                  <a:pt x="9514" y="31620"/>
                  <a:pt x="11155" y="31164"/>
                </a:cubicBezTo>
                <a:close/>
                <a:moveTo>
                  <a:pt x="20414" y="1"/>
                </a:moveTo>
                <a:cubicBezTo>
                  <a:pt x="19464" y="1"/>
                  <a:pt x="18771" y="2007"/>
                  <a:pt x="18390" y="3474"/>
                </a:cubicBezTo>
                <a:cubicBezTo>
                  <a:pt x="18236" y="3166"/>
                  <a:pt x="17995" y="2966"/>
                  <a:pt x="17650" y="2966"/>
                </a:cubicBezTo>
                <a:cubicBezTo>
                  <a:pt x="17586" y="2966"/>
                  <a:pt x="17519" y="2973"/>
                  <a:pt x="17447" y="2988"/>
                </a:cubicBezTo>
                <a:cubicBezTo>
                  <a:pt x="16444" y="3139"/>
                  <a:pt x="16232" y="5115"/>
                  <a:pt x="16201" y="6483"/>
                </a:cubicBezTo>
                <a:cubicBezTo>
                  <a:pt x="16140" y="6483"/>
                  <a:pt x="16140" y="6453"/>
                  <a:pt x="16110" y="6453"/>
                </a:cubicBezTo>
                <a:cubicBezTo>
                  <a:pt x="15992" y="6394"/>
                  <a:pt x="15874" y="6360"/>
                  <a:pt x="15748" y="6360"/>
                </a:cubicBezTo>
                <a:cubicBezTo>
                  <a:pt x="15679" y="6360"/>
                  <a:pt x="15608" y="6370"/>
                  <a:pt x="15532" y="6392"/>
                </a:cubicBezTo>
                <a:cubicBezTo>
                  <a:pt x="15046" y="6544"/>
                  <a:pt x="14742" y="7152"/>
                  <a:pt x="14560" y="8276"/>
                </a:cubicBezTo>
                <a:cubicBezTo>
                  <a:pt x="14438" y="9067"/>
                  <a:pt x="14408" y="10252"/>
                  <a:pt x="14469" y="11407"/>
                </a:cubicBezTo>
                <a:cubicBezTo>
                  <a:pt x="14256" y="11407"/>
                  <a:pt x="14013" y="11468"/>
                  <a:pt x="13800" y="11498"/>
                </a:cubicBezTo>
                <a:cubicBezTo>
                  <a:pt x="12858" y="11650"/>
                  <a:pt x="11855" y="11954"/>
                  <a:pt x="10821" y="12441"/>
                </a:cubicBezTo>
                <a:cubicBezTo>
                  <a:pt x="9423" y="13079"/>
                  <a:pt x="7934" y="14052"/>
                  <a:pt x="6414" y="15298"/>
                </a:cubicBezTo>
                <a:cubicBezTo>
                  <a:pt x="6231" y="15450"/>
                  <a:pt x="6049" y="15602"/>
                  <a:pt x="5897" y="15754"/>
                </a:cubicBezTo>
                <a:cubicBezTo>
                  <a:pt x="4985" y="16514"/>
                  <a:pt x="4104" y="17395"/>
                  <a:pt x="3283" y="18307"/>
                </a:cubicBezTo>
                <a:cubicBezTo>
                  <a:pt x="2553" y="19067"/>
                  <a:pt x="1824" y="20222"/>
                  <a:pt x="1246" y="21498"/>
                </a:cubicBezTo>
                <a:lnTo>
                  <a:pt x="1246" y="21529"/>
                </a:lnTo>
                <a:cubicBezTo>
                  <a:pt x="699" y="22805"/>
                  <a:pt x="0" y="24781"/>
                  <a:pt x="0" y="27000"/>
                </a:cubicBezTo>
                <a:cubicBezTo>
                  <a:pt x="31" y="28976"/>
                  <a:pt x="639" y="30678"/>
                  <a:pt x="1824" y="32046"/>
                </a:cubicBezTo>
                <a:lnTo>
                  <a:pt x="1854" y="32076"/>
                </a:lnTo>
                <a:cubicBezTo>
                  <a:pt x="2523" y="32836"/>
                  <a:pt x="3344" y="33505"/>
                  <a:pt x="4347" y="34021"/>
                </a:cubicBezTo>
                <a:lnTo>
                  <a:pt x="5259" y="34477"/>
                </a:lnTo>
                <a:cubicBezTo>
                  <a:pt x="5897" y="34781"/>
                  <a:pt x="6535" y="35055"/>
                  <a:pt x="7113" y="35237"/>
                </a:cubicBezTo>
                <a:cubicBezTo>
                  <a:pt x="8229" y="35609"/>
                  <a:pt x="9296" y="35792"/>
                  <a:pt x="10309" y="35792"/>
                </a:cubicBezTo>
                <a:cubicBezTo>
                  <a:pt x="11698" y="35792"/>
                  <a:pt x="12987" y="35449"/>
                  <a:pt x="14165" y="34781"/>
                </a:cubicBezTo>
                <a:cubicBezTo>
                  <a:pt x="14197" y="34789"/>
                  <a:pt x="14232" y="34793"/>
                  <a:pt x="14267" y="34793"/>
                </a:cubicBezTo>
                <a:cubicBezTo>
                  <a:pt x="14363" y="34793"/>
                  <a:pt x="14463" y="34765"/>
                  <a:pt x="14529" y="34720"/>
                </a:cubicBezTo>
                <a:cubicBezTo>
                  <a:pt x="14560" y="34660"/>
                  <a:pt x="14590" y="34599"/>
                  <a:pt x="14590" y="34569"/>
                </a:cubicBezTo>
                <a:cubicBezTo>
                  <a:pt x="16475" y="33292"/>
                  <a:pt x="18055" y="31255"/>
                  <a:pt x="19453" y="28277"/>
                </a:cubicBezTo>
                <a:cubicBezTo>
                  <a:pt x="19575" y="28033"/>
                  <a:pt x="19727" y="27730"/>
                  <a:pt x="19849" y="27456"/>
                </a:cubicBezTo>
                <a:cubicBezTo>
                  <a:pt x="19879" y="27426"/>
                  <a:pt x="19879" y="27365"/>
                  <a:pt x="19909" y="27334"/>
                </a:cubicBezTo>
                <a:cubicBezTo>
                  <a:pt x="20791" y="25328"/>
                  <a:pt x="21368" y="23322"/>
                  <a:pt x="21642" y="21498"/>
                </a:cubicBezTo>
                <a:lnTo>
                  <a:pt x="21642" y="21407"/>
                </a:lnTo>
                <a:cubicBezTo>
                  <a:pt x="21885" y="19584"/>
                  <a:pt x="21824" y="17942"/>
                  <a:pt x="21490" y="16514"/>
                </a:cubicBezTo>
                <a:lnTo>
                  <a:pt x="21490" y="16483"/>
                </a:lnTo>
                <a:cubicBezTo>
                  <a:pt x="21368" y="15966"/>
                  <a:pt x="21186" y="15510"/>
                  <a:pt x="20973" y="15115"/>
                </a:cubicBezTo>
                <a:cubicBezTo>
                  <a:pt x="22311" y="14599"/>
                  <a:pt x="23527" y="14052"/>
                  <a:pt x="24165" y="13535"/>
                </a:cubicBezTo>
                <a:cubicBezTo>
                  <a:pt x="24560" y="13292"/>
                  <a:pt x="24742" y="13018"/>
                  <a:pt x="24834" y="12744"/>
                </a:cubicBezTo>
                <a:cubicBezTo>
                  <a:pt x="25624" y="12319"/>
                  <a:pt x="27448" y="11225"/>
                  <a:pt x="27478" y="10343"/>
                </a:cubicBezTo>
                <a:cubicBezTo>
                  <a:pt x="27478" y="10161"/>
                  <a:pt x="27417" y="9978"/>
                  <a:pt x="27235" y="9827"/>
                </a:cubicBezTo>
                <a:cubicBezTo>
                  <a:pt x="27174" y="9735"/>
                  <a:pt x="27113" y="9705"/>
                  <a:pt x="27022" y="9675"/>
                </a:cubicBezTo>
                <a:cubicBezTo>
                  <a:pt x="28116" y="8337"/>
                  <a:pt x="29211" y="6301"/>
                  <a:pt x="28603" y="5176"/>
                </a:cubicBezTo>
                <a:cubicBezTo>
                  <a:pt x="28511" y="4994"/>
                  <a:pt x="28299" y="4842"/>
                  <a:pt x="28086" y="4781"/>
                </a:cubicBezTo>
                <a:cubicBezTo>
                  <a:pt x="27974" y="4742"/>
                  <a:pt x="27846" y="4724"/>
                  <a:pt x="27707" y="4724"/>
                </a:cubicBezTo>
                <a:cubicBezTo>
                  <a:pt x="27095" y="4724"/>
                  <a:pt x="26268" y="5067"/>
                  <a:pt x="25624" y="5389"/>
                </a:cubicBezTo>
                <a:cubicBezTo>
                  <a:pt x="26019" y="4538"/>
                  <a:pt x="26445" y="3504"/>
                  <a:pt x="26019" y="2988"/>
                </a:cubicBezTo>
                <a:cubicBezTo>
                  <a:pt x="25958" y="2866"/>
                  <a:pt x="25806" y="2744"/>
                  <a:pt x="25533" y="2714"/>
                </a:cubicBezTo>
                <a:cubicBezTo>
                  <a:pt x="25512" y="2713"/>
                  <a:pt x="25490" y="2712"/>
                  <a:pt x="25468" y="2712"/>
                </a:cubicBezTo>
                <a:cubicBezTo>
                  <a:pt x="25018" y="2712"/>
                  <a:pt x="24412" y="3004"/>
                  <a:pt x="23861" y="3352"/>
                </a:cubicBezTo>
                <a:cubicBezTo>
                  <a:pt x="24408" y="2349"/>
                  <a:pt x="24773" y="1164"/>
                  <a:pt x="24134" y="708"/>
                </a:cubicBezTo>
                <a:cubicBezTo>
                  <a:pt x="23987" y="602"/>
                  <a:pt x="23825" y="555"/>
                  <a:pt x="23654" y="555"/>
                </a:cubicBezTo>
                <a:cubicBezTo>
                  <a:pt x="22942" y="555"/>
                  <a:pt x="22072" y="1365"/>
                  <a:pt x="21460" y="2076"/>
                </a:cubicBezTo>
                <a:cubicBezTo>
                  <a:pt x="21520" y="1498"/>
                  <a:pt x="21429" y="860"/>
                  <a:pt x="21156" y="434"/>
                </a:cubicBezTo>
                <a:cubicBezTo>
                  <a:pt x="21034" y="222"/>
                  <a:pt x="20791" y="70"/>
                  <a:pt x="20517" y="9"/>
                </a:cubicBezTo>
                <a:cubicBezTo>
                  <a:pt x="20483" y="4"/>
                  <a:pt x="20448" y="1"/>
                  <a:pt x="20414" y="1"/>
                </a:cubicBezTo>
                <a:close/>
              </a:path>
            </a:pathLst>
          </a:cu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5" name="Google Shape;2065;p34"/>
          <p:cNvSpPr/>
          <p:nvPr/>
        </p:nvSpPr>
        <p:spPr>
          <a:xfrm>
            <a:off x="2722300" y="4189500"/>
            <a:ext cx="750050" cy="719625"/>
          </a:xfrm>
          <a:custGeom>
            <a:rect b="b" l="l" r="r" t="t"/>
            <a:pathLst>
              <a:path extrusionOk="0" h="28785" w="30002">
                <a:moveTo>
                  <a:pt x="13831" y="851"/>
                </a:moveTo>
                <a:cubicBezTo>
                  <a:pt x="14712" y="1368"/>
                  <a:pt x="15989" y="2371"/>
                  <a:pt x="17448" y="3800"/>
                </a:cubicBezTo>
                <a:cubicBezTo>
                  <a:pt x="17205" y="4103"/>
                  <a:pt x="16962" y="4316"/>
                  <a:pt x="16718" y="4559"/>
                </a:cubicBezTo>
                <a:cubicBezTo>
                  <a:pt x="15563" y="2888"/>
                  <a:pt x="14530" y="1611"/>
                  <a:pt x="13831" y="851"/>
                </a:cubicBezTo>
                <a:close/>
                <a:moveTo>
                  <a:pt x="13071" y="1064"/>
                </a:moveTo>
                <a:lnTo>
                  <a:pt x="13071" y="1064"/>
                </a:lnTo>
                <a:cubicBezTo>
                  <a:pt x="13709" y="1733"/>
                  <a:pt x="14895" y="3070"/>
                  <a:pt x="16202" y="4955"/>
                </a:cubicBezTo>
                <a:cubicBezTo>
                  <a:pt x="15472" y="5532"/>
                  <a:pt x="14682" y="5927"/>
                  <a:pt x="13922" y="6140"/>
                </a:cubicBezTo>
                <a:cubicBezTo>
                  <a:pt x="13527" y="4468"/>
                  <a:pt x="13253" y="2766"/>
                  <a:pt x="13071" y="1064"/>
                </a:cubicBezTo>
                <a:close/>
                <a:moveTo>
                  <a:pt x="12524" y="2219"/>
                </a:moveTo>
                <a:cubicBezTo>
                  <a:pt x="12737" y="3587"/>
                  <a:pt x="12949" y="4955"/>
                  <a:pt x="13253" y="6322"/>
                </a:cubicBezTo>
                <a:cubicBezTo>
                  <a:pt x="12797" y="6444"/>
                  <a:pt x="12402" y="6535"/>
                  <a:pt x="12007" y="6566"/>
                </a:cubicBezTo>
                <a:cubicBezTo>
                  <a:pt x="12098" y="4803"/>
                  <a:pt x="12311" y="3344"/>
                  <a:pt x="12524" y="2219"/>
                </a:cubicBezTo>
                <a:close/>
                <a:moveTo>
                  <a:pt x="11977" y="1824"/>
                </a:moveTo>
                <a:lnTo>
                  <a:pt x="11977" y="1824"/>
                </a:lnTo>
                <a:cubicBezTo>
                  <a:pt x="11703" y="2948"/>
                  <a:pt x="11399" y="4620"/>
                  <a:pt x="11338" y="6626"/>
                </a:cubicBezTo>
                <a:cubicBezTo>
                  <a:pt x="11065" y="6687"/>
                  <a:pt x="10791" y="6687"/>
                  <a:pt x="10639" y="6687"/>
                </a:cubicBezTo>
                <a:cubicBezTo>
                  <a:pt x="10974" y="4620"/>
                  <a:pt x="11490" y="2888"/>
                  <a:pt x="11977" y="1824"/>
                </a:cubicBezTo>
                <a:close/>
                <a:moveTo>
                  <a:pt x="17904" y="4286"/>
                </a:moveTo>
                <a:cubicBezTo>
                  <a:pt x="18421" y="4803"/>
                  <a:pt x="18968" y="5380"/>
                  <a:pt x="19484" y="6018"/>
                </a:cubicBezTo>
                <a:cubicBezTo>
                  <a:pt x="19181" y="6535"/>
                  <a:pt x="18846" y="6991"/>
                  <a:pt x="18481" y="7356"/>
                </a:cubicBezTo>
                <a:cubicBezTo>
                  <a:pt x="17995" y="6566"/>
                  <a:pt x="17570" y="5806"/>
                  <a:pt x="17083" y="5107"/>
                </a:cubicBezTo>
                <a:cubicBezTo>
                  <a:pt x="17357" y="4863"/>
                  <a:pt x="17630" y="4590"/>
                  <a:pt x="17904" y="4286"/>
                </a:cubicBezTo>
                <a:close/>
                <a:moveTo>
                  <a:pt x="16536" y="5502"/>
                </a:moveTo>
                <a:cubicBezTo>
                  <a:pt x="16992" y="6170"/>
                  <a:pt x="17448" y="6930"/>
                  <a:pt x="17934" y="7781"/>
                </a:cubicBezTo>
                <a:cubicBezTo>
                  <a:pt x="16992" y="8663"/>
                  <a:pt x="15837" y="9180"/>
                  <a:pt x="14743" y="9514"/>
                </a:cubicBezTo>
                <a:cubicBezTo>
                  <a:pt x="14469" y="8602"/>
                  <a:pt x="14256" y="7690"/>
                  <a:pt x="14013" y="6778"/>
                </a:cubicBezTo>
                <a:cubicBezTo>
                  <a:pt x="14864" y="6535"/>
                  <a:pt x="15746" y="6110"/>
                  <a:pt x="16536" y="5502"/>
                </a:cubicBezTo>
                <a:close/>
                <a:moveTo>
                  <a:pt x="13405" y="6991"/>
                </a:moveTo>
                <a:cubicBezTo>
                  <a:pt x="13649" y="7903"/>
                  <a:pt x="13861" y="8815"/>
                  <a:pt x="14135" y="9727"/>
                </a:cubicBezTo>
                <a:cubicBezTo>
                  <a:pt x="13375" y="9909"/>
                  <a:pt x="12676" y="10031"/>
                  <a:pt x="12038" y="10091"/>
                </a:cubicBezTo>
                <a:cubicBezTo>
                  <a:pt x="11977" y="9119"/>
                  <a:pt x="11977" y="8146"/>
                  <a:pt x="11977" y="7234"/>
                </a:cubicBezTo>
                <a:cubicBezTo>
                  <a:pt x="12402" y="7204"/>
                  <a:pt x="12889" y="7082"/>
                  <a:pt x="13405" y="6991"/>
                </a:cubicBezTo>
                <a:close/>
                <a:moveTo>
                  <a:pt x="11278" y="7325"/>
                </a:moveTo>
                <a:lnTo>
                  <a:pt x="11278" y="7325"/>
                </a:lnTo>
                <a:cubicBezTo>
                  <a:pt x="11247" y="8237"/>
                  <a:pt x="11278" y="9180"/>
                  <a:pt x="11369" y="10183"/>
                </a:cubicBezTo>
                <a:cubicBezTo>
                  <a:pt x="11046" y="10204"/>
                  <a:pt x="10739" y="10226"/>
                  <a:pt x="10512" y="10226"/>
                </a:cubicBezTo>
                <a:cubicBezTo>
                  <a:pt x="10417" y="10226"/>
                  <a:pt x="10337" y="10222"/>
                  <a:pt x="10275" y="10213"/>
                </a:cubicBezTo>
                <a:cubicBezTo>
                  <a:pt x="10305" y="9210"/>
                  <a:pt x="10427" y="8268"/>
                  <a:pt x="10518" y="7356"/>
                </a:cubicBezTo>
                <a:cubicBezTo>
                  <a:pt x="10731" y="7356"/>
                  <a:pt x="10974" y="7356"/>
                  <a:pt x="11278" y="7325"/>
                </a:cubicBezTo>
                <a:close/>
                <a:moveTo>
                  <a:pt x="25442" y="5836"/>
                </a:moveTo>
                <a:cubicBezTo>
                  <a:pt x="24226" y="7690"/>
                  <a:pt x="23740" y="9301"/>
                  <a:pt x="23527" y="10243"/>
                </a:cubicBezTo>
                <a:lnTo>
                  <a:pt x="23071" y="9575"/>
                </a:lnTo>
                <a:cubicBezTo>
                  <a:pt x="23162" y="9119"/>
                  <a:pt x="23649" y="7599"/>
                  <a:pt x="25442" y="5836"/>
                </a:cubicBezTo>
                <a:close/>
                <a:moveTo>
                  <a:pt x="19910" y="6596"/>
                </a:moveTo>
                <a:cubicBezTo>
                  <a:pt x="20518" y="7234"/>
                  <a:pt x="21095" y="7964"/>
                  <a:pt x="21612" y="8724"/>
                </a:cubicBezTo>
                <a:cubicBezTo>
                  <a:pt x="21217" y="9514"/>
                  <a:pt x="20700" y="10213"/>
                  <a:pt x="20153" y="10791"/>
                </a:cubicBezTo>
                <a:cubicBezTo>
                  <a:pt x="19728" y="9787"/>
                  <a:pt x="19241" y="8876"/>
                  <a:pt x="18785" y="7994"/>
                </a:cubicBezTo>
                <a:cubicBezTo>
                  <a:pt x="19181" y="7599"/>
                  <a:pt x="19576" y="7143"/>
                  <a:pt x="19910" y="6596"/>
                </a:cubicBezTo>
                <a:close/>
                <a:moveTo>
                  <a:pt x="18329" y="8420"/>
                </a:moveTo>
                <a:cubicBezTo>
                  <a:pt x="18785" y="9301"/>
                  <a:pt x="19181" y="10213"/>
                  <a:pt x="19636" y="11246"/>
                </a:cubicBezTo>
                <a:cubicBezTo>
                  <a:pt x="18512" y="12158"/>
                  <a:pt x="17205" y="12766"/>
                  <a:pt x="15928" y="13131"/>
                </a:cubicBezTo>
                <a:cubicBezTo>
                  <a:pt x="15594" y="12189"/>
                  <a:pt x="15290" y="11186"/>
                  <a:pt x="14986" y="10213"/>
                </a:cubicBezTo>
                <a:cubicBezTo>
                  <a:pt x="16111" y="9818"/>
                  <a:pt x="17296" y="9301"/>
                  <a:pt x="18329" y="8420"/>
                </a:cubicBezTo>
                <a:close/>
                <a:moveTo>
                  <a:pt x="2463" y="9605"/>
                </a:moveTo>
                <a:cubicBezTo>
                  <a:pt x="5502" y="9939"/>
                  <a:pt x="8724" y="11429"/>
                  <a:pt x="9545" y="11794"/>
                </a:cubicBezTo>
                <a:lnTo>
                  <a:pt x="9545" y="13161"/>
                </a:lnTo>
                <a:cubicBezTo>
                  <a:pt x="7752" y="11581"/>
                  <a:pt x="4560" y="10335"/>
                  <a:pt x="2463" y="9605"/>
                </a:cubicBezTo>
                <a:close/>
                <a:moveTo>
                  <a:pt x="14317" y="10395"/>
                </a:moveTo>
                <a:cubicBezTo>
                  <a:pt x="14621" y="11398"/>
                  <a:pt x="14925" y="12341"/>
                  <a:pt x="15290" y="13283"/>
                </a:cubicBezTo>
                <a:cubicBezTo>
                  <a:pt x="14287" y="13526"/>
                  <a:pt x="13375" y="13617"/>
                  <a:pt x="12524" y="13708"/>
                </a:cubicBezTo>
                <a:cubicBezTo>
                  <a:pt x="12342" y="12705"/>
                  <a:pt x="12190" y="11733"/>
                  <a:pt x="12068" y="10821"/>
                </a:cubicBezTo>
                <a:cubicBezTo>
                  <a:pt x="12767" y="10730"/>
                  <a:pt x="13527" y="10578"/>
                  <a:pt x="14317" y="10395"/>
                </a:cubicBezTo>
                <a:close/>
                <a:moveTo>
                  <a:pt x="11399" y="10851"/>
                </a:moveTo>
                <a:cubicBezTo>
                  <a:pt x="11490" y="11763"/>
                  <a:pt x="11642" y="12705"/>
                  <a:pt x="11825" y="13739"/>
                </a:cubicBezTo>
                <a:cubicBezTo>
                  <a:pt x="11611" y="13748"/>
                  <a:pt x="11410" y="13751"/>
                  <a:pt x="11226" y="13751"/>
                </a:cubicBezTo>
                <a:cubicBezTo>
                  <a:pt x="10780" y="13751"/>
                  <a:pt x="10429" y="13730"/>
                  <a:pt x="10214" y="13708"/>
                </a:cubicBezTo>
                <a:cubicBezTo>
                  <a:pt x="10183" y="12766"/>
                  <a:pt x="10153" y="11794"/>
                  <a:pt x="10183" y="10882"/>
                </a:cubicBezTo>
                <a:lnTo>
                  <a:pt x="10335" y="10882"/>
                </a:lnTo>
                <a:cubicBezTo>
                  <a:pt x="10609" y="10882"/>
                  <a:pt x="10943" y="10882"/>
                  <a:pt x="11399" y="10851"/>
                </a:cubicBezTo>
                <a:close/>
                <a:moveTo>
                  <a:pt x="22038" y="9301"/>
                </a:moveTo>
                <a:cubicBezTo>
                  <a:pt x="22706" y="10243"/>
                  <a:pt x="23314" y="11277"/>
                  <a:pt x="23892" y="12280"/>
                </a:cubicBezTo>
                <a:cubicBezTo>
                  <a:pt x="23162" y="13222"/>
                  <a:pt x="22372" y="13982"/>
                  <a:pt x="21582" y="14560"/>
                </a:cubicBezTo>
                <a:cubicBezTo>
                  <a:pt x="21247" y="13435"/>
                  <a:pt x="20822" y="12371"/>
                  <a:pt x="20396" y="11368"/>
                </a:cubicBezTo>
                <a:cubicBezTo>
                  <a:pt x="21004" y="10821"/>
                  <a:pt x="21582" y="10122"/>
                  <a:pt x="22038" y="9301"/>
                </a:cubicBezTo>
                <a:close/>
                <a:moveTo>
                  <a:pt x="19910" y="11854"/>
                </a:moveTo>
                <a:cubicBezTo>
                  <a:pt x="20336" y="12827"/>
                  <a:pt x="20700" y="13891"/>
                  <a:pt x="21035" y="14985"/>
                </a:cubicBezTo>
                <a:cubicBezTo>
                  <a:pt x="19788" y="15867"/>
                  <a:pt x="18512" y="16444"/>
                  <a:pt x="17296" y="16839"/>
                </a:cubicBezTo>
                <a:cubicBezTo>
                  <a:pt x="16870" y="15867"/>
                  <a:pt x="16475" y="14833"/>
                  <a:pt x="16111" y="13739"/>
                </a:cubicBezTo>
                <a:cubicBezTo>
                  <a:pt x="17387" y="13374"/>
                  <a:pt x="18725" y="12766"/>
                  <a:pt x="19910" y="11854"/>
                </a:cubicBezTo>
                <a:close/>
                <a:moveTo>
                  <a:pt x="15472" y="13891"/>
                </a:moveTo>
                <a:cubicBezTo>
                  <a:pt x="15837" y="14955"/>
                  <a:pt x="16263" y="16019"/>
                  <a:pt x="16658" y="17022"/>
                </a:cubicBezTo>
                <a:cubicBezTo>
                  <a:pt x="15533" y="17326"/>
                  <a:pt x="14530" y="17417"/>
                  <a:pt x="13649" y="17508"/>
                </a:cubicBezTo>
                <a:cubicBezTo>
                  <a:pt x="13223" y="16444"/>
                  <a:pt x="12919" y="15380"/>
                  <a:pt x="12645" y="14347"/>
                </a:cubicBezTo>
                <a:cubicBezTo>
                  <a:pt x="13527" y="14286"/>
                  <a:pt x="14469" y="14164"/>
                  <a:pt x="15472" y="13891"/>
                </a:cubicBezTo>
                <a:close/>
                <a:moveTo>
                  <a:pt x="12007" y="14377"/>
                </a:moveTo>
                <a:cubicBezTo>
                  <a:pt x="12250" y="15411"/>
                  <a:pt x="12585" y="16474"/>
                  <a:pt x="12949" y="17538"/>
                </a:cubicBezTo>
                <a:cubicBezTo>
                  <a:pt x="11886" y="17538"/>
                  <a:pt x="11095" y="17478"/>
                  <a:pt x="10731" y="17386"/>
                </a:cubicBezTo>
                <a:cubicBezTo>
                  <a:pt x="10487" y="16414"/>
                  <a:pt x="10366" y="15380"/>
                  <a:pt x="10305" y="14377"/>
                </a:cubicBezTo>
                <a:close/>
                <a:moveTo>
                  <a:pt x="24287" y="12979"/>
                </a:moveTo>
                <a:cubicBezTo>
                  <a:pt x="24804" y="14043"/>
                  <a:pt x="25260" y="15107"/>
                  <a:pt x="25624" y="16171"/>
                </a:cubicBezTo>
                <a:cubicBezTo>
                  <a:pt x="24652" y="17356"/>
                  <a:pt x="23679" y="18298"/>
                  <a:pt x="22676" y="19058"/>
                </a:cubicBezTo>
                <a:cubicBezTo>
                  <a:pt x="22463" y="17721"/>
                  <a:pt x="22159" y="16474"/>
                  <a:pt x="21825" y="15289"/>
                </a:cubicBezTo>
                <a:cubicBezTo>
                  <a:pt x="22646" y="14651"/>
                  <a:pt x="23497" y="13891"/>
                  <a:pt x="24287" y="12979"/>
                </a:cubicBezTo>
                <a:close/>
                <a:moveTo>
                  <a:pt x="21247" y="15684"/>
                </a:moveTo>
                <a:cubicBezTo>
                  <a:pt x="21582" y="16900"/>
                  <a:pt x="21855" y="18146"/>
                  <a:pt x="22068" y="19484"/>
                </a:cubicBezTo>
                <a:cubicBezTo>
                  <a:pt x="21095" y="20122"/>
                  <a:pt x="20062" y="20578"/>
                  <a:pt x="19089" y="20882"/>
                </a:cubicBezTo>
                <a:cubicBezTo>
                  <a:pt x="18573" y="19818"/>
                  <a:pt x="18056" y="18693"/>
                  <a:pt x="17570" y="17478"/>
                </a:cubicBezTo>
                <a:cubicBezTo>
                  <a:pt x="18725" y="17082"/>
                  <a:pt x="20001" y="16505"/>
                  <a:pt x="21247" y="15684"/>
                </a:cubicBezTo>
                <a:close/>
                <a:moveTo>
                  <a:pt x="10822" y="18055"/>
                </a:moveTo>
                <a:lnTo>
                  <a:pt x="10822" y="18055"/>
                </a:lnTo>
                <a:cubicBezTo>
                  <a:pt x="11247" y="18116"/>
                  <a:pt x="11855" y="18177"/>
                  <a:pt x="12524" y="18177"/>
                </a:cubicBezTo>
                <a:lnTo>
                  <a:pt x="13193" y="18177"/>
                </a:lnTo>
                <a:cubicBezTo>
                  <a:pt x="13649" y="19271"/>
                  <a:pt x="14226" y="20396"/>
                  <a:pt x="14895" y="21490"/>
                </a:cubicBezTo>
                <a:cubicBezTo>
                  <a:pt x="13466" y="21490"/>
                  <a:pt x="12402" y="21247"/>
                  <a:pt x="12007" y="21155"/>
                </a:cubicBezTo>
                <a:cubicBezTo>
                  <a:pt x="11521" y="20213"/>
                  <a:pt x="11126" y="19180"/>
                  <a:pt x="10822" y="18055"/>
                </a:cubicBezTo>
                <a:close/>
                <a:moveTo>
                  <a:pt x="16901" y="17660"/>
                </a:moveTo>
                <a:cubicBezTo>
                  <a:pt x="17387" y="18876"/>
                  <a:pt x="17934" y="20061"/>
                  <a:pt x="18421" y="21064"/>
                </a:cubicBezTo>
                <a:cubicBezTo>
                  <a:pt x="17448" y="21338"/>
                  <a:pt x="16536" y="21459"/>
                  <a:pt x="15685" y="21490"/>
                </a:cubicBezTo>
                <a:cubicBezTo>
                  <a:pt x="14986" y="20396"/>
                  <a:pt x="14408" y="19301"/>
                  <a:pt x="13922" y="18146"/>
                </a:cubicBezTo>
                <a:cubicBezTo>
                  <a:pt x="14804" y="18085"/>
                  <a:pt x="15807" y="17933"/>
                  <a:pt x="16901" y="17660"/>
                </a:cubicBezTo>
                <a:close/>
                <a:moveTo>
                  <a:pt x="25807" y="16930"/>
                </a:moveTo>
                <a:cubicBezTo>
                  <a:pt x="25807" y="16961"/>
                  <a:pt x="25837" y="17022"/>
                  <a:pt x="25837" y="17052"/>
                </a:cubicBezTo>
                <a:cubicBezTo>
                  <a:pt x="26141" y="18268"/>
                  <a:pt x="26293" y="19362"/>
                  <a:pt x="26263" y="20396"/>
                </a:cubicBezTo>
                <a:cubicBezTo>
                  <a:pt x="25320" y="21611"/>
                  <a:pt x="24257" y="22523"/>
                  <a:pt x="23102" y="23162"/>
                </a:cubicBezTo>
                <a:cubicBezTo>
                  <a:pt x="23041" y="21976"/>
                  <a:pt x="22919" y="20851"/>
                  <a:pt x="22767" y="19788"/>
                </a:cubicBezTo>
                <a:cubicBezTo>
                  <a:pt x="23801" y="19058"/>
                  <a:pt x="24804" y="18116"/>
                  <a:pt x="25807" y="16930"/>
                </a:cubicBezTo>
                <a:close/>
                <a:moveTo>
                  <a:pt x="22190" y="20213"/>
                </a:moveTo>
                <a:cubicBezTo>
                  <a:pt x="22342" y="21277"/>
                  <a:pt x="22463" y="22402"/>
                  <a:pt x="22494" y="23557"/>
                </a:cubicBezTo>
                <a:cubicBezTo>
                  <a:pt x="21886" y="23861"/>
                  <a:pt x="21308" y="24073"/>
                  <a:pt x="20761" y="24256"/>
                </a:cubicBezTo>
                <a:cubicBezTo>
                  <a:pt x="20336" y="23465"/>
                  <a:pt x="19880" y="22523"/>
                  <a:pt x="19363" y="21490"/>
                </a:cubicBezTo>
                <a:cubicBezTo>
                  <a:pt x="20275" y="21186"/>
                  <a:pt x="21247" y="20760"/>
                  <a:pt x="22190" y="20213"/>
                </a:cubicBezTo>
                <a:close/>
                <a:moveTo>
                  <a:pt x="26962" y="4894"/>
                </a:moveTo>
                <a:lnTo>
                  <a:pt x="26962" y="4894"/>
                </a:lnTo>
                <a:cubicBezTo>
                  <a:pt x="26871" y="6566"/>
                  <a:pt x="26840" y="9909"/>
                  <a:pt x="27631" y="12006"/>
                </a:cubicBezTo>
                <a:cubicBezTo>
                  <a:pt x="28482" y="14073"/>
                  <a:pt x="29211" y="21155"/>
                  <a:pt x="25807" y="24408"/>
                </a:cubicBezTo>
                <a:cubicBezTo>
                  <a:pt x="26445" y="23283"/>
                  <a:pt x="26840" y="22037"/>
                  <a:pt x="26901" y="20608"/>
                </a:cubicBezTo>
                <a:cubicBezTo>
                  <a:pt x="26901" y="20578"/>
                  <a:pt x="26931" y="20517"/>
                  <a:pt x="26901" y="20456"/>
                </a:cubicBezTo>
                <a:cubicBezTo>
                  <a:pt x="26931" y="19362"/>
                  <a:pt x="26779" y="18177"/>
                  <a:pt x="26476" y="16930"/>
                </a:cubicBezTo>
                <a:cubicBezTo>
                  <a:pt x="25989" y="14985"/>
                  <a:pt x="25108" y="13009"/>
                  <a:pt x="24013" y="11155"/>
                </a:cubicBezTo>
                <a:cubicBezTo>
                  <a:pt x="24105" y="10578"/>
                  <a:pt x="24561" y="7903"/>
                  <a:pt x="26962" y="4894"/>
                </a:cubicBezTo>
                <a:close/>
                <a:moveTo>
                  <a:pt x="18725" y="21672"/>
                </a:moveTo>
                <a:cubicBezTo>
                  <a:pt x="19241" y="22736"/>
                  <a:pt x="19697" y="23648"/>
                  <a:pt x="20092" y="24499"/>
                </a:cubicBezTo>
                <a:cubicBezTo>
                  <a:pt x="19484" y="24651"/>
                  <a:pt x="18937" y="24772"/>
                  <a:pt x="18390" y="24864"/>
                </a:cubicBezTo>
                <a:cubicBezTo>
                  <a:pt x="17570" y="24013"/>
                  <a:pt x="16810" y="23101"/>
                  <a:pt x="16141" y="22128"/>
                </a:cubicBezTo>
                <a:cubicBezTo>
                  <a:pt x="16962" y="22067"/>
                  <a:pt x="17813" y="21946"/>
                  <a:pt x="18725" y="21672"/>
                </a:cubicBezTo>
                <a:close/>
                <a:moveTo>
                  <a:pt x="12463" y="21946"/>
                </a:moveTo>
                <a:lnTo>
                  <a:pt x="12463" y="21946"/>
                </a:lnTo>
                <a:cubicBezTo>
                  <a:pt x="13041" y="22067"/>
                  <a:pt x="13831" y="22158"/>
                  <a:pt x="14864" y="22158"/>
                </a:cubicBezTo>
                <a:lnTo>
                  <a:pt x="15351" y="22158"/>
                </a:lnTo>
                <a:cubicBezTo>
                  <a:pt x="15989" y="23131"/>
                  <a:pt x="16718" y="24073"/>
                  <a:pt x="17539" y="24985"/>
                </a:cubicBezTo>
                <a:cubicBezTo>
                  <a:pt x="17024" y="25041"/>
                  <a:pt x="16559" y="25060"/>
                  <a:pt x="16162" y="25060"/>
                </a:cubicBezTo>
                <a:cubicBezTo>
                  <a:pt x="15479" y="25060"/>
                  <a:pt x="14996" y="25004"/>
                  <a:pt x="14804" y="24985"/>
                </a:cubicBezTo>
                <a:cubicBezTo>
                  <a:pt x="13952" y="24134"/>
                  <a:pt x="13132" y="23131"/>
                  <a:pt x="12463" y="21946"/>
                </a:cubicBezTo>
                <a:close/>
                <a:moveTo>
                  <a:pt x="26172" y="21581"/>
                </a:moveTo>
                <a:lnTo>
                  <a:pt x="26172" y="21581"/>
                </a:lnTo>
                <a:cubicBezTo>
                  <a:pt x="25837" y="23496"/>
                  <a:pt x="24804" y="25137"/>
                  <a:pt x="23132" y="26444"/>
                </a:cubicBezTo>
                <a:cubicBezTo>
                  <a:pt x="23193" y="25593"/>
                  <a:pt x="23193" y="24772"/>
                  <a:pt x="23193" y="23921"/>
                </a:cubicBezTo>
                <a:cubicBezTo>
                  <a:pt x="24196" y="23344"/>
                  <a:pt x="25229" y="22554"/>
                  <a:pt x="26172" y="21581"/>
                </a:cubicBezTo>
                <a:close/>
                <a:moveTo>
                  <a:pt x="22494" y="24256"/>
                </a:moveTo>
                <a:lnTo>
                  <a:pt x="22494" y="24256"/>
                </a:lnTo>
                <a:cubicBezTo>
                  <a:pt x="22524" y="25137"/>
                  <a:pt x="22494" y="25958"/>
                  <a:pt x="22463" y="26900"/>
                </a:cubicBezTo>
                <a:cubicBezTo>
                  <a:pt x="22372" y="26931"/>
                  <a:pt x="22311" y="26961"/>
                  <a:pt x="22220" y="27052"/>
                </a:cubicBezTo>
                <a:cubicBezTo>
                  <a:pt x="22007" y="26657"/>
                  <a:pt x="21582" y="25897"/>
                  <a:pt x="21035" y="24864"/>
                </a:cubicBezTo>
                <a:cubicBezTo>
                  <a:pt x="21551" y="24712"/>
                  <a:pt x="22038" y="24499"/>
                  <a:pt x="22494" y="24256"/>
                </a:cubicBezTo>
                <a:close/>
                <a:moveTo>
                  <a:pt x="20396" y="25076"/>
                </a:moveTo>
                <a:cubicBezTo>
                  <a:pt x="20974" y="26140"/>
                  <a:pt x="21430" y="26931"/>
                  <a:pt x="21643" y="27356"/>
                </a:cubicBezTo>
                <a:cubicBezTo>
                  <a:pt x="21551" y="27387"/>
                  <a:pt x="21460" y="27417"/>
                  <a:pt x="21369" y="27447"/>
                </a:cubicBezTo>
                <a:cubicBezTo>
                  <a:pt x="20488" y="26809"/>
                  <a:pt x="19697" y="26140"/>
                  <a:pt x="18968" y="25441"/>
                </a:cubicBezTo>
                <a:cubicBezTo>
                  <a:pt x="19424" y="25320"/>
                  <a:pt x="19910" y="25198"/>
                  <a:pt x="20396" y="25076"/>
                </a:cubicBezTo>
                <a:close/>
                <a:moveTo>
                  <a:pt x="18177" y="25563"/>
                </a:moveTo>
                <a:cubicBezTo>
                  <a:pt x="18846" y="26231"/>
                  <a:pt x="19606" y="26931"/>
                  <a:pt x="20457" y="27599"/>
                </a:cubicBezTo>
                <a:lnTo>
                  <a:pt x="20214" y="27599"/>
                </a:lnTo>
                <a:cubicBezTo>
                  <a:pt x="18785" y="27599"/>
                  <a:pt x="17144" y="26900"/>
                  <a:pt x="15655" y="25654"/>
                </a:cubicBezTo>
                <a:lnTo>
                  <a:pt x="15655" y="25654"/>
                </a:lnTo>
                <a:cubicBezTo>
                  <a:pt x="15746" y="25715"/>
                  <a:pt x="15837" y="25715"/>
                  <a:pt x="15928" y="25715"/>
                </a:cubicBezTo>
                <a:cubicBezTo>
                  <a:pt x="16536" y="25715"/>
                  <a:pt x="17296" y="25654"/>
                  <a:pt x="18177" y="25563"/>
                </a:cubicBezTo>
                <a:close/>
                <a:moveTo>
                  <a:pt x="1156" y="9879"/>
                </a:moveTo>
                <a:lnTo>
                  <a:pt x="1156" y="9879"/>
                </a:lnTo>
                <a:cubicBezTo>
                  <a:pt x="3192" y="10517"/>
                  <a:pt x="7843" y="12158"/>
                  <a:pt x="9606" y="14164"/>
                </a:cubicBezTo>
                <a:cubicBezTo>
                  <a:pt x="9697" y="15380"/>
                  <a:pt x="9879" y="16596"/>
                  <a:pt x="10123" y="17721"/>
                </a:cubicBezTo>
                <a:cubicBezTo>
                  <a:pt x="10396" y="19119"/>
                  <a:pt x="10913" y="20426"/>
                  <a:pt x="11521" y="21581"/>
                </a:cubicBezTo>
                <a:lnTo>
                  <a:pt x="11521" y="21611"/>
                </a:lnTo>
                <a:cubicBezTo>
                  <a:pt x="13253" y="24955"/>
                  <a:pt x="16080" y="27295"/>
                  <a:pt x="18633" y="28025"/>
                </a:cubicBezTo>
                <a:cubicBezTo>
                  <a:pt x="18329" y="28052"/>
                  <a:pt x="18031" y="28065"/>
                  <a:pt x="17739" y="28065"/>
                </a:cubicBezTo>
                <a:cubicBezTo>
                  <a:pt x="11193" y="28065"/>
                  <a:pt x="7891" y="21425"/>
                  <a:pt x="6232" y="17933"/>
                </a:cubicBezTo>
                <a:cubicBezTo>
                  <a:pt x="6050" y="17538"/>
                  <a:pt x="5898" y="17204"/>
                  <a:pt x="5746" y="16900"/>
                </a:cubicBezTo>
                <a:cubicBezTo>
                  <a:pt x="4378" y="14225"/>
                  <a:pt x="2220" y="11277"/>
                  <a:pt x="1156" y="9879"/>
                </a:cubicBezTo>
                <a:close/>
                <a:moveTo>
                  <a:pt x="12980" y="0"/>
                </a:moveTo>
                <a:cubicBezTo>
                  <a:pt x="12828" y="0"/>
                  <a:pt x="12676" y="30"/>
                  <a:pt x="12585" y="61"/>
                </a:cubicBezTo>
                <a:cubicBezTo>
                  <a:pt x="11521" y="608"/>
                  <a:pt x="10487" y="3404"/>
                  <a:pt x="9940" y="7021"/>
                </a:cubicBezTo>
                <a:lnTo>
                  <a:pt x="9940" y="7052"/>
                </a:lnTo>
                <a:cubicBezTo>
                  <a:pt x="9788" y="8146"/>
                  <a:pt x="9697" y="9332"/>
                  <a:pt x="9606" y="10547"/>
                </a:cubicBezTo>
                <a:lnTo>
                  <a:pt x="9606" y="10578"/>
                </a:lnTo>
                <a:lnTo>
                  <a:pt x="9606" y="10639"/>
                </a:lnTo>
                <a:lnTo>
                  <a:pt x="9606" y="11155"/>
                </a:lnTo>
                <a:cubicBezTo>
                  <a:pt x="8318" y="10552"/>
                  <a:pt x="4558" y="8936"/>
                  <a:pt x="1314" y="8936"/>
                </a:cubicBezTo>
                <a:cubicBezTo>
                  <a:pt x="960" y="8936"/>
                  <a:pt x="612" y="8955"/>
                  <a:pt x="274" y="8997"/>
                </a:cubicBezTo>
                <a:lnTo>
                  <a:pt x="214" y="8997"/>
                </a:lnTo>
                <a:cubicBezTo>
                  <a:pt x="183" y="8997"/>
                  <a:pt x="153" y="8997"/>
                  <a:pt x="153" y="9028"/>
                </a:cubicBezTo>
                <a:lnTo>
                  <a:pt x="122" y="9028"/>
                </a:lnTo>
                <a:cubicBezTo>
                  <a:pt x="62" y="9028"/>
                  <a:pt x="62" y="9058"/>
                  <a:pt x="31" y="9119"/>
                </a:cubicBezTo>
                <a:cubicBezTo>
                  <a:pt x="31" y="9149"/>
                  <a:pt x="1" y="9149"/>
                  <a:pt x="1" y="9180"/>
                </a:cubicBezTo>
                <a:lnTo>
                  <a:pt x="1" y="9210"/>
                </a:lnTo>
                <a:lnTo>
                  <a:pt x="1" y="9332"/>
                </a:lnTo>
                <a:cubicBezTo>
                  <a:pt x="1" y="9362"/>
                  <a:pt x="1" y="9423"/>
                  <a:pt x="31" y="9453"/>
                </a:cubicBezTo>
                <a:lnTo>
                  <a:pt x="31" y="9484"/>
                </a:lnTo>
                <a:lnTo>
                  <a:pt x="31" y="9514"/>
                </a:lnTo>
                <a:cubicBezTo>
                  <a:pt x="62" y="9575"/>
                  <a:pt x="3375" y="13708"/>
                  <a:pt x="5168" y="17234"/>
                </a:cubicBezTo>
                <a:cubicBezTo>
                  <a:pt x="5320" y="17538"/>
                  <a:pt x="5472" y="17873"/>
                  <a:pt x="5654" y="18237"/>
                </a:cubicBezTo>
                <a:cubicBezTo>
                  <a:pt x="7417" y="21824"/>
                  <a:pt x="10761" y="28724"/>
                  <a:pt x="17600" y="28785"/>
                </a:cubicBezTo>
                <a:cubicBezTo>
                  <a:pt x="18877" y="28785"/>
                  <a:pt x="20275" y="28572"/>
                  <a:pt x="21795" y="28025"/>
                </a:cubicBezTo>
                <a:cubicBezTo>
                  <a:pt x="21855" y="28025"/>
                  <a:pt x="21855" y="27994"/>
                  <a:pt x="21886" y="27994"/>
                </a:cubicBezTo>
                <a:cubicBezTo>
                  <a:pt x="22038" y="27903"/>
                  <a:pt x="22190" y="27873"/>
                  <a:pt x="22311" y="27812"/>
                </a:cubicBezTo>
                <a:cubicBezTo>
                  <a:pt x="23132" y="27295"/>
                  <a:pt x="23861" y="26779"/>
                  <a:pt x="24500" y="26171"/>
                </a:cubicBezTo>
                <a:cubicBezTo>
                  <a:pt x="30001" y="23587"/>
                  <a:pt x="29424" y="14651"/>
                  <a:pt x="28269" y="11702"/>
                </a:cubicBezTo>
                <a:cubicBezTo>
                  <a:pt x="27235" y="9058"/>
                  <a:pt x="27752" y="3952"/>
                  <a:pt x="27752" y="3891"/>
                </a:cubicBezTo>
                <a:lnTo>
                  <a:pt x="27752" y="3860"/>
                </a:lnTo>
                <a:lnTo>
                  <a:pt x="27752" y="3830"/>
                </a:lnTo>
                <a:cubicBezTo>
                  <a:pt x="27752" y="3800"/>
                  <a:pt x="27752" y="3739"/>
                  <a:pt x="27691" y="3739"/>
                </a:cubicBezTo>
                <a:lnTo>
                  <a:pt x="27691" y="3708"/>
                </a:lnTo>
                <a:cubicBezTo>
                  <a:pt x="27691" y="3678"/>
                  <a:pt x="27661" y="3648"/>
                  <a:pt x="27631" y="3648"/>
                </a:cubicBezTo>
                <a:lnTo>
                  <a:pt x="27600" y="3587"/>
                </a:lnTo>
                <a:lnTo>
                  <a:pt x="27387" y="3587"/>
                </a:lnTo>
                <a:cubicBezTo>
                  <a:pt x="27357" y="3587"/>
                  <a:pt x="27327" y="3587"/>
                  <a:pt x="27327" y="3648"/>
                </a:cubicBezTo>
                <a:lnTo>
                  <a:pt x="27235" y="3648"/>
                </a:lnTo>
                <a:cubicBezTo>
                  <a:pt x="24074" y="5714"/>
                  <a:pt x="22980" y="7812"/>
                  <a:pt x="22615" y="8906"/>
                </a:cubicBezTo>
                <a:cubicBezTo>
                  <a:pt x="19120" y="3860"/>
                  <a:pt x="14560" y="0"/>
                  <a:pt x="12980" y="0"/>
                </a:cubicBezTo>
                <a:close/>
              </a:path>
            </a:pathLst>
          </a:cu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66" name="Google Shape;2066;p34"/>
          <p:cNvGrpSpPr/>
          <p:nvPr/>
        </p:nvGrpSpPr>
        <p:grpSpPr>
          <a:xfrm>
            <a:off x="377263" y="1397263"/>
            <a:ext cx="516750" cy="516750"/>
            <a:chOff x="238125" y="1457750"/>
            <a:chExt cx="516750" cy="516750"/>
          </a:xfrm>
        </p:grpSpPr>
        <p:sp>
          <p:nvSpPr>
            <p:cNvPr id="2067" name="Google Shape;2067;p34"/>
            <p:cNvSpPr/>
            <p:nvPr/>
          </p:nvSpPr>
          <p:spPr>
            <a:xfrm>
              <a:off x="469125" y="1504100"/>
              <a:ext cx="65375" cy="67675"/>
            </a:xfrm>
            <a:custGeom>
              <a:rect b="b" l="l" r="r" t="t"/>
              <a:pathLst>
                <a:path extrusionOk="0" h="2707" w="2615">
                  <a:moveTo>
                    <a:pt x="1490" y="700"/>
                  </a:moveTo>
                  <a:cubicBezTo>
                    <a:pt x="1520" y="700"/>
                    <a:pt x="1581" y="700"/>
                    <a:pt x="1642" y="730"/>
                  </a:cubicBezTo>
                  <a:cubicBezTo>
                    <a:pt x="1824" y="822"/>
                    <a:pt x="1854" y="1217"/>
                    <a:pt x="1642" y="1582"/>
                  </a:cubicBezTo>
                  <a:cubicBezTo>
                    <a:pt x="1429" y="1886"/>
                    <a:pt x="1186" y="2037"/>
                    <a:pt x="973" y="2037"/>
                  </a:cubicBezTo>
                  <a:cubicBezTo>
                    <a:pt x="943" y="2037"/>
                    <a:pt x="882" y="2037"/>
                    <a:pt x="821" y="2007"/>
                  </a:cubicBezTo>
                  <a:cubicBezTo>
                    <a:pt x="730" y="1946"/>
                    <a:pt x="669" y="1794"/>
                    <a:pt x="669" y="1703"/>
                  </a:cubicBezTo>
                  <a:cubicBezTo>
                    <a:pt x="639" y="1551"/>
                    <a:pt x="730" y="1338"/>
                    <a:pt x="821" y="1156"/>
                  </a:cubicBezTo>
                  <a:cubicBezTo>
                    <a:pt x="1034" y="852"/>
                    <a:pt x="1277" y="700"/>
                    <a:pt x="1490" y="700"/>
                  </a:cubicBezTo>
                  <a:close/>
                  <a:moveTo>
                    <a:pt x="1490" y="1"/>
                  </a:moveTo>
                  <a:cubicBezTo>
                    <a:pt x="1034" y="1"/>
                    <a:pt x="578" y="305"/>
                    <a:pt x="274" y="791"/>
                  </a:cubicBezTo>
                  <a:cubicBezTo>
                    <a:pt x="61" y="1095"/>
                    <a:pt x="0" y="1460"/>
                    <a:pt x="31" y="1794"/>
                  </a:cubicBezTo>
                  <a:cubicBezTo>
                    <a:pt x="31" y="2129"/>
                    <a:pt x="213" y="2433"/>
                    <a:pt x="487" y="2585"/>
                  </a:cubicBezTo>
                  <a:cubicBezTo>
                    <a:pt x="639" y="2676"/>
                    <a:pt x="791" y="2706"/>
                    <a:pt x="973" y="2706"/>
                  </a:cubicBezTo>
                  <a:cubicBezTo>
                    <a:pt x="1429" y="2706"/>
                    <a:pt x="1885" y="2402"/>
                    <a:pt x="2189" y="1916"/>
                  </a:cubicBezTo>
                  <a:cubicBezTo>
                    <a:pt x="2614" y="1217"/>
                    <a:pt x="2493" y="427"/>
                    <a:pt x="1976" y="123"/>
                  </a:cubicBezTo>
                  <a:cubicBezTo>
                    <a:pt x="1824" y="31"/>
                    <a:pt x="1672" y="1"/>
                    <a:pt x="1490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8" name="Google Shape;2068;p34"/>
            <p:cNvSpPr/>
            <p:nvPr/>
          </p:nvSpPr>
          <p:spPr>
            <a:xfrm>
              <a:off x="473675" y="1575550"/>
              <a:ext cx="61575" cy="66875"/>
            </a:xfrm>
            <a:custGeom>
              <a:rect b="b" l="l" r="r" t="t"/>
              <a:pathLst>
                <a:path extrusionOk="0" h="2675" w="2463">
                  <a:moveTo>
                    <a:pt x="1490" y="669"/>
                  </a:moveTo>
                  <a:cubicBezTo>
                    <a:pt x="1520" y="669"/>
                    <a:pt x="1612" y="669"/>
                    <a:pt x="1642" y="730"/>
                  </a:cubicBezTo>
                  <a:cubicBezTo>
                    <a:pt x="1764" y="790"/>
                    <a:pt x="1794" y="942"/>
                    <a:pt x="1794" y="1034"/>
                  </a:cubicBezTo>
                  <a:cubicBezTo>
                    <a:pt x="1794" y="1186"/>
                    <a:pt x="1764" y="1398"/>
                    <a:pt x="1642" y="1581"/>
                  </a:cubicBezTo>
                  <a:cubicBezTo>
                    <a:pt x="1460" y="1885"/>
                    <a:pt x="1186" y="2037"/>
                    <a:pt x="1004" y="2037"/>
                  </a:cubicBezTo>
                  <a:cubicBezTo>
                    <a:pt x="943" y="2037"/>
                    <a:pt x="882" y="2037"/>
                    <a:pt x="852" y="2006"/>
                  </a:cubicBezTo>
                  <a:cubicBezTo>
                    <a:pt x="730" y="1945"/>
                    <a:pt x="700" y="1794"/>
                    <a:pt x="700" y="1702"/>
                  </a:cubicBezTo>
                  <a:cubicBezTo>
                    <a:pt x="700" y="1520"/>
                    <a:pt x="730" y="1338"/>
                    <a:pt x="852" y="1125"/>
                  </a:cubicBezTo>
                  <a:cubicBezTo>
                    <a:pt x="1034" y="821"/>
                    <a:pt x="1308" y="669"/>
                    <a:pt x="1490" y="669"/>
                  </a:cubicBezTo>
                  <a:close/>
                  <a:moveTo>
                    <a:pt x="1490" y="0"/>
                  </a:moveTo>
                  <a:cubicBezTo>
                    <a:pt x="1034" y="0"/>
                    <a:pt x="578" y="304"/>
                    <a:pt x="274" y="790"/>
                  </a:cubicBezTo>
                  <a:cubicBezTo>
                    <a:pt x="92" y="1094"/>
                    <a:pt x="1" y="1429"/>
                    <a:pt x="31" y="1763"/>
                  </a:cubicBezTo>
                  <a:cubicBezTo>
                    <a:pt x="92" y="2128"/>
                    <a:pt x="244" y="2432"/>
                    <a:pt x="487" y="2584"/>
                  </a:cubicBezTo>
                  <a:cubicBezTo>
                    <a:pt x="639" y="2645"/>
                    <a:pt x="791" y="2675"/>
                    <a:pt x="1004" y="2675"/>
                  </a:cubicBezTo>
                  <a:cubicBezTo>
                    <a:pt x="1460" y="2675"/>
                    <a:pt x="1885" y="2371"/>
                    <a:pt x="2220" y="1885"/>
                  </a:cubicBezTo>
                  <a:cubicBezTo>
                    <a:pt x="2402" y="1581"/>
                    <a:pt x="2463" y="1246"/>
                    <a:pt x="2432" y="912"/>
                  </a:cubicBezTo>
                  <a:cubicBezTo>
                    <a:pt x="2402" y="578"/>
                    <a:pt x="2250" y="304"/>
                    <a:pt x="1976" y="122"/>
                  </a:cubicBezTo>
                  <a:cubicBezTo>
                    <a:pt x="1824" y="31"/>
                    <a:pt x="1672" y="0"/>
                    <a:pt x="1490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9" name="Google Shape;2069;p34"/>
            <p:cNvSpPr/>
            <p:nvPr/>
          </p:nvSpPr>
          <p:spPr>
            <a:xfrm>
              <a:off x="531425" y="1526150"/>
              <a:ext cx="66150" cy="67650"/>
            </a:xfrm>
            <a:custGeom>
              <a:rect b="b" l="l" r="r" t="t"/>
              <a:pathLst>
                <a:path extrusionOk="0" h="2706" w="2646">
                  <a:moveTo>
                    <a:pt x="1642" y="669"/>
                  </a:moveTo>
                  <a:cubicBezTo>
                    <a:pt x="1673" y="669"/>
                    <a:pt x="1764" y="669"/>
                    <a:pt x="1794" y="730"/>
                  </a:cubicBezTo>
                  <a:cubicBezTo>
                    <a:pt x="1916" y="791"/>
                    <a:pt x="1946" y="943"/>
                    <a:pt x="1946" y="1034"/>
                  </a:cubicBezTo>
                  <a:cubicBezTo>
                    <a:pt x="1946" y="1186"/>
                    <a:pt x="1916" y="1399"/>
                    <a:pt x="1794" y="1581"/>
                  </a:cubicBezTo>
                  <a:cubicBezTo>
                    <a:pt x="1612" y="1885"/>
                    <a:pt x="1338" y="2037"/>
                    <a:pt x="1156" y="2037"/>
                  </a:cubicBezTo>
                  <a:cubicBezTo>
                    <a:pt x="1095" y="2037"/>
                    <a:pt x="1034" y="2037"/>
                    <a:pt x="1004" y="2007"/>
                  </a:cubicBezTo>
                  <a:cubicBezTo>
                    <a:pt x="821" y="1885"/>
                    <a:pt x="761" y="1520"/>
                    <a:pt x="1004" y="1125"/>
                  </a:cubicBezTo>
                  <a:cubicBezTo>
                    <a:pt x="1186" y="821"/>
                    <a:pt x="1460" y="669"/>
                    <a:pt x="1642" y="669"/>
                  </a:cubicBezTo>
                  <a:close/>
                  <a:moveTo>
                    <a:pt x="1642" y="0"/>
                  </a:moveTo>
                  <a:cubicBezTo>
                    <a:pt x="1186" y="0"/>
                    <a:pt x="730" y="304"/>
                    <a:pt x="426" y="791"/>
                  </a:cubicBezTo>
                  <a:cubicBezTo>
                    <a:pt x="1" y="1490"/>
                    <a:pt x="122" y="2280"/>
                    <a:pt x="669" y="2584"/>
                  </a:cubicBezTo>
                  <a:cubicBezTo>
                    <a:pt x="821" y="2645"/>
                    <a:pt x="973" y="2706"/>
                    <a:pt x="1156" y="2706"/>
                  </a:cubicBezTo>
                  <a:cubicBezTo>
                    <a:pt x="1612" y="2706"/>
                    <a:pt x="2068" y="2402"/>
                    <a:pt x="2372" y="1885"/>
                  </a:cubicBezTo>
                  <a:cubicBezTo>
                    <a:pt x="2554" y="1581"/>
                    <a:pt x="2645" y="1247"/>
                    <a:pt x="2584" y="912"/>
                  </a:cubicBezTo>
                  <a:cubicBezTo>
                    <a:pt x="2554" y="578"/>
                    <a:pt x="2402" y="304"/>
                    <a:pt x="2128" y="122"/>
                  </a:cubicBezTo>
                  <a:cubicBezTo>
                    <a:pt x="1976" y="31"/>
                    <a:pt x="1824" y="0"/>
                    <a:pt x="1642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0" name="Google Shape;2070;p34"/>
            <p:cNvSpPr/>
            <p:nvPr/>
          </p:nvSpPr>
          <p:spPr>
            <a:xfrm>
              <a:off x="238125" y="1457750"/>
              <a:ext cx="516750" cy="516750"/>
            </a:xfrm>
            <a:custGeom>
              <a:rect b="b" l="l" r="r" t="t"/>
              <a:pathLst>
                <a:path extrusionOk="0" h="20670" w="20670">
                  <a:moveTo>
                    <a:pt x="10335" y="639"/>
                  </a:moveTo>
                  <a:cubicBezTo>
                    <a:pt x="15684" y="639"/>
                    <a:pt x="20031" y="4986"/>
                    <a:pt x="20031" y="10335"/>
                  </a:cubicBezTo>
                  <a:cubicBezTo>
                    <a:pt x="20031" y="15685"/>
                    <a:pt x="15684" y="20032"/>
                    <a:pt x="10335" y="20032"/>
                  </a:cubicBezTo>
                  <a:cubicBezTo>
                    <a:pt x="4985" y="20032"/>
                    <a:pt x="638" y="15685"/>
                    <a:pt x="638" y="10335"/>
                  </a:cubicBezTo>
                  <a:cubicBezTo>
                    <a:pt x="638" y="4986"/>
                    <a:pt x="4985" y="639"/>
                    <a:pt x="10335" y="639"/>
                  </a:cubicBezTo>
                  <a:close/>
                  <a:moveTo>
                    <a:pt x="10335" y="1"/>
                  </a:moveTo>
                  <a:cubicBezTo>
                    <a:pt x="4651" y="1"/>
                    <a:pt x="0" y="4621"/>
                    <a:pt x="0" y="10335"/>
                  </a:cubicBezTo>
                  <a:cubicBezTo>
                    <a:pt x="0" y="16019"/>
                    <a:pt x="4651" y="20670"/>
                    <a:pt x="10335" y="20670"/>
                  </a:cubicBezTo>
                  <a:cubicBezTo>
                    <a:pt x="16049" y="20670"/>
                    <a:pt x="20669" y="16019"/>
                    <a:pt x="20669" y="10335"/>
                  </a:cubicBezTo>
                  <a:cubicBezTo>
                    <a:pt x="20669" y="4621"/>
                    <a:pt x="16079" y="1"/>
                    <a:pt x="10335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71" name="Google Shape;2071;p34"/>
          <p:cNvGrpSpPr/>
          <p:nvPr/>
        </p:nvGrpSpPr>
        <p:grpSpPr>
          <a:xfrm>
            <a:off x="-251250" y="559738"/>
            <a:ext cx="541075" cy="665100"/>
            <a:chOff x="2621125" y="4556025"/>
            <a:chExt cx="541075" cy="665100"/>
          </a:xfrm>
        </p:grpSpPr>
        <p:sp>
          <p:nvSpPr>
            <p:cNvPr id="2072" name="Google Shape;2072;p34"/>
            <p:cNvSpPr/>
            <p:nvPr/>
          </p:nvSpPr>
          <p:spPr>
            <a:xfrm>
              <a:off x="2621125" y="4556025"/>
              <a:ext cx="541075" cy="665100"/>
            </a:xfrm>
            <a:custGeom>
              <a:rect b="b" l="l" r="r" t="t"/>
              <a:pathLst>
                <a:path extrusionOk="0" h="26604" w="21643">
                  <a:moveTo>
                    <a:pt x="3323" y="635"/>
                  </a:moveTo>
                  <a:cubicBezTo>
                    <a:pt x="3408" y="635"/>
                    <a:pt x="3513" y="671"/>
                    <a:pt x="3618" y="692"/>
                  </a:cubicBezTo>
                  <a:cubicBezTo>
                    <a:pt x="3983" y="813"/>
                    <a:pt x="4104" y="996"/>
                    <a:pt x="4135" y="1117"/>
                  </a:cubicBezTo>
                  <a:cubicBezTo>
                    <a:pt x="4348" y="1664"/>
                    <a:pt x="3831" y="2728"/>
                    <a:pt x="3314" y="3549"/>
                  </a:cubicBezTo>
                  <a:cubicBezTo>
                    <a:pt x="3040" y="2546"/>
                    <a:pt x="2797" y="1300"/>
                    <a:pt x="3040" y="813"/>
                  </a:cubicBezTo>
                  <a:cubicBezTo>
                    <a:pt x="3132" y="692"/>
                    <a:pt x="3162" y="661"/>
                    <a:pt x="3223" y="661"/>
                  </a:cubicBezTo>
                  <a:cubicBezTo>
                    <a:pt x="3251" y="642"/>
                    <a:pt x="3285" y="635"/>
                    <a:pt x="3323" y="635"/>
                  </a:cubicBezTo>
                  <a:close/>
                  <a:moveTo>
                    <a:pt x="6033" y="5849"/>
                  </a:moveTo>
                  <a:cubicBezTo>
                    <a:pt x="6307" y="5849"/>
                    <a:pt x="6509" y="6014"/>
                    <a:pt x="6840" y="6345"/>
                  </a:cubicBezTo>
                  <a:cubicBezTo>
                    <a:pt x="7325" y="6805"/>
                    <a:pt x="7961" y="7351"/>
                    <a:pt x="9216" y="7351"/>
                  </a:cubicBezTo>
                  <a:cubicBezTo>
                    <a:pt x="9454" y="7351"/>
                    <a:pt x="9715" y="7331"/>
                    <a:pt x="10001" y="7288"/>
                  </a:cubicBezTo>
                  <a:cubicBezTo>
                    <a:pt x="10511" y="7216"/>
                    <a:pt x="11051" y="7166"/>
                    <a:pt x="11611" y="7166"/>
                  </a:cubicBezTo>
                  <a:cubicBezTo>
                    <a:pt x="13925" y="7166"/>
                    <a:pt x="16594" y="8024"/>
                    <a:pt x="18968" y="11816"/>
                  </a:cubicBezTo>
                  <a:cubicBezTo>
                    <a:pt x="20457" y="14096"/>
                    <a:pt x="20913" y="16254"/>
                    <a:pt x="20366" y="18291"/>
                  </a:cubicBezTo>
                  <a:cubicBezTo>
                    <a:pt x="19697" y="20753"/>
                    <a:pt x="17478" y="22911"/>
                    <a:pt x="13801" y="24765"/>
                  </a:cubicBezTo>
                  <a:cubicBezTo>
                    <a:pt x="12318" y="25514"/>
                    <a:pt x="10902" y="25886"/>
                    <a:pt x="9582" y="25886"/>
                  </a:cubicBezTo>
                  <a:cubicBezTo>
                    <a:pt x="8222" y="25886"/>
                    <a:pt x="6963" y="25491"/>
                    <a:pt x="5837" y="24704"/>
                  </a:cubicBezTo>
                  <a:cubicBezTo>
                    <a:pt x="3496" y="23063"/>
                    <a:pt x="2129" y="19963"/>
                    <a:pt x="1977" y="17713"/>
                  </a:cubicBezTo>
                  <a:cubicBezTo>
                    <a:pt x="1703" y="13883"/>
                    <a:pt x="3800" y="10905"/>
                    <a:pt x="4803" y="9506"/>
                  </a:cubicBezTo>
                  <a:lnTo>
                    <a:pt x="4864" y="9415"/>
                  </a:lnTo>
                  <a:cubicBezTo>
                    <a:pt x="5411" y="8655"/>
                    <a:pt x="5199" y="7895"/>
                    <a:pt x="5107" y="7348"/>
                  </a:cubicBezTo>
                  <a:cubicBezTo>
                    <a:pt x="4955" y="6649"/>
                    <a:pt x="4895" y="6345"/>
                    <a:pt x="5411" y="6041"/>
                  </a:cubicBezTo>
                  <a:cubicBezTo>
                    <a:pt x="5563" y="5981"/>
                    <a:pt x="5655" y="5889"/>
                    <a:pt x="5776" y="5889"/>
                  </a:cubicBezTo>
                  <a:cubicBezTo>
                    <a:pt x="5871" y="5862"/>
                    <a:pt x="5955" y="5849"/>
                    <a:pt x="6033" y="5849"/>
                  </a:cubicBezTo>
                  <a:close/>
                  <a:moveTo>
                    <a:pt x="3337" y="1"/>
                  </a:moveTo>
                  <a:cubicBezTo>
                    <a:pt x="2919" y="1"/>
                    <a:pt x="2589" y="190"/>
                    <a:pt x="2402" y="540"/>
                  </a:cubicBezTo>
                  <a:cubicBezTo>
                    <a:pt x="1977" y="1330"/>
                    <a:pt x="2402" y="2941"/>
                    <a:pt x="2676" y="3792"/>
                  </a:cubicBezTo>
                  <a:cubicBezTo>
                    <a:pt x="2092" y="3598"/>
                    <a:pt x="1470" y="3422"/>
                    <a:pt x="808" y="3422"/>
                  </a:cubicBezTo>
                  <a:cubicBezTo>
                    <a:pt x="643" y="3422"/>
                    <a:pt x="475" y="3433"/>
                    <a:pt x="305" y="3458"/>
                  </a:cubicBezTo>
                  <a:cubicBezTo>
                    <a:pt x="123" y="3488"/>
                    <a:pt x="1" y="3640"/>
                    <a:pt x="1" y="3853"/>
                  </a:cubicBezTo>
                  <a:cubicBezTo>
                    <a:pt x="31" y="4035"/>
                    <a:pt x="183" y="4157"/>
                    <a:pt x="396" y="4157"/>
                  </a:cubicBezTo>
                  <a:cubicBezTo>
                    <a:pt x="544" y="4136"/>
                    <a:pt x="691" y="4127"/>
                    <a:pt x="838" y="4127"/>
                  </a:cubicBezTo>
                  <a:cubicBezTo>
                    <a:pt x="2451" y="4127"/>
                    <a:pt x="4011" y="5266"/>
                    <a:pt x="4651" y="5768"/>
                  </a:cubicBezTo>
                  <a:cubicBezTo>
                    <a:pt x="4104" y="6315"/>
                    <a:pt x="4226" y="6953"/>
                    <a:pt x="4378" y="7531"/>
                  </a:cubicBezTo>
                  <a:cubicBezTo>
                    <a:pt x="4499" y="8047"/>
                    <a:pt x="4621" y="8595"/>
                    <a:pt x="4256" y="9081"/>
                  </a:cubicBezTo>
                  <a:lnTo>
                    <a:pt x="4196" y="9172"/>
                  </a:lnTo>
                  <a:cubicBezTo>
                    <a:pt x="3223" y="10540"/>
                    <a:pt x="1004" y="13731"/>
                    <a:pt x="1278" y="17774"/>
                  </a:cubicBezTo>
                  <a:cubicBezTo>
                    <a:pt x="1430" y="20114"/>
                    <a:pt x="2797" y="23458"/>
                    <a:pt x="5381" y="25282"/>
                  </a:cubicBezTo>
                  <a:cubicBezTo>
                    <a:pt x="6614" y="26151"/>
                    <a:pt x="8035" y="26603"/>
                    <a:pt x="9537" y="26603"/>
                  </a:cubicBezTo>
                  <a:cubicBezTo>
                    <a:pt x="10294" y="26603"/>
                    <a:pt x="11071" y="26489"/>
                    <a:pt x="11855" y="26254"/>
                  </a:cubicBezTo>
                  <a:cubicBezTo>
                    <a:pt x="12554" y="26072"/>
                    <a:pt x="13284" y="25768"/>
                    <a:pt x="13983" y="25434"/>
                  </a:cubicBezTo>
                  <a:cubicBezTo>
                    <a:pt x="17874" y="23488"/>
                    <a:pt x="20184" y="21118"/>
                    <a:pt x="20913" y="18504"/>
                  </a:cubicBezTo>
                  <a:cubicBezTo>
                    <a:pt x="21643" y="16254"/>
                    <a:pt x="21126" y="13914"/>
                    <a:pt x="19545" y="11452"/>
                  </a:cubicBezTo>
                  <a:cubicBezTo>
                    <a:pt x="16979" y="7384"/>
                    <a:pt x="14046" y="6479"/>
                    <a:pt x="11653" y="6479"/>
                  </a:cubicBezTo>
                  <a:cubicBezTo>
                    <a:pt x="11042" y="6479"/>
                    <a:pt x="10466" y="6538"/>
                    <a:pt x="9940" y="6619"/>
                  </a:cubicBezTo>
                  <a:cubicBezTo>
                    <a:pt x="9712" y="6651"/>
                    <a:pt x="9505" y="6666"/>
                    <a:pt x="9315" y="6666"/>
                  </a:cubicBezTo>
                  <a:cubicBezTo>
                    <a:pt x="8266" y="6666"/>
                    <a:pt x="7759" y="6215"/>
                    <a:pt x="7296" y="5829"/>
                  </a:cubicBezTo>
                  <a:cubicBezTo>
                    <a:pt x="6933" y="5514"/>
                    <a:pt x="6570" y="5180"/>
                    <a:pt x="6037" y="5180"/>
                  </a:cubicBezTo>
                  <a:cubicBezTo>
                    <a:pt x="5901" y="5180"/>
                    <a:pt x="5755" y="5202"/>
                    <a:pt x="5594" y="5251"/>
                  </a:cubicBezTo>
                  <a:cubicBezTo>
                    <a:pt x="5472" y="5281"/>
                    <a:pt x="5381" y="5312"/>
                    <a:pt x="5290" y="5373"/>
                  </a:cubicBezTo>
                  <a:cubicBezTo>
                    <a:pt x="5016" y="5129"/>
                    <a:pt x="4408" y="4643"/>
                    <a:pt x="3648" y="4218"/>
                  </a:cubicBezTo>
                  <a:cubicBezTo>
                    <a:pt x="4104" y="3610"/>
                    <a:pt x="5138" y="1968"/>
                    <a:pt x="4743" y="874"/>
                  </a:cubicBezTo>
                  <a:cubicBezTo>
                    <a:pt x="4651" y="570"/>
                    <a:pt x="4408" y="205"/>
                    <a:pt x="3740" y="53"/>
                  </a:cubicBezTo>
                  <a:cubicBezTo>
                    <a:pt x="3598" y="18"/>
                    <a:pt x="3464" y="1"/>
                    <a:pt x="3337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3" name="Google Shape;2073;p34"/>
            <p:cNvSpPr/>
            <p:nvPr/>
          </p:nvSpPr>
          <p:spPr>
            <a:xfrm>
              <a:off x="2689525" y="4781650"/>
              <a:ext cx="97325" cy="301225"/>
            </a:xfrm>
            <a:custGeom>
              <a:rect b="b" l="l" r="r" t="t"/>
              <a:pathLst>
                <a:path extrusionOk="0" h="12049" w="3893">
                  <a:moveTo>
                    <a:pt x="3490" y="1"/>
                  </a:moveTo>
                  <a:cubicBezTo>
                    <a:pt x="3357" y="1"/>
                    <a:pt x="3222" y="64"/>
                    <a:pt x="3162" y="208"/>
                  </a:cubicBezTo>
                  <a:cubicBezTo>
                    <a:pt x="2463" y="2062"/>
                    <a:pt x="1186" y="3673"/>
                    <a:pt x="608" y="5618"/>
                  </a:cubicBezTo>
                  <a:cubicBezTo>
                    <a:pt x="1" y="7655"/>
                    <a:pt x="304" y="9904"/>
                    <a:pt x="1125" y="11819"/>
                  </a:cubicBezTo>
                  <a:cubicBezTo>
                    <a:pt x="1174" y="11978"/>
                    <a:pt x="1311" y="12048"/>
                    <a:pt x="1448" y="12048"/>
                  </a:cubicBezTo>
                  <a:cubicBezTo>
                    <a:pt x="1651" y="12048"/>
                    <a:pt x="1854" y="11891"/>
                    <a:pt x="1763" y="11637"/>
                  </a:cubicBezTo>
                  <a:cubicBezTo>
                    <a:pt x="912" y="9661"/>
                    <a:pt x="730" y="7564"/>
                    <a:pt x="1338" y="5527"/>
                  </a:cubicBezTo>
                  <a:cubicBezTo>
                    <a:pt x="1855" y="3703"/>
                    <a:pt x="3162" y="2184"/>
                    <a:pt x="3800" y="390"/>
                  </a:cubicBezTo>
                  <a:cubicBezTo>
                    <a:pt x="3892" y="151"/>
                    <a:pt x="3694" y="1"/>
                    <a:pt x="3490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4" name="Google Shape;2074;p34"/>
            <p:cNvSpPr/>
            <p:nvPr/>
          </p:nvSpPr>
          <p:spPr>
            <a:xfrm>
              <a:off x="2743425" y="5103950"/>
              <a:ext cx="134575" cy="76550"/>
            </a:xfrm>
            <a:custGeom>
              <a:rect b="b" l="l" r="r" t="t"/>
              <a:pathLst>
                <a:path extrusionOk="0" h="3062" w="5383">
                  <a:moveTo>
                    <a:pt x="411" y="0"/>
                  </a:moveTo>
                  <a:cubicBezTo>
                    <a:pt x="205" y="0"/>
                    <a:pt x="1" y="174"/>
                    <a:pt x="94" y="416"/>
                  </a:cubicBezTo>
                  <a:cubicBezTo>
                    <a:pt x="398" y="1267"/>
                    <a:pt x="1279" y="1754"/>
                    <a:pt x="2039" y="2149"/>
                  </a:cubicBezTo>
                  <a:cubicBezTo>
                    <a:pt x="2951" y="2605"/>
                    <a:pt x="3924" y="2939"/>
                    <a:pt x="4927" y="3061"/>
                  </a:cubicBezTo>
                  <a:cubicBezTo>
                    <a:pt x="4937" y="3061"/>
                    <a:pt x="4948" y="3062"/>
                    <a:pt x="4958" y="3062"/>
                  </a:cubicBezTo>
                  <a:cubicBezTo>
                    <a:pt x="5382" y="3062"/>
                    <a:pt x="5373" y="2451"/>
                    <a:pt x="4957" y="2362"/>
                  </a:cubicBezTo>
                  <a:cubicBezTo>
                    <a:pt x="4136" y="2301"/>
                    <a:pt x="3316" y="1997"/>
                    <a:pt x="2556" y="1632"/>
                  </a:cubicBezTo>
                  <a:cubicBezTo>
                    <a:pt x="1948" y="1389"/>
                    <a:pt x="1006" y="933"/>
                    <a:pt x="732" y="234"/>
                  </a:cubicBezTo>
                  <a:cubicBezTo>
                    <a:pt x="673" y="69"/>
                    <a:pt x="542" y="0"/>
                    <a:pt x="411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5" name="Google Shape;2075;p34"/>
            <p:cNvSpPr/>
            <p:nvPr/>
          </p:nvSpPr>
          <p:spPr>
            <a:xfrm>
              <a:off x="3057325" y="4965300"/>
              <a:ext cx="24325" cy="21750"/>
            </a:xfrm>
            <a:custGeom>
              <a:rect b="b" l="l" r="r" t="t"/>
              <a:pathLst>
                <a:path extrusionOk="0" h="870" w="973">
                  <a:moveTo>
                    <a:pt x="461" y="0"/>
                  </a:moveTo>
                  <a:cubicBezTo>
                    <a:pt x="439" y="0"/>
                    <a:pt x="417" y="2"/>
                    <a:pt x="395" y="5"/>
                  </a:cubicBezTo>
                  <a:cubicBezTo>
                    <a:pt x="152" y="96"/>
                    <a:pt x="0" y="309"/>
                    <a:pt x="91" y="552"/>
                  </a:cubicBezTo>
                  <a:cubicBezTo>
                    <a:pt x="143" y="733"/>
                    <a:pt x="326" y="869"/>
                    <a:pt x="510" y="869"/>
                  </a:cubicBezTo>
                  <a:cubicBezTo>
                    <a:pt x="543" y="869"/>
                    <a:pt x="576" y="865"/>
                    <a:pt x="608" y="856"/>
                  </a:cubicBezTo>
                  <a:cubicBezTo>
                    <a:pt x="821" y="765"/>
                    <a:pt x="973" y="552"/>
                    <a:pt x="912" y="309"/>
                  </a:cubicBezTo>
                  <a:cubicBezTo>
                    <a:pt x="857" y="118"/>
                    <a:pt x="656" y="0"/>
                    <a:pt x="461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6" name="Google Shape;2076;p34"/>
            <p:cNvSpPr/>
            <p:nvPr/>
          </p:nvSpPr>
          <p:spPr>
            <a:xfrm>
              <a:off x="3092275" y="4944225"/>
              <a:ext cx="25100" cy="21875"/>
            </a:xfrm>
            <a:custGeom>
              <a:rect b="b" l="l" r="r" t="t"/>
              <a:pathLst>
                <a:path extrusionOk="0" h="875" w="1004">
                  <a:moveTo>
                    <a:pt x="525" y="0"/>
                  </a:moveTo>
                  <a:cubicBezTo>
                    <a:pt x="482" y="0"/>
                    <a:pt x="438" y="9"/>
                    <a:pt x="395" y="27"/>
                  </a:cubicBezTo>
                  <a:cubicBezTo>
                    <a:pt x="152" y="88"/>
                    <a:pt x="0" y="331"/>
                    <a:pt x="91" y="544"/>
                  </a:cubicBezTo>
                  <a:cubicBezTo>
                    <a:pt x="140" y="738"/>
                    <a:pt x="305" y="875"/>
                    <a:pt x="479" y="875"/>
                  </a:cubicBezTo>
                  <a:cubicBezTo>
                    <a:pt x="522" y="875"/>
                    <a:pt x="566" y="866"/>
                    <a:pt x="608" y="848"/>
                  </a:cubicBezTo>
                  <a:cubicBezTo>
                    <a:pt x="851" y="787"/>
                    <a:pt x="1003" y="544"/>
                    <a:pt x="912" y="331"/>
                  </a:cubicBezTo>
                  <a:cubicBezTo>
                    <a:pt x="864" y="137"/>
                    <a:pt x="698" y="0"/>
                    <a:pt x="525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7" name="Google Shape;2077;p34"/>
            <p:cNvSpPr/>
            <p:nvPr/>
          </p:nvSpPr>
          <p:spPr>
            <a:xfrm>
              <a:off x="3092275" y="5014050"/>
              <a:ext cx="22825" cy="22825"/>
            </a:xfrm>
            <a:custGeom>
              <a:rect b="b" l="l" r="r" t="t"/>
              <a:pathLst>
                <a:path extrusionOk="0" h="913" w="913">
                  <a:moveTo>
                    <a:pt x="456" y="0"/>
                  </a:moveTo>
                  <a:cubicBezTo>
                    <a:pt x="213" y="0"/>
                    <a:pt x="0" y="183"/>
                    <a:pt x="0" y="456"/>
                  </a:cubicBezTo>
                  <a:cubicBezTo>
                    <a:pt x="0" y="699"/>
                    <a:pt x="213" y="912"/>
                    <a:pt x="456" y="912"/>
                  </a:cubicBezTo>
                  <a:cubicBezTo>
                    <a:pt x="730" y="912"/>
                    <a:pt x="912" y="699"/>
                    <a:pt x="912" y="456"/>
                  </a:cubicBezTo>
                  <a:cubicBezTo>
                    <a:pt x="912" y="183"/>
                    <a:pt x="730" y="0"/>
                    <a:pt x="456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8" name="Google Shape;2078;p34"/>
            <p:cNvSpPr/>
            <p:nvPr/>
          </p:nvSpPr>
          <p:spPr>
            <a:xfrm>
              <a:off x="3064925" y="5012625"/>
              <a:ext cx="25100" cy="21800"/>
            </a:xfrm>
            <a:custGeom>
              <a:rect b="b" l="l" r="r" t="t"/>
              <a:pathLst>
                <a:path extrusionOk="0" h="872" w="1004">
                  <a:moveTo>
                    <a:pt x="525" y="0"/>
                  </a:moveTo>
                  <a:cubicBezTo>
                    <a:pt x="481" y="0"/>
                    <a:pt x="438" y="9"/>
                    <a:pt x="395" y="27"/>
                  </a:cubicBezTo>
                  <a:cubicBezTo>
                    <a:pt x="152" y="88"/>
                    <a:pt x="0" y="331"/>
                    <a:pt x="91" y="543"/>
                  </a:cubicBezTo>
                  <a:cubicBezTo>
                    <a:pt x="141" y="718"/>
                    <a:pt x="313" y="872"/>
                    <a:pt x="490" y="872"/>
                  </a:cubicBezTo>
                  <a:cubicBezTo>
                    <a:pt x="530" y="872"/>
                    <a:pt x="569" y="864"/>
                    <a:pt x="608" y="847"/>
                  </a:cubicBezTo>
                  <a:cubicBezTo>
                    <a:pt x="821" y="787"/>
                    <a:pt x="1003" y="543"/>
                    <a:pt x="912" y="331"/>
                  </a:cubicBezTo>
                  <a:cubicBezTo>
                    <a:pt x="863" y="136"/>
                    <a:pt x="698" y="0"/>
                    <a:pt x="525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9" name="Google Shape;2079;p34"/>
            <p:cNvSpPr/>
            <p:nvPr/>
          </p:nvSpPr>
          <p:spPr>
            <a:xfrm>
              <a:off x="3056550" y="4932800"/>
              <a:ext cx="22825" cy="19825"/>
            </a:xfrm>
            <a:custGeom>
              <a:rect b="b" l="l" r="r" t="t"/>
              <a:pathLst>
                <a:path extrusionOk="0" h="793" w="913">
                  <a:moveTo>
                    <a:pt x="477" y="1"/>
                  </a:moveTo>
                  <a:cubicBezTo>
                    <a:pt x="433" y="1"/>
                    <a:pt x="385" y="9"/>
                    <a:pt x="335" y="28"/>
                  </a:cubicBezTo>
                  <a:cubicBezTo>
                    <a:pt x="153" y="89"/>
                    <a:pt x="1" y="271"/>
                    <a:pt x="61" y="515"/>
                  </a:cubicBezTo>
                  <a:cubicBezTo>
                    <a:pt x="143" y="678"/>
                    <a:pt x="323" y="793"/>
                    <a:pt x="512" y="793"/>
                  </a:cubicBezTo>
                  <a:cubicBezTo>
                    <a:pt x="534" y="793"/>
                    <a:pt x="556" y="791"/>
                    <a:pt x="578" y="788"/>
                  </a:cubicBezTo>
                  <a:cubicBezTo>
                    <a:pt x="761" y="697"/>
                    <a:pt x="913" y="515"/>
                    <a:pt x="821" y="271"/>
                  </a:cubicBezTo>
                  <a:cubicBezTo>
                    <a:pt x="773" y="127"/>
                    <a:pt x="648" y="1"/>
                    <a:pt x="477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0" name="Google Shape;2080;p34"/>
            <p:cNvSpPr/>
            <p:nvPr/>
          </p:nvSpPr>
          <p:spPr>
            <a:xfrm>
              <a:off x="3073275" y="4890175"/>
              <a:ext cx="30425" cy="30425"/>
            </a:xfrm>
            <a:custGeom>
              <a:rect b="b" l="l" r="r" t="t"/>
              <a:pathLst>
                <a:path extrusionOk="0" h="1217" w="1217">
                  <a:moveTo>
                    <a:pt x="608" y="1"/>
                  </a:moveTo>
                  <a:cubicBezTo>
                    <a:pt x="274" y="1"/>
                    <a:pt x="0" y="274"/>
                    <a:pt x="0" y="609"/>
                  </a:cubicBezTo>
                  <a:cubicBezTo>
                    <a:pt x="0" y="943"/>
                    <a:pt x="274" y="1216"/>
                    <a:pt x="608" y="1216"/>
                  </a:cubicBezTo>
                  <a:cubicBezTo>
                    <a:pt x="943" y="1216"/>
                    <a:pt x="1216" y="943"/>
                    <a:pt x="1216" y="609"/>
                  </a:cubicBezTo>
                  <a:cubicBezTo>
                    <a:pt x="1216" y="274"/>
                    <a:pt x="943" y="1"/>
                    <a:pt x="608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1" name="Google Shape;2081;p34"/>
            <p:cNvSpPr/>
            <p:nvPr/>
          </p:nvSpPr>
          <p:spPr>
            <a:xfrm>
              <a:off x="3090750" y="4988825"/>
              <a:ext cx="15975" cy="14800"/>
            </a:xfrm>
            <a:custGeom>
              <a:rect b="b" l="l" r="r" t="t"/>
              <a:pathLst>
                <a:path extrusionOk="0" h="592" w="639">
                  <a:moveTo>
                    <a:pt x="282" y="0"/>
                  </a:moveTo>
                  <a:cubicBezTo>
                    <a:pt x="260" y="0"/>
                    <a:pt x="237" y="2"/>
                    <a:pt x="213" y="6"/>
                  </a:cubicBezTo>
                  <a:cubicBezTo>
                    <a:pt x="122" y="97"/>
                    <a:pt x="0" y="249"/>
                    <a:pt x="31" y="401"/>
                  </a:cubicBezTo>
                  <a:cubicBezTo>
                    <a:pt x="56" y="528"/>
                    <a:pt x="166" y="591"/>
                    <a:pt x="307" y="591"/>
                  </a:cubicBezTo>
                  <a:cubicBezTo>
                    <a:pt x="336" y="591"/>
                    <a:pt x="365" y="589"/>
                    <a:pt x="396" y="584"/>
                  </a:cubicBezTo>
                  <a:cubicBezTo>
                    <a:pt x="548" y="553"/>
                    <a:pt x="639" y="401"/>
                    <a:pt x="608" y="219"/>
                  </a:cubicBezTo>
                  <a:cubicBezTo>
                    <a:pt x="555" y="87"/>
                    <a:pt x="433" y="0"/>
                    <a:pt x="282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2" name="Google Shape;2082;p34"/>
            <p:cNvSpPr/>
            <p:nvPr/>
          </p:nvSpPr>
          <p:spPr>
            <a:xfrm>
              <a:off x="3112025" y="4974875"/>
              <a:ext cx="16750" cy="14600"/>
            </a:xfrm>
            <a:custGeom>
              <a:rect b="b" l="l" r="r" t="t"/>
              <a:pathLst>
                <a:path extrusionOk="0" h="584" w="670">
                  <a:moveTo>
                    <a:pt x="327" y="1"/>
                  </a:moveTo>
                  <a:cubicBezTo>
                    <a:pt x="299" y="1"/>
                    <a:pt x="272" y="6"/>
                    <a:pt x="244" y="17"/>
                  </a:cubicBezTo>
                  <a:cubicBezTo>
                    <a:pt x="92" y="47"/>
                    <a:pt x="1" y="199"/>
                    <a:pt x="61" y="382"/>
                  </a:cubicBezTo>
                  <a:cubicBezTo>
                    <a:pt x="85" y="501"/>
                    <a:pt x="184" y="583"/>
                    <a:pt x="314" y="583"/>
                  </a:cubicBezTo>
                  <a:cubicBezTo>
                    <a:pt x="350" y="583"/>
                    <a:pt x="387" y="577"/>
                    <a:pt x="426" y="564"/>
                  </a:cubicBezTo>
                  <a:cubicBezTo>
                    <a:pt x="578" y="534"/>
                    <a:pt x="669" y="382"/>
                    <a:pt x="639" y="199"/>
                  </a:cubicBezTo>
                  <a:cubicBezTo>
                    <a:pt x="564" y="100"/>
                    <a:pt x="449" y="1"/>
                    <a:pt x="327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83" name="Google Shape;2083;p34"/>
          <p:cNvSpPr/>
          <p:nvPr/>
        </p:nvSpPr>
        <p:spPr>
          <a:xfrm rot="-2244097">
            <a:off x="2639264" y="3356505"/>
            <a:ext cx="1069203" cy="549827"/>
          </a:xfrm>
          <a:custGeom>
            <a:rect b="b" l="l" r="r" t="t"/>
            <a:pathLst>
              <a:path extrusionOk="0" h="21993" w="42768">
                <a:moveTo>
                  <a:pt x="41378" y="555"/>
                </a:moveTo>
                <a:cubicBezTo>
                  <a:pt x="41417" y="555"/>
                  <a:pt x="41454" y="558"/>
                  <a:pt x="41491" y="565"/>
                </a:cubicBezTo>
                <a:cubicBezTo>
                  <a:pt x="41613" y="961"/>
                  <a:pt x="41917" y="2328"/>
                  <a:pt x="41309" y="5003"/>
                </a:cubicBezTo>
                <a:cubicBezTo>
                  <a:pt x="40640" y="7830"/>
                  <a:pt x="37388" y="11326"/>
                  <a:pt x="32676" y="14395"/>
                </a:cubicBezTo>
                <a:cubicBezTo>
                  <a:pt x="28198" y="17332"/>
                  <a:pt x="23488" y="19110"/>
                  <a:pt x="20298" y="19110"/>
                </a:cubicBezTo>
                <a:cubicBezTo>
                  <a:pt x="20218" y="19110"/>
                  <a:pt x="20140" y="19109"/>
                  <a:pt x="20062" y="19107"/>
                </a:cubicBezTo>
                <a:cubicBezTo>
                  <a:pt x="17448" y="19046"/>
                  <a:pt x="15503" y="18195"/>
                  <a:pt x="14439" y="16675"/>
                </a:cubicBezTo>
                <a:cubicBezTo>
                  <a:pt x="14560" y="16554"/>
                  <a:pt x="14621" y="16493"/>
                  <a:pt x="14712" y="16371"/>
                </a:cubicBezTo>
                <a:cubicBezTo>
                  <a:pt x="16506" y="17557"/>
                  <a:pt x="18785" y="17921"/>
                  <a:pt x="20883" y="17921"/>
                </a:cubicBezTo>
                <a:cubicBezTo>
                  <a:pt x="23071" y="17921"/>
                  <a:pt x="25503" y="17405"/>
                  <a:pt x="27083" y="15794"/>
                </a:cubicBezTo>
                <a:cubicBezTo>
                  <a:pt x="27317" y="15560"/>
                  <a:pt x="27120" y="15237"/>
                  <a:pt x="26865" y="15237"/>
                </a:cubicBezTo>
                <a:cubicBezTo>
                  <a:pt x="26788" y="15237"/>
                  <a:pt x="26705" y="15267"/>
                  <a:pt x="26627" y="15338"/>
                </a:cubicBezTo>
                <a:cubicBezTo>
                  <a:pt x="25168" y="16827"/>
                  <a:pt x="22919" y="17253"/>
                  <a:pt x="20852" y="17283"/>
                </a:cubicBezTo>
                <a:cubicBezTo>
                  <a:pt x="20780" y="17284"/>
                  <a:pt x="20707" y="17285"/>
                  <a:pt x="20634" y="17285"/>
                </a:cubicBezTo>
                <a:cubicBezTo>
                  <a:pt x="18777" y="17285"/>
                  <a:pt x="16746" y="16908"/>
                  <a:pt x="15138" y="15885"/>
                </a:cubicBezTo>
                <a:cubicBezTo>
                  <a:pt x="15624" y="15277"/>
                  <a:pt x="15898" y="14730"/>
                  <a:pt x="15837" y="14395"/>
                </a:cubicBezTo>
                <a:cubicBezTo>
                  <a:pt x="15807" y="13788"/>
                  <a:pt x="15624" y="13362"/>
                  <a:pt x="15199" y="12997"/>
                </a:cubicBezTo>
                <a:cubicBezTo>
                  <a:pt x="14895" y="12693"/>
                  <a:pt x="14439" y="12389"/>
                  <a:pt x="13800" y="11994"/>
                </a:cubicBezTo>
                <a:cubicBezTo>
                  <a:pt x="13922" y="11690"/>
                  <a:pt x="14044" y="11386"/>
                  <a:pt x="14165" y="11143"/>
                </a:cubicBezTo>
                <a:cubicBezTo>
                  <a:pt x="14804" y="9988"/>
                  <a:pt x="15685" y="9259"/>
                  <a:pt x="17266" y="8863"/>
                </a:cubicBezTo>
                <a:lnTo>
                  <a:pt x="17266" y="8863"/>
                </a:lnTo>
                <a:cubicBezTo>
                  <a:pt x="16536" y="11356"/>
                  <a:pt x="17782" y="13909"/>
                  <a:pt x="17874" y="14031"/>
                </a:cubicBezTo>
                <a:cubicBezTo>
                  <a:pt x="17919" y="14143"/>
                  <a:pt x="18047" y="14206"/>
                  <a:pt x="18185" y="14206"/>
                </a:cubicBezTo>
                <a:cubicBezTo>
                  <a:pt x="18233" y="14206"/>
                  <a:pt x="18282" y="14198"/>
                  <a:pt x="18329" y="14183"/>
                </a:cubicBezTo>
                <a:cubicBezTo>
                  <a:pt x="18481" y="14092"/>
                  <a:pt x="18542" y="13909"/>
                  <a:pt x="18481" y="13727"/>
                </a:cubicBezTo>
                <a:cubicBezTo>
                  <a:pt x="18481" y="13666"/>
                  <a:pt x="17144" y="11052"/>
                  <a:pt x="18056" y="8711"/>
                </a:cubicBezTo>
                <a:cubicBezTo>
                  <a:pt x="18907" y="8560"/>
                  <a:pt x="19880" y="8438"/>
                  <a:pt x="21217" y="8347"/>
                </a:cubicBezTo>
                <a:lnTo>
                  <a:pt x="21217" y="8347"/>
                </a:lnTo>
                <a:cubicBezTo>
                  <a:pt x="20366" y="11629"/>
                  <a:pt x="21491" y="13818"/>
                  <a:pt x="21521" y="13909"/>
                </a:cubicBezTo>
                <a:cubicBezTo>
                  <a:pt x="21566" y="14022"/>
                  <a:pt x="21678" y="14084"/>
                  <a:pt x="21820" y="14084"/>
                </a:cubicBezTo>
                <a:cubicBezTo>
                  <a:pt x="21869" y="14084"/>
                  <a:pt x="21922" y="14077"/>
                  <a:pt x="21977" y="14061"/>
                </a:cubicBezTo>
                <a:cubicBezTo>
                  <a:pt x="22129" y="13970"/>
                  <a:pt x="22190" y="13788"/>
                  <a:pt x="22129" y="13605"/>
                </a:cubicBezTo>
                <a:cubicBezTo>
                  <a:pt x="22129" y="13575"/>
                  <a:pt x="21065" y="11447"/>
                  <a:pt x="21916" y="8286"/>
                </a:cubicBezTo>
                <a:cubicBezTo>
                  <a:pt x="22524" y="8256"/>
                  <a:pt x="23193" y="8256"/>
                  <a:pt x="23861" y="8195"/>
                </a:cubicBezTo>
                <a:lnTo>
                  <a:pt x="23861" y="8195"/>
                </a:lnTo>
                <a:cubicBezTo>
                  <a:pt x="23254" y="10870"/>
                  <a:pt x="24409" y="12754"/>
                  <a:pt x="24439" y="12845"/>
                </a:cubicBezTo>
                <a:cubicBezTo>
                  <a:pt x="24522" y="12949"/>
                  <a:pt x="24634" y="12996"/>
                  <a:pt x="24744" y="12996"/>
                </a:cubicBezTo>
                <a:cubicBezTo>
                  <a:pt x="24796" y="12996"/>
                  <a:pt x="24847" y="12986"/>
                  <a:pt x="24895" y="12967"/>
                </a:cubicBezTo>
                <a:cubicBezTo>
                  <a:pt x="25047" y="12876"/>
                  <a:pt x="25077" y="12663"/>
                  <a:pt x="25017" y="12511"/>
                </a:cubicBezTo>
                <a:cubicBezTo>
                  <a:pt x="25017" y="12511"/>
                  <a:pt x="23922" y="10626"/>
                  <a:pt x="24561" y="8164"/>
                </a:cubicBezTo>
                <a:cubicBezTo>
                  <a:pt x="25017" y="8164"/>
                  <a:pt x="25472" y="8134"/>
                  <a:pt x="25928" y="8134"/>
                </a:cubicBezTo>
                <a:lnTo>
                  <a:pt x="26324" y="8134"/>
                </a:lnTo>
                <a:cubicBezTo>
                  <a:pt x="26111" y="10991"/>
                  <a:pt x="27357" y="12420"/>
                  <a:pt x="27387" y="12511"/>
                </a:cubicBezTo>
                <a:cubicBezTo>
                  <a:pt x="27452" y="12591"/>
                  <a:pt x="27550" y="12629"/>
                  <a:pt x="27641" y="12629"/>
                </a:cubicBezTo>
                <a:cubicBezTo>
                  <a:pt x="27723" y="12629"/>
                  <a:pt x="27800" y="12599"/>
                  <a:pt x="27843" y="12541"/>
                </a:cubicBezTo>
                <a:cubicBezTo>
                  <a:pt x="27965" y="12420"/>
                  <a:pt x="27995" y="12207"/>
                  <a:pt x="27904" y="12085"/>
                </a:cubicBezTo>
                <a:cubicBezTo>
                  <a:pt x="27904" y="12085"/>
                  <a:pt x="26749" y="10748"/>
                  <a:pt x="26992" y="8134"/>
                </a:cubicBezTo>
                <a:cubicBezTo>
                  <a:pt x="27327" y="8134"/>
                  <a:pt x="27661" y="8134"/>
                  <a:pt x="28056" y="8104"/>
                </a:cubicBezTo>
                <a:cubicBezTo>
                  <a:pt x="28542" y="8104"/>
                  <a:pt x="29029" y="8012"/>
                  <a:pt x="29485" y="7982"/>
                </a:cubicBezTo>
                <a:cubicBezTo>
                  <a:pt x="29728" y="10140"/>
                  <a:pt x="30944" y="11447"/>
                  <a:pt x="30974" y="11508"/>
                </a:cubicBezTo>
                <a:cubicBezTo>
                  <a:pt x="31038" y="11572"/>
                  <a:pt x="31128" y="11611"/>
                  <a:pt x="31216" y="11611"/>
                </a:cubicBezTo>
                <a:cubicBezTo>
                  <a:pt x="31295" y="11611"/>
                  <a:pt x="31373" y="11580"/>
                  <a:pt x="31430" y="11508"/>
                </a:cubicBezTo>
                <a:cubicBezTo>
                  <a:pt x="31552" y="11386"/>
                  <a:pt x="31582" y="11174"/>
                  <a:pt x="31430" y="11052"/>
                </a:cubicBezTo>
                <a:cubicBezTo>
                  <a:pt x="31430" y="11052"/>
                  <a:pt x="30336" y="9867"/>
                  <a:pt x="30093" y="7891"/>
                </a:cubicBezTo>
                <a:cubicBezTo>
                  <a:pt x="31400" y="7678"/>
                  <a:pt x="32615" y="7222"/>
                  <a:pt x="33801" y="6584"/>
                </a:cubicBezTo>
                <a:cubicBezTo>
                  <a:pt x="34591" y="8468"/>
                  <a:pt x="36202" y="8803"/>
                  <a:pt x="36293" y="8803"/>
                </a:cubicBezTo>
                <a:cubicBezTo>
                  <a:pt x="36326" y="8813"/>
                  <a:pt x="36357" y="8818"/>
                  <a:pt x="36387" y="8818"/>
                </a:cubicBezTo>
                <a:cubicBezTo>
                  <a:pt x="36527" y="8818"/>
                  <a:pt x="36638" y="8710"/>
                  <a:pt x="36688" y="8560"/>
                </a:cubicBezTo>
                <a:cubicBezTo>
                  <a:pt x="36719" y="8347"/>
                  <a:pt x="36597" y="8195"/>
                  <a:pt x="36415" y="8164"/>
                </a:cubicBezTo>
                <a:cubicBezTo>
                  <a:pt x="36324" y="8164"/>
                  <a:pt x="34986" y="7860"/>
                  <a:pt x="34348" y="6219"/>
                </a:cubicBezTo>
                <a:cubicBezTo>
                  <a:pt x="35017" y="5854"/>
                  <a:pt x="35655" y="5398"/>
                  <a:pt x="36293" y="4851"/>
                </a:cubicBezTo>
                <a:cubicBezTo>
                  <a:pt x="37508" y="6273"/>
                  <a:pt x="38393" y="6442"/>
                  <a:pt x="38706" y="6442"/>
                </a:cubicBezTo>
                <a:cubicBezTo>
                  <a:pt x="38761" y="6442"/>
                  <a:pt x="38798" y="6436"/>
                  <a:pt x="38816" y="6432"/>
                </a:cubicBezTo>
                <a:cubicBezTo>
                  <a:pt x="38999" y="6371"/>
                  <a:pt x="39120" y="6219"/>
                  <a:pt x="39059" y="6037"/>
                </a:cubicBezTo>
                <a:cubicBezTo>
                  <a:pt x="39059" y="5976"/>
                  <a:pt x="39029" y="5885"/>
                  <a:pt x="38999" y="5854"/>
                </a:cubicBezTo>
                <a:cubicBezTo>
                  <a:pt x="38907" y="5763"/>
                  <a:pt x="38847" y="5733"/>
                  <a:pt x="38725" y="5733"/>
                </a:cubicBezTo>
                <a:cubicBezTo>
                  <a:pt x="38725" y="5733"/>
                  <a:pt x="38724" y="5733"/>
                  <a:pt x="38721" y="5733"/>
                </a:cubicBezTo>
                <a:cubicBezTo>
                  <a:pt x="38662" y="5733"/>
                  <a:pt x="37946" y="5705"/>
                  <a:pt x="36840" y="4395"/>
                </a:cubicBezTo>
                <a:cubicBezTo>
                  <a:pt x="37600" y="3757"/>
                  <a:pt x="38269" y="3088"/>
                  <a:pt x="38877" y="2480"/>
                </a:cubicBezTo>
                <a:cubicBezTo>
                  <a:pt x="39934" y="1424"/>
                  <a:pt x="40776" y="555"/>
                  <a:pt x="41378" y="555"/>
                </a:cubicBezTo>
                <a:close/>
                <a:moveTo>
                  <a:pt x="5257" y="8961"/>
                </a:moveTo>
                <a:cubicBezTo>
                  <a:pt x="7027" y="8961"/>
                  <a:pt x="9621" y="10446"/>
                  <a:pt x="11673" y="11599"/>
                </a:cubicBezTo>
                <a:lnTo>
                  <a:pt x="12129" y="11842"/>
                </a:lnTo>
                <a:cubicBezTo>
                  <a:pt x="13497" y="12602"/>
                  <a:pt x="14348" y="13119"/>
                  <a:pt x="14743" y="13514"/>
                </a:cubicBezTo>
                <a:cubicBezTo>
                  <a:pt x="15016" y="13788"/>
                  <a:pt x="15168" y="14092"/>
                  <a:pt x="15199" y="14517"/>
                </a:cubicBezTo>
                <a:cubicBezTo>
                  <a:pt x="15290" y="15338"/>
                  <a:pt x="10913" y="19380"/>
                  <a:pt x="7661" y="20900"/>
                </a:cubicBezTo>
                <a:cubicBezTo>
                  <a:pt x="6936" y="21213"/>
                  <a:pt x="6464" y="21337"/>
                  <a:pt x="6171" y="21337"/>
                </a:cubicBezTo>
                <a:cubicBezTo>
                  <a:pt x="6009" y="21337"/>
                  <a:pt x="5902" y="21299"/>
                  <a:pt x="5837" y="21234"/>
                </a:cubicBezTo>
                <a:cubicBezTo>
                  <a:pt x="5715" y="21082"/>
                  <a:pt x="5715" y="20931"/>
                  <a:pt x="5746" y="20779"/>
                </a:cubicBezTo>
                <a:cubicBezTo>
                  <a:pt x="6019" y="19532"/>
                  <a:pt x="9059" y="17739"/>
                  <a:pt x="10183" y="17131"/>
                </a:cubicBezTo>
                <a:cubicBezTo>
                  <a:pt x="10335" y="17070"/>
                  <a:pt x="10427" y="16857"/>
                  <a:pt x="10335" y="16675"/>
                </a:cubicBezTo>
                <a:cubicBezTo>
                  <a:pt x="10290" y="16562"/>
                  <a:pt x="10178" y="16500"/>
                  <a:pt x="10037" y="16500"/>
                </a:cubicBezTo>
                <a:cubicBezTo>
                  <a:pt x="9987" y="16500"/>
                  <a:pt x="9934" y="16507"/>
                  <a:pt x="9879" y="16523"/>
                </a:cubicBezTo>
                <a:cubicBezTo>
                  <a:pt x="7724" y="17576"/>
                  <a:pt x="4305" y="18866"/>
                  <a:pt x="2582" y="18866"/>
                </a:cubicBezTo>
                <a:cubicBezTo>
                  <a:pt x="2167" y="18866"/>
                  <a:pt x="1850" y="18792"/>
                  <a:pt x="1673" y="18620"/>
                </a:cubicBezTo>
                <a:cubicBezTo>
                  <a:pt x="1612" y="18529"/>
                  <a:pt x="1581" y="18438"/>
                  <a:pt x="1521" y="18286"/>
                </a:cubicBezTo>
                <a:cubicBezTo>
                  <a:pt x="1490" y="16310"/>
                  <a:pt x="5685" y="15550"/>
                  <a:pt x="7296" y="15429"/>
                </a:cubicBezTo>
                <a:cubicBezTo>
                  <a:pt x="7509" y="15429"/>
                  <a:pt x="7600" y="15277"/>
                  <a:pt x="7600" y="15095"/>
                </a:cubicBezTo>
                <a:cubicBezTo>
                  <a:pt x="7600" y="14882"/>
                  <a:pt x="7448" y="14791"/>
                  <a:pt x="7265" y="14791"/>
                </a:cubicBezTo>
                <a:cubicBezTo>
                  <a:pt x="5867" y="14791"/>
                  <a:pt x="1946" y="14547"/>
                  <a:pt x="974" y="13575"/>
                </a:cubicBezTo>
                <a:cubicBezTo>
                  <a:pt x="761" y="13362"/>
                  <a:pt x="730" y="13180"/>
                  <a:pt x="822" y="12967"/>
                </a:cubicBezTo>
                <a:cubicBezTo>
                  <a:pt x="915" y="12687"/>
                  <a:pt x="2152" y="12533"/>
                  <a:pt x="3866" y="12533"/>
                </a:cubicBezTo>
                <a:cubicBezTo>
                  <a:pt x="4946" y="12533"/>
                  <a:pt x="6216" y="12594"/>
                  <a:pt x="7509" y="12724"/>
                </a:cubicBezTo>
                <a:cubicBezTo>
                  <a:pt x="7691" y="12724"/>
                  <a:pt x="7843" y="12602"/>
                  <a:pt x="7843" y="12450"/>
                </a:cubicBezTo>
                <a:cubicBezTo>
                  <a:pt x="7873" y="12298"/>
                  <a:pt x="7752" y="12116"/>
                  <a:pt x="7600" y="12085"/>
                </a:cubicBezTo>
                <a:cubicBezTo>
                  <a:pt x="7569" y="12085"/>
                  <a:pt x="4864" y="11295"/>
                  <a:pt x="3922" y="10322"/>
                </a:cubicBezTo>
                <a:cubicBezTo>
                  <a:pt x="3770" y="10170"/>
                  <a:pt x="3648" y="9988"/>
                  <a:pt x="3648" y="9867"/>
                </a:cubicBezTo>
                <a:cubicBezTo>
                  <a:pt x="3648" y="9836"/>
                  <a:pt x="3618" y="9684"/>
                  <a:pt x="3861" y="9471"/>
                </a:cubicBezTo>
                <a:cubicBezTo>
                  <a:pt x="4213" y="9112"/>
                  <a:pt x="4693" y="8961"/>
                  <a:pt x="5257" y="8961"/>
                </a:cubicBezTo>
                <a:close/>
                <a:moveTo>
                  <a:pt x="41330" y="0"/>
                </a:moveTo>
                <a:cubicBezTo>
                  <a:pt x="40474" y="0"/>
                  <a:pt x="39551" y="915"/>
                  <a:pt x="38330" y="2085"/>
                </a:cubicBezTo>
                <a:cubicBezTo>
                  <a:pt x="37692" y="2724"/>
                  <a:pt x="36932" y="3453"/>
                  <a:pt x="36111" y="4183"/>
                </a:cubicBezTo>
                <a:cubicBezTo>
                  <a:pt x="35351" y="4821"/>
                  <a:pt x="34530" y="5368"/>
                  <a:pt x="33770" y="5824"/>
                </a:cubicBezTo>
                <a:cubicBezTo>
                  <a:pt x="32463" y="6584"/>
                  <a:pt x="31096" y="7070"/>
                  <a:pt x="29637" y="7283"/>
                </a:cubicBezTo>
                <a:cubicBezTo>
                  <a:pt x="29120" y="7374"/>
                  <a:pt x="28542" y="7435"/>
                  <a:pt x="27934" y="7435"/>
                </a:cubicBezTo>
                <a:cubicBezTo>
                  <a:pt x="27175" y="7496"/>
                  <a:pt x="26476" y="7496"/>
                  <a:pt x="25807" y="7496"/>
                </a:cubicBezTo>
                <a:cubicBezTo>
                  <a:pt x="25229" y="7496"/>
                  <a:pt x="24713" y="7526"/>
                  <a:pt x="24196" y="7526"/>
                </a:cubicBezTo>
                <a:lnTo>
                  <a:pt x="24165" y="7526"/>
                </a:lnTo>
                <a:cubicBezTo>
                  <a:pt x="23254" y="7556"/>
                  <a:pt x="22372" y="7556"/>
                  <a:pt x="21582" y="7587"/>
                </a:cubicBezTo>
                <a:cubicBezTo>
                  <a:pt x="19880" y="7678"/>
                  <a:pt x="18694" y="7830"/>
                  <a:pt x="17722" y="8012"/>
                </a:cubicBezTo>
                <a:cubicBezTo>
                  <a:pt x="15624" y="8468"/>
                  <a:pt x="14378" y="9319"/>
                  <a:pt x="13618" y="10778"/>
                </a:cubicBezTo>
                <a:cubicBezTo>
                  <a:pt x="13466" y="11052"/>
                  <a:pt x="13345" y="11356"/>
                  <a:pt x="13253" y="11660"/>
                </a:cubicBezTo>
                <a:cubicBezTo>
                  <a:pt x="13041" y="11508"/>
                  <a:pt x="12767" y="11386"/>
                  <a:pt x="12493" y="11204"/>
                </a:cubicBezTo>
                <a:lnTo>
                  <a:pt x="12038" y="10930"/>
                </a:lnTo>
                <a:cubicBezTo>
                  <a:pt x="9817" y="9687"/>
                  <a:pt x="7223" y="8200"/>
                  <a:pt x="5276" y="8200"/>
                </a:cubicBezTo>
                <a:cubicBezTo>
                  <a:pt x="4558" y="8200"/>
                  <a:pt x="3927" y="8402"/>
                  <a:pt x="3436" y="8894"/>
                </a:cubicBezTo>
                <a:cubicBezTo>
                  <a:pt x="3101" y="9228"/>
                  <a:pt x="2980" y="9563"/>
                  <a:pt x="3010" y="9927"/>
                </a:cubicBezTo>
                <a:cubicBezTo>
                  <a:pt x="3040" y="10231"/>
                  <a:pt x="3192" y="10474"/>
                  <a:pt x="3466" y="10748"/>
                </a:cubicBezTo>
                <a:cubicBezTo>
                  <a:pt x="3891" y="11174"/>
                  <a:pt x="4530" y="11508"/>
                  <a:pt x="5168" y="11812"/>
                </a:cubicBezTo>
                <a:cubicBezTo>
                  <a:pt x="4691" y="11785"/>
                  <a:pt x="4199" y="11769"/>
                  <a:pt x="3716" y="11769"/>
                </a:cubicBezTo>
                <a:cubicBezTo>
                  <a:pt x="1986" y="11769"/>
                  <a:pt x="391" y="11980"/>
                  <a:pt x="153" y="12693"/>
                </a:cubicBezTo>
                <a:cubicBezTo>
                  <a:pt x="1" y="13149"/>
                  <a:pt x="122" y="13605"/>
                  <a:pt x="487" y="13940"/>
                </a:cubicBezTo>
                <a:cubicBezTo>
                  <a:pt x="1217" y="14669"/>
                  <a:pt x="2919" y="15003"/>
                  <a:pt x="4439" y="15186"/>
                </a:cubicBezTo>
                <a:cubicBezTo>
                  <a:pt x="2706" y="15702"/>
                  <a:pt x="791" y="16554"/>
                  <a:pt x="852" y="18225"/>
                </a:cubicBezTo>
                <a:cubicBezTo>
                  <a:pt x="852" y="18590"/>
                  <a:pt x="943" y="18833"/>
                  <a:pt x="1186" y="19046"/>
                </a:cubicBezTo>
                <a:cubicBezTo>
                  <a:pt x="1490" y="19340"/>
                  <a:pt x="1983" y="19460"/>
                  <a:pt x="2585" y="19460"/>
                </a:cubicBezTo>
                <a:cubicBezTo>
                  <a:pt x="3730" y="19460"/>
                  <a:pt x="5274" y="19027"/>
                  <a:pt x="6688" y="18529"/>
                </a:cubicBezTo>
                <a:lnTo>
                  <a:pt x="6688" y="18529"/>
                </a:lnTo>
                <a:cubicBezTo>
                  <a:pt x="5898" y="19198"/>
                  <a:pt x="5199" y="19897"/>
                  <a:pt x="5047" y="20596"/>
                </a:cubicBezTo>
                <a:cubicBezTo>
                  <a:pt x="4986" y="20961"/>
                  <a:pt x="5047" y="21326"/>
                  <a:pt x="5259" y="21630"/>
                </a:cubicBezTo>
                <a:cubicBezTo>
                  <a:pt x="5444" y="21870"/>
                  <a:pt x="5733" y="21992"/>
                  <a:pt x="6129" y="21992"/>
                </a:cubicBezTo>
                <a:cubicBezTo>
                  <a:pt x="6582" y="21992"/>
                  <a:pt x="7174" y="21833"/>
                  <a:pt x="7904" y="21508"/>
                </a:cubicBezTo>
                <a:cubicBezTo>
                  <a:pt x="9606" y="20718"/>
                  <a:pt x="12159" y="18894"/>
                  <a:pt x="13922" y="17253"/>
                </a:cubicBezTo>
                <a:cubicBezTo>
                  <a:pt x="14773" y="18468"/>
                  <a:pt x="16536" y="19806"/>
                  <a:pt x="20001" y="19867"/>
                </a:cubicBezTo>
                <a:cubicBezTo>
                  <a:pt x="20075" y="19869"/>
                  <a:pt x="20150" y="19870"/>
                  <a:pt x="20225" y="19870"/>
                </a:cubicBezTo>
                <a:cubicBezTo>
                  <a:pt x="27074" y="19870"/>
                  <a:pt x="40383" y="11741"/>
                  <a:pt x="41917" y="5277"/>
                </a:cubicBezTo>
                <a:cubicBezTo>
                  <a:pt x="42768" y="1781"/>
                  <a:pt x="42068" y="353"/>
                  <a:pt x="42038" y="262"/>
                </a:cubicBezTo>
                <a:cubicBezTo>
                  <a:pt x="42038" y="231"/>
                  <a:pt x="41977" y="201"/>
                  <a:pt x="41947" y="201"/>
                </a:cubicBezTo>
                <a:cubicBezTo>
                  <a:pt x="41917" y="140"/>
                  <a:pt x="41886" y="140"/>
                  <a:pt x="41825" y="110"/>
                </a:cubicBezTo>
                <a:cubicBezTo>
                  <a:pt x="41662" y="35"/>
                  <a:pt x="41497" y="0"/>
                  <a:pt x="41330" y="0"/>
                </a:cubicBezTo>
                <a:close/>
              </a:path>
            </a:pathLst>
          </a:cu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84" name="Google Shape;2084;p34"/>
          <p:cNvGrpSpPr/>
          <p:nvPr/>
        </p:nvGrpSpPr>
        <p:grpSpPr>
          <a:xfrm>
            <a:off x="2097575" y="4068650"/>
            <a:ext cx="448375" cy="548450"/>
            <a:chOff x="5407650" y="468100"/>
            <a:chExt cx="448375" cy="548450"/>
          </a:xfrm>
        </p:grpSpPr>
        <p:sp>
          <p:nvSpPr>
            <p:cNvPr id="2085" name="Google Shape;2085;p34"/>
            <p:cNvSpPr/>
            <p:nvPr/>
          </p:nvSpPr>
          <p:spPr>
            <a:xfrm>
              <a:off x="5407650" y="468100"/>
              <a:ext cx="448375" cy="548450"/>
            </a:xfrm>
            <a:custGeom>
              <a:rect b="b" l="l" r="r" t="t"/>
              <a:pathLst>
                <a:path extrusionOk="0" h="21938" w="17935">
                  <a:moveTo>
                    <a:pt x="3800" y="681"/>
                  </a:moveTo>
                  <a:cubicBezTo>
                    <a:pt x="3952" y="711"/>
                    <a:pt x="4044" y="802"/>
                    <a:pt x="4104" y="954"/>
                  </a:cubicBezTo>
                  <a:cubicBezTo>
                    <a:pt x="4378" y="1623"/>
                    <a:pt x="3709" y="3386"/>
                    <a:pt x="3041" y="4754"/>
                  </a:cubicBezTo>
                  <a:cubicBezTo>
                    <a:pt x="2858" y="3203"/>
                    <a:pt x="2919" y="1410"/>
                    <a:pt x="3375" y="832"/>
                  </a:cubicBezTo>
                  <a:cubicBezTo>
                    <a:pt x="3496" y="711"/>
                    <a:pt x="3557" y="681"/>
                    <a:pt x="3648" y="681"/>
                  </a:cubicBezTo>
                  <a:close/>
                  <a:moveTo>
                    <a:pt x="8735" y="3928"/>
                  </a:moveTo>
                  <a:cubicBezTo>
                    <a:pt x="9892" y="3928"/>
                    <a:pt x="11094" y="4445"/>
                    <a:pt x="12159" y="5453"/>
                  </a:cubicBezTo>
                  <a:cubicBezTo>
                    <a:pt x="15351" y="8431"/>
                    <a:pt x="17235" y="14693"/>
                    <a:pt x="17175" y="17672"/>
                  </a:cubicBezTo>
                  <a:cubicBezTo>
                    <a:pt x="17114" y="18644"/>
                    <a:pt x="16901" y="18948"/>
                    <a:pt x="16779" y="19039"/>
                  </a:cubicBezTo>
                  <a:cubicBezTo>
                    <a:pt x="16445" y="19343"/>
                    <a:pt x="16050" y="19526"/>
                    <a:pt x="15655" y="19526"/>
                  </a:cubicBezTo>
                  <a:cubicBezTo>
                    <a:pt x="15609" y="19529"/>
                    <a:pt x="15564" y="19531"/>
                    <a:pt x="15520" y="19531"/>
                  </a:cubicBezTo>
                  <a:cubicBezTo>
                    <a:pt x="14768" y="19531"/>
                    <a:pt x="14226" y="19070"/>
                    <a:pt x="14226" y="19070"/>
                  </a:cubicBezTo>
                  <a:cubicBezTo>
                    <a:pt x="14181" y="19009"/>
                    <a:pt x="14105" y="18979"/>
                    <a:pt x="14025" y="18979"/>
                  </a:cubicBezTo>
                  <a:cubicBezTo>
                    <a:pt x="13945" y="18979"/>
                    <a:pt x="13861" y="19009"/>
                    <a:pt x="13801" y="19070"/>
                  </a:cubicBezTo>
                  <a:cubicBezTo>
                    <a:pt x="13709" y="19191"/>
                    <a:pt x="13649" y="19343"/>
                    <a:pt x="13740" y="19495"/>
                  </a:cubicBezTo>
                  <a:cubicBezTo>
                    <a:pt x="13740" y="19495"/>
                    <a:pt x="14074" y="20134"/>
                    <a:pt x="13922" y="20620"/>
                  </a:cubicBezTo>
                  <a:cubicBezTo>
                    <a:pt x="13861" y="20802"/>
                    <a:pt x="13740" y="20954"/>
                    <a:pt x="13557" y="21076"/>
                  </a:cubicBezTo>
                  <a:cubicBezTo>
                    <a:pt x="13345" y="21167"/>
                    <a:pt x="13132" y="21228"/>
                    <a:pt x="12858" y="21258"/>
                  </a:cubicBezTo>
                  <a:cubicBezTo>
                    <a:pt x="12774" y="21266"/>
                    <a:pt x="12686" y="21269"/>
                    <a:pt x="12596" y="21269"/>
                  </a:cubicBezTo>
                  <a:cubicBezTo>
                    <a:pt x="9995" y="21269"/>
                    <a:pt x="4749" y="18370"/>
                    <a:pt x="2311" y="14875"/>
                  </a:cubicBezTo>
                  <a:cubicBezTo>
                    <a:pt x="1399" y="13599"/>
                    <a:pt x="487" y="11653"/>
                    <a:pt x="1278" y="9799"/>
                  </a:cubicBezTo>
                  <a:cubicBezTo>
                    <a:pt x="1734" y="8735"/>
                    <a:pt x="2493" y="8158"/>
                    <a:pt x="3466" y="8097"/>
                  </a:cubicBezTo>
                  <a:cubicBezTo>
                    <a:pt x="3555" y="8090"/>
                    <a:pt x="3643" y="8087"/>
                    <a:pt x="3730" y="8087"/>
                  </a:cubicBezTo>
                  <a:cubicBezTo>
                    <a:pt x="4778" y="8087"/>
                    <a:pt x="5685" y="8555"/>
                    <a:pt x="5685" y="8583"/>
                  </a:cubicBezTo>
                  <a:cubicBezTo>
                    <a:pt x="5715" y="8583"/>
                    <a:pt x="5746" y="8614"/>
                    <a:pt x="5746" y="8614"/>
                  </a:cubicBezTo>
                  <a:lnTo>
                    <a:pt x="6019" y="8614"/>
                  </a:lnTo>
                  <a:cubicBezTo>
                    <a:pt x="6080" y="8614"/>
                    <a:pt x="6080" y="8583"/>
                    <a:pt x="6080" y="8583"/>
                  </a:cubicBezTo>
                  <a:lnTo>
                    <a:pt x="6111" y="8553"/>
                  </a:lnTo>
                  <a:lnTo>
                    <a:pt x="6111" y="8492"/>
                  </a:lnTo>
                  <a:lnTo>
                    <a:pt x="6111" y="8462"/>
                  </a:lnTo>
                  <a:cubicBezTo>
                    <a:pt x="6111" y="8431"/>
                    <a:pt x="6141" y="8401"/>
                    <a:pt x="6141" y="8401"/>
                  </a:cubicBezTo>
                  <a:lnTo>
                    <a:pt x="6141" y="8340"/>
                  </a:lnTo>
                  <a:lnTo>
                    <a:pt x="6141" y="8279"/>
                  </a:lnTo>
                  <a:lnTo>
                    <a:pt x="6141" y="8249"/>
                  </a:lnTo>
                  <a:cubicBezTo>
                    <a:pt x="5685" y="7185"/>
                    <a:pt x="5715" y="6121"/>
                    <a:pt x="6232" y="5270"/>
                  </a:cubicBezTo>
                  <a:cubicBezTo>
                    <a:pt x="6718" y="4480"/>
                    <a:pt x="7539" y="4024"/>
                    <a:pt x="8542" y="3933"/>
                  </a:cubicBezTo>
                  <a:cubicBezTo>
                    <a:pt x="8606" y="3930"/>
                    <a:pt x="8670" y="3928"/>
                    <a:pt x="8735" y="3928"/>
                  </a:cubicBezTo>
                  <a:close/>
                  <a:moveTo>
                    <a:pt x="3698" y="1"/>
                  </a:moveTo>
                  <a:cubicBezTo>
                    <a:pt x="3394" y="1"/>
                    <a:pt x="3129" y="150"/>
                    <a:pt x="2919" y="407"/>
                  </a:cubicBezTo>
                  <a:cubicBezTo>
                    <a:pt x="2220" y="1258"/>
                    <a:pt x="2311" y="3386"/>
                    <a:pt x="2433" y="4754"/>
                  </a:cubicBezTo>
                  <a:cubicBezTo>
                    <a:pt x="1703" y="3750"/>
                    <a:pt x="1095" y="2565"/>
                    <a:pt x="822" y="1167"/>
                  </a:cubicBezTo>
                  <a:cubicBezTo>
                    <a:pt x="794" y="1003"/>
                    <a:pt x="669" y="889"/>
                    <a:pt x="512" y="889"/>
                  </a:cubicBezTo>
                  <a:cubicBezTo>
                    <a:pt x="494" y="889"/>
                    <a:pt x="476" y="890"/>
                    <a:pt x="457" y="893"/>
                  </a:cubicBezTo>
                  <a:cubicBezTo>
                    <a:pt x="244" y="954"/>
                    <a:pt x="153" y="1106"/>
                    <a:pt x="183" y="1288"/>
                  </a:cubicBezTo>
                  <a:cubicBezTo>
                    <a:pt x="700" y="4237"/>
                    <a:pt x="2645" y="6273"/>
                    <a:pt x="4104" y="7428"/>
                  </a:cubicBezTo>
                  <a:lnTo>
                    <a:pt x="3527" y="7428"/>
                  </a:lnTo>
                  <a:cubicBezTo>
                    <a:pt x="2281" y="7520"/>
                    <a:pt x="1308" y="8249"/>
                    <a:pt x="761" y="9526"/>
                  </a:cubicBezTo>
                  <a:cubicBezTo>
                    <a:pt x="1" y="11228"/>
                    <a:pt x="366" y="13203"/>
                    <a:pt x="1855" y="15301"/>
                  </a:cubicBezTo>
                  <a:cubicBezTo>
                    <a:pt x="4383" y="18974"/>
                    <a:pt x="9808" y="21938"/>
                    <a:pt x="12638" y="21938"/>
                  </a:cubicBezTo>
                  <a:cubicBezTo>
                    <a:pt x="12735" y="21938"/>
                    <a:pt x="12829" y="21934"/>
                    <a:pt x="12919" y="21927"/>
                  </a:cubicBezTo>
                  <a:cubicBezTo>
                    <a:pt x="13284" y="21866"/>
                    <a:pt x="13588" y="21805"/>
                    <a:pt x="13861" y="21684"/>
                  </a:cubicBezTo>
                  <a:cubicBezTo>
                    <a:pt x="14226" y="21501"/>
                    <a:pt x="14469" y="21198"/>
                    <a:pt x="14591" y="20833"/>
                  </a:cubicBezTo>
                  <a:cubicBezTo>
                    <a:pt x="14652" y="20590"/>
                    <a:pt x="14652" y="20286"/>
                    <a:pt x="14621" y="20042"/>
                  </a:cubicBezTo>
                  <a:lnTo>
                    <a:pt x="14621" y="20042"/>
                  </a:lnTo>
                  <a:cubicBezTo>
                    <a:pt x="14873" y="20143"/>
                    <a:pt x="15167" y="20202"/>
                    <a:pt x="15502" y="20202"/>
                  </a:cubicBezTo>
                  <a:cubicBezTo>
                    <a:pt x="15571" y="20202"/>
                    <a:pt x="15643" y="20200"/>
                    <a:pt x="15716" y="20194"/>
                  </a:cubicBezTo>
                  <a:cubicBezTo>
                    <a:pt x="16263" y="20164"/>
                    <a:pt x="16779" y="19921"/>
                    <a:pt x="17235" y="19556"/>
                  </a:cubicBezTo>
                  <a:cubicBezTo>
                    <a:pt x="17630" y="19252"/>
                    <a:pt x="17813" y="18614"/>
                    <a:pt x="17843" y="17702"/>
                  </a:cubicBezTo>
                  <a:cubicBezTo>
                    <a:pt x="17934" y="14571"/>
                    <a:pt x="15959" y="8036"/>
                    <a:pt x="12646" y="4906"/>
                  </a:cubicBezTo>
                  <a:cubicBezTo>
                    <a:pt x="11484" y="3744"/>
                    <a:pt x="10112" y="3164"/>
                    <a:pt x="8799" y="3164"/>
                  </a:cubicBezTo>
                  <a:cubicBezTo>
                    <a:pt x="8703" y="3164"/>
                    <a:pt x="8607" y="3167"/>
                    <a:pt x="8512" y="3173"/>
                  </a:cubicBezTo>
                  <a:cubicBezTo>
                    <a:pt x="7296" y="3264"/>
                    <a:pt x="6262" y="3872"/>
                    <a:pt x="5685" y="4845"/>
                  </a:cubicBezTo>
                  <a:cubicBezTo>
                    <a:pt x="5199" y="5665"/>
                    <a:pt x="5077" y="6577"/>
                    <a:pt x="5320" y="7520"/>
                  </a:cubicBezTo>
                  <a:cubicBezTo>
                    <a:pt x="4773" y="7124"/>
                    <a:pt x="4013" y="6577"/>
                    <a:pt x="3253" y="5757"/>
                  </a:cubicBezTo>
                  <a:cubicBezTo>
                    <a:pt x="3740" y="4906"/>
                    <a:pt x="5259" y="1957"/>
                    <a:pt x="4743" y="681"/>
                  </a:cubicBezTo>
                  <a:cubicBezTo>
                    <a:pt x="4591" y="346"/>
                    <a:pt x="4317" y="103"/>
                    <a:pt x="3983" y="42"/>
                  </a:cubicBezTo>
                  <a:cubicBezTo>
                    <a:pt x="3884" y="14"/>
                    <a:pt x="3789" y="1"/>
                    <a:pt x="3698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6" name="Google Shape;2086;p34"/>
            <p:cNvSpPr/>
            <p:nvPr/>
          </p:nvSpPr>
          <p:spPr>
            <a:xfrm>
              <a:off x="5456050" y="687075"/>
              <a:ext cx="256925" cy="284950"/>
            </a:xfrm>
            <a:custGeom>
              <a:rect b="b" l="l" r="r" t="t"/>
              <a:pathLst>
                <a:path extrusionOk="0" h="11398" w="10277">
                  <a:moveTo>
                    <a:pt x="2675" y="1"/>
                  </a:moveTo>
                  <a:cubicBezTo>
                    <a:pt x="276" y="1"/>
                    <a:pt x="1" y="3127"/>
                    <a:pt x="831" y="4931"/>
                  </a:cubicBezTo>
                  <a:cubicBezTo>
                    <a:pt x="1530" y="6451"/>
                    <a:pt x="3202" y="7758"/>
                    <a:pt x="4539" y="8700"/>
                  </a:cubicBezTo>
                  <a:cubicBezTo>
                    <a:pt x="6150" y="9855"/>
                    <a:pt x="7913" y="10767"/>
                    <a:pt x="9798" y="11375"/>
                  </a:cubicBezTo>
                  <a:cubicBezTo>
                    <a:pt x="9842" y="11391"/>
                    <a:pt x="9883" y="11398"/>
                    <a:pt x="9921" y="11398"/>
                  </a:cubicBezTo>
                  <a:cubicBezTo>
                    <a:pt x="10237" y="11398"/>
                    <a:pt x="10276" y="10872"/>
                    <a:pt x="9950" y="10736"/>
                  </a:cubicBezTo>
                  <a:cubicBezTo>
                    <a:pt x="6910" y="9703"/>
                    <a:pt x="3931" y="7849"/>
                    <a:pt x="1895" y="5326"/>
                  </a:cubicBezTo>
                  <a:cubicBezTo>
                    <a:pt x="887" y="4117"/>
                    <a:pt x="480" y="673"/>
                    <a:pt x="2634" y="673"/>
                  </a:cubicBezTo>
                  <a:cubicBezTo>
                    <a:pt x="2754" y="673"/>
                    <a:pt x="2883" y="683"/>
                    <a:pt x="3019" y="706"/>
                  </a:cubicBezTo>
                  <a:cubicBezTo>
                    <a:pt x="3039" y="709"/>
                    <a:pt x="3057" y="710"/>
                    <a:pt x="3076" y="710"/>
                  </a:cubicBezTo>
                  <a:cubicBezTo>
                    <a:pt x="3458" y="710"/>
                    <a:pt x="3576" y="124"/>
                    <a:pt x="3141" y="37"/>
                  </a:cubicBezTo>
                  <a:cubicBezTo>
                    <a:pt x="2977" y="13"/>
                    <a:pt x="2822" y="1"/>
                    <a:pt x="2675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87" name="Google Shape;2087;p34"/>
          <p:cNvGrpSpPr/>
          <p:nvPr/>
        </p:nvGrpSpPr>
        <p:grpSpPr>
          <a:xfrm>
            <a:off x="-309750" y="3216475"/>
            <a:ext cx="658075" cy="568200"/>
            <a:chOff x="200125" y="458450"/>
            <a:chExt cx="658075" cy="568200"/>
          </a:xfrm>
        </p:grpSpPr>
        <p:sp>
          <p:nvSpPr>
            <p:cNvPr id="2088" name="Google Shape;2088;p34"/>
            <p:cNvSpPr/>
            <p:nvPr/>
          </p:nvSpPr>
          <p:spPr>
            <a:xfrm>
              <a:off x="200125" y="458450"/>
              <a:ext cx="658075" cy="568200"/>
            </a:xfrm>
            <a:custGeom>
              <a:rect b="b" l="l" r="r" t="t"/>
              <a:pathLst>
                <a:path extrusionOk="0" h="22728" w="26323">
                  <a:moveTo>
                    <a:pt x="16732" y="611"/>
                  </a:moveTo>
                  <a:cubicBezTo>
                    <a:pt x="19293" y="611"/>
                    <a:pt x="21688" y="2622"/>
                    <a:pt x="21399" y="5383"/>
                  </a:cubicBezTo>
                  <a:cubicBezTo>
                    <a:pt x="21368" y="5656"/>
                    <a:pt x="21277" y="5899"/>
                    <a:pt x="21156" y="6112"/>
                  </a:cubicBezTo>
                  <a:cubicBezTo>
                    <a:pt x="21095" y="6325"/>
                    <a:pt x="21247" y="6538"/>
                    <a:pt x="21429" y="6568"/>
                  </a:cubicBezTo>
                  <a:cubicBezTo>
                    <a:pt x="21885" y="6690"/>
                    <a:pt x="22341" y="6720"/>
                    <a:pt x="22827" y="6872"/>
                  </a:cubicBezTo>
                  <a:cubicBezTo>
                    <a:pt x="23891" y="7206"/>
                    <a:pt x="24408" y="7906"/>
                    <a:pt x="24864" y="8878"/>
                  </a:cubicBezTo>
                  <a:cubicBezTo>
                    <a:pt x="25563" y="10398"/>
                    <a:pt x="25563" y="12039"/>
                    <a:pt x="24317" y="13255"/>
                  </a:cubicBezTo>
                  <a:cubicBezTo>
                    <a:pt x="23293" y="14248"/>
                    <a:pt x="21764" y="14734"/>
                    <a:pt x="20228" y="14734"/>
                  </a:cubicBezTo>
                  <a:cubicBezTo>
                    <a:pt x="18754" y="14734"/>
                    <a:pt x="17274" y="14286"/>
                    <a:pt x="16232" y="13407"/>
                  </a:cubicBezTo>
                  <a:cubicBezTo>
                    <a:pt x="16168" y="13350"/>
                    <a:pt x="16101" y="13326"/>
                    <a:pt x="16037" y="13326"/>
                  </a:cubicBezTo>
                  <a:cubicBezTo>
                    <a:pt x="15791" y="13326"/>
                    <a:pt x="15583" y="13677"/>
                    <a:pt x="15776" y="13893"/>
                  </a:cubicBezTo>
                  <a:cubicBezTo>
                    <a:pt x="18359" y="16933"/>
                    <a:pt x="16596" y="21492"/>
                    <a:pt x="12706" y="22039"/>
                  </a:cubicBezTo>
                  <a:cubicBezTo>
                    <a:pt x="12523" y="22064"/>
                    <a:pt x="12342" y="22076"/>
                    <a:pt x="12162" y="22076"/>
                  </a:cubicBezTo>
                  <a:cubicBezTo>
                    <a:pt x="10343" y="22076"/>
                    <a:pt x="8720" y="20859"/>
                    <a:pt x="7751" y="19365"/>
                  </a:cubicBezTo>
                  <a:cubicBezTo>
                    <a:pt x="6596" y="17632"/>
                    <a:pt x="7204" y="15626"/>
                    <a:pt x="8055" y="13863"/>
                  </a:cubicBezTo>
                  <a:cubicBezTo>
                    <a:pt x="8116" y="13681"/>
                    <a:pt x="8025" y="13529"/>
                    <a:pt x="7873" y="13438"/>
                  </a:cubicBezTo>
                  <a:cubicBezTo>
                    <a:pt x="5319" y="12282"/>
                    <a:pt x="1186" y="9608"/>
                    <a:pt x="2462" y="6234"/>
                  </a:cubicBezTo>
                  <a:cubicBezTo>
                    <a:pt x="3133" y="4461"/>
                    <a:pt x="5045" y="3595"/>
                    <a:pt x="6957" y="3595"/>
                  </a:cubicBezTo>
                  <a:cubicBezTo>
                    <a:pt x="8683" y="3595"/>
                    <a:pt x="10408" y="4302"/>
                    <a:pt x="11216" y="5687"/>
                  </a:cubicBezTo>
                  <a:cubicBezTo>
                    <a:pt x="11260" y="5797"/>
                    <a:pt x="11384" y="5875"/>
                    <a:pt x="11518" y="5875"/>
                  </a:cubicBezTo>
                  <a:cubicBezTo>
                    <a:pt x="11569" y="5875"/>
                    <a:pt x="11622" y="5864"/>
                    <a:pt x="11672" y="5839"/>
                  </a:cubicBezTo>
                  <a:cubicBezTo>
                    <a:pt x="11672" y="5839"/>
                    <a:pt x="11703" y="5839"/>
                    <a:pt x="11703" y="5808"/>
                  </a:cubicBezTo>
                  <a:cubicBezTo>
                    <a:pt x="11824" y="5747"/>
                    <a:pt x="11885" y="5626"/>
                    <a:pt x="11885" y="5474"/>
                  </a:cubicBezTo>
                  <a:lnTo>
                    <a:pt x="11885" y="5443"/>
                  </a:lnTo>
                  <a:cubicBezTo>
                    <a:pt x="11976" y="5292"/>
                    <a:pt x="12007" y="5079"/>
                    <a:pt x="12037" y="4927"/>
                  </a:cubicBezTo>
                  <a:cubicBezTo>
                    <a:pt x="12158" y="4471"/>
                    <a:pt x="12280" y="4045"/>
                    <a:pt x="12402" y="3589"/>
                  </a:cubicBezTo>
                  <a:cubicBezTo>
                    <a:pt x="12797" y="2161"/>
                    <a:pt x="14134" y="1097"/>
                    <a:pt x="15532" y="763"/>
                  </a:cubicBezTo>
                  <a:cubicBezTo>
                    <a:pt x="15930" y="660"/>
                    <a:pt x="16333" y="611"/>
                    <a:pt x="16732" y="611"/>
                  </a:cubicBezTo>
                  <a:close/>
                  <a:moveTo>
                    <a:pt x="16594" y="0"/>
                  </a:moveTo>
                  <a:cubicBezTo>
                    <a:pt x="16383" y="0"/>
                    <a:pt x="16170" y="11"/>
                    <a:pt x="15958" y="33"/>
                  </a:cubicBezTo>
                  <a:cubicBezTo>
                    <a:pt x="14134" y="215"/>
                    <a:pt x="12736" y="1431"/>
                    <a:pt x="11946" y="3042"/>
                  </a:cubicBezTo>
                  <a:cubicBezTo>
                    <a:pt x="11703" y="3498"/>
                    <a:pt x="11642" y="4076"/>
                    <a:pt x="11490" y="4592"/>
                  </a:cubicBezTo>
                  <a:cubicBezTo>
                    <a:pt x="11429" y="4684"/>
                    <a:pt x="11429" y="4744"/>
                    <a:pt x="11399" y="4866"/>
                  </a:cubicBezTo>
                  <a:cubicBezTo>
                    <a:pt x="10356" y="3573"/>
                    <a:pt x="8676" y="2935"/>
                    <a:pt x="6995" y="2935"/>
                  </a:cubicBezTo>
                  <a:cubicBezTo>
                    <a:pt x="5002" y="2935"/>
                    <a:pt x="3007" y="3831"/>
                    <a:pt x="2067" y="5595"/>
                  </a:cubicBezTo>
                  <a:cubicBezTo>
                    <a:pt x="0" y="9273"/>
                    <a:pt x="4408" y="12495"/>
                    <a:pt x="7326" y="13893"/>
                  </a:cubicBezTo>
                  <a:cubicBezTo>
                    <a:pt x="6475" y="15869"/>
                    <a:pt x="6049" y="18058"/>
                    <a:pt x="7386" y="19942"/>
                  </a:cubicBezTo>
                  <a:cubicBezTo>
                    <a:pt x="8544" y="21637"/>
                    <a:pt x="10332" y="22727"/>
                    <a:pt x="12383" y="22727"/>
                  </a:cubicBezTo>
                  <a:cubicBezTo>
                    <a:pt x="12540" y="22727"/>
                    <a:pt x="12698" y="22721"/>
                    <a:pt x="12858" y="22708"/>
                  </a:cubicBezTo>
                  <a:cubicBezTo>
                    <a:pt x="16809" y="22313"/>
                    <a:pt x="18633" y="17966"/>
                    <a:pt x="17113" y="14714"/>
                  </a:cubicBezTo>
                  <a:lnTo>
                    <a:pt x="17113" y="14714"/>
                  </a:lnTo>
                  <a:cubicBezTo>
                    <a:pt x="18047" y="15142"/>
                    <a:pt x="19136" y="15361"/>
                    <a:pt x="20229" y="15361"/>
                  </a:cubicBezTo>
                  <a:cubicBezTo>
                    <a:pt x="22088" y="15361"/>
                    <a:pt x="23959" y="14728"/>
                    <a:pt x="25107" y="13407"/>
                  </a:cubicBezTo>
                  <a:cubicBezTo>
                    <a:pt x="26323" y="12009"/>
                    <a:pt x="26262" y="10216"/>
                    <a:pt x="25502" y="8574"/>
                  </a:cubicBezTo>
                  <a:cubicBezTo>
                    <a:pt x="25107" y="7754"/>
                    <a:pt x="24651" y="6902"/>
                    <a:pt x="23739" y="6507"/>
                  </a:cubicBezTo>
                  <a:cubicBezTo>
                    <a:pt x="23131" y="6234"/>
                    <a:pt x="22584" y="6112"/>
                    <a:pt x="21916" y="5960"/>
                  </a:cubicBezTo>
                  <a:cubicBezTo>
                    <a:pt x="21976" y="5778"/>
                    <a:pt x="22037" y="5626"/>
                    <a:pt x="22067" y="5443"/>
                  </a:cubicBezTo>
                  <a:lnTo>
                    <a:pt x="22067" y="5352"/>
                  </a:lnTo>
                  <a:cubicBezTo>
                    <a:pt x="22408" y="2172"/>
                    <a:pt x="19593" y="0"/>
                    <a:pt x="16594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9" name="Google Shape;2089;p34"/>
            <p:cNvSpPr/>
            <p:nvPr/>
          </p:nvSpPr>
          <p:spPr>
            <a:xfrm>
              <a:off x="254075" y="490775"/>
              <a:ext cx="569175" cy="503350"/>
            </a:xfrm>
            <a:custGeom>
              <a:rect b="b" l="l" r="r" t="t"/>
              <a:pathLst>
                <a:path extrusionOk="0" h="20134" w="22767">
                  <a:moveTo>
                    <a:pt x="14477" y="661"/>
                  </a:moveTo>
                  <a:cubicBezTo>
                    <a:pt x="15193" y="661"/>
                    <a:pt x="15919" y="867"/>
                    <a:pt x="16505" y="1202"/>
                  </a:cubicBezTo>
                  <a:cubicBezTo>
                    <a:pt x="17022" y="1506"/>
                    <a:pt x="17417" y="1962"/>
                    <a:pt x="17721" y="2509"/>
                  </a:cubicBezTo>
                  <a:cubicBezTo>
                    <a:pt x="18086" y="3269"/>
                    <a:pt x="17873" y="3938"/>
                    <a:pt x="17691" y="4667"/>
                  </a:cubicBezTo>
                  <a:cubicBezTo>
                    <a:pt x="17539" y="5366"/>
                    <a:pt x="17903" y="5974"/>
                    <a:pt x="18451" y="6369"/>
                  </a:cubicBezTo>
                  <a:cubicBezTo>
                    <a:pt x="19271" y="6977"/>
                    <a:pt x="20487" y="6461"/>
                    <a:pt x="21125" y="7494"/>
                  </a:cubicBezTo>
                  <a:cubicBezTo>
                    <a:pt x="21551" y="8132"/>
                    <a:pt x="21946" y="9014"/>
                    <a:pt x="21855" y="9804"/>
                  </a:cubicBezTo>
                  <a:cubicBezTo>
                    <a:pt x="21764" y="11172"/>
                    <a:pt x="20092" y="11749"/>
                    <a:pt x="18998" y="11962"/>
                  </a:cubicBezTo>
                  <a:cubicBezTo>
                    <a:pt x="18633" y="12037"/>
                    <a:pt x="18257" y="12074"/>
                    <a:pt x="17879" y="12074"/>
                  </a:cubicBezTo>
                  <a:cubicBezTo>
                    <a:pt x="17031" y="12074"/>
                    <a:pt x="16178" y="11885"/>
                    <a:pt x="15441" y="11506"/>
                  </a:cubicBezTo>
                  <a:cubicBezTo>
                    <a:pt x="14880" y="11213"/>
                    <a:pt x="14436" y="10744"/>
                    <a:pt x="13826" y="10744"/>
                  </a:cubicBezTo>
                  <a:cubicBezTo>
                    <a:pt x="13677" y="10744"/>
                    <a:pt x="13517" y="10772"/>
                    <a:pt x="13344" y="10838"/>
                  </a:cubicBezTo>
                  <a:cubicBezTo>
                    <a:pt x="12615" y="11081"/>
                    <a:pt x="12189" y="11689"/>
                    <a:pt x="12189" y="12509"/>
                  </a:cubicBezTo>
                  <a:cubicBezTo>
                    <a:pt x="12189" y="13269"/>
                    <a:pt x="12949" y="13938"/>
                    <a:pt x="13253" y="14637"/>
                  </a:cubicBezTo>
                  <a:cubicBezTo>
                    <a:pt x="14321" y="17011"/>
                    <a:pt x="12348" y="19413"/>
                    <a:pt x="9906" y="19413"/>
                  </a:cubicBezTo>
                  <a:cubicBezTo>
                    <a:pt x="9847" y="19413"/>
                    <a:pt x="9787" y="19412"/>
                    <a:pt x="9727" y="19409"/>
                  </a:cubicBezTo>
                  <a:cubicBezTo>
                    <a:pt x="8055" y="19348"/>
                    <a:pt x="6353" y="17555"/>
                    <a:pt x="6323" y="15914"/>
                  </a:cubicBezTo>
                  <a:cubicBezTo>
                    <a:pt x="6292" y="14303"/>
                    <a:pt x="8025" y="12692"/>
                    <a:pt x="6779" y="11233"/>
                  </a:cubicBezTo>
                  <a:cubicBezTo>
                    <a:pt x="6475" y="10898"/>
                    <a:pt x="5897" y="10746"/>
                    <a:pt x="5532" y="10534"/>
                  </a:cubicBezTo>
                  <a:cubicBezTo>
                    <a:pt x="5016" y="10260"/>
                    <a:pt x="4499" y="9956"/>
                    <a:pt x="4013" y="9652"/>
                  </a:cubicBezTo>
                  <a:cubicBezTo>
                    <a:pt x="3040" y="9044"/>
                    <a:pt x="2189" y="8163"/>
                    <a:pt x="1672" y="7190"/>
                  </a:cubicBezTo>
                  <a:cubicBezTo>
                    <a:pt x="1216" y="6157"/>
                    <a:pt x="1459" y="5275"/>
                    <a:pt x="2219" y="4454"/>
                  </a:cubicBezTo>
                  <a:cubicBezTo>
                    <a:pt x="2782" y="3833"/>
                    <a:pt x="3679" y="3634"/>
                    <a:pt x="4555" y="3634"/>
                  </a:cubicBezTo>
                  <a:cubicBezTo>
                    <a:pt x="5051" y="3634"/>
                    <a:pt x="5540" y="3698"/>
                    <a:pt x="5958" y="3786"/>
                  </a:cubicBezTo>
                  <a:cubicBezTo>
                    <a:pt x="6596" y="3907"/>
                    <a:pt x="7143" y="4211"/>
                    <a:pt x="7569" y="4606"/>
                  </a:cubicBezTo>
                  <a:cubicBezTo>
                    <a:pt x="7873" y="4850"/>
                    <a:pt x="7994" y="5275"/>
                    <a:pt x="8298" y="5518"/>
                  </a:cubicBezTo>
                  <a:cubicBezTo>
                    <a:pt x="8625" y="5754"/>
                    <a:pt x="8994" y="5882"/>
                    <a:pt x="9369" y="5882"/>
                  </a:cubicBezTo>
                  <a:cubicBezTo>
                    <a:pt x="9622" y="5882"/>
                    <a:pt x="9877" y="5823"/>
                    <a:pt x="10122" y="5701"/>
                  </a:cubicBezTo>
                  <a:cubicBezTo>
                    <a:pt x="10821" y="5366"/>
                    <a:pt x="11004" y="4637"/>
                    <a:pt x="11186" y="3938"/>
                  </a:cubicBezTo>
                  <a:cubicBezTo>
                    <a:pt x="11490" y="2813"/>
                    <a:pt x="11733" y="1780"/>
                    <a:pt x="12827" y="1111"/>
                  </a:cubicBezTo>
                  <a:cubicBezTo>
                    <a:pt x="13318" y="797"/>
                    <a:pt x="13895" y="661"/>
                    <a:pt x="14477" y="661"/>
                  </a:cubicBezTo>
                  <a:close/>
                  <a:moveTo>
                    <a:pt x="14671" y="1"/>
                  </a:moveTo>
                  <a:cubicBezTo>
                    <a:pt x="12880" y="1"/>
                    <a:pt x="11225" y="1199"/>
                    <a:pt x="10760" y="3056"/>
                  </a:cubicBezTo>
                  <a:cubicBezTo>
                    <a:pt x="10608" y="3634"/>
                    <a:pt x="10548" y="4333"/>
                    <a:pt x="10244" y="4819"/>
                  </a:cubicBezTo>
                  <a:cubicBezTo>
                    <a:pt x="10031" y="5123"/>
                    <a:pt x="9636" y="5245"/>
                    <a:pt x="9332" y="5245"/>
                  </a:cubicBezTo>
                  <a:cubicBezTo>
                    <a:pt x="8754" y="5245"/>
                    <a:pt x="8511" y="4698"/>
                    <a:pt x="8207" y="4333"/>
                  </a:cubicBezTo>
                  <a:cubicBezTo>
                    <a:pt x="7430" y="3267"/>
                    <a:pt x="5888" y="2993"/>
                    <a:pt x="4616" y="2993"/>
                  </a:cubicBezTo>
                  <a:cubicBezTo>
                    <a:pt x="4546" y="2993"/>
                    <a:pt x="4476" y="2994"/>
                    <a:pt x="4408" y="2995"/>
                  </a:cubicBezTo>
                  <a:cubicBezTo>
                    <a:pt x="2037" y="3056"/>
                    <a:pt x="0" y="5062"/>
                    <a:pt x="1064" y="7494"/>
                  </a:cubicBezTo>
                  <a:cubicBezTo>
                    <a:pt x="2037" y="9348"/>
                    <a:pt x="3891" y="10594"/>
                    <a:pt x="5745" y="11445"/>
                  </a:cubicBezTo>
                  <a:cubicBezTo>
                    <a:pt x="7295" y="12145"/>
                    <a:pt x="6140" y="13573"/>
                    <a:pt x="5836" y="14728"/>
                  </a:cubicBezTo>
                  <a:cubicBezTo>
                    <a:pt x="5624" y="15458"/>
                    <a:pt x="5563" y="16248"/>
                    <a:pt x="5836" y="16977"/>
                  </a:cubicBezTo>
                  <a:cubicBezTo>
                    <a:pt x="6353" y="18436"/>
                    <a:pt x="7690" y="19652"/>
                    <a:pt x="9180" y="20017"/>
                  </a:cubicBezTo>
                  <a:cubicBezTo>
                    <a:pt x="9476" y="20096"/>
                    <a:pt x="9777" y="20133"/>
                    <a:pt x="10078" y="20133"/>
                  </a:cubicBezTo>
                  <a:cubicBezTo>
                    <a:pt x="11631" y="20133"/>
                    <a:pt x="13163" y="19138"/>
                    <a:pt x="13800" y="17737"/>
                  </a:cubicBezTo>
                  <a:cubicBezTo>
                    <a:pt x="14469" y="16187"/>
                    <a:pt x="14256" y="14363"/>
                    <a:pt x="13192" y="13056"/>
                  </a:cubicBezTo>
                  <a:cubicBezTo>
                    <a:pt x="12603" y="12334"/>
                    <a:pt x="13169" y="11423"/>
                    <a:pt x="13956" y="11423"/>
                  </a:cubicBezTo>
                  <a:cubicBezTo>
                    <a:pt x="14063" y="11423"/>
                    <a:pt x="14174" y="11439"/>
                    <a:pt x="14286" y="11476"/>
                  </a:cubicBezTo>
                  <a:cubicBezTo>
                    <a:pt x="14681" y="11567"/>
                    <a:pt x="15016" y="11993"/>
                    <a:pt x="15411" y="12175"/>
                  </a:cubicBezTo>
                  <a:cubicBezTo>
                    <a:pt x="16220" y="12566"/>
                    <a:pt x="17132" y="12726"/>
                    <a:pt x="18053" y="12726"/>
                  </a:cubicBezTo>
                  <a:cubicBezTo>
                    <a:pt x="18135" y="12726"/>
                    <a:pt x="18217" y="12725"/>
                    <a:pt x="18299" y="12722"/>
                  </a:cubicBezTo>
                  <a:cubicBezTo>
                    <a:pt x="19879" y="12631"/>
                    <a:pt x="22280" y="11932"/>
                    <a:pt x="22584" y="10017"/>
                  </a:cubicBezTo>
                  <a:cubicBezTo>
                    <a:pt x="22767" y="8679"/>
                    <a:pt x="22007" y="6825"/>
                    <a:pt x="20730" y="6309"/>
                  </a:cubicBezTo>
                  <a:cubicBezTo>
                    <a:pt x="20305" y="6096"/>
                    <a:pt x="19818" y="6035"/>
                    <a:pt x="19302" y="5944"/>
                  </a:cubicBezTo>
                  <a:cubicBezTo>
                    <a:pt x="17873" y="5731"/>
                    <a:pt x="18542" y="4546"/>
                    <a:pt x="18633" y="3664"/>
                  </a:cubicBezTo>
                  <a:cubicBezTo>
                    <a:pt x="18724" y="2296"/>
                    <a:pt x="17782" y="1172"/>
                    <a:pt x="16688" y="533"/>
                  </a:cubicBezTo>
                  <a:cubicBezTo>
                    <a:pt x="16033" y="169"/>
                    <a:pt x="15343" y="1"/>
                    <a:pt x="14671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90" name="Google Shape;2090;p34"/>
          <p:cNvSpPr/>
          <p:nvPr/>
        </p:nvSpPr>
        <p:spPr>
          <a:xfrm rot="9901125">
            <a:off x="3486660" y="268026"/>
            <a:ext cx="387571" cy="644293"/>
          </a:xfrm>
          <a:custGeom>
            <a:rect b="b" l="l" r="r" t="t"/>
            <a:pathLst>
              <a:path extrusionOk="0" h="25772" w="15503">
                <a:moveTo>
                  <a:pt x="2341" y="694"/>
                </a:moveTo>
                <a:cubicBezTo>
                  <a:pt x="2361" y="694"/>
                  <a:pt x="2381" y="695"/>
                  <a:pt x="2402" y="696"/>
                </a:cubicBezTo>
                <a:cubicBezTo>
                  <a:pt x="3344" y="756"/>
                  <a:pt x="4104" y="1881"/>
                  <a:pt x="4590" y="2611"/>
                </a:cubicBezTo>
                <a:cubicBezTo>
                  <a:pt x="5077" y="3279"/>
                  <a:pt x="5472" y="4039"/>
                  <a:pt x="5836" y="4799"/>
                </a:cubicBezTo>
                <a:cubicBezTo>
                  <a:pt x="5906" y="4938"/>
                  <a:pt x="6025" y="5007"/>
                  <a:pt x="6148" y="5007"/>
                </a:cubicBezTo>
                <a:cubicBezTo>
                  <a:pt x="6241" y="5007"/>
                  <a:pt x="6336" y="4968"/>
                  <a:pt x="6414" y="4890"/>
                </a:cubicBezTo>
                <a:cubicBezTo>
                  <a:pt x="6548" y="4578"/>
                  <a:pt x="6943" y="4086"/>
                  <a:pt x="7337" y="4086"/>
                </a:cubicBezTo>
                <a:cubicBezTo>
                  <a:pt x="7479" y="4086"/>
                  <a:pt x="7622" y="4151"/>
                  <a:pt x="7751" y="4313"/>
                </a:cubicBezTo>
                <a:cubicBezTo>
                  <a:pt x="8177" y="4860"/>
                  <a:pt x="8238" y="5680"/>
                  <a:pt x="8359" y="6319"/>
                </a:cubicBezTo>
                <a:cubicBezTo>
                  <a:pt x="8542" y="7595"/>
                  <a:pt x="8420" y="8994"/>
                  <a:pt x="8815" y="10240"/>
                </a:cubicBezTo>
                <a:cubicBezTo>
                  <a:pt x="8852" y="10385"/>
                  <a:pt x="8964" y="10454"/>
                  <a:pt x="9080" y="10454"/>
                </a:cubicBezTo>
                <a:cubicBezTo>
                  <a:pt x="9159" y="10454"/>
                  <a:pt x="9240" y="10423"/>
                  <a:pt x="9302" y="10361"/>
                </a:cubicBezTo>
                <a:cubicBezTo>
                  <a:pt x="9640" y="10117"/>
                  <a:pt x="10036" y="9827"/>
                  <a:pt x="10389" y="9827"/>
                </a:cubicBezTo>
                <a:cubicBezTo>
                  <a:pt x="10608" y="9827"/>
                  <a:pt x="10811" y="9938"/>
                  <a:pt x="10973" y="10240"/>
                </a:cubicBezTo>
                <a:cubicBezTo>
                  <a:pt x="11308" y="10848"/>
                  <a:pt x="11217" y="11729"/>
                  <a:pt x="11156" y="12367"/>
                </a:cubicBezTo>
                <a:cubicBezTo>
                  <a:pt x="11095" y="13401"/>
                  <a:pt x="10548" y="14374"/>
                  <a:pt x="10761" y="15407"/>
                </a:cubicBezTo>
                <a:cubicBezTo>
                  <a:pt x="10786" y="15562"/>
                  <a:pt x="10943" y="15694"/>
                  <a:pt x="11120" y="15694"/>
                </a:cubicBezTo>
                <a:cubicBezTo>
                  <a:pt x="11151" y="15694"/>
                  <a:pt x="11184" y="15690"/>
                  <a:pt x="11217" y="15681"/>
                </a:cubicBezTo>
                <a:cubicBezTo>
                  <a:pt x="11368" y="15589"/>
                  <a:pt x="11520" y="15559"/>
                  <a:pt x="11703" y="15437"/>
                </a:cubicBezTo>
                <a:cubicBezTo>
                  <a:pt x="11974" y="15234"/>
                  <a:pt x="12292" y="14946"/>
                  <a:pt x="12557" y="14946"/>
                </a:cubicBezTo>
                <a:cubicBezTo>
                  <a:pt x="12768" y="14946"/>
                  <a:pt x="12946" y="15129"/>
                  <a:pt x="13040" y="15681"/>
                </a:cubicBezTo>
                <a:cubicBezTo>
                  <a:pt x="13192" y="16957"/>
                  <a:pt x="12676" y="18295"/>
                  <a:pt x="12493" y="19541"/>
                </a:cubicBezTo>
                <a:cubicBezTo>
                  <a:pt x="12311" y="21182"/>
                  <a:pt x="12736" y="23006"/>
                  <a:pt x="13831" y="24252"/>
                </a:cubicBezTo>
                <a:cubicBezTo>
                  <a:pt x="12189" y="23614"/>
                  <a:pt x="10973" y="22124"/>
                  <a:pt x="9940" y="20726"/>
                </a:cubicBezTo>
                <a:cubicBezTo>
                  <a:pt x="8724" y="18994"/>
                  <a:pt x="7934" y="17079"/>
                  <a:pt x="7326" y="15042"/>
                </a:cubicBezTo>
                <a:cubicBezTo>
                  <a:pt x="6718" y="12975"/>
                  <a:pt x="6384" y="10878"/>
                  <a:pt x="5836" y="8842"/>
                </a:cubicBezTo>
                <a:cubicBezTo>
                  <a:pt x="5441" y="7200"/>
                  <a:pt x="5198" y="5225"/>
                  <a:pt x="3770" y="4161"/>
                </a:cubicBezTo>
                <a:cubicBezTo>
                  <a:pt x="3700" y="4108"/>
                  <a:pt x="3630" y="4086"/>
                  <a:pt x="3565" y="4086"/>
                </a:cubicBezTo>
                <a:cubicBezTo>
                  <a:pt x="3291" y="4086"/>
                  <a:pt x="3104" y="4486"/>
                  <a:pt x="3374" y="4708"/>
                </a:cubicBezTo>
                <a:cubicBezTo>
                  <a:pt x="4286" y="5377"/>
                  <a:pt x="4560" y="6380"/>
                  <a:pt x="4833" y="7443"/>
                </a:cubicBezTo>
                <a:cubicBezTo>
                  <a:pt x="5046" y="8446"/>
                  <a:pt x="5350" y="9480"/>
                  <a:pt x="5624" y="10513"/>
                </a:cubicBezTo>
                <a:cubicBezTo>
                  <a:pt x="6110" y="12519"/>
                  <a:pt x="6475" y="14586"/>
                  <a:pt x="7174" y="16562"/>
                </a:cubicBezTo>
                <a:cubicBezTo>
                  <a:pt x="7812" y="18538"/>
                  <a:pt x="8846" y="20301"/>
                  <a:pt x="10092" y="21942"/>
                </a:cubicBezTo>
                <a:cubicBezTo>
                  <a:pt x="11065" y="23158"/>
                  <a:pt x="12189" y="24313"/>
                  <a:pt x="13648" y="24860"/>
                </a:cubicBezTo>
                <a:cubicBezTo>
                  <a:pt x="13283" y="24951"/>
                  <a:pt x="12949" y="25012"/>
                  <a:pt x="12645" y="25073"/>
                </a:cubicBezTo>
                <a:cubicBezTo>
                  <a:pt x="12192" y="25111"/>
                  <a:pt x="11739" y="25133"/>
                  <a:pt x="11288" y="25133"/>
                </a:cubicBezTo>
                <a:cubicBezTo>
                  <a:pt x="10650" y="25133"/>
                  <a:pt x="10016" y="25088"/>
                  <a:pt x="9393" y="24982"/>
                </a:cubicBezTo>
                <a:cubicBezTo>
                  <a:pt x="8998" y="24921"/>
                  <a:pt x="6110" y="24009"/>
                  <a:pt x="6536" y="23280"/>
                </a:cubicBezTo>
                <a:cubicBezTo>
                  <a:pt x="6840" y="22793"/>
                  <a:pt x="7964" y="22672"/>
                  <a:pt x="8481" y="22520"/>
                </a:cubicBezTo>
                <a:cubicBezTo>
                  <a:pt x="8754" y="22428"/>
                  <a:pt x="8694" y="22033"/>
                  <a:pt x="8481" y="21912"/>
                </a:cubicBezTo>
                <a:cubicBezTo>
                  <a:pt x="7174" y="21273"/>
                  <a:pt x="5836" y="20909"/>
                  <a:pt x="4894" y="19784"/>
                </a:cubicBezTo>
                <a:cubicBezTo>
                  <a:pt x="4408" y="19207"/>
                  <a:pt x="4165" y="18386"/>
                  <a:pt x="5137" y="18143"/>
                </a:cubicBezTo>
                <a:cubicBezTo>
                  <a:pt x="5347" y="18081"/>
                  <a:pt x="5567" y="18064"/>
                  <a:pt x="5789" y="18064"/>
                </a:cubicBezTo>
                <a:cubicBezTo>
                  <a:pt x="6047" y="18064"/>
                  <a:pt x="6309" y="18087"/>
                  <a:pt x="6560" y="18087"/>
                </a:cubicBezTo>
                <a:cubicBezTo>
                  <a:pt x="6623" y="18087"/>
                  <a:pt x="6686" y="18086"/>
                  <a:pt x="6748" y="18082"/>
                </a:cubicBezTo>
                <a:cubicBezTo>
                  <a:pt x="7113" y="18082"/>
                  <a:pt x="7113" y="17535"/>
                  <a:pt x="6840" y="17413"/>
                </a:cubicBezTo>
                <a:cubicBezTo>
                  <a:pt x="5350" y="16775"/>
                  <a:pt x="3861" y="16258"/>
                  <a:pt x="2767" y="14982"/>
                </a:cubicBezTo>
                <a:cubicBezTo>
                  <a:pt x="2432" y="14617"/>
                  <a:pt x="1520" y="13553"/>
                  <a:pt x="2280" y="13127"/>
                </a:cubicBezTo>
                <a:cubicBezTo>
                  <a:pt x="2485" y="13007"/>
                  <a:pt x="2746" y="12963"/>
                  <a:pt x="3023" y="12963"/>
                </a:cubicBezTo>
                <a:cubicBezTo>
                  <a:pt x="3447" y="12963"/>
                  <a:pt x="3907" y="13066"/>
                  <a:pt x="4256" y="13158"/>
                </a:cubicBezTo>
                <a:cubicBezTo>
                  <a:pt x="4284" y="13165"/>
                  <a:pt x="4311" y="13169"/>
                  <a:pt x="4336" y="13169"/>
                </a:cubicBezTo>
                <a:cubicBezTo>
                  <a:pt x="4613" y="13169"/>
                  <a:pt x="4719" y="12745"/>
                  <a:pt x="4469" y="12550"/>
                </a:cubicBezTo>
                <a:cubicBezTo>
                  <a:pt x="3374" y="11699"/>
                  <a:pt x="1885" y="11091"/>
                  <a:pt x="1216" y="9753"/>
                </a:cubicBezTo>
                <a:cubicBezTo>
                  <a:pt x="943" y="9267"/>
                  <a:pt x="517" y="8082"/>
                  <a:pt x="1064" y="7626"/>
                </a:cubicBezTo>
                <a:cubicBezTo>
                  <a:pt x="1197" y="7509"/>
                  <a:pt x="1360" y="7462"/>
                  <a:pt x="1535" y="7462"/>
                </a:cubicBezTo>
                <a:cubicBezTo>
                  <a:pt x="2042" y="7462"/>
                  <a:pt x="2655" y="7856"/>
                  <a:pt x="2949" y="8082"/>
                </a:cubicBezTo>
                <a:cubicBezTo>
                  <a:pt x="3012" y="8126"/>
                  <a:pt x="3078" y="8145"/>
                  <a:pt x="3141" y="8145"/>
                </a:cubicBezTo>
                <a:cubicBezTo>
                  <a:pt x="3380" y="8145"/>
                  <a:pt x="3573" y="7866"/>
                  <a:pt x="3405" y="7626"/>
                </a:cubicBezTo>
                <a:cubicBezTo>
                  <a:pt x="2615" y="6380"/>
                  <a:pt x="1855" y="5164"/>
                  <a:pt x="1490" y="3705"/>
                </a:cubicBezTo>
                <a:cubicBezTo>
                  <a:pt x="1250" y="2806"/>
                  <a:pt x="922" y="694"/>
                  <a:pt x="2341" y="694"/>
                </a:cubicBezTo>
                <a:close/>
                <a:moveTo>
                  <a:pt x="2162" y="0"/>
                </a:moveTo>
                <a:cubicBezTo>
                  <a:pt x="2021" y="0"/>
                  <a:pt x="1877" y="18"/>
                  <a:pt x="1733" y="57"/>
                </a:cubicBezTo>
                <a:cubicBezTo>
                  <a:pt x="365" y="452"/>
                  <a:pt x="365" y="2033"/>
                  <a:pt x="578" y="3188"/>
                </a:cubicBezTo>
                <a:cubicBezTo>
                  <a:pt x="760" y="4556"/>
                  <a:pt x="1368" y="5772"/>
                  <a:pt x="2098" y="6927"/>
                </a:cubicBezTo>
                <a:cubicBezTo>
                  <a:pt x="1879" y="6861"/>
                  <a:pt x="1660" y="6811"/>
                  <a:pt x="1418" y="6811"/>
                </a:cubicBezTo>
                <a:cubicBezTo>
                  <a:pt x="1324" y="6811"/>
                  <a:pt x="1227" y="6819"/>
                  <a:pt x="1125" y="6836"/>
                </a:cubicBezTo>
                <a:cubicBezTo>
                  <a:pt x="335" y="6896"/>
                  <a:pt x="1" y="7687"/>
                  <a:pt x="31" y="8386"/>
                </a:cubicBezTo>
                <a:cubicBezTo>
                  <a:pt x="122" y="9358"/>
                  <a:pt x="487" y="10270"/>
                  <a:pt x="1186" y="11000"/>
                </a:cubicBezTo>
                <a:cubicBezTo>
                  <a:pt x="1672" y="11547"/>
                  <a:pt x="2280" y="11942"/>
                  <a:pt x="2918" y="12337"/>
                </a:cubicBezTo>
                <a:cubicBezTo>
                  <a:pt x="1855" y="12367"/>
                  <a:pt x="882" y="12823"/>
                  <a:pt x="1368" y="14191"/>
                </a:cubicBezTo>
                <a:cubicBezTo>
                  <a:pt x="1976" y="15863"/>
                  <a:pt x="3618" y="16775"/>
                  <a:pt x="5198" y="17474"/>
                </a:cubicBezTo>
                <a:cubicBezTo>
                  <a:pt x="4256" y="17626"/>
                  <a:pt x="3405" y="17991"/>
                  <a:pt x="3678" y="19176"/>
                </a:cubicBezTo>
                <a:cubicBezTo>
                  <a:pt x="4074" y="20817"/>
                  <a:pt x="5806" y="21486"/>
                  <a:pt x="7265" y="22124"/>
                </a:cubicBezTo>
                <a:cubicBezTo>
                  <a:pt x="6748" y="22276"/>
                  <a:pt x="6232" y="22489"/>
                  <a:pt x="5897" y="22854"/>
                </a:cubicBezTo>
                <a:cubicBezTo>
                  <a:pt x="5198" y="23614"/>
                  <a:pt x="6536" y="24526"/>
                  <a:pt x="7022" y="24830"/>
                </a:cubicBezTo>
                <a:cubicBezTo>
                  <a:pt x="8238" y="25590"/>
                  <a:pt x="9727" y="25772"/>
                  <a:pt x="11125" y="25772"/>
                </a:cubicBezTo>
                <a:cubicBezTo>
                  <a:pt x="12524" y="25772"/>
                  <a:pt x="13800" y="25407"/>
                  <a:pt x="15168" y="25225"/>
                </a:cubicBezTo>
                <a:cubicBezTo>
                  <a:pt x="15502" y="25164"/>
                  <a:pt x="15502" y="24708"/>
                  <a:pt x="15229" y="24556"/>
                </a:cubicBezTo>
                <a:lnTo>
                  <a:pt x="15229" y="24556"/>
                </a:lnTo>
                <a:cubicBezTo>
                  <a:pt x="15248" y="24570"/>
                  <a:pt x="15254" y="24576"/>
                  <a:pt x="15251" y="24576"/>
                </a:cubicBezTo>
                <a:cubicBezTo>
                  <a:pt x="15237" y="24576"/>
                  <a:pt x="14950" y="24395"/>
                  <a:pt x="14925" y="24343"/>
                </a:cubicBezTo>
                <a:cubicBezTo>
                  <a:pt x="14621" y="24100"/>
                  <a:pt x="14408" y="23857"/>
                  <a:pt x="14135" y="23583"/>
                </a:cubicBezTo>
                <a:cubicBezTo>
                  <a:pt x="13223" y="22489"/>
                  <a:pt x="12979" y="21030"/>
                  <a:pt x="13131" y="19632"/>
                </a:cubicBezTo>
                <a:cubicBezTo>
                  <a:pt x="13283" y="18720"/>
                  <a:pt x="13527" y="17839"/>
                  <a:pt x="13648" y="16927"/>
                </a:cubicBezTo>
                <a:cubicBezTo>
                  <a:pt x="13709" y="16319"/>
                  <a:pt x="13800" y="15377"/>
                  <a:pt x="13435" y="14799"/>
                </a:cubicBezTo>
                <a:cubicBezTo>
                  <a:pt x="13189" y="14392"/>
                  <a:pt x="12917" y="14245"/>
                  <a:pt x="12636" y="14245"/>
                </a:cubicBezTo>
                <a:cubicBezTo>
                  <a:pt x="12225" y="14245"/>
                  <a:pt x="11796" y="14559"/>
                  <a:pt x="11399" y="14830"/>
                </a:cubicBezTo>
                <a:cubicBezTo>
                  <a:pt x="11429" y="14100"/>
                  <a:pt x="11733" y="13431"/>
                  <a:pt x="11824" y="12702"/>
                </a:cubicBezTo>
                <a:cubicBezTo>
                  <a:pt x="11916" y="11912"/>
                  <a:pt x="12007" y="10969"/>
                  <a:pt x="11703" y="10209"/>
                </a:cubicBezTo>
                <a:cubicBezTo>
                  <a:pt x="11431" y="9485"/>
                  <a:pt x="10965" y="9203"/>
                  <a:pt x="10439" y="9203"/>
                </a:cubicBezTo>
                <a:cubicBezTo>
                  <a:pt x="10083" y="9203"/>
                  <a:pt x="9700" y="9332"/>
                  <a:pt x="9332" y="9541"/>
                </a:cubicBezTo>
                <a:cubicBezTo>
                  <a:pt x="9271" y="9024"/>
                  <a:pt x="9271" y="8416"/>
                  <a:pt x="9241" y="7869"/>
                </a:cubicBezTo>
                <a:cubicBezTo>
                  <a:pt x="9150" y="6927"/>
                  <a:pt x="9089" y="5954"/>
                  <a:pt x="8815" y="5042"/>
                </a:cubicBezTo>
                <a:cubicBezTo>
                  <a:pt x="8572" y="4404"/>
                  <a:pt x="8329" y="3674"/>
                  <a:pt x="7660" y="3431"/>
                </a:cubicBezTo>
                <a:cubicBezTo>
                  <a:pt x="7571" y="3401"/>
                  <a:pt x="7481" y="3388"/>
                  <a:pt x="7390" y="3388"/>
                </a:cubicBezTo>
                <a:cubicBezTo>
                  <a:pt x="6928" y="3388"/>
                  <a:pt x="6466" y="3744"/>
                  <a:pt x="6110" y="4100"/>
                </a:cubicBezTo>
                <a:cubicBezTo>
                  <a:pt x="5654" y="3218"/>
                  <a:pt x="5168" y="2337"/>
                  <a:pt x="4529" y="1547"/>
                </a:cubicBezTo>
                <a:cubicBezTo>
                  <a:pt x="4000" y="831"/>
                  <a:pt x="3123" y="0"/>
                  <a:pt x="2162" y="0"/>
                </a:cubicBezTo>
                <a:close/>
              </a:path>
            </a:pathLst>
          </a:cu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91" name="Google Shape;2091;p34"/>
          <p:cNvGrpSpPr/>
          <p:nvPr/>
        </p:nvGrpSpPr>
        <p:grpSpPr>
          <a:xfrm>
            <a:off x="1493375" y="4755275"/>
            <a:ext cx="916475" cy="486750"/>
            <a:chOff x="6457825" y="2667475"/>
            <a:chExt cx="916475" cy="486750"/>
          </a:xfrm>
        </p:grpSpPr>
        <p:sp>
          <p:nvSpPr>
            <p:cNvPr id="2092" name="Google Shape;2092;p34"/>
            <p:cNvSpPr/>
            <p:nvPr/>
          </p:nvSpPr>
          <p:spPr>
            <a:xfrm>
              <a:off x="6457825" y="2667475"/>
              <a:ext cx="916475" cy="486750"/>
            </a:xfrm>
            <a:custGeom>
              <a:rect b="b" l="l" r="r" t="t"/>
              <a:pathLst>
                <a:path extrusionOk="0" h="19470" w="36659">
                  <a:moveTo>
                    <a:pt x="35285" y="4309"/>
                  </a:moveTo>
                  <a:cubicBezTo>
                    <a:pt x="35800" y="4309"/>
                    <a:pt x="35131" y="5419"/>
                    <a:pt x="34986" y="5564"/>
                  </a:cubicBezTo>
                  <a:cubicBezTo>
                    <a:pt x="34622" y="6020"/>
                    <a:pt x="34196" y="6385"/>
                    <a:pt x="33710" y="6749"/>
                  </a:cubicBezTo>
                  <a:cubicBezTo>
                    <a:pt x="32403" y="7601"/>
                    <a:pt x="30822" y="7965"/>
                    <a:pt x="29272" y="7965"/>
                  </a:cubicBezTo>
                  <a:lnTo>
                    <a:pt x="28846" y="7965"/>
                  </a:lnTo>
                  <a:cubicBezTo>
                    <a:pt x="28938" y="7965"/>
                    <a:pt x="29059" y="7904"/>
                    <a:pt x="29211" y="7904"/>
                  </a:cubicBezTo>
                  <a:cubicBezTo>
                    <a:pt x="30549" y="7752"/>
                    <a:pt x="31886" y="6993"/>
                    <a:pt x="32828" y="6142"/>
                  </a:cubicBezTo>
                  <a:cubicBezTo>
                    <a:pt x="33436" y="5564"/>
                    <a:pt x="34318" y="4470"/>
                    <a:pt x="35199" y="4318"/>
                  </a:cubicBezTo>
                  <a:cubicBezTo>
                    <a:pt x="35231" y="4312"/>
                    <a:pt x="35259" y="4309"/>
                    <a:pt x="35285" y="4309"/>
                  </a:cubicBezTo>
                  <a:close/>
                  <a:moveTo>
                    <a:pt x="21733" y="589"/>
                  </a:moveTo>
                  <a:cubicBezTo>
                    <a:pt x="23192" y="589"/>
                    <a:pt x="24705" y="854"/>
                    <a:pt x="25928" y="1765"/>
                  </a:cubicBezTo>
                  <a:cubicBezTo>
                    <a:pt x="27661" y="3041"/>
                    <a:pt x="28421" y="5230"/>
                    <a:pt x="28816" y="7266"/>
                  </a:cubicBezTo>
                  <a:cubicBezTo>
                    <a:pt x="28208" y="7297"/>
                    <a:pt x="27175" y="7418"/>
                    <a:pt x="27144" y="7996"/>
                  </a:cubicBezTo>
                  <a:cubicBezTo>
                    <a:pt x="27069" y="8520"/>
                    <a:pt x="27896" y="8613"/>
                    <a:pt x="28564" y="8613"/>
                  </a:cubicBezTo>
                  <a:cubicBezTo>
                    <a:pt x="28710" y="8613"/>
                    <a:pt x="28848" y="8609"/>
                    <a:pt x="28968" y="8604"/>
                  </a:cubicBezTo>
                  <a:lnTo>
                    <a:pt x="28968" y="8604"/>
                  </a:lnTo>
                  <a:cubicBezTo>
                    <a:pt x="29150" y="13528"/>
                    <a:pt x="25320" y="16932"/>
                    <a:pt x="20792" y="18087"/>
                  </a:cubicBezTo>
                  <a:cubicBezTo>
                    <a:pt x="19212" y="18496"/>
                    <a:pt x="17548" y="18706"/>
                    <a:pt x="15874" y="18706"/>
                  </a:cubicBezTo>
                  <a:cubicBezTo>
                    <a:pt x="12070" y="18706"/>
                    <a:pt x="8217" y="17622"/>
                    <a:pt x="5199" y="15321"/>
                  </a:cubicBezTo>
                  <a:cubicBezTo>
                    <a:pt x="3010" y="13619"/>
                    <a:pt x="183" y="10367"/>
                    <a:pt x="882" y="7388"/>
                  </a:cubicBezTo>
                  <a:cubicBezTo>
                    <a:pt x="1034" y="6719"/>
                    <a:pt x="1338" y="5929"/>
                    <a:pt x="1977" y="5655"/>
                  </a:cubicBezTo>
                  <a:cubicBezTo>
                    <a:pt x="2299" y="5511"/>
                    <a:pt x="2653" y="5464"/>
                    <a:pt x="3018" y="5464"/>
                  </a:cubicBezTo>
                  <a:cubicBezTo>
                    <a:pt x="3652" y="5464"/>
                    <a:pt x="4316" y="5606"/>
                    <a:pt x="4895" y="5625"/>
                  </a:cubicBezTo>
                  <a:cubicBezTo>
                    <a:pt x="5126" y="5646"/>
                    <a:pt x="5352" y="5656"/>
                    <a:pt x="5575" y="5656"/>
                  </a:cubicBezTo>
                  <a:cubicBezTo>
                    <a:pt x="7603" y="5656"/>
                    <a:pt x="9287" y="4821"/>
                    <a:pt x="11095" y="3862"/>
                  </a:cubicBezTo>
                  <a:cubicBezTo>
                    <a:pt x="14256" y="2433"/>
                    <a:pt x="17570" y="883"/>
                    <a:pt x="21004" y="610"/>
                  </a:cubicBezTo>
                  <a:cubicBezTo>
                    <a:pt x="21245" y="596"/>
                    <a:pt x="21488" y="589"/>
                    <a:pt x="21733" y="589"/>
                  </a:cubicBezTo>
                  <a:close/>
                  <a:moveTo>
                    <a:pt x="21787" y="0"/>
                  </a:moveTo>
                  <a:cubicBezTo>
                    <a:pt x="21729" y="0"/>
                    <a:pt x="21671" y="1"/>
                    <a:pt x="21612" y="2"/>
                  </a:cubicBezTo>
                  <a:cubicBezTo>
                    <a:pt x="17874" y="93"/>
                    <a:pt x="14256" y="1734"/>
                    <a:pt x="10822" y="3284"/>
                  </a:cubicBezTo>
                  <a:cubicBezTo>
                    <a:pt x="9302" y="4044"/>
                    <a:pt x="7843" y="4926"/>
                    <a:pt x="6110" y="5078"/>
                  </a:cubicBezTo>
                  <a:cubicBezTo>
                    <a:pt x="6004" y="5085"/>
                    <a:pt x="5897" y="5089"/>
                    <a:pt x="5789" y="5089"/>
                  </a:cubicBezTo>
                  <a:cubicBezTo>
                    <a:pt x="4925" y="5089"/>
                    <a:pt x="4015" y="4873"/>
                    <a:pt x="3123" y="4873"/>
                  </a:cubicBezTo>
                  <a:cubicBezTo>
                    <a:pt x="2788" y="4873"/>
                    <a:pt x="2455" y="4903"/>
                    <a:pt x="2129" y="4986"/>
                  </a:cubicBezTo>
                  <a:cubicBezTo>
                    <a:pt x="578" y="5412"/>
                    <a:pt x="1" y="7236"/>
                    <a:pt x="122" y="8725"/>
                  </a:cubicBezTo>
                  <a:cubicBezTo>
                    <a:pt x="457" y="12281"/>
                    <a:pt x="3527" y="15443"/>
                    <a:pt x="6536" y="17114"/>
                  </a:cubicBezTo>
                  <a:cubicBezTo>
                    <a:pt x="9364" y="18660"/>
                    <a:pt x="12660" y="19470"/>
                    <a:pt x="15937" y="19470"/>
                  </a:cubicBezTo>
                  <a:cubicBezTo>
                    <a:pt x="17944" y="19470"/>
                    <a:pt x="19944" y="19166"/>
                    <a:pt x="21825" y="18543"/>
                  </a:cubicBezTo>
                  <a:cubicBezTo>
                    <a:pt x="24013" y="17844"/>
                    <a:pt x="26141" y="16628"/>
                    <a:pt x="27631" y="14804"/>
                  </a:cubicBezTo>
                  <a:cubicBezTo>
                    <a:pt x="29029" y="13041"/>
                    <a:pt x="29637" y="10883"/>
                    <a:pt x="29576" y="8664"/>
                  </a:cubicBezTo>
                  <a:cubicBezTo>
                    <a:pt x="31248" y="8604"/>
                    <a:pt x="32919" y="8208"/>
                    <a:pt x="34226" y="7205"/>
                  </a:cubicBezTo>
                  <a:cubicBezTo>
                    <a:pt x="34956" y="6658"/>
                    <a:pt x="36658" y="5260"/>
                    <a:pt x="35989" y="4166"/>
                  </a:cubicBezTo>
                  <a:cubicBezTo>
                    <a:pt x="35791" y="3835"/>
                    <a:pt x="35531" y="3710"/>
                    <a:pt x="35248" y="3710"/>
                  </a:cubicBezTo>
                  <a:cubicBezTo>
                    <a:pt x="34619" y="3710"/>
                    <a:pt x="33876" y="4326"/>
                    <a:pt x="33436" y="4683"/>
                  </a:cubicBezTo>
                  <a:cubicBezTo>
                    <a:pt x="32220" y="5746"/>
                    <a:pt x="31035" y="6932"/>
                    <a:pt x="29363" y="7266"/>
                  </a:cubicBezTo>
                  <a:cubicBezTo>
                    <a:pt x="29029" y="5138"/>
                    <a:pt x="28178" y="2859"/>
                    <a:pt x="26475" y="1491"/>
                  </a:cubicBezTo>
                  <a:cubicBezTo>
                    <a:pt x="25153" y="433"/>
                    <a:pt x="23489" y="0"/>
                    <a:pt x="21787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3" name="Google Shape;2093;p34"/>
            <p:cNvSpPr/>
            <p:nvPr/>
          </p:nvSpPr>
          <p:spPr>
            <a:xfrm>
              <a:off x="6835200" y="2915100"/>
              <a:ext cx="330000" cy="196000"/>
            </a:xfrm>
            <a:custGeom>
              <a:rect b="b" l="l" r="r" t="t"/>
              <a:pathLst>
                <a:path extrusionOk="0" h="7840" w="13200">
                  <a:moveTo>
                    <a:pt x="12727" y="0"/>
                  </a:moveTo>
                  <a:cubicBezTo>
                    <a:pt x="12643" y="0"/>
                    <a:pt x="12562" y="38"/>
                    <a:pt x="12505" y="127"/>
                  </a:cubicBezTo>
                  <a:cubicBezTo>
                    <a:pt x="11168" y="2224"/>
                    <a:pt x="9405" y="4200"/>
                    <a:pt x="7247" y="5446"/>
                  </a:cubicBezTo>
                  <a:cubicBezTo>
                    <a:pt x="5559" y="6459"/>
                    <a:pt x="3494" y="7183"/>
                    <a:pt x="1506" y="7183"/>
                  </a:cubicBezTo>
                  <a:cubicBezTo>
                    <a:pt x="1167" y="7183"/>
                    <a:pt x="831" y="7162"/>
                    <a:pt x="499" y="7118"/>
                  </a:cubicBezTo>
                  <a:cubicBezTo>
                    <a:pt x="479" y="7115"/>
                    <a:pt x="460" y="7114"/>
                    <a:pt x="442" y="7114"/>
                  </a:cubicBezTo>
                  <a:cubicBezTo>
                    <a:pt x="39" y="7114"/>
                    <a:pt x="1" y="7727"/>
                    <a:pt x="408" y="7756"/>
                  </a:cubicBezTo>
                  <a:cubicBezTo>
                    <a:pt x="786" y="7813"/>
                    <a:pt x="1174" y="7839"/>
                    <a:pt x="1566" y="7839"/>
                  </a:cubicBezTo>
                  <a:cubicBezTo>
                    <a:pt x="3721" y="7839"/>
                    <a:pt x="6010" y="7034"/>
                    <a:pt x="7733" y="5902"/>
                  </a:cubicBezTo>
                  <a:cubicBezTo>
                    <a:pt x="9861" y="4504"/>
                    <a:pt x="11624" y="2650"/>
                    <a:pt x="13022" y="522"/>
                  </a:cubicBezTo>
                  <a:cubicBezTo>
                    <a:pt x="13200" y="278"/>
                    <a:pt x="12954" y="0"/>
                    <a:pt x="12727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4" name="Google Shape;2094;p34"/>
            <p:cNvSpPr/>
            <p:nvPr/>
          </p:nvSpPr>
          <p:spPr>
            <a:xfrm>
              <a:off x="6547500" y="2975375"/>
              <a:ext cx="246550" cy="122350"/>
            </a:xfrm>
            <a:custGeom>
              <a:rect b="b" l="l" r="r" t="t"/>
              <a:pathLst>
                <a:path extrusionOk="0" h="4894" w="9862">
                  <a:moveTo>
                    <a:pt x="484" y="0"/>
                  </a:moveTo>
                  <a:cubicBezTo>
                    <a:pt x="247" y="0"/>
                    <a:pt x="0" y="314"/>
                    <a:pt x="183" y="543"/>
                  </a:cubicBezTo>
                  <a:cubicBezTo>
                    <a:pt x="2341" y="3431"/>
                    <a:pt x="5867" y="4798"/>
                    <a:pt x="9362" y="4890"/>
                  </a:cubicBezTo>
                  <a:cubicBezTo>
                    <a:pt x="9381" y="4892"/>
                    <a:pt x="9400" y="4893"/>
                    <a:pt x="9417" y="4893"/>
                  </a:cubicBezTo>
                  <a:cubicBezTo>
                    <a:pt x="9823" y="4893"/>
                    <a:pt x="9861" y="4251"/>
                    <a:pt x="9454" y="4251"/>
                  </a:cubicBezTo>
                  <a:cubicBezTo>
                    <a:pt x="6110" y="4160"/>
                    <a:pt x="2767" y="2853"/>
                    <a:pt x="700" y="117"/>
                  </a:cubicBezTo>
                  <a:cubicBezTo>
                    <a:pt x="639" y="34"/>
                    <a:pt x="562" y="0"/>
                    <a:pt x="484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95" name="Google Shape;2095;p34"/>
          <p:cNvSpPr/>
          <p:nvPr/>
        </p:nvSpPr>
        <p:spPr>
          <a:xfrm>
            <a:off x="4773900" y="-232325"/>
            <a:ext cx="790325" cy="577800"/>
          </a:xfrm>
          <a:custGeom>
            <a:rect b="b" l="l" r="r" t="t"/>
            <a:pathLst>
              <a:path extrusionOk="0" h="23112" w="31613">
                <a:moveTo>
                  <a:pt x="1804" y="16489"/>
                </a:moveTo>
                <a:cubicBezTo>
                  <a:pt x="1990" y="16489"/>
                  <a:pt x="2199" y="16510"/>
                  <a:pt x="2432" y="16550"/>
                </a:cubicBezTo>
                <a:cubicBezTo>
                  <a:pt x="3861" y="16733"/>
                  <a:pt x="5745" y="17614"/>
                  <a:pt x="6900" y="18222"/>
                </a:cubicBezTo>
                <a:lnTo>
                  <a:pt x="6900" y="18465"/>
                </a:lnTo>
                <a:cubicBezTo>
                  <a:pt x="5941" y="18681"/>
                  <a:pt x="4566" y="18916"/>
                  <a:pt x="3342" y="18916"/>
                </a:cubicBezTo>
                <a:cubicBezTo>
                  <a:pt x="3014" y="18916"/>
                  <a:pt x="2697" y="18899"/>
                  <a:pt x="2402" y="18860"/>
                </a:cubicBezTo>
                <a:cubicBezTo>
                  <a:pt x="882" y="18617"/>
                  <a:pt x="730" y="17948"/>
                  <a:pt x="730" y="17462"/>
                </a:cubicBezTo>
                <a:cubicBezTo>
                  <a:pt x="730" y="17097"/>
                  <a:pt x="791" y="16885"/>
                  <a:pt x="973" y="16733"/>
                </a:cubicBezTo>
                <a:cubicBezTo>
                  <a:pt x="1156" y="16571"/>
                  <a:pt x="1433" y="16489"/>
                  <a:pt x="1804" y="16489"/>
                </a:cubicBezTo>
                <a:close/>
                <a:moveTo>
                  <a:pt x="25466" y="698"/>
                </a:moveTo>
                <a:cubicBezTo>
                  <a:pt x="25675" y="698"/>
                  <a:pt x="25879" y="714"/>
                  <a:pt x="26080" y="745"/>
                </a:cubicBezTo>
                <a:cubicBezTo>
                  <a:pt x="29089" y="1140"/>
                  <a:pt x="30852" y="4878"/>
                  <a:pt x="30457" y="10198"/>
                </a:cubicBezTo>
                <a:cubicBezTo>
                  <a:pt x="30001" y="16733"/>
                  <a:pt x="22493" y="21140"/>
                  <a:pt x="18724" y="21930"/>
                </a:cubicBezTo>
                <a:cubicBezTo>
                  <a:pt x="18268" y="22052"/>
                  <a:pt x="17205" y="22234"/>
                  <a:pt x="15928" y="22356"/>
                </a:cubicBezTo>
                <a:cubicBezTo>
                  <a:pt x="15685" y="21657"/>
                  <a:pt x="14682" y="21414"/>
                  <a:pt x="13831" y="21140"/>
                </a:cubicBezTo>
                <a:cubicBezTo>
                  <a:pt x="13284" y="20988"/>
                  <a:pt x="12463" y="20806"/>
                  <a:pt x="12463" y="20532"/>
                </a:cubicBezTo>
                <a:cubicBezTo>
                  <a:pt x="12463" y="20350"/>
                  <a:pt x="12797" y="20228"/>
                  <a:pt x="13314" y="20076"/>
                </a:cubicBezTo>
                <a:cubicBezTo>
                  <a:pt x="14013" y="19894"/>
                  <a:pt x="14955" y="19620"/>
                  <a:pt x="14834" y="18587"/>
                </a:cubicBezTo>
                <a:cubicBezTo>
                  <a:pt x="14743" y="17645"/>
                  <a:pt x="13709" y="17493"/>
                  <a:pt x="12919" y="17371"/>
                </a:cubicBezTo>
                <a:cubicBezTo>
                  <a:pt x="12402" y="17310"/>
                  <a:pt x="11885" y="17219"/>
                  <a:pt x="11855" y="17037"/>
                </a:cubicBezTo>
                <a:cubicBezTo>
                  <a:pt x="11794" y="16885"/>
                  <a:pt x="12098" y="16581"/>
                  <a:pt x="12372" y="16307"/>
                </a:cubicBezTo>
                <a:cubicBezTo>
                  <a:pt x="12828" y="15851"/>
                  <a:pt x="13375" y="15274"/>
                  <a:pt x="13375" y="14514"/>
                </a:cubicBezTo>
                <a:cubicBezTo>
                  <a:pt x="13375" y="14027"/>
                  <a:pt x="13101" y="13541"/>
                  <a:pt x="12615" y="12994"/>
                </a:cubicBezTo>
                <a:cubicBezTo>
                  <a:pt x="13952" y="12447"/>
                  <a:pt x="15350" y="11565"/>
                  <a:pt x="16384" y="9954"/>
                </a:cubicBezTo>
                <a:cubicBezTo>
                  <a:pt x="17205" y="8647"/>
                  <a:pt x="17782" y="7462"/>
                  <a:pt x="18268" y="6398"/>
                </a:cubicBezTo>
                <a:cubicBezTo>
                  <a:pt x="19454" y="3875"/>
                  <a:pt x="20244" y="2264"/>
                  <a:pt x="23527" y="1079"/>
                </a:cubicBezTo>
                <a:cubicBezTo>
                  <a:pt x="24207" y="830"/>
                  <a:pt x="24854" y="698"/>
                  <a:pt x="25466" y="698"/>
                </a:cubicBezTo>
                <a:close/>
                <a:moveTo>
                  <a:pt x="11916" y="13389"/>
                </a:moveTo>
                <a:cubicBezTo>
                  <a:pt x="12432" y="13845"/>
                  <a:pt x="12676" y="14271"/>
                  <a:pt x="12676" y="14635"/>
                </a:cubicBezTo>
                <a:cubicBezTo>
                  <a:pt x="12676" y="15122"/>
                  <a:pt x="12311" y="15547"/>
                  <a:pt x="11885" y="15942"/>
                </a:cubicBezTo>
                <a:cubicBezTo>
                  <a:pt x="11490" y="16307"/>
                  <a:pt x="11095" y="16733"/>
                  <a:pt x="11156" y="17219"/>
                </a:cubicBezTo>
                <a:cubicBezTo>
                  <a:pt x="11277" y="17948"/>
                  <a:pt x="12068" y="18009"/>
                  <a:pt x="12797" y="18131"/>
                </a:cubicBezTo>
                <a:cubicBezTo>
                  <a:pt x="13587" y="18252"/>
                  <a:pt x="14135" y="18313"/>
                  <a:pt x="14165" y="18769"/>
                </a:cubicBezTo>
                <a:cubicBezTo>
                  <a:pt x="14195" y="19164"/>
                  <a:pt x="13922" y="19316"/>
                  <a:pt x="13101" y="19529"/>
                </a:cubicBezTo>
                <a:cubicBezTo>
                  <a:pt x="12493" y="19711"/>
                  <a:pt x="11733" y="19955"/>
                  <a:pt x="11764" y="20684"/>
                </a:cubicBezTo>
                <a:cubicBezTo>
                  <a:pt x="11825" y="21383"/>
                  <a:pt x="12676" y="21626"/>
                  <a:pt x="13618" y="21900"/>
                </a:cubicBezTo>
                <a:cubicBezTo>
                  <a:pt x="14256" y="22052"/>
                  <a:pt x="14894" y="22234"/>
                  <a:pt x="15138" y="22508"/>
                </a:cubicBezTo>
                <a:cubicBezTo>
                  <a:pt x="14820" y="22527"/>
                  <a:pt x="14490" y="22537"/>
                  <a:pt x="14153" y="22537"/>
                </a:cubicBezTo>
                <a:cubicBezTo>
                  <a:pt x="13425" y="22537"/>
                  <a:pt x="12664" y="22490"/>
                  <a:pt x="11916" y="22386"/>
                </a:cubicBezTo>
                <a:cubicBezTo>
                  <a:pt x="9302" y="21991"/>
                  <a:pt x="7812" y="20897"/>
                  <a:pt x="7539" y="19043"/>
                </a:cubicBezTo>
                <a:cubicBezTo>
                  <a:pt x="7934" y="18952"/>
                  <a:pt x="8177" y="18891"/>
                  <a:pt x="8207" y="18891"/>
                </a:cubicBezTo>
                <a:cubicBezTo>
                  <a:pt x="8299" y="18860"/>
                  <a:pt x="8420" y="18739"/>
                  <a:pt x="8420" y="18617"/>
                </a:cubicBezTo>
                <a:cubicBezTo>
                  <a:pt x="8420" y="18496"/>
                  <a:pt x="8390" y="18344"/>
                  <a:pt x="8268" y="18283"/>
                </a:cubicBezTo>
                <a:cubicBezTo>
                  <a:pt x="8238" y="18252"/>
                  <a:pt x="7964" y="18100"/>
                  <a:pt x="7508" y="17857"/>
                </a:cubicBezTo>
                <a:cubicBezTo>
                  <a:pt x="7812" y="15213"/>
                  <a:pt x="9454" y="14483"/>
                  <a:pt x="11521" y="13572"/>
                </a:cubicBezTo>
                <a:cubicBezTo>
                  <a:pt x="11673" y="13511"/>
                  <a:pt x="11764" y="13450"/>
                  <a:pt x="11916" y="13389"/>
                </a:cubicBezTo>
                <a:close/>
                <a:moveTo>
                  <a:pt x="25604" y="0"/>
                </a:moveTo>
                <a:cubicBezTo>
                  <a:pt x="24885" y="0"/>
                  <a:pt x="24124" y="143"/>
                  <a:pt x="23345" y="441"/>
                </a:cubicBezTo>
                <a:cubicBezTo>
                  <a:pt x="19819" y="1717"/>
                  <a:pt x="18907" y="3663"/>
                  <a:pt x="17721" y="6094"/>
                </a:cubicBezTo>
                <a:cubicBezTo>
                  <a:pt x="17235" y="7128"/>
                  <a:pt x="16688" y="8283"/>
                  <a:pt x="15867" y="9590"/>
                </a:cubicBezTo>
                <a:cubicBezTo>
                  <a:pt x="14651" y="11444"/>
                  <a:pt x="12949" y="12204"/>
                  <a:pt x="11308" y="12933"/>
                </a:cubicBezTo>
                <a:cubicBezTo>
                  <a:pt x="9302" y="13815"/>
                  <a:pt x="7356" y="14666"/>
                  <a:pt x="7022" y="17493"/>
                </a:cubicBezTo>
                <a:cubicBezTo>
                  <a:pt x="5806" y="16885"/>
                  <a:pt x="4013" y="16094"/>
                  <a:pt x="2584" y="15882"/>
                </a:cubicBezTo>
                <a:cubicBezTo>
                  <a:pt x="2376" y="15860"/>
                  <a:pt x="2178" y="15849"/>
                  <a:pt x="1992" y="15849"/>
                </a:cubicBezTo>
                <a:cubicBezTo>
                  <a:pt x="1390" y="15849"/>
                  <a:pt x="910" y="15968"/>
                  <a:pt x="609" y="16246"/>
                </a:cubicBezTo>
                <a:cubicBezTo>
                  <a:pt x="213" y="16489"/>
                  <a:pt x="61" y="16915"/>
                  <a:pt x="31" y="17401"/>
                </a:cubicBezTo>
                <a:cubicBezTo>
                  <a:pt x="1" y="18222"/>
                  <a:pt x="365" y="19225"/>
                  <a:pt x="2280" y="19499"/>
                </a:cubicBezTo>
                <a:cubicBezTo>
                  <a:pt x="2626" y="19555"/>
                  <a:pt x="2996" y="19579"/>
                  <a:pt x="3375" y="19579"/>
                </a:cubicBezTo>
                <a:cubicBezTo>
                  <a:pt x="4627" y="19579"/>
                  <a:pt x="5988" y="19321"/>
                  <a:pt x="6992" y="19134"/>
                </a:cubicBezTo>
                <a:cubicBezTo>
                  <a:pt x="7326" y="21201"/>
                  <a:pt x="8998" y="22538"/>
                  <a:pt x="11916" y="22964"/>
                </a:cubicBezTo>
                <a:cubicBezTo>
                  <a:pt x="12649" y="23070"/>
                  <a:pt x="13397" y="23111"/>
                  <a:pt x="14121" y="23111"/>
                </a:cubicBezTo>
                <a:cubicBezTo>
                  <a:pt x="16310" y="23111"/>
                  <a:pt x="18282" y="22728"/>
                  <a:pt x="18968" y="22569"/>
                </a:cubicBezTo>
                <a:cubicBezTo>
                  <a:pt x="22068" y="21930"/>
                  <a:pt x="30731" y="17766"/>
                  <a:pt x="31217" y="10228"/>
                </a:cubicBezTo>
                <a:cubicBezTo>
                  <a:pt x="31612" y="4544"/>
                  <a:pt x="29667" y="532"/>
                  <a:pt x="26293" y="45"/>
                </a:cubicBezTo>
                <a:cubicBezTo>
                  <a:pt x="26068" y="16"/>
                  <a:pt x="25838" y="0"/>
                  <a:pt x="25604" y="0"/>
                </a:cubicBezTo>
                <a:close/>
              </a:path>
            </a:pathLst>
          </a:cu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96" name="Google Shape;2096;p34"/>
          <p:cNvGrpSpPr/>
          <p:nvPr/>
        </p:nvGrpSpPr>
        <p:grpSpPr>
          <a:xfrm>
            <a:off x="4479625" y="4408488"/>
            <a:ext cx="652025" cy="542550"/>
            <a:chOff x="2317175" y="2638300"/>
            <a:chExt cx="652025" cy="542550"/>
          </a:xfrm>
        </p:grpSpPr>
        <p:sp>
          <p:nvSpPr>
            <p:cNvPr id="2097" name="Google Shape;2097;p34"/>
            <p:cNvSpPr/>
            <p:nvPr/>
          </p:nvSpPr>
          <p:spPr>
            <a:xfrm>
              <a:off x="2487400" y="2638300"/>
              <a:ext cx="481800" cy="418625"/>
            </a:xfrm>
            <a:custGeom>
              <a:rect b="b" l="l" r="r" t="t"/>
              <a:pathLst>
                <a:path extrusionOk="0" h="16745" w="19272">
                  <a:moveTo>
                    <a:pt x="10798" y="689"/>
                  </a:moveTo>
                  <a:cubicBezTo>
                    <a:pt x="11131" y="689"/>
                    <a:pt x="11482" y="753"/>
                    <a:pt x="11855" y="895"/>
                  </a:cubicBezTo>
                  <a:cubicBezTo>
                    <a:pt x="12159" y="1017"/>
                    <a:pt x="12463" y="1169"/>
                    <a:pt x="12797" y="1412"/>
                  </a:cubicBezTo>
                  <a:cubicBezTo>
                    <a:pt x="16596" y="3874"/>
                    <a:pt x="14833" y="6731"/>
                    <a:pt x="14742" y="6853"/>
                  </a:cubicBezTo>
                  <a:cubicBezTo>
                    <a:pt x="14651" y="6944"/>
                    <a:pt x="14651" y="7035"/>
                    <a:pt x="14712" y="7157"/>
                  </a:cubicBezTo>
                  <a:cubicBezTo>
                    <a:pt x="14742" y="7217"/>
                    <a:pt x="14833" y="7309"/>
                    <a:pt x="14894" y="7339"/>
                  </a:cubicBezTo>
                  <a:lnTo>
                    <a:pt x="14955" y="7369"/>
                  </a:lnTo>
                  <a:cubicBezTo>
                    <a:pt x="15229" y="7491"/>
                    <a:pt x="17599" y="8403"/>
                    <a:pt x="18298" y="10105"/>
                  </a:cubicBezTo>
                  <a:cubicBezTo>
                    <a:pt x="18602" y="10834"/>
                    <a:pt x="18572" y="11594"/>
                    <a:pt x="18238" y="12415"/>
                  </a:cubicBezTo>
                  <a:cubicBezTo>
                    <a:pt x="17284" y="14608"/>
                    <a:pt x="16032" y="15198"/>
                    <a:pt x="14675" y="15198"/>
                  </a:cubicBezTo>
                  <a:cubicBezTo>
                    <a:pt x="13869" y="15198"/>
                    <a:pt x="13027" y="14990"/>
                    <a:pt x="12189" y="14786"/>
                  </a:cubicBezTo>
                  <a:cubicBezTo>
                    <a:pt x="11412" y="14601"/>
                    <a:pt x="10669" y="14416"/>
                    <a:pt x="9994" y="14416"/>
                  </a:cubicBezTo>
                  <a:cubicBezTo>
                    <a:pt x="9560" y="14416"/>
                    <a:pt x="9153" y="14492"/>
                    <a:pt x="8785" y="14695"/>
                  </a:cubicBezTo>
                  <a:cubicBezTo>
                    <a:pt x="7472" y="15455"/>
                    <a:pt x="5653" y="16093"/>
                    <a:pt x="4148" y="16093"/>
                  </a:cubicBezTo>
                  <a:cubicBezTo>
                    <a:pt x="3667" y="16093"/>
                    <a:pt x="3217" y="16027"/>
                    <a:pt x="2827" y="15880"/>
                  </a:cubicBezTo>
                  <a:cubicBezTo>
                    <a:pt x="2006" y="15576"/>
                    <a:pt x="1520" y="14968"/>
                    <a:pt x="1307" y="14056"/>
                  </a:cubicBezTo>
                  <a:cubicBezTo>
                    <a:pt x="730" y="11746"/>
                    <a:pt x="2736" y="9619"/>
                    <a:pt x="4347" y="7947"/>
                  </a:cubicBezTo>
                  <a:cubicBezTo>
                    <a:pt x="5137" y="7096"/>
                    <a:pt x="5806" y="6427"/>
                    <a:pt x="6171" y="5728"/>
                  </a:cubicBezTo>
                  <a:cubicBezTo>
                    <a:pt x="6231" y="5546"/>
                    <a:pt x="6353" y="5363"/>
                    <a:pt x="6475" y="5120"/>
                  </a:cubicBezTo>
                  <a:cubicBezTo>
                    <a:pt x="7291" y="3407"/>
                    <a:pt x="8634" y="689"/>
                    <a:pt x="10798" y="689"/>
                  </a:cubicBezTo>
                  <a:close/>
                  <a:moveTo>
                    <a:pt x="10730" y="0"/>
                  </a:moveTo>
                  <a:cubicBezTo>
                    <a:pt x="8196" y="0"/>
                    <a:pt x="6704" y="3062"/>
                    <a:pt x="5867" y="4816"/>
                  </a:cubicBezTo>
                  <a:cubicBezTo>
                    <a:pt x="5745" y="5059"/>
                    <a:pt x="5623" y="5242"/>
                    <a:pt x="5563" y="5424"/>
                  </a:cubicBezTo>
                  <a:cubicBezTo>
                    <a:pt x="5259" y="6002"/>
                    <a:pt x="4560" y="6731"/>
                    <a:pt x="3830" y="7491"/>
                  </a:cubicBezTo>
                  <a:cubicBezTo>
                    <a:pt x="2128" y="9315"/>
                    <a:pt x="0" y="11564"/>
                    <a:pt x="639" y="14208"/>
                  </a:cubicBezTo>
                  <a:cubicBezTo>
                    <a:pt x="912" y="15363"/>
                    <a:pt x="1550" y="16123"/>
                    <a:pt x="2554" y="16488"/>
                  </a:cubicBezTo>
                  <a:cubicBezTo>
                    <a:pt x="3032" y="16668"/>
                    <a:pt x="3556" y="16744"/>
                    <a:pt x="4098" y="16744"/>
                  </a:cubicBezTo>
                  <a:cubicBezTo>
                    <a:pt x="5931" y="16744"/>
                    <a:pt x="7962" y="15875"/>
                    <a:pt x="9089" y="15242"/>
                  </a:cubicBezTo>
                  <a:cubicBezTo>
                    <a:pt x="9358" y="15084"/>
                    <a:pt x="9674" y="15023"/>
                    <a:pt x="10021" y="15023"/>
                  </a:cubicBezTo>
                  <a:cubicBezTo>
                    <a:pt x="10613" y="15023"/>
                    <a:pt x="11298" y="15202"/>
                    <a:pt x="12007" y="15394"/>
                  </a:cubicBezTo>
                  <a:cubicBezTo>
                    <a:pt x="12843" y="15608"/>
                    <a:pt x="13755" y="15840"/>
                    <a:pt x="14661" y="15840"/>
                  </a:cubicBezTo>
                  <a:cubicBezTo>
                    <a:pt x="16192" y="15840"/>
                    <a:pt x="17708" y="15179"/>
                    <a:pt x="18815" y="12658"/>
                  </a:cubicBezTo>
                  <a:cubicBezTo>
                    <a:pt x="19210" y="11655"/>
                    <a:pt x="19271" y="10713"/>
                    <a:pt x="18876" y="9801"/>
                  </a:cubicBezTo>
                  <a:cubicBezTo>
                    <a:pt x="18177" y="8160"/>
                    <a:pt x="16262" y="7187"/>
                    <a:pt x="15472" y="6853"/>
                  </a:cubicBezTo>
                  <a:cubicBezTo>
                    <a:pt x="15867" y="5880"/>
                    <a:pt x="16688" y="3144"/>
                    <a:pt x="13131" y="834"/>
                  </a:cubicBezTo>
                  <a:cubicBezTo>
                    <a:pt x="12766" y="621"/>
                    <a:pt x="12371" y="409"/>
                    <a:pt x="12037" y="257"/>
                  </a:cubicBezTo>
                  <a:cubicBezTo>
                    <a:pt x="11573" y="80"/>
                    <a:pt x="11138" y="0"/>
                    <a:pt x="10730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8" name="Google Shape;2098;p34"/>
            <p:cNvSpPr/>
            <p:nvPr/>
          </p:nvSpPr>
          <p:spPr>
            <a:xfrm>
              <a:off x="2613850" y="2873975"/>
              <a:ext cx="308225" cy="150025"/>
            </a:xfrm>
            <a:custGeom>
              <a:rect b="b" l="l" r="r" t="t"/>
              <a:pathLst>
                <a:path extrusionOk="0" h="6001" w="12329">
                  <a:moveTo>
                    <a:pt x="11537" y="0"/>
                  </a:moveTo>
                  <a:cubicBezTo>
                    <a:pt x="11349" y="0"/>
                    <a:pt x="11166" y="134"/>
                    <a:pt x="11234" y="374"/>
                  </a:cubicBezTo>
                  <a:cubicBezTo>
                    <a:pt x="11569" y="1590"/>
                    <a:pt x="11660" y="2988"/>
                    <a:pt x="10414" y="3717"/>
                  </a:cubicBezTo>
                  <a:cubicBezTo>
                    <a:pt x="9860" y="4050"/>
                    <a:pt x="9218" y="4161"/>
                    <a:pt x="8556" y="4161"/>
                  </a:cubicBezTo>
                  <a:cubicBezTo>
                    <a:pt x="7766" y="4161"/>
                    <a:pt x="6947" y="4002"/>
                    <a:pt x="6219" y="3869"/>
                  </a:cubicBezTo>
                  <a:cubicBezTo>
                    <a:pt x="5536" y="3756"/>
                    <a:pt x="4864" y="3606"/>
                    <a:pt x="4198" y="3606"/>
                  </a:cubicBezTo>
                  <a:cubicBezTo>
                    <a:pt x="3796" y="3606"/>
                    <a:pt x="3397" y="3660"/>
                    <a:pt x="2997" y="3809"/>
                  </a:cubicBezTo>
                  <a:cubicBezTo>
                    <a:pt x="2024" y="4143"/>
                    <a:pt x="1295" y="4964"/>
                    <a:pt x="292" y="5389"/>
                  </a:cubicBezTo>
                  <a:cubicBezTo>
                    <a:pt x="0" y="5522"/>
                    <a:pt x="171" y="6001"/>
                    <a:pt x="461" y="6001"/>
                  </a:cubicBezTo>
                  <a:cubicBezTo>
                    <a:pt x="504" y="6001"/>
                    <a:pt x="549" y="5990"/>
                    <a:pt x="596" y="5967"/>
                  </a:cubicBezTo>
                  <a:cubicBezTo>
                    <a:pt x="1721" y="5511"/>
                    <a:pt x="2572" y="4477"/>
                    <a:pt x="3787" y="4265"/>
                  </a:cubicBezTo>
                  <a:cubicBezTo>
                    <a:pt x="3934" y="4239"/>
                    <a:pt x="4085" y="4228"/>
                    <a:pt x="4237" y="4228"/>
                  </a:cubicBezTo>
                  <a:cubicBezTo>
                    <a:pt x="4812" y="4228"/>
                    <a:pt x="5411" y="4381"/>
                    <a:pt x="5915" y="4477"/>
                  </a:cubicBezTo>
                  <a:cubicBezTo>
                    <a:pt x="6675" y="4629"/>
                    <a:pt x="7496" y="4781"/>
                    <a:pt x="8286" y="4812"/>
                  </a:cubicBezTo>
                  <a:cubicBezTo>
                    <a:pt x="8419" y="4822"/>
                    <a:pt x="8552" y="4827"/>
                    <a:pt x="8685" y="4827"/>
                  </a:cubicBezTo>
                  <a:cubicBezTo>
                    <a:pt x="9739" y="4827"/>
                    <a:pt x="10779" y="4497"/>
                    <a:pt x="11508" y="3687"/>
                  </a:cubicBezTo>
                  <a:cubicBezTo>
                    <a:pt x="12329" y="2775"/>
                    <a:pt x="12207" y="1316"/>
                    <a:pt x="11873" y="252"/>
                  </a:cubicBezTo>
                  <a:cubicBezTo>
                    <a:pt x="11833" y="80"/>
                    <a:pt x="11683" y="0"/>
                    <a:pt x="11537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9" name="Google Shape;2099;p34"/>
            <p:cNvSpPr/>
            <p:nvPr/>
          </p:nvSpPr>
          <p:spPr>
            <a:xfrm>
              <a:off x="2379500" y="2986150"/>
              <a:ext cx="157300" cy="194700"/>
            </a:xfrm>
            <a:custGeom>
              <a:rect b="b" l="l" r="r" t="t"/>
              <a:pathLst>
                <a:path extrusionOk="0" h="7788" w="6292">
                  <a:moveTo>
                    <a:pt x="4255" y="1510"/>
                  </a:moveTo>
                  <a:lnTo>
                    <a:pt x="4255" y="1510"/>
                  </a:lnTo>
                  <a:cubicBezTo>
                    <a:pt x="3222" y="2848"/>
                    <a:pt x="2614" y="4276"/>
                    <a:pt x="2128" y="5462"/>
                  </a:cubicBezTo>
                  <a:cubicBezTo>
                    <a:pt x="1828" y="6180"/>
                    <a:pt x="1411" y="7134"/>
                    <a:pt x="1166" y="7134"/>
                  </a:cubicBezTo>
                  <a:cubicBezTo>
                    <a:pt x="1163" y="7134"/>
                    <a:pt x="1159" y="7134"/>
                    <a:pt x="1155" y="7133"/>
                  </a:cubicBezTo>
                  <a:cubicBezTo>
                    <a:pt x="1125" y="7103"/>
                    <a:pt x="1125" y="7103"/>
                    <a:pt x="1094" y="7103"/>
                  </a:cubicBezTo>
                  <a:cubicBezTo>
                    <a:pt x="942" y="7012"/>
                    <a:pt x="851" y="6951"/>
                    <a:pt x="790" y="6799"/>
                  </a:cubicBezTo>
                  <a:cubicBezTo>
                    <a:pt x="608" y="6069"/>
                    <a:pt x="1125" y="4671"/>
                    <a:pt x="2067" y="3364"/>
                  </a:cubicBezTo>
                  <a:cubicBezTo>
                    <a:pt x="2675" y="2574"/>
                    <a:pt x="3526" y="1966"/>
                    <a:pt x="4255" y="1510"/>
                  </a:cubicBezTo>
                  <a:close/>
                  <a:moveTo>
                    <a:pt x="5936" y="1"/>
                  </a:moveTo>
                  <a:cubicBezTo>
                    <a:pt x="5898" y="1"/>
                    <a:pt x="5866" y="16"/>
                    <a:pt x="5866" y="51"/>
                  </a:cubicBezTo>
                  <a:cubicBezTo>
                    <a:pt x="5775" y="112"/>
                    <a:pt x="3131" y="1024"/>
                    <a:pt x="1672" y="3000"/>
                  </a:cubicBezTo>
                  <a:cubicBezTo>
                    <a:pt x="517" y="4519"/>
                    <a:pt x="0" y="6069"/>
                    <a:pt x="243" y="6981"/>
                  </a:cubicBezTo>
                  <a:cubicBezTo>
                    <a:pt x="365" y="7407"/>
                    <a:pt x="669" y="7650"/>
                    <a:pt x="1094" y="7772"/>
                  </a:cubicBezTo>
                  <a:cubicBezTo>
                    <a:pt x="1148" y="7782"/>
                    <a:pt x="1201" y="7788"/>
                    <a:pt x="1252" y="7788"/>
                  </a:cubicBezTo>
                  <a:cubicBezTo>
                    <a:pt x="1915" y="7788"/>
                    <a:pt x="2317" y="6888"/>
                    <a:pt x="2796" y="5674"/>
                  </a:cubicBezTo>
                  <a:cubicBezTo>
                    <a:pt x="3435" y="4124"/>
                    <a:pt x="4316" y="1996"/>
                    <a:pt x="6140" y="598"/>
                  </a:cubicBezTo>
                  <a:cubicBezTo>
                    <a:pt x="6262" y="477"/>
                    <a:pt x="6292" y="325"/>
                    <a:pt x="6231" y="173"/>
                  </a:cubicBezTo>
                  <a:cubicBezTo>
                    <a:pt x="6170" y="112"/>
                    <a:pt x="6110" y="82"/>
                    <a:pt x="6018" y="21"/>
                  </a:cubicBezTo>
                  <a:cubicBezTo>
                    <a:pt x="5993" y="8"/>
                    <a:pt x="5963" y="1"/>
                    <a:pt x="5936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0" name="Google Shape;2100;p34"/>
            <p:cNvSpPr/>
            <p:nvPr/>
          </p:nvSpPr>
          <p:spPr>
            <a:xfrm>
              <a:off x="2317175" y="2996425"/>
              <a:ext cx="125400" cy="71050"/>
            </a:xfrm>
            <a:custGeom>
              <a:rect b="b" l="l" r="r" t="t"/>
              <a:pathLst>
                <a:path extrusionOk="0" h="2842" w="5016">
                  <a:moveTo>
                    <a:pt x="1463" y="647"/>
                  </a:moveTo>
                  <a:cubicBezTo>
                    <a:pt x="1618" y="647"/>
                    <a:pt x="1806" y="682"/>
                    <a:pt x="2037" y="765"/>
                  </a:cubicBezTo>
                  <a:cubicBezTo>
                    <a:pt x="2706" y="1038"/>
                    <a:pt x="3435" y="1646"/>
                    <a:pt x="3922" y="2041"/>
                  </a:cubicBezTo>
                  <a:cubicBezTo>
                    <a:pt x="3516" y="2106"/>
                    <a:pt x="2962" y="2171"/>
                    <a:pt x="2418" y="2171"/>
                  </a:cubicBezTo>
                  <a:cubicBezTo>
                    <a:pt x="1945" y="2171"/>
                    <a:pt x="1479" y="2122"/>
                    <a:pt x="1125" y="1981"/>
                  </a:cubicBezTo>
                  <a:cubicBezTo>
                    <a:pt x="913" y="1889"/>
                    <a:pt x="761" y="1798"/>
                    <a:pt x="730" y="1677"/>
                  </a:cubicBezTo>
                  <a:cubicBezTo>
                    <a:pt x="639" y="1555"/>
                    <a:pt x="700" y="1403"/>
                    <a:pt x="761" y="1190"/>
                  </a:cubicBezTo>
                  <a:cubicBezTo>
                    <a:pt x="871" y="902"/>
                    <a:pt x="1047" y="647"/>
                    <a:pt x="1463" y="647"/>
                  </a:cubicBezTo>
                  <a:close/>
                  <a:moveTo>
                    <a:pt x="1448" y="1"/>
                  </a:moveTo>
                  <a:cubicBezTo>
                    <a:pt x="665" y="1"/>
                    <a:pt x="317" y="547"/>
                    <a:pt x="153" y="947"/>
                  </a:cubicBezTo>
                  <a:cubicBezTo>
                    <a:pt x="1" y="1342"/>
                    <a:pt x="1" y="1677"/>
                    <a:pt x="122" y="1981"/>
                  </a:cubicBezTo>
                  <a:cubicBezTo>
                    <a:pt x="244" y="2254"/>
                    <a:pt x="517" y="2467"/>
                    <a:pt x="882" y="2619"/>
                  </a:cubicBezTo>
                  <a:cubicBezTo>
                    <a:pt x="1332" y="2786"/>
                    <a:pt x="1914" y="2842"/>
                    <a:pt x="2489" y="2842"/>
                  </a:cubicBezTo>
                  <a:cubicBezTo>
                    <a:pt x="3585" y="2842"/>
                    <a:pt x="4652" y="2639"/>
                    <a:pt x="4712" y="2619"/>
                  </a:cubicBezTo>
                  <a:cubicBezTo>
                    <a:pt x="4834" y="2589"/>
                    <a:pt x="4955" y="2497"/>
                    <a:pt x="4986" y="2406"/>
                  </a:cubicBezTo>
                  <a:cubicBezTo>
                    <a:pt x="5016" y="2285"/>
                    <a:pt x="4986" y="2133"/>
                    <a:pt x="4925" y="2041"/>
                  </a:cubicBezTo>
                  <a:cubicBezTo>
                    <a:pt x="4834" y="1981"/>
                    <a:pt x="3496" y="613"/>
                    <a:pt x="2250" y="157"/>
                  </a:cubicBezTo>
                  <a:cubicBezTo>
                    <a:pt x="1941" y="47"/>
                    <a:pt x="1676" y="1"/>
                    <a:pt x="1448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01" name="Google Shape;2101;p34"/>
          <p:cNvSpPr/>
          <p:nvPr/>
        </p:nvSpPr>
        <p:spPr>
          <a:xfrm>
            <a:off x="-213875" y="2391375"/>
            <a:ext cx="568425" cy="517825"/>
          </a:xfrm>
          <a:custGeom>
            <a:rect b="b" l="l" r="r" t="t"/>
            <a:pathLst>
              <a:path extrusionOk="0" h="20713" w="22737">
                <a:moveTo>
                  <a:pt x="8510" y="637"/>
                </a:moveTo>
                <a:cubicBezTo>
                  <a:pt x="9285" y="637"/>
                  <a:pt x="10048" y="753"/>
                  <a:pt x="10760" y="920"/>
                </a:cubicBezTo>
                <a:cubicBezTo>
                  <a:pt x="8329" y="1710"/>
                  <a:pt x="3192" y="4294"/>
                  <a:pt x="2858" y="12045"/>
                </a:cubicBezTo>
                <a:cubicBezTo>
                  <a:pt x="699" y="9309"/>
                  <a:pt x="882" y="6756"/>
                  <a:pt x="3466" y="3230"/>
                </a:cubicBezTo>
                <a:cubicBezTo>
                  <a:pt x="4903" y="1242"/>
                  <a:pt x="6738" y="637"/>
                  <a:pt x="8510" y="637"/>
                </a:cubicBezTo>
                <a:close/>
                <a:moveTo>
                  <a:pt x="12007" y="1285"/>
                </a:moveTo>
                <a:cubicBezTo>
                  <a:pt x="12371" y="1345"/>
                  <a:pt x="12675" y="1437"/>
                  <a:pt x="12919" y="1528"/>
                </a:cubicBezTo>
                <a:cubicBezTo>
                  <a:pt x="13162" y="1589"/>
                  <a:pt x="13344" y="1649"/>
                  <a:pt x="13526" y="1710"/>
                </a:cubicBezTo>
                <a:cubicBezTo>
                  <a:pt x="13618" y="1741"/>
                  <a:pt x="13739" y="1741"/>
                  <a:pt x="13800" y="1801"/>
                </a:cubicBezTo>
                <a:cubicBezTo>
                  <a:pt x="7174" y="5054"/>
                  <a:pt x="5624" y="10829"/>
                  <a:pt x="4742" y="14659"/>
                </a:cubicBezTo>
                <a:cubicBezTo>
                  <a:pt x="4499" y="14142"/>
                  <a:pt x="4073" y="13534"/>
                  <a:pt x="3466" y="12835"/>
                </a:cubicBezTo>
                <a:cubicBezTo>
                  <a:pt x="3496" y="2956"/>
                  <a:pt x="11186" y="1437"/>
                  <a:pt x="12007" y="1285"/>
                </a:cubicBezTo>
                <a:close/>
                <a:moveTo>
                  <a:pt x="18179" y="995"/>
                </a:moveTo>
                <a:cubicBezTo>
                  <a:pt x="18338" y="995"/>
                  <a:pt x="18479" y="1026"/>
                  <a:pt x="18603" y="1102"/>
                </a:cubicBezTo>
                <a:lnTo>
                  <a:pt x="18694" y="1224"/>
                </a:lnTo>
                <a:cubicBezTo>
                  <a:pt x="19059" y="1558"/>
                  <a:pt x="18967" y="1771"/>
                  <a:pt x="18785" y="2348"/>
                </a:cubicBezTo>
                <a:cubicBezTo>
                  <a:pt x="18603" y="2896"/>
                  <a:pt x="18359" y="3595"/>
                  <a:pt x="18511" y="4719"/>
                </a:cubicBezTo>
                <a:cubicBezTo>
                  <a:pt x="18481" y="4932"/>
                  <a:pt x="18451" y="5206"/>
                  <a:pt x="18451" y="5479"/>
                </a:cubicBezTo>
                <a:cubicBezTo>
                  <a:pt x="18055" y="8762"/>
                  <a:pt x="17569" y="13291"/>
                  <a:pt x="9241" y="18306"/>
                </a:cubicBezTo>
                <a:cubicBezTo>
                  <a:pt x="8922" y="18276"/>
                  <a:pt x="8610" y="18268"/>
                  <a:pt x="8314" y="18268"/>
                </a:cubicBezTo>
                <a:cubicBezTo>
                  <a:pt x="8017" y="18268"/>
                  <a:pt x="7736" y="18276"/>
                  <a:pt x="7478" y="18276"/>
                </a:cubicBezTo>
                <a:cubicBezTo>
                  <a:pt x="7311" y="18284"/>
                  <a:pt x="7151" y="18290"/>
                  <a:pt x="6997" y="18290"/>
                </a:cubicBezTo>
                <a:cubicBezTo>
                  <a:pt x="6564" y="18290"/>
                  <a:pt x="6189" y="18243"/>
                  <a:pt x="5897" y="18063"/>
                </a:cubicBezTo>
                <a:cubicBezTo>
                  <a:pt x="5867" y="18002"/>
                  <a:pt x="5836" y="18002"/>
                  <a:pt x="5836" y="17972"/>
                </a:cubicBezTo>
                <a:cubicBezTo>
                  <a:pt x="5532" y="17698"/>
                  <a:pt x="5472" y="17455"/>
                  <a:pt x="5411" y="16847"/>
                </a:cubicBezTo>
                <a:cubicBezTo>
                  <a:pt x="5380" y="16543"/>
                  <a:pt x="5320" y="16178"/>
                  <a:pt x="5228" y="15783"/>
                </a:cubicBezTo>
                <a:lnTo>
                  <a:pt x="5320" y="15358"/>
                </a:lnTo>
                <a:cubicBezTo>
                  <a:pt x="6232" y="11224"/>
                  <a:pt x="7660" y="4902"/>
                  <a:pt x="15472" y="1741"/>
                </a:cubicBezTo>
                <a:cubicBezTo>
                  <a:pt x="15958" y="1619"/>
                  <a:pt x="16475" y="1497"/>
                  <a:pt x="16870" y="1315"/>
                </a:cubicBezTo>
                <a:cubicBezTo>
                  <a:pt x="17393" y="1148"/>
                  <a:pt x="17829" y="995"/>
                  <a:pt x="18179" y="995"/>
                </a:cubicBezTo>
                <a:close/>
                <a:moveTo>
                  <a:pt x="18967" y="6421"/>
                </a:moveTo>
                <a:lnTo>
                  <a:pt x="19423" y="7576"/>
                </a:lnTo>
                <a:cubicBezTo>
                  <a:pt x="19727" y="8276"/>
                  <a:pt x="20031" y="9035"/>
                  <a:pt x="20305" y="9856"/>
                </a:cubicBezTo>
                <a:cubicBezTo>
                  <a:pt x="20305" y="10494"/>
                  <a:pt x="19940" y="17060"/>
                  <a:pt x="11946" y="19583"/>
                </a:cubicBezTo>
                <a:cubicBezTo>
                  <a:pt x="11368" y="19340"/>
                  <a:pt x="10852" y="19066"/>
                  <a:pt x="10335" y="18762"/>
                </a:cubicBezTo>
                <a:cubicBezTo>
                  <a:pt x="10213" y="18701"/>
                  <a:pt x="10153" y="18671"/>
                  <a:pt x="10031" y="18610"/>
                </a:cubicBezTo>
                <a:cubicBezTo>
                  <a:pt x="17508" y="13960"/>
                  <a:pt x="18542" y="9704"/>
                  <a:pt x="18967" y="6421"/>
                </a:cubicBezTo>
                <a:close/>
                <a:moveTo>
                  <a:pt x="20669" y="11558"/>
                </a:moveTo>
                <a:lnTo>
                  <a:pt x="20669" y="11558"/>
                </a:lnTo>
                <a:cubicBezTo>
                  <a:pt x="20973" y="13382"/>
                  <a:pt x="20761" y="15327"/>
                  <a:pt x="19119" y="17364"/>
                </a:cubicBezTo>
                <a:cubicBezTo>
                  <a:pt x="17490" y="19394"/>
                  <a:pt x="15824" y="20068"/>
                  <a:pt x="14293" y="20068"/>
                </a:cubicBezTo>
                <a:cubicBezTo>
                  <a:pt x="13853" y="20068"/>
                  <a:pt x="13424" y="20012"/>
                  <a:pt x="13010" y="19917"/>
                </a:cubicBezTo>
                <a:cubicBezTo>
                  <a:pt x="18451" y="17850"/>
                  <a:pt x="20153" y="13838"/>
                  <a:pt x="20669" y="11558"/>
                </a:cubicBezTo>
                <a:close/>
                <a:moveTo>
                  <a:pt x="8504" y="0"/>
                </a:moveTo>
                <a:cubicBezTo>
                  <a:pt x="6566" y="0"/>
                  <a:pt x="4544" y="641"/>
                  <a:pt x="2979" y="2835"/>
                </a:cubicBezTo>
                <a:cubicBezTo>
                  <a:pt x="0" y="6938"/>
                  <a:pt x="0" y="9947"/>
                  <a:pt x="2979" y="13169"/>
                </a:cubicBezTo>
                <a:cubicBezTo>
                  <a:pt x="4529" y="14902"/>
                  <a:pt x="4681" y="16057"/>
                  <a:pt x="4773" y="16938"/>
                </a:cubicBezTo>
                <a:cubicBezTo>
                  <a:pt x="4833" y="17546"/>
                  <a:pt x="4924" y="18124"/>
                  <a:pt x="5411" y="18549"/>
                </a:cubicBezTo>
                <a:cubicBezTo>
                  <a:pt x="5441" y="18580"/>
                  <a:pt x="5532" y="18610"/>
                  <a:pt x="5563" y="18640"/>
                </a:cubicBezTo>
                <a:cubicBezTo>
                  <a:pt x="5954" y="18908"/>
                  <a:pt x="6387" y="18980"/>
                  <a:pt x="6862" y="18980"/>
                </a:cubicBezTo>
                <a:cubicBezTo>
                  <a:pt x="7088" y="18980"/>
                  <a:pt x="7324" y="18964"/>
                  <a:pt x="7569" y="18944"/>
                </a:cubicBezTo>
                <a:cubicBezTo>
                  <a:pt x="7761" y="18937"/>
                  <a:pt x="7956" y="18930"/>
                  <a:pt x="8154" y="18930"/>
                </a:cubicBezTo>
                <a:cubicBezTo>
                  <a:pt x="8774" y="18930"/>
                  <a:pt x="9424" y="19002"/>
                  <a:pt x="10092" y="19370"/>
                </a:cubicBezTo>
                <a:cubicBezTo>
                  <a:pt x="10844" y="19795"/>
                  <a:pt x="12441" y="20713"/>
                  <a:pt x="14362" y="20713"/>
                </a:cubicBezTo>
                <a:cubicBezTo>
                  <a:pt x="16011" y="20713"/>
                  <a:pt x="17899" y="20036"/>
                  <a:pt x="19697" y="17789"/>
                </a:cubicBezTo>
                <a:cubicBezTo>
                  <a:pt x="22736" y="13868"/>
                  <a:pt x="21247" y="10251"/>
                  <a:pt x="20031" y="7333"/>
                </a:cubicBezTo>
                <a:cubicBezTo>
                  <a:pt x="19818" y="6756"/>
                  <a:pt x="19575" y="6269"/>
                  <a:pt x="19423" y="5783"/>
                </a:cubicBezTo>
                <a:cubicBezTo>
                  <a:pt x="18846" y="4172"/>
                  <a:pt x="19150" y="3321"/>
                  <a:pt x="19393" y="2622"/>
                </a:cubicBezTo>
                <a:cubicBezTo>
                  <a:pt x="19575" y="2014"/>
                  <a:pt x="19758" y="1437"/>
                  <a:pt x="19150" y="798"/>
                </a:cubicBezTo>
                <a:cubicBezTo>
                  <a:pt x="19089" y="737"/>
                  <a:pt x="18998" y="646"/>
                  <a:pt x="18937" y="616"/>
                </a:cubicBezTo>
                <a:cubicBezTo>
                  <a:pt x="18702" y="448"/>
                  <a:pt x="18443" y="383"/>
                  <a:pt x="18167" y="383"/>
                </a:cubicBezTo>
                <a:cubicBezTo>
                  <a:pt x="17691" y="383"/>
                  <a:pt x="17165" y="576"/>
                  <a:pt x="16627" y="768"/>
                </a:cubicBezTo>
                <a:cubicBezTo>
                  <a:pt x="15991" y="987"/>
                  <a:pt x="15292" y="1222"/>
                  <a:pt x="14576" y="1222"/>
                </a:cubicBezTo>
                <a:cubicBezTo>
                  <a:pt x="14299" y="1222"/>
                  <a:pt x="14019" y="1187"/>
                  <a:pt x="13739" y="1102"/>
                </a:cubicBezTo>
                <a:cubicBezTo>
                  <a:pt x="13526" y="1072"/>
                  <a:pt x="13344" y="981"/>
                  <a:pt x="13162" y="920"/>
                </a:cubicBezTo>
                <a:cubicBezTo>
                  <a:pt x="12858" y="829"/>
                  <a:pt x="12554" y="707"/>
                  <a:pt x="12219" y="616"/>
                </a:cubicBezTo>
                <a:cubicBezTo>
                  <a:pt x="11140" y="306"/>
                  <a:pt x="9842" y="0"/>
                  <a:pt x="8504" y="0"/>
                </a:cubicBezTo>
                <a:close/>
              </a:path>
            </a:pathLst>
          </a:cu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02" name="Google Shape;2102;p34"/>
          <p:cNvGrpSpPr/>
          <p:nvPr/>
        </p:nvGrpSpPr>
        <p:grpSpPr>
          <a:xfrm>
            <a:off x="2985863" y="1315475"/>
            <a:ext cx="775875" cy="520750"/>
            <a:chOff x="6587025" y="4699175"/>
            <a:chExt cx="775875" cy="520750"/>
          </a:xfrm>
        </p:grpSpPr>
        <p:sp>
          <p:nvSpPr>
            <p:cNvPr id="2103" name="Google Shape;2103;p34"/>
            <p:cNvSpPr/>
            <p:nvPr/>
          </p:nvSpPr>
          <p:spPr>
            <a:xfrm>
              <a:off x="6587025" y="4699175"/>
              <a:ext cx="775875" cy="520750"/>
            </a:xfrm>
            <a:custGeom>
              <a:rect b="b" l="l" r="r" t="t"/>
              <a:pathLst>
                <a:path extrusionOk="0" h="20830" w="31035">
                  <a:moveTo>
                    <a:pt x="3274" y="706"/>
                  </a:moveTo>
                  <a:cubicBezTo>
                    <a:pt x="3307" y="706"/>
                    <a:pt x="3340" y="708"/>
                    <a:pt x="3374" y="710"/>
                  </a:cubicBezTo>
                  <a:cubicBezTo>
                    <a:pt x="3496" y="710"/>
                    <a:pt x="3830" y="741"/>
                    <a:pt x="3860" y="771"/>
                  </a:cubicBezTo>
                  <a:cubicBezTo>
                    <a:pt x="3921" y="802"/>
                    <a:pt x="3952" y="954"/>
                    <a:pt x="3952" y="1075"/>
                  </a:cubicBezTo>
                  <a:cubicBezTo>
                    <a:pt x="4043" y="1379"/>
                    <a:pt x="4134" y="1835"/>
                    <a:pt x="4438" y="2534"/>
                  </a:cubicBezTo>
                  <a:cubicBezTo>
                    <a:pt x="4278" y="2466"/>
                    <a:pt x="4085" y="2432"/>
                    <a:pt x="3857" y="2432"/>
                  </a:cubicBezTo>
                  <a:cubicBezTo>
                    <a:pt x="3781" y="2432"/>
                    <a:pt x="3701" y="2435"/>
                    <a:pt x="3617" y="2443"/>
                  </a:cubicBezTo>
                  <a:cubicBezTo>
                    <a:pt x="2857" y="2473"/>
                    <a:pt x="2037" y="2899"/>
                    <a:pt x="1338" y="3689"/>
                  </a:cubicBezTo>
                  <a:cubicBezTo>
                    <a:pt x="1398" y="3324"/>
                    <a:pt x="1459" y="2990"/>
                    <a:pt x="1550" y="2717"/>
                  </a:cubicBezTo>
                  <a:cubicBezTo>
                    <a:pt x="1757" y="2097"/>
                    <a:pt x="2220" y="706"/>
                    <a:pt x="3274" y="706"/>
                  </a:cubicBezTo>
                  <a:close/>
                  <a:moveTo>
                    <a:pt x="28937" y="14290"/>
                  </a:moveTo>
                  <a:cubicBezTo>
                    <a:pt x="29689" y="14290"/>
                    <a:pt x="30289" y="14358"/>
                    <a:pt x="30335" y="14571"/>
                  </a:cubicBezTo>
                  <a:cubicBezTo>
                    <a:pt x="30365" y="14753"/>
                    <a:pt x="30365" y="14996"/>
                    <a:pt x="30274" y="15209"/>
                  </a:cubicBezTo>
                  <a:cubicBezTo>
                    <a:pt x="30031" y="16151"/>
                    <a:pt x="28998" y="17154"/>
                    <a:pt x="27478" y="17975"/>
                  </a:cubicBezTo>
                  <a:cubicBezTo>
                    <a:pt x="27751" y="17185"/>
                    <a:pt x="27782" y="16455"/>
                    <a:pt x="27539" y="15787"/>
                  </a:cubicBezTo>
                  <a:cubicBezTo>
                    <a:pt x="27356" y="15179"/>
                    <a:pt x="26991" y="14723"/>
                    <a:pt x="26627" y="14419"/>
                  </a:cubicBezTo>
                  <a:cubicBezTo>
                    <a:pt x="27280" y="14358"/>
                    <a:pt x="28185" y="14290"/>
                    <a:pt x="28937" y="14290"/>
                  </a:cubicBezTo>
                  <a:close/>
                  <a:moveTo>
                    <a:pt x="3725" y="3080"/>
                  </a:moveTo>
                  <a:cubicBezTo>
                    <a:pt x="4440" y="3080"/>
                    <a:pt x="4896" y="3478"/>
                    <a:pt x="4955" y="3507"/>
                  </a:cubicBezTo>
                  <a:cubicBezTo>
                    <a:pt x="5441" y="4419"/>
                    <a:pt x="6231" y="5635"/>
                    <a:pt x="7447" y="7185"/>
                  </a:cubicBezTo>
                  <a:cubicBezTo>
                    <a:pt x="12331" y="13493"/>
                    <a:pt x="21942" y="14547"/>
                    <a:pt x="24366" y="14547"/>
                  </a:cubicBezTo>
                  <a:cubicBezTo>
                    <a:pt x="24476" y="14547"/>
                    <a:pt x="24572" y="14544"/>
                    <a:pt x="24651" y="14540"/>
                  </a:cubicBezTo>
                  <a:cubicBezTo>
                    <a:pt x="24925" y="14540"/>
                    <a:pt x="25259" y="14480"/>
                    <a:pt x="25624" y="14449"/>
                  </a:cubicBezTo>
                  <a:cubicBezTo>
                    <a:pt x="25836" y="14571"/>
                    <a:pt x="26627" y="15057"/>
                    <a:pt x="26900" y="15939"/>
                  </a:cubicBezTo>
                  <a:cubicBezTo>
                    <a:pt x="27143" y="16638"/>
                    <a:pt x="27022" y="17458"/>
                    <a:pt x="26566" y="18370"/>
                  </a:cubicBezTo>
                  <a:cubicBezTo>
                    <a:pt x="25988" y="18613"/>
                    <a:pt x="25381" y="18857"/>
                    <a:pt x="24712" y="19069"/>
                  </a:cubicBezTo>
                  <a:cubicBezTo>
                    <a:pt x="22782" y="19736"/>
                    <a:pt x="20491" y="20155"/>
                    <a:pt x="18071" y="20155"/>
                  </a:cubicBezTo>
                  <a:cubicBezTo>
                    <a:pt x="14203" y="20155"/>
                    <a:pt x="10003" y="19085"/>
                    <a:pt x="6414" y="16243"/>
                  </a:cubicBezTo>
                  <a:cubicBezTo>
                    <a:pt x="2523" y="13112"/>
                    <a:pt x="1186" y="8218"/>
                    <a:pt x="1246" y="4783"/>
                  </a:cubicBezTo>
                  <a:cubicBezTo>
                    <a:pt x="1246" y="4783"/>
                    <a:pt x="1307" y="4783"/>
                    <a:pt x="1307" y="4753"/>
                  </a:cubicBezTo>
                  <a:cubicBezTo>
                    <a:pt x="2097" y="3720"/>
                    <a:pt x="2888" y="3173"/>
                    <a:pt x="3648" y="3081"/>
                  </a:cubicBezTo>
                  <a:cubicBezTo>
                    <a:pt x="3674" y="3080"/>
                    <a:pt x="3700" y="3080"/>
                    <a:pt x="3725" y="3080"/>
                  </a:cubicBezTo>
                  <a:close/>
                  <a:moveTo>
                    <a:pt x="3232" y="1"/>
                  </a:moveTo>
                  <a:cubicBezTo>
                    <a:pt x="2173" y="1"/>
                    <a:pt x="1341" y="904"/>
                    <a:pt x="912" y="2534"/>
                  </a:cubicBezTo>
                  <a:cubicBezTo>
                    <a:pt x="0" y="5878"/>
                    <a:pt x="1003" y="12717"/>
                    <a:pt x="6018" y="16729"/>
                  </a:cubicBezTo>
                  <a:cubicBezTo>
                    <a:pt x="9732" y="19726"/>
                    <a:pt x="14111" y="20829"/>
                    <a:pt x="18142" y="20829"/>
                  </a:cubicBezTo>
                  <a:cubicBezTo>
                    <a:pt x="20611" y="20829"/>
                    <a:pt x="22950" y="20415"/>
                    <a:pt x="24925" y="19769"/>
                  </a:cubicBezTo>
                  <a:cubicBezTo>
                    <a:pt x="28207" y="18705"/>
                    <a:pt x="30487" y="17033"/>
                    <a:pt x="30943" y="15361"/>
                  </a:cubicBezTo>
                  <a:cubicBezTo>
                    <a:pt x="31004" y="15057"/>
                    <a:pt x="31034" y="14723"/>
                    <a:pt x="30973" y="14419"/>
                  </a:cubicBezTo>
                  <a:cubicBezTo>
                    <a:pt x="30880" y="13800"/>
                    <a:pt x="30103" y="13598"/>
                    <a:pt x="28844" y="13598"/>
                  </a:cubicBezTo>
                  <a:cubicBezTo>
                    <a:pt x="28063" y="13598"/>
                    <a:pt x="27095" y="13676"/>
                    <a:pt x="25988" y="13781"/>
                  </a:cubicBezTo>
                  <a:cubicBezTo>
                    <a:pt x="25502" y="13811"/>
                    <a:pt x="25016" y="13841"/>
                    <a:pt x="24621" y="13872"/>
                  </a:cubicBezTo>
                  <a:cubicBezTo>
                    <a:pt x="24525" y="13878"/>
                    <a:pt x="24406" y="13882"/>
                    <a:pt x="24264" y="13882"/>
                  </a:cubicBezTo>
                  <a:cubicBezTo>
                    <a:pt x="21793" y="13882"/>
                    <a:pt x="12623" y="12770"/>
                    <a:pt x="7994" y="6790"/>
                  </a:cubicBezTo>
                  <a:cubicBezTo>
                    <a:pt x="5137" y="3142"/>
                    <a:pt x="4742" y="1531"/>
                    <a:pt x="4590" y="893"/>
                  </a:cubicBezTo>
                  <a:cubicBezTo>
                    <a:pt x="4438" y="194"/>
                    <a:pt x="4256" y="103"/>
                    <a:pt x="3435" y="11"/>
                  </a:cubicBezTo>
                  <a:cubicBezTo>
                    <a:pt x="3366" y="4"/>
                    <a:pt x="3299" y="1"/>
                    <a:pt x="3232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4" name="Google Shape;2104;p34"/>
            <p:cNvSpPr/>
            <p:nvPr/>
          </p:nvSpPr>
          <p:spPr>
            <a:xfrm>
              <a:off x="6642475" y="4897775"/>
              <a:ext cx="572225" cy="268200"/>
            </a:xfrm>
            <a:custGeom>
              <a:rect b="b" l="l" r="r" t="t"/>
              <a:pathLst>
                <a:path extrusionOk="0" h="10728" w="22889">
                  <a:moveTo>
                    <a:pt x="670" y="1"/>
                  </a:moveTo>
                  <a:cubicBezTo>
                    <a:pt x="518" y="1"/>
                    <a:pt x="366" y="92"/>
                    <a:pt x="335" y="244"/>
                  </a:cubicBezTo>
                  <a:lnTo>
                    <a:pt x="335" y="274"/>
                  </a:lnTo>
                  <a:cubicBezTo>
                    <a:pt x="335" y="426"/>
                    <a:pt x="1" y="3952"/>
                    <a:pt x="6475" y="8207"/>
                  </a:cubicBezTo>
                  <a:cubicBezTo>
                    <a:pt x="9430" y="10186"/>
                    <a:pt x="12985" y="10728"/>
                    <a:pt x="16010" y="10728"/>
                  </a:cubicBezTo>
                  <a:cubicBezTo>
                    <a:pt x="19583" y="10728"/>
                    <a:pt x="22415" y="9973"/>
                    <a:pt x="22646" y="9940"/>
                  </a:cubicBezTo>
                  <a:cubicBezTo>
                    <a:pt x="22828" y="9879"/>
                    <a:pt x="22889" y="9697"/>
                    <a:pt x="22859" y="9514"/>
                  </a:cubicBezTo>
                  <a:cubicBezTo>
                    <a:pt x="22832" y="9355"/>
                    <a:pt x="22690" y="9266"/>
                    <a:pt x="22512" y="9266"/>
                  </a:cubicBezTo>
                  <a:cubicBezTo>
                    <a:pt x="22487" y="9266"/>
                    <a:pt x="22460" y="9267"/>
                    <a:pt x="22433" y="9271"/>
                  </a:cubicBezTo>
                  <a:cubicBezTo>
                    <a:pt x="22400" y="9305"/>
                    <a:pt x="19555" y="10064"/>
                    <a:pt x="15975" y="10064"/>
                  </a:cubicBezTo>
                  <a:cubicBezTo>
                    <a:pt x="13043" y="10064"/>
                    <a:pt x="9618" y="9555"/>
                    <a:pt x="6840" y="7721"/>
                  </a:cubicBezTo>
                  <a:cubicBezTo>
                    <a:pt x="761" y="3678"/>
                    <a:pt x="974" y="426"/>
                    <a:pt x="974" y="396"/>
                  </a:cubicBezTo>
                  <a:cubicBezTo>
                    <a:pt x="1004" y="183"/>
                    <a:pt x="852" y="31"/>
                    <a:pt x="670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5" name="Google Shape;2105;p34"/>
            <p:cNvSpPr/>
            <p:nvPr/>
          </p:nvSpPr>
          <p:spPr>
            <a:xfrm>
              <a:off x="6693400" y="4910550"/>
              <a:ext cx="215075" cy="186450"/>
            </a:xfrm>
            <a:custGeom>
              <a:rect b="b" l="l" r="r" t="t"/>
              <a:pathLst>
                <a:path extrusionOk="0" h="7458" w="8603">
                  <a:moveTo>
                    <a:pt x="392" y="0"/>
                  </a:moveTo>
                  <a:cubicBezTo>
                    <a:pt x="344" y="0"/>
                    <a:pt x="294" y="12"/>
                    <a:pt x="244" y="37"/>
                  </a:cubicBezTo>
                  <a:cubicBezTo>
                    <a:pt x="122" y="37"/>
                    <a:pt x="31" y="98"/>
                    <a:pt x="31" y="219"/>
                  </a:cubicBezTo>
                  <a:cubicBezTo>
                    <a:pt x="1" y="310"/>
                    <a:pt x="31" y="371"/>
                    <a:pt x="31" y="462"/>
                  </a:cubicBezTo>
                  <a:cubicBezTo>
                    <a:pt x="2463" y="5933"/>
                    <a:pt x="7903" y="7362"/>
                    <a:pt x="8147" y="7453"/>
                  </a:cubicBezTo>
                  <a:cubicBezTo>
                    <a:pt x="8166" y="7456"/>
                    <a:pt x="8184" y="7458"/>
                    <a:pt x="8203" y="7458"/>
                  </a:cubicBezTo>
                  <a:cubicBezTo>
                    <a:pt x="8360" y="7458"/>
                    <a:pt x="8487" y="7346"/>
                    <a:pt x="8542" y="7210"/>
                  </a:cubicBezTo>
                  <a:cubicBezTo>
                    <a:pt x="8602" y="7028"/>
                    <a:pt x="8481" y="6876"/>
                    <a:pt x="8329" y="6785"/>
                  </a:cubicBezTo>
                  <a:cubicBezTo>
                    <a:pt x="8299" y="6785"/>
                    <a:pt x="2979" y="5356"/>
                    <a:pt x="700" y="189"/>
                  </a:cubicBezTo>
                  <a:cubicBezTo>
                    <a:pt x="634" y="79"/>
                    <a:pt x="520" y="0"/>
                    <a:pt x="392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06" name="Google Shape;2106;p34"/>
          <p:cNvGrpSpPr/>
          <p:nvPr/>
        </p:nvGrpSpPr>
        <p:grpSpPr>
          <a:xfrm>
            <a:off x="3409975" y="884325"/>
            <a:ext cx="354150" cy="394425"/>
            <a:chOff x="7037625" y="1519300"/>
            <a:chExt cx="354150" cy="394425"/>
          </a:xfrm>
        </p:grpSpPr>
        <p:sp>
          <p:nvSpPr>
            <p:cNvPr id="2107" name="Google Shape;2107;p34"/>
            <p:cNvSpPr/>
            <p:nvPr/>
          </p:nvSpPr>
          <p:spPr>
            <a:xfrm>
              <a:off x="7037625" y="1519300"/>
              <a:ext cx="354150" cy="394425"/>
            </a:xfrm>
            <a:custGeom>
              <a:rect b="b" l="l" r="r" t="t"/>
              <a:pathLst>
                <a:path extrusionOk="0" h="15777" w="14166">
                  <a:moveTo>
                    <a:pt x="1065" y="670"/>
                  </a:moveTo>
                  <a:cubicBezTo>
                    <a:pt x="1581" y="670"/>
                    <a:pt x="2280" y="2189"/>
                    <a:pt x="2767" y="3952"/>
                  </a:cubicBezTo>
                  <a:lnTo>
                    <a:pt x="2676" y="4013"/>
                  </a:lnTo>
                  <a:cubicBezTo>
                    <a:pt x="1703" y="3010"/>
                    <a:pt x="639" y="1794"/>
                    <a:pt x="669" y="1095"/>
                  </a:cubicBezTo>
                  <a:cubicBezTo>
                    <a:pt x="669" y="943"/>
                    <a:pt x="761" y="852"/>
                    <a:pt x="852" y="761"/>
                  </a:cubicBezTo>
                  <a:cubicBezTo>
                    <a:pt x="943" y="730"/>
                    <a:pt x="1004" y="670"/>
                    <a:pt x="1065" y="670"/>
                  </a:cubicBezTo>
                  <a:close/>
                  <a:moveTo>
                    <a:pt x="5685" y="3223"/>
                  </a:moveTo>
                  <a:cubicBezTo>
                    <a:pt x="5837" y="3253"/>
                    <a:pt x="6414" y="3436"/>
                    <a:pt x="6688" y="3800"/>
                  </a:cubicBezTo>
                  <a:cubicBezTo>
                    <a:pt x="6779" y="3983"/>
                    <a:pt x="6779" y="4256"/>
                    <a:pt x="6718" y="4560"/>
                  </a:cubicBezTo>
                  <a:cubicBezTo>
                    <a:pt x="6627" y="4834"/>
                    <a:pt x="6475" y="4986"/>
                    <a:pt x="6262" y="5047"/>
                  </a:cubicBezTo>
                  <a:cubicBezTo>
                    <a:pt x="6150" y="5084"/>
                    <a:pt x="6027" y="5100"/>
                    <a:pt x="5899" y="5100"/>
                  </a:cubicBezTo>
                  <a:cubicBezTo>
                    <a:pt x="5402" y="5100"/>
                    <a:pt x="4838" y="4863"/>
                    <a:pt x="4621" y="4743"/>
                  </a:cubicBezTo>
                  <a:cubicBezTo>
                    <a:pt x="4573" y="4723"/>
                    <a:pt x="4522" y="4713"/>
                    <a:pt x="4471" y="4713"/>
                  </a:cubicBezTo>
                  <a:cubicBezTo>
                    <a:pt x="4363" y="4713"/>
                    <a:pt x="4258" y="4760"/>
                    <a:pt x="4195" y="4864"/>
                  </a:cubicBezTo>
                  <a:cubicBezTo>
                    <a:pt x="4104" y="5016"/>
                    <a:pt x="4135" y="5199"/>
                    <a:pt x="4287" y="5320"/>
                  </a:cubicBezTo>
                  <a:cubicBezTo>
                    <a:pt x="4469" y="5502"/>
                    <a:pt x="4925" y="5958"/>
                    <a:pt x="4925" y="6262"/>
                  </a:cubicBezTo>
                  <a:cubicBezTo>
                    <a:pt x="4925" y="6354"/>
                    <a:pt x="4925" y="6414"/>
                    <a:pt x="4803" y="6506"/>
                  </a:cubicBezTo>
                  <a:cubicBezTo>
                    <a:pt x="4718" y="6580"/>
                    <a:pt x="4619" y="6611"/>
                    <a:pt x="4512" y="6611"/>
                  </a:cubicBezTo>
                  <a:cubicBezTo>
                    <a:pt x="4005" y="6611"/>
                    <a:pt x="3334" y="5923"/>
                    <a:pt x="3283" y="5898"/>
                  </a:cubicBezTo>
                  <a:cubicBezTo>
                    <a:pt x="3223" y="5817"/>
                    <a:pt x="3135" y="5776"/>
                    <a:pt x="3038" y="5776"/>
                  </a:cubicBezTo>
                  <a:cubicBezTo>
                    <a:pt x="2990" y="5776"/>
                    <a:pt x="2939" y="5786"/>
                    <a:pt x="2888" y="5806"/>
                  </a:cubicBezTo>
                  <a:cubicBezTo>
                    <a:pt x="2736" y="5898"/>
                    <a:pt x="2676" y="6050"/>
                    <a:pt x="2736" y="6202"/>
                  </a:cubicBezTo>
                  <a:cubicBezTo>
                    <a:pt x="2919" y="6749"/>
                    <a:pt x="3101" y="8086"/>
                    <a:pt x="2524" y="8329"/>
                  </a:cubicBezTo>
                  <a:cubicBezTo>
                    <a:pt x="2493" y="8344"/>
                    <a:pt x="2455" y="8352"/>
                    <a:pt x="2421" y="8352"/>
                  </a:cubicBezTo>
                  <a:cubicBezTo>
                    <a:pt x="2387" y="8352"/>
                    <a:pt x="2356" y="8344"/>
                    <a:pt x="2341" y="8329"/>
                  </a:cubicBezTo>
                  <a:cubicBezTo>
                    <a:pt x="2007" y="8117"/>
                    <a:pt x="1673" y="7296"/>
                    <a:pt x="1460" y="6688"/>
                  </a:cubicBezTo>
                  <a:cubicBezTo>
                    <a:pt x="1733" y="6080"/>
                    <a:pt x="2189" y="5472"/>
                    <a:pt x="2767" y="4864"/>
                  </a:cubicBezTo>
                  <a:cubicBezTo>
                    <a:pt x="2949" y="5107"/>
                    <a:pt x="3101" y="5259"/>
                    <a:pt x="3192" y="5290"/>
                  </a:cubicBezTo>
                  <a:cubicBezTo>
                    <a:pt x="3253" y="5320"/>
                    <a:pt x="3344" y="5351"/>
                    <a:pt x="3405" y="5351"/>
                  </a:cubicBezTo>
                  <a:cubicBezTo>
                    <a:pt x="3587" y="5351"/>
                    <a:pt x="3739" y="5199"/>
                    <a:pt x="3739" y="5016"/>
                  </a:cubicBezTo>
                  <a:cubicBezTo>
                    <a:pt x="3739" y="4986"/>
                    <a:pt x="3739" y="4955"/>
                    <a:pt x="3709" y="4895"/>
                  </a:cubicBezTo>
                  <a:cubicBezTo>
                    <a:pt x="3679" y="4712"/>
                    <a:pt x="3587" y="4439"/>
                    <a:pt x="3527" y="4135"/>
                  </a:cubicBezTo>
                  <a:cubicBezTo>
                    <a:pt x="4256" y="3618"/>
                    <a:pt x="4955" y="3314"/>
                    <a:pt x="5685" y="3223"/>
                  </a:cubicBezTo>
                  <a:close/>
                  <a:moveTo>
                    <a:pt x="7174" y="3344"/>
                  </a:moveTo>
                  <a:lnTo>
                    <a:pt x="7174" y="3344"/>
                  </a:lnTo>
                  <a:cubicBezTo>
                    <a:pt x="8268" y="3709"/>
                    <a:pt x="9332" y="4591"/>
                    <a:pt x="10214" y="5928"/>
                  </a:cubicBezTo>
                  <a:cubicBezTo>
                    <a:pt x="11916" y="8542"/>
                    <a:pt x="13223" y="13314"/>
                    <a:pt x="11551" y="14682"/>
                  </a:cubicBezTo>
                  <a:cubicBezTo>
                    <a:pt x="11186" y="14925"/>
                    <a:pt x="10700" y="15077"/>
                    <a:pt x="10062" y="15077"/>
                  </a:cubicBezTo>
                  <a:cubicBezTo>
                    <a:pt x="7964" y="15077"/>
                    <a:pt x="4955" y="13497"/>
                    <a:pt x="3527" y="12585"/>
                  </a:cubicBezTo>
                  <a:cubicBezTo>
                    <a:pt x="2463" y="11886"/>
                    <a:pt x="1156" y="10487"/>
                    <a:pt x="1004" y="8755"/>
                  </a:cubicBezTo>
                  <a:cubicBezTo>
                    <a:pt x="973" y="8451"/>
                    <a:pt x="1004" y="8086"/>
                    <a:pt x="1065" y="7782"/>
                  </a:cubicBezTo>
                  <a:cubicBezTo>
                    <a:pt x="1247" y="8238"/>
                    <a:pt x="1551" y="8755"/>
                    <a:pt x="1976" y="8937"/>
                  </a:cubicBezTo>
                  <a:cubicBezTo>
                    <a:pt x="2068" y="8998"/>
                    <a:pt x="2220" y="8998"/>
                    <a:pt x="2341" y="8998"/>
                  </a:cubicBezTo>
                  <a:cubicBezTo>
                    <a:pt x="2463" y="8998"/>
                    <a:pt x="2615" y="8968"/>
                    <a:pt x="2736" y="8937"/>
                  </a:cubicBezTo>
                  <a:cubicBezTo>
                    <a:pt x="3496" y="8603"/>
                    <a:pt x="3527" y="7630"/>
                    <a:pt x="3435" y="6931"/>
                  </a:cubicBezTo>
                  <a:lnTo>
                    <a:pt x="3435" y="6931"/>
                  </a:lnTo>
                  <a:cubicBezTo>
                    <a:pt x="3738" y="7099"/>
                    <a:pt x="4059" y="7211"/>
                    <a:pt x="4373" y="7211"/>
                  </a:cubicBezTo>
                  <a:cubicBezTo>
                    <a:pt x="4627" y="7211"/>
                    <a:pt x="4876" y="7138"/>
                    <a:pt x="5107" y="6961"/>
                  </a:cubicBezTo>
                  <a:cubicBezTo>
                    <a:pt x="5350" y="6749"/>
                    <a:pt x="5502" y="6506"/>
                    <a:pt x="5502" y="6202"/>
                  </a:cubicBezTo>
                  <a:cubicBezTo>
                    <a:pt x="5502" y="5989"/>
                    <a:pt x="5472" y="5837"/>
                    <a:pt x="5381" y="5715"/>
                  </a:cubicBezTo>
                  <a:lnTo>
                    <a:pt x="5381" y="5715"/>
                  </a:lnTo>
                  <a:cubicBezTo>
                    <a:pt x="5510" y="5739"/>
                    <a:pt x="5649" y="5753"/>
                    <a:pt x="5790" y="5753"/>
                  </a:cubicBezTo>
                  <a:cubicBezTo>
                    <a:pt x="6012" y="5753"/>
                    <a:pt x="6240" y="5717"/>
                    <a:pt x="6445" y="5624"/>
                  </a:cubicBezTo>
                  <a:cubicBezTo>
                    <a:pt x="6840" y="5472"/>
                    <a:pt x="7113" y="5168"/>
                    <a:pt x="7296" y="4712"/>
                  </a:cubicBezTo>
                  <a:cubicBezTo>
                    <a:pt x="7478" y="4226"/>
                    <a:pt x="7448" y="3770"/>
                    <a:pt x="7205" y="3375"/>
                  </a:cubicBezTo>
                  <a:lnTo>
                    <a:pt x="7174" y="3344"/>
                  </a:lnTo>
                  <a:close/>
                  <a:moveTo>
                    <a:pt x="1095" y="1"/>
                  </a:moveTo>
                  <a:cubicBezTo>
                    <a:pt x="913" y="1"/>
                    <a:pt x="669" y="92"/>
                    <a:pt x="487" y="183"/>
                  </a:cubicBezTo>
                  <a:cubicBezTo>
                    <a:pt x="183" y="426"/>
                    <a:pt x="31" y="730"/>
                    <a:pt x="31" y="1065"/>
                  </a:cubicBezTo>
                  <a:cubicBezTo>
                    <a:pt x="1" y="2098"/>
                    <a:pt x="1277" y="3527"/>
                    <a:pt x="2220" y="4439"/>
                  </a:cubicBezTo>
                  <a:cubicBezTo>
                    <a:pt x="913" y="5806"/>
                    <a:pt x="274" y="7296"/>
                    <a:pt x="396" y="8816"/>
                  </a:cubicBezTo>
                  <a:cubicBezTo>
                    <a:pt x="609" y="10791"/>
                    <a:pt x="1976" y="12342"/>
                    <a:pt x="3192" y="13162"/>
                  </a:cubicBezTo>
                  <a:cubicBezTo>
                    <a:pt x="3587" y="13405"/>
                    <a:pt x="7265" y="15776"/>
                    <a:pt x="10062" y="15776"/>
                  </a:cubicBezTo>
                  <a:cubicBezTo>
                    <a:pt x="10852" y="15776"/>
                    <a:pt x="11460" y="15594"/>
                    <a:pt x="11946" y="15199"/>
                  </a:cubicBezTo>
                  <a:cubicBezTo>
                    <a:pt x="14165" y="13405"/>
                    <a:pt x="12372" y="8025"/>
                    <a:pt x="10791" y="5624"/>
                  </a:cubicBezTo>
                  <a:cubicBezTo>
                    <a:pt x="9484" y="3679"/>
                    <a:pt x="7752" y="2554"/>
                    <a:pt x="6019" y="2554"/>
                  </a:cubicBezTo>
                  <a:cubicBezTo>
                    <a:pt x="5107" y="2554"/>
                    <a:pt x="4195" y="2858"/>
                    <a:pt x="3375" y="3466"/>
                  </a:cubicBezTo>
                  <a:cubicBezTo>
                    <a:pt x="2919" y="1946"/>
                    <a:pt x="2159" y="1"/>
                    <a:pt x="1095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8" name="Google Shape;2108;p34"/>
            <p:cNvSpPr/>
            <p:nvPr/>
          </p:nvSpPr>
          <p:spPr>
            <a:xfrm>
              <a:off x="7112850" y="1768400"/>
              <a:ext cx="48675" cy="31325"/>
            </a:xfrm>
            <a:custGeom>
              <a:rect b="b" l="l" r="r" t="t"/>
              <a:pathLst>
                <a:path extrusionOk="0" h="1253" w="1947">
                  <a:moveTo>
                    <a:pt x="413" y="1"/>
                  </a:moveTo>
                  <a:cubicBezTo>
                    <a:pt x="288" y="1"/>
                    <a:pt x="158" y="79"/>
                    <a:pt x="92" y="189"/>
                  </a:cubicBezTo>
                  <a:cubicBezTo>
                    <a:pt x="1" y="341"/>
                    <a:pt x="92" y="554"/>
                    <a:pt x="244" y="645"/>
                  </a:cubicBezTo>
                  <a:lnTo>
                    <a:pt x="1430" y="1192"/>
                  </a:lnTo>
                  <a:cubicBezTo>
                    <a:pt x="1460" y="1253"/>
                    <a:pt x="1490" y="1253"/>
                    <a:pt x="1582" y="1253"/>
                  </a:cubicBezTo>
                  <a:cubicBezTo>
                    <a:pt x="1673" y="1253"/>
                    <a:pt x="1794" y="1162"/>
                    <a:pt x="1885" y="1040"/>
                  </a:cubicBezTo>
                  <a:cubicBezTo>
                    <a:pt x="1946" y="919"/>
                    <a:pt x="1885" y="675"/>
                    <a:pt x="1733" y="584"/>
                  </a:cubicBezTo>
                  <a:lnTo>
                    <a:pt x="548" y="37"/>
                  </a:lnTo>
                  <a:cubicBezTo>
                    <a:pt x="506" y="12"/>
                    <a:pt x="460" y="1"/>
                    <a:pt x="413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9" name="Google Shape;2109;p34"/>
            <p:cNvSpPr/>
            <p:nvPr/>
          </p:nvSpPr>
          <p:spPr>
            <a:xfrm>
              <a:off x="7153900" y="1718500"/>
              <a:ext cx="43325" cy="44750"/>
            </a:xfrm>
            <a:custGeom>
              <a:rect b="b" l="l" r="r" t="t"/>
              <a:pathLst>
                <a:path extrusionOk="0" h="1790" w="1733">
                  <a:moveTo>
                    <a:pt x="377" y="0"/>
                  </a:moveTo>
                  <a:cubicBezTo>
                    <a:pt x="294" y="0"/>
                    <a:pt x="210" y="30"/>
                    <a:pt x="152" y="88"/>
                  </a:cubicBezTo>
                  <a:cubicBezTo>
                    <a:pt x="0" y="209"/>
                    <a:pt x="0" y="422"/>
                    <a:pt x="122" y="544"/>
                  </a:cubicBezTo>
                  <a:lnTo>
                    <a:pt x="1125" y="1699"/>
                  </a:lnTo>
                  <a:cubicBezTo>
                    <a:pt x="1186" y="1759"/>
                    <a:pt x="1277" y="1790"/>
                    <a:pt x="1368" y="1790"/>
                  </a:cubicBezTo>
                  <a:cubicBezTo>
                    <a:pt x="1459" y="1790"/>
                    <a:pt x="1520" y="1759"/>
                    <a:pt x="1581" y="1729"/>
                  </a:cubicBezTo>
                  <a:cubicBezTo>
                    <a:pt x="1733" y="1608"/>
                    <a:pt x="1733" y="1395"/>
                    <a:pt x="1611" y="1273"/>
                  </a:cubicBezTo>
                  <a:lnTo>
                    <a:pt x="608" y="118"/>
                  </a:lnTo>
                  <a:cubicBezTo>
                    <a:pt x="560" y="38"/>
                    <a:pt x="470" y="0"/>
                    <a:pt x="377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0" name="Google Shape;2110;p34"/>
            <p:cNvSpPr/>
            <p:nvPr/>
          </p:nvSpPr>
          <p:spPr>
            <a:xfrm>
              <a:off x="7191900" y="1684650"/>
              <a:ext cx="31925" cy="38325"/>
            </a:xfrm>
            <a:custGeom>
              <a:rect b="b" l="l" r="r" t="t"/>
              <a:pathLst>
                <a:path extrusionOk="0" h="1533" w="1277">
                  <a:moveTo>
                    <a:pt x="365" y="1"/>
                  </a:moveTo>
                  <a:cubicBezTo>
                    <a:pt x="313" y="1"/>
                    <a:pt x="262" y="14"/>
                    <a:pt x="213" y="44"/>
                  </a:cubicBezTo>
                  <a:cubicBezTo>
                    <a:pt x="61" y="165"/>
                    <a:pt x="0" y="347"/>
                    <a:pt x="91" y="499"/>
                  </a:cubicBezTo>
                  <a:lnTo>
                    <a:pt x="608" y="1381"/>
                  </a:lnTo>
                  <a:cubicBezTo>
                    <a:pt x="699" y="1472"/>
                    <a:pt x="821" y="1533"/>
                    <a:pt x="882" y="1533"/>
                  </a:cubicBezTo>
                  <a:cubicBezTo>
                    <a:pt x="973" y="1533"/>
                    <a:pt x="1003" y="1533"/>
                    <a:pt x="1064" y="1472"/>
                  </a:cubicBezTo>
                  <a:cubicBezTo>
                    <a:pt x="1216" y="1381"/>
                    <a:pt x="1277" y="1168"/>
                    <a:pt x="1186" y="1016"/>
                  </a:cubicBezTo>
                  <a:lnTo>
                    <a:pt x="669" y="165"/>
                  </a:lnTo>
                  <a:cubicBezTo>
                    <a:pt x="586" y="62"/>
                    <a:pt x="476" y="1"/>
                    <a:pt x="365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1" name="Google Shape;2111;p34"/>
            <p:cNvSpPr/>
            <p:nvPr/>
          </p:nvSpPr>
          <p:spPr>
            <a:xfrm>
              <a:off x="7235975" y="1652100"/>
              <a:ext cx="37250" cy="42775"/>
            </a:xfrm>
            <a:custGeom>
              <a:rect b="b" l="l" r="r" t="t"/>
              <a:pathLst>
                <a:path extrusionOk="0" h="1711" w="1490">
                  <a:moveTo>
                    <a:pt x="337" y="1"/>
                  </a:moveTo>
                  <a:cubicBezTo>
                    <a:pt x="274" y="1"/>
                    <a:pt x="211" y="15"/>
                    <a:pt x="152" y="39"/>
                  </a:cubicBezTo>
                  <a:cubicBezTo>
                    <a:pt x="0" y="160"/>
                    <a:pt x="0" y="342"/>
                    <a:pt x="61" y="494"/>
                  </a:cubicBezTo>
                  <a:lnTo>
                    <a:pt x="882" y="1619"/>
                  </a:lnTo>
                  <a:cubicBezTo>
                    <a:pt x="942" y="1680"/>
                    <a:pt x="1033" y="1710"/>
                    <a:pt x="1125" y="1710"/>
                  </a:cubicBezTo>
                  <a:cubicBezTo>
                    <a:pt x="1216" y="1710"/>
                    <a:pt x="1277" y="1680"/>
                    <a:pt x="1337" y="1649"/>
                  </a:cubicBezTo>
                  <a:cubicBezTo>
                    <a:pt x="1489" y="1528"/>
                    <a:pt x="1489" y="1346"/>
                    <a:pt x="1398" y="1194"/>
                  </a:cubicBezTo>
                  <a:lnTo>
                    <a:pt x="608" y="130"/>
                  </a:lnTo>
                  <a:cubicBezTo>
                    <a:pt x="533" y="37"/>
                    <a:pt x="436" y="1"/>
                    <a:pt x="337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2" name="Google Shape;2112;p34"/>
            <p:cNvSpPr/>
            <p:nvPr/>
          </p:nvSpPr>
          <p:spPr>
            <a:xfrm>
              <a:off x="7185050" y="1798650"/>
              <a:ext cx="44100" cy="30875"/>
            </a:xfrm>
            <a:custGeom>
              <a:rect b="b" l="l" r="r" t="t"/>
              <a:pathLst>
                <a:path extrusionOk="0" h="1235" w="1764">
                  <a:moveTo>
                    <a:pt x="389" y="0"/>
                  </a:moveTo>
                  <a:cubicBezTo>
                    <a:pt x="272" y="0"/>
                    <a:pt x="154" y="61"/>
                    <a:pt x="92" y="164"/>
                  </a:cubicBezTo>
                  <a:cubicBezTo>
                    <a:pt x="1" y="316"/>
                    <a:pt x="61" y="529"/>
                    <a:pt x="213" y="620"/>
                  </a:cubicBezTo>
                  <a:lnTo>
                    <a:pt x="1216" y="1168"/>
                  </a:lnTo>
                  <a:cubicBezTo>
                    <a:pt x="1277" y="1228"/>
                    <a:pt x="1338" y="1228"/>
                    <a:pt x="1368" y="1228"/>
                  </a:cubicBezTo>
                  <a:cubicBezTo>
                    <a:pt x="1385" y="1232"/>
                    <a:pt x="1401" y="1234"/>
                    <a:pt x="1417" y="1234"/>
                  </a:cubicBezTo>
                  <a:cubicBezTo>
                    <a:pt x="1522" y="1234"/>
                    <a:pt x="1624" y="1155"/>
                    <a:pt x="1703" y="1076"/>
                  </a:cubicBezTo>
                  <a:cubicBezTo>
                    <a:pt x="1763" y="894"/>
                    <a:pt x="1733" y="681"/>
                    <a:pt x="1581" y="620"/>
                  </a:cubicBezTo>
                  <a:lnTo>
                    <a:pt x="548" y="43"/>
                  </a:lnTo>
                  <a:cubicBezTo>
                    <a:pt x="499" y="14"/>
                    <a:pt x="444" y="0"/>
                    <a:pt x="389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3" name="Google Shape;2113;p34"/>
            <p:cNvSpPr/>
            <p:nvPr/>
          </p:nvSpPr>
          <p:spPr>
            <a:xfrm>
              <a:off x="7210875" y="1746375"/>
              <a:ext cx="41825" cy="42725"/>
            </a:xfrm>
            <a:custGeom>
              <a:rect b="b" l="l" r="r" t="t"/>
              <a:pathLst>
                <a:path extrusionOk="0" h="1709" w="1673">
                  <a:moveTo>
                    <a:pt x="334" y="1"/>
                  </a:moveTo>
                  <a:cubicBezTo>
                    <a:pt x="264" y="1"/>
                    <a:pt x="199" y="21"/>
                    <a:pt x="153" y="67"/>
                  </a:cubicBezTo>
                  <a:cubicBezTo>
                    <a:pt x="1" y="189"/>
                    <a:pt x="1" y="432"/>
                    <a:pt x="123" y="523"/>
                  </a:cubicBezTo>
                  <a:lnTo>
                    <a:pt x="1034" y="1587"/>
                  </a:lnTo>
                  <a:cubicBezTo>
                    <a:pt x="1126" y="1678"/>
                    <a:pt x="1186" y="1708"/>
                    <a:pt x="1308" y="1708"/>
                  </a:cubicBezTo>
                  <a:cubicBezTo>
                    <a:pt x="1369" y="1708"/>
                    <a:pt x="1460" y="1678"/>
                    <a:pt x="1521" y="1648"/>
                  </a:cubicBezTo>
                  <a:cubicBezTo>
                    <a:pt x="1673" y="1526"/>
                    <a:pt x="1673" y="1283"/>
                    <a:pt x="1582" y="1192"/>
                  </a:cubicBezTo>
                  <a:lnTo>
                    <a:pt x="670" y="128"/>
                  </a:lnTo>
                  <a:cubicBezTo>
                    <a:pt x="576" y="53"/>
                    <a:pt x="44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4" name="Google Shape;2114;p34"/>
            <p:cNvSpPr/>
            <p:nvPr/>
          </p:nvSpPr>
          <p:spPr>
            <a:xfrm>
              <a:off x="7254950" y="1720775"/>
              <a:ext cx="31200" cy="32600"/>
            </a:xfrm>
            <a:custGeom>
              <a:rect b="b" l="l" r="r" t="t"/>
              <a:pathLst>
                <a:path extrusionOk="0" h="1304" w="1248">
                  <a:moveTo>
                    <a:pt x="367" y="0"/>
                  </a:moveTo>
                  <a:cubicBezTo>
                    <a:pt x="288" y="0"/>
                    <a:pt x="210" y="31"/>
                    <a:pt x="153" y="88"/>
                  </a:cubicBezTo>
                  <a:cubicBezTo>
                    <a:pt x="1" y="179"/>
                    <a:pt x="1" y="422"/>
                    <a:pt x="123" y="544"/>
                  </a:cubicBezTo>
                  <a:lnTo>
                    <a:pt x="639" y="1182"/>
                  </a:lnTo>
                  <a:cubicBezTo>
                    <a:pt x="730" y="1243"/>
                    <a:pt x="791" y="1304"/>
                    <a:pt x="913" y="1304"/>
                  </a:cubicBezTo>
                  <a:cubicBezTo>
                    <a:pt x="974" y="1304"/>
                    <a:pt x="1065" y="1304"/>
                    <a:pt x="1095" y="1213"/>
                  </a:cubicBezTo>
                  <a:cubicBezTo>
                    <a:pt x="1247" y="1091"/>
                    <a:pt x="1247" y="878"/>
                    <a:pt x="1126" y="757"/>
                  </a:cubicBezTo>
                  <a:lnTo>
                    <a:pt x="609" y="118"/>
                  </a:lnTo>
                  <a:cubicBezTo>
                    <a:pt x="545" y="38"/>
                    <a:pt x="455" y="0"/>
                    <a:pt x="367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5" name="Google Shape;2115;p34"/>
            <p:cNvSpPr/>
            <p:nvPr/>
          </p:nvSpPr>
          <p:spPr>
            <a:xfrm>
              <a:off x="7222275" y="1841675"/>
              <a:ext cx="44875" cy="27975"/>
            </a:xfrm>
            <a:custGeom>
              <a:rect b="b" l="l" r="r" t="t"/>
              <a:pathLst>
                <a:path extrusionOk="0" h="1119" w="1795">
                  <a:moveTo>
                    <a:pt x="417" y="1"/>
                  </a:moveTo>
                  <a:cubicBezTo>
                    <a:pt x="283" y="1"/>
                    <a:pt x="137" y="63"/>
                    <a:pt x="92" y="176"/>
                  </a:cubicBezTo>
                  <a:cubicBezTo>
                    <a:pt x="1" y="328"/>
                    <a:pt x="92" y="571"/>
                    <a:pt x="244" y="632"/>
                  </a:cubicBezTo>
                  <a:lnTo>
                    <a:pt x="1217" y="1088"/>
                  </a:lnTo>
                  <a:cubicBezTo>
                    <a:pt x="1247" y="1118"/>
                    <a:pt x="1308" y="1118"/>
                    <a:pt x="1369" y="1118"/>
                  </a:cubicBezTo>
                  <a:cubicBezTo>
                    <a:pt x="1490" y="1118"/>
                    <a:pt x="1612" y="1057"/>
                    <a:pt x="1673" y="936"/>
                  </a:cubicBezTo>
                  <a:cubicBezTo>
                    <a:pt x="1794" y="754"/>
                    <a:pt x="1733" y="571"/>
                    <a:pt x="1521" y="480"/>
                  </a:cubicBezTo>
                  <a:lnTo>
                    <a:pt x="548" y="24"/>
                  </a:lnTo>
                  <a:cubicBezTo>
                    <a:pt x="509" y="8"/>
                    <a:pt x="463" y="1"/>
                    <a:pt x="417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6" name="Google Shape;2116;p34"/>
            <p:cNvSpPr/>
            <p:nvPr/>
          </p:nvSpPr>
          <p:spPr>
            <a:xfrm>
              <a:off x="7280800" y="1786275"/>
              <a:ext cx="32700" cy="40050"/>
            </a:xfrm>
            <a:custGeom>
              <a:rect b="b" l="l" r="r" t="t"/>
              <a:pathLst>
                <a:path extrusionOk="0" h="1602" w="1308">
                  <a:moveTo>
                    <a:pt x="362" y="0"/>
                  </a:moveTo>
                  <a:cubicBezTo>
                    <a:pt x="301" y="0"/>
                    <a:pt x="240" y="17"/>
                    <a:pt x="183" y="52"/>
                  </a:cubicBezTo>
                  <a:cubicBezTo>
                    <a:pt x="31" y="143"/>
                    <a:pt x="0" y="355"/>
                    <a:pt x="61" y="477"/>
                  </a:cubicBezTo>
                  <a:lnTo>
                    <a:pt x="669" y="1450"/>
                  </a:lnTo>
                  <a:cubicBezTo>
                    <a:pt x="760" y="1571"/>
                    <a:pt x="851" y="1602"/>
                    <a:pt x="943" y="1602"/>
                  </a:cubicBezTo>
                  <a:cubicBezTo>
                    <a:pt x="1003" y="1602"/>
                    <a:pt x="1064" y="1602"/>
                    <a:pt x="1125" y="1571"/>
                  </a:cubicBezTo>
                  <a:cubicBezTo>
                    <a:pt x="1277" y="1450"/>
                    <a:pt x="1307" y="1237"/>
                    <a:pt x="1247" y="1115"/>
                  </a:cubicBezTo>
                  <a:lnTo>
                    <a:pt x="639" y="143"/>
                  </a:lnTo>
                  <a:cubicBezTo>
                    <a:pt x="563" y="48"/>
                    <a:pt x="463" y="0"/>
                    <a:pt x="362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7" name="Google Shape;2117;p34"/>
            <p:cNvSpPr/>
            <p:nvPr/>
          </p:nvSpPr>
          <p:spPr>
            <a:xfrm>
              <a:off x="7274725" y="1830950"/>
              <a:ext cx="38775" cy="38700"/>
            </a:xfrm>
            <a:custGeom>
              <a:rect b="b" l="l" r="r" t="t"/>
              <a:pathLst>
                <a:path extrusionOk="0" h="1548" w="1551">
                  <a:moveTo>
                    <a:pt x="366" y="1"/>
                  </a:moveTo>
                  <a:cubicBezTo>
                    <a:pt x="287" y="1"/>
                    <a:pt x="210" y="31"/>
                    <a:pt x="152" y="88"/>
                  </a:cubicBezTo>
                  <a:cubicBezTo>
                    <a:pt x="0" y="179"/>
                    <a:pt x="0" y="423"/>
                    <a:pt x="122" y="544"/>
                  </a:cubicBezTo>
                  <a:lnTo>
                    <a:pt x="942" y="1456"/>
                  </a:lnTo>
                  <a:cubicBezTo>
                    <a:pt x="1034" y="1517"/>
                    <a:pt x="1094" y="1547"/>
                    <a:pt x="1186" y="1547"/>
                  </a:cubicBezTo>
                  <a:cubicBezTo>
                    <a:pt x="1246" y="1547"/>
                    <a:pt x="1338" y="1517"/>
                    <a:pt x="1398" y="1486"/>
                  </a:cubicBezTo>
                  <a:cubicBezTo>
                    <a:pt x="1550" y="1365"/>
                    <a:pt x="1550" y="1152"/>
                    <a:pt x="1459" y="1031"/>
                  </a:cubicBezTo>
                  <a:lnTo>
                    <a:pt x="608" y="119"/>
                  </a:lnTo>
                  <a:cubicBezTo>
                    <a:pt x="544" y="38"/>
                    <a:pt x="454" y="1"/>
                    <a:pt x="366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18" name="Google Shape;2118;p34"/>
          <p:cNvSpPr/>
          <p:nvPr/>
        </p:nvSpPr>
        <p:spPr>
          <a:xfrm>
            <a:off x="-309200" y="1391750"/>
            <a:ext cx="509900" cy="524050"/>
          </a:xfrm>
          <a:custGeom>
            <a:rect b="b" l="l" r="r" t="t"/>
            <a:pathLst>
              <a:path extrusionOk="0" h="20962" w="20396">
                <a:moveTo>
                  <a:pt x="12675" y="2102"/>
                </a:moveTo>
                <a:cubicBezTo>
                  <a:pt x="12918" y="2315"/>
                  <a:pt x="13314" y="2740"/>
                  <a:pt x="13769" y="3257"/>
                </a:cubicBezTo>
                <a:lnTo>
                  <a:pt x="9727" y="7117"/>
                </a:lnTo>
                <a:cubicBezTo>
                  <a:pt x="9484" y="6874"/>
                  <a:pt x="9271" y="6692"/>
                  <a:pt x="9119" y="6570"/>
                </a:cubicBezTo>
                <a:cubicBezTo>
                  <a:pt x="10487" y="4777"/>
                  <a:pt x="11733" y="3196"/>
                  <a:pt x="12675" y="2102"/>
                </a:cubicBezTo>
                <a:close/>
                <a:moveTo>
                  <a:pt x="14195" y="3774"/>
                </a:moveTo>
                <a:cubicBezTo>
                  <a:pt x="15137" y="4929"/>
                  <a:pt x="16171" y="6601"/>
                  <a:pt x="16566" y="8515"/>
                </a:cubicBezTo>
                <a:lnTo>
                  <a:pt x="10639" y="8789"/>
                </a:lnTo>
                <a:cubicBezTo>
                  <a:pt x="10548" y="8364"/>
                  <a:pt x="10365" y="7938"/>
                  <a:pt x="10122" y="7634"/>
                </a:cubicBezTo>
                <a:lnTo>
                  <a:pt x="14195" y="3774"/>
                </a:lnTo>
                <a:close/>
                <a:moveTo>
                  <a:pt x="8693" y="7117"/>
                </a:moveTo>
                <a:cubicBezTo>
                  <a:pt x="8876" y="7269"/>
                  <a:pt x="9180" y="7482"/>
                  <a:pt x="9453" y="7816"/>
                </a:cubicBezTo>
                <a:cubicBezTo>
                  <a:pt x="9727" y="8120"/>
                  <a:pt x="9940" y="8515"/>
                  <a:pt x="9970" y="8941"/>
                </a:cubicBezTo>
                <a:cubicBezTo>
                  <a:pt x="10061" y="9458"/>
                  <a:pt x="9848" y="10035"/>
                  <a:pt x="9362" y="10552"/>
                </a:cubicBezTo>
                <a:cubicBezTo>
                  <a:pt x="8811" y="11132"/>
                  <a:pt x="8287" y="11436"/>
                  <a:pt x="7712" y="11436"/>
                </a:cubicBezTo>
                <a:cubicBezTo>
                  <a:pt x="7685" y="11436"/>
                  <a:pt x="7657" y="11435"/>
                  <a:pt x="7630" y="11433"/>
                </a:cubicBezTo>
                <a:cubicBezTo>
                  <a:pt x="6809" y="11403"/>
                  <a:pt x="6171" y="10795"/>
                  <a:pt x="5988" y="10552"/>
                </a:cubicBezTo>
                <a:cubicBezTo>
                  <a:pt x="6900" y="9427"/>
                  <a:pt x="7812" y="8242"/>
                  <a:pt x="8693" y="7117"/>
                </a:cubicBezTo>
                <a:close/>
                <a:moveTo>
                  <a:pt x="16657" y="9154"/>
                </a:moveTo>
                <a:cubicBezTo>
                  <a:pt x="16657" y="9275"/>
                  <a:pt x="16718" y="9397"/>
                  <a:pt x="16718" y="9488"/>
                </a:cubicBezTo>
                <a:cubicBezTo>
                  <a:pt x="16809" y="11312"/>
                  <a:pt x="16201" y="13075"/>
                  <a:pt x="14833" y="14625"/>
                </a:cubicBezTo>
                <a:lnTo>
                  <a:pt x="10244" y="10461"/>
                </a:lnTo>
                <a:cubicBezTo>
                  <a:pt x="10487" y="10096"/>
                  <a:pt x="10578" y="9762"/>
                  <a:pt x="10608" y="9427"/>
                </a:cubicBezTo>
                <a:lnTo>
                  <a:pt x="16657" y="9154"/>
                </a:lnTo>
                <a:close/>
                <a:moveTo>
                  <a:pt x="5623" y="11099"/>
                </a:moveTo>
                <a:cubicBezTo>
                  <a:pt x="5775" y="11281"/>
                  <a:pt x="6079" y="11525"/>
                  <a:pt x="6414" y="11737"/>
                </a:cubicBezTo>
                <a:lnTo>
                  <a:pt x="5411" y="17330"/>
                </a:lnTo>
                <a:cubicBezTo>
                  <a:pt x="3860" y="16783"/>
                  <a:pt x="2645" y="15993"/>
                  <a:pt x="2158" y="15628"/>
                </a:cubicBezTo>
                <a:cubicBezTo>
                  <a:pt x="3040" y="14473"/>
                  <a:pt x="4286" y="12832"/>
                  <a:pt x="5623" y="11099"/>
                </a:cubicBezTo>
                <a:close/>
                <a:moveTo>
                  <a:pt x="9818" y="10978"/>
                </a:moveTo>
                <a:lnTo>
                  <a:pt x="14377" y="15081"/>
                </a:lnTo>
                <a:cubicBezTo>
                  <a:pt x="13162" y="16418"/>
                  <a:pt x="11885" y="17148"/>
                  <a:pt x="10578" y="17513"/>
                </a:cubicBezTo>
                <a:lnTo>
                  <a:pt x="8845" y="11768"/>
                </a:lnTo>
                <a:cubicBezTo>
                  <a:pt x="9180" y="11585"/>
                  <a:pt x="9514" y="11312"/>
                  <a:pt x="9818" y="10978"/>
                </a:cubicBezTo>
                <a:close/>
                <a:moveTo>
                  <a:pt x="7022" y="12011"/>
                </a:moveTo>
                <a:lnTo>
                  <a:pt x="7599" y="12133"/>
                </a:lnTo>
                <a:lnTo>
                  <a:pt x="7782" y="12133"/>
                </a:lnTo>
                <a:cubicBezTo>
                  <a:pt x="7933" y="12133"/>
                  <a:pt x="8085" y="12072"/>
                  <a:pt x="8237" y="12041"/>
                </a:cubicBezTo>
                <a:lnTo>
                  <a:pt x="9940" y="17695"/>
                </a:lnTo>
                <a:cubicBezTo>
                  <a:pt x="9399" y="17801"/>
                  <a:pt x="8868" y="17847"/>
                  <a:pt x="8355" y="17847"/>
                </a:cubicBezTo>
                <a:cubicBezTo>
                  <a:pt x="7540" y="17847"/>
                  <a:pt x="6769" y="17730"/>
                  <a:pt x="6079" y="17543"/>
                </a:cubicBezTo>
                <a:lnTo>
                  <a:pt x="7022" y="12011"/>
                </a:lnTo>
                <a:close/>
                <a:moveTo>
                  <a:pt x="14258" y="580"/>
                </a:moveTo>
                <a:cubicBezTo>
                  <a:pt x="15103" y="580"/>
                  <a:pt x="16223" y="1752"/>
                  <a:pt x="17113" y="3531"/>
                </a:cubicBezTo>
                <a:cubicBezTo>
                  <a:pt x="19058" y="7269"/>
                  <a:pt x="19666" y="12589"/>
                  <a:pt x="16870" y="16236"/>
                </a:cubicBezTo>
                <a:cubicBezTo>
                  <a:pt x="14286" y="19519"/>
                  <a:pt x="10335" y="20187"/>
                  <a:pt x="8237" y="20248"/>
                </a:cubicBezTo>
                <a:cubicBezTo>
                  <a:pt x="8017" y="20258"/>
                  <a:pt x="7799" y="20262"/>
                  <a:pt x="7583" y="20262"/>
                </a:cubicBezTo>
                <a:cubicBezTo>
                  <a:pt x="4279" y="20262"/>
                  <a:pt x="1507" y="19205"/>
                  <a:pt x="851" y="18121"/>
                </a:cubicBezTo>
                <a:cubicBezTo>
                  <a:pt x="699" y="17817"/>
                  <a:pt x="699" y="17604"/>
                  <a:pt x="821" y="17330"/>
                </a:cubicBezTo>
                <a:cubicBezTo>
                  <a:pt x="821" y="17300"/>
                  <a:pt x="1155" y="16874"/>
                  <a:pt x="1733" y="16114"/>
                </a:cubicBezTo>
                <a:cubicBezTo>
                  <a:pt x="2310" y="16540"/>
                  <a:pt x="3678" y="17391"/>
                  <a:pt x="5502" y="17969"/>
                </a:cubicBezTo>
                <a:cubicBezTo>
                  <a:pt x="5532" y="17999"/>
                  <a:pt x="5563" y="17999"/>
                  <a:pt x="5654" y="18060"/>
                </a:cubicBezTo>
                <a:lnTo>
                  <a:pt x="5715" y="18060"/>
                </a:lnTo>
                <a:cubicBezTo>
                  <a:pt x="6559" y="18271"/>
                  <a:pt x="7473" y="18436"/>
                  <a:pt x="8415" y="18436"/>
                </a:cubicBezTo>
                <a:cubicBezTo>
                  <a:pt x="8558" y="18436"/>
                  <a:pt x="8701" y="18432"/>
                  <a:pt x="8845" y="18424"/>
                </a:cubicBezTo>
                <a:cubicBezTo>
                  <a:pt x="10851" y="18364"/>
                  <a:pt x="13070" y="17513"/>
                  <a:pt x="15107" y="15263"/>
                </a:cubicBezTo>
                <a:cubicBezTo>
                  <a:pt x="16748" y="13500"/>
                  <a:pt x="17508" y="11525"/>
                  <a:pt x="17356" y="9367"/>
                </a:cubicBezTo>
                <a:cubicBezTo>
                  <a:pt x="17113" y="5506"/>
                  <a:pt x="14013" y="2345"/>
                  <a:pt x="13101" y="1525"/>
                </a:cubicBezTo>
                <a:cubicBezTo>
                  <a:pt x="13314" y="1251"/>
                  <a:pt x="13466" y="1069"/>
                  <a:pt x="13617" y="886"/>
                </a:cubicBezTo>
                <a:cubicBezTo>
                  <a:pt x="13769" y="673"/>
                  <a:pt x="13952" y="613"/>
                  <a:pt x="14195" y="582"/>
                </a:cubicBezTo>
                <a:cubicBezTo>
                  <a:pt x="14216" y="581"/>
                  <a:pt x="14237" y="580"/>
                  <a:pt x="14258" y="580"/>
                </a:cubicBezTo>
                <a:close/>
                <a:moveTo>
                  <a:pt x="14306" y="0"/>
                </a:moveTo>
                <a:cubicBezTo>
                  <a:pt x="14269" y="0"/>
                  <a:pt x="14232" y="2"/>
                  <a:pt x="14195" y="5"/>
                </a:cubicBezTo>
                <a:cubicBezTo>
                  <a:pt x="13830" y="5"/>
                  <a:pt x="13435" y="187"/>
                  <a:pt x="13162" y="491"/>
                </a:cubicBezTo>
                <a:cubicBezTo>
                  <a:pt x="12979" y="734"/>
                  <a:pt x="12706" y="1038"/>
                  <a:pt x="12402" y="1403"/>
                </a:cubicBezTo>
                <a:cubicBezTo>
                  <a:pt x="9788" y="4534"/>
                  <a:pt x="3921" y="12193"/>
                  <a:pt x="1429" y="15506"/>
                </a:cubicBezTo>
                <a:cubicBezTo>
                  <a:pt x="790" y="16327"/>
                  <a:pt x="365" y="16905"/>
                  <a:pt x="304" y="16996"/>
                </a:cubicBezTo>
                <a:cubicBezTo>
                  <a:pt x="0" y="17482"/>
                  <a:pt x="0" y="17969"/>
                  <a:pt x="304" y="18455"/>
                </a:cubicBezTo>
                <a:cubicBezTo>
                  <a:pt x="1161" y="19882"/>
                  <a:pt x="4296" y="20961"/>
                  <a:pt x="7595" y="20961"/>
                </a:cubicBezTo>
                <a:cubicBezTo>
                  <a:pt x="7809" y="20961"/>
                  <a:pt x="8023" y="20957"/>
                  <a:pt x="8237" y="20947"/>
                </a:cubicBezTo>
                <a:cubicBezTo>
                  <a:pt x="10487" y="20826"/>
                  <a:pt x="14621" y="20127"/>
                  <a:pt x="17356" y="16631"/>
                </a:cubicBezTo>
                <a:cubicBezTo>
                  <a:pt x="20396" y="12771"/>
                  <a:pt x="19757" y="7148"/>
                  <a:pt x="17721" y="3318"/>
                </a:cubicBezTo>
                <a:cubicBezTo>
                  <a:pt x="16663" y="1262"/>
                  <a:pt x="15379" y="0"/>
                  <a:pt x="14306" y="0"/>
                </a:cubicBezTo>
                <a:close/>
              </a:path>
            </a:pathLst>
          </a:cu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9" name="Google Shape;2119;p34"/>
          <p:cNvSpPr/>
          <p:nvPr/>
        </p:nvSpPr>
        <p:spPr>
          <a:xfrm rot="7192496">
            <a:off x="1228341" y="4077505"/>
            <a:ext cx="617815" cy="530741"/>
          </a:xfrm>
          <a:custGeom>
            <a:rect b="b" l="l" r="r" t="t"/>
            <a:pathLst>
              <a:path extrusionOk="0" h="21230" w="24713">
                <a:moveTo>
                  <a:pt x="9514" y="822"/>
                </a:moveTo>
                <a:lnTo>
                  <a:pt x="9514" y="822"/>
                </a:lnTo>
                <a:cubicBezTo>
                  <a:pt x="11976" y="1156"/>
                  <a:pt x="14530" y="2190"/>
                  <a:pt x="16384" y="3284"/>
                </a:cubicBezTo>
                <a:cubicBezTo>
                  <a:pt x="18359" y="4470"/>
                  <a:pt x="21642" y="6719"/>
                  <a:pt x="23040" y="9728"/>
                </a:cubicBezTo>
                <a:cubicBezTo>
                  <a:pt x="22652" y="9822"/>
                  <a:pt x="22001" y="9957"/>
                  <a:pt x="21294" y="9957"/>
                </a:cubicBezTo>
                <a:cubicBezTo>
                  <a:pt x="20175" y="9957"/>
                  <a:pt x="18919" y="9618"/>
                  <a:pt x="18359" y="8239"/>
                </a:cubicBezTo>
                <a:cubicBezTo>
                  <a:pt x="17004" y="4736"/>
                  <a:pt x="14467" y="4095"/>
                  <a:pt x="12895" y="4095"/>
                </a:cubicBezTo>
                <a:cubicBezTo>
                  <a:pt x="12775" y="4095"/>
                  <a:pt x="12661" y="4098"/>
                  <a:pt x="12554" y="4105"/>
                </a:cubicBezTo>
                <a:cubicBezTo>
                  <a:pt x="12545" y="4105"/>
                  <a:pt x="12536" y="4105"/>
                  <a:pt x="12527" y="4105"/>
                </a:cubicBezTo>
                <a:cubicBezTo>
                  <a:pt x="11290" y="4105"/>
                  <a:pt x="10088" y="2059"/>
                  <a:pt x="9514" y="822"/>
                </a:cubicBezTo>
                <a:close/>
                <a:moveTo>
                  <a:pt x="7902" y="674"/>
                </a:moveTo>
                <a:cubicBezTo>
                  <a:pt x="8192" y="674"/>
                  <a:pt x="8486" y="683"/>
                  <a:pt x="8785" y="700"/>
                </a:cubicBezTo>
                <a:cubicBezTo>
                  <a:pt x="9176" y="1544"/>
                  <a:pt x="10612" y="4714"/>
                  <a:pt x="12589" y="4714"/>
                </a:cubicBezTo>
                <a:cubicBezTo>
                  <a:pt x="12608" y="4714"/>
                  <a:pt x="12626" y="4713"/>
                  <a:pt x="12645" y="4713"/>
                </a:cubicBezTo>
                <a:cubicBezTo>
                  <a:pt x="12720" y="4709"/>
                  <a:pt x="12799" y="4707"/>
                  <a:pt x="12880" y="4707"/>
                </a:cubicBezTo>
                <a:cubicBezTo>
                  <a:pt x="14280" y="4707"/>
                  <a:pt x="16548" y="5261"/>
                  <a:pt x="17812" y="8421"/>
                </a:cubicBezTo>
                <a:cubicBezTo>
                  <a:pt x="18454" y="10084"/>
                  <a:pt x="19940" y="10585"/>
                  <a:pt x="21349" y="10585"/>
                </a:cubicBezTo>
                <a:cubicBezTo>
                  <a:pt x="22078" y="10585"/>
                  <a:pt x="22785" y="10451"/>
                  <a:pt x="23344" y="10275"/>
                </a:cubicBezTo>
                <a:cubicBezTo>
                  <a:pt x="23436" y="10640"/>
                  <a:pt x="23496" y="10883"/>
                  <a:pt x="23588" y="11187"/>
                </a:cubicBezTo>
                <a:cubicBezTo>
                  <a:pt x="23740" y="11916"/>
                  <a:pt x="23800" y="12646"/>
                  <a:pt x="23740" y="13375"/>
                </a:cubicBezTo>
                <a:cubicBezTo>
                  <a:pt x="23119" y="13606"/>
                  <a:pt x="22524" y="13708"/>
                  <a:pt x="21960" y="13708"/>
                </a:cubicBezTo>
                <a:cubicBezTo>
                  <a:pt x="19846" y="13708"/>
                  <a:pt x="18171" y="12267"/>
                  <a:pt x="17235" y="10731"/>
                </a:cubicBezTo>
                <a:cubicBezTo>
                  <a:pt x="16900" y="10214"/>
                  <a:pt x="16657" y="9728"/>
                  <a:pt x="16414" y="9211"/>
                </a:cubicBezTo>
                <a:cubicBezTo>
                  <a:pt x="15740" y="7717"/>
                  <a:pt x="15179" y="6562"/>
                  <a:pt x="12827" y="6562"/>
                </a:cubicBezTo>
                <a:cubicBezTo>
                  <a:pt x="12738" y="6562"/>
                  <a:pt x="12647" y="6564"/>
                  <a:pt x="12554" y="6567"/>
                </a:cubicBezTo>
                <a:cubicBezTo>
                  <a:pt x="12487" y="6569"/>
                  <a:pt x="12423" y="6570"/>
                  <a:pt x="12360" y="6570"/>
                </a:cubicBezTo>
                <a:cubicBezTo>
                  <a:pt x="10551" y="6570"/>
                  <a:pt x="10165" y="5737"/>
                  <a:pt x="9636" y="4591"/>
                </a:cubicBezTo>
                <a:cubicBezTo>
                  <a:pt x="9393" y="4044"/>
                  <a:pt x="9119" y="3497"/>
                  <a:pt x="8724" y="2919"/>
                </a:cubicBezTo>
                <a:cubicBezTo>
                  <a:pt x="7873" y="1825"/>
                  <a:pt x="6627" y="1217"/>
                  <a:pt x="5745" y="913"/>
                </a:cubicBezTo>
                <a:cubicBezTo>
                  <a:pt x="6445" y="738"/>
                  <a:pt x="7160" y="674"/>
                  <a:pt x="7902" y="674"/>
                </a:cubicBezTo>
                <a:close/>
                <a:moveTo>
                  <a:pt x="4590" y="1278"/>
                </a:moveTo>
                <a:cubicBezTo>
                  <a:pt x="5077" y="1400"/>
                  <a:pt x="7052" y="1886"/>
                  <a:pt x="8147" y="3345"/>
                </a:cubicBezTo>
                <a:cubicBezTo>
                  <a:pt x="8542" y="3831"/>
                  <a:pt x="8754" y="4348"/>
                  <a:pt x="8998" y="4865"/>
                </a:cubicBezTo>
                <a:cubicBezTo>
                  <a:pt x="9525" y="6095"/>
                  <a:pt x="10080" y="7240"/>
                  <a:pt x="12269" y="7240"/>
                </a:cubicBezTo>
                <a:cubicBezTo>
                  <a:pt x="12351" y="7240"/>
                  <a:pt x="12436" y="7239"/>
                  <a:pt x="12524" y="7236"/>
                </a:cubicBezTo>
                <a:cubicBezTo>
                  <a:pt x="12593" y="7234"/>
                  <a:pt x="12660" y="7233"/>
                  <a:pt x="12725" y="7233"/>
                </a:cubicBezTo>
                <a:cubicBezTo>
                  <a:pt x="14679" y="7233"/>
                  <a:pt x="15099" y="8104"/>
                  <a:pt x="15776" y="9515"/>
                </a:cubicBezTo>
                <a:cubicBezTo>
                  <a:pt x="16019" y="10032"/>
                  <a:pt x="16293" y="10549"/>
                  <a:pt x="16627" y="11126"/>
                </a:cubicBezTo>
                <a:cubicBezTo>
                  <a:pt x="17733" y="12896"/>
                  <a:pt x="19654" y="14368"/>
                  <a:pt x="21924" y="14368"/>
                </a:cubicBezTo>
                <a:cubicBezTo>
                  <a:pt x="22461" y="14368"/>
                  <a:pt x="23018" y="14285"/>
                  <a:pt x="23588" y="14105"/>
                </a:cubicBezTo>
                <a:lnTo>
                  <a:pt x="23588" y="14105"/>
                </a:lnTo>
                <a:cubicBezTo>
                  <a:pt x="23375" y="14986"/>
                  <a:pt x="23010" y="15959"/>
                  <a:pt x="22402" y="16871"/>
                </a:cubicBezTo>
                <a:cubicBezTo>
                  <a:pt x="22159" y="17205"/>
                  <a:pt x="21946" y="17540"/>
                  <a:pt x="21673" y="17813"/>
                </a:cubicBezTo>
                <a:cubicBezTo>
                  <a:pt x="21386" y="17867"/>
                  <a:pt x="21103" y="17893"/>
                  <a:pt x="20827" y="17893"/>
                </a:cubicBezTo>
                <a:cubicBezTo>
                  <a:pt x="18618" y="17893"/>
                  <a:pt x="16792" y="16260"/>
                  <a:pt x="15928" y="14530"/>
                </a:cubicBezTo>
                <a:cubicBezTo>
                  <a:pt x="15715" y="14075"/>
                  <a:pt x="15593" y="13679"/>
                  <a:pt x="15442" y="13254"/>
                </a:cubicBezTo>
                <a:cubicBezTo>
                  <a:pt x="15036" y="11979"/>
                  <a:pt x="14685" y="10814"/>
                  <a:pt x="12203" y="10814"/>
                </a:cubicBezTo>
                <a:cubicBezTo>
                  <a:pt x="12082" y="10814"/>
                  <a:pt x="11956" y="10817"/>
                  <a:pt x="11824" y="10822"/>
                </a:cubicBezTo>
                <a:cubicBezTo>
                  <a:pt x="11700" y="10828"/>
                  <a:pt x="11581" y="10831"/>
                  <a:pt x="11465" y="10831"/>
                </a:cubicBezTo>
                <a:cubicBezTo>
                  <a:pt x="9065" y="10831"/>
                  <a:pt x="8493" y="9635"/>
                  <a:pt x="7478" y="7691"/>
                </a:cubicBezTo>
                <a:cubicBezTo>
                  <a:pt x="7265" y="7357"/>
                  <a:pt x="7083" y="6992"/>
                  <a:pt x="6900" y="6628"/>
                </a:cubicBezTo>
                <a:cubicBezTo>
                  <a:pt x="5684" y="4470"/>
                  <a:pt x="3010" y="3801"/>
                  <a:pt x="1885" y="3588"/>
                </a:cubicBezTo>
                <a:cubicBezTo>
                  <a:pt x="2554" y="2524"/>
                  <a:pt x="3466" y="1764"/>
                  <a:pt x="4590" y="1278"/>
                </a:cubicBezTo>
                <a:close/>
                <a:moveTo>
                  <a:pt x="1551" y="4166"/>
                </a:moveTo>
                <a:cubicBezTo>
                  <a:pt x="2341" y="4287"/>
                  <a:pt x="5198" y="4865"/>
                  <a:pt x="6323" y="6932"/>
                </a:cubicBezTo>
                <a:cubicBezTo>
                  <a:pt x="6505" y="7327"/>
                  <a:pt x="6718" y="7661"/>
                  <a:pt x="6900" y="7995"/>
                </a:cubicBezTo>
                <a:cubicBezTo>
                  <a:pt x="7896" y="9957"/>
                  <a:pt x="8694" y="11467"/>
                  <a:pt x="11548" y="11467"/>
                </a:cubicBezTo>
                <a:cubicBezTo>
                  <a:pt x="11658" y="11467"/>
                  <a:pt x="11770" y="11465"/>
                  <a:pt x="11885" y="11460"/>
                </a:cubicBezTo>
                <a:cubicBezTo>
                  <a:pt x="12037" y="11453"/>
                  <a:pt x="12179" y="11449"/>
                  <a:pt x="12314" y="11449"/>
                </a:cubicBezTo>
                <a:cubicBezTo>
                  <a:pt x="14224" y="11449"/>
                  <a:pt x="14434" y="12243"/>
                  <a:pt x="14803" y="13436"/>
                </a:cubicBezTo>
                <a:cubicBezTo>
                  <a:pt x="14925" y="13862"/>
                  <a:pt x="15077" y="14348"/>
                  <a:pt x="15320" y="14834"/>
                </a:cubicBezTo>
                <a:cubicBezTo>
                  <a:pt x="16277" y="16749"/>
                  <a:pt x="18294" y="18575"/>
                  <a:pt x="20791" y="18575"/>
                </a:cubicBezTo>
                <a:cubicBezTo>
                  <a:pt x="20831" y="18575"/>
                  <a:pt x="20872" y="18574"/>
                  <a:pt x="20913" y="18573"/>
                </a:cubicBezTo>
                <a:lnTo>
                  <a:pt x="20913" y="18573"/>
                </a:lnTo>
                <a:cubicBezTo>
                  <a:pt x="20183" y="19242"/>
                  <a:pt x="19363" y="19758"/>
                  <a:pt x="18420" y="20093"/>
                </a:cubicBezTo>
                <a:cubicBezTo>
                  <a:pt x="18056" y="20214"/>
                  <a:pt x="17752" y="20275"/>
                  <a:pt x="17417" y="20366"/>
                </a:cubicBezTo>
                <a:cubicBezTo>
                  <a:pt x="17283" y="20384"/>
                  <a:pt x="17146" y="20393"/>
                  <a:pt x="17007" y="20393"/>
                </a:cubicBezTo>
                <a:cubicBezTo>
                  <a:pt x="15255" y="20393"/>
                  <a:pt x="13176" y="19012"/>
                  <a:pt x="12584" y="17266"/>
                </a:cubicBezTo>
                <a:cubicBezTo>
                  <a:pt x="12463" y="16901"/>
                  <a:pt x="12372" y="16506"/>
                  <a:pt x="12250" y="16172"/>
                </a:cubicBezTo>
                <a:cubicBezTo>
                  <a:pt x="11934" y="14934"/>
                  <a:pt x="11595" y="13742"/>
                  <a:pt x="9929" y="13742"/>
                </a:cubicBezTo>
                <a:cubicBezTo>
                  <a:pt x="9672" y="13742"/>
                  <a:pt x="9383" y="13770"/>
                  <a:pt x="9058" y="13831"/>
                </a:cubicBezTo>
                <a:cubicBezTo>
                  <a:pt x="8655" y="13907"/>
                  <a:pt x="8297" y="13946"/>
                  <a:pt x="7976" y="13946"/>
                </a:cubicBezTo>
                <a:cubicBezTo>
                  <a:pt x="6357" y="13946"/>
                  <a:pt x="5660" y="12962"/>
                  <a:pt x="4773" y="10731"/>
                </a:cubicBezTo>
                <a:cubicBezTo>
                  <a:pt x="3830" y="8421"/>
                  <a:pt x="1733" y="7843"/>
                  <a:pt x="943" y="7752"/>
                </a:cubicBezTo>
                <a:cubicBezTo>
                  <a:pt x="852" y="6384"/>
                  <a:pt x="1064" y="5108"/>
                  <a:pt x="1551" y="4166"/>
                </a:cubicBezTo>
                <a:close/>
                <a:moveTo>
                  <a:pt x="973" y="8421"/>
                </a:moveTo>
                <a:lnTo>
                  <a:pt x="973" y="8421"/>
                </a:lnTo>
                <a:cubicBezTo>
                  <a:pt x="1733" y="8573"/>
                  <a:pt x="3374" y="9120"/>
                  <a:pt x="4134" y="10974"/>
                </a:cubicBezTo>
                <a:cubicBezTo>
                  <a:pt x="5092" y="13331"/>
                  <a:pt x="5984" y="14584"/>
                  <a:pt x="8013" y="14584"/>
                </a:cubicBezTo>
                <a:cubicBezTo>
                  <a:pt x="8366" y="14584"/>
                  <a:pt x="8752" y="14546"/>
                  <a:pt x="9180" y="14470"/>
                </a:cubicBezTo>
                <a:cubicBezTo>
                  <a:pt x="9473" y="14411"/>
                  <a:pt x="9724" y="14383"/>
                  <a:pt x="9941" y="14383"/>
                </a:cubicBezTo>
                <a:cubicBezTo>
                  <a:pt x="11077" y="14383"/>
                  <a:pt x="11280" y="15150"/>
                  <a:pt x="11612" y="16324"/>
                </a:cubicBezTo>
                <a:cubicBezTo>
                  <a:pt x="11733" y="16689"/>
                  <a:pt x="11794" y="17084"/>
                  <a:pt x="11946" y="17448"/>
                </a:cubicBezTo>
                <a:cubicBezTo>
                  <a:pt x="12402" y="18786"/>
                  <a:pt x="13587" y="19880"/>
                  <a:pt x="14925" y="20488"/>
                </a:cubicBezTo>
                <a:cubicBezTo>
                  <a:pt x="14890" y="20488"/>
                  <a:pt x="14854" y="20488"/>
                  <a:pt x="14819" y="20488"/>
                </a:cubicBezTo>
                <a:cubicBezTo>
                  <a:pt x="11634" y="20488"/>
                  <a:pt x="8552" y="19140"/>
                  <a:pt x="6718" y="18148"/>
                </a:cubicBezTo>
                <a:cubicBezTo>
                  <a:pt x="4469" y="17023"/>
                  <a:pt x="2493" y="14287"/>
                  <a:pt x="1490" y="11005"/>
                </a:cubicBezTo>
                <a:cubicBezTo>
                  <a:pt x="1247" y="10123"/>
                  <a:pt x="1034" y="9242"/>
                  <a:pt x="973" y="8421"/>
                </a:cubicBezTo>
                <a:close/>
                <a:moveTo>
                  <a:pt x="7821" y="0"/>
                </a:moveTo>
                <a:cubicBezTo>
                  <a:pt x="6765" y="0"/>
                  <a:pt x="5735" y="155"/>
                  <a:pt x="4803" y="488"/>
                </a:cubicBezTo>
                <a:cubicBezTo>
                  <a:pt x="4681" y="518"/>
                  <a:pt x="4621" y="548"/>
                  <a:pt x="4499" y="609"/>
                </a:cubicBezTo>
                <a:cubicBezTo>
                  <a:pt x="4438" y="609"/>
                  <a:pt x="4377" y="640"/>
                  <a:pt x="4347" y="670"/>
                </a:cubicBezTo>
                <a:cubicBezTo>
                  <a:pt x="2979" y="1278"/>
                  <a:pt x="1885" y="2281"/>
                  <a:pt x="1064" y="3679"/>
                </a:cubicBezTo>
                <a:cubicBezTo>
                  <a:pt x="92" y="5473"/>
                  <a:pt x="0" y="8299"/>
                  <a:pt x="882" y="11187"/>
                </a:cubicBezTo>
                <a:cubicBezTo>
                  <a:pt x="1915" y="14652"/>
                  <a:pt x="4013" y="17479"/>
                  <a:pt x="6384" y="18725"/>
                </a:cubicBezTo>
                <a:cubicBezTo>
                  <a:pt x="8423" y="19779"/>
                  <a:pt x="11860" y="21230"/>
                  <a:pt x="15304" y="21230"/>
                </a:cubicBezTo>
                <a:cubicBezTo>
                  <a:pt x="16429" y="21230"/>
                  <a:pt x="17555" y="21075"/>
                  <a:pt x="18633" y="20701"/>
                </a:cubicBezTo>
                <a:cubicBezTo>
                  <a:pt x="20426" y="20062"/>
                  <a:pt x="21855" y="18877"/>
                  <a:pt x="22949" y="17205"/>
                </a:cubicBezTo>
                <a:cubicBezTo>
                  <a:pt x="24287" y="15138"/>
                  <a:pt x="24712" y="13071"/>
                  <a:pt x="24226" y="11005"/>
                </a:cubicBezTo>
                <a:cubicBezTo>
                  <a:pt x="24104" y="10640"/>
                  <a:pt x="23983" y="10214"/>
                  <a:pt x="23831" y="9819"/>
                </a:cubicBezTo>
                <a:cubicBezTo>
                  <a:pt x="22433" y="6445"/>
                  <a:pt x="18907" y="3983"/>
                  <a:pt x="16779" y="2737"/>
                </a:cubicBezTo>
                <a:cubicBezTo>
                  <a:pt x="14621" y="1460"/>
                  <a:pt x="11764" y="336"/>
                  <a:pt x="9028" y="62"/>
                </a:cubicBezTo>
                <a:lnTo>
                  <a:pt x="8998" y="62"/>
                </a:lnTo>
                <a:cubicBezTo>
                  <a:pt x="8604" y="21"/>
                  <a:pt x="8211" y="0"/>
                  <a:pt x="7821" y="0"/>
                </a:cubicBezTo>
                <a:close/>
              </a:path>
            </a:pathLst>
          </a:cu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20" name="Google Shape;2120;p34"/>
          <p:cNvGrpSpPr/>
          <p:nvPr/>
        </p:nvGrpSpPr>
        <p:grpSpPr>
          <a:xfrm>
            <a:off x="1840388" y="678525"/>
            <a:ext cx="571450" cy="538350"/>
            <a:chOff x="5765575" y="1447475"/>
            <a:chExt cx="571450" cy="538350"/>
          </a:xfrm>
        </p:grpSpPr>
        <p:sp>
          <p:nvSpPr>
            <p:cNvPr id="2121" name="Google Shape;2121;p34"/>
            <p:cNvSpPr/>
            <p:nvPr/>
          </p:nvSpPr>
          <p:spPr>
            <a:xfrm>
              <a:off x="5765575" y="1447475"/>
              <a:ext cx="571450" cy="538350"/>
            </a:xfrm>
            <a:custGeom>
              <a:rect b="b" l="l" r="r" t="t"/>
              <a:pathLst>
                <a:path extrusionOk="0" h="21534" w="22858">
                  <a:moveTo>
                    <a:pt x="13861" y="3178"/>
                  </a:moveTo>
                  <a:cubicBezTo>
                    <a:pt x="14529" y="3755"/>
                    <a:pt x="16657" y="5701"/>
                    <a:pt x="16931" y="8345"/>
                  </a:cubicBezTo>
                  <a:cubicBezTo>
                    <a:pt x="17144" y="10260"/>
                    <a:pt x="16323" y="12114"/>
                    <a:pt x="14621" y="13938"/>
                  </a:cubicBezTo>
                  <a:cubicBezTo>
                    <a:pt x="12435" y="16281"/>
                    <a:pt x="10215" y="17012"/>
                    <a:pt x="8299" y="17012"/>
                  </a:cubicBezTo>
                  <a:cubicBezTo>
                    <a:pt x="5766" y="17012"/>
                    <a:pt x="3763" y="15734"/>
                    <a:pt x="3070" y="15215"/>
                  </a:cubicBezTo>
                  <a:lnTo>
                    <a:pt x="13861" y="3178"/>
                  </a:lnTo>
                  <a:close/>
                  <a:moveTo>
                    <a:pt x="15046" y="1932"/>
                  </a:moveTo>
                  <a:cubicBezTo>
                    <a:pt x="15806" y="2570"/>
                    <a:pt x="18420" y="4971"/>
                    <a:pt x="18724" y="8315"/>
                  </a:cubicBezTo>
                  <a:cubicBezTo>
                    <a:pt x="18906" y="10625"/>
                    <a:pt x="17964" y="12904"/>
                    <a:pt x="15897" y="15123"/>
                  </a:cubicBezTo>
                  <a:cubicBezTo>
                    <a:pt x="13287" y="17885"/>
                    <a:pt x="10678" y="18757"/>
                    <a:pt x="8422" y="18757"/>
                  </a:cubicBezTo>
                  <a:cubicBezTo>
                    <a:pt x="5266" y="18757"/>
                    <a:pt x="2804" y="17051"/>
                    <a:pt x="2006" y="16430"/>
                  </a:cubicBezTo>
                  <a:lnTo>
                    <a:pt x="2614" y="15762"/>
                  </a:lnTo>
                  <a:cubicBezTo>
                    <a:pt x="3329" y="16284"/>
                    <a:pt x="5530" y="17675"/>
                    <a:pt x="8309" y="17675"/>
                  </a:cubicBezTo>
                  <a:cubicBezTo>
                    <a:pt x="10380" y="17675"/>
                    <a:pt x="12771" y="16903"/>
                    <a:pt x="15107" y="14424"/>
                  </a:cubicBezTo>
                  <a:cubicBezTo>
                    <a:pt x="16961" y="12449"/>
                    <a:pt x="17812" y="10412"/>
                    <a:pt x="17630" y="8315"/>
                  </a:cubicBezTo>
                  <a:cubicBezTo>
                    <a:pt x="17569" y="8132"/>
                    <a:pt x="17569" y="7920"/>
                    <a:pt x="17539" y="7707"/>
                  </a:cubicBezTo>
                  <a:cubicBezTo>
                    <a:pt x="17052" y="5123"/>
                    <a:pt x="15107" y="3299"/>
                    <a:pt x="14347" y="2692"/>
                  </a:cubicBezTo>
                  <a:lnTo>
                    <a:pt x="15046" y="1932"/>
                  </a:lnTo>
                  <a:close/>
                  <a:moveTo>
                    <a:pt x="16019" y="746"/>
                  </a:moveTo>
                  <a:cubicBezTo>
                    <a:pt x="17052" y="1476"/>
                    <a:pt x="20852" y="4515"/>
                    <a:pt x="21612" y="8467"/>
                  </a:cubicBezTo>
                  <a:cubicBezTo>
                    <a:pt x="22189" y="11385"/>
                    <a:pt x="20973" y="14242"/>
                    <a:pt x="17995" y="16886"/>
                  </a:cubicBezTo>
                  <a:cubicBezTo>
                    <a:pt x="14601" y="19912"/>
                    <a:pt x="11449" y="20895"/>
                    <a:pt x="8785" y="20895"/>
                  </a:cubicBezTo>
                  <a:cubicBezTo>
                    <a:pt x="4624" y="20895"/>
                    <a:pt x="1655" y="18497"/>
                    <a:pt x="821" y="17737"/>
                  </a:cubicBezTo>
                  <a:lnTo>
                    <a:pt x="1520" y="16917"/>
                  </a:lnTo>
                  <a:cubicBezTo>
                    <a:pt x="2340" y="17540"/>
                    <a:pt x="5019" y="19386"/>
                    <a:pt x="8424" y="19386"/>
                  </a:cubicBezTo>
                  <a:cubicBezTo>
                    <a:pt x="10828" y="19386"/>
                    <a:pt x="13594" y="18467"/>
                    <a:pt x="16323" y="15549"/>
                  </a:cubicBezTo>
                  <a:cubicBezTo>
                    <a:pt x="18542" y="13208"/>
                    <a:pt x="19545" y="10746"/>
                    <a:pt x="19332" y="8224"/>
                  </a:cubicBezTo>
                  <a:lnTo>
                    <a:pt x="19210" y="7433"/>
                  </a:lnTo>
                  <a:cubicBezTo>
                    <a:pt x="18603" y="4272"/>
                    <a:pt x="16201" y="2084"/>
                    <a:pt x="15411" y="1445"/>
                  </a:cubicBezTo>
                  <a:lnTo>
                    <a:pt x="16019" y="746"/>
                  </a:lnTo>
                  <a:close/>
                  <a:moveTo>
                    <a:pt x="16001" y="0"/>
                  </a:moveTo>
                  <a:cubicBezTo>
                    <a:pt x="15916" y="0"/>
                    <a:pt x="15827" y="40"/>
                    <a:pt x="15776" y="108"/>
                  </a:cubicBezTo>
                  <a:lnTo>
                    <a:pt x="1247" y="16278"/>
                  </a:lnTo>
                  <a:lnTo>
                    <a:pt x="92" y="17555"/>
                  </a:lnTo>
                  <a:cubicBezTo>
                    <a:pt x="0" y="17646"/>
                    <a:pt x="0" y="17889"/>
                    <a:pt x="92" y="17980"/>
                  </a:cubicBezTo>
                  <a:cubicBezTo>
                    <a:pt x="151" y="18040"/>
                    <a:pt x="3670" y="21533"/>
                    <a:pt x="8867" y="21533"/>
                  </a:cubicBezTo>
                  <a:cubicBezTo>
                    <a:pt x="11659" y="21533"/>
                    <a:pt x="14936" y="20525"/>
                    <a:pt x="18420" y="17433"/>
                  </a:cubicBezTo>
                  <a:cubicBezTo>
                    <a:pt x="21581" y="14607"/>
                    <a:pt x="22858" y="11567"/>
                    <a:pt x="22250" y="8375"/>
                  </a:cubicBezTo>
                  <a:cubicBezTo>
                    <a:pt x="21338" y="3543"/>
                    <a:pt x="16414" y="229"/>
                    <a:pt x="16171" y="78"/>
                  </a:cubicBezTo>
                  <a:cubicBezTo>
                    <a:pt x="16131" y="24"/>
                    <a:pt x="16068" y="0"/>
                    <a:pt x="16001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2" name="Google Shape;2122;p34"/>
            <p:cNvSpPr/>
            <p:nvPr/>
          </p:nvSpPr>
          <p:spPr>
            <a:xfrm>
              <a:off x="5906900" y="1785275"/>
              <a:ext cx="38025" cy="32600"/>
            </a:xfrm>
            <a:custGeom>
              <a:rect b="b" l="l" r="r" t="t"/>
              <a:pathLst>
                <a:path extrusionOk="0" h="1304" w="1521">
                  <a:moveTo>
                    <a:pt x="1" y="0"/>
                  </a:moveTo>
                  <a:cubicBezTo>
                    <a:pt x="1" y="0"/>
                    <a:pt x="275" y="1003"/>
                    <a:pt x="518" y="1186"/>
                  </a:cubicBezTo>
                  <a:cubicBezTo>
                    <a:pt x="635" y="1264"/>
                    <a:pt x="763" y="1303"/>
                    <a:pt x="889" y="1303"/>
                  </a:cubicBezTo>
                  <a:cubicBezTo>
                    <a:pt x="1055" y="1303"/>
                    <a:pt x="1217" y="1234"/>
                    <a:pt x="1338" y="1095"/>
                  </a:cubicBezTo>
                  <a:cubicBezTo>
                    <a:pt x="1521" y="882"/>
                    <a:pt x="1521" y="487"/>
                    <a:pt x="1247" y="304"/>
                  </a:cubicBezTo>
                  <a:cubicBezTo>
                    <a:pt x="1034" y="122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3" name="Google Shape;2123;p34"/>
            <p:cNvSpPr/>
            <p:nvPr/>
          </p:nvSpPr>
          <p:spPr>
            <a:xfrm>
              <a:off x="5957075" y="1730550"/>
              <a:ext cx="38000" cy="32150"/>
            </a:xfrm>
            <a:custGeom>
              <a:rect b="b" l="l" r="r" t="t"/>
              <a:pathLst>
                <a:path extrusionOk="0" h="1286" w="1520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274" y="974"/>
                    <a:pt x="547" y="1156"/>
                  </a:cubicBezTo>
                  <a:cubicBezTo>
                    <a:pt x="646" y="1241"/>
                    <a:pt x="784" y="1286"/>
                    <a:pt x="922" y="1286"/>
                  </a:cubicBezTo>
                  <a:cubicBezTo>
                    <a:pt x="1081" y="1286"/>
                    <a:pt x="1240" y="1225"/>
                    <a:pt x="1337" y="1095"/>
                  </a:cubicBezTo>
                  <a:cubicBezTo>
                    <a:pt x="1520" y="852"/>
                    <a:pt x="1489" y="518"/>
                    <a:pt x="1277" y="305"/>
                  </a:cubicBezTo>
                  <a:cubicBezTo>
                    <a:pt x="1034" y="92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4" name="Google Shape;2124;p34"/>
            <p:cNvSpPr/>
            <p:nvPr/>
          </p:nvSpPr>
          <p:spPr>
            <a:xfrm>
              <a:off x="5967700" y="1786025"/>
              <a:ext cx="38025" cy="32925"/>
            </a:xfrm>
            <a:custGeom>
              <a:rect b="b" l="l" r="r" t="t"/>
              <a:pathLst>
                <a:path extrusionOk="0" h="1317" w="1521">
                  <a:moveTo>
                    <a:pt x="1" y="1"/>
                  </a:moveTo>
                  <a:cubicBezTo>
                    <a:pt x="1" y="1"/>
                    <a:pt x="274" y="1004"/>
                    <a:pt x="548" y="1186"/>
                  </a:cubicBezTo>
                  <a:cubicBezTo>
                    <a:pt x="661" y="1271"/>
                    <a:pt x="800" y="1316"/>
                    <a:pt x="934" y="1316"/>
                  </a:cubicBezTo>
                  <a:cubicBezTo>
                    <a:pt x="1090" y="1316"/>
                    <a:pt x="1240" y="1256"/>
                    <a:pt x="1338" y="1125"/>
                  </a:cubicBezTo>
                  <a:cubicBezTo>
                    <a:pt x="1520" y="882"/>
                    <a:pt x="1520" y="517"/>
                    <a:pt x="1247" y="305"/>
                  </a:cubicBezTo>
                  <a:cubicBezTo>
                    <a:pt x="1034" y="122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5" name="Google Shape;2125;p34"/>
            <p:cNvSpPr/>
            <p:nvPr/>
          </p:nvSpPr>
          <p:spPr>
            <a:xfrm>
              <a:off x="6004175" y="1677375"/>
              <a:ext cx="38025" cy="32700"/>
            </a:xfrm>
            <a:custGeom>
              <a:rect b="b" l="l" r="r" t="t"/>
              <a:pathLst>
                <a:path extrusionOk="0" h="1308" w="1521">
                  <a:moveTo>
                    <a:pt x="1" y="0"/>
                  </a:moveTo>
                  <a:cubicBezTo>
                    <a:pt x="1" y="0"/>
                    <a:pt x="244" y="973"/>
                    <a:pt x="517" y="1155"/>
                  </a:cubicBezTo>
                  <a:cubicBezTo>
                    <a:pt x="631" y="1255"/>
                    <a:pt x="772" y="1308"/>
                    <a:pt x="908" y="1308"/>
                  </a:cubicBezTo>
                  <a:cubicBezTo>
                    <a:pt x="1062" y="1308"/>
                    <a:pt x="1211" y="1240"/>
                    <a:pt x="1308" y="1094"/>
                  </a:cubicBezTo>
                  <a:cubicBezTo>
                    <a:pt x="1520" y="821"/>
                    <a:pt x="1520" y="487"/>
                    <a:pt x="1247" y="304"/>
                  </a:cubicBezTo>
                  <a:cubicBezTo>
                    <a:pt x="1004" y="91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6" name="Google Shape;2126;p34"/>
            <p:cNvSpPr/>
            <p:nvPr/>
          </p:nvSpPr>
          <p:spPr>
            <a:xfrm>
              <a:off x="6020125" y="1736650"/>
              <a:ext cx="38025" cy="32900"/>
            </a:xfrm>
            <a:custGeom>
              <a:rect b="b" l="l" r="r" t="t"/>
              <a:pathLst>
                <a:path extrusionOk="0" h="1316" w="1521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305" y="1003"/>
                    <a:pt x="518" y="1185"/>
                  </a:cubicBezTo>
                  <a:cubicBezTo>
                    <a:pt x="630" y="1270"/>
                    <a:pt x="770" y="1315"/>
                    <a:pt x="907" y="1315"/>
                  </a:cubicBezTo>
                  <a:cubicBezTo>
                    <a:pt x="1067" y="1315"/>
                    <a:pt x="1224" y="1255"/>
                    <a:pt x="1338" y="1125"/>
                  </a:cubicBezTo>
                  <a:cubicBezTo>
                    <a:pt x="1521" y="882"/>
                    <a:pt x="1521" y="517"/>
                    <a:pt x="1247" y="304"/>
                  </a:cubicBezTo>
                  <a:cubicBezTo>
                    <a:pt x="1034" y="122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7" name="Google Shape;2127;p34"/>
            <p:cNvSpPr/>
            <p:nvPr/>
          </p:nvSpPr>
          <p:spPr>
            <a:xfrm>
              <a:off x="6038375" y="1797425"/>
              <a:ext cx="38025" cy="32650"/>
            </a:xfrm>
            <a:custGeom>
              <a:rect b="b" l="l" r="r" t="t"/>
              <a:pathLst>
                <a:path extrusionOk="0" h="1306" w="1521">
                  <a:moveTo>
                    <a:pt x="0" y="1"/>
                  </a:moveTo>
                  <a:cubicBezTo>
                    <a:pt x="0" y="1"/>
                    <a:pt x="244" y="1004"/>
                    <a:pt x="517" y="1186"/>
                  </a:cubicBezTo>
                  <a:cubicBezTo>
                    <a:pt x="625" y="1267"/>
                    <a:pt x="756" y="1306"/>
                    <a:pt x="885" y="1306"/>
                  </a:cubicBezTo>
                  <a:cubicBezTo>
                    <a:pt x="1047" y="1306"/>
                    <a:pt x="1206" y="1244"/>
                    <a:pt x="1307" y="1125"/>
                  </a:cubicBezTo>
                  <a:cubicBezTo>
                    <a:pt x="1520" y="882"/>
                    <a:pt x="1520" y="517"/>
                    <a:pt x="1247" y="305"/>
                  </a:cubicBezTo>
                  <a:cubicBezTo>
                    <a:pt x="1003" y="122"/>
                    <a:pt x="1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8" name="Google Shape;2128;p34"/>
            <p:cNvSpPr/>
            <p:nvPr/>
          </p:nvSpPr>
          <p:spPr>
            <a:xfrm>
              <a:off x="6044450" y="1631775"/>
              <a:ext cx="38025" cy="32725"/>
            </a:xfrm>
            <a:custGeom>
              <a:rect b="b" l="l" r="r" t="t"/>
              <a:pathLst>
                <a:path extrusionOk="0" h="1309" w="1521">
                  <a:moveTo>
                    <a:pt x="1" y="0"/>
                  </a:moveTo>
                  <a:cubicBezTo>
                    <a:pt x="1" y="0"/>
                    <a:pt x="274" y="973"/>
                    <a:pt x="548" y="1155"/>
                  </a:cubicBezTo>
                  <a:cubicBezTo>
                    <a:pt x="647" y="1255"/>
                    <a:pt x="787" y="1308"/>
                    <a:pt x="926" y="1308"/>
                  </a:cubicBezTo>
                  <a:cubicBezTo>
                    <a:pt x="1084" y="1308"/>
                    <a:pt x="1241" y="1240"/>
                    <a:pt x="1338" y="1095"/>
                  </a:cubicBezTo>
                  <a:cubicBezTo>
                    <a:pt x="1520" y="852"/>
                    <a:pt x="1490" y="517"/>
                    <a:pt x="1277" y="304"/>
                  </a:cubicBezTo>
                  <a:cubicBezTo>
                    <a:pt x="1034" y="92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9" name="Google Shape;2129;p34"/>
            <p:cNvSpPr/>
            <p:nvPr/>
          </p:nvSpPr>
          <p:spPr>
            <a:xfrm>
              <a:off x="6066500" y="1691050"/>
              <a:ext cx="38000" cy="32650"/>
            </a:xfrm>
            <a:custGeom>
              <a:rect b="b" l="l" r="r" t="t"/>
              <a:pathLst>
                <a:path extrusionOk="0" h="1306" w="1520">
                  <a:moveTo>
                    <a:pt x="0" y="0"/>
                  </a:moveTo>
                  <a:cubicBezTo>
                    <a:pt x="0" y="0"/>
                    <a:pt x="274" y="1003"/>
                    <a:pt x="547" y="1186"/>
                  </a:cubicBezTo>
                  <a:cubicBezTo>
                    <a:pt x="641" y="1266"/>
                    <a:pt x="759" y="1305"/>
                    <a:pt x="883" y="1305"/>
                  </a:cubicBezTo>
                  <a:cubicBezTo>
                    <a:pt x="1038" y="1305"/>
                    <a:pt x="1202" y="1244"/>
                    <a:pt x="1337" y="1125"/>
                  </a:cubicBezTo>
                  <a:cubicBezTo>
                    <a:pt x="1520" y="882"/>
                    <a:pt x="1520" y="517"/>
                    <a:pt x="1246" y="304"/>
                  </a:cubicBezTo>
                  <a:cubicBezTo>
                    <a:pt x="1034" y="122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0" name="Google Shape;2130;p34"/>
            <p:cNvSpPr/>
            <p:nvPr/>
          </p:nvSpPr>
          <p:spPr>
            <a:xfrm>
              <a:off x="6130325" y="1687250"/>
              <a:ext cx="38025" cy="32650"/>
            </a:xfrm>
            <a:custGeom>
              <a:rect b="b" l="l" r="r" t="t"/>
              <a:pathLst>
                <a:path extrusionOk="0" h="1306" w="1521">
                  <a:moveTo>
                    <a:pt x="0" y="0"/>
                  </a:moveTo>
                  <a:cubicBezTo>
                    <a:pt x="0" y="0"/>
                    <a:pt x="274" y="1003"/>
                    <a:pt x="517" y="1186"/>
                  </a:cubicBezTo>
                  <a:cubicBezTo>
                    <a:pt x="625" y="1266"/>
                    <a:pt x="750" y="1305"/>
                    <a:pt x="875" y="1305"/>
                  </a:cubicBezTo>
                  <a:cubicBezTo>
                    <a:pt x="1032" y="1305"/>
                    <a:pt x="1189" y="1244"/>
                    <a:pt x="1307" y="1125"/>
                  </a:cubicBezTo>
                  <a:cubicBezTo>
                    <a:pt x="1520" y="882"/>
                    <a:pt x="1520" y="517"/>
                    <a:pt x="1247" y="304"/>
                  </a:cubicBezTo>
                  <a:cubicBezTo>
                    <a:pt x="1003" y="122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1" name="Google Shape;2131;p34"/>
            <p:cNvSpPr/>
            <p:nvPr/>
          </p:nvSpPr>
          <p:spPr>
            <a:xfrm>
              <a:off x="6082450" y="1746525"/>
              <a:ext cx="38025" cy="32450"/>
            </a:xfrm>
            <a:custGeom>
              <a:rect b="b" l="l" r="r" t="t"/>
              <a:pathLst>
                <a:path extrusionOk="0" h="1298" w="1521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274" y="973"/>
                    <a:pt x="547" y="1155"/>
                  </a:cubicBezTo>
                  <a:cubicBezTo>
                    <a:pt x="643" y="1251"/>
                    <a:pt x="770" y="1297"/>
                    <a:pt x="899" y="1297"/>
                  </a:cubicBezTo>
                  <a:cubicBezTo>
                    <a:pt x="1058" y="1297"/>
                    <a:pt x="1221" y="1228"/>
                    <a:pt x="1338" y="1094"/>
                  </a:cubicBezTo>
                  <a:cubicBezTo>
                    <a:pt x="1520" y="882"/>
                    <a:pt x="1520" y="487"/>
                    <a:pt x="1247" y="304"/>
                  </a:cubicBezTo>
                  <a:cubicBezTo>
                    <a:pt x="1034" y="122"/>
                    <a:pt x="1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2" name="Google Shape;2132;p34"/>
            <p:cNvSpPr/>
            <p:nvPr/>
          </p:nvSpPr>
          <p:spPr>
            <a:xfrm>
              <a:off x="6093075" y="1580850"/>
              <a:ext cx="38025" cy="32925"/>
            </a:xfrm>
            <a:custGeom>
              <a:rect b="b" l="l" r="r" t="t"/>
              <a:pathLst>
                <a:path extrusionOk="0" h="1317" w="1521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274" y="1004"/>
                    <a:pt x="548" y="1186"/>
                  </a:cubicBezTo>
                  <a:cubicBezTo>
                    <a:pt x="647" y="1271"/>
                    <a:pt x="785" y="1316"/>
                    <a:pt x="923" y="1316"/>
                  </a:cubicBezTo>
                  <a:cubicBezTo>
                    <a:pt x="1082" y="1316"/>
                    <a:pt x="1241" y="1256"/>
                    <a:pt x="1338" y="1126"/>
                  </a:cubicBezTo>
                  <a:cubicBezTo>
                    <a:pt x="1521" y="882"/>
                    <a:pt x="1490" y="518"/>
                    <a:pt x="1247" y="305"/>
                  </a:cubicBezTo>
                  <a:cubicBezTo>
                    <a:pt x="1034" y="123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3" name="Google Shape;2133;p34"/>
            <p:cNvSpPr/>
            <p:nvPr/>
          </p:nvSpPr>
          <p:spPr>
            <a:xfrm>
              <a:off x="6109050" y="1634050"/>
              <a:ext cx="38000" cy="32650"/>
            </a:xfrm>
            <a:custGeom>
              <a:rect b="b" l="l" r="r" t="t"/>
              <a:pathLst>
                <a:path extrusionOk="0" h="1306" w="1520">
                  <a:moveTo>
                    <a:pt x="0" y="1"/>
                  </a:moveTo>
                  <a:cubicBezTo>
                    <a:pt x="0" y="1"/>
                    <a:pt x="274" y="1004"/>
                    <a:pt x="547" y="1186"/>
                  </a:cubicBezTo>
                  <a:cubicBezTo>
                    <a:pt x="641" y="1267"/>
                    <a:pt x="771" y="1306"/>
                    <a:pt x="903" y="1306"/>
                  </a:cubicBezTo>
                  <a:cubicBezTo>
                    <a:pt x="1068" y="1306"/>
                    <a:pt x="1236" y="1244"/>
                    <a:pt x="1338" y="1125"/>
                  </a:cubicBezTo>
                  <a:cubicBezTo>
                    <a:pt x="1520" y="882"/>
                    <a:pt x="1520" y="517"/>
                    <a:pt x="1277" y="305"/>
                  </a:cubicBezTo>
                  <a:cubicBezTo>
                    <a:pt x="1034" y="122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34" name="Google Shape;2134;p34"/>
          <p:cNvGrpSpPr/>
          <p:nvPr/>
        </p:nvGrpSpPr>
        <p:grpSpPr>
          <a:xfrm>
            <a:off x="354550" y="3771200"/>
            <a:ext cx="622375" cy="570700"/>
            <a:chOff x="3015525" y="1431175"/>
            <a:chExt cx="622375" cy="570700"/>
          </a:xfrm>
        </p:grpSpPr>
        <p:sp>
          <p:nvSpPr>
            <p:cNvPr id="2135" name="Google Shape;2135;p34"/>
            <p:cNvSpPr/>
            <p:nvPr/>
          </p:nvSpPr>
          <p:spPr>
            <a:xfrm>
              <a:off x="3015525" y="1431175"/>
              <a:ext cx="622375" cy="570700"/>
            </a:xfrm>
            <a:custGeom>
              <a:rect b="b" l="l" r="r" t="t"/>
              <a:pathLst>
                <a:path extrusionOk="0" h="22828" w="24895">
                  <a:moveTo>
                    <a:pt x="13374" y="669"/>
                  </a:moveTo>
                  <a:cubicBezTo>
                    <a:pt x="16140" y="669"/>
                    <a:pt x="18785" y="2097"/>
                    <a:pt x="20761" y="4590"/>
                  </a:cubicBezTo>
                  <a:cubicBezTo>
                    <a:pt x="23131" y="7660"/>
                    <a:pt x="24195" y="12037"/>
                    <a:pt x="23344" y="15411"/>
                  </a:cubicBezTo>
                  <a:cubicBezTo>
                    <a:pt x="22280" y="19636"/>
                    <a:pt x="18511" y="22128"/>
                    <a:pt x="13314" y="22128"/>
                  </a:cubicBezTo>
                  <a:cubicBezTo>
                    <a:pt x="11794" y="22128"/>
                    <a:pt x="10183" y="21915"/>
                    <a:pt x="8633" y="21490"/>
                  </a:cubicBezTo>
                  <a:cubicBezTo>
                    <a:pt x="5624" y="20669"/>
                    <a:pt x="3192" y="18450"/>
                    <a:pt x="1946" y="15411"/>
                  </a:cubicBezTo>
                  <a:cubicBezTo>
                    <a:pt x="699" y="12462"/>
                    <a:pt x="791" y="9149"/>
                    <a:pt x="2250" y="6596"/>
                  </a:cubicBezTo>
                  <a:cubicBezTo>
                    <a:pt x="4134" y="3192"/>
                    <a:pt x="5927" y="942"/>
                    <a:pt x="13070" y="669"/>
                  </a:cubicBezTo>
                  <a:close/>
                  <a:moveTo>
                    <a:pt x="13070" y="0"/>
                  </a:moveTo>
                  <a:cubicBezTo>
                    <a:pt x="5624" y="274"/>
                    <a:pt x="3648" y="2766"/>
                    <a:pt x="1672" y="6261"/>
                  </a:cubicBezTo>
                  <a:cubicBezTo>
                    <a:pt x="152" y="8997"/>
                    <a:pt x="0" y="12523"/>
                    <a:pt x="1338" y="15684"/>
                  </a:cubicBezTo>
                  <a:cubicBezTo>
                    <a:pt x="2706" y="18906"/>
                    <a:pt x="5289" y="21277"/>
                    <a:pt x="8481" y="22158"/>
                  </a:cubicBezTo>
                  <a:cubicBezTo>
                    <a:pt x="10122" y="22614"/>
                    <a:pt x="11733" y="22827"/>
                    <a:pt x="13344" y="22827"/>
                  </a:cubicBezTo>
                  <a:cubicBezTo>
                    <a:pt x="18876" y="22827"/>
                    <a:pt x="22888" y="20122"/>
                    <a:pt x="24013" y="15623"/>
                  </a:cubicBezTo>
                  <a:cubicBezTo>
                    <a:pt x="24894" y="11976"/>
                    <a:pt x="23831" y="7477"/>
                    <a:pt x="21277" y="4164"/>
                  </a:cubicBezTo>
                  <a:cubicBezTo>
                    <a:pt x="19180" y="1489"/>
                    <a:pt x="16384" y="0"/>
                    <a:pt x="13374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6" name="Google Shape;2136;p34"/>
            <p:cNvSpPr/>
            <p:nvPr/>
          </p:nvSpPr>
          <p:spPr>
            <a:xfrm>
              <a:off x="3074800" y="1503350"/>
              <a:ext cx="493950" cy="438475"/>
            </a:xfrm>
            <a:custGeom>
              <a:rect b="b" l="l" r="r" t="t"/>
              <a:pathLst>
                <a:path extrusionOk="0" h="17539" w="19758">
                  <a:moveTo>
                    <a:pt x="9514" y="639"/>
                  </a:moveTo>
                  <a:cubicBezTo>
                    <a:pt x="10244" y="639"/>
                    <a:pt x="11003" y="730"/>
                    <a:pt x="11794" y="821"/>
                  </a:cubicBezTo>
                  <a:cubicBezTo>
                    <a:pt x="11885" y="821"/>
                    <a:pt x="11915" y="882"/>
                    <a:pt x="12006" y="882"/>
                  </a:cubicBezTo>
                  <a:cubicBezTo>
                    <a:pt x="11429" y="1976"/>
                    <a:pt x="9757" y="5016"/>
                    <a:pt x="9301" y="5745"/>
                  </a:cubicBezTo>
                  <a:cubicBezTo>
                    <a:pt x="8976" y="6287"/>
                    <a:pt x="8049" y="6767"/>
                    <a:pt x="7158" y="6767"/>
                  </a:cubicBezTo>
                  <a:cubicBezTo>
                    <a:pt x="6799" y="6767"/>
                    <a:pt x="6446" y="6689"/>
                    <a:pt x="6140" y="6505"/>
                  </a:cubicBezTo>
                  <a:cubicBezTo>
                    <a:pt x="5137" y="5897"/>
                    <a:pt x="2827" y="4469"/>
                    <a:pt x="2037" y="3952"/>
                  </a:cubicBezTo>
                  <a:cubicBezTo>
                    <a:pt x="3526" y="1855"/>
                    <a:pt x="6262" y="639"/>
                    <a:pt x="9514" y="639"/>
                  </a:cubicBezTo>
                  <a:close/>
                  <a:moveTo>
                    <a:pt x="14195" y="1794"/>
                  </a:moveTo>
                  <a:cubicBezTo>
                    <a:pt x="15289" y="2463"/>
                    <a:pt x="16292" y="3526"/>
                    <a:pt x="17083" y="4833"/>
                  </a:cubicBezTo>
                  <a:cubicBezTo>
                    <a:pt x="18116" y="6536"/>
                    <a:pt x="18694" y="8390"/>
                    <a:pt x="18633" y="10031"/>
                  </a:cubicBezTo>
                  <a:cubicBezTo>
                    <a:pt x="17326" y="9575"/>
                    <a:pt x="13222" y="8238"/>
                    <a:pt x="12219" y="7964"/>
                  </a:cubicBezTo>
                  <a:cubicBezTo>
                    <a:pt x="11763" y="7843"/>
                    <a:pt x="11459" y="7721"/>
                    <a:pt x="11399" y="7569"/>
                  </a:cubicBezTo>
                  <a:cubicBezTo>
                    <a:pt x="11307" y="7387"/>
                    <a:pt x="11307" y="7144"/>
                    <a:pt x="11459" y="6688"/>
                  </a:cubicBezTo>
                  <a:cubicBezTo>
                    <a:pt x="11703" y="5958"/>
                    <a:pt x="13374" y="3101"/>
                    <a:pt x="14195" y="1794"/>
                  </a:cubicBezTo>
                  <a:close/>
                  <a:moveTo>
                    <a:pt x="1125" y="5897"/>
                  </a:moveTo>
                  <a:lnTo>
                    <a:pt x="1125" y="5897"/>
                  </a:lnTo>
                  <a:cubicBezTo>
                    <a:pt x="2462" y="6688"/>
                    <a:pt x="4468" y="8025"/>
                    <a:pt x="5502" y="8998"/>
                  </a:cubicBezTo>
                  <a:cubicBezTo>
                    <a:pt x="6322" y="9758"/>
                    <a:pt x="6201" y="12220"/>
                    <a:pt x="6140" y="14621"/>
                  </a:cubicBezTo>
                  <a:cubicBezTo>
                    <a:pt x="6140" y="15077"/>
                    <a:pt x="6110" y="15533"/>
                    <a:pt x="6110" y="15989"/>
                  </a:cubicBezTo>
                  <a:cubicBezTo>
                    <a:pt x="4316" y="15229"/>
                    <a:pt x="2888" y="13709"/>
                    <a:pt x="1915" y="11703"/>
                  </a:cubicBezTo>
                  <a:cubicBezTo>
                    <a:pt x="1003" y="9758"/>
                    <a:pt x="730" y="7569"/>
                    <a:pt x="1125" y="5897"/>
                  </a:cubicBezTo>
                  <a:close/>
                  <a:moveTo>
                    <a:pt x="12645" y="1064"/>
                  </a:moveTo>
                  <a:cubicBezTo>
                    <a:pt x="12979" y="1186"/>
                    <a:pt x="13313" y="1277"/>
                    <a:pt x="13617" y="1490"/>
                  </a:cubicBezTo>
                  <a:cubicBezTo>
                    <a:pt x="13010" y="2463"/>
                    <a:pt x="11095" y="5654"/>
                    <a:pt x="10821" y="6536"/>
                  </a:cubicBezTo>
                  <a:cubicBezTo>
                    <a:pt x="10669" y="7022"/>
                    <a:pt x="10547" y="7508"/>
                    <a:pt x="10821" y="7934"/>
                  </a:cubicBezTo>
                  <a:cubicBezTo>
                    <a:pt x="11003" y="8268"/>
                    <a:pt x="11399" y="8511"/>
                    <a:pt x="12067" y="8663"/>
                  </a:cubicBezTo>
                  <a:cubicBezTo>
                    <a:pt x="13101" y="8906"/>
                    <a:pt x="17538" y="10365"/>
                    <a:pt x="18633" y="10761"/>
                  </a:cubicBezTo>
                  <a:cubicBezTo>
                    <a:pt x="18602" y="11125"/>
                    <a:pt x="18542" y="11460"/>
                    <a:pt x="18420" y="11824"/>
                  </a:cubicBezTo>
                  <a:cubicBezTo>
                    <a:pt x="17022" y="11429"/>
                    <a:pt x="11125" y="9879"/>
                    <a:pt x="10487" y="9758"/>
                  </a:cubicBezTo>
                  <a:cubicBezTo>
                    <a:pt x="10378" y="9743"/>
                    <a:pt x="10255" y="9734"/>
                    <a:pt x="10125" y="9734"/>
                  </a:cubicBezTo>
                  <a:cubicBezTo>
                    <a:pt x="9709" y="9734"/>
                    <a:pt x="9216" y="9829"/>
                    <a:pt x="8845" y="10153"/>
                  </a:cubicBezTo>
                  <a:cubicBezTo>
                    <a:pt x="8511" y="10396"/>
                    <a:pt x="8268" y="10791"/>
                    <a:pt x="8207" y="11277"/>
                  </a:cubicBezTo>
                  <a:cubicBezTo>
                    <a:pt x="8085" y="12159"/>
                    <a:pt x="8055" y="15502"/>
                    <a:pt x="8055" y="16627"/>
                  </a:cubicBezTo>
                  <a:cubicBezTo>
                    <a:pt x="7812" y="16597"/>
                    <a:pt x="7599" y="16566"/>
                    <a:pt x="7356" y="16475"/>
                  </a:cubicBezTo>
                  <a:cubicBezTo>
                    <a:pt x="7113" y="16414"/>
                    <a:pt x="6930" y="16323"/>
                    <a:pt x="6748" y="16262"/>
                  </a:cubicBezTo>
                  <a:cubicBezTo>
                    <a:pt x="6748" y="15715"/>
                    <a:pt x="6778" y="15198"/>
                    <a:pt x="6778" y="14651"/>
                  </a:cubicBezTo>
                  <a:cubicBezTo>
                    <a:pt x="6900" y="12007"/>
                    <a:pt x="6991" y="9454"/>
                    <a:pt x="5958" y="8511"/>
                  </a:cubicBezTo>
                  <a:cubicBezTo>
                    <a:pt x="4742" y="7417"/>
                    <a:pt x="2523" y="5958"/>
                    <a:pt x="1307" y="5229"/>
                  </a:cubicBezTo>
                  <a:cubicBezTo>
                    <a:pt x="1368" y="5077"/>
                    <a:pt x="1429" y="4985"/>
                    <a:pt x="1520" y="4864"/>
                  </a:cubicBezTo>
                  <a:cubicBezTo>
                    <a:pt x="1581" y="4742"/>
                    <a:pt x="1611" y="4621"/>
                    <a:pt x="1702" y="4530"/>
                  </a:cubicBezTo>
                  <a:cubicBezTo>
                    <a:pt x="2493" y="5016"/>
                    <a:pt x="4803" y="6444"/>
                    <a:pt x="5806" y="7052"/>
                  </a:cubicBezTo>
                  <a:cubicBezTo>
                    <a:pt x="6231" y="7326"/>
                    <a:pt x="6718" y="7448"/>
                    <a:pt x="7174" y="7448"/>
                  </a:cubicBezTo>
                  <a:cubicBezTo>
                    <a:pt x="8298" y="7448"/>
                    <a:pt x="9453" y="6809"/>
                    <a:pt x="9879" y="6110"/>
                  </a:cubicBezTo>
                  <a:cubicBezTo>
                    <a:pt x="10335" y="5350"/>
                    <a:pt x="12158" y="2007"/>
                    <a:pt x="12645" y="1064"/>
                  </a:cubicBezTo>
                  <a:close/>
                  <a:moveTo>
                    <a:pt x="10078" y="10370"/>
                  </a:moveTo>
                  <a:cubicBezTo>
                    <a:pt x="10184" y="10370"/>
                    <a:pt x="10282" y="10379"/>
                    <a:pt x="10365" y="10396"/>
                  </a:cubicBezTo>
                  <a:cubicBezTo>
                    <a:pt x="10882" y="10487"/>
                    <a:pt x="15532" y="11703"/>
                    <a:pt x="18177" y="12432"/>
                  </a:cubicBezTo>
                  <a:cubicBezTo>
                    <a:pt x="16931" y="15168"/>
                    <a:pt x="14043" y="16870"/>
                    <a:pt x="10487" y="16870"/>
                  </a:cubicBezTo>
                  <a:cubicBezTo>
                    <a:pt x="9909" y="16870"/>
                    <a:pt x="9301" y="16840"/>
                    <a:pt x="8693" y="16718"/>
                  </a:cubicBezTo>
                  <a:cubicBezTo>
                    <a:pt x="8693" y="15685"/>
                    <a:pt x="8724" y="12189"/>
                    <a:pt x="8845" y="11308"/>
                  </a:cubicBezTo>
                  <a:cubicBezTo>
                    <a:pt x="8876" y="11004"/>
                    <a:pt x="8997" y="10791"/>
                    <a:pt x="9210" y="10639"/>
                  </a:cubicBezTo>
                  <a:cubicBezTo>
                    <a:pt x="9454" y="10440"/>
                    <a:pt x="9794" y="10370"/>
                    <a:pt x="10078" y="10370"/>
                  </a:cubicBezTo>
                  <a:close/>
                  <a:moveTo>
                    <a:pt x="9575" y="1"/>
                  </a:moveTo>
                  <a:cubicBezTo>
                    <a:pt x="5563" y="1"/>
                    <a:pt x="2341" y="1703"/>
                    <a:pt x="942" y="4560"/>
                  </a:cubicBezTo>
                  <a:cubicBezTo>
                    <a:pt x="0" y="6414"/>
                    <a:pt x="183" y="9423"/>
                    <a:pt x="1368" y="12007"/>
                  </a:cubicBezTo>
                  <a:cubicBezTo>
                    <a:pt x="2584" y="14651"/>
                    <a:pt x="4651" y="16475"/>
                    <a:pt x="7204" y="17144"/>
                  </a:cubicBezTo>
                  <a:lnTo>
                    <a:pt x="8359" y="17356"/>
                  </a:lnTo>
                  <a:lnTo>
                    <a:pt x="8389" y="17356"/>
                  </a:lnTo>
                  <a:cubicBezTo>
                    <a:pt x="9119" y="17478"/>
                    <a:pt x="9788" y="17539"/>
                    <a:pt x="10517" y="17539"/>
                  </a:cubicBezTo>
                  <a:cubicBezTo>
                    <a:pt x="14529" y="17539"/>
                    <a:pt x="17721" y="15563"/>
                    <a:pt x="18937" y="12341"/>
                  </a:cubicBezTo>
                  <a:cubicBezTo>
                    <a:pt x="18937" y="12341"/>
                    <a:pt x="18937" y="12311"/>
                    <a:pt x="18997" y="12311"/>
                  </a:cubicBezTo>
                  <a:cubicBezTo>
                    <a:pt x="19028" y="12220"/>
                    <a:pt x="19058" y="12159"/>
                    <a:pt x="19058" y="12068"/>
                  </a:cubicBezTo>
                  <a:cubicBezTo>
                    <a:pt x="19757" y="10031"/>
                    <a:pt x="19241" y="7052"/>
                    <a:pt x="17721" y="4560"/>
                  </a:cubicBezTo>
                  <a:cubicBezTo>
                    <a:pt x="16779" y="3010"/>
                    <a:pt x="15593" y="1824"/>
                    <a:pt x="14317" y="1064"/>
                  </a:cubicBezTo>
                  <a:cubicBezTo>
                    <a:pt x="14286" y="1034"/>
                    <a:pt x="14286" y="1034"/>
                    <a:pt x="14225" y="1034"/>
                  </a:cubicBezTo>
                  <a:cubicBezTo>
                    <a:pt x="13465" y="608"/>
                    <a:pt x="12706" y="305"/>
                    <a:pt x="11915" y="183"/>
                  </a:cubicBezTo>
                  <a:cubicBezTo>
                    <a:pt x="11125" y="61"/>
                    <a:pt x="10335" y="1"/>
                    <a:pt x="9575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7" name="Google Shape;2137;p34"/>
            <p:cNvSpPr/>
            <p:nvPr/>
          </p:nvSpPr>
          <p:spPr>
            <a:xfrm>
              <a:off x="3320225" y="1779950"/>
              <a:ext cx="41075" cy="49100"/>
            </a:xfrm>
            <a:custGeom>
              <a:rect b="b" l="l" r="r" t="t"/>
              <a:pathLst>
                <a:path extrusionOk="0" h="1964" w="1643">
                  <a:moveTo>
                    <a:pt x="153" y="1"/>
                  </a:moveTo>
                  <a:cubicBezTo>
                    <a:pt x="153" y="1"/>
                    <a:pt x="1" y="1247"/>
                    <a:pt x="214" y="1581"/>
                  </a:cubicBezTo>
                  <a:cubicBezTo>
                    <a:pt x="343" y="1818"/>
                    <a:pt x="594" y="1963"/>
                    <a:pt x="848" y="1963"/>
                  </a:cubicBezTo>
                  <a:cubicBezTo>
                    <a:pt x="953" y="1963"/>
                    <a:pt x="1058" y="1938"/>
                    <a:pt x="1156" y="1885"/>
                  </a:cubicBezTo>
                  <a:cubicBezTo>
                    <a:pt x="1490" y="1703"/>
                    <a:pt x="1642" y="1277"/>
                    <a:pt x="1460" y="943"/>
                  </a:cubicBezTo>
                  <a:cubicBezTo>
                    <a:pt x="1308" y="548"/>
                    <a:pt x="153" y="1"/>
                    <a:pt x="153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8" name="Google Shape;2138;p34"/>
            <p:cNvSpPr/>
            <p:nvPr/>
          </p:nvSpPr>
          <p:spPr>
            <a:xfrm>
              <a:off x="3372675" y="1819475"/>
              <a:ext cx="40300" cy="52700"/>
            </a:xfrm>
            <a:custGeom>
              <a:rect b="b" l="l" r="r" t="t"/>
              <a:pathLst>
                <a:path extrusionOk="0" h="2108" w="1612">
                  <a:moveTo>
                    <a:pt x="456" y="0"/>
                  </a:moveTo>
                  <a:cubicBezTo>
                    <a:pt x="456" y="0"/>
                    <a:pt x="0" y="1186"/>
                    <a:pt x="122" y="1550"/>
                  </a:cubicBezTo>
                  <a:cubicBezTo>
                    <a:pt x="176" y="1901"/>
                    <a:pt x="516" y="2108"/>
                    <a:pt x="868" y="2108"/>
                  </a:cubicBezTo>
                  <a:cubicBezTo>
                    <a:pt x="913" y="2108"/>
                    <a:pt x="959" y="2104"/>
                    <a:pt x="1003" y="2097"/>
                  </a:cubicBezTo>
                  <a:cubicBezTo>
                    <a:pt x="1368" y="2006"/>
                    <a:pt x="1611" y="1581"/>
                    <a:pt x="1520" y="1216"/>
                  </a:cubicBezTo>
                  <a:cubicBezTo>
                    <a:pt x="1398" y="790"/>
                    <a:pt x="456" y="0"/>
                    <a:pt x="456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9" name="Google Shape;2139;p34"/>
            <p:cNvSpPr/>
            <p:nvPr/>
          </p:nvSpPr>
          <p:spPr>
            <a:xfrm>
              <a:off x="3425850" y="1814050"/>
              <a:ext cx="54000" cy="35900"/>
            </a:xfrm>
            <a:custGeom>
              <a:rect b="b" l="l" r="r" t="t"/>
              <a:pathLst>
                <a:path extrusionOk="0" h="1436" w="2160">
                  <a:moveTo>
                    <a:pt x="1407" y="1"/>
                  </a:moveTo>
                  <a:cubicBezTo>
                    <a:pt x="978" y="1"/>
                    <a:pt x="1" y="643"/>
                    <a:pt x="1" y="643"/>
                  </a:cubicBezTo>
                  <a:cubicBezTo>
                    <a:pt x="1" y="643"/>
                    <a:pt x="1004" y="1403"/>
                    <a:pt x="1369" y="1433"/>
                  </a:cubicBezTo>
                  <a:cubicBezTo>
                    <a:pt x="1387" y="1434"/>
                    <a:pt x="1405" y="1435"/>
                    <a:pt x="1423" y="1435"/>
                  </a:cubicBezTo>
                  <a:cubicBezTo>
                    <a:pt x="1794" y="1435"/>
                    <a:pt x="2100" y="1140"/>
                    <a:pt x="2129" y="734"/>
                  </a:cubicBezTo>
                  <a:cubicBezTo>
                    <a:pt x="2159" y="339"/>
                    <a:pt x="1825" y="35"/>
                    <a:pt x="1460" y="4"/>
                  </a:cubicBezTo>
                  <a:cubicBezTo>
                    <a:pt x="1444" y="2"/>
                    <a:pt x="1426" y="1"/>
                    <a:pt x="1407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0" name="Google Shape;2140;p34"/>
            <p:cNvSpPr/>
            <p:nvPr/>
          </p:nvSpPr>
          <p:spPr>
            <a:xfrm>
              <a:off x="3315675" y="1850625"/>
              <a:ext cx="37250" cy="53375"/>
            </a:xfrm>
            <a:custGeom>
              <a:rect b="b" l="l" r="r" t="t"/>
              <a:pathLst>
                <a:path extrusionOk="0" h="2135" w="1490">
                  <a:moveTo>
                    <a:pt x="730" y="0"/>
                  </a:moveTo>
                  <a:cubicBezTo>
                    <a:pt x="730" y="0"/>
                    <a:pt x="1" y="1034"/>
                    <a:pt x="31" y="1459"/>
                  </a:cubicBezTo>
                  <a:cubicBezTo>
                    <a:pt x="31" y="1797"/>
                    <a:pt x="344" y="2135"/>
                    <a:pt x="679" y="2135"/>
                  </a:cubicBezTo>
                  <a:cubicBezTo>
                    <a:pt x="706" y="2135"/>
                    <a:pt x="733" y="2133"/>
                    <a:pt x="760" y="2128"/>
                  </a:cubicBezTo>
                  <a:cubicBezTo>
                    <a:pt x="1156" y="2128"/>
                    <a:pt x="1490" y="1794"/>
                    <a:pt x="1460" y="1429"/>
                  </a:cubicBezTo>
                  <a:cubicBezTo>
                    <a:pt x="1460" y="1034"/>
                    <a:pt x="730" y="0"/>
                    <a:pt x="730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1" name="Google Shape;2141;p34"/>
            <p:cNvSpPr/>
            <p:nvPr/>
          </p:nvSpPr>
          <p:spPr>
            <a:xfrm>
              <a:off x="3417500" y="1586550"/>
              <a:ext cx="39550" cy="47525"/>
            </a:xfrm>
            <a:custGeom>
              <a:rect b="b" l="l" r="r" t="t"/>
              <a:pathLst>
                <a:path extrusionOk="0" h="1901" w="1582">
                  <a:moveTo>
                    <a:pt x="807" y="0"/>
                  </a:moveTo>
                  <a:cubicBezTo>
                    <a:pt x="582" y="0"/>
                    <a:pt x="363" y="114"/>
                    <a:pt x="213" y="320"/>
                  </a:cubicBezTo>
                  <a:cubicBezTo>
                    <a:pt x="1" y="654"/>
                    <a:pt x="1" y="1901"/>
                    <a:pt x="1" y="1901"/>
                  </a:cubicBezTo>
                  <a:cubicBezTo>
                    <a:pt x="1" y="1901"/>
                    <a:pt x="1156" y="1445"/>
                    <a:pt x="1399" y="1141"/>
                  </a:cubicBezTo>
                  <a:cubicBezTo>
                    <a:pt x="1581" y="806"/>
                    <a:pt x="1520" y="350"/>
                    <a:pt x="1216" y="138"/>
                  </a:cubicBezTo>
                  <a:cubicBezTo>
                    <a:pt x="1088" y="44"/>
                    <a:pt x="946" y="0"/>
                    <a:pt x="807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2" name="Google Shape;2142;p34"/>
            <p:cNvSpPr/>
            <p:nvPr/>
          </p:nvSpPr>
          <p:spPr>
            <a:xfrm>
              <a:off x="3300475" y="1536350"/>
              <a:ext cx="38775" cy="53650"/>
            </a:xfrm>
            <a:custGeom>
              <a:rect b="b" l="l" r="r" t="t"/>
              <a:pathLst>
                <a:path extrusionOk="0" h="2146" w="1551">
                  <a:moveTo>
                    <a:pt x="730" y="0"/>
                  </a:moveTo>
                  <a:cubicBezTo>
                    <a:pt x="397" y="0"/>
                    <a:pt x="114" y="256"/>
                    <a:pt x="61" y="626"/>
                  </a:cubicBezTo>
                  <a:cubicBezTo>
                    <a:pt x="1" y="991"/>
                    <a:pt x="578" y="2146"/>
                    <a:pt x="578" y="2146"/>
                  </a:cubicBezTo>
                  <a:cubicBezTo>
                    <a:pt x="578" y="2146"/>
                    <a:pt x="1399" y="1173"/>
                    <a:pt x="1490" y="808"/>
                  </a:cubicBezTo>
                  <a:cubicBezTo>
                    <a:pt x="1551" y="413"/>
                    <a:pt x="1308" y="48"/>
                    <a:pt x="882" y="18"/>
                  </a:cubicBezTo>
                  <a:cubicBezTo>
                    <a:pt x="831" y="6"/>
                    <a:pt x="780" y="0"/>
                    <a:pt x="730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3" name="Google Shape;2143;p34"/>
            <p:cNvSpPr/>
            <p:nvPr/>
          </p:nvSpPr>
          <p:spPr>
            <a:xfrm>
              <a:off x="3109750" y="1681500"/>
              <a:ext cx="50925" cy="36125"/>
            </a:xfrm>
            <a:custGeom>
              <a:rect b="b" l="l" r="r" t="t"/>
              <a:pathLst>
                <a:path extrusionOk="0" h="1445" w="2037">
                  <a:moveTo>
                    <a:pt x="817" y="0"/>
                  </a:moveTo>
                  <a:cubicBezTo>
                    <a:pt x="563" y="0"/>
                    <a:pt x="312" y="146"/>
                    <a:pt x="183" y="382"/>
                  </a:cubicBezTo>
                  <a:cubicBezTo>
                    <a:pt x="0" y="747"/>
                    <a:pt x="152" y="1142"/>
                    <a:pt x="487" y="1355"/>
                  </a:cubicBezTo>
                  <a:cubicBezTo>
                    <a:pt x="601" y="1423"/>
                    <a:pt x="847" y="1445"/>
                    <a:pt x="1111" y="1445"/>
                  </a:cubicBezTo>
                  <a:cubicBezTo>
                    <a:pt x="1550" y="1445"/>
                    <a:pt x="2037" y="1385"/>
                    <a:pt x="2037" y="1385"/>
                  </a:cubicBezTo>
                  <a:cubicBezTo>
                    <a:pt x="2037" y="1385"/>
                    <a:pt x="1490" y="261"/>
                    <a:pt x="1125" y="78"/>
                  </a:cubicBezTo>
                  <a:cubicBezTo>
                    <a:pt x="1027" y="25"/>
                    <a:pt x="922" y="0"/>
                    <a:pt x="817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4" name="Google Shape;2144;p34"/>
            <p:cNvSpPr/>
            <p:nvPr/>
          </p:nvSpPr>
          <p:spPr>
            <a:xfrm>
              <a:off x="3124950" y="1739675"/>
              <a:ext cx="48650" cy="38450"/>
            </a:xfrm>
            <a:custGeom>
              <a:rect b="b" l="l" r="r" t="t"/>
              <a:pathLst>
                <a:path extrusionOk="0" h="1538" w="1946">
                  <a:moveTo>
                    <a:pt x="1946" y="1"/>
                  </a:moveTo>
                  <a:cubicBezTo>
                    <a:pt x="1945" y="1"/>
                    <a:pt x="669" y="1"/>
                    <a:pt x="365" y="274"/>
                  </a:cubicBezTo>
                  <a:cubicBezTo>
                    <a:pt x="61" y="487"/>
                    <a:pt x="0" y="943"/>
                    <a:pt x="213" y="1247"/>
                  </a:cubicBezTo>
                  <a:cubicBezTo>
                    <a:pt x="361" y="1432"/>
                    <a:pt x="588" y="1538"/>
                    <a:pt x="811" y="1538"/>
                  </a:cubicBezTo>
                  <a:cubicBezTo>
                    <a:pt x="955" y="1538"/>
                    <a:pt x="1097" y="1494"/>
                    <a:pt x="1216" y="1399"/>
                  </a:cubicBezTo>
                  <a:cubicBezTo>
                    <a:pt x="1520" y="1186"/>
                    <a:pt x="1946" y="1"/>
                    <a:pt x="1946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5" name="Google Shape;2145;p34"/>
            <p:cNvSpPr/>
            <p:nvPr/>
          </p:nvSpPr>
          <p:spPr>
            <a:xfrm>
              <a:off x="3174325" y="1744225"/>
              <a:ext cx="39550" cy="52500"/>
            </a:xfrm>
            <a:custGeom>
              <a:rect b="b" l="l" r="r" t="t"/>
              <a:pathLst>
                <a:path extrusionOk="0" h="2100" w="1582">
                  <a:moveTo>
                    <a:pt x="1186" y="1"/>
                  </a:moveTo>
                  <a:cubicBezTo>
                    <a:pt x="1186" y="1"/>
                    <a:pt x="183" y="791"/>
                    <a:pt x="92" y="1186"/>
                  </a:cubicBezTo>
                  <a:cubicBezTo>
                    <a:pt x="1" y="1551"/>
                    <a:pt x="214" y="1946"/>
                    <a:pt x="609" y="2068"/>
                  </a:cubicBezTo>
                  <a:cubicBezTo>
                    <a:pt x="673" y="2089"/>
                    <a:pt x="738" y="2099"/>
                    <a:pt x="802" y="2099"/>
                  </a:cubicBezTo>
                  <a:cubicBezTo>
                    <a:pt x="1104" y="2099"/>
                    <a:pt x="1390" y="1877"/>
                    <a:pt x="1490" y="1551"/>
                  </a:cubicBezTo>
                  <a:cubicBezTo>
                    <a:pt x="1582" y="1186"/>
                    <a:pt x="1186" y="1"/>
                    <a:pt x="1186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6" name="Google Shape;2146;p34"/>
            <p:cNvSpPr/>
            <p:nvPr/>
          </p:nvSpPr>
          <p:spPr>
            <a:xfrm>
              <a:off x="3170550" y="1822500"/>
              <a:ext cx="48650" cy="39725"/>
            </a:xfrm>
            <a:custGeom>
              <a:rect b="b" l="l" r="r" t="t"/>
              <a:pathLst>
                <a:path extrusionOk="0" h="1589" w="1946">
                  <a:moveTo>
                    <a:pt x="0" y="1"/>
                  </a:moveTo>
                  <a:cubicBezTo>
                    <a:pt x="0" y="1"/>
                    <a:pt x="365" y="1156"/>
                    <a:pt x="669" y="1429"/>
                  </a:cubicBezTo>
                  <a:cubicBezTo>
                    <a:pt x="801" y="1535"/>
                    <a:pt x="961" y="1589"/>
                    <a:pt x="1121" y="1589"/>
                  </a:cubicBezTo>
                  <a:cubicBezTo>
                    <a:pt x="1328" y="1589"/>
                    <a:pt x="1534" y="1497"/>
                    <a:pt x="1672" y="1308"/>
                  </a:cubicBezTo>
                  <a:cubicBezTo>
                    <a:pt x="1945" y="973"/>
                    <a:pt x="1885" y="517"/>
                    <a:pt x="1550" y="305"/>
                  </a:cubicBezTo>
                  <a:cubicBezTo>
                    <a:pt x="1246" y="62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7" name="Google Shape;2147;p34"/>
            <p:cNvSpPr/>
            <p:nvPr/>
          </p:nvSpPr>
          <p:spPr>
            <a:xfrm>
              <a:off x="3223725" y="1544675"/>
              <a:ext cx="38025" cy="52925"/>
            </a:xfrm>
            <a:custGeom>
              <a:rect b="b" l="l" r="r" t="t"/>
              <a:pathLst>
                <a:path extrusionOk="0" h="2117" w="1521">
                  <a:moveTo>
                    <a:pt x="746" y="0"/>
                  </a:moveTo>
                  <a:cubicBezTo>
                    <a:pt x="419" y="0"/>
                    <a:pt x="140" y="223"/>
                    <a:pt x="62" y="536"/>
                  </a:cubicBezTo>
                  <a:cubicBezTo>
                    <a:pt x="1" y="931"/>
                    <a:pt x="457" y="2117"/>
                    <a:pt x="457" y="2117"/>
                  </a:cubicBezTo>
                  <a:cubicBezTo>
                    <a:pt x="457" y="2117"/>
                    <a:pt x="1369" y="1266"/>
                    <a:pt x="1429" y="840"/>
                  </a:cubicBezTo>
                  <a:cubicBezTo>
                    <a:pt x="1521" y="475"/>
                    <a:pt x="1277" y="80"/>
                    <a:pt x="913" y="19"/>
                  </a:cubicBezTo>
                  <a:cubicBezTo>
                    <a:pt x="856" y="6"/>
                    <a:pt x="800" y="0"/>
                    <a:pt x="746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8" name="Google Shape;2148;p34"/>
            <p:cNvSpPr/>
            <p:nvPr/>
          </p:nvSpPr>
          <p:spPr>
            <a:xfrm>
              <a:off x="3252600" y="1592450"/>
              <a:ext cx="40300" cy="49225"/>
            </a:xfrm>
            <a:custGeom>
              <a:rect b="b" l="l" r="r" t="t"/>
              <a:pathLst>
                <a:path extrusionOk="0" h="1969" w="1612">
                  <a:moveTo>
                    <a:pt x="814" y="0"/>
                  </a:moveTo>
                  <a:cubicBezTo>
                    <a:pt x="703" y="0"/>
                    <a:pt x="591" y="28"/>
                    <a:pt x="487" y="84"/>
                  </a:cubicBezTo>
                  <a:cubicBezTo>
                    <a:pt x="122" y="236"/>
                    <a:pt x="1" y="692"/>
                    <a:pt x="183" y="1026"/>
                  </a:cubicBezTo>
                  <a:cubicBezTo>
                    <a:pt x="366" y="1361"/>
                    <a:pt x="1429" y="1969"/>
                    <a:pt x="1429" y="1969"/>
                  </a:cubicBezTo>
                  <a:cubicBezTo>
                    <a:pt x="1429" y="1969"/>
                    <a:pt x="1612" y="722"/>
                    <a:pt x="1429" y="388"/>
                  </a:cubicBezTo>
                  <a:cubicBezTo>
                    <a:pt x="1303" y="136"/>
                    <a:pt x="1062" y="0"/>
                    <a:pt x="814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9" name="Google Shape;2149;p34"/>
            <p:cNvSpPr/>
            <p:nvPr/>
          </p:nvSpPr>
          <p:spPr>
            <a:xfrm>
              <a:off x="3178125" y="1592050"/>
              <a:ext cx="54000" cy="36075"/>
            </a:xfrm>
            <a:custGeom>
              <a:rect b="b" l="l" r="r" t="t"/>
              <a:pathLst>
                <a:path extrusionOk="0" h="1443" w="2160">
                  <a:moveTo>
                    <a:pt x="772" y="0"/>
                  </a:moveTo>
                  <a:cubicBezTo>
                    <a:pt x="421" y="0"/>
                    <a:pt x="114" y="256"/>
                    <a:pt x="31" y="586"/>
                  </a:cubicBezTo>
                  <a:cubicBezTo>
                    <a:pt x="1" y="1012"/>
                    <a:pt x="275" y="1377"/>
                    <a:pt x="639" y="1437"/>
                  </a:cubicBezTo>
                  <a:cubicBezTo>
                    <a:pt x="661" y="1441"/>
                    <a:pt x="685" y="1442"/>
                    <a:pt x="712" y="1442"/>
                  </a:cubicBezTo>
                  <a:cubicBezTo>
                    <a:pt x="1156" y="1442"/>
                    <a:pt x="2159" y="982"/>
                    <a:pt x="2159" y="982"/>
                  </a:cubicBezTo>
                  <a:cubicBezTo>
                    <a:pt x="2159" y="982"/>
                    <a:pt x="1278" y="100"/>
                    <a:pt x="882" y="9"/>
                  </a:cubicBezTo>
                  <a:cubicBezTo>
                    <a:pt x="845" y="3"/>
                    <a:pt x="808" y="0"/>
                    <a:pt x="772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0" name="Google Shape;2150;p34"/>
            <p:cNvSpPr/>
            <p:nvPr/>
          </p:nvSpPr>
          <p:spPr>
            <a:xfrm>
              <a:off x="3463850" y="1673600"/>
              <a:ext cx="53975" cy="36000"/>
            </a:xfrm>
            <a:custGeom>
              <a:rect b="b" l="l" r="r" t="t"/>
              <a:pathLst>
                <a:path extrusionOk="0" h="1440" w="2159">
                  <a:moveTo>
                    <a:pt x="1405" y="1"/>
                  </a:moveTo>
                  <a:cubicBezTo>
                    <a:pt x="1344" y="1"/>
                    <a:pt x="1281" y="10"/>
                    <a:pt x="1217" y="30"/>
                  </a:cubicBezTo>
                  <a:cubicBezTo>
                    <a:pt x="852" y="90"/>
                    <a:pt x="1" y="1063"/>
                    <a:pt x="1" y="1063"/>
                  </a:cubicBezTo>
                  <a:cubicBezTo>
                    <a:pt x="1" y="1063"/>
                    <a:pt x="980" y="1440"/>
                    <a:pt x="1433" y="1440"/>
                  </a:cubicBezTo>
                  <a:cubicBezTo>
                    <a:pt x="1478" y="1440"/>
                    <a:pt x="1518" y="1436"/>
                    <a:pt x="1551" y="1428"/>
                  </a:cubicBezTo>
                  <a:cubicBezTo>
                    <a:pt x="1946" y="1367"/>
                    <a:pt x="2159" y="972"/>
                    <a:pt x="2098" y="607"/>
                  </a:cubicBezTo>
                  <a:cubicBezTo>
                    <a:pt x="1996" y="250"/>
                    <a:pt x="1723" y="1"/>
                    <a:pt x="1405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1" name="Google Shape;2151;p34"/>
            <p:cNvSpPr/>
            <p:nvPr/>
          </p:nvSpPr>
          <p:spPr>
            <a:xfrm>
              <a:off x="3399275" y="1650600"/>
              <a:ext cx="53975" cy="35175"/>
            </a:xfrm>
            <a:custGeom>
              <a:rect b="b" l="l" r="r" t="t"/>
              <a:pathLst>
                <a:path extrusionOk="0" h="1407" w="2159">
                  <a:moveTo>
                    <a:pt x="1309" y="0"/>
                  </a:moveTo>
                  <a:cubicBezTo>
                    <a:pt x="1229" y="0"/>
                    <a:pt x="1146" y="12"/>
                    <a:pt x="1064" y="38"/>
                  </a:cubicBezTo>
                  <a:cubicBezTo>
                    <a:pt x="699" y="190"/>
                    <a:pt x="0" y="1223"/>
                    <a:pt x="0" y="1223"/>
                  </a:cubicBezTo>
                  <a:cubicBezTo>
                    <a:pt x="0" y="1223"/>
                    <a:pt x="814" y="1406"/>
                    <a:pt x="1326" y="1406"/>
                  </a:cubicBezTo>
                  <a:cubicBezTo>
                    <a:pt x="1440" y="1406"/>
                    <a:pt x="1539" y="1397"/>
                    <a:pt x="1611" y="1375"/>
                  </a:cubicBezTo>
                  <a:cubicBezTo>
                    <a:pt x="1976" y="1223"/>
                    <a:pt x="2158" y="828"/>
                    <a:pt x="2006" y="463"/>
                  </a:cubicBezTo>
                  <a:cubicBezTo>
                    <a:pt x="1886" y="175"/>
                    <a:pt x="1613" y="0"/>
                    <a:pt x="1309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52" name="Google Shape;2152;p34"/>
          <p:cNvSpPr/>
          <p:nvPr/>
        </p:nvSpPr>
        <p:spPr>
          <a:xfrm rot="6375282">
            <a:off x="661417" y="-237670"/>
            <a:ext cx="860201" cy="503386"/>
          </a:xfrm>
          <a:custGeom>
            <a:rect b="b" l="l" r="r" t="t"/>
            <a:pathLst>
              <a:path extrusionOk="0" h="20136" w="34409">
                <a:moveTo>
                  <a:pt x="2772" y="686"/>
                </a:moveTo>
                <a:cubicBezTo>
                  <a:pt x="2811" y="686"/>
                  <a:pt x="2850" y="686"/>
                  <a:pt x="2888" y="688"/>
                </a:cubicBezTo>
                <a:cubicBezTo>
                  <a:pt x="2827" y="1113"/>
                  <a:pt x="3283" y="1660"/>
                  <a:pt x="3770" y="2055"/>
                </a:cubicBezTo>
                <a:cubicBezTo>
                  <a:pt x="3162" y="2055"/>
                  <a:pt x="2523" y="2207"/>
                  <a:pt x="2280" y="2602"/>
                </a:cubicBezTo>
                <a:cubicBezTo>
                  <a:pt x="2098" y="2937"/>
                  <a:pt x="2371" y="3393"/>
                  <a:pt x="2706" y="3788"/>
                </a:cubicBezTo>
                <a:cubicBezTo>
                  <a:pt x="2580" y="3750"/>
                  <a:pt x="2449" y="3728"/>
                  <a:pt x="2317" y="3728"/>
                </a:cubicBezTo>
                <a:cubicBezTo>
                  <a:pt x="2130" y="3728"/>
                  <a:pt x="1941" y="3772"/>
                  <a:pt x="1763" y="3879"/>
                </a:cubicBezTo>
                <a:cubicBezTo>
                  <a:pt x="1672" y="3909"/>
                  <a:pt x="1611" y="4001"/>
                  <a:pt x="1611" y="4092"/>
                </a:cubicBezTo>
                <a:cubicBezTo>
                  <a:pt x="1125" y="3575"/>
                  <a:pt x="882" y="2815"/>
                  <a:pt x="882" y="2116"/>
                </a:cubicBezTo>
                <a:cubicBezTo>
                  <a:pt x="882" y="1037"/>
                  <a:pt x="1861" y="686"/>
                  <a:pt x="2772" y="686"/>
                </a:cubicBezTo>
                <a:close/>
                <a:moveTo>
                  <a:pt x="5281" y="537"/>
                </a:moveTo>
                <a:cubicBezTo>
                  <a:pt x="5814" y="537"/>
                  <a:pt x="6350" y="621"/>
                  <a:pt x="6840" y="809"/>
                </a:cubicBezTo>
                <a:cubicBezTo>
                  <a:pt x="6596" y="839"/>
                  <a:pt x="6353" y="931"/>
                  <a:pt x="6292" y="1113"/>
                </a:cubicBezTo>
                <a:cubicBezTo>
                  <a:pt x="6080" y="1539"/>
                  <a:pt x="6505" y="1873"/>
                  <a:pt x="6779" y="2146"/>
                </a:cubicBezTo>
                <a:cubicBezTo>
                  <a:pt x="7083" y="2481"/>
                  <a:pt x="7417" y="2785"/>
                  <a:pt x="7751" y="3119"/>
                </a:cubicBezTo>
                <a:cubicBezTo>
                  <a:pt x="7235" y="3028"/>
                  <a:pt x="6657" y="2876"/>
                  <a:pt x="6140" y="2754"/>
                </a:cubicBezTo>
                <a:cubicBezTo>
                  <a:pt x="5973" y="2709"/>
                  <a:pt x="5745" y="2648"/>
                  <a:pt x="5532" y="2648"/>
                </a:cubicBezTo>
                <a:cubicBezTo>
                  <a:pt x="5320" y="2648"/>
                  <a:pt x="5122" y="2709"/>
                  <a:pt x="5016" y="2906"/>
                </a:cubicBezTo>
                <a:cubicBezTo>
                  <a:pt x="4833" y="3271"/>
                  <a:pt x="5259" y="3666"/>
                  <a:pt x="5441" y="3940"/>
                </a:cubicBezTo>
                <a:cubicBezTo>
                  <a:pt x="5715" y="4244"/>
                  <a:pt x="6019" y="4487"/>
                  <a:pt x="6323" y="4761"/>
                </a:cubicBezTo>
                <a:lnTo>
                  <a:pt x="5532" y="4639"/>
                </a:lnTo>
                <a:cubicBezTo>
                  <a:pt x="5359" y="4624"/>
                  <a:pt x="5144" y="4589"/>
                  <a:pt x="4933" y="4589"/>
                </a:cubicBezTo>
                <a:cubicBezTo>
                  <a:pt x="4702" y="4589"/>
                  <a:pt x="4476" y="4632"/>
                  <a:pt x="4317" y="4791"/>
                </a:cubicBezTo>
                <a:cubicBezTo>
                  <a:pt x="3891" y="5216"/>
                  <a:pt x="4651" y="5976"/>
                  <a:pt x="5289" y="6523"/>
                </a:cubicBezTo>
                <a:cubicBezTo>
                  <a:pt x="5077" y="6463"/>
                  <a:pt x="4833" y="6402"/>
                  <a:pt x="4621" y="6371"/>
                </a:cubicBezTo>
                <a:cubicBezTo>
                  <a:pt x="4490" y="6328"/>
                  <a:pt x="4325" y="6291"/>
                  <a:pt x="4165" y="6291"/>
                </a:cubicBezTo>
                <a:cubicBezTo>
                  <a:pt x="3990" y="6291"/>
                  <a:pt x="3820" y="6335"/>
                  <a:pt x="3709" y="6463"/>
                </a:cubicBezTo>
                <a:cubicBezTo>
                  <a:pt x="3709" y="6463"/>
                  <a:pt x="3709" y="6523"/>
                  <a:pt x="3648" y="6523"/>
                </a:cubicBezTo>
                <a:cubicBezTo>
                  <a:pt x="3314" y="6128"/>
                  <a:pt x="3010" y="5672"/>
                  <a:pt x="2766" y="5308"/>
                </a:cubicBezTo>
                <a:cubicBezTo>
                  <a:pt x="2645" y="5186"/>
                  <a:pt x="2523" y="5034"/>
                  <a:pt x="2432" y="4791"/>
                </a:cubicBezTo>
                <a:cubicBezTo>
                  <a:pt x="2432" y="4730"/>
                  <a:pt x="2402" y="4639"/>
                  <a:pt x="2341" y="4578"/>
                </a:cubicBezTo>
                <a:cubicBezTo>
                  <a:pt x="2280" y="4457"/>
                  <a:pt x="2250" y="4396"/>
                  <a:pt x="2250" y="4274"/>
                </a:cubicBezTo>
                <a:lnTo>
                  <a:pt x="2250" y="4274"/>
                </a:lnTo>
                <a:cubicBezTo>
                  <a:pt x="2276" y="4460"/>
                  <a:pt x="3211" y="4553"/>
                  <a:pt x="3586" y="4553"/>
                </a:cubicBezTo>
                <a:cubicBezTo>
                  <a:pt x="3640" y="4553"/>
                  <a:pt x="3682" y="4552"/>
                  <a:pt x="3709" y="4548"/>
                </a:cubicBezTo>
                <a:cubicBezTo>
                  <a:pt x="3952" y="4548"/>
                  <a:pt x="4104" y="4153"/>
                  <a:pt x="3922" y="3970"/>
                </a:cubicBezTo>
                <a:cubicBezTo>
                  <a:pt x="3557" y="3636"/>
                  <a:pt x="3132" y="3241"/>
                  <a:pt x="2949" y="2786"/>
                </a:cubicBezTo>
                <a:lnTo>
                  <a:pt x="2949" y="2786"/>
                </a:lnTo>
                <a:cubicBezTo>
                  <a:pt x="2957" y="2802"/>
                  <a:pt x="3008" y="2808"/>
                  <a:pt x="3088" y="2808"/>
                </a:cubicBezTo>
                <a:cubicBezTo>
                  <a:pt x="3400" y="2808"/>
                  <a:pt x="4155" y="2713"/>
                  <a:pt x="4504" y="2713"/>
                </a:cubicBezTo>
                <a:cubicBezTo>
                  <a:pt x="4569" y="2713"/>
                  <a:pt x="4620" y="2716"/>
                  <a:pt x="4651" y="2724"/>
                </a:cubicBezTo>
                <a:cubicBezTo>
                  <a:pt x="4662" y="2725"/>
                  <a:pt x="4673" y="2726"/>
                  <a:pt x="4684" y="2726"/>
                </a:cubicBezTo>
                <a:cubicBezTo>
                  <a:pt x="4974" y="2726"/>
                  <a:pt x="5219" y="2351"/>
                  <a:pt x="4955" y="2146"/>
                </a:cubicBezTo>
                <a:cubicBezTo>
                  <a:pt x="4499" y="1751"/>
                  <a:pt x="4043" y="1356"/>
                  <a:pt x="3648" y="900"/>
                </a:cubicBezTo>
                <a:lnTo>
                  <a:pt x="3587" y="809"/>
                </a:lnTo>
                <a:cubicBezTo>
                  <a:pt x="3648" y="779"/>
                  <a:pt x="3739" y="779"/>
                  <a:pt x="3800" y="748"/>
                </a:cubicBezTo>
                <a:cubicBezTo>
                  <a:pt x="3861" y="748"/>
                  <a:pt x="3861" y="748"/>
                  <a:pt x="3891" y="688"/>
                </a:cubicBezTo>
                <a:cubicBezTo>
                  <a:pt x="4043" y="657"/>
                  <a:pt x="4195" y="627"/>
                  <a:pt x="4317" y="627"/>
                </a:cubicBezTo>
                <a:cubicBezTo>
                  <a:pt x="4629" y="569"/>
                  <a:pt x="4954" y="537"/>
                  <a:pt x="5281" y="537"/>
                </a:cubicBezTo>
                <a:close/>
                <a:moveTo>
                  <a:pt x="7426" y="1634"/>
                </a:moveTo>
                <a:cubicBezTo>
                  <a:pt x="7636" y="1634"/>
                  <a:pt x="7846" y="1670"/>
                  <a:pt x="8055" y="1691"/>
                </a:cubicBezTo>
                <a:cubicBezTo>
                  <a:pt x="8724" y="1751"/>
                  <a:pt x="9271" y="2025"/>
                  <a:pt x="9849" y="2359"/>
                </a:cubicBezTo>
                <a:cubicBezTo>
                  <a:pt x="10913" y="3058"/>
                  <a:pt x="11764" y="4122"/>
                  <a:pt x="12220" y="5308"/>
                </a:cubicBezTo>
                <a:cubicBezTo>
                  <a:pt x="12767" y="6827"/>
                  <a:pt x="11976" y="8074"/>
                  <a:pt x="10548" y="8682"/>
                </a:cubicBezTo>
                <a:cubicBezTo>
                  <a:pt x="9933" y="8893"/>
                  <a:pt x="9321" y="8992"/>
                  <a:pt x="8723" y="8992"/>
                </a:cubicBezTo>
                <a:cubicBezTo>
                  <a:pt x="7431" y="8992"/>
                  <a:pt x="6207" y="8529"/>
                  <a:pt x="5168" y="7739"/>
                </a:cubicBezTo>
                <a:cubicBezTo>
                  <a:pt x="5107" y="7678"/>
                  <a:pt x="5046" y="7648"/>
                  <a:pt x="4985" y="7587"/>
                </a:cubicBezTo>
                <a:cubicBezTo>
                  <a:pt x="4955" y="7527"/>
                  <a:pt x="4925" y="7496"/>
                  <a:pt x="4833" y="7466"/>
                </a:cubicBezTo>
                <a:cubicBezTo>
                  <a:pt x="4712" y="7344"/>
                  <a:pt x="4560" y="7223"/>
                  <a:pt x="4469" y="7131"/>
                </a:cubicBezTo>
                <a:cubicBezTo>
                  <a:pt x="4499" y="7131"/>
                  <a:pt x="4529" y="7131"/>
                  <a:pt x="4621" y="7162"/>
                </a:cubicBezTo>
                <a:cubicBezTo>
                  <a:pt x="4803" y="7192"/>
                  <a:pt x="5016" y="7223"/>
                  <a:pt x="5229" y="7314"/>
                </a:cubicBezTo>
                <a:cubicBezTo>
                  <a:pt x="5435" y="7351"/>
                  <a:pt x="5653" y="7377"/>
                  <a:pt x="5876" y="7377"/>
                </a:cubicBezTo>
                <a:cubicBezTo>
                  <a:pt x="6014" y="7377"/>
                  <a:pt x="6153" y="7367"/>
                  <a:pt x="6292" y="7344"/>
                </a:cubicBezTo>
                <a:cubicBezTo>
                  <a:pt x="6536" y="7314"/>
                  <a:pt x="6748" y="6949"/>
                  <a:pt x="6505" y="6767"/>
                </a:cubicBezTo>
                <a:cubicBezTo>
                  <a:pt x="6171" y="6493"/>
                  <a:pt x="5867" y="6189"/>
                  <a:pt x="5563" y="5946"/>
                </a:cubicBezTo>
                <a:cubicBezTo>
                  <a:pt x="5411" y="5794"/>
                  <a:pt x="5259" y="5672"/>
                  <a:pt x="5107" y="5520"/>
                </a:cubicBezTo>
                <a:cubicBezTo>
                  <a:pt x="5077" y="5490"/>
                  <a:pt x="5016" y="5429"/>
                  <a:pt x="5016" y="5399"/>
                </a:cubicBezTo>
                <a:cubicBezTo>
                  <a:pt x="5058" y="5397"/>
                  <a:pt x="5101" y="5396"/>
                  <a:pt x="5144" y="5396"/>
                </a:cubicBezTo>
                <a:cubicBezTo>
                  <a:pt x="5934" y="5396"/>
                  <a:pt x="6818" y="5650"/>
                  <a:pt x="7539" y="5794"/>
                </a:cubicBezTo>
                <a:cubicBezTo>
                  <a:pt x="7557" y="5798"/>
                  <a:pt x="7576" y="5800"/>
                  <a:pt x="7594" y="5800"/>
                </a:cubicBezTo>
                <a:cubicBezTo>
                  <a:pt x="7874" y="5800"/>
                  <a:pt x="8099" y="5388"/>
                  <a:pt x="7843" y="5216"/>
                </a:cubicBezTo>
                <a:cubicBezTo>
                  <a:pt x="7417" y="4912"/>
                  <a:pt x="7052" y="4578"/>
                  <a:pt x="6657" y="4244"/>
                </a:cubicBezTo>
                <a:cubicBezTo>
                  <a:pt x="6475" y="4031"/>
                  <a:pt x="6292" y="3879"/>
                  <a:pt x="6080" y="3697"/>
                </a:cubicBezTo>
                <a:lnTo>
                  <a:pt x="5897" y="3514"/>
                </a:lnTo>
                <a:lnTo>
                  <a:pt x="5897" y="3514"/>
                </a:lnTo>
                <a:cubicBezTo>
                  <a:pt x="6292" y="3545"/>
                  <a:pt x="6657" y="3697"/>
                  <a:pt x="7052" y="3788"/>
                </a:cubicBezTo>
                <a:cubicBezTo>
                  <a:pt x="7569" y="3879"/>
                  <a:pt x="8147" y="4001"/>
                  <a:pt x="8663" y="4031"/>
                </a:cubicBezTo>
                <a:cubicBezTo>
                  <a:pt x="8906" y="4031"/>
                  <a:pt x="9089" y="3727"/>
                  <a:pt x="8937" y="3545"/>
                </a:cubicBezTo>
                <a:cubicBezTo>
                  <a:pt x="8420" y="2876"/>
                  <a:pt x="7691" y="2329"/>
                  <a:pt x="7143" y="1660"/>
                </a:cubicBezTo>
                <a:cubicBezTo>
                  <a:pt x="7238" y="1641"/>
                  <a:pt x="7332" y="1634"/>
                  <a:pt x="7426" y="1634"/>
                </a:cubicBezTo>
                <a:close/>
                <a:moveTo>
                  <a:pt x="12675" y="7435"/>
                </a:moveTo>
                <a:cubicBezTo>
                  <a:pt x="15715" y="8104"/>
                  <a:pt x="18663" y="9320"/>
                  <a:pt x="21551" y="10475"/>
                </a:cubicBezTo>
                <a:cubicBezTo>
                  <a:pt x="24560" y="11630"/>
                  <a:pt x="27569" y="12907"/>
                  <a:pt x="30396" y="14426"/>
                </a:cubicBezTo>
                <a:cubicBezTo>
                  <a:pt x="31855" y="15277"/>
                  <a:pt x="34165" y="16463"/>
                  <a:pt x="33101" y="18439"/>
                </a:cubicBezTo>
                <a:cubicBezTo>
                  <a:pt x="32671" y="19210"/>
                  <a:pt x="31988" y="19471"/>
                  <a:pt x="31230" y="19471"/>
                </a:cubicBezTo>
                <a:cubicBezTo>
                  <a:pt x="30167" y="19471"/>
                  <a:pt x="28956" y="18958"/>
                  <a:pt x="28086" y="18621"/>
                </a:cubicBezTo>
                <a:cubicBezTo>
                  <a:pt x="26232" y="17952"/>
                  <a:pt x="24439" y="16584"/>
                  <a:pt x="22767" y="15521"/>
                </a:cubicBezTo>
                <a:cubicBezTo>
                  <a:pt x="20366" y="14001"/>
                  <a:pt x="18025" y="12451"/>
                  <a:pt x="15624" y="10870"/>
                </a:cubicBezTo>
                <a:cubicBezTo>
                  <a:pt x="14712" y="10262"/>
                  <a:pt x="13800" y="9715"/>
                  <a:pt x="12888" y="9107"/>
                </a:cubicBezTo>
                <a:cubicBezTo>
                  <a:pt x="12554" y="8864"/>
                  <a:pt x="12220" y="8651"/>
                  <a:pt x="11855" y="8438"/>
                </a:cubicBezTo>
                <a:cubicBezTo>
                  <a:pt x="12220" y="8134"/>
                  <a:pt x="12463" y="7800"/>
                  <a:pt x="12675" y="7435"/>
                </a:cubicBezTo>
                <a:close/>
                <a:moveTo>
                  <a:pt x="5245" y="0"/>
                </a:moveTo>
                <a:cubicBezTo>
                  <a:pt x="4736" y="0"/>
                  <a:pt x="4225" y="64"/>
                  <a:pt x="3739" y="171"/>
                </a:cubicBezTo>
                <a:cubicBezTo>
                  <a:pt x="3415" y="77"/>
                  <a:pt x="3070" y="28"/>
                  <a:pt x="2728" y="28"/>
                </a:cubicBezTo>
                <a:cubicBezTo>
                  <a:pt x="1627" y="28"/>
                  <a:pt x="552" y="538"/>
                  <a:pt x="274" y="1721"/>
                </a:cubicBezTo>
                <a:cubicBezTo>
                  <a:pt x="0" y="2937"/>
                  <a:pt x="700" y="4548"/>
                  <a:pt x="1824" y="5095"/>
                </a:cubicBezTo>
                <a:cubicBezTo>
                  <a:pt x="2371" y="6220"/>
                  <a:pt x="3344" y="7587"/>
                  <a:pt x="4499" y="8043"/>
                </a:cubicBezTo>
                <a:cubicBezTo>
                  <a:pt x="5650" y="9048"/>
                  <a:pt x="7118" y="9635"/>
                  <a:pt x="8616" y="9635"/>
                </a:cubicBezTo>
                <a:cubicBezTo>
                  <a:pt x="9293" y="9635"/>
                  <a:pt x="9976" y="9515"/>
                  <a:pt x="10639" y="9259"/>
                </a:cubicBezTo>
                <a:cubicBezTo>
                  <a:pt x="10882" y="9137"/>
                  <a:pt x="11065" y="9046"/>
                  <a:pt x="11247" y="8955"/>
                </a:cubicBezTo>
                <a:cubicBezTo>
                  <a:pt x="11733" y="9137"/>
                  <a:pt x="12189" y="9502"/>
                  <a:pt x="12645" y="9776"/>
                </a:cubicBezTo>
                <a:cubicBezTo>
                  <a:pt x="13648" y="10384"/>
                  <a:pt x="14590" y="11022"/>
                  <a:pt x="15593" y="11691"/>
                </a:cubicBezTo>
                <a:cubicBezTo>
                  <a:pt x="18056" y="13302"/>
                  <a:pt x="20518" y="14913"/>
                  <a:pt x="23040" y="16493"/>
                </a:cubicBezTo>
                <a:cubicBezTo>
                  <a:pt x="24743" y="17618"/>
                  <a:pt x="26475" y="18773"/>
                  <a:pt x="28420" y="19472"/>
                </a:cubicBezTo>
                <a:cubicBezTo>
                  <a:pt x="29300" y="19785"/>
                  <a:pt x="30281" y="20135"/>
                  <a:pt x="31232" y="20135"/>
                </a:cubicBezTo>
                <a:cubicBezTo>
                  <a:pt x="31760" y="20135"/>
                  <a:pt x="32279" y="20027"/>
                  <a:pt x="32767" y="19746"/>
                </a:cubicBezTo>
                <a:cubicBezTo>
                  <a:pt x="33983" y="19077"/>
                  <a:pt x="34408" y="17466"/>
                  <a:pt x="33801" y="16280"/>
                </a:cubicBezTo>
                <a:cubicBezTo>
                  <a:pt x="33375" y="15490"/>
                  <a:pt x="32493" y="14943"/>
                  <a:pt x="31734" y="14487"/>
                </a:cubicBezTo>
                <a:cubicBezTo>
                  <a:pt x="30913" y="14001"/>
                  <a:pt x="30031" y="13545"/>
                  <a:pt x="29150" y="13119"/>
                </a:cubicBezTo>
                <a:cubicBezTo>
                  <a:pt x="27357" y="12238"/>
                  <a:pt x="25533" y="11448"/>
                  <a:pt x="23709" y="10688"/>
                </a:cubicBezTo>
                <a:cubicBezTo>
                  <a:pt x="20214" y="9259"/>
                  <a:pt x="16566" y="7648"/>
                  <a:pt x="12888" y="6858"/>
                </a:cubicBezTo>
                <a:cubicBezTo>
                  <a:pt x="12949" y="6523"/>
                  <a:pt x="12949" y="6128"/>
                  <a:pt x="12888" y="5703"/>
                </a:cubicBezTo>
                <a:cubicBezTo>
                  <a:pt x="12615" y="4183"/>
                  <a:pt x="11490" y="2754"/>
                  <a:pt x="10213" y="1873"/>
                </a:cubicBezTo>
                <a:cubicBezTo>
                  <a:pt x="9575" y="1417"/>
                  <a:pt x="8937" y="1143"/>
                  <a:pt x="8207" y="1052"/>
                </a:cubicBezTo>
                <a:cubicBezTo>
                  <a:pt x="7401" y="287"/>
                  <a:pt x="6327" y="0"/>
                  <a:pt x="5245" y="0"/>
                </a:cubicBezTo>
                <a:close/>
              </a:path>
            </a:pathLst>
          </a:cu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3" name="Google Shape;2153;p34"/>
          <p:cNvSpPr/>
          <p:nvPr/>
        </p:nvSpPr>
        <p:spPr>
          <a:xfrm>
            <a:off x="46025" y="4502188"/>
            <a:ext cx="595000" cy="555175"/>
          </a:xfrm>
          <a:custGeom>
            <a:rect b="b" l="l" r="r" t="t"/>
            <a:pathLst>
              <a:path extrusionOk="0" h="22207" w="23800">
                <a:moveTo>
                  <a:pt x="15055" y="664"/>
                </a:moveTo>
                <a:cubicBezTo>
                  <a:pt x="16586" y="664"/>
                  <a:pt x="17763" y="967"/>
                  <a:pt x="18663" y="1579"/>
                </a:cubicBezTo>
                <a:cubicBezTo>
                  <a:pt x="19575" y="2187"/>
                  <a:pt x="20213" y="3129"/>
                  <a:pt x="20578" y="4375"/>
                </a:cubicBezTo>
                <a:cubicBezTo>
                  <a:pt x="20426" y="4345"/>
                  <a:pt x="20213" y="4314"/>
                  <a:pt x="20061" y="4284"/>
                </a:cubicBezTo>
                <a:cubicBezTo>
                  <a:pt x="19757" y="3767"/>
                  <a:pt x="18633" y="2369"/>
                  <a:pt x="16019" y="2247"/>
                </a:cubicBezTo>
                <a:cubicBezTo>
                  <a:pt x="15979" y="2246"/>
                  <a:pt x="15941" y="2246"/>
                  <a:pt x="15902" y="2246"/>
                </a:cubicBezTo>
                <a:cubicBezTo>
                  <a:pt x="13742" y="2246"/>
                  <a:pt x="12970" y="3909"/>
                  <a:pt x="12462" y="5044"/>
                </a:cubicBezTo>
                <a:cubicBezTo>
                  <a:pt x="12280" y="5439"/>
                  <a:pt x="12097" y="5864"/>
                  <a:pt x="11946" y="5925"/>
                </a:cubicBezTo>
                <a:cubicBezTo>
                  <a:pt x="11915" y="5925"/>
                  <a:pt x="11915" y="5986"/>
                  <a:pt x="11915" y="5986"/>
                </a:cubicBezTo>
                <a:cubicBezTo>
                  <a:pt x="11854" y="5925"/>
                  <a:pt x="11763" y="5834"/>
                  <a:pt x="11702" y="5743"/>
                </a:cubicBezTo>
                <a:cubicBezTo>
                  <a:pt x="11450" y="5427"/>
                  <a:pt x="11080" y="4951"/>
                  <a:pt x="10291" y="4951"/>
                </a:cubicBezTo>
                <a:cubicBezTo>
                  <a:pt x="9941" y="4951"/>
                  <a:pt x="9508" y="5044"/>
                  <a:pt x="8967" y="5287"/>
                </a:cubicBezTo>
                <a:cubicBezTo>
                  <a:pt x="6991" y="6199"/>
                  <a:pt x="6626" y="7962"/>
                  <a:pt x="6596" y="8752"/>
                </a:cubicBezTo>
                <a:cubicBezTo>
                  <a:pt x="5997" y="8619"/>
                  <a:pt x="4930" y="8405"/>
                  <a:pt x="3866" y="8405"/>
                </a:cubicBezTo>
                <a:cubicBezTo>
                  <a:pt x="3471" y="8405"/>
                  <a:pt x="3076" y="8435"/>
                  <a:pt x="2705" y="8509"/>
                </a:cubicBezTo>
                <a:cubicBezTo>
                  <a:pt x="2584" y="8174"/>
                  <a:pt x="2553" y="7323"/>
                  <a:pt x="3465" y="6412"/>
                </a:cubicBezTo>
                <a:cubicBezTo>
                  <a:pt x="4336" y="5519"/>
                  <a:pt x="5548" y="5378"/>
                  <a:pt x="6239" y="5378"/>
                </a:cubicBezTo>
                <a:cubicBezTo>
                  <a:pt x="6560" y="5378"/>
                  <a:pt x="6769" y="5408"/>
                  <a:pt x="6778" y="5408"/>
                </a:cubicBezTo>
                <a:cubicBezTo>
                  <a:pt x="6900" y="5408"/>
                  <a:pt x="6961" y="5408"/>
                  <a:pt x="7052" y="5348"/>
                </a:cubicBezTo>
                <a:cubicBezTo>
                  <a:pt x="7113" y="5256"/>
                  <a:pt x="7143" y="5196"/>
                  <a:pt x="7143" y="5074"/>
                </a:cubicBezTo>
                <a:cubicBezTo>
                  <a:pt x="7143" y="5044"/>
                  <a:pt x="6991" y="1943"/>
                  <a:pt x="11368" y="1092"/>
                </a:cubicBezTo>
                <a:cubicBezTo>
                  <a:pt x="12781" y="807"/>
                  <a:pt x="14002" y="664"/>
                  <a:pt x="15055" y="664"/>
                </a:cubicBezTo>
                <a:close/>
                <a:moveTo>
                  <a:pt x="15786" y="2942"/>
                </a:moveTo>
                <a:cubicBezTo>
                  <a:pt x="15842" y="2942"/>
                  <a:pt x="15899" y="2943"/>
                  <a:pt x="15958" y="2946"/>
                </a:cubicBezTo>
                <a:cubicBezTo>
                  <a:pt x="17721" y="2977"/>
                  <a:pt x="18693" y="3737"/>
                  <a:pt x="19180" y="4223"/>
                </a:cubicBezTo>
                <a:cubicBezTo>
                  <a:pt x="19028" y="4223"/>
                  <a:pt x="18876" y="4284"/>
                  <a:pt x="18724" y="4314"/>
                </a:cubicBezTo>
                <a:cubicBezTo>
                  <a:pt x="16961" y="4679"/>
                  <a:pt x="15897" y="6959"/>
                  <a:pt x="15441" y="8174"/>
                </a:cubicBezTo>
                <a:cubicBezTo>
                  <a:pt x="15122" y="7830"/>
                  <a:pt x="14643" y="7546"/>
                  <a:pt x="13926" y="7546"/>
                </a:cubicBezTo>
                <a:cubicBezTo>
                  <a:pt x="13756" y="7546"/>
                  <a:pt x="13572" y="7562"/>
                  <a:pt x="13374" y="7597"/>
                </a:cubicBezTo>
                <a:cubicBezTo>
                  <a:pt x="13101" y="7658"/>
                  <a:pt x="12797" y="7749"/>
                  <a:pt x="12493" y="7870"/>
                </a:cubicBezTo>
                <a:cubicBezTo>
                  <a:pt x="11064" y="8448"/>
                  <a:pt x="10608" y="9512"/>
                  <a:pt x="10183" y="10454"/>
                </a:cubicBezTo>
                <a:cubicBezTo>
                  <a:pt x="9848" y="11214"/>
                  <a:pt x="9575" y="11913"/>
                  <a:pt x="8784" y="12156"/>
                </a:cubicBezTo>
                <a:cubicBezTo>
                  <a:pt x="8663" y="12217"/>
                  <a:pt x="8602" y="12247"/>
                  <a:pt x="8480" y="12247"/>
                </a:cubicBezTo>
                <a:cubicBezTo>
                  <a:pt x="8419" y="12255"/>
                  <a:pt x="8360" y="12259"/>
                  <a:pt x="8305" y="12259"/>
                </a:cubicBezTo>
                <a:cubicBezTo>
                  <a:pt x="7922" y="12259"/>
                  <a:pt x="7663" y="12080"/>
                  <a:pt x="7265" y="11761"/>
                </a:cubicBezTo>
                <a:cubicBezTo>
                  <a:pt x="6784" y="11332"/>
                  <a:pt x="6199" y="10881"/>
                  <a:pt x="5177" y="10881"/>
                </a:cubicBezTo>
                <a:cubicBezTo>
                  <a:pt x="4970" y="10881"/>
                  <a:pt x="4745" y="10899"/>
                  <a:pt x="4499" y="10940"/>
                </a:cubicBezTo>
                <a:cubicBezTo>
                  <a:pt x="4286" y="11001"/>
                  <a:pt x="4103" y="11032"/>
                  <a:pt x="3921" y="11092"/>
                </a:cubicBezTo>
                <a:cubicBezTo>
                  <a:pt x="3192" y="11336"/>
                  <a:pt x="2584" y="11822"/>
                  <a:pt x="2219" y="12521"/>
                </a:cubicBezTo>
                <a:cubicBezTo>
                  <a:pt x="1793" y="11792"/>
                  <a:pt x="1033" y="10424"/>
                  <a:pt x="1915" y="9664"/>
                </a:cubicBezTo>
                <a:cubicBezTo>
                  <a:pt x="2370" y="9261"/>
                  <a:pt x="3142" y="9125"/>
                  <a:pt x="3955" y="9125"/>
                </a:cubicBezTo>
                <a:cubicBezTo>
                  <a:pt x="5043" y="9125"/>
                  <a:pt x="6204" y="9368"/>
                  <a:pt x="6778" y="9542"/>
                </a:cubicBezTo>
                <a:cubicBezTo>
                  <a:pt x="6805" y="9560"/>
                  <a:pt x="6834" y="9567"/>
                  <a:pt x="6865" y="9567"/>
                </a:cubicBezTo>
                <a:cubicBezTo>
                  <a:pt x="6938" y="9567"/>
                  <a:pt x="7018" y="9524"/>
                  <a:pt x="7082" y="9481"/>
                </a:cubicBezTo>
                <a:cubicBezTo>
                  <a:pt x="7143" y="9390"/>
                  <a:pt x="7173" y="9299"/>
                  <a:pt x="7173" y="9177"/>
                </a:cubicBezTo>
                <a:cubicBezTo>
                  <a:pt x="7173" y="9086"/>
                  <a:pt x="6991" y="6898"/>
                  <a:pt x="9210" y="5895"/>
                </a:cubicBezTo>
                <a:cubicBezTo>
                  <a:pt x="9656" y="5704"/>
                  <a:pt x="9987" y="5627"/>
                  <a:pt x="10242" y="5627"/>
                </a:cubicBezTo>
                <a:cubicBezTo>
                  <a:pt x="10716" y="5627"/>
                  <a:pt x="10927" y="5891"/>
                  <a:pt x="11125" y="6168"/>
                </a:cubicBezTo>
                <a:cubicBezTo>
                  <a:pt x="11279" y="6366"/>
                  <a:pt x="11496" y="6644"/>
                  <a:pt x="11824" y="6644"/>
                </a:cubicBezTo>
                <a:cubicBezTo>
                  <a:pt x="11949" y="6644"/>
                  <a:pt x="12090" y="6603"/>
                  <a:pt x="12249" y="6503"/>
                </a:cubicBezTo>
                <a:cubicBezTo>
                  <a:pt x="12584" y="6320"/>
                  <a:pt x="12766" y="5864"/>
                  <a:pt x="13040" y="5287"/>
                </a:cubicBezTo>
                <a:cubicBezTo>
                  <a:pt x="13510" y="4228"/>
                  <a:pt x="14123" y="2942"/>
                  <a:pt x="15786" y="2942"/>
                </a:cubicBezTo>
                <a:close/>
                <a:moveTo>
                  <a:pt x="19458" y="4963"/>
                </a:moveTo>
                <a:cubicBezTo>
                  <a:pt x="19576" y="4963"/>
                  <a:pt x="19687" y="4970"/>
                  <a:pt x="19788" y="4983"/>
                </a:cubicBezTo>
                <a:lnTo>
                  <a:pt x="19940" y="4983"/>
                </a:lnTo>
                <a:cubicBezTo>
                  <a:pt x="20304" y="5013"/>
                  <a:pt x="20608" y="5135"/>
                  <a:pt x="20912" y="5317"/>
                </a:cubicBezTo>
                <a:cubicBezTo>
                  <a:pt x="21095" y="5439"/>
                  <a:pt x="21277" y="5560"/>
                  <a:pt x="21429" y="5743"/>
                </a:cubicBezTo>
                <a:cubicBezTo>
                  <a:pt x="21733" y="6016"/>
                  <a:pt x="21976" y="6381"/>
                  <a:pt x="22158" y="6776"/>
                </a:cubicBezTo>
                <a:cubicBezTo>
                  <a:pt x="21095" y="6898"/>
                  <a:pt x="20456" y="7688"/>
                  <a:pt x="19848" y="8570"/>
                </a:cubicBezTo>
                <a:cubicBezTo>
                  <a:pt x="19301" y="9360"/>
                  <a:pt x="19271" y="10424"/>
                  <a:pt x="19332" y="11396"/>
                </a:cubicBezTo>
                <a:cubicBezTo>
                  <a:pt x="18809" y="11203"/>
                  <a:pt x="18240" y="11104"/>
                  <a:pt x="17670" y="11104"/>
                </a:cubicBezTo>
                <a:cubicBezTo>
                  <a:pt x="16715" y="11104"/>
                  <a:pt x="15758" y="11384"/>
                  <a:pt x="15015" y="11974"/>
                </a:cubicBezTo>
                <a:cubicBezTo>
                  <a:pt x="13769" y="13007"/>
                  <a:pt x="13648" y="14284"/>
                  <a:pt x="13952" y="15743"/>
                </a:cubicBezTo>
                <a:cubicBezTo>
                  <a:pt x="13523" y="15676"/>
                  <a:pt x="13097" y="15637"/>
                  <a:pt x="12680" y="15637"/>
                </a:cubicBezTo>
                <a:cubicBezTo>
                  <a:pt x="11379" y="15637"/>
                  <a:pt x="10168" y="16021"/>
                  <a:pt x="9271" y="17172"/>
                </a:cubicBezTo>
                <a:cubicBezTo>
                  <a:pt x="8602" y="18053"/>
                  <a:pt x="8207" y="19725"/>
                  <a:pt x="8541" y="20910"/>
                </a:cubicBezTo>
                <a:cubicBezTo>
                  <a:pt x="6353" y="19938"/>
                  <a:pt x="4164" y="18175"/>
                  <a:pt x="2888" y="15317"/>
                </a:cubicBezTo>
                <a:cubicBezTo>
                  <a:pt x="2523" y="14466"/>
                  <a:pt x="2462" y="13585"/>
                  <a:pt x="2827" y="12886"/>
                </a:cubicBezTo>
                <a:cubicBezTo>
                  <a:pt x="3100" y="12339"/>
                  <a:pt x="3587" y="11913"/>
                  <a:pt x="4134" y="11731"/>
                </a:cubicBezTo>
                <a:cubicBezTo>
                  <a:pt x="4347" y="11670"/>
                  <a:pt x="4499" y="11609"/>
                  <a:pt x="4681" y="11609"/>
                </a:cubicBezTo>
                <a:cubicBezTo>
                  <a:pt x="4909" y="11562"/>
                  <a:pt x="5111" y="11541"/>
                  <a:pt x="5293" y="11541"/>
                </a:cubicBezTo>
                <a:cubicBezTo>
                  <a:pt x="6057" y="11541"/>
                  <a:pt x="6464" y="11910"/>
                  <a:pt x="6930" y="12278"/>
                </a:cubicBezTo>
                <a:cubicBezTo>
                  <a:pt x="7321" y="12617"/>
                  <a:pt x="7735" y="12978"/>
                  <a:pt x="8343" y="12978"/>
                </a:cubicBezTo>
                <a:cubicBezTo>
                  <a:pt x="8444" y="12978"/>
                  <a:pt x="8550" y="12968"/>
                  <a:pt x="8663" y="12947"/>
                </a:cubicBezTo>
                <a:cubicBezTo>
                  <a:pt x="8784" y="12886"/>
                  <a:pt x="8936" y="12855"/>
                  <a:pt x="9088" y="12825"/>
                </a:cubicBezTo>
                <a:cubicBezTo>
                  <a:pt x="10152" y="12430"/>
                  <a:pt x="10487" y="11548"/>
                  <a:pt x="10882" y="10728"/>
                </a:cubicBezTo>
                <a:cubicBezTo>
                  <a:pt x="11246" y="9816"/>
                  <a:pt x="11642" y="8965"/>
                  <a:pt x="12827" y="8509"/>
                </a:cubicBezTo>
                <a:cubicBezTo>
                  <a:pt x="13070" y="8418"/>
                  <a:pt x="13344" y="8326"/>
                  <a:pt x="13587" y="8296"/>
                </a:cubicBezTo>
                <a:cubicBezTo>
                  <a:pt x="13750" y="8263"/>
                  <a:pt x="13898" y="8249"/>
                  <a:pt x="14032" y="8249"/>
                </a:cubicBezTo>
                <a:cubicBezTo>
                  <a:pt x="15023" y="8249"/>
                  <a:pt x="15259" y="9036"/>
                  <a:pt x="15259" y="9117"/>
                </a:cubicBezTo>
                <a:cubicBezTo>
                  <a:pt x="15289" y="9269"/>
                  <a:pt x="15380" y="9390"/>
                  <a:pt x="15532" y="9390"/>
                </a:cubicBezTo>
                <a:cubicBezTo>
                  <a:pt x="15684" y="9390"/>
                  <a:pt x="15836" y="9269"/>
                  <a:pt x="15897" y="9177"/>
                </a:cubicBezTo>
                <a:cubicBezTo>
                  <a:pt x="15897" y="9117"/>
                  <a:pt x="16900" y="5469"/>
                  <a:pt x="18937" y="5013"/>
                </a:cubicBezTo>
                <a:cubicBezTo>
                  <a:pt x="19115" y="4978"/>
                  <a:pt x="19293" y="4963"/>
                  <a:pt x="19458" y="4963"/>
                </a:cubicBezTo>
                <a:close/>
                <a:moveTo>
                  <a:pt x="22341" y="7384"/>
                </a:moveTo>
                <a:cubicBezTo>
                  <a:pt x="22766" y="8539"/>
                  <a:pt x="22797" y="10059"/>
                  <a:pt x="22554" y="11883"/>
                </a:cubicBezTo>
                <a:cubicBezTo>
                  <a:pt x="21672" y="17810"/>
                  <a:pt x="18693" y="19877"/>
                  <a:pt x="14195" y="21305"/>
                </a:cubicBezTo>
                <a:cubicBezTo>
                  <a:pt x="13952" y="21366"/>
                  <a:pt x="13739" y="21397"/>
                  <a:pt x="13496" y="21457"/>
                </a:cubicBezTo>
                <a:cubicBezTo>
                  <a:pt x="13128" y="21517"/>
                  <a:pt x="12723" y="21547"/>
                  <a:pt x="12294" y="21547"/>
                </a:cubicBezTo>
                <a:cubicBezTo>
                  <a:pt x="11413" y="21547"/>
                  <a:pt x="10424" y="21419"/>
                  <a:pt x="9423" y="21153"/>
                </a:cubicBezTo>
                <a:cubicBezTo>
                  <a:pt x="8632" y="20120"/>
                  <a:pt x="9271" y="18175"/>
                  <a:pt x="9970" y="17293"/>
                </a:cubicBezTo>
                <a:cubicBezTo>
                  <a:pt x="10613" y="16480"/>
                  <a:pt x="11585" y="16220"/>
                  <a:pt x="12580" y="16220"/>
                </a:cubicBezTo>
                <a:cubicBezTo>
                  <a:pt x="13184" y="16220"/>
                  <a:pt x="13796" y="16316"/>
                  <a:pt x="14347" y="16442"/>
                </a:cubicBezTo>
                <a:cubicBezTo>
                  <a:pt x="14357" y="16444"/>
                  <a:pt x="14368" y="16445"/>
                  <a:pt x="14379" y="16445"/>
                </a:cubicBezTo>
                <a:cubicBezTo>
                  <a:pt x="14553" y="16445"/>
                  <a:pt x="14738" y="16219"/>
                  <a:pt x="14681" y="16047"/>
                </a:cubicBezTo>
                <a:cubicBezTo>
                  <a:pt x="14347" y="14770"/>
                  <a:pt x="14134" y="13615"/>
                  <a:pt x="15198" y="12582"/>
                </a:cubicBezTo>
                <a:cubicBezTo>
                  <a:pt x="15792" y="11988"/>
                  <a:pt x="16698" y="11705"/>
                  <a:pt x="17592" y="11705"/>
                </a:cubicBezTo>
                <a:cubicBezTo>
                  <a:pt x="18252" y="11705"/>
                  <a:pt x="18906" y="11859"/>
                  <a:pt x="19423" y="12156"/>
                </a:cubicBezTo>
                <a:cubicBezTo>
                  <a:pt x="19490" y="12194"/>
                  <a:pt x="19556" y="12211"/>
                  <a:pt x="19617" y="12211"/>
                </a:cubicBezTo>
                <a:cubicBezTo>
                  <a:pt x="19802" y="12211"/>
                  <a:pt x="19940" y="12051"/>
                  <a:pt x="19940" y="11822"/>
                </a:cubicBezTo>
                <a:cubicBezTo>
                  <a:pt x="19909" y="11032"/>
                  <a:pt x="19879" y="10241"/>
                  <a:pt x="20092" y="9481"/>
                </a:cubicBezTo>
                <a:cubicBezTo>
                  <a:pt x="20365" y="8509"/>
                  <a:pt x="21338" y="7384"/>
                  <a:pt x="22341" y="7384"/>
                </a:cubicBezTo>
                <a:close/>
                <a:moveTo>
                  <a:pt x="15085" y="1"/>
                </a:moveTo>
                <a:cubicBezTo>
                  <a:pt x="13975" y="1"/>
                  <a:pt x="12703" y="144"/>
                  <a:pt x="11246" y="424"/>
                </a:cubicBezTo>
                <a:cubicBezTo>
                  <a:pt x="7265" y="1244"/>
                  <a:pt x="6626" y="3737"/>
                  <a:pt x="6505" y="4740"/>
                </a:cubicBezTo>
                <a:cubicBezTo>
                  <a:pt x="6392" y="4730"/>
                  <a:pt x="6259" y="4724"/>
                  <a:pt x="6110" y="4724"/>
                </a:cubicBezTo>
                <a:cubicBezTo>
                  <a:pt x="5296" y="4724"/>
                  <a:pt x="4011" y="4918"/>
                  <a:pt x="3009" y="5895"/>
                </a:cubicBezTo>
                <a:cubicBezTo>
                  <a:pt x="1824" y="7050"/>
                  <a:pt x="1915" y="8235"/>
                  <a:pt x="2067" y="8752"/>
                </a:cubicBezTo>
                <a:cubicBezTo>
                  <a:pt x="1824" y="8874"/>
                  <a:pt x="1641" y="8995"/>
                  <a:pt x="1489" y="9147"/>
                </a:cubicBezTo>
                <a:cubicBezTo>
                  <a:pt x="0" y="10454"/>
                  <a:pt x="1581" y="12643"/>
                  <a:pt x="2006" y="13190"/>
                </a:cubicBezTo>
                <a:cubicBezTo>
                  <a:pt x="1854" y="13919"/>
                  <a:pt x="1945" y="14709"/>
                  <a:pt x="2310" y="15561"/>
                </a:cubicBezTo>
                <a:cubicBezTo>
                  <a:pt x="4383" y="20370"/>
                  <a:pt x="8987" y="22206"/>
                  <a:pt x="12327" y="22206"/>
                </a:cubicBezTo>
                <a:cubicBezTo>
                  <a:pt x="12807" y="22206"/>
                  <a:pt x="13261" y="22168"/>
                  <a:pt x="13678" y="22096"/>
                </a:cubicBezTo>
                <a:cubicBezTo>
                  <a:pt x="13952" y="22065"/>
                  <a:pt x="14225" y="21974"/>
                  <a:pt x="14438" y="21913"/>
                </a:cubicBezTo>
                <a:cubicBezTo>
                  <a:pt x="19180" y="20424"/>
                  <a:pt x="22341" y="18205"/>
                  <a:pt x="23253" y="11943"/>
                </a:cubicBezTo>
                <a:cubicBezTo>
                  <a:pt x="23800" y="7992"/>
                  <a:pt x="22797" y="6108"/>
                  <a:pt x="21885" y="5196"/>
                </a:cubicBezTo>
                <a:cubicBezTo>
                  <a:pt x="21733" y="5044"/>
                  <a:pt x="21551" y="4892"/>
                  <a:pt x="21368" y="4770"/>
                </a:cubicBezTo>
                <a:cubicBezTo>
                  <a:pt x="20973" y="3068"/>
                  <a:pt x="20213" y="1791"/>
                  <a:pt x="19058" y="1001"/>
                </a:cubicBezTo>
                <a:cubicBezTo>
                  <a:pt x="18054" y="326"/>
                  <a:pt x="16754" y="1"/>
                  <a:pt x="15085" y="1"/>
                </a:cubicBezTo>
                <a:close/>
              </a:path>
            </a:pathLst>
          </a:cu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54" name="Google Shape;2154;p34"/>
          <p:cNvGrpSpPr/>
          <p:nvPr/>
        </p:nvGrpSpPr>
        <p:grpSpPr>
          <a:xfrm>
            <a:off x="3979950" y="-132000"/>
            <a:ext cx="663400" cy="601100"/>
            <a:chOff x="230525" y="4618900"/>
            <a:chExt cx="663400" cy="601100"/>
          </a:xfrm>
        </p:grpSpPr>
        <p:sp>
          <p:nvSpPr>
            <p:cNvPr id="2155" name="Google Shape;2155;p34"/>
            <p:cNvSpPr/>
            <p:nvPr/>
          </p:nvSpPr>
          <p:spPr>
            <a:xfrm>
              <a:off x="230525" y="4618900"/>
              <a:ext cx="663400" cy="601100"/>
            </a:xfrm>
            <a:custGeom>
              <a:rect b="b" l="l" r="r" t="t"/>
              <a:pathLst>
                <a:path extrusionOk="0" h="24044" w="26536">
                  <a:moveTo>
                    <a:pt x="7265" y="608"/>
                  </a:moveTo>
                  <a:cubicBezTo>
                    <a:pt x="8237" y="608"/>
                    <a:pt x="9818" y="3253"/>
                    <a:pt x="10882" y="5502"/>
                  </a:cubicBezTo>
                  <a:cubicBezTo>
                    <a:pt x="10730" y="5532"/>
                    <a:pt x="10608" y="5593"/>
                    <a:pt x="10456" y="5624"/>
                  </a:cubicBezTo>
                  <a:cubicBezTo>
                    <a:pt x="9210" y="4864"/>
                    <a:pt x="7295" y="3405"/>
                    <a:pt x="6778" y="2128"/>
                  </a:cubicBezTo>
                  <a:cubicBezTo>
                    <a:pt x="6566" y="1642"/>
                    <a:pt x="6566" y="1216"/>
                    <a:pt x="6839" y="882"/>
                  </a:cubicBezTo>
                  <a:cubicBezTo>
                    <a:pt x="7021" y="639"/>
                    <a:pt x="7143" y="608"/>
                    <a:pt x="7265" y="608"/>
                  </a:cubicBezTo>
                  <a:close/>
                  <a:moveTo>
                    <a:pt x="14408" y="5745"/>
                  </a:moveTo>
                  <a:cubicBezTo>
                    <a:pt x="15441" y="5745"/>
                    <a:pt x="16444" y="5836"/>
                    <a:pt x="17447" y="6049"/>
                  </a:cubicBezTo>
                  <a:cubicBezTo>
                    <a:pt x="17873" y="6201"/>
                    <a:pt x="19028" y="6687"/>
                    <a:pt x="19332" y="7417"/>
                  </a:cubicBezTo>
                  <a:cubicBezTo>
                    <a:pt x="19453" y="7660"/>
                    <a:pt x="19453" y="7964"/>
                    <a:pt x="19301" y="8268"/>
                  </a:cubicBezTo>
                  <a:cubicBezTo>
                    <a:pt x="19180" y="8511"/>
                    <a:pt x="18997" y="8694"/>
                    <a:pt x="18724" y="8785"/>
                  </a:cubicBezTo>
                  <a:cubicBezTo>
                    <a:pt x="18538" y="8847"/>
                    <a:pt x="18323" y="8873"/>
                    <a:pt x="18094" y="8873"/>
                  </a:cubicBezTo>
                  <a:cubicBezTo>
                    <a:pt x="17086" y="8873"/>
                    <a:pt x="15784" y="8364"/>
                    <a:pt x="15289" y="8116"/>
                  </a:cubicBezTo>
                  <a:cubicBezTo>
                    <a:pt x="15246" y="8095"/>
                    <a:pt x="15199" y="8084"/>
                    <a:pt x="15151" y="8084"/>
                  </a:cubicBezTo>
                  <a:cubicBezTo>
                    <a:pt x="15064" y="8084"/>
                    <a:pt x="14972" y="8118"/>
                    <a:pt x="14894" y="8177"/>
                  </a:cubicBezTo>
                  <a:cubicBezTo>
                    <a:pt x="14772" y="8238"/>
                    <a:pt x="14742" y="8390"/>
                    <a:pt x="14772" y="8511"/>
                  </a:cubicBezTo>
                  <a:cubicBezTo>
                    <a:pt x="14772" y="8542"/>
                    <a:pt x="15532" y="11004"/>
                    <a:pt x="14408" y="11429"/>
                  </a:cubicBezTo>
                  <a:cubicBezTo>
                    <a:pt x="14341" y="11463"/>
                    <a:pt x="14278" y="11476"/>
                    <a:pt x="14214" y="11476"/>
                  </a:cubicBezTo>
                  <a:cubicBezTo>
                    <a:pt x="14105" y="11476"/>
                    <a:pt x="13995" y="11437"/>
                    <a:pt x="13860" y="11399"/>
                  </a:cubicBezTo>
                  <a:cubicBezTo>
                    <a:pt x="13161" y="11004"/>
                    <a:pt x="12584" y="9545"/>
                    <a:pt x="12432" y="8998"/>
                  </a:cubicBezTo>
                  <a:cubicBezTo>
                    <a:pt x="12401" y="8846"/>
                    <a:pt x="12280" y="8785"/>
                    <a:pt x="12128" y="8785"/>
                  </a:cubicBezTo>
                  <a:cubicBezTo>
                    <a:pt x="11976" y="8785"/>
                    <a:pt x="11854" y="8846"/>
                    <a:pt x="11794" y="8998"/>
                  </a:cubicBezTo>
                  <a:cubicBezTo>
                    <a:pt x="11429" y="9909"/>
                    <a:pt x="10213" y="12341"/>
                    <a:pt x="8906" y="12432"/>
                  </a:cubicBezTo>
                  <a:cubicBezTo>
                    <a:pt x="8541" y="12432"/>
                    <a:pt x="8450" y="12311"/>
                    <a:pt x="8359" y="12189"/>
                  </a:cubicBezTo>
                  <a:cubicBezTo>
                    <a:pt x="7933" y="11703"/>
                    <a:pt x="8085" y="10305"/>
                    <a:pt x="8328" y="9575"/>
                  </a:cubicBezTo>
                  <a:cubicBezTo>
                    <a:pt x="8359" y="9423"/>
                    <a:pt x="8298" y="9271"/>
                    <a:pt x="8146" y="9180"/>
                  </a:cubicBezTo>
                  <a:cubicBezTo>
                    <a:pt x="8098" y="9161"/>
                    <a:pt x="8050" y="9151"/>
                    <a:pt x="8003" y="9151"/>
                  </a:cubicBezTo>
                  <a:cubicBezTo>
                    <a:pt x="7901" y="9151"/>
                    <a:pt x="7804" y="9198"/>
                    <a:pt x="7721" y="9301"/>
                  </a:cubicBezTo>
                  <a:cubicBezTo>
                    <a:pt x="6770" y="10684"/>
                    <a:pt x="5192" y="12449"/>
                    <a:pt x="4356" y="12449"/>
                  </a:cubicBezTo>
                  <a:cubicBezTo>
                    <a:pt x="4310" y="12449"/>
                    <a:pt x="4266" y="12443"/>
                    <a:pt x="4225" y="12432"/>
                  </a:cubicBezTo>
                  <a:cubicBezTo>
                    <a:pt x="4134" y="12371"/>
                    <a:pt x="4103" y="12341"/>
                    <a:pt x="4073" y="12311"/>
                  </a:cubicBezTo>
                  <a:cubicBezTo>
                    <a:pt x="3891" y="11733"/>
                    <a:pt x="4833" y="10031"/>
                    <a:pt x="5562" y="8967"/>
                  </a:cubicBezTo>
                  <a:cubicBezTo>
                    <a:pt x="7113" y="7782"/>
                    <a:pt x="8815" y="6900"/>
                    <a:pt x="10335" y="6414"/>
                  </a:cubicBezTo>
                  <a:cubicBezTo>
                    <a:pt x="11034" y="6748"/>
                    <a:pt x="11520" y="6961"/>
                    <a:pt x="11733" y="6961"/>
                  </a:cubicBezTo>
                  <a:lnTo>
                    <a:pt x="11794" y="6961"/>
                  </a:lnTo>
                  <a:cubicBezTo>
                    <a:pt x="11885" y="6961"/>
                    <a:pt x="11976" y="6870"/>
                    <a:pt x="12037" y="6809"/>
                  </a:cubicBezTo>
                  <a:cubicBezTo>
                    <a:pt x="12098" y="6718"/>
                    <a:pt x="12128" y="6596"/>
                    <a:pt x="12098" y="6505"/>
                  </a:cubicBezTo>
                  <a:cubicBezTo>
                    <a:pt x="12037" y="6384"/>
                    <a:pt x="11976" y="6201"/>
                    <a:pt x="11854" y="5988"/>
                  </a:cubicBezTo>
                  <a:cubicBezTo>
                    <a:pt x="12705" y="5836"/>
                    <a:pt x="13526" y="5745"/>
                    <a:pt x="14408" y="5745"/>
                  </a:cubicBezTo>
                  <a:close/>
                  <a:moveTo>
                    <a:pt x="19636" y="6718"/>
                  </a:moveTo>
                  <a:lnTo>
                    <a:pt x="19636" y="6718"/>
                  </a:lnTo>
                  <a:cubicBezTo>
                    <a:pt x="22462" y="7782"/>
                    <a:pt x="24621" y="9666"/>
                    <a:pt x="25259" y="11885"/>
                  </a:cubicBezTo>
                  <a:cubicBezTo>
                    <a:pt x="25836" y="13891"/>
                    <a:pt x="25563" y="15837"/>
                    <a:pt x="24560" y="17539"/>
                  </a:cubicBezTo>
                  <a:cubicBezTo>
                    <a:pt x="23040" y="20062"/>
                    <a:pt x="19940" y="21794"/>
                    <a:pt x="15623" y="22676"/>
                  </a:cubicBezTo>
                  <a:cubicBezTo>
                    <a:pt x="13222" y="23162"/>
                    <a:pt x="11246" y="23405"/>
                    <a:pt x="9544" y="23405"/>
                  </a:cubicBezTo>
                  <a:cubicBezTo>
                    <a:pt x="4924" y="23405"/>
                    <a:pt x="2280" y="21672"/>
                    <a:pt x="1216" y="17964"/>
                  </a:cubicBezTo>
                  <a:cubicBezTo>
                    <a:pt x="730" y="16323"/>
                    <a:pt x="1033" y="14621"/>
                    <a:pt x="2006" y="12888"/>
                  </a:cubicBezTo>
                  <a:cubicBezTo>
                    <a:pt x="2553" y="11976"/>
                    <a:pt x="3222" y="11125"/>
                    <a:pt x="4012" y="10335"/>
                  </a:cubicBezTo>
                  <a:lnTo>
                    <a:pt x="4012" y="10335"/>
                  </a:lnTo>
                  <a:cubicBezTo>
                    <a:pt x="3648" y="11125"/>
                    <a:pt x="3344" y="11976"/>
                    <a:pt x="3526" y="12493"/>
                  </a:cubicBezTo>
                  <a:cubicBezTo>
                    <a:pt x="3617" y="12767"/>
                    <a:pt x="3830" y="12949"/>
                    <a:pt x="4103" y="13010"/>
                  </a:cubicBezTo>
                  <a:cubicBezTo>
                    <a:pt x="4215" y="13048"/>
                    <a:pt x="4331" y="13066"/>
                    <a:pt x="4449" y="13066"/>
                  </a:cubicBezTo>
                  <a:cubicBezTo>
                    <a:pt x="5461" y="13066"/>
                    <a:pt x="6692" y="11764"/>
                    <a:pt x="7508" y="10730"/>
                  </a:cubicBezTo>
                  <a:lnTo>
                    <a:pt x="7508" y="10730"/>
                  </a:lnTo>
                  <a:cubicBezTo>
                    <a:pt x="7477" y="11399"/>
                    <a:pt x="7569" y="12159"/>
                    <a:pt x="7903" y="12615"/>
                  </a:cubicBezTo>
                  <a:cubicBezTo>
                    <a:pt x="8146" y="12919"/>
                    <a:pt x="8511" y="13071"/>
                    <a:pt x="8936" y="13071"/>
                  </a:cubicBezTo>
                  <a:lnTo>
                    <a:pt x="8997" y="13071"/>
                  </a:lnTo>
                  <a:cubicBezTo>
                    <a:pt x="10456" y="12979"/>
                    <a:pt x="11581" y="11095"/>
                    <a:pt x="12128" y="9970"/>
                  </a:cubicBezTo>
                  <a:cubicBezTo>
                    <a:pt x="12432" y="10669"/>
                    <a:pt x="12918" y="11612"/>
                    <a:pt x="13587" y="12007"/>
                  </a:cubicBezTo>
                  <a:cubicBezTo>
                    <a:pt x="13788" y="12107"/>
                    <a:pt x="13979" y="12152"/>
                    <a:pt x="14167" y="12152"/>
                  </a:cubicBezTo>
                  <a:cubicBezTo>
                    <a:pt x="14320" y="12152"/>
                    <a:pt x="14470" y="12122"/>
                    <a:pt x="14620" y="12067"/>
                  </a:cubicBezTo>
                  <a:cubicBezTo>
                    <a:pt x="15867" y="11612"/>
                    <a:pt x="15775" y="9940"/>
                    <a:pt x="15563" y="8998"/>
                  </a:cubicBezTo>
                  <a:lnTo>
                    <a:pt x="15563" y="8998"/>
                  </a:lnTo>
                  <a:cubicBezTo>
                    <a:pt x="16191" y="9244"/>
                    <a:pt x="17168" y="9558"/>
                    <a:pt x="18052" y="9558"/>
                  </a:cubicBezTo>
                  <a:cubicBezTo>
                    <a:pt x="18365" y="9558"/>
                    <a:pt x="18666" y="9518"/>
                    <a:pt x="18937" y="9423"/>
                  </a:cubicBezTo>
                  <a:cubicBezTo>
                    <a:pt x="19393" y="9271"/>
                    <a:pt x="19696" y="8967"/>
                    <a:pt x="19879" y="8572"/>
                  </a:cubicBezTo>
                  <a:cubicBezTo>
                    <a:pt x="20092" y="8086"/>
                    <a:pt x="20152" y="7630"/>
                    <a:pt x="19909" y="7174"/>
                  </a:cubicBezTo>
                  <a:cubicBezTo>
                    <a:pt x="19848" y="7022"/>
                    <a:pt x="19757" y="6870"/>
                    <a:pt x="19636" y="6718"/>
                  </a:cubicBezTo>
                  <a:close/>
                  <a:moveTo>
                    <a:pt x="7265" y="0"/>
                  </a:moveTo>
                  <a:cubicBezTo>
                    <a:pt x="6991" y="0"/>
                    <a:pt x="6657" y="61"/>
                    <a:pt x="6322" y="487"/>
                  </a:cubicBezTo>
                  <a:cubicBezTo>
                    <a:pt x="6018" y="912"/>
                    <a:pt x="5714" y="1581"/>
                    <a:pt x="6201" y="2584"/>
                  </a:cubicBezTo>
                  <a:cubicBezTo>
                    <a:pt x="6809" y="3800"/>
                    <a:pt x="8328" y="5077"/>
                    <a:pt x="9605" y="5958"/>
                  </a:cubicBezTo>
                  <a:cubicBezTo>
                    <a:pt x="8146" y="6535"/>
                    <a:pt x="6566" y="7356"/>
                    <a:pt x="5137" y="8420"/>
                  </a:cubicBezTo>
                  <a:cubicBezTo>
                    <a:pt x="3617" y="9575"/>
                    <a:pt x="2280" y="10973"/>
                    <a:pt x="1368" y="12523"/>
                  </a:cubicBezTo>
                  <a:cubicBezTo>
                    <a:pt x="274" y="14438"/>
                    <a:pt x="0" y="16384"/>
                    <a:pt x="486" y="18116"/>
                  </a:cubicBezTo>
                  <a:cubicBezTo>
                    <a:pt x="1763" y="22189"/>
                    <a:pt x="4590" y="24043"/>
                    <a:pt x="9544" y="24043"/>
                  </a:cubicBezTo>
                  <a:cubicBezTo>
                    <a:pt x="11277" y="24043"/>
                    <a:pt x="13344" y="23831"/>
                    <a:pt x="15775" y="23314"/>
                  </a:cubicBezTo>
                  <a:cubicBezTo>
                    <a:pt x="20244" y="22402"/>
                    <a:pt x="23496" y="20548"/>
                    <a:pt x="25107" y="17903"/>
                  </a:cubicBezTo>
                  <a:cubicBezTo>
                    <a:pt x="26262" y="16019"/>
                    <a:pt x="26535" y="13891"/>
                    <a:pt x="25928" y="11703"/>
                  </a:cubicBezTo>
                  <a:cubicBezTo>
                    <a:pt x="24864" y="7934"/>
                    <a:pt x="19909" y="5077"/>
                    <a:pt x="14408" y="5077"/>
                  </a:cubicBezTo>
                  <a:cubicBezTo>
                    <a:pt x="13405" y="5077"/>
                    <a:pt x="12462" y="5198"/>
                    <a:pt x="11550" y="5380"/>
                  </a:cubicBezTo>
                  <a:cubicBezTo>
                    <a:pt x="10639" y="3466"/>
                    <a:pt x="8815" y="0"/>
                    <a:pt x="7265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6" name="Google Shape;2156;p34"/>
            <p:cNvSpPr/>
            <p:nvPr/>
          </p:nvSpPr>
          <p:spPr>
            <a:xfrm>
              <a:off x="275350" y="4954550"/>
              <a:ext cx="154800" cy="204675"/>
            </a:xfrm>
            <a:custGeom>
              <a:rect b="b" l="l" r="r" t="t"/>
              <a:pathLst>
                <a:path extrusionOk="0" h="8187" w="6192">
                  <a:moveTo>
                    <a:pt x="1593" y="0"/>
                  </a:moveTo>
                  <a:cubicBezTo>
                    <a:pt x="1518" y="0"/>
                    <a:pt x="1439" y="30"/>
                    <a:pt x="1368" y="100"/>
                  </a:cubicBezTo>
                  <a:cubicBezTo>
                    <a:pt x="0" y="1316"/>
                    <a:pt x="122" y="3718"/>
                    <a:pt x="821" y="5237"/>
                  </a:cubicBezTo>
                  <a:cubicBezTo>
                    <a:pt x="1733" y="7122"/>
                    <a:pt x="3678" y="7760"/>
                    <a:pt x="5624" y="8186"/>
                  </a:cubicBezTo>
                  <a:cubicBezTo>
                    <a:pt x="5632" y="8186"/>
                    <a:pt x="5640" y="8187"/>
                    <a:pt x="5649" y="8187"/>
                  </a:cubicBezTo>
                  <a:cubicBezTo>
                    <a:pt x="5998" y="8187"/>
                    <a:pt x="6191" y="7576"/>
                    <a:pt x="5776" y="7517"/>
                  </a:cubicBezTo>
                  <a:cubicBezTo>
                    <a:pt x="4134" y="7152"/>
                    <a:pt x="2614" y="6757"/>
                    <a:pt x="1642" y="5298"/>
                  </a:cubicBezTo>
                  <a:cubicBezTo>
                    <a:pt x="760" y="4022"/>
                    <a:pt x="578" y="1681"/>
                    <a:pt x="1824" y="556"/>
                  </a:cubicBezTo>
                  <a:cubicBezTo>
                    <a:pt x="2057" y="323"/>
                    <a:pt x="1843" y="0"/>
                    <a:pt x="1593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57" name="Google Shape;2157;p34"/>
          <p:cNvGrpSpPr/>
          <p:nvPr/>
        </p:nvGrpSpPr>
        <p:grpSpPr>
          <a:xfrm>
            <a:off x="3687225" y="4617100"/>
            <a:ext cx="577525" cy="630150"/>
            <a:chOff x="3752625" y="4590675"/>
            <a:chExt cx="577525" cy="630150"/>
          </a:xfrm>
        </p:grpSpPr>
        <p:sp>
          <p:nvSpPr>
            <p:cNvPr id="2158" name="Google Shape;2158;p34"/>
            <p:cNvSpPr/>
            <p:nvPr/>
          </p:nvSpPr>
          <p:spPr>
            <a:xfrm>
              <a:off x="3752625" y="4590675"/>
              <a:ext cx="577525" cy="630150"/>
            </a:xfrm>
            <a:custGeom>
              <a:rect b="b" l="l" r="r" t="t"/>
              <a:pathLst>
                <a:path extrusionOk="0" h="25206" w="23101">
                  <a:moveTo>
                    <a:pt x="21973" y="1615"/>
                  </a:moveTo>
                  <a:cubicBezTo>
                    <a:pt x="21984" y="1615"/>
                    <a:pt x="21996" y="1615"/>
                    <a:pt x="22007" y="1616"/>
                  </a:cubicBezTo>
                  <a:cubicBezTo>
                    <a:pt x="22159" y="1616"/>
                    <a:pt x="22189" y="1707"/>
                    <a:pt x="22219" y="1737"/>
                  </a:cubicBezTo>
                  <a:cubicBezTo>
                    <a:pt x="22311" y="1798"/>
                    <a:pt x="22341" y="1920"/>
                    <a:pt x="22341" y="2072"/>
                  </a:cubicBezTo>
                  <a:cubicBezTo>
                    <a:pt x="22432" y="2467"/>
                    <a:pt x="22280" y="2649"/>
                    <a:pt x="22159" y="2771"/>
                  </a:cubicBezTo>
                  <a:cubicBezTo>
                    <a:pt x="21900" y="2995"/>
                    <a:pt x="21405" y="3082"/>
                    <a:pt x="20859" y="3082"/>
                  </a:cubicBezTo>
                  <a:cubicBezTo>
                    <a:pt x="20444" y="3082"/>
                    <a:pt x="19999" y="3032"/>
                    <a:pt x="19605" y="2953"/>
                  </a:cubicBezTo>
                  <a:cubicBezTo>
                    <a:pt x="20380" y="2328"/>
                    <a:pt x="21417" y="1615"/>
                    <a:pt x="21973" y="1615"/>
                  </a:cubicBezTo>
                  <a:close/>
                  <a:moveTo>
                    <a:pt x="17693" y="5605"/>
                  </a:moveTo>
                  <a:cubicBezTo>
                    <a:pt x="17839" y="5605"/>
                    <a:pt x="17981" y="5669"/>
                    <a:pt x="18146" y="5810"/>
                  </a:cubicBezTo>
                  <a:cubicBezTo>
                    <a:pt x="18268" y="5902"/>
                    <a:pt x="18390" y="5993"/>
                    <a:pt x="18481" y="6114"/>
                  </a:cubicBezTo>
                  <a:cubicBezTo>
                    <a:pt x="18724" y="6449"/>
                    <a:pt x="18663" y="6722"/>
                    <a:pt x="18511" y="7269"/>
                  </a:cubicBezTo>
                  <a:cubicBezTo>
                    <a:pt x="18268" y="7999"/>
                    <a:pt x="17934" y="9032"/>
                    <a:pt x="18876" y="10552"/>
                  </a:cubicBezTo>
                  <a:cubicBezTo>
                    <a:pt x="20244" y="12801"/>
                    <a:pt x="21429" y="15993"/>
                    <a:pt x="18268" y="20583"/>
                  </a:cubicBezTo>
                  <a:cubicBezTo>
                    <a:pt x="16718" y="22862"/>
                    <a:pt x="14894" y="24139"/>
                    <a:pt x="12858" y="24443"/>
                  </a:cubicBezTo>
                  <a:cubicBezTo>
                    <a:pt x="12554" y="24487"/>
                    <a:pt x="12246" y="24509"/>
                    <a:pt x="11933" y="24509"/>
                  </a:cubicBezTo>
                  <a:cubicBezTo>
                    <a:pt x="9636" y="24509"/>
                    <a:pt x="7064" y="23335"/>
                    <a:pt x="4256" y="21008"/>
                  </a:cubicBezTo>
                  <a:cubicBezTo>
                    <a:pt x="1672" y="18820"/>
                    <a:pt x="608" y="16327"/>
                    <a:pt x="1186" y="13622"/>
                  </a:cubicBezTo>
                  <a:cubicBezTo>
                    <a:pt x="1763" y="10856"/>
                    <a:pt x="4104" y="8333"/>
                    <a:pt x="6079" y="7330"/>
                  </a:cubicBezTo>
                  <a:cubicBezTo>
                    <a:pt x="7769" y="6455"/>
                    <a:pt x="9496" y="6194"/>
                    <a:pt x="11016" y="6194"/>
                  </a:cubicBezTo>
                  <a:cubicBezTo>
                    <a:pt x="12557" y="6194"/>
                    <a:pt x="13885" y="6463"/>
                    <a:pt x="14742" y="6631"/>
                  </a:cubicBezTo>
                  <a:lnTo>
                    <a:pt x="14864" y="6661"/>
                  </a:lnTo>
                  <a:cubicBezTo>
                    <a:pt x="15024" y="6699"/>
                    <a:pt x="15175" y="6716"/>
                    <a:pt x="15318" y="6716"/>
                  </a:cubicBezTo>
                  <a:cubicBezTo>
                    <a:pt x="15986" y="6716"/>
                    <a:pt x="16469" y="6349"/>
                    <a:pt x="16870" y="6023"/>
                  </a:cubicBezTo>
                  <a:cubicBezTo>
                    <a:pt x="17223" y="5763"/>
                    <a:pt x="17462" y="5605"/>
                    <a:pt x="17693" y="5605"/>
                  </a:cubicBezTo>
                  <a:close/>
                  <a:moveTo>
                    <a:pt x="18238" y="1"/>
                  </a:moveTo>
                  <a:cubicBezTo>
                    <a:pt x="18175" y="1"/>
                    <a:pt x="18111" y="21"/>
                    <a:pt x="18055" y="66"/>
                  </a:cubicBezTo>
                  <a:cubicBezTo>
                    <a:pt x="17903" y="126"/>
                    <a:pt x="17812" y="370"/>
                    <a:pt x="17934" y="522"/>
                  </a:cubicBezTo>
                  <a:cubicBezTo>
                    <a:pt x="18845" y="2072"/>
                    <a:pt x="18359" y="4199"/>
                    <a:pt x="18086" y="5081"/>
                  </a:cubicBezTo>
                  <a:cubicBezTo>
                    <a:pt x="17911" y="5005"/>
                    <a:pt x="17746" y="4973"/>
                    <a:pt x="17589" y="4973"/>
                  </a:cubicBezTo>
                  <a:cubicBezTo>
                    <a:pt x="17119" y="4973"/>
                    <a:pt x="16725" y="5263"/>
                    <a:pt x="16383" y="5537"/>
                  </a:cubicBezTo>
                  <a:cubicBezTo>
                    <a:pt x="15998" y="5820"/>
                    <a:pt x="15634" y="6081"/>
                    <a:pt x="15162" y="6081"/>
                  </a:cubicBezTo>
                  <a:cubicBezTo>
                    <a:pt x="15077" y="6081"/>
                    <a:pt x="14988" y="6072"/>
                    <a:pt x="14894" y="6054"/>
                  </a:cubicBezTo>
                  <a:lnTo>
                    <a:pt x="14772" y="6023"/>
                  </a:lnTo>
                  <a:cubicBezTo>
                    <a:pt x="13935" y="5853"/>
                    <a:pt x="12536" y="5555"/>
                    <a:pt x="10882" y="5555"/>
                  </a:cubicBezTo>
                  <a:cubicBezTo>
                    <a:pt x="9294" y="5555"/>
                    <a:pt x="7471" y="5829"/>
                    <a:pt x="5684" y="6753"/>
                  </a:cubicBezTo>
                  <a:cubicBezTo>
                    <a:pt x="3648" y="7816"/>
                    <a:pt x="1094" y="10339"/>
                    <a:pt x="456" y="13500"/>
                  </a:cubicBezTo>
                  <a:cubicBezTo>
                    <a:pt x="0" y="15750"/>
                    <a:pt x="578" y="17938"/>
                    <a:pt x="2128" y="19884"/>
                  </a:cubicBezTo>
                  <a:cubicBezTo>
                    <a:pt x="2584" y="20461"/>
                    <a:pt x="3100" y="20978"/>
                    <a:pt x="3769" y="21525"/>
                  </a:cubicBezTo>
                  <a:cubicBezTo>
                    <a:pt x="6727" y="23971"/>
                    <a:pt x="9446" y="25205"/>
                    <a:pt x="11928" y="25205"/>
                  </a:cubicBezTo>
                  <a:cubicBezTo>
                    <a:pt x="12252" y="25205"/>
                    <a:pt x="12572" y="25184"/>
                    <a:pt x="12888" y="25142"/>
                  </a:cubicBezTo>
                  <a:cubicBezTo>
                    <a:pt x="15168" y="24808"/>
                    <a:pt x="17143" y="23440"/>
                    <a:pt x="18785" y="21008"/>
                  </a:cubicBezTo>
                  <a:cubicBezTo>
                    <a:pt x="22159" y="16023"/>
                    <a:pt x="20760" y="12497"/>
                    <a:pt x="19393" y="10248"/>
                  </a:cubicBezTo>
                  <a:cubicBezTo>
                    <a:pt x="18572" y="8941"/>
                    <a:pt x="18845" y="8181"/>
                    <a:pt x="19089" y="7513"/>
                  </a:cubicBezTo>
                  <a:cubicBezTo>
                    <a:pt x="19271" y="6935"/>
                    <a:pt x="19453" y="6357"/>
                    <a:pt x="18937" y="5719"/>
                  </a:cubicBezTo>
                  <a:lnTo>
                    <a:pt x="18693" y="5506"/>
                  </a:lnTo>
                  <a:cubicBezTo>
                    <a:pt x="18815" y="5142"/>
                    <a:pt x="18997" y="4443"/>
                    <a:pt x="19119" y="3561"/>
                  </a:cubicBezTo>
                  <a:cubicBezTo>
                    <a:pt x="19499" y="3637"/>
                    <a:pt x="20160" y="3751"/>
                    <a:pt x="20833" y="3751"/>
                  </a:cubicBezTo>
                  <a:cubicBezTo>
                    <a:pt x="21505" y="3751"/>
                    <a:pt x="22189" y="3637"/>
                    <a:pt x="22615" y="3257"/>
                  </a:cubicBezTo>
                  <a:cubicBezTo>
                    <a:pt x="22827" y="3014"/>
                    <a:pt x="23101" y="2649"/>
                    <a:pt x="22979" y="1981"/>
                  </a:cubicBezTo>
                  <a:cubicBezTo>
                    <a:pt x="22888" y="1373"/>
                    <a:pt x="22523" y="1008"/>
                    <a:pt x="22007" y="977"/>
                  </a:cubicBezTo>
                  <a:cubicBezTo>
                    <a:pt x="21980" y="976"/>
                    <a:pt x="21953" y="975"/>
                    <a:pt x="21926" y="975"/>
                  </a:cubicBezTo>
                  <a:cubicBezTo>
                    <a:pt x="21019" y="975"/>
                    <a:pt x="19768" y="1937"/>
                    <a:pt x="19119" y="2497"/>
                  </a:cubicBezTo>
                  <a:cubicBezTo>
                    <a:pt x="19058" y="1737"/>
                    <a:pt x="18906" y="886"/>
                    <a:pt x="18511" y="157"/>
                  </a:cubicBezTo>
                  <a:cubicBezTo>
                    <a:pt x="18453" y="61"/>
                    <a:pt x="18347" y="1"/>
                    <a:pt x="18238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9" name="Google Shape;2159;p34"/>
            <p:cNvSpPr/>
            <p:nvPr/>
          </p:nvSpPr>
          <p:spPr>
            <a:xfrm>
              <a:off x="3845375" y="4774125"/>
              <a:ext cx="305200" cy="90200"/>
            </a:xfrm>
            <a:custGeom>
              <a:rect b="b" l="l" r="r" t="t"/>
              <a:pathLst>
                <a:path extrusionOk="0" h="3608" w="12208">
                  <a:moveTo>
                    <a:pt x="6776" y="1"/>
                  </a:moveTo>
                  <a:cubicBezTo>
                    <a:pt x="6432" y="1"/>
                    <a:pt x="6088" y="16"/>
                    <a:pt x="5743" y="53"/>
                  </a:cubicBezTo>
                  <a:cubicBezTo>
                    <a:pt x="3615" y="326"/>
                    <a:pt x="1701" y="1451"/>
                    <a:pt x="242" y="2971"/>
                  </a:cubicBezTo>
                  <a:cubicBezTo>
                    <a:pt x="0" y="3212"/>
                    <a:pt x="219" y="3607"/>
                    <a:pt x="471" y="3607"/>
                  </a:cubicBezTo>
                  <a:cubicBezTo>
                    <a:pt x="537" y="3607"/>
                    <a:pt x="605" y="3581"/>
                    <a:pt x="667" y="3518"/>
                  </a:cubicBezTo>
                  <a:cubicBezTo>
                    <a:pt x="2157" y="1998"/>
                    <a:pt x="4011" y="965"/>
                    <a:pt x="6138" y="691"/>
                  </a:cubicBezTo>
                  <a:cubicBezTo>
                    <a:pt x="6449" y="656"/>
                    <a:pt x="6761" y="642"/>
                    <a:pt x="7074" y="642"/>
                  </a:cubicBezTo>
                  <a:cubicBezTo>
                    <a:pt x="8506" y="642"/>
                    <a:pt x="9946" y="945"/>
                    <a:pt x="11356" y="945"/>
                  </a:cubicBezTo>
                  <a:cubicBezTo>
                    <a:pt x="11502" y="945"/>
                    <a:pt x="11647" y="942"/>
                    <a:pt x="11792" y="934"/>
                  </a:cubicBezTo>
                  <a:cubicBezTo>
                    <a:pt x="12208" y="845"/>
                    <a:pt x="12101" y="234"/>
                    <a:pt x="11700" y="234"/>
                  </a:cubicBezTo>
                  <a:cubicBezTo>
                    <a:pt x="11690" y="234"/>
                    <a:pt x="11680" y="235"/>
                    <a:pt x="11670" y="235"/>
                  </a:cubicBezTo>
                  <a:cubicBezTo>
                    <a:pt x="11458" y="248"/>
                    <a:pt x="11245" y="254"/>
                    <a:pt x="11032" y="254"/>
                  </a:cubicBezTo>
                  <a:cubicBezTo>
                    <a:pt x="9614" y="254"/>
                    <a:pt x="8195" y="1"/>
                    <a:pt x="6776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0" name="Google Shape;2160;p34"/>
            <p:cNvSpPr/>
            <p:nvPr/>
          </p:nvSpPr>
          <p:spPr>
            <a:xfrm>
              <a:off x="3806575" y="4887400"/>
              <a:ext cx="37975" cy="144150"/>
            </a:xfrm>
            <a:custGeom>
              <a:rect b="b" l="l" r="r" t="t"/>
              <a:pathLst>
                <a:path extrusionOk="0" h="5766" w="1519">
                  <a:moveTo>
                    <a:pt x="1047" y="1"/>
                  </a:moveTo>
                  <a:cubicBezTo>
                    <a:pt x="981" y="1"/>
                    <a:pt x="914" y="25"/>
                    <a:pt x="851" y="81"/>
                  </a:cubicBezTo>
                  <a:cubicBezTo>
                    <a:pt x="213" y="689"/>
                    <a:pt x="91" y="1723"/>
                    <a:pt x="31" y="2543"/>
                  </a:cubicBezTo>
                  <a:cubicBezTo>
                    <a:pt x="0" y="3546"/>
                    <a:pt x="91" y="4610"/>
                    <a:pt x="395" y="5552"/>
                  </a:cubicBezTo>
                  <a:cubicBezTo>
                    <a:pt x="417" y="5703"/>
                    <a:pt x="507" y="5766"/>
                    <a:pt x="610" y="5766"/>
                  </a:cubicBezTo>
                  <a:cubicBezTo>
                    <a:pt x="798" y="5766"/>
                    <a:pt x="1032" y="5554"/>
                    <a:pt x="973" y="5279"/>
                  </a:cubicBezTo>
                  <a:cubicBezTo>
                    <a:pt x="730" y="4489"/>
                    <a:pt x="669" y="3607"/>
                    <a:pt x="699" y="2817"/>
                  </a:cubicBezTo>
                  <a:cubicBezTo>
                    <a:pt x="699" y="2148"/>
                    <a:pt x="730" y="1115"/>
                    <a:pt x="1277" y="628"/>
                  </a:cubicBezTo>
                  <a:cubicBezTo>
                    <a:pt x="1518" y="363"/>
                    <a:pt x="1299" y="1"/>
                    <a:pt x="1047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1" name="Google Shape;2161;p34"/>
            <p:cNvSpPr/>
            <p:nvPr/>
          </p:nvSpPr>
          <p:spPr>
            <a:xfrm>
              <a:off x="4071000" y="5121025"/>
              <a:ext cx="24350" cy="21625"/>
            </a:xfrm>
            <a:custGeom>
              <a:rect b="b" l="l" r="r" t="t"/>
              <a:pathLst>
                <a:path extrusionOk="0" h="865" w="974">
                  <a:moveTo>
                    <a:pt x="497" y="1"/>
                  </a:moveTo>
                  <a:cubicBezTo>
                    <a:pt x="403" y="1"/>
                    <a:pt x="306" y="32"/>
                    <a:pt x="214" y="98"/>
                  </a:cubicBezTo>
                  <a:cubicBezTo>
                    <a:pt x="31" y="250"/>
                    <a:pt x="1" y="493"/>
                    <a:pt x="153" y="706"/>
                  </a:cubicBezTo>
                  <a:cubicBezTo>
                    <a:pt x="239" y="810"/>
                    <a:pt x="365" y="864"/>
                    <a:pt x="490" y="864"/>
                  </a:cubicBezTo>
                  <a:cubicBezTo>
                    <a:pt x="586" y="864"/>
                    <a:pt x="682" y="833"/>
                    <a:pt x="761" y="767"/>
                  </a:cubicBezTo>
                  <a:cubicBezTo>
                    <a:pt x="943" y="615"/>
                    <a:pt x="974" y="341"/>
                    <a:pt x="822" y="159"/>
                  </a:cubicBezTo>
                  <a:cubicBezTo>
                    <a:pt x="735" y="55"/>
                    <a:pt x="620" y="1"/>
                    <a:pt x="497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2" name="Google Shape;2162;p34"/>
            <p:cNvSpPr/>
            <p:nvPr/>
          </p:nvSpPr>
          <p:spPr>
            <a:xfrm>
              <a:off x="4103675" y="5144600"/>
              <a:ext cx="25100" cy="21600"/>
            </a:xfrm>
            <a:custGeom>
              <a:rect b="b" l="l" r="r" t="t"/>
              <a:pathLst>
                <a:path extrusionOk="0" h="864" w="1004">
                  <a:moveTo>
                    <a:pt x="515" y="0"/>
                  </a:moveTo>
                  <a:cubicBezTo>
                    <a:pt x="419" y="0"/>
                    <a:pt x="323" y="32"/>
                    <a:pt x="244" y="97"/>
                  </a:cubicBezTo>
                  <a:cubicBezTo>
                    <a:pt x="62" y="249"/>
                    <a:pt x="1" y="523"/>
                    <a:pt x="183" y="705"/>
                  </a:cubicBezTo>
                  <a:cubicBezTo>
                    <a:pt x="270" y="809"/>
                    <a:pt x="385" y="863"/>
                    <a:pt x="508" y="863"/>
                  </a:cubicBezTo>
                  <a:cubicBezTo>
                    <a:pt x="602" y="863"/>
                    <a:pt x="699" y="832"/>
                    <a:pt x="791" y="766"/>
                  </a:cubicBezTo>
                  <a:cubicBezTo>
                    <a:pt x="974" y="614"/>
                    <a:pt x="1004" y="371"/>
                    <a:pt x="852" y="158"/>
                  </a:cubicBezTo>
                  <a:cubicBezTo>
                    <a:pt x="766" y="55"/>
                    <a:pt x="640" y="0"/>
                    <a:pt x="515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3" name="Google Shape;2163;p34"/>
            <p:cNvSpPr/>
            <p:nvPr/>
          </p:nvSpPr>
          <p:spPr>
            <a:xfrm>
              <a:off x="4039100" y="5171350"/>
              <a:ext cx="22825" cy="22800"/>
            </a:xfrm>
            <a:custGeom>
              <a:rect b="b" l="l" r="r" t="t"/>
              <a:pathLst>
                <a:path extrusionOk="0" h="912" w="913">
                  <a:moveTo>
                    <a:pt x="456" y="0"/>
                  </a:moveTo>
                  <a:cubicBezTo>
                    <a:pt x="213" y="0"/>
                    <a:pt x="0" y="213"/>
                    <a:pt x="0" y="456"/>
                  </a:cubicBezTo>
                  <a:cubicBezTo>
                    <a:pt x="0" y="730"/>
                    <a:pt x="213" y="912"/>
                    <a:pt x="456" y="912"/>
                  </a:cubicBezTo>
                  <a:cubicBezTo>
                    <a:pt x="730" y="912"/>
                    <a:pt x="912" y="730"/>
                    <a:pt x="912" y="456"/>
                  </a:cubicBezTo>
                  <a:cubicBezTo>
                    <a:pt x="912" y="213"/>
                    <a:pt x="730" y="0"/>
                    <a:pt x="456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4" name="Google Shape;2164;p34"/>
            <p:cNvSpPr/>
            <p:nvPr/>
          </p:nvSpPr>
          <p:spPr>
            <a:xfrm>
              <a:off x="4029975" y="5146400"/>
              <a:ext cx="25100" cy="22025"/>
            </a:xfrm>
            <a:custGeom>
              <a:rect b="b" l="l" r="r" t="t"/>
              <a:pathLst>
                <a:path extrusionOk="0" h="881" w="1004">
                  <a:moveTo>
                    <a:pt x="479" y="0"/>
                  </a:moveTo>
                  <a:cubicBezTo>
                    <a:pt x="388" y="0"/>
                    <a:pt x="296" y="27"/>
                    <a:pt x="213" y="86"/>
                  </a:cubicBezTo>
                  <a:cubicBezTo>
                    <a:pt x="31" y="238"/>
                    <a:pt x="1" y="512"/>
                    <a:pt x="153" y="694"/>
                  </a:cubicBezTo>
                  <a:cubicBezTo>
                    <a:pt x="241" y="818"/>
                    <a:pt x="371" y="880"/>
                    <a:pt x="500" y="880"/>
                  </a:cubicBezTo>
                  <a:cubicBezTo>
                    <a:pt x="593" y="880"/>
                    <a:pt x="684" y="849"/>
                    <a:pt x="760" y="785"/>
                  </a:cubicBezTo>
                  <a:cubicBezTo>
                    <a:pt x="943" y="633"/>
                    <a:pt x="1004" y="360"/>
                    <a:pt x="852" y="177"/>
                  </a:cubicBezTo>
                  <a:cubicBezTo>
                    <a:pt x="759" y="66"/>
                    <a:pt x="621" y="0"/>
                    <a:pt x="479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5" name="Google Shape;2165;p34"/>
            <p:cNvSpPr/>
            <p:nvPr/>
          </p:nvSpPr>
          <p:spPr>
            <a:xfrm>
              <a:off x="4102175" y="5107300"/>
              <a:ext cx="22050" cy="19450"/>
            </a:xfrm>
            <a:custGeom>
              <a:rect b="b" l="l" r="r" t="t"/>
              <a:pathLst>
                <a:path extrusionOk="0" h="778" w="882">
                  <a:moveTo>
                    <a:pt x="427" y="0"/>
                  </a:moveTo>
                  <a:cubicBezTo>
                    <a:pt x="338" y="0"/>
                    <a:pt x="251" y="32"/>
                    <a:pt x="183" y="100"/>
                  </a:cubicBezTo>
                  <a:cubicBezTo>
                    <a:pt x="31" y="222"/>
                    <a:pt x="0" y="495"/>
                    <a:pt x="152" y="647"/>
                  </a:cubicBezTo>
                  <a:cubicBezTo>
                    <a:pt x="236" y="731"/>
                    <a:pt x="347" y="777"/>
                    <a:pt x="455" y="777"/>
                  </a:cubicBezTo>
                  <a:cubicBezTo>
                    <a:pt x="544" y="777"/>
                    <a:pt x="631" y="746"/>
                    <a:pt x="699" y="678"/>
                  </a:cubicBezTo>
                  <a:cubicBezTo>
                    <a:pt x="821" y="526"/>
                    <a:pt x="882" y="282"/>
                    <a:pt x="730" y="130"/>
                  </a:cubicBezTo>
                  <a:cubicBezTo>
                    <a:pt x="646" y="47"/>
                    <a:pt x="535" y="0"/>
                    <a:pt x="427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6" name="Google Shape;2166;p34"/>
            <p:cNvSpPr/>
            <p:nvPr/>
          </p:nvSpPr>
          <p:spPr>
            <a:xfrm>
              <a:off x="4140150" y="5105225"/>
              <a:ext cx="30425" cy="30425"/>
            </a:xfrm>
            <a:custGeom>
              <a:rect b="b" l="l" r="r" t="t"/>
              <a:pathLst>
                <a:path extrusionOk="0" h="1217" w="1217">
                  <a:moveTo>
                    <a:pt x="609" y="1"/>
                  </a:moveTo>
                  <a:cubicBezTo>
                    <a:pt x="275" y="1"/>
                    <a:pt x="1" y="274"/>
                    <a:pt x="1" y="609"/>
                  </a:cubicBezTo>
                  <a:cubicBezTo>
                    <a:pt x="1" y="943"/>
                    <a:pt x="275" y="1216"/>
                    <a:pt x="609" y="1216"/>
                  </a:cubicBezTo>
                  <a:cubicBezTo>
                    <a:pt x="943" y="1216"/>
                    <a:pt x="1217" y="943"/>
                    <a:pt x="1217" y="609"/>
                  </a:cubicBezTo>
                  <a:cubicBezTo>
                    <a:pt x="1217" y="274"/>
                    <a:pt x="943" y="1"/>
                    <a:pt x="609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7" name="Google Shape;2167;p34"/>
            <p:cNvSpPr/>
            <p:nvPr/>
          </p:nvSpPr>
          <p:spPr>
            <a:xfrm>
              <a:off x="4067200" y="5159525"/>
              <a:ext cx="16750" cy="14675"/>
            </a:xfrm>
            <a:custGeom>
              <a:rect b="b" l="l" r="r" t="t"/>
              <a:pathLst>
                <a:path extrusionOk="0" h="587" w="670">
                  <a:moveTo>
                    <a:pt x="338" y="0"/>
                  </a:moveTo>
                  <a:cubicBezTo>
                    <a:pt x="271" y="0"/>
                    <a:pt x="206" y="25"/>
                    <a:pt x="153" y="78"/>
                  </a:cubicBezTo>
                  <a:cubicBezTo>
                    <a:pt x="31" y="169"/>
                    <a:pt x="1" y="382"/>
                    <a:pt x="123" y="473"/>
                  </a:cubicBezTo>
                  <a:cubicBezTo>
                    <a:pt x="178" y="547"/>
                    <a:pt x="278" y="587"/>
                    <a:pt x="368" y="587"/>
                  </a:cubicBezTo>
                  <a:cubicBezTo>
                    <a:pt x="427" y="587"/>
                    <a:pt x="482" y="570"/>
                    <a:pt x="518" y="534"/>
                  </a:cubicBezTo>
                  <a:cubicBezTo>
                    <a:pt x="639" y="412"/>
                    <a:pt x="670" y="230"/>
                    <a:pt x="578" y="108"/>
                  </a:cubicBezTo>
                  <a:cubicBezTo>
                    <a:pt x="510" y="40"/>
                    <a:pt x="423" y="0"/>
                    <a:pt x="338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68" name="Google Shape;2168;p34"/>
          <p:cNvGrpSpPr/>
          <p:nvPr/>
        </p:nvGrpSpPr>
        <p:grpSpPr>
          <a:xfrm>
            <a:off x="2595525" y="668738"/>
            <a:ext cx="595000" cy="398975"/>
            <a:chOff x="6769400" y="3772725"/>
            <a:chExt cx="595000" cy="398975"/>
          </a:xfrm>
        </p:grpSpPr>
        <p:sp>
          <p:nvSpPr>
            <p:cNvPr id="2169" name="Google Shape;2169;p34"/>
            <p:cNvSpPr/>
            <p:nvPr/>
          </p:nvSpPr>
          <p:spPr>
            <a:xfrm>
              <a:off x="6769400" y="3772725"/>
              <a:ext cx="595000" cy="398975"/>
            </a:xfrm>
            <a:custGeom>
              <a:rect b="b" l="l" r="r" t="t"/>
              <a:pathLst>
                <a:path extrusionOk="0" h="15959" w="23800">
                  <a:moveTo>
                    <a:pt x="19271" y="4485"/>
                  </a:moveTo>
                  <a:cubicBezTo>
                    <a:pt x="20760" y="4789"/>
                    <a:pt x="22523" y="5276"/>
                    <a:pt x="22949" y="5853"/>
                  </a:cubicBezTo>
                  <a:cubicBezTo>
                    <a:pt x="23070" y="5944"/>
                    <a:pt x="23040" y="6066"/>
                    <a:pt x="23040" y="6096"/>
                  </a:cubicBezTo>
                  <a:cubicBezTo>
                    <a:pt x="23040" y="6157"/>
                    <a:pt x="22979" y="6187"/>
                    <a:pt x="22979" y="6248"/>
                  </a:cubicBezTo>
                  <a:cubicBezTo>
                    <a:pt x="22918" y="6400"/>
                    <a:pt x="22797" y="6491"/>
                    <a:pt x="22645" y="6491"/>
                  </a:cubicBezTo>
                  <a:cubicBezTo>
                    <a:pt x="22607" y="6498"/>
                    <a:pt x="22567" y="6500"/>
                    <a:pt x="22525" y="6500"/>
                  </a:cubicBezTo>
                  <a:cubicBezTo>
                    <a:pt x="21736" y="6500"/>
                    <a:pt x="20339" y="5438"/>
                    <a:pt x="19271" y="4485"/>
                  </a:cubicBezTo>
                  <a:close/>
                  <a:moveTo>
                    <a:pt x="12196" y="644"/>
                  </a:moveTo>
                  <a:cubicBezTo>
                    <a:pt x="13108" y="644"/>
                    <a:pt x="14034" y="873"/>
                    <a:pt x="14833" y="1507"/>
                  </a:cubicBezTo>
                  <a:cubicBezTo>
                    <a:pt x="15745" y="2236"/>
                    <a:pt x="16079" y="3087"/>
                    <a:pt x="15897" y="4090"/>
                  </a:cubicBezTo>
                  <a:cubicBezTo>
                    <a:pt x="15654" y="5184"/>
                    <a:pt x="14864" y="6096"/>
                    <a:pt x="14864" y="6096"/>
                  </a:cubicBezTo>
                  <a:cubicBezTo>
                    <a:pt x="14803" y="6157"/>
                    <a:pt x="14803" y="6157"/>
                    <a:pt x="14803" y="6187"/>
                  </a:cubicBezTo>
                  <a:lnTo>
                    <a:pt x="14803" y="6218"/>
                  </a:lnTo>
                  <a:lnTo>
                    <a:pt x="14803" y="6248"/>
                  </a:lnTo>
                  <a:lnTo>
                    <a:pt x="14803" y="6309"/>
                  </a:lnTo>
                  <a:lnTo>
                    <a:pt x="14803" y="6370"/>
                  </a:lnTo>
                  <a:lnTo>
                    <a:pt x="14803" y="6400"/>
                  </a:lnTo>
                  <a:cubicBezTo>
                    <a:pt x="14803" y="6461"/>
                    <a:pt x="14803" y="6461"/>
                    <a:pt x="14864" y="6491"/>
                  </a:cubicBezTo>
                  <a:cubicBezTo>
                    <a:pt x="14864" y="6522"/>
                    <a:pt x="14894" y="6522"/>
                    <a:pt x="14894" y="6552"/>
                  </a:cubicBezTo>
                  <a:lnTo>
                    <a:pt x="14894" y="6613"/>
                  </a:lnTo>
                  <a:cubicBezTo>
                    <a:pt x="14924" y="6643"/>
                    <a:pt x="14924" y="6643"/>
                    <a:pt x="14985" y="6643"/>
                  </a:cubicBezTo>
                  <a:lnTo>
                    <a:pt x="15137" y="6643"/>
                  </a:lnTo>
                  <a:cubicBezTo>
                    <a:pt x="15328" y="6618"/>
                    <a:pt x="15516" y="6605"/>
                    <a:pt x="15700" y="6605"/>
                  </a:cubicBezTo>
                  <a:cubicBezTo>
                    <a:pt x="16601" y="6605"/>
                    <a:pt x="17403" y="6909"/>
                    <a:pt x="17934" y="7464"/>
                  </a:cubicBezTo>
                  <a:cubicBezTo>
                    <a:pt x="18572" y="8133"/>
                    <a:pt x="18815" y="9075"/>
                    <a:pt x="18633" y="10048"/>
                  </a:cubicBezTo>
                  <a:cubicBezTo>
                    <a:pt x="18389" y="11264"/>
                    <a:pt x="17508" y="12388"/>
                    <a:pt x="16201" y="13178"/>
                  </a:cubicBezTo>
                  <a:cubicBezTo>
                    <a:pt x="13751" y="14684"/>
                    <a:pt x="10069" y="15288"/>
                    <a:pt x="7036" y="15288"/>
                  </a:cubicBezTo>
                  <a:cubicBezTo>
                    <a:pt x="5477" y="15288"/>
                    <a:pt x="4090" y="15129"/>
                    <a:pt x="3131" y="14850"/>
                  </a:cubicBezTo>
                  <a:cubicBezTo>
                    <a:pt x="2158" y="14577"/>
                    <a:pt x="1945" y="14242"/>
                    <a:pt x="1854" y="14121"/>
                  </a:cubicBezTo>
                  <a:cubicBezTo>
                    <a:pt x="1672" y="13695"/>
                    <a:pt x="1611" y="13300"/>
                    <a:pt x="1672" y="12905"/>
                  </a:cubicBezTo>
                  <a:cubicBezTo>
                    <a:pt x="1824" y="12145"/>
                    <a:pt x="2462" y="11689"/>
                    <a:pt x="2462" y="11659"/>
                  </a:cubicBezTo>
                  <a:cubicBezTo>
                    <a:pt x="2584" y="11567"/>
                    <a:pt x="2675" y="11385"/>
                    <a:pt x="2584" y="11233"/>
                  </a:cubicBezTo>
                  <a:cubicBezTo>
                    <a:pt x="2533" y="11106"/>
                    <a:pt x="2419" y="11043"/>
                    <a:pt x="2295" y="11043"/>
                  </a:cubicBezTo>
                  <a:cubicBezTo>
                    <a:pt x="2270" y="11043"/>
                    <a:pt x="2244" y="11046"/>
                    <a:pt x="2219" y="11051"/>
                  </a:cubicBezTo>
                  <a:cubicBezTo>
                    <a:pt x="2219" y="11051"/>
                    <a:pt x="2017" y="11093"/>
                    <a:pt x="1759" y="11093"/>
                  </a:cubicBezTo>
                  <a:cubicBezTo>
                    <a:pt x="1527" y="11093"/>
                    <a:pt x="1250" y="11059"/>
                    <a:pt x="1034" y="10929"/>
                  </a:cubicBezTo>
                  <a:cubicBezTo>
                    <a:pt x="851" y="10808"/>
                    <a:pt x="760" y="10656"/>
                    <a:pt x="699" y="10443"/>
                  </a:cubicBezTo>
                  <a:cubicBezTo>
                    <a:pt x="638" y="10260"/>
                    <a:pt x="638" y="9987"/>
                    <a:pt x="699" y="9713"/>
                  </a:cubicBezTo>
                  <a:cubicBezTo>
                    <a:pt x="1155" y="7251"/>
                    <a:pt x="5441" y="2692"/>
                    <a:pt x="9605" y="1172"/>
                  </a:cubicBezTo>
                  <a:cubicBezTo>
                    <a:pt x="10356" y="881"/>
                    <a:pt x="11269" y="644"/>
                    <a:pt x="12196" y="644"/>
                  </a:cubicBezTo>
                  <a:close/>
                  <a:moveTo>
                    <a:pt x="12255" y="0"/>
                  </a:moveTo>
                  <a:cubicBezTo>
                    <a:pt x="11384" y="0"/>
                    <a:pt x="10434" y="188"/>
                    <a:pt x="9423" y="564"/>
                  </a:cubicBezTo>
                  <a:cubicBezTo>
                    <a:pt x="5015" y="2206"/>
                    <a:pt x="608" y="6887"/>
                    <a:pt x="91" y="9592"/>
                  </a:cubicBezTo>
                  <a:cubicBezTo>
                    <a:pt x="0" y="9926"/>
                    <a:pt x="0" y="10291"/>
                    <a:pt x="91" y="10595"/>
                  </a:cubicBezTo>
                  <a:cubicBezTo>
                    <a:pt x="152" y="11020"/>
                    <a:pt x="395" y="11324"/>
                    <a:pt x="730" y="11507"/>
                  </a:cubicBezTo>
                  <a:cubicBezTo>
                    <a:pt x="942" y="11659"/>
                    <a:pt x="1246" y="11719"/>
                    <a:pt x="1489" y="11780"/>
                  </a:cubicBezTo>
                  <a:cubicBezTo>
                    <a:pt x="1307" y="12023"/>
                    <a:pt x="1094" y="12388"/>
                    <a:pt x="1034" y="12783"/>
                  </a:cubicBezTo>
                  <a:cubicBezTo>
                    <a:pt x="912" y="13330"/>
                    <a:pt x="1034" y="13878"/>
                    <a:pt x="1307" y="14425"/>
                  </a:cubicBezTo>
                  <a:cubicBezTo>
                    <a:pt x="1520" y="14881"/>
                    <a:pt x="2067" y="15215"/>
                    <a:pt x="2918" y="15489"/>
                  </a:cubicBezTo>
                  <a:cubicBezTo>
                    <a:pt x="3932" y="15788"/>
                    <a:pt x="5389" y="15958"/>
                    <a:pt x="7026" y="15958"/>
                  </a:cubicBezTo>
                  <a:cubicBezTo>
                    <a:pt x="10199" y="15958"/>
                    <a:pt x="14050" y="15320"/>
                    <a:pt x="16657" y="13756"/>
                  </a:cubicBezTo>
                  <a:cubicBezTo>
                    <a:pt x="18116" y="12844"/>
                    <a:pt x="19119" y="11567"/>
                    <a:pt x="19393" y="10200"/>
                  </a:cubicBezTo>
                  <a:cubicBezTo>
                    <a:pt x="19605" y="9045"/>
                    <a:pt x="19301" y="7859"/>
                    <a:pt x="18511" y="7069"/>
                  </a:cubicBezTo>
                  <a:cubicBezTo>
                    <a:pt x="17873" y="6400"/>
                    <a:pt x="17022" y="6035"/>
                    <a:pt x="16049" y="6005"/>
                  </a:cubicBezTo>
                  <a:cubicBezTo>
                    <a:pt x="16535" y="5580"/>
                    <a:pt x="17295" y="4972"/>
                    <a:pt x="18238" y="4425"/>
                  </a:cubicBezTo>
                  <a:cubicBezTo>
                    <a:pt x="18938" y="5096"/>
                    <a:pt x="21182" y="7171"/>
                    <a:pt x="22597" y="7171"/>
                  </a:cubicBezTo>
                  <a:cubicBezTo>
                    <a:pt x="22655" y="7171"/>
                    <a:pt x="22712" y="7167"/>
                    <a:pt x="22766" y="7160"/>
                  </a:cubicBezTo>
                  <a:cubicBezTo>
                    <a:pt x="23101" y="7130"/>
                    <a:pt x="23405" y="6887"/>
                    <a:pt x="23587" y="6583"/>
                  </a:cubicBezTo>
                  <a:cubicBezTo>
                    <a:pt x="23800" y="6218"/>
                    <a:pt x="23800" y="5792"/>
                    <a:pt x="23526" y="5458"/>
                  </a:cubicBezTo>
                  <a:cubicBezTo>
                    <a:pt x="22888" y="4577"/>
                    <a:pt x="20791" y="4090"/>
                    <a:pt x="19453" y="3847"/>
                  </a:cubicBezTo>
                  <a:cubicBezTo>
                    <a:pt x="20458" y="3477"/>
                    <a:pt x="21555" y="3222"/>
                    <a:pt x="22784" y="3222"/>
                  </a:cubicBezTo>
                  <a:cubicBezTo>
                    <a:pt x="22968" y="3222"/>
                    <a:pt x="23154" y="3227"/>
                    <a:pt x="23344" y="3239"/>
                  </a:cubicBezTo>
                  <a:cubicBezTo>
                    <a:pt x="23526" y="3239"/>
                    <a:pt x="23678" y="3148"/>
                    <a:pt x="23678" y="2935"/>
                  </a:cubicBezTo>
                  <a:cubicBezTo>
                    <a:pt x="23678" y="2753"/>
                    <a:pt x="23557" y="2601"/>
                    <a:pt x="23374" y="2601"/>
                  </a:cubicBezTo>
                  <a:cubicBezTo>
                    <a:pt x="23155" y="2585"/>
                    <a:pt x="22938" y="2578"/>
                    <a:pt x="22724" y="2578"/>
                  </a:cubicBezTo>
                  <a:cubicBezTo>
                    <a:pt x="20011" y="2578"/>
                    <a:pt x="17794" y="3777"/>
                    <a:pt x="16414" y="4820"/>
                  </a:cubicBezTo>
                  <a:cubicBezTo>
                    <a:pt x="16505" y="4607"/>
                    <a:pt x="16535" y="4425"/>
                    <a:pt x="16566" y="4242"/>
                  </a:cubicBezTo>
                  <a:cubicBezTo>
                    <a:pt x="16809" y="2996"/>
                    <a:pt x="16353" y="1902"/>
                    <a:pt x="15289" y="1020"/>
                  </a:cubicBezTo>
                  <a:cubicBezTo>
                    <a:pt x="14452" y="340"/>
                    <a:pt x="13426" y="0"/>
                    <a:pt x="12255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0" name="Google Shape;2170;p34"/>
            <p:cNvSpPr/>
            <p:nvPr/>
          </p:nvSpPr>
          <p:spPr>
            <a:xfrm>
              <a:off x="6817850" y="3820425"/>
              <a:ext cx="346625" cy="187375"/>
            </a:xfrm>
            <a:custGeom>
              <a:rect b="b" l="l" r="r" t="t"/>
              <a:pathLst>
                <a:path extrusionOk="0" h="7495" w="13865">
                  <a:moveTo>
                    <a:pt x="9414" y="0"/>
                  </a:moveTo>
                  <a:cubicBezTo>
                    <a:pt x="9168" y="0"/>
                    <a:pt x="8928" y="18"/>
                    <a:pt x="8701" y="54"/>
                  </a:cubicBezTo>
                  <a:cubicBezTo>
                    <a:pt x="7029" y="328"/>
                    <a:pt x="5387" y="1665"/>
                    <a:pt x="4111" y="2669"/>
                  </a:cubicBezTo>
                  <a:cubicBezTo>
                    <a:pt x="2591" y="3945"/>
                    <a:pt x="1254" y="5404"/>
                    <a:pt x="190" y="7045"/>
                  </a:cubicBezTo>
                  <a:cubicBezTo>
                    <a:pt x="0" y="7277"/>
                    <a:pt x="234" y="7494"/>
                    <a:pt x="477" y="7494"/>
                  </a:cubicBezTo>
                  <a:cubicBezTo>
                    <a:pt x="584" y="7494"/>
                    <a:pt x="693" y="7452"/>
                    <a:pt x="767" y="7349"/>
                  </a:cubicBezTo>
                  <a:cubicBezTo>
                    <a:pt x="2561" y="4705"/>
                    <a:pt x="5083" y="2304"/>
                    <a:pt x="8032" y="966"/>
                  </a:cubicBezTo>
                  <a:cubicBezTo>
                    <a:pt x="8413" y="799"/>
                    <a:pt x="8931" y="711"/>
                    <a:pt x="9478" y="711"/>
                  </a:cubicBezTo>
                  <a:cubicBezTo>
                    <a:pt x="11113" y="711"/>
                    <a:pt x="13001" y="1492"/>
                    <a:pt x="12226" y="3246"/>
                  </a:cubicBezTo>
                  <a:cubicBezTo>
                    <a:pt x="12104" y="3511"/>
                    <a:pt x="12337" y="3735"/>
                    <a:pt x="12559" y="3735"/>
                  </a:cubicBezTo>
                  <a:cubicBezTo>
                    <a:pt x="12668" y="3735"/>
                    <a:pt x="12774" y="3680"/>
                    <a:pt x="12834" y="3550"/>
                  </a:cubicBezTo>
                  <a:cubicBezTo>
                    <a:pt x="13864" y="1219"/>
                    <a:pt x="11439" y="0"/>
                    <a:pt x="9414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71" name="Google Shape;2171;p34"/>
          <p:cNvGrpSpPr/>
          <p:nvPr/>
        </p:nvGrpSpPr>
        <p:grpSpPr>
          <a:xfrm>
            <a:off x="3243625" y="-416225"/>
            <a:ext cx="560825" cy="495325"/>
            <a:chOff x="1959275" y="494000"/>
            <a:chExt cx="560825" cy="495325"/>
          </a:xfrm>
        </p:grpSpPr>
        <p:sp>
          <p:nvSpPr>
            <p:cNvPr id="2172" name="Google Shape;2172;p34"/>
            <p:cNvSpPr/>
            <p:nvPr/>
          </p:nvSpPr>
          <p:spPr>
            <a:xfrm>
              <a:off x="1959275" y="494000"/>
              <a:ext cx="560825" cy="495325"/>
            </a:xfrm>
            <a:custGeom>
              <a:rect b="b" l="l" r="r" t="t"/>
              <a:pathLst>
                <a:path extrusionOk="0" h="19813" w="22433">
                  <a:moveTo>
                    <a:pt x="19974" y="694"/>
                  </a:moveTo>
                  <a:cubicBezTo>
                    <a:pt x="20195" y="694"/>
                    <a:pt x="20389" y="721"/>
                    <a:pt x="20548" y="769"/>
                  </a:cubicBezTo>
                  <a:cubicBezTo>
                    <a:pt x="20791" y="860"/>
                    <a:pt x="21064" y="982"/>
                    <a:pt x="21156" y="1225"/>
                  </a:cubicBezTo>
                  <a:cubicBezTo>
                    <a:pt x="21156" y="1286"/>
                    <a:pt x="21216" y="1347"/>
                    <a:pt x="21216" y="1377"/>
                  </a:cubicBezTo>
                  <a:cubicBezTo>
                    <a:pt x="21247" y="1590"/>
                    <a:pt x="20487" y="1833"/>
                    <a:pt x="19788" y="2046"/>
                  </a:cubicBezTo>
                  <a:cubicBezTo>
                    <a:pt x="18481" y="2502"/>
                    <a:pt x="16505" y="3140"/>
                    <a:pt x="14560" y="4812"/>
                  </a:cubicBezTo>
                  <a:cubicBezTo>
                    <a:pt x="15320" y="3657"/>
                    <a:pt x="16232" y="2411"/>
                    <a:pt x="17143" y="1772"/>
                  </a:cubicBezTo>
                  <a:cubicBezTo>
                    <a:pt x="18176" y="998"/>
                    <a:pt x="19227" y="694"/>
                    <a:pt x="19974" y="694"/>
                  </a:cubicBezTo>
                  <a:close/>
                  <a:moveTo>
                    <a:pt x="19028" y="3414"/>
                  </a:moveTo>
                  <a:lnTo>
                    <a:pt x="19028" y="3414"/>
                  </a:lnTo>
                  <a:cubicBezTo>
                    <a:pt x="19909" y="3778"/>
                    <a:pt x="21247" y="4477"/>
                    <a:pt x="21551" y="5177"/>
                  </a:cubicBezTo>
                  <a:cubicBezTo>
                    <a:pt x="21612" y="5389"/>
                    <a:pt x="21672" y="5632"/>
                    <a:pt x="21277" y="6028"/>
                  </a:cubicBezTo>
                  <a:cubicBezTo>
                    <a:pt x="20999" y="6281"/>
                    <a:pt x="20826" y="6302"/>
                    <a:pt x="20723" y="6302"/>
                  </a:cubicBezTo>
                  <a:cubicBezTo>
                    <a:pt x="20702" y="6302"/>
                    <a:pt x="20685" y="6301"/>
                    <a:pt x="20669" y="6301"/>
                  </a:cubicBezTo>
                  <a:cubicBezTo>
                    <a:pt x="20305" y="6210"/>
                    <a:pt x="19849" y="5572"/>
                    <a:pt x="19454" y="4569"/>
                  </a:cubicBezTo>
                  <a:cubicBezTo>
                    <a:pt x="19271" y="4173"/>
                    <a:pt x="19150" y="3718"/>
                    <a:pt x="19028" y="3414"/>
                  </a:cubicBezTo>
                  <a:close/>
                  <a:moveTo>
                    <a:pt x="8194" y="2148"/>
                  </a:moveTo>
                  <a:cubicBezTo>
                    <a:pt x="8850" y="2148"/>
                    <a:pt x="9508" y="2274"/>
                    <a:pt x="10152" y="2532"/>
                  </a:cubicBezTo>
                  <a:cubicBezTo>
                    <a:pt x="11277" y="2988"/>
                    <a:pt x="12007" y="3626"/>
                    <a:pt x="12402" y="4508"/>
                  </a:cubicBezTo>
                  <a:cubicBezTo>
                    <a:pt x="12949" y="5906"/>
                    <a:pt x="12341" y="7335"/>
                    <a:pt x="12311" y="7395"/>
                  </a:cubicBezTo>
                  <a:cubicBezTo>
                    <a:pt x="12311" y="7426"/>
                    <a:pt x="12280" y="7456"/>
                    <a:pt x="12280" y="7517"/>
                  </a:cubicBezTo>
                  <a:lnTo>
                    <a:pt x="12280" y="7547"/>
                  </a:lnTo>
                  <a:lnTo>
                    <a:pt x="12280" y="7608"/>
                  </a:lnTo>
                  <a:lnTo>
                    <a:pt x="12280" y="7669"/>
                  </a:lnTo>
                  <a:lnTo>
                    <a:pt x="12280" y="7699"/>
                  </a:lnTo>
                  <a:lnTo>
                    <a:pt x="12311" y="7730"/>
                  </a:lnTo>
                  <a:cubicBezTo>
                    <a:pt x="12311" y="7760"/>
                    <a:pt x="12341" y="7760"/>
                    <a:pt x="12341" y="7760"/>
                  </a:cubicBezTo>
                  <a:cubicBezTo>
                    <a:pt x="12400" y="7819"/>
                    <a:pt x="12484" y="7853"/>
                    <a:pt x="12569" y="7853"/>
                  </a:cubicBezTo>
                  <a:cubicBezTo>
                    <a:pt x="12616" y="7853"/>
                    <a:pt x="12663" y="7842"/>
                    <a:pt x="12706" y="7821"/>
                  </a:cubicBezTo>
                  <a:cubicBezTo>
                    <a:pt x="12736" y="7821"/>
                    <a:pt x="12736" y="7760"/>
                    <a:pt x="12766" y="7760"/>
                  </a:cubicBezTo>
                  <a:cubicBezTo>
                    <a:pt x="13456" y="7284"/>
                    <a:pt x="14462" y="6865"/>
                    <a:pt x="15508" y="6865"/>
                  </a:cubicBezTo>
                  <a:cubicBezTo>
                    <a:pt x="15799" y="6865"/>
                    <a:pt x="16093" y="6897"/>
                    <a:pt x="16384" y="6970"/>
                  </a:cubicBezTo>
                  <a:cubicBezTo>
                    <a:pt x="17295" y="7213"/>
                    <a:pt x="18055" y="7821"/>
                    <a:pt x="18572" y="8763"/>
                  </a:cubicBezTo>
                  <a:cubicBezTo>
                    <a:pt x="18724" y="9067"/>
                    <a:pt x="18876" y="9341"/>
                    <a:pt x="18998" y="9645"/>
                  </a:cubicBezTo>
                  <a:cubicBezTo>
                    <a:pt x="20517" y="13444"/>
                    <a:pt x="17630" y="16089"/>
                    <a:pt x="16292" y="17031"/>
                  </a:cubicBezTo>
                  <a:cubicBezTo>
                    <a:pt x="14439" y="18401"/>
                    <a:pt x="12024" y="19197"/>
                    <a:pt x="10146" y="19197"/>
                  </a:cubicBezTo>
                  <a:cubicBezTo>
                    <a:pt x="9191" y="19197"/>
                    <a:pt x="8375" y="18991"/>
                    <a:pt x="7842" y="18551"/>
                  </a:cubicBezTo>
                  <a:cubicBezTo>
                    <a:pt x="7234" y="18064"/>
                    <a:pt x="6809" y="17487"/>
                    <a:pt x="6535" y="16879"/>
                  </a:cubicBezTo>
                  <a:cubicBezTo>
                    <a:pt x="6019" y="15572"/>
                    <a:pt x="6505" y="14326"/>
                    <a:pt x="6505" y="14326"/>
                  </a:cubicBezTo>
                  <a:cubicBezTo>
                    <a:pt x="6535" y="14234"/>
                    <a:pt x="6535" y="14082"/>
                    <a:pt x="6414" y="13961"/>
                  </a:cubicBezTo>
                  <a:cubicBezTo>
                    <a:pt x="6373" y="13880"/>
                    <a:pt x="6292" y="13853"/>
                    <a:pt x="6207" y="13853"/>
                  </a:cubicBezTo>
                  <a:cubicBezTo>
                    <a:pt x="6164" y="13853"/>
                    <a:pt x="6120" y="13860"/>
                    <a:pt x="6079" y="13870"/>
                  </a:cubicBezTo>
                  <a:cubicBezTo>
                    <a:pt x="5617" y="14043"/>
                    <a:pt x="4643" y="14338"/>
                    <a:pt x="3805" y="14338"/>
                  </a:cubicBezTo>
                  <a:cubicBezTo>
                    <a:pt x="3321" y="14338"/>
                    <a:pt x="2882" y="14239"/>
                    <a:pt x="2614" y="13961"/>
                  </a:cubicBezTo>
                  <a:cubicBezTo>
                    <a:pt x="2219" y="13505"/>
                    <a:pt x="1854" y="13019"/>
                    <a:pt x="1642" y="12441"/>
                  </a:cubicBezTo>
                  <a:cubicBezTo>
                    <a:pt x="639" y="9979"/>
                    <a:pt x="1642" y="6392"/>
                    <a:pt x="3891" y="4113"/>
                  </a:cubicBezTo>
                  <a:cubicBezTo>
                    <a:pt x="5184" y="2820"/>
                    <a:pt x="6683" y="2148"/>
                    <a:pt x="8194" y="2148"/>
                  </a:cubicBezTo>
                  <a:close/>
                  <a:moveTo>
                    <a:pt x="19957" y="0"/>
                  </a:moveTo>
                  <a:cubicBezTo>
                    <a:pt x="18950" y="0"/>
                    <a:pt x="17760" y="413"/>
                    <a:pt x="16718" y="1195"/>
                  </a:cubicBezTo>
                  <a:cubicBezTo>
                    <a:pt x="15472" y="2137"/>
                    <a:pt x="14165" y="4113"/>
                    <a:pt x="13314" y="5572"/>
                  </a:cubicBezTo>
                  <a:cubicBezTo>
                    <a:pt x="13314" y="5146"/>
                    <a:pt x="13222" y="4660"/>
                    <a:pt x="13040" y="4204"/>
                  </a:cubicBezTo>
                  <a:cubicBezTo>
                    <a:pt x="12614" y="3140"/>
                    <a:pt x="11733" y="2350"/>
                    <a:pt x="10456" y="1833"/>
                  </a:cubicBezTo>
                  <a:cubicBezTo>
                    <a:pt x="9730" y="1548"/>
                    <a:pt x="8990" y="1408"/>
                    <a:pt x="8255" y="1408"/>
                  </a:cubicBezTo>
                  <a:cubicBezTo>
                    <a:pt x="6561" y="1408"/>
                    <a:pt x="4895" y="2154"/>
                    <a:pt x="3496" y="3596"/>
                  </a:cubicBezTo>
                  <a:cubicBezTo>
                    <a:pt x="1034" y="6088"/>
                    <a:pt x="0" y="9888"/>
                    <a:pt x="1095" y="12623"/>
                  </a:cubicBezTo>
                  <a:cubicBezTo>
                    <a:pt x="1368" y="13292"/>
                    <a:pt x="1763" y="13900"/>
                    <a:pt x="2219" y="14386"/>
                  </a:cubicBezTo>
                  <a:cubicBezTo>
                    <a:pt x="2639" y="14837"/>
                    <a:pt x="3282" y="14983"/>
                    <a:pt x="3934" y="14983"/>
                  </a:cubicBezTo>
                  <a:cubicBezTo>
                    <a:pt x="4603" y="14983"/>
                    <a:pt x="5283" y="14829"/>
                    <a:pt x="5745" y="14690"/>
                  </a:cubicBezTo>
                  <a:lnTo>
                    <a:pt x="5745" y="14690"/>
                  </a:lnTo>
                  <a:cubicBezTo>
                    <a:pt x="5623" y="15268"/>
                    <a:pt x="5563" y="16119"/>
                    <a:pt x="5958" y="17092"/>
                  </a:cubicBezTo>
                  <a:cubicBezTo>
                    <a:pt x="6262" y="17791"/>
                    <a:pt x="6779" y="18459"/>
                    <a:pt x="7447" y="19006"/>
                  </a:cubicBezTo>
                  <a:cubicBezTo>
                    <a:pt x="8091" y="19552"/>
                    <a:pt x="9069" y="19812"/>
                    <a:pt x="10206" y="19812"/>
                  </a:cubicBezTo>
                  <a:cubicBezTo>
                    <a:pt x="12233" y="19812"/>
                    <a:pt x="14764" y="18986"/>
                    <a:pt x="16809" y="17487"/>
                  </a:cubicBezTo>
                  <a:cubicBezTo>
                    <a:pt x="20153" y="15025"/>
                    <a:pt x="21095" y="11651"/>
                    <a:pt x="19271" y="8368"/>
                  </a:cubicBezTo>
                  <a:cubicBezTo>
                    <a:pt x="18633" y="7243"/>
                    <a:pt x="17751" y="6544"/>
                    <a:pt x="16657" y="6301"/>
                  </a:cubicBezTo>
                  <a:cubicBezTo>
                    <a:pt x="16312" y="6217"/>
                    <a:pt x="15970" y="6181"/>
                    <a:pt x="15636" y="6181"/>
                  </a:cubicBezTo>
                  <a:cubicBezTo>
                    <a:pt x="14999" y="6181"/>
                    <a:pt x="14389" y="6315"/>
                    <a:pt x="13830" y="6514"/>
                  </a:cubicBezTo>
                  <a:cubicBezTo>
                    <a:pt x="15320" y="4812"/>
                    <a:pt x="16961" y="3870"/>
                    <a:pt x="18359" y="3262"/>
                  </a:cubicBezTo>
                  <a:cubicBezTo>
                    <a:pt x="18481" y="3626"/>
                    <a:pt x="18633" y="4204"/>
                    <a:pt x="18846" y="4781"/>
                  </a:cubicBezTo>
                  <a:cubicBezTo>
                    <a:pt x="19332" y="6028"/>
                    <a:pt x="19909" y="6696"/>
                    <a:pt x="20548" y="6848"/>
                  </a:cubicBezTo>
                  <a:cubicBezTo>
                    <a:pt x="20636" y="6867"/>
                    <a:pt x="20725" y="6877"/>
                    <a:pt x="20813" y="6877"/>
                  </a:cubicBezTo>
                  <a:cubicBezTo>
                    <a:pt x="21148" y="6877"/>
                    <a:pt x="21475" y="6736"/>
                    <a:pt x="21764" y="6423"/>
                  </a:cubicBezTo>
                  <a:cubicBezTo>
                    <a:pt x="22432" y="5815"/>
                    <a:pt x="22341" y="5268"/>
                    <a:pt x="22189" y="4873"/>
                  </a:cubicBezTo>
                  <a:cubicBezTo>
                    <a:pt x="21824" y="3930"/>
                    <a:pt x="20396" y="3201"/>
                    <a:pt x="19484" y="2775"/>
                  </a:cubicBezTo>
                  <a:cubicBezTo>
                    <a:pt x="19697" y="2714"/>
                    <a:pt x="19879" y="2684"/>
                    <a:pt x="20031" y="2593"/>
                  </a:cubicBezTo>
                  <a:cubicBezTo>
                    <a:pt x="21156" y="2228"/>
                    <a:pt x="21976" y="1955"/>
                    <a:pt x="21855" y="1225"/>
                  </a:cubicBezTo>
                  <a:cubicBezTo>
                    <a:pt x="21764" y="648"/>
                    <a:pt x="21368" y="252"/>
                    <a:pt x="20761" y="100"/>
                  </a:cubicBezTo>
                  <a:cubicBezTo>
                    <a:pt x="20512" y="33"/>
                    <a:pt x="20242" y="0"/>
                    <a:pt x="19957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3" name="Google Shape;2173;p34"/>
            <p:cNvSpPr/>
            <p:nvPr/>
          </p:nvSpPr>
          <p:spPr>
            <a:xfrm>
              <a:off x="2005625" y="565750"/>
              <a:ext cx="245425" cy="228200"/>
            </a:xfrm>
            <a:custGeom>
              <a:rect b="b" l="l" r="r" t="t"/>
              <a:pathLst>
                <a:path extrusionOk="0" h="9128" w="9817">
                  <a:moveTo>
                    <a:pt x="6334" y="0"/>
                  </a:moveTo>
                  <a:cubicBezTo>
                    <a:pt x="5119" y="0"/>
                    <a:pt x="3887" y="456"/>
                    <a:pt x="2949" y="1243"/>
                  </a:cubicBezTo>
                  <a:cubicBezTo>
                    <a:pt x="760" y="3066"/>
                    <a:pt x="0" y="6106"/>
                    <a:pt x="304" y="8811"/>
                  </a:cubicBezTo>
                  <a:cubicBezTo>
                    <a:pt x="304" y="9027"/>
                    <a:pt x="462" y="9127"/>
                    <a:pt x="624" y="9127"/>
                  </a:cubicBezTo>
                  <a:cubicBezTo>
                    <a:pt x="803" y="9127"/>
                    <a:pt x="989" y="9004"/>
                    <a:pt x="973" y="8781"/>
                  </a:cubicBezTo>
                  <a:cubicBezTo>
                    <a:pt x="730" y="6501"/>
                    <a:pt x="1277" y="4252"/>
                    <a:pt x="2706" y="2458"/>
                  </a:cubicBezTo>
                  <a:cubicBezTo>
                    <a:pt x="3582" y="1371"/>
                    <a:pt x="5006" y="658"/>
                    <a:pt x="6380" y="658"/>
                  </a:cubicBezTo>
                  <a:cubicBezTo>
                    <a:pt x="7387" y="658"/>
                    <a:pt x="8369" y="1042"/>
                    <a:pt x="9089" y="1942"/>
                  </a:cubicBezTo>
                  <a:cubicBezTo>
                    <a:pt x="9159" y="2028"/>
                    <a:pt x="9245" y="2063"/>
                    <a:pt x="9331" y="2063"/>
                  </a:cubicBezTo>
                  <a:cubicBezTo>
                    <a:pt x="9578" y="2063"/>
                    <a:pt x="9817" y="1765"/>
                    <a:pt x="9636" y="1516"/>
                  </a:cubicBezTo>
                  <a:cubicBezTo>
                    <a:pt x="8766" y="463"/>
                    <a:pt x="7559" y="0"/>
                    <a:pt x="6334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74" name="Google Shape;2174;p34"/>
          <p:cNvGrpSpPr/>
          <p:nvPr/>
        </p:nvGrpSpPr>
        <p:grpSpPr>
          <a:xfrm>
            <a:off x="1757063" y="-439412"/>
            <a:ext cx="652775" cy="541675"/>
            <a:chOff x="3635600" y="469075"/>
            <a:chExt cx="652775" cy="541675"/>
          </a:xfrm>
        </p:grpSpPr>
        <p:sp>
          <p:nvSpPr>
            <p:cNvPr id="2175" name="Google Shape;2175;p34"/>
            <p:cNvSpPr/>
            <p:nvPr/>
          </p:nvSpPr>
          <p:spPr>
            <a:xfrm>
              <a:off x="3635600" y="469075"/>
              <a:ext cx="652775" cy="541675"/>
            </a:xfrm>
            <a:custGeom>
              <a:rect b="b" l="l" r="r" t="t"/>
              <a:pathLst>
                <a:path extrusionOk="0" h="21667" w="26111">
                  <a:moveTo>
                    <a:pt x="12309" y="4536"/>
                  </a:moveTo>
                  <a:cubicBezTo>
                    <a:pt x="13987" y="4536"/>
                    <a:pt x="14482" y="4794"/>
                    <a:pt x="14560" y="4897"/>
                  </a:cubicBezTo>
                  <a:cubicBezTo>
                    <a:pt x="14590" y="4958"/>
                    <a:pt x="14347" y="5414"/>
                    <a:pt x="12766" y="6143"/>
                  </a:cubicBezTo>
                  <a:cubicBezTo>
                    <a:pt x="12250" y="5809"/>
                    <a:pt x="11703" y="5718"/>
                    <a:pt x="11338" y="5718"/>
                  </a:cubicBezTo>
                  <a:cubicBezTo>
                    <a:pt x="11368" y="5414"/>
                    <a:pt x="11399" y="4958"/>
                    <a:pt x="11307" y="4563"/>
                  </a:cubicBezTo>
                  <a:cubicBezTo>
                    <a:pt x="11681" y="4544"/>
                    <a:pt x="12013" y="4536"/>
                    <a:pt x="12309" y="4536"/>
                  </a:cubicBezTo>
                  <a:close/>
                  <a:moveTo>
                    <a:pt x="16406" y="7717"/>
                  </a:moveTo>
                  <a:cubicBezTo>
                    <a:pt x="16573" y="7717"/>
                    <a:pt x="16647" y="7754"/>
                    <a:pt x="16657" y="7784"/>
                  </a:cubicBezTo>
                  <a:cubicBezTo>
                    <a:pt x="16718" y="7936"/>
                    <a:pt x="16535" y="8575"/>
                    <a:pt x="15472" y="9943"/>
                  </a:cubicBezTo>
                  <a:cubicBezTo>
                    <a:pt x="14985" y="9426"/>
                    <a:pt x="14347" y="9304"/>
                    <a:pt x="13891" y="9274"/>
                  </a:cubicBezTo>
                  <a:cubicBezTo>
                    <a:pt x="13952" y="9031"/>
                    <a:pt x="14043" y="8757"/>
                    <a:pt x="14073" y="8514"/>
                  </a:cubicBezTo>
                  <a:cubicBezTo>
                    <a:pt x="15370" y="7866"/>
                    <a:pt x="16073" y="7717"/>
                    <a:pt x="16406" y="7717"/>
                  </a:cubicBezTo>
                  <a:close/>
                  <a:moveTo>
                    <a:pt x="22474" y="1279"/>
                  </a:moveTo>
                  <a:cubicBezTo>
                    <a:pt x="23101" y="1279"/>
                    <a:pt x="23624" y="1808"/>
                    <a:pt x="24621" y="3164"/>
                  </a:cubicBezTo>
                  <a:cubicBezTo>
                    <a:pt x="25198" y="3985"/>
                    <a:pt x="25441" y="4593"/>
                    <a:pt x="25320" y="5079"/>
                  </a:cubicBezTo>
                  <a:cubicBezTo>
                    <a:pt x="25229" y="5474"/>
                    <a:pt x="24925" y="5778"/>
                    <a:pt x="24378" y="6082"/>
                  </a:cubicBezTo>
                  <a:cubicBezTo>
                    <a:pt x="23982" y="6265"/>
                    <a:pt x="23314" y="6477"/>
                    <a:pt x="22584" y="6721"/>
                  </a:cubicBezTo>
                  <a:cubicBezTo>
                    <a:pt x="21368" y="7085"/>
                    <a:pt x="20001" y="7511"/>
                    <a:pt x="19241" y="8088"/>
                  </a:cubicBezTo>
                  <a:cubicBezTo>
                    <a:pt x="18207" y="8818"/>
                    <a:pt x="16779" y="11614"/>
                    <a:pt x="16231" y="13286"/>
                  </a:cubicBezTo>
                  <a:cubicBezTo>
                    <a:pt x="15958" y="13104"/>
                    <a:pt x="15654" y="12952"/>
                    <a:pt x="15441" y="12861"/>
                  </a:cubicBezTo>
                  <a:cubicBezTo>
                    <a:pt x="15867" y="12344"/>
                    <a:pt x="16201" y="11493"/>
                    <a:pt x="15806" y="10581"/>
                  </a:cubicBezTo>
                  <a:cubicBezTo>
                    <a:pt x="17447" y="8605"/>
                    <a:pt x="17387" y="7876"/>
                    <a:pt x="17174" y="7511"/>
                  </a:cubicBezTo>
                  <a:cubicBezTo>
                    <a:pt x="17174" y="7481"/>
                    <a:pt x="17143" y="7481"/>
                    <a:pt x="17143" y="7420"/>
                  </a:cubicBezTo>
                  <a:cubicBezTo>
                    <a:pt x="17040" y="7243"/>
                    <a:pt x="16831" y="7081"/>
                    <a:pt x="16380" y="7081"/>
                  </a:cubicBezTo>
                  <a:cubicBezTo>
                    <a:pt x="15899" y="7081"/>
                    <a:pt x="15144" y="7266"/>
                    <a:pt x="13952" y="7815"/>
                  </a:cubicBezTo>
                  <a:cubicBezTo>
                    <a:pt x="13891" y="7541"/>
                    <a:pt x="13800" y="7329"/>
                    <a:pt x="13648" y="7055"/>
                  </a:cubicBezTo>
                  <a:cubicBezTo>
                    <a:pt x="13587" y="6933"/>
                    <a:pt x="13496" y="6873"/>
                    <a:pt x="13435" y="6751"/>
                  </a:cubicBezTo>
                  <a:lnTo>
                    <a:pt x="13314" y="6629"/>
                  </a:lnTo>
                  <a:cubicBezTo>
                    <a:pt x="14742" y="5961"/>
                    <a:pt x="15350" y="5353"/>
                    <a:pt x="15198" y="4745"/>
                  </a:cubicBezTo>
                  <a:cubicBezTo>
                    <a:pt x="15198" y="4654"/>
                    <a:pt x="15168" y="4593"/>
                    <a:pt x="15137" y="4502"/>
                  </a:cubicBezTo>
                  <a:cubicBezTo>
                    <a:pt x="14923" y="4207"/>
                    <a:pt x="14355" y="3842"/>
                    <a:pt x="12065" y="3842"/>
                  </a:cubicBezTo>
                  <a:cubicBezTo>
                    <a:pt x="11754" y="3842"/>
                    <a:pt x="11411" y="3849"/>
                    <a:pt x="11034" y="3863"/>
                  </a:cubicBezTo>
                  <a:cubicBezTo>
                    <a:pt x="10882" y="3590"/>
                    <a:pt x="10699" y="3377"/>
                    <a:pt x="10456" y="3164"/>
                  </a:cubicBezTo>
                  <a:cubicBezTo>
                    <a:pt x="9931" y="2744"/>
                    <a:pt x="9493" y="2614"/>
                    <a:pt x="9152" y="2614"/>
                  </a:cubicBezTo>
                  <a:cubicBezTo>
                    <a:pt x="9000" y="2614"/>
                    <a:pt x="8867" y="2640"/>
                    <a:pt x="8754" y="2678"/>
                  </a:cubicBezTo>
                  <a:lnTo>
                    <a:pt x="8754" y="2040"/>
                  </a:lnTo>
                  <a:cubicBezTo>
                    <a:pt x="9575" y="2070"/>
                    <a:pt x="10730" y="2192"/>
                    <a:pt x="11915" y="2465"/>
                  </a:cubicBezTo>
                  <a:cubicBezTo>
                    <a:pt x="12614" y="2617"/>
                    <a:pt x="13344" y="2891"/>
                    <a:pt x="14043" y="3104"/>
                  </a:cubicBezTo>
                  <a:cubicBezTo>
                    <a:pt x="15087" y="3438"/>
                    <a:pt x="16016" y="3757"/>
                    <a:pt x="16850" y="3757"/>
                  </a:cubicBezTo>
                  <a:cubicBezTo>
                    <a:pt x="17231" y="3757"/>
                    <a:pt x="17591" y="3691"/>
                    <a:pt x="17934" y="3529"/>
                  </a:cubicBezTo>
                  <a:cubicBezTo>
                    <a:pt x="18511" y="3256"/>
                    <a:pt x="18998" y="2952"/>
                    <a:pt x="19545" y="2648"/>
                  </a:cubicBezTo>
                  <a:cubicBezTo>
                    <a:pt x="20153" y="2283"/>
                    <a:pt x="20791" y="1888"/>
                    <a:pt x="21551" y="1553"/>
                  </a:cubicBezTo>
                  <a:cubicBezTo>
                    <a:pt x="21910" y="1379"/>
                    <a:pt x="22201" y="1279"/>
                    <a:pt x="22474" y="1279"/>
                  </a:cubicBezTo>
                  <a:close/>
                  <a:moveTo>
                    <a:pt x="6657" y="832"/>
                  </a:moveTo>
                  <a:cubicBezTo>
                    <a:pt x="6824" y="832"/>
                    <a:pt x="7006" y="866"/>
                    <a:pt x="7204" y="945"/>
                  </a:cubicBezTo>
                  <a:cubicBezTo>
                    <a:pt x="7660" y="1097"/>
                    <a:pt x="7903" y="1401"/>
                    <a:pt x="8025" y="1857"/>
                  </a:cubicBezTo>
                  <a:cubicBezTo>
                    <a:pt x="8116" y="2131"/>
                    <a:pt x="8146" y="2465"/>
                    <a:pt x="8116" y="2800"/>
                  </a:cubicBezTo>
                  <a:cubicBezTo>
                    <a:pt x="8055" y="3073"/>
                    <a:pt x="8025" y="3256"/>
                    <a:pt x="8025" y="3347"/>
                  </a:cubicBezTo>
                  <a:lnTo>
                    <a:pt x="8025" y="3377"/>
                  </a:lnTo>
                  <a:cubicBezTo>
                    <a:pt x="7994" y="3529"/>
                    <a:pt x="8055" y="3681"/>
                    <a:pt x="8207" y="3742"/>
                  </a:cubicBezTo>
                  <a:cubicBezTo>
                    <a:pt x="8250" y="3768"/>
                    <a:pt x="8293" y="3779"/>
                    <a:pt x="8336" y="3779"/>
                  </a:cubicBezTo>
                  <a:cubicBezTo>
                    <a:pt x="8443" y="3779"/>
                    <a:pt x="8545" y="3707"/>
                    <a:pt x="8633" y="3620"/>
                  </a:cubicBezTo>
                  <a:cubicBezTo>
                    <a:pt x="8633" y="3620"/>
                    <a:pt x="8724" y="3529"/>
                    <a:pt x="8906" y="3408"/>
                  </a:cubicBezTo>
                  <a:cubicBezTo>
                    <a:pt x="9022" y="3341"/>
                    <a:pt x="9140" y="3313"/>
                    <a:pt x="9258" y="3313"/>
                  </a:cubicBezTo>
                  <a:cubicBezTo>
                    <a:pt x="9571" y="3313"/>
                    <a:pt x="9879" y="3512"/>
                    <a:pt x="10122" y="3711"/>
                  </a:cubicBezTo>
                  <a:cubicBezTo>
                    <a:pt x="10335" y="3894"/>
                    <a:pt x="10487" y="4137"/>
                    <a:pt x="10608" y="4350"/>
                  </a:cubicBezTo>
                  <a:cubicBezTo>
                    <a:pt x="10943" y="5140"/>
                    <a:pt x="10639" y="6022"/>
                    <a:pt x="10639" y="6022"/>
                  </a:cubicBezTo>
                  <a:cubicBezTo>
                    <a:pt x="10608" y="6143"/>
                    <a:pt x="10639" y="6295"/>
                    <a:pt x="10730" y="6356"/>
                  </a:cubicBezTo>
                  <a:cubicBezTo>
                    <a:pt x="10775" y="6424"/>
                    <a:pt x="10872" y="6458"/>
                    <a:pt x="10969" y="6458"/>
                  </a:cubicBezTo>
                  <a:cubicBezTo>
                    <a:pt x="11002" y="6458"/>
                    <a:pt x="11034" y="6455"/>
                    <a:pt x="11064" y="6447"/>
                  </a:cubicBezTo>
                  <a:cubicBezTo>
                    <a:pt x="11079" y="6447"/>
                    <a:pt x="11243" y="6386"/>
                    <a:pt x="11496" y="6386"/>
                  </a:cubicBezTo>
                  <a:cubicBezTo>
                    <a:pt x="11777" y="6386"/>
                    <a:pt x="12168" y="6461"/>
                    <a:pt x="12584" y="6781"/>
                  </a:cubicBezTo>
                  <a:cubicBezTo>
                    <a:pt x="12736" y="6903"/>
                    <a:pt x="12858" y="7025"/>
                    <a:pt x="13010" y="7177"/>
                  </a:cubicBezTo>
                  <a:cubicBezTo>
                    <a:pt x="13314" y="7511"/>
                    <a:pt x="13435" y="7876"/>
                    <a:pt x="13435" y="8271"/>
                  </a:cubicBezTo>
                  <a:cubicBezTo>
                    <a:pt x="13435" y="8909"/>
                    <a:pt x="13040" y="9395"/>
                    <a:pt x="13040" y="9456"/>
                  </a:cubicBezTo>
                  <a:cubicBezTo>
                    <a:pt x="12979" y="9547"/>
                    <a:pt x="12979" y="9699"/>
                    <a:pt x="13040" y="9821"/>
                  </a:cubicBezTo>
                  <a:cubicBezTo>
                    <a:pt x="13115" y="9922"/>
                    <a:pt x="13233" y="9981"/>
                    <a:pt x="13323" y="9981"/>
                  </a:cubicBezTo>
                  <a:cubicBezTo>
                    <a:pt x="13341" y="9981"/>
                    <a:pt x="13359" y="9978"/>
                    <a:pt x="13374" y="9973"/>
                  </a:cubicBezTo>
                  <a:cubicBezTo>
                    <a:pt x="13374" y="9973"/>
                    <a:pt x="13553" y="9933"/>
                    <a:pt x="13805" y="9933"/>
                  </a:cubicBezTo>
                  <a:cubicBezTo>
                    <a:pt x="14212" y="9933"/>
                    <a:pt x="14811" y="10037"/>
                    <a:pt x="15168" y="10581"/>
                  </a:cubicBezTo>
                  <a:lnTo>
                    <a:pt x="15259" y="10733"/>
                  </a:lnTo>
                  <a:cubicBezTo>
                    <a:pt x="15745" y="11766"/>
                    <a:pt x="14742" y="12648"/>
                    <a:pt x="14712" y="12678"/>
                  </a:cubicBezTo>
                  <a:cubicBezTo>
                    <a:pt x="14651" y="12769"/>
                    <a:pt x="14560" y="12861"/>
                    <a:pt x="14590" y="12982"/>
                  </a:cubicBezTo>
                  <a:cubicBezTo>
                    <a:pt x="14651" y="13104"/>
                    <a:pt x="14712" y="13195"/>
                    <a:pt x="14833" y="13256"/>
                  </a:cubicBezTo>
                  <a:cubicBezTo>
                    <a:pt x="14833" y="13256"/>
                    <a:pt x="15654" y="13529"/>
                    <a:pt x="16262" y="14046"/>
                  </a:cubicBezTo>
                  <a:cubicBezTo>
                    <a:pt x="16687" y="14380"/>
                    <a:pt x="16931" y="14775"/>
                    <a:pt x="16931" y="15140"/>
                  </a:cubicBezTo>
                  <a:cubicBezTo>
                    <a:pt x="16931" y="16326"/>
                    <a:pt x="15289" y="16660"/>
                    <a:pt x="15289" y="16660"/>
                  </a:cubicBezTo>
                  <a:cubicBezTo>
                    <a:pt x="15168" y="16721"/>
                    <a:pt x="15046" y="16782"/>
                    <a:pt x="15016" y="16903"/>
                  </a:cubicBezTo>
                  <a:cubicBezTo>
                    <a:pt x="14985" y="16994"/>
                    <a:pt x="15016" y="17116"/>
                    <a:pt x="15107" y="17238"/>
                  </a:cubicBezTo>
                  <a:cubicBezTo>
                    <a:pt x="15107" y="17238"/>
                    <a:pt x="15289" y="17420"/>
                    <a:pt x="15472" y="17693"/>
                  </a:cubicBezTo>
                  <a:cubicBezTo>
                    <a:pt x="15776" y="18149"/>
                    <a:pt x="16049" y="18848"/>
                    <a:pt x="15654" y="19396"/>
                  </a:cubicBezTo>
                  <a:cubicBezTo>
                    <a:pt x="15472" y="19700"/>
                    <a:pt x="15259" y="19852"/>
                    <a:pt x="14955" y="19943"/>
                  </a:cubicBezTo>
                  <a:cubicBezTo>
                    <a:pt x="14849" y="19965"/>
                    <a:pt x="14740" y="19974"/>
                    <a:pt x="14631" y="19974"/>
                  </a:cubicBezTo>
                  <a:cubicBezTo>
                    <a:pt x="13827" y="19974"/>
                    <a:pt x="12979" y="19456"/>
                    <a:pt x="12979" y="19456"/>
                  </a:cubicBezTo>
                  <a:cubicBezTo>
                    <a:pt x="12918" y="19411"/>
                    <a:pt x="12858" y="19388"/>
                    <a:pt x="12797" y="19388"/>
                  </a:cubicBezTo>
                  <a:cubicBezTo>
                    <a:pt x="12736" y="19388"/>
                    <a:pt x="12675" y="19411"/>
                    <a:pt x="12614" y="19456"/>
                  </a:cubicBezTo>
                  <a:cubicBezTo>
                    <a:pt x="12523" y="19517"/>
                    <a:pt x="12462" y="19639"/>
                    <a:pt x="12462" y="19760"/>
                  </a:cubicBezTo>
                  <a:cubicBezTo>
                    <a:pt x="12462" y="19852"/>
                    <a:pt x="12523" y="20763"/>
                    <a:pt x="11611" y="21007"/>
                  </a:cubicBezTo>
                  <a:cubicBezTo>
                    <a:pt x="11566" y="21016"/>
                    <a:pt x="11495" y="21033"/>
                    <a:pt x="11407" y="21033"/>
                  </a:cubicBezTo>
                  <a:cubicBezTo>
                    <a:pt x="11201" y="21033"/>
                    <a:pt x="10897" y="20939"/>
                    <a:pt x="10578" y="20429"/>
                  </a:cubicBezTo>
                  <a:cubicBezTo>
                    <a:pt x="10335" y="20095"/>
                    <a:pt x="10274" y="19760"/>
                    <a:pt x="10274" y="19760"/>
                  </a:cubicBezTo>
                  <a:cubicBezTo>
                    <a:pt x="10244" y="19639"/>
                    <a:pt x="10122" y="19548"/>
                    <a:pt x="10000" y="19517"/>
                  </a:cubicBezTo>
                  <a:cubicBezTo>
                    <a:pt x="9979" y="19512"/>
                    <a:pt x="9958" y="19509"/>
                    <a:pt x="9938" y="19509"/>
                  </a:cubicBezTo>
                  <a:cubicBezTo>
                    <a:pt x="9846" y="19509"/>
                    <a:pt x="9766" y="19564"/>
                    <a:pt x="9666" y="19639"/>
                  </a:cubicBezTo>
                  <a:cubicBezTo>
                    <a:pt x="9642" y="19662"/>
                    <a:pt x="9325" y="20016"/>
                    <a:pt x="8715" y="20016"/>
                  </a:cubicBezTo>
                  <a:cubicBezTo>
                    <a:pt x="8539" y="20016"/>
                    <a:pt x="8340" y="19987"/>
                    <a:pt x="8116" y="19912"/>
                  </a:cubicBezTo>
                  <a:cubicBezTo>
                    <a:pt x="7964" y="19821"/>
                    <a:pt x="7842" y="19760"/>
                    <a:pt x="7751" y="19639"/>
                  </a:cubicBezTo>
                  <a:cubicBezTo>
                    <a:pt x="7447" y="19183"/>
                    <a:pt x="7751" y="18271"/>
                    <a:pt x="7873" y="17967"/>
                  </a:cubicBezTo>
                  <a:cubicBezTo>
                    <a:pt x="7964" y="17815"/>
                    <a:pt x="7873" y="17663"/>
                    <a:pt x="7751" y="17541"/>
                  </a:cubicBezTo>
                  <a:cubicBezTo>
                    <a:pt x="7706" y="17496"/>
                    <a:pt x="7630" y="17473"/>
                    <a:pt x="7554" y="17473"/>
                  </a:cubicBezTo>
                  <a:cubicBezTo>
                    <a:pt x="7478" y="17473"/>
                    <a:pt x="7402" y="17496"/>
                    <a:pt x="7356" y="17541"/>
                  </a:cubicBezTo>
                  <a:cubicBezTo>
                    <a:pt x="7356" y="17541"/>
                    <a:pt x="6813" y="18005"/>
                    <a:pt x="6178" y="18005"/>
                  </a:cubicBezTo>
                  <a:cubicBezTo>
                    <a:pt x="5937" y="18005"/>
                    <a:pt x="5683" y="17938"/>
                    <a:pt x="5441" y="17754"/>
                  </a:cubicBezTo>
                  <a:cubicBezTo>
                    <a:pt x="5319" y="17693"/>
                    <a:pt x="5228" y="17572"/>
                    <a:pt x="5137" y="17481"/>
                  </a:cubicBezTo>
                  <a:cubicBezTo>
                    <a:pt x="4681" y="16751"/>
                    <a:pt x="5076" y="15535"/>
                    <a:pt x="5076" y="15535"/>
                  </a:cubicBezTo>
                  <a:cubicBezTo>
                    <a:pt x="5107" y="15383"/>
                    <a:pt x="5076" y="15231"/>
                    <a:pt x="4955" y="15140"/>
                  </a:cubicBezTo>
                  <a:cubicBezTo>
                    <a:pt x="4894" y="15110"/>
                    <a:pt x="4826" y="15095"/>
                    <a:pt x="4757" y="15095"/>
                  </a:cubicBezTo>
                  <a:cubicBezTo>
                    <a:pt x="4689" y="15095"/>
                    <a:pt x="4620" y="15110"/>
                    <a:pt x="4560" y="15140"/>
                  </a:cubicBezTo>
                  <a:cubicBezTo>
                    <a:pt x="4474" y="15226"/>
                    <a:pt x="4091" y="15447"/>
                    <a:pt x="3768" y="15447"/>
                  </a:cubicBezTo>
                  <a:cubicBezTo>
                    <a:pt x="3748" y="15447"/>
                    <a:pt x="3728" y="15446"/>
                    <a:pt x="3708" y="15444"/>
                  </a:cubicBezTo>
                  <a:cubicBezTo>
                    <a:pt x="3556" y="15414"/>
                    <a:pt x="3435" y="15323"/>
                    <a:pt x="3313" y="15171"/>
                  </a:cubicBezTo>
                  <a:cubicBezTo>
                    <a:pt x="2827" y="14532"/>
                    <a:pt x="3405" y="13712"/>
                    <a:pt x="3405" y="13712"/>
                  </a:cubicBezTo>
                  <a:cubicBezTo>
                    <a:pt x="3465" y="13590"/>
                    <a:pt x="3465" y="13408"/>
                    <a:pt x="3344" y="13286"/>
                  </a:cubicBezTo>
                  <a:cubicBezTo>
                    <a:pt x="3283" y="13205"/>
                    <a:pt x="3195" y="13164"/>
                    <a:pt x="3107" y="13164"/>
                  </a:cubicBezTo>
                  <a:cubicBezTo>
                    <a:pt x="3063" y="13164"/>
                    <a:pt x="3020" y="13175"/>
                    <a:pt x="2979" y="13195"/>
                  </a:cubicBezTo>
                  <a:cubicBezTo>
                    <a:pt x="2979" y="13195"/>
                    <a:pt x="2711" y="13307"/>
                    <a:pt x="2439" y="13307"/>
                  </a:cubicBezTo>
                  <a:cubicBezTo>
                    <a:pt x="2262" y="13307"/>
                    <a:pt x="2084" y="13259"/>
                    <a:pt x="1976" y="13104"/>
                  </a:cubicBezTo>
                  <a:cubicBezTo>
                    <a:pt x="1946" y="13043"/>
                    <a:pt x="1946" y="13013"/>
                    <a:pt x="1915" y="12982"/>
                  </a:cubicBezTo>
                  <a:cubicBezTo>
                    <a:pt x="1672" y="12405"/>
                    <a:pt x="2584" y="11614"/>
                    <a:pt x="2949" y="11371"/>
                  </a:cubicBezTo>
                  <a:cubicBezTo>
                    <a:pt x="3040" y="11310"/>
                    <a:pt x="3131" y="11128"/>
                    <a:pt x="3040" y="10976"/>
                  </a:cubicBezTo>
                  <a:cubicBezTo>
                    <a:pt x="2987" y="10844"/>
                    <a:pt x="2865" y="10757"/>
                    <a:pt x="2734" y="10757"/>
                  </a:cubicBezTo>
                  <a:cubicBezTo>
                    <a:pt x="2714" y="10757"/>
                    <a:pt x="2695" y="10759"/>
                    <a:pt x="2675" y="10763"/>
                  </a:cubicBezTo>
                  <a:cubicBezTo>
                    <a:pt x="2675" y="10763"/>
                    <a:pt x="2500" y="10802"/>
                    <a:pt x="2261" y="10802"/>
                  </a:cubicBezTo>
                  <a:cubicBezTo>
                    <a:pt x="1902" y="10802"/>
                    <a:pt x="1398" y="10715"/>
                    <a:pt x="1125" y="10277"/>
                  </a:cubicBezTo>
                  <a:cubicBezTo>
                    <a:pt x="1034" y="10125"/>
                    <a:pt x="973" y="9943"/>
                    <a:pt x="912" y="9760"/>
                  </a:cubicBezTo>
                  <a:cubicBezTo>
                    <a:pt x="699" y="8332"/>
                    <a:pt x="2371" y="7663"/>
                    <a:pt x="2432" y="7632"/>
                  </a:cubicBezTo>
                  <a:cubicBezTo>
                    <a:pt x="2584" y="7541"/>
                    <a:pt x="2675" y="7389"/>
                    <a:pt x="2645" y="7237"/>
                  </a:cubicBezTo>
                  <a:cubicBezTo>
                    <a:pt x="2584" y="7085"/>
                    <a:pt x="2432" y="6964"/>
                    <a:pt x="2280" y="6964"/>
                  </a:cubicBezTo>
                  <a:cubicBezTo>
                    <a:pt x="2280" y="6964"/>
                    <a:pt x="2253" y="6966"/>
                    <a:pt x="2206" y="6966"/>
                  </a:cubicBezTo>
                  <a:cubicBezTo>
                    <a:pt x="1998" y="6966"/>
                    <a:pt x="1398" y="6925"/>
                    <a:pt x="1125" y="6477"/>
                  </a:cubicBezTo>
                  <a:cubicBezTo>
                    <a:pt x="1003" y="6295"/>
                    <a:pt x="973" y="6022"/>
                    <a:pt x="973" y="5718"/>
                  </a:cubicBezTo>
                  <a:cubicBezTo>
                    <a:pt x="1034" y="4441"/>
                    <a:pt x="2401" y="4198"/>
                    <a:pt x="2675" y="4167"/>
                  </a:cubicBezTo>
                  <a:cubicBezTo>
                    <a:pt x="2827" y="4167"/>
                    <a:pt x="2888" y="4046"/>
                    <a:pt x="2949" y="3924"/>
                  </a:cubicBezTo>
                  <a:cubicBezTo>
                    <a:pt x="2979" y="3833"/>
                    <a:pt x="2949" y="3681"/>
                    <a:pt x="2827" y="3590"/>
                  </a:cubicBezTo>
                  <a:cubicBezTo>
                    <a:pt x="2736" y="3529"/>
                    <a:pt x="2493" y="3316"/>
                    <a:pt x="2280" y="3012"/>
                  </a:cubicBezTo>
                  <a:cubicBezTo>
                    <a:pt x="2037" y="2556"/>
                    <a:pt x="2037" y="2192"/>
                    <a:pt x="2401" y="1766"/>
                  </a:cubicBezTo>
                  <a:cubicBezTo>
                    <a:pt x="2594" y="1550"/>
                    <a:pt x="2832" y="1469"/>
                    <a:pt x="3080" y="1469"/>
                  </a:cubicBezTo>
                  <a:cubicBezTo>
                    <a:pt x="3810" y="1469"/>
                    <a:pt x="4628" y="2169"/>
                    <a:pt x="4651" y="2192"/>
                  </a:cubicBezTo>
                  <a:cubicBezTo>
                    <a:pt x="4696" y="2260"/>
                    <a:pt x="4776" y="2294"/>
                    <a:pt x="4864" y="2294"/>
                  </a:cubicBezTo>
                  <a:cubicBezTo>
                    <a:pt x="4894" y="2294"/>
                    <a:pt x="4924" y="2290"/>
                    <a:pt x="4955" y="2283"/>
                  </a:cubicBezTo>
                  <a:cubicBezTo>
                    <a:pt x="5076" y="2222"/>
                    <a:pt x="5137" y="2161"/>
                    <a:pt x="5167" y="2070"/>
                  </a:cubicBezTo>
                  <a:cubicBezTo>
                    <a:pt x="5219" y="2018"/>
                    <a:pt x="5672" y="832"/>
                    <a:pt x="6657" y="832"/>
                  </a:cubicBezTo>
                  <a:close/>
                  <a:moveTo>
                    <a:pt x="6637" y="1"/>
                  </a:moveTo>
                  <a:cubicBezTo>
                    <a:pt x="5722" y="1"/>
                    <a:pt x="5085" y="678"/>
                    <a:pt x="4772" y="1280"/>
                  </a:cubicBezTo>
                  <a:cubicBezTo>
                    <a:pt x="4318" y="1078"/>
                    <a:pt x="3733" y="848"/>
                    <a:pt x="3147" y="848"/>
                  </a:cubicBezTo>
                  <a:cubicBezTo>
                    <a:pt x="2674" y="848"/>
                    <a:pt x="2201" y="998"/>
                    <a:pt x="1794" y="1432"/>
                  </a:cubicBezTo>
                  <a:cubicBezTo>
                    <a:pt x="1277" y="2040"/>
                    <a:pt x="1186" y="2769"/>
                    <a:pt x="1642" y="3499"/>
                  </a:cubicBezTo>
                  <a:cubicBezTo>
                    <a:pt x="1733" y="3590"/>
                    <a:pt x="1794" y="3711"/>
                    <a:pt x="1885" y="3803"/>
                  </a:cubicBezTo>
                  <a:cubicBezTo>
                    <a:pt x="1064" y="4046"/>
                    <a:pt x="274" y="4715"/>
                    <a:pt x="213" y="5809"/>
                  </a:cubicBezTo>
                  <a:cubicBezTo>
                    <a:pt x="152" y="6265"/>
                    <a:pt x="243" y="6629"/>
                    <a:pt x="456" y="6933"/>
                  </a:cubicBezTo>
                  <a:cubicBezTo>
                    <a:pt x="699" y="7298"/>
                    <a:pt x="973" y="7481"/>
                    <a:pt x="1277" y="7602"/>
                  </a:cubicBezTo>
                  <a:cubicBezTo>
                    <a:pt x="608" y="8088"/>
                    <a:pt x="0" y="8879"/>
                    <a:pt x="152" y="9943"/>
                  </a:cubicBezTo>
                  <a:cubicBezTo>
                    <a:pt x="213" y="10247"/>
                    <a:pt x="304" y="10520"/>
                    <a:pt x="426" y="10733"/>
                  </a:cubicBezTo>
                  <a:cubicBezTo>
                    <a:pt x="760" y="11280"/>
                    <a:pt x="1307" y="11462"/>
                    <a:pt x="1763" y="11554"/>
                  </a:cubicBezTo>
                  <a:cubicBezTo>
                    <a:pt x="1338" y="12009"/>
                    <a:pt x="912" y="12648"/>
                    <a:pt x="1186" y="13316"/>
                  </a:cubicBezTo>
                  <a:lnTo>
                    <a:pt x="1307" y="13560"/>
                  </a:lnTo>
                  <a:cubicBezTo>
                    <a:pt x="1581" y="13985"/>
                    <a:pt x="2037" y="14076"/>
                    <a:pt x="2401" y="14076"/>
                  </a:cubicBezTo>
                  <a:cubicBezTo>
                    <a:pt x="2280" y="14532"/>
                    <a:pt x="2249" y="15140"/>
                    <a:pt x="2675" y="15687"/>
                  </a:cubicBezTo>
                  <a:cubicBezTo>
                    <a:pt x="2888" y="15991"/>
                    <a:pt x="3161" y="16143"/>
                    <a:pt x="3496" y="16174"/>
                  </a:cubicBezTo>
                  <a:cubicBezTo>
                    <a:pt x="3561" y="16182"/>
                    <a:pt x="3628" y="16186"/>
                    <a:pt x="3695" y="16186"/>
                  </a:cubicBezTo>
                  <a:cubicBezTo>
                    <a:pt x="3879" y="16186"/>
                    <a:pt x="4061" y="16157"/>
                    <a:pt x="4195" y="16113"/>
                  </a:cubicBezTo>
                  <a:lnTo>
                    <a:pt x="4195" y="16113"/>
                  </a:lnTo>
                  <a:cubicBezTo>
                    <a:pt x="4104" y="16630"/>
                    <a:pt x="4104" y="17329"/>
                    <a:pt x="4499" y="17876"/>
                  </a:cubicBezTo>
                  <a:cubicBezTo>
                    <a:pt x="4620" y="18089"/>
                    <a:pt x="4772" y="18241"/>
                    <a:pt x="4955" y="18393"/>
                  </a:cubicBezTo>
                  <a:cubicBezTo>
                    <a:pt x="5297" y="18637"/>
                    <a:pt x="5666" y="18724"/>
                    <a:pt x="6024" y="18724"/>
                  </a:cubicBezTo>
                  <a:cubicBezTo>
                    <a:pt x="6332" y="18724"/>
                    <a:pt x="6632" y="18659"/>
                    <a:pt x="6900" y="18575"/>
                  </a:cubicBezTo>
                  <a:lnTo>
                    <a:pt x="6900" y="18575"/>
                  </a:lnTo>
                  <a:cubicBezTo>
                    <a:pt x="6809" y="19031"/>
                    <a:pt x="6809" y="19608"/>
                    <a:pt x="7082" y="20003"/>
                  </a:cubicBezTo>
                  <a:cubicBezTo>
                    <a:pt x="7234" y="20277"/>
                    <a:pt x="7447" y="20429"/>
                    <a:pt x="7751" y="20551"/>
                  </a:cubicBezTo>
                  <a:cubicBezTo>
                    <a:pt x="8075" y="20662"/>
                    <a:pt x="8366" y="20708"/>
                    <a:pt x="8624" y="20708"/>
                  </a:cubicBezTo>
                  <a:cubicBezTo>
                    <a:pt x="9069" y="20708"/>
                    <a:pt x="9416" y="20572"/>
                    <a:pt x="9666" y="20399"/>
                  </a:cubicBezTo>
                  <a:cubicBezTo>
                    <a:pt x="9727" y="20520"/>
                    <a:pt x="9788" y="20672"/>
                    <a:pt x="9879" y="20763"/>
                  </a:cubicBezTo>
                  <a:cubicBezTo>
                    <a:pt x="10248" y="21354"/>
                    <a:pt x="10717" y="21666"/>
                    <a:pt x="11254" y="21666"/>
                  </a:cubicBezTo>
                  <a:cubicBezTo>
                    <a:pt x="11380" y="21666"/>
                    <a:pt x="11509" y="21649"/>
                    <a:pt x="11642" y="21614"/>
                  </a:cubicBezTo>
                  <a:cubicBezTo>
                    <a:pt x="12523" y="21371"/>
                    <a:pt x="12858" y="20733"/>
                    <a:pt x="12979" y="20216"/>
                  </a:cubicBezTo>
                  <a:cubicBezTo>
                    <a:pt x="13367" y="20386"/>
                    <a:pt x="13949" y="20595"/>
                    <a:pt x="14539" y="20595"/>
                  </a:cubicBezTo>
                  <a:cubicBezTo>
                    <a:pt x="14688" y="20595"/>
                    <a:pt x="14838" y="20581"/>
                    <a:pt x="14985" y="20551"/>
                  </a:cubicBezTo>
                  <a:cubicBezTo>
                    <a:pt x="15472" y="20429"/>
                    <a:pt x="15867" y="20155"/>
                    <a:pt x="16110" y="19700"/>
                  </a:cubicBezTo>
                  <a:cubicBezTo>
                    <a:pt x="16535" y="19031"/>
                    <a:pt x="16505" y="18149"/>
                    <a:pt x="15928" y="17268"/>
                  </a:cubicBezTo>
                  <a:cubicBezTo>
                    <a:pt x="15897" y="17207"/>
                    <a:pt x="15867" y="17177"/>
                    <a:pt x="15806" y="17086"/>
                  </a:cubicBezTo>
                  <a:cubicBezTo>
                    <a:pt x="16475" y="16873"/>
                    <a:pt x="17478" y="16234"/>
                    <a:pt x="17478" y="15049"/>
                  </a:cubicBezTo>
                  <a:cubicBezTo>
                    <a:pt x="17478" y="14502"/>
                    <a:pt x="17235" y="14016"/>
                    <a:pt x="16779" y="13560"/>
                  </a:cubicBezTo>
                  <a:cubicBezTo>
                    <a:pt x="17174" y="11949"/>
                    <a:pt x="18694" y="9061"/>
                    <a:pt x="19605" y="8453"/>
                  </a:cubicBezTo>
                  <a:cubicBezTo>
                    <a:pt x="20305" y="7967"/>
                    <a:pt x="21642" y="7541"/>
                    <a:pt x="22767" y="7177"/>
                  </a:cubicBezTo>
                  <a:cubicBezTo>
                    <a:pt x="23557" y="6903"/>
                    <a:pt x="24256" y="6721"/>
                    <a:pt x="24682" y="6477"/>
                  </a:cubicBezTo>
                  <a:cubicBezTo>
                    <a:pt x="25137" y="6265"/>
                    <a:pt x="25776" y="5839"/>
                    <a:pt x="25958" y="5079"/>
                  </a:cubicBezTo>
                  <a:cubicBezTo>
                    <a:pt x="26110" y="4502"/>
                    <a:pt x="25928" y="3833"/>
                    <a:pt x="25441" y="3043"/>
                  </a:cubicBezTo>
                  <a:cubicBezTo>
                    <a:pt x="25350" y="2921"/>
                    <a:pt x="25229" y="2769"/>
                    <a:pt x="25168" y="2617"/>
                  </a:cubicBezTo>
                  <a:cubicBezTo>
                    <a:pt x="24107" y="1202"/>
                    <a:pt x="23415" y="431"/>
                    <a:pt x="22463" y="431"/>
                  </a:cubicBezTo>
                  <a:cubicBezTo>
                    <a:pt x="22105" y="431"/>
                    <a:pt x="21711" y="539"/>
                    <a:pt x="21247" y="763"/>
                  </a:cubicBezTo>
                  <a:cubicBezTo>
                    <a:pt x="20457" y="1128"/>
                    <a:pt x="19818" y="1523"/>
                    <a:pt x="19149" y="1888"/>
                  </a:cubicBezTo>
                  <a:cubicBezTo>
                    <a:pt x="18633" y="2192"/>
                    <a:pt x="18146" y="2496"/>
                    <a:pt x="17599" y="2769"/>
                  </a:cubicBezTo>
                  <a:cubicBezTo>
                    <a:pt x="17361" y="2893"/>
                    <a:pt x="17091" y="2945"/>
                    <a:pt x="16795" y="2945"/>
                  </a:cubicBezTo>
                  <a:cubicBezTo>
                    <a:pt x="16074" y="2945"/>
                    <a:pt x="15195" y="2637"/>
                    <a:pt x="14225" y="2313"/>
                  </a:cubicBezTo>
                  <a:cubicBezTo>
                    <a:pt x="13526" y="2070"/>
                    <a:pt x="12827" y="1857"/>
                    <a:pt x="12067" y="1675"/>
                  </a:cubicBezTo>
                  <a:cubicBezTo>
                    <a:pt x="10730" y="1371"/>
                    <a:pt x="9484" y="1280"/>
                    <a:pt x="8602" y="1280"/>
                  </a:cubicBezTo>
                  <a:cubicBezTo>
                    <a:pt x="8359" y="763"/>
                    <a:pt x="7994" y="368"/>
                    <a:pt x="7417" y="155"/>
                  </a:cubicBezTo>
                  <a:cubicBezTo>
                    <a:pt x="7138" y="48"/>
                    <a:pt x="6878" y="1"/>
                    <a:pt x="6637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6" name="Google Shape;2176;p34"/>
            <p:cNvSpPr/>
            <p:nvPr/>
          </p:nvSpPr>
          <p:spPr>
            <a:xfrm>
              <a:off x="3832700" y="896425"/>
              <a:ext cx="172050" cy="51750"/>
            </a:xfrm>
            <a:custGeom>
              <a:rect b="b" l="l" r="r" t="t"/>
              <a:pathLst>
                <a:path extrusionOk="0" h="2070" w="6882">
                  <a:moveTo>
                    <a:pt x="445" y="0"/>
                  </a:moveTo>
                  <a:cubicBezTo>
                    <a:pt x="174" y="0"/>
                    <a:pt x="0" y="338"/>
                    <a:pt x="232" y="569"/>
                  </a:cubicBezTo>
                  <a:cubicBezTo>
                    <a:pt x="512" y="826"/>
                    <a:pt x="829" y="975"/>
                    <a:pt x="1167" y="975"/>
                  </a:cubicBezTo>
                  <a:cubicBezTo>
                    <a:pt x="1269" y="975"/>
                    <a:pt x="1373" y="962"/>
                    <a:pt x="1478" y="934"/>
                  </a:cubicBezTo>
                  <a:cubicBezTo>
                    <a:pt x="1804" y="1585"/>
                    <a:pt x="2491" y="1983"/>
                    <a:pt x="3168" y="1983"/>
                  </a:cubicBezTo>
                  <a:cubicBezTo>
                    <a:pt x="3566" y="1983"/>
                    <a:pt x="3960" y="1845"/>
                    <a:pt x="4274" y="1542"/>
                  </a:cubicBezTo>
                  <a:cubicBezTo>
                    <a:pt x="4658" y="1848"/>
                    <a:pt x="5250" y="2070"/>
                    <a:pt x="5770" y="2070"/>
                  </a:cubicBezTo>
                  <a:cubicBezTo>
                    <a:pt x="6281" y="2070"/>
                    <a:pt x="6722" y="1856"/>
                    <a:pt x="6828" y="1299"/>
                  </a:cubicBezTo>
                  <a:cubicBezTo>
                    <a:pt x="6881" y="1049"/>
                    <a:pt x="6673" y="893"/>
                    <a:pt x="6480" y="893"/>
                  </a:cubicBezTo>
                  <a:cubicBezTo>
                    <a:pt x="6344" y="893"/>
                    <a:pt x="6215" y="971"/>
                    <a:pt x="6189" y="1147"/>
                  </a:cubicBezTo>
                  <a:cubicBezTo>
                    <a:pt x="6150" y="1342"/>
                    <a:pt x="5986" y="1415"/>
                    <a:pt x="5774" y="1415"/>
                  </a:cubicBezTo>
                  <a:cubicBezTo>
                    <a:pt x="5328" y="1415"/>
                    <a:pt x="4672" y="1089"/>
                    <a:pt x="4548" y="903"/>
                  </a:cubicBezTo>
                  <a:cubicBezTo>
                    <a:pt x="4478" y="815"/>
                    <a:pt x="4366" y="748"/>
                    <a:pt x="4256" y="748"/>
                  </a:cubicBezTo>
                  <a:cubicBezTo>
                    <a:pt x="4175" y="748"/>
                    <a:pt x="4095" y="783"/>
                    <a:pt x="4031" y="873"/>
                  </a:cubicBezTo>
                  <a:cubicBezTo>
                    <a:pt x="3789" y="1201"/>
                    <a:pt x="3454" y="1349"/>
                    <a:pt x="3123" y="1349"/>
                  </a:cubicBezTo>
                  <a:cubicBezTo>
                    <a:pt x="2627" y="1349"/>
                    <a:pt x="2141" y="1013"/>
                    <a:pt x="1995" y="447"/>
                  </a:cubicBezTo>
                  <a:cubicBezTo>
                    <a:pt x="1954" y="285"/>
                    <a:pt x="1833" y="204"/>
                    <a:pt x="1702" y="204"/>
                  </a:cubicBezTo>
                  <a:cubicBezTo>
                    <a:pt x="1637" y="204"/>
                    <a:pt x="1569" y="225"/>
                    <a:pt x="1508" y="265"/>
                  </a:cubicBezTo>
                  <a:cubicBezTo>
                    <a:pt x="1394" y="317"/>
                    <a:pt x="1287" y="341"/>
                    <a:pt x="1188" y="341"/>
                  </a:cubicBezTo>
                  <a:cubicBezTo>
                    <a:pt x="998" y="341"/>
                    <a:pt x="838" y="253"/>
                    <a:pt x="718" y="113"/>
                  </a:cubicBezTo>
                  <a:cubicBezTo>
                    <a:pt x="624" y="33"/>
                    <a:pt x="530" y="0"/>
                    <a:pt x="445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7" name="Google Shape;2177;p34"/>
            <p:cNvSpPr/>
            <p:nvPr/>
          </p:nvSpPr>
          <p:spPr>
            <a:xfrm>
              <a:off x="3756325" y="561625"/>
              <a:ext cx="106500" cy="96050"/>
            </a:xfrm>
            <a:custGeom>
              <a:rect b="b" l="l" r="r" t="t"/>
              <a:pathLst>
                <a:path extrusionOk="0" h="3842" w="4260">
                  <a:moveTo>
                    <a:pt x="1133" y="0"/>
                  </a:moveTo>
                  <a:cubicBezTo>
                    <a:pt x="818" y="0"/>
                    <a:pt x="486" y="147"/>
                    <a:pt x="186" y="496"/>
                  </a:cubicBezTo>
                  <a:cubicBezTo>
                    <a:pt x="0" y="705"/>
                    <a:pt x="242" y="1022"/>
                    <a:pt x="488" y="1022"/>
                  </a:cubicBezTo>
                  <a:cubicBezTo>
                    <a:pt x="564" y="1022"/>
                    <a:pt x="639" y="992"/>
                    <a:pt x="703" y="921"/>
                  </a:cubicBezTo>
                  <a:cubicBezTo>
                    <a:pt x="840" y="759"/>
                    <a:pt x="991" y="690"/>
                    <a:pt x="1136" y="690"/>
                  </a:cubicBezTo>
                  <a:cubicBezTo>
                    <a:pt x="1508" y="690"/>
                    <a:pt x="1841" y="1140"/>
                    <a:pt x="1797" y="1620"/>
                  </a:cubicBezTo>
                  <a:cubicBezTo>
                    <a:pt x="1742" y="1843"/>
                    <a:pt x="1915" y="1989"/>
                    <a:pt x="2155" y="1989"/>
                  </a:cubicBezTo>
                  <a:cubicBezTo>
                    <a:pt x="2177" y="1989"/>
                    <a:pt x="2200" y="1988"/>
                    <a:pt x="2223" y="1985"/>
                  </a:cubicBezTo>
                  <a:cubicBezTo>
                    <a:pt x="2266" y="1978"/>
                    <a:pt x="2308" y="1974"/>
                    <a:pt x="2350" y="1974"/>
                  </a:cubicBezTo>
                  <a:cubicBezTo>
                    <a:pt x="2986" y="1974"/>
                    <a:pt x="3449" y="2811"/>
                    <a:pt x="3135" y="3353"/>
                  </a:cubicBezTo>
                  <a:cubicBezTo>
                    <a:pt x="2992" y="3618"/>
                    <a:pt x="3205" y="3842"/>
                    <a:pt x="3433" y="3842"/>
                  </a:cubicBezTo>
                  <a:cubicBezTo>
                    <a:pt x="3546" y="3842"/>
                    <a:pt x="3663" y="3787"/>
                    <a:pt x="3743" y="3657"/>
                  </a:cubicBezTo>
                  <a:cubicBezTo>
                    <a:pt x="4260" y="2684"/>
                    <a:pt x="3469" y="1468"/>
                    <a:pt x="2436" y="1347"/>
                  </a:cubicBezTo>
                  <a:cubicBezTo>
                    <a:pt x="2354" y="612"/>
                    <a:pt x="1779" y="0"/>
                    <a:pt x="1133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78" name="Google Shape;2178;p34"/>
          <p:cNvSpPr/>
          <p:nvPr/>
        </p:nvSpPr>
        <p:spPr>
          <a:xfrm>
            <a:off x="446450" y="452825"/>
            <a:ext cx="595000" cy="522025"/>
          </a:xfrm>
          <a:custGeom>
            <a:rect b="b" l="l" r="r" t="t"/>
            <a:pathLst>
              <a:path extrusionOk="0" h="20881" w="23800">
                <a:moveTo>
                  <a:pt x="2269" y="573"/>
                </a:moveTo>
                <a:cubicBezTo>
                  <a:pt x="3060" y="573"/>
                  <a:pt x="3955" y="1154"/>
                  <a:pt x="4559" y="1507"/>
                </a:cubicBezTo>
                <a:cubicBezTo>
                  <a:pt x="5289" y="1962"/>
                  <a:pt x="5958" y="2479"/>
                  <a:pt x="6596" y="3026"/>
                </a:cubicBezTo>
                <a:cubicBezTo>
                  <a:pt x="6669" y="3078"/>
                  <a:pt x="6745" y="3102"/>
                  <a:pt x="6817" y="3102"/>
                </a:cubicBezTo>
                <a:cubicBezTo>
                  <a:pt x="6957" y="3102"/>
                  <a:pt x="7083" y="3014"/>
                  <a:pt x="7143" y="2874"/>
                </a:cubicBezTo>
                <a:cubicBezTo>
                  <a:pt x="7300" y="2455"/>
                  <a:pt x="7548" y="1719"/>
                  <a:pt x="8042" y="1719"/>
                </a:cubicBezTo>
                <a:cubicBezTo>
                  <a:pt x="8121" y="1719"/>
                  <a:pt x="8206" y="1738"/>
                  <a:pt x="8298" y="1780"/>
                </a:cubicBezTo>
                <a:cubicBezTo>
                  <a:pt x="8906" y="2084"/>
                  <a:pt x="9301" y="2844"/>
                  <a:pt x="9666" y="3361"/>
                </a:cubicBezTo>
                <a:cubicBezTo>
                  <a:pt x="10335" y="4455"/>
                  <a:pt x="10791" y="5792"/>
                  <a:pt x="11642" y="6735"/>
                </a:cubicBezTo>
                <a:cubicBezTo>
                  <a:pt x="11703" y="6796"/>
                  <a:pt x="11779" y="6823"/>
                  <a:pt x="11856" y="6823"/>
                </a:cubicBezTo>
                <a:cubicBezTo>
                  <a:pt x="11970" y="6823"/>
                  <a:pt x="12086" y="6764"/>
                  <a:pt x="12158" y="6674"/>
                </a:cubicBezTo>
                <a:cubicBezTo>
                  <a:pt x="12386" y="6242"/>
                  <a:pt x="12715" y="5708"/>
                  <a:pt x="13159" y="5708"/>
                </a:cubicBezTo>
                <a:cubicBezTo>
                  <a:pt x="13309" y="5708"/>
                  <a:pt x="13472" y="5768"/>
                  <a:pt x="13648" y="5914"/>
                </a:cubicBezTo>
                <a:cubicBezTo>
                  <a:pt x="14164" y="6370"/>
                  <a:pt x="14438" y="7160"/>
                  <a:pt x="14651" y="7798"/>
                </a:cubicBezTo>
                <a:cubicBezTo>
                  <a:pt x="15016" y="8801"/>
                  <a:pt x="14924" y="9896"/>
                  <a:pt x="15502" y="10777"/>
                </a:cubicBezTo>
                <a:cubicBezTo>
                  <a:pt x="15571" y="10863"/>
                  <a:pt x="15679" y="10920"/>
                  <a:pt x="15787" y="10920"/>
                </a:cubicBezTo>
                <a:cubicBezTo>
                  <a:pt x="15870" y="10920"/>
                  <a:pt x="15953" y="10887"/>
                  <a:pt x="16019" y="10808"/>
                </a:cubicBezTo>
                <a:cubicBezTo>
                  <a:pt x="16140" y="10656"/>
                  <a:pt x="16262" y="10595"/>
                  <a:pt x="16383" y="10382"/>
                </a:cubicBezTo>
                <a:cubicBezTo>
                  <a:pt x="16583" y="10043"/>
                  <a:pt x="16796" y="9546"/>
                  <a:pt x="17099" y="9546"/>
                </a:cubicBezTo>
                <a:cubicBezTo>
                  <a:pt x="17257" y="9546"/>
                  <a:pt x="17441" y="9682"/>
                  <a:pt x="17660" y="10048"/>
                </a:cubicBezTo>
                <a:cubicBezTo>
                  <a:pt x="18359" y="11142"/>
                  <a:pt x="18420" y="12571"/>
                  <a:pt x="18754" y="13817"/>
                </a:cubicBezTo>
                <a:cubicBezTo>
                  <a:pt x="19271" y="15397"/>
                  <a:pt x="20365" y="16887"/>
                  <a:pt x="21885" y="17586"/>
                </a:cubicBezTo>
                <a:cubicBezTo>
                  <a:pt x="21827" y="17588"/>
                  <a:pt x="21769" y="17589"/>
                  <a:pt x="21712" y="17589"/>
                </a:cubicBezTo>
                <a:cubicBezTo>
                  <a:pt x="20009" y="17589"/>
                  <a:pt x="18341" y="16737"/>
                  <a:pt x="16900" y="15914"/>
                </a:cubicBezTo>
                <a:cubicBezTo>
                  <a:pt x="15076" y="14789"/>
                  <a:pt x="13557" y="13361"/>
                  <a:pt x="12189" y="11750"/>
                </a:cubicBezTo>
                <a:cubicBezTo>
                  <a:pt x="10821" y="10139"/>
                  <a:pt x="9636" y="8346"/>
                  <a:pt x="8328" y="6704"/>
                </a:cubicBezTo>
                <a:cubicBezTo>
                  <a:pt x="7265" y="5367"/>
                  <a:pt x="6292" y="3665"/>
                  <a:pt x="4529" y="3300"/>
                </a:cubicBezTo>
                <a:cubicBezTo>
                  <a:pt x="4501" y="3294"/>
                  <a:pt x="4474" y="3291"/>
                  <a:pt x="4448" y="3291"/>
                </a:cubicBezTo>
                <a:cubicBezTo>
                  <a:pt x="4086" y="3291"/>
                  <a:pt x="3980" y="3853"/>
                  <a:pt x="4377" y="3938"/>
                </a:cubicBezTo>
                <a:cubicBezTo>
                  <a:pt x="5471" y="4212"/>
                  <a:pt x="6140" y="5002"/>
                  <a:pt x="6809" y="5883"/>
                </a:cubicBezTo>
                <a:cubicBezTo>
                  <a:pt x="7447" y="6704"/>
                  <a:pt x="8116" y="7555"/>
                  <a:pt x="8784" y="8376"/>
                </a:cubicBezTo>
                <a:cubicBezTo>
                  <a:pt x="10031" y="10048"/>
                  <a:pt x="11246" y="11750"/>
                  <a:pt x="12645" y="13270"/>
                </a:cubicBezTo>
                <a:cubicBezTo>
                  <a:pt x="14043" y="14789"/>
                  <a:pt x="15684" y="16066"/>
                  <a:pt x="17508" y="17039"/>
                </a:cubicBezTo>
                <a:cubicBezTo>
                  <a:pt x="18781" y="17733"/>
                  <a:pt x="20218" y="18289"/>
                  <a:pt x="21690" y="18289"/>
                </a:cubicBezTo>
                <a:cubicBezTo>
                  <a:pt x="21765" y="18289"/>
                  <a:pt x="21840" y="18288"/>
                  <a:pt x="21915" y="18285"/>
                </a:cubicBezTo>
                <a:lnTo>
                  <a:pt x="21915" y="18285"/>
                </a:lnTo>
                <a:cubicBezTo>
                  <a:pt x="21642" y="18498"/>
                  <a:pt x="21338" y="18680"/>
                  <a:pt x="21095" y="18862"/>
                </a:cubicBezTo>
                <a:cubicBezTo>
                  <a:pt x="20122" y="19440"/>
                  <a:pt x="19119" y="19865"/>
                  <a:pt x="18055" y="20109"/>
                </a:cubicBezTo>
                <a:cubicBezTo>
                  <a:pt x="17867" y="20166"/>
                  <a:pt x="17090" y="20265"/>
                  <a:pt x="16335" y="20265"/>
                </a:cubicBezTo>
                <a:cubicBezTo>
                  <a:pt x="15501" y="20265"/>
                  <a:pt x="14694" y="20144"/>
                  <a:pt x="14742" y="19713"/>
                </a:cubicBezTo>
                <a:cubicBezTo>
                  <a:pt x="14803" y="19136"/>
                  <a:pt x="15806" y="18558"/>
                  <a:pt x="16171" y="18254"/>
                </a:cubicBezTo>
                <a:cubicBezTo>
                  <a:pt x="16444" y="18042"/>
                  <a:pt x="16171" y="17738"/>
                  <a:pt x="15927" y="17677"/>
                </a:cubicBezTo>
                <a:cubicBezTo>
                  <a:pt x="15668" y="17666"/>
                  <a:pt x="15412" y="17664"/>
                  <a:pt x="15159" y="17664"/>
                </a:cubicBezTo>
                <a:cubicBezTo>
                  <a:pt x="14992" y="17664"/>
                  <a:pt x="14826" y="17665"/>
                  <a:pt x="14661" y="17665"/>
                </a:cubicBezTo>
                <a:cubicBezTo>
                  <a:pt x="13675" y="17665"/>
                  <a:pt x="12727" y="17631"/>
                  <a:pt x="11763" y="17160"/>
                </a:cubicBezTo>
                <a:cubicBezTo>
                  <a:pt x="11095" y="16826"/>
                  <a:pt x="10547" y="16157"/>
                  <a:pt x="11307" y="15549"/>
                </a:cubicBezTo>
                <a:cubicBezTo>
                  <a:pt x="11733" y="15215"/>
                  <a:pt x="12310" y="15063"/>
                  <a:pt x="12797" y="14850"/>
                </a:cubicBezTo>
                <a:cubicBezTo>
                  <a:pt x="13101" y="14698"/>
                  <a:pt x="12918" y="14242"/>
                  <a:pt x="12614" y="14242"/>
                </a:cubicBezTo>
                <a:cubicBezTo>
                  <a:pt x="12275" y="14242"/>
                  <a:pt x="11939" y="14246"/>
                  <a:pt x="11607" y="14246"/>
                </a:cubicBezTo>
                <a:cubicBezTo>
                  <a:pt x="10333" y="14246"/>
                  <a:pt x="9108" y="14189"/>
                  <a:pt x="7903" y="13634"/>
                </a:cubicBezTo>
                <a:cubicBezTo>
                  <a:pt x="7447" y="13391"/>
                  <a:pt x="6201" y="12783"/>
                  <a:pt x="6687" y="12115"/>
                </a:cubicBezTo>
                <a:cubicBezTo>
                  <a:pt x="7052" y="11598"/>
                  <a:pt x="7933" y="11446"/>
                  <a:pt x="8511" y="11355"/>
                </a:cubicBezTo>
                <a:cubicBezTo>
                  <a:pt x="8845" y="11263"/>
                  <a:pt x="8784" y="10777"/>
                  <a:pt x="8480" y="10686"/>
                </a:cubicBezTo>
                <a:cubicBezTo>
                  <a:pt x="7113" y="10352"/>
                  <a:pt x="5502" y="10382"/>
                  <a:pt x="4377" y="9440"/>
                </a:cubicBezTo>
                <a:cubicBezTo>
                  <a:pt x="3952" y="9105"/>
                  <a:pt x="3070" y="8194"/>
                  <a:pt x="3344" y="7555"/>
                </a:cubicBezTo>
                <a:cubicBezTo>
                  <a:pt x="3512" y="7185"/>
                  <a:pt x="3923" y="7085"/>
                  <a:pt x="4349" y="7085"/>
                </a:cubicBezTo>
                <a:cubicBezTo>
                  <a:pt x="4692" y="7085"/>
                  <a:pt x="5045" y="7150"/>
                  <a:pt x="5289" y="7190"/>
                </a:cubicBezTo>
                <a:cubicBezTo>
                  <a:pt x="5320" y="7198"/>
                  <a:pt x="5349" y="7202"/>
                  <a:pt x="5376" y="7202"/>
                </a:cubicBezTo>
                <a:cubicBezTo>
                  <a:pt x="5676" y="7202"/>
                  <a:pt x="5780" y="6777"/>
                  <a:pt x="5502" y="6583"/>
                </a:cubicBezTo>
                <a:cubicBezTo>
                  <a:pt x="4286" y="5792"/>
                  <a:pt x="3070" y="4972"/>
                  <a:pt x="2158" y="3786"/>
                </a:cubicBezTo>
                <a:cubicBezTo>
                  <a:pt x="1611" y="3026"/>
                  <a:pt x="426" y="1203"/>
                  <a:pt x="1793" y="655"/>
                </a:cubicBezTo>
                <a:cubicBezTo>
                  <a:pt x="1945" y="598"/>
                  <a:pt x="2105" y="573"/>
                  <a:pt x="2269" y="573"/>
                </a:cubicBezTo>
                <a:close/>
                <a:moveTo>
                  <a:pt x="2189" y="1"/>
                </a:moveTo>
                <a:cubicBezTo>
                  <a:pt x="1792" y="1"/>
                  <a:pt x="1414" y="98"/>
                  <a:pt x="1094" y="351"/>
                </a:cubicBezTo>
                <a:cubicBezTo>
                  <a:pt x="0" y="1263"/>
                  <a:pt x="638" y="2722"/>
                  <a:pt x="1246" y="3695"/>
                </a:cubicBezTo>
                <a:cubicBezTo>
                  <a:pt x="1976" y="4880"/>
                  <a:pt x="3040" y="5762"/>
                  <a:pt x="4134" y="6522"/>
                </a:cubicBezTo>
                <a:cubicBezTo>
                  <a:pt x="3830" y="6552"/>
                  <a:pt x="3496" y="6643"/>
                  <a:pt x="3222" y="6765"/>
                </a:cubicBezTo>
                <a:cubicBezTo>
                  <a:pt x="2553" y="7160"/>
                  <a:pt x="2523" y="8042"/>
                  <a:pt x="2857" y="8649"/>
                </a:cubicBezTo>
                <a:cubicBezTo>
                  <a:pt x="3344" y="9501"/>
                  <a:pt x="4043" y="10200"/>
                  <a:pt x="4955" y="10564"/>
                </a:cubicBezTo>
                <a:cubicBezTo>
                  <a:pt x="5623" y="10868"/>
                  <a:pt x="6353" y="10990"/>
                  <a:pt x="7082" y="11112"/>
                </a:cubicBezTo>
                <a:cubicBezTo>
                  <a:pt x="6079" y="11567"/>
                  <a:pt x="5411" y="12388"/>
                  <a:pt x="6383" y="13422"/>
                </a:cubicBezTo>
                <a:cubicBezTo>
                  <a:pt x="7599" y="14668"/>
                  <a:pt x="9514" y="14881"/>
                  <a:pt x="11216" y="14881"/>
                </a:cubicBezTo>
                <a:cubicBezTo>
                  <a:pt x="10426" y="15367"/>
                  <a:pt x="9757" y="16096"/>
                  <a:pt x="10517" y="17039"/>
                </a:cubicBezTo>
                <a:cubicBezTo>
                  <a:pt x="11400" y="18216"/>
                  <a:pt x="12965" y="18286"/>
                  <a:pt x="14405" y="18286"/>
                </a:cubicBezTo>
                <a:cubicBezTo>
                  <a:pt x="14601" y="18286"/>
                  <a:pt x="14795" y="18285"/>
                  <a:pt x="14985" y="18285"/>
                </a:cubicBezTo>
                <a:cubicBezTo>
                  <a:pt x="14560" y="18619"/>
                  <a:pt x="14164" y="19014"/>
                  <a:pt x="14012" y="19501"/>
                </a:cubicBezTo>
                <a:cubicBezTo>
                  <a:pt x="13709" y="20504"/>
                  <a:pt x="15289" y="20747"/>
                  <a:pt x="15897" y="20838"/>
                </a:cubicBezTo>
                <a:cubicBezTo>
                  <a:pt x="16121" y="20867"/>
                  <a:pt x="16346" y="20881"/>
                  <a:pt x="16571" y="20881"/>
                </a:cubicBezTo>
                <a:cubicBezTo>
                  <a:pt x="17750" y="20881"/>
                  <a:pt x="18933" y="20507"/>
                  <a:pt x="20031" y="20048"/>
                </a:cubicBezTo>
                <a:cubicBezTo>
                  <a:pt x="21307" y="19470"/>
                  <a:pt x="22311" y="18619"/>
                  <a:pt x="23496" y="17920"/>
                </a:cubicBezTo>
                <a:cubicBezTo>
                  <a:pt x="23800" y="17707"/>
                  <a:pt x="23587" y="17343"/>
                  <a:pt x="23283" y="17312"/>
                </a:cubicBezTo>
                <a:cubicBezTo>
                  <a:pt x="23435" y="17312"/>
                  <a:pt x="22979" y="17251"/>
                  <a:pt x="22918" y="17221"/>
                </a:cubicBezTo>
                <a:cubicBezTo>
                  <a:pt x="22584" y="17160"/>
                  <a:pt x="22219" y="17008"/>
                  <a:pt x="21885" y="16856"/>
                </a:cubicBezTo>
                <a:cubicBezTo>
                  <a:pt x="20608" y="16188"/>
                  <a:pt x="19788" y="14941"/>
                  <a:pt x="19393" y="13604"/>
                </a:cubicBezTo>
                <a:cubicBezTo>
                  <a:pt x="19149" y="12753"/>
                  <a:pt x="18997" y="11841"/>
                  <a:pt x="18724" y="10960"/>
                </a:cubicBezTo>
                <a:cubicBezTo>
                  <a:pt x="18541" y="10352"/>
                  <a:pt x="18237" y="9470"/>
                  <a:pt x="17721" y="9105"/>
                </a:cubicBezTo>
                <a:cubicBezTo>
                  <a:pt x="17466" y="8931"/>
                  <a:pt x="17247" y="8858"/>
                  <a:pt x="17055" y="8858"/>
                </a:cubicBezTo>
                <a:cubicBezTo>
                  <a:pt x="16510" y="8858"/>
                  <a:pt x="16173" y="9440"/>
                  <a:pt x="15836" y="9956"/>
                </a:cubicBezTo>
                <a:cubicBezTo>
                  <a:pt x="15593" y="9318"/>
                  <a:pt x="15593" y="8528"/>
                  <a:pt x="15380" y="7890"/>
                </a:cubicBezTo>
                <a:cubicBezTo>
                  <a:pt x="15168" y="7130"/>
                  <a:pt x="14864" y="6218"/>
                  <a:pt x="14256" y="5640"/>
                </a:cubicBezTo>
                <a:cubicBezTo>
                  <a:pt x="13896" y="5269"/>
                  <a:pt x="13536" y="5115"/>
                  <a:pt x="13195" y="5115"/>
                </a:cubicBezTo>
                <a:cubicBezTo>
                  <a:pt x="12672" y="5115"/>
                  <a:pt x="12192" y="5478"/>
                  <a:pt x="11824" y="5975"/>
                </a:cubicBezTo>
                <a:cubicBezTo>
                  <a:pt x="11520" y="5519"/>
                  <a:pt x="11277" y="5002"/>
                  <a:pt x="11034" y="4485"/>
                </a:cubicBezTo>
                <a:cubicBezTo>
                  <a:pt x="10578" y="3665"/>
                  <a:pt x="10061" y="2783"/>
                  <a:pt x="9453" y="2084"/>
                </a:cubicBezTo>
                <a:cubicBezTo>
                  <a:pt x="9142" y="1576"/>
                  <a:pt x="8622" y="1041"/>
                  <a:pt x="8013" y="1041"/>
                </a:cubicBezTo>
                <a:cubicBezTo>
                  <a:pt x="7967" y="1041"/>
                  <a:pt x="7920" y="1044"/>
                  <a:pt x="7873" y="1051"/>
                </a:cubicBezTo>
                <a:cubicBezTo>
                  <a:pt x="7265" y="1111"/>
                  <a:pt x="6930" y="1689"/>
                  <a:pt x="6687" y="2266"/>
                </a:cubicBezTo>
                <a:cubicBezTo>
                  <a:pt x="5897" y="1658"/>
                  <a:pt x="5107" y="1051"/>
                  <a:pt x="4225" y="595"/>
                </a:cubicBezTo>
                <a:cubicBezTo>
                  <a:pt x="3643" y="304"/>
                  <a:pt x="2889" y="1"/>
                  <a:pt x="2189" y="1"/>
                </a:cubicBezTo>
                <a:close/>
              </a:path>
            </a:pathLst>
          </a:cu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9" name="Google Shape;2179;p34"/>
          <p:cNvSpPr/>
          <p:nvPr/>
        </p:nvSpPr>
        <p:spPr>
          <a:xfrm>
            <a:off x="-12" y="-181075"/>
            <a:ext cx="626950" cy="443725"/>
          </a:xfrm>
          <a:custGeom>
            <a:rect b="b" l="l" r="r" t="t"/>
            <a:pathLst>
              <a:path extrusionOk="0" h="17749" w="25078">
                <a:moveTo>
                  <a:pt x="10913" y="979"/>
                </a:moveTo>
                <a:cubicBezTo>
                  <a:pt x="11703" y="1435"/>
                  <a:pt x="12554" y="2073"/>
                  <a:pt x="12706" y="2803"/>
                </a:cubicBezTo>
                <a:cubicBezTo>
                  <a:pt x="12311" y="2955"/>
                  <a:pt x="11977" y="3259"/>
                  <a:pt x="11733" y="3684"/>
                </a:cubicBezTo>
                <a:cubicBezTo>
                  <a:pt x="11733" y="3563"/>
                  <a:pt x="11733" y="3502"/>
                  <a:pt x="11703" y="3380"/>
                </a:cubicBezTo>
                <a:cubicBezTo>
                  <a:pt x="11581" y="2590"/>
                  <a:pt x="11338" y="1708"/>
                  <a:pt x="10913" y="979"/>
                </a:cubicBezTo>
                <a:close/>
                <a:moveTo>
                  <a:pt x="13405" y="3343"/>
                </a:moveTo>
                <a:cubicBezTo>
                  <a:pt x="13569" y="3343"/>
                  <a:pt x="13735" y="3375"/>
                  <a:pt x="13892" y="3441"/>
                </a:cubicBezTo>
                <a:cubicBezTo>
                  <a:pt x="14499" y="3715"/>
                  <a:pt x="14743" y="4444"/>
                  <a:pt x="14469" y="5022"/>
                </a:cubicBezTo>
                <a:cubicBezTo>
                  <a:pt x="14296" y="5454"/>
                  <a:pt x="13878" y="5686"/>
                  <a:pt x="13442" y="5686"/>
                </a:cubicBezTo>
                <a:cubicBezTo>
                  <a:pt x="13265" y="5686"/>
                  <a:pt x="13086" y="5648"/>
                  <a:pt x="12919" y="5569"/>
                </a:cubicBezTo>
                <a:cubicBezTo>
                  <a:pt x="12341" y="5326"/>
                  <a:pt x="12098" y="4596"/>
                  <a:pt x="12341" y="4019"/>
                </a:cubicBezTo>
                <a:cubicBezTo>
                  <a:pt x="12541" y="3576"/>
                  <a:pt x="12966" y="3343"/>
                  <a:pt x="13405" y="3343"/>
                </a:cubicBezTo>
                <a:close/>
                <a:moveTo>
                  <a:pt x="16451" y="3546"/>
                </a:moveTo>
                <a:cubicBezTo>
                  <a:pt x="16613" y="3546"/>
                  <a:pt x="16776" y="3580"/>
                  <a:pt x="16931" y="3654"/>
                </a:cubicBezTo>
                <a:cubicBezTo>
                  <a:pt x="17539" y="3897"/>
                  <a:pt x="17782" y="4626"/>
                  <a:pt x="17509" y="5204"/>
                </a:cubicBezTo>
                <a:cubicBezTo>
                  <a:pt x="17329" y="5631"/>
                  <a:pt x="16883" y="5875"/>
                  <a:pt x="16430" y="5875"/>
                </a:cubicBezTo>
                <a:cubicBezTo>
                  <a:pt x="16270" y="5875"/>
                  <a:pt x="16109" y="5845"/>
                  <a:pt x="15958" y="5781"/>
                </a:cubicBezTo>
                <a:cubicBezTo>
                  <a:pt x="15351" y="5508"/>
                  <a:pt x="15138" y="4778"/>
                  <a:pt x="15381" y="4201"/>
                </a:cubicBezTo>
                <a:cubicBezTo>
                  <a:pt x="15581" y="3800"/>
                  <a:pt x="16009" y="3546"/>
                  <a:pt x="16451" y="3546"/>
                </a:cubicBezTo>
                <a:close/>
                <a:moveTo>
                  <a:pt x="10274" y="1161"/>
                </a:moveTo>
                <a:cubicBezTo>
                  <a:pt x="10761" y="2012"/>
                  <a:pt x="11095" y="3076"/>
                  <a:pt x="11126" y="4049"/>
                </a:cubicBezTo>
                <a:cubicBezTo>
                  <a:pt x="11186" y="4505"/>
                  <a:pt x="11065" y="5204"/>
                  <a:pt x="11217" y="5690"/>
                </a:cubicBezTo>
                <a:cubicBezTo>
                  <a:pt x="10913" y="5873"/>
                  <a:pt x="10639" y="6146"/>
                  <a:pt x="10487" y="6481"/>
                </a:cubicBezTo>
                <a:cubicBezTo>
                  <a:pt x="10274" y="6936"/>
                  <a:pt x="10274" y="7423"/>
                  <a:pt x="10426" y="7879"/>
                </a:cubicBezTo>
                <a:cubicBezTo>
                  <a:pt x="10062" y="7696"/>
                  <a:pt x="9606" y="7392"/>
                  <a:pt x="9211" y="6906"/>
                </a:cubicBezTo>
                <a:lnTo>
                  <a:pt x="9211" y="6876"/>
                </a:lnTo>
                <a:cubicBezTo>
                  <a:pt x="8998" y="6085"/>
                  <a:pt x="8967" y="5234"/>
                  <a:pt x="9241" y="4474"/>
                </a:cubicBezTo>
                <a:cubicBezTo>
                  <a:pt x="9393" y="4596"/>
                  <a:pt x="9575" y="4718"/>
                  <a:pt x="9727" y="4809"/>
                </a:cubicBezTo>
                <a:cubicBezTo>
                  <a:pt x="9802" y="4855"/>
                  <a:pt x="9888" y="4879"/>
                  <a:pt x="9970" y="4879"/>
                </a:cubicBezTo>
                <a:cubicBezTo>
                  <a:pt x="10154" y="4879"/>
                  <a:pt x="10317" y="4758"/>
                  <a:pt x="10274" y="4505"/>
                </a:cubicBezTo>
                <a:cubicBezTo>
                  <a:pt x="10062" y="3380"/>
                  <a:pt x="9970" y="2225"/>
                  <a:pt x="10274" y="1161"/>
                </a:cubicBezTo>
                <a:close/>
                <a:moveTo>
                  <a:pt x="5840" y="4945"/>
                </a:moveTo>
                <a:cubicBezTo>
                  <a:pt x="6366" y="4945"/>
                  <a:pt x="6891" y="5024"/>
                  <a:pt x="7417" y="5234"/>
                </a:cubicBezTo>
                <a:cubicBezTo>
                  <a:pt x="7904" y="6572"/>
                  <a:pt x="8694" y="7453"/>
                  <a:pt x="9393" y="7970"/>
                </a:cubicBezTo>
                <a:cubicBezTo>
                  <a:pt x="8879" y="8049"/>
                  <a:pt x="8364" y="8082"/>
                  <a:pt x="7850" y="8082"/>
                </a:cubicBezTo>
                <a:cubicBezTo>
                  <a:pt x="7179" y="8082"/>
                  <a:pt x="6508" y="8026"/>
                  <a:pt x="5837" y="7940"/>
                </a:cubicBezTo>
                <a:cubicBezTo>
                  <a:pt x="4408" y="7757"/>
                  <a:pt x="2919" y="7514"/>
                  <a:pt x="1551" y="7028"/>
                </a:cubicBezTo>
                <a:cubicBezTo>
                  <a:pt x="2615" y="6633"/>
                  <a:pt x="3891" y="6724"/>
                  <a:pt x="4986" y="6633"/>
                </a:cubicBezTo>
                <a:cubicBezTo>
                  <a:pt x="5290" y="6602"/>
                  <a:pt x="5320" y="6268"/>
                  <a:pt x="5168" y="6085"/>
                </a:cubicBezTo>
                <a:cubicBezTo>
                  <a:pt x="4894" y="5781"/>
                  <a:pt x="4742" y="5417"/>
                  <a:pt x="4682" y="5052"/>
                </a:cubicBezTo>
                <a:cubicBezTo>
                  <a:pt x="5068" y="4988"/>
                  <a:pt x="5454" y="4945"/>
                  <a:pt x="5840" y="4945"/>
                </a:cubicBezTo>
                <a:close/>
                <a:moveTo>
                  <a:pt x="12166" y="6083"/>
                </a:moveTo>
                <a:cubicBezTo>
                  <a:pt x="12324" y="6083"/>
                  <a:pt x="12487" y="6113"/>
                  <a:pt x="12645" y="6177"/>
                </a:cubicBezTo>
                <a:cubicBezTo>
                  <a:pt x="13253" y="6450"/>
                  <a:pt x="13496" y="7180"/>
                  <a:pt x="13223" y="7757"/>
                </a:cubicBezTo>
                <a:cubicBezTo>
                  <a:pt x="13023" y="8158"/>
                  <a:pt x="12594" y="8412"/>
                  <a:pt x="12153" y="8412"/>
                </a:cubicBezTo>
                <a:cubicBezTo>
                  <a:pt x="11991" y="8412"/>
                  <a:pt x="11827" y="8378"/>
                  <a:pt x="11673" y="8304"/>
                </a:cubicBezTo>
                <a:cubicBezTo>
                  <a:pt x="11065" y="8061"/>
                  <a:pt x="10822" y="7332"/>
                  <a:pt x="11095" y="6754"/>
                </a:cubicBezTo>
                <a:cubicBezTo>
                  <a:pt x="11297" y="6327"/>
                  <a:pt x="11716" y="6083"/>
                  <a:pt x="12166" y="6083"/>
                </a:cubicBezTo>
                <a:close/>
                <a:moveTo>
                  <a:pt x="18261" y="6272"/>
                </a:moveTo>
                <a:cubicBezTo>
                  <a:pt x="18439" y="6272"/>
                  <a:pt x="18618" y="6310"/>
                  <a:pt x="18785" y="6389"/>
                </a:cubicBezTo>
                <a:cubicBezTo>
                  <a:pt x="19332" y="6633"/>
                  <a:pt x="19606" y="7362"/>
                  <a:pt x="19332" y="7940"/>
                </a:cubicBezTo>
                <a:cubicBezTo>
                  <a:pt x="19155" y="8382"/>
                  <a:pt x="18720" y="8616"/>
                  <a:pt x="18274" y="8616"/>
                </a:cubicBezTo>
                <a:cubicBezTo>
                  <a:pt x="18107" y="8616"/>
                  <a:pt x="17939" y="8583"/>
                  <a:pt x="17782" y="8517"/>
                </a:cubicBezTo>
                <a:cubicBezTo>
                  <a:pt x="17174" y="8243"/>
                  <a:pt x="16961" y="7514"/>
                  <a:pt x="17205" y="6936"/>
                </a:cubicBezTo>
                <a:cubicBezTo>
                  <a:pt x="17399" y="6504"/>
                  <a:pt x="17824" y="6272"/>
                  <a:pt x="18261" y="6272"/>
                </a:cubicBezTo>
                <a:close/>
                <a:moveTo>
                  <a:pt x="15222" y="6313"/>
                </a:moveTo>
                <a:cubicBezTo>
                  <a:pt x="15381" y="6313"/>
                  <a:pt x="15540" y="6347"/>
                  <a:pt x="15685" y="6420"/>
                </a:cubicBezTo>
                <a:cubicBezTo>
                  <a:pt x="16262" y="6693"/>
                  <a:pt x="16536" y="7362"/>
                  <a:pt x="16262" y="7970"/>
                </a:cubicBezTo>
                <a:cubicBezTo>
                  <a:pt x="16064" y="8410"/>
                  <a:pt x="15643" y="8659"/>
                  <a:pt x="15206" y="8659"/>
                </a:cubicBezTo>
                <a:cubicBezTo>
                  <a:pt x="15040" y="8659"/>
                  <a:pt x="14872" y="8623"/>
                  <a:pt x="14712" y="8547"/>
                </a:cubicBezTo>
                <a:cubicBezTo>
                  <a:pt x="14104" y="8274"/>
                  <a:pt x="13861" y="7544"/>
                  <a:pt x="14135" y="6997"/>
                </a:cubicBezTo>
                <a:cubicBezTo>
                  <a:pt x="14336" y="6573"/>
                  <a:pt x="14782" y="6313"/>
                  <a:pt x="15222" y="6313"/>
                </a:cubicBezTo>
                <a:close/>
                <a:moveTo>
                  <a:pt x="1490" y="7696"/>
                </a:moveTo>
                <a:lnTo>
                  <a:pt x="1490" y="7696"/>
                </a:lnTo>
                <a:cubicBezTo>
                  <a:pt x="2858" y="8152"/>
                  <a:pt x="4256" y="8395"/>
                  <a:pt x="5685" y="8578"/>
                </a:cubicBezTo>
                <a:cubicBezTo>
                  <a:pt x="6376" y="8672"/>
                  <a:pt x="7074" y="8734"/>
                  <a:pt x="7773" y="8734"/>
                </a:cubicBezTo>
                <a:cubicBezTo>
                  <a:pt x="8427" y="8734"/>
                  <a:pt x="9081" y="8680"/>
                  <a:pt x="9727" y="8547"/>
                </a:cubicBezTo>
                <a:lnTo>
                  <a:pt x="9727" y="8547"/>
                </a:lnTo>
                <a:cubicBezTo>
                  <a:pt x="9484" y="8730"/>
                  <a:pt x="9302" y="8973"/>
                  <a:pt x="9180" y="9216"/>
                </a:cubicBezTo>
                <a:cubicBezTo>
                  <a:pt x="9150" y="9338"/>
                  <a:pt x="9089" y="9459"/>
                  <a:pt x="9089" y="9611"/>
                </a:cubicBezTo>
                <a:cubicBezTo>
                  <a:pt x="8390" y="10250"/>
                  <a:pt x="6961" y="10706"/>
                  <a:pt x="5928" y="10706"/>
                </a:cubicBezTo>
                <a:cubicBezTo>
                  <a:pt x="6080" y="10402"/>
                  <a:pt x="6262" y="10128"/>
                  <a:pt x="6505" y="9885"/>
                </a:cubicBezTo>
                <a:cubicBezTo>
                  <a:pt x="6688" y="9642"/>
                  <a:pt x="6505" y="9338"/>
                  <a:pt x="6201" y="9338"/>
                </a:cubicBezTo>
                <a:cubicBezTo>
                  <a:pt x="4560" y="9338"/>
                  <a:pt x="2797" y="8760"/>
                  <a:pt x="1490" y="7696"/>
                </a:cubicBezTo>
                <a:close/>
                <a:moveTo>
                  <a:pt x="10877" y="8814"/>
                </a:moveTo>
                <a:cubicBezTo>
                  <a:pt x="11044" y="8814"/>
                  <a:pt x="11212" y="8846"/>
                  <a:pt x="11369" y="8912"/>
                </a:cubicBezTo>
                <a:cubicBezTo>
                  <a:pt x="11673" y="9064"/>
                  <a:pt x="11855" y="9307"/>
                  <a:pt x="11977" y="9611"/>
                </a:cubicBezTo>
                <a:lnTo>
                  <a:pt x="11977" y="9642"/>
                </a:lnTo>
                <a:cubicBezTo>
                  <a:pt x="12037" y="9915"/>
                  <a:pt x="12037" y="10219"/>
                  <a:pt x="11916" y="10493"/>
                </a:cubicBezTo>
                <a:cubicBezTo>
                  <a:pt x="11743" y="10925"/>
                  <a:pt x="11324" y="11157"/>
                  <a:pt x="10889" y="11157"/>
                </a:cubicBezTo>
                <a:cubicBezTo>
                  <a:pt x="10712" y="11157"/>
                  <a:pt x="10533" y="11119"/>
                  <a:pt x="10366" y="11040"/>
                </a:cubicBezTo>
                <a:cubicBezTo>
                  <a:pt x="9910" y="10858"/>
                  <a:pt x="9667" y="10371"/>
                  <a:pt x="9697" y="9854"/>
                </a:cubicBezTo>
                <a:cubicBezTo>
                  <a:pt x="9727" y="9824"/>
                  <a:pt x="9727" y="9763"/>
                  <a:pt x="9727" y="9733"/>
                </a:cubicBezTo>
                <a:cubicBezTo>
                  <a:pt x="9727" y="9642"/>
                  <a:pt x="9758" y="9581"/>
                  <a:pt x="9788" y="9490"/>
                </a:cubicBezTo>
                <a:cubicBezTo>
                  <a:pt x="9987" y="9047"/>
                  <a:pt x="10429" y="8814"/>
                  <a:pt x="10877" y="8814"/>
                </a:cubicBezTo>
                <a:close/>
                <a:moveTo>
                  <a:pt x="13764" y="8926"/>
                </a:moveTo>
                <a:cubicBezTo>
                  <a:pt x="13925" y="8926"/>
                  <a:pt x="14092" y="8960"/>
                  <a:pt x="14256" y="9034"/>
                </a:cubicBezTo>
                <a:cubicBezTo>
                  <a:pt x="14621" y="9216"/>
                  <a:pt x="14895" y="9551"/>
                  <a:pt x="14925" y="9976"/>
                </a:cubicBezTo>
                <a:lnTo>
                  <a:pt x="14925" y="10189"/>
                </a:lnTo>
                <a:cubicBezTo>
                  <a:pt x="14925" y="10310"/>
                  <a:pt x="14895" y="10493"/>
                  <a:pt x="14834" y="10584"/>
                </a:cubicBezTo>
                <a:cubicBezTo>
                  <a:pt x="14636" y="11024"/>
                  <a:pt x="14199" y="11273"/>
                  <a:pt x="13753" y="11273"/>
                </a:cubicBezTo>
                <a:cubicBezTo>
                  <a:pt x="13583" y="11273"/>
                  <a:pt x="13413" y="11237"/>
                  <a:pt x="13253" y="11161"/>
                </a:cubicBezTo>
                <a:cubicBezTo>
                  <a:pt x="13010" y="11040"/>
                  <a:pt x="12767" y="10827"/>
                  <a:pt x="12645" y="10554"/>
                </a:cubicBezTo>
                <a:cubicBezTo>
                  <a:pt x="12645" y="10523"/>
                  <a:pt x="12706" y="10493"/>
                  <a:pt x="12706" y="10432"/>
                </a:cubicBezTo>
                <a:cubicBezTo>
                  <a:pt x="12645" y="10432"/>
                  <a:pt x="12706" y="10402"/>
                  <a:pt x="12706" y="10371"/>
                </a:cubicBezTo>
                <a:cubicBezTo>
                  <a:pt x="12706" y="10280"/>
                  <a:pt x="12736" y="10219"/>
                  <a:pt x="12736" y="10128"/>
                </a:cubicBezTo>
                <a:lnTo>
                  <a:pt x="12736" y="10098"/>
                </a:lnTo>
                <a:lnTo>
                  <a:pt x="12736" y="9794"/>
                </a:lnTo>
                <a:lnTo>
                  <a:pt x="12736" y="9702"/>
                </a:lnTo>
                <a:cubicBezTo>
                  <a:pt x="12736" y="9672"/>
                  <a:pt x="12736" y="9611"/>
                  <a:pt x="12706" y="9551"/>
                </a:cubicBezTo>
                <a:cubicBezTo>
                  <a:pt x="12928" y="9173"/>
                  <a:pt x="13328" y="8926"/>
                  <a:pt x="13764" y="8926"/>
                </a:cubicBezTo>
                <a:close/>
                <a:moveTo>
                  <a:pt x="16741" y="8855"/>
                </a:moveTo>
                <a:cubicBezTo>
                  <a:pt x="16919" y="8855"/>
                  <a:pt x="17098" y="8894"/>
                  <a:pt x="17265" y="8973"/>
                </a:cubicBezTo>
                <a:cubicBezTo>
                  <a:pt x="17600" y="9125"/>
                  <a:pt x="17813" y="9429"/>
                  <a:pt x="17904" y="9763"/>
                </a:cubicBezTo>
                <a:cubicBezTo>
                  <a:pt x="17904" y="9794"/>
                  <a:pt x="17873" y="9824"/>
                  <a:pt x="17873" y="9885"/>
                </a:cubicBezTo>
                <a:cubicBezTo>
                  <a:pt x="17813" y="9946"/>
                  <a:pt x="17813" y="9946"/>
                  <a:pt x="17813" y="9976"/>
                </a:cubicBezTo>
                <a:cubicBezTo>
                  <a:pt x="17813" y="10067"/>
                  <a:pt x="17782" y="10128"/>
                  <a:pt x="17782" y="10219"/>
                </a:cubicBezTo>
                <a:lnTo>
                  <a:pt x="17782" y="10250"/>
                </a:lnTo>
                <a:lnTo>
                  <a:pt x="17782" y="10432"/>
                </a:lnTo>
                <a:lnTo>
                  <a:pt x="17782" y="10523"/>
                </a:lnTo>
                <a:lnTo>
                  <a:pt x="17782" y="10645"/>
                </a:lnTo>
                <a:cubicBezTo>
                  <a:pt x="17600" y="11009"/>
                  <a:pt x="17205" y="11253"/>
                  <a:pt x="16810" y="11283"/>
                </a:cubicBezTo>
                <a:cubicBezTo>
                  <a:pt x="16749" y="11253"/>
                  <a:pt x="16718" y="11253"/>
                  <a:pt x="16688" y="11192"/>
                </a:cubicBezTo>
                <a:lnTo>
                  <a:pt x="16597" y="11131"/>
                </a:lnTo>
                <a:cubicBezTo>
                  <a:pt x="16536" y="11040"/>
                  <a:pt x="16414" y="11009"/>
                  <a:pt x="16354" y="10979"/>
                </a:cubicBezTo>
                <a:cubicBezTo>
                  <a:pt x="16262" y="10949"/>
                  <a:pt x="16141" y="10888"/>
                  <a:pt x="16050" y="10858"/>
                </a:cubicBezTo>
                <a:cubicBezTo>
                  <a:pt x="15989" y="10858"/>
                  <a:pt x="15958" y="10858"/>
                  <a:pt x="15958" y="10827"/>
                </a:cubicBezTo>
                <a:cubicBezTo>
                  <a:pt x="15928" y="10827"/>
                  <a:pt x="15898" y="10797"/>
                  <a:pt x="15837" y="10797"/>
                </a:cubicBezTo>
                <a:cubicBezTo>
                  <a:pt x="15685" y="10584"/>
                  <a:pt x="15624" y="10371"/>
                  <a:pt x="15594" y="10128"/>
                </a:cubicBezTo>
                <a:lnTo>
                  <a:pt x="15594" y="9976"/>
                </a:lnTo>
                <a:cubicBezTo>
                  <a:pt x="15594" y="9824"/>
                  <a:pt x="15624" y="9672"/>
                  <a:pt x="15685" y="9520"/>
                </a:cubicBezTo>
                <a:cubicBezTo>
                  <a:pt x="15879" y="9088"/>
                  <a:pt x="16304" y="8855"/>
                  <a:pt x="16741" y="8855"/>
                </a:cubicBezTo>
                <a:close/>
                <a:moveTo>
                  <a:pt x="19672" y="9231"/>
                </a:moveTo>
                <a:cubicBezTo>
                  <a:pt x="19835" y="9231"/>
                  <a:pt x="20000" y="9265"/>
                  <a:pt x="20153" y="9338"/>
                </a:cubicBezTo>
                <a:cubicBezTo>
                  <a:pt x="20700" y="9611"/>
                  <a:pt x="20943" y="10341"/>
                  <a:pt x="20670" y="10888"/>
                </a:cubicBezTo>
                <a:cubicBezTo>
                  <a:pt x="20472" y="11328"/>
                  <a:pt x="20050" y="11577"/>
                  <a:pt x="19614" y="11577"/>
                </a:cubicBezTo>
                <a:cubicBezTo>
                  <a:pt x="19448" y="11577"/>
                  <a:pt x="19279" y="11541"/>
                  <a:pt x="19120" y="11465"/>
                </a:cubicBezTo>
                <a:cubicBezTo>
                  <a:pt x="18785" y="11313"/>
                  <a:pt x="18512" y="11009"/>
                  <a:pt x="18481" y="10645"/>
                </a:cubicBezTo>
                <a:lnTo>
                  <a:pt x="18481" y="10584"/>
                </a:lnTo>
                <a:lnTo>
                  <a:pt x="18481" y="10432"/>
                </a:lnTo>
                <a:cubicBezTo>
                  <a:pt x="18481" y="10280"/>
                  <a:pt x="18512" y="10098"/>
                  <a:pt x="18572" y="9946"/>
                </a:cubicBezTo>
                <a:lnTo>
                  <a:pt x="18572" y="9915"/>
                </a:lnTo>
                <a:cubicBezTo>
                  <a:pt x="18773" y="9491"/>
                  <a:pt x="19220" y="9231"/>
                  <a:pt x="19672" y="9231"/>
                </a:cubicBezTo>
                <a:close/>
                <a:moveTo>
                  <a:pt x="15546" y="11463"/>
                </a:moveTo>
                <a:cubicBezTo>
                  <a:pt x="15572" y="11463"/>
                  <a:pt x="15598" y="11464"/>
                  <a:pt x="15624" y="11465"/>
                </a:cubicBezTo>
                <a:cubicBezTo>
                  <a:pt x="15776" y="11465"/>
                  <a:pt x="15928" y="11496"/>
                  <a:pt x="16019" y="11587"/>
                </a:cubicBezTo>
                <a:cubicBezTo>
                  <a:pt x="16171" y="11648"/>
                  <a:pt x="16293" y="11739"/>
                  <a:pt x="16384" y="11830"/>
                </a:cubicBezTo>
                <a:cubicBezTo>
                  <a:pt x="16536" y="11982"/>
                  <a:pt x="16597" y="12195"/>
                  <a:pt x="16688" y="12377"/>
                </a:cubicBezTo>
                <a:cubicBezTo>
                  <a:pt x="16688" y="12408"/>
                  <a:pt x="16658" y="12438"/>
                  <a:pt x="16658" y="12499"/>
                </a:cubicBezTo>
                <a:cubicBezTo>
                  <a:pt x="16658" y="12529"/>
                  <a:pt x="16597" y="12560"/>
                  <a:pt x="16597" y="12590"/>
                </a:cubicBezTo>
                <a:cubicBezTo>
                  <a:pt x="16566" y="12681"/>
                  <a:pt x="16566" y="12712"/>
                  <a:pt x="16566" y="12803"/>
                </a:cubicBezTo>
                <a:cubicBezTo>
                  <a:pt x="16566" y="12833"/>
                  <a:pt x="16536" y="12864"/>
                  <a:pt x="16536" y="12955"/>
                </a:cubicBezTo>
                <a:cubicBezTo>
                  <a:pt x="16536" y="13016"/>
                  <a:pt x="16506" y="13107"/>
                  <a:pt x="16506" y="13168"/>
                </a:cubicBezTo>
                <a:lnTo>
                  <a:pt x="16506" y="13289"/>
                </a:lnTo>
                <a:lnTo>
                  <a:pt x="16506" y="13441"/>
                </a:lnTo>
                <a:cubicBezTo>
                  <a:pt x="16277" y="13670"/>
                  <a:pt x="15935" y="13813"/>
                  <a:pt x="15567" y="13813"/>
                </a:cubicBezTo>
                <a:cubicBezTo>
                  <a:pt x="15396" y="13813"/>
                  <a:pt x="15220" y="13782"/>
                  <a:pt x="15047" y="13715"/>
                </a:cubicBezTo>
                <a:cubicBezTo>
                  <a:pt x="14439" y="13441"/>
                  <a:pt x="14226" y="12712"/>
                  <a:pt x="14469" y="12134"/>
                </a:cubicBezTo>
                <a:cubicBezTo>
                  <a:pt x="14642" y="11730"/>
                  <a:pt x="15062" y="11463"/>
                  <a:pt x="15546" y="11463"/>
                </a:cubicBezTo>
                <a:close/>
                <a:moveTo>
                  <a:pt x="9587" y="11591"/>
                </a:moveTo>
                <a:cubicBezTo>
                  <a:pt x="9760" y="11591"/>
                  <a:pt x="9934" y="11630"/>
                  <a:pt x="10092" y="11709"/>
                </a:cubicBezTo>
                <a:cubicBezTo>
                  <a:pt x="10366" y="11800"/>
                  <a:pt x="10548" y="12043"/>
                  <a:pt x="10670" y="12316"/>
                </a:cubicBezTo>
                <a:cubicBezTo>
                  <a:pt x="10670" y="12347"/>
                  <a:pt x="10639" y="12377"/>
                  <a:pt x="10639" y="12408"/>
                </a:cubicBezTo>
                <a:cubicBezTo>
                  <a:pt x="10639" y="12468"/>
                  <a:pt x="10639" y="12499"/>
                  <a:pt x="10609" y="12499"/>
                </a:cubicBezTo>
                <a:cubicBezTo>
                  <a:pt x="10609" y="12620"/>
                  <a:pt x="10578" y="12681"/>
                  <a:pt x="10578" y="12803"/>
                </a:cubicBezTo>
                <a:lnTo>
                  <a:pt x="10578" y="12833"/>
                </a:lnTo>
                <a:lnTo>
                  <a:pt x="10578" y="13107"/>
                </a:lnTo>
                <a:lnTo>
                  <a:pt x="10578" y="13228"/>
                </a:lnTo>
                <a:cubicBezTo>
                  <a:pt x="10578" y="13259"/>
                  <a:pt x="10578" y="13289"/>
                  <a:pt x="10609" y="13320"/>
                </a:cubicBezTo>
                <a:cubicBezTo>
                  <a:pt x="10389" y="13736"/>
                  <a:pt x="9996" y="13979"/>
                  <a:pt x="9565" y="13979"/>
                </a:cubicBezTo>
                <a:cubicBezTo>
                  <a:pt x="9399" y="13979"/>
                  <a:pt x="9228" y="13943"/>
                  <a:pt x="9059" y="13867"/>
                </a:cubicBezTo>
                <a:cubicBezTo>
                  <a:pt x="8511" y="13563"/>
                  <a:pt x="8238" y="12864"/>
                  <a:pt x="8542" y="12256"/>
                </a:cubicBezTo>
                <a:cubicBezTo>
                  <a:pt x="8736" y="11824"/>
                  <a:pt x="9161" y="11591"/>
                  <a:pt x="9587" y="11591"/>
                </a:cubicBezTo>
                <a:close/>
                <a:moveTo>
                  <a:pt x="12397" y="11701"/>
                </a:moveTo>
                <a:cubicBezTo>
                  <a:pt x="12564" y="11701"/>
                  <a:pt x="12732" y="11734"/>
                  <a:pt x="12888" y="11800"/>
                </a:cubicBezTo>
                <a:cubicBezTo>
                  <a:pt x="13557" y="12104"/>
                  <a:pt x="13800" y="12985"/>
                  <a:pt x="13314" y="13624"/>
                </a:cubicBezTo>
                <a:cubicBezTo>
                  <a:pt x="13223" y="13775"/>
                  <a:pt x="13010" y="13927"/>
                  <a:pt x="12767" y="14019"/>
                </a:cubicBezTo>
                <a:cubicBezTo>
                  <a:pt x="12676" y="14039"/>
                  <a:pt x="12581" y="14049"/>
                  <a:pt x="12487" y="14049"/>
                </a:cubicBezTo>
                <a:cubicBezTo>
                  <a:pt x="12297" y="14049"/>
                  <a:pt x="12108" y="14009"/>
                  <a:pt x="11946" y="13927"/>
                </a:cubicBezTo>
                <a:cubicBezTo>
                  <a:pt x="11612" y="13775"/>
                  <a:pt x="11399" y="13563"/>
                  <a:pt x="11277" y="13228"/>
                </a:cubicBezTo>
                <a:cubicBezTo>
                  <a:pt x="11217" y="12955"/>
                  <a:pt x="11217" y="12681"/>
                  <a:pt x="11338" y="12408"/>
                </a:cubicBezTo>
                <a:lnTo>
                  <a:pt x="11338" y="12377"/>
                </a:lnTo>
                <a:cubicBezTo>
                  <a:pt x="11515" y="11934"/>
                  <a:pt x="11951" y="11701"/>
                  <a:pt x="12397" y="11701"/>
                </a:cubicBezTo>
                <a:close/>
                <a:moveTo>
                  <a:pt x="21462" y="11736"/>
                </a:moveTo>
                <a:cubicBezTo>
                  <a:pt x="21618" y="11736"/>
                  <a:pt x="21773" y="11767"/>
                  <a:pt x="21916" y="11830"/>
                </a:cubicBezTo>
                <a:cubicBezTo>
                  <a:pt x="22494" y="12104"/>
                  <a:pt x="22767" y="12833"/>
                  <a:pt x="22494" y="13411"/>
                </a:cubicBezTo>
                <a:cubicBezTo>
                  <a:pt x="22294" y="13854"/>
                  <a:pt x="21869" y="14087"/>
                  <a:pt x="21430" y="14087"/>
                </a:cubicBezTo>
                <a:cubicBezTo>
                  <a:pt x="21266" y="14087"/>
                  <a:pt x="21100" y="14054"/>
                  <a:pt x="20943" y="13988"/>
                </a:cubicBezTo>
                <a:cubicBezTo>
                  <a:pt x="20335" y="13715"/>
                  <a:pt x="20092" y="12985"/>
                  <a:pt x="20366" y="12408"/>
                </a:cubicBezTo>
                <a:cubicBezTo>
                  <a:pt x="20568" y="11981"/>
                  <a:pt x="21020" y="11736"/>
                  <a:pt x="21462" y="11736"/>
                </a:cubicBezTo>
                <a:close/>
                <a:moveTo>
                  <a:pt x="16718" y="14049"/>
                </a:moveTo>
                <a:cubicBezTo>
                  <a:pt x="16718" y="14049"/>
                  <a:pt x="16718" y="14079"/>
                  <a:pt x="16749" y="14079"/>
                </a:cubicBezTo>
                <a:cubicBezTo>
                  <a:pt x="16718" y="14079"/>
                  <a:pt x="16688" y="14079"/>
                  <a:pt x="16627" y="14140"/>
                </a:cubicBezTo>
                <a:cubicBezTo>
                  <a:pt x="16658" y="14079"/>
                  <a:pt x="16688" y="14079"/>
                  <a:pt x="16718" y="14049"/>
                </a:cubicBezTo>
                <a:close/>
                <a:moveTo>
                  <a:pt x="18333" y="11989"/>
                </a:moveTo>
                <a:cubicBezTo>
                  <a:pt x="18495" y="11989"/>
                  <a:pt x="18659" y="12025"/>
                  <a:pt x="18816" y="12104"/>
                </a:cubicBezTo>
                <a:cubicBezTo>
                  <a:pt x="19424" y="12377"/>
                  <a:pt x="19697" y="13076"/>
                  <a:pt x="19424" y="13654"/>
                </a:cubicBezTo>
                <a:cubicBezTo>
                  <a:pt x="19228" y="14109"/>
                  <a:pt x="18801" y="14348"/>
                  <a:pt x="18373" y="14348"/>
                </a:cubicBezTo>
                <a:cubicBezTo>
                  <a:pt x="18202" y="14348"/>
                  <a:pt x="18030" y="14310"/>
                  <a:pt x="17873" y="14231"/>
                </a:cubicBezTo>
                <a:cubicBezTo>
                  <a:pt x="17509" y="14079"/>
                  <a:pt x="17265" y="13745"/>
                  <a:pt x="17174" y="13411"/>
                </a:cubicBezTo>
                <a:lnTo>
                  <a:pt x="17174" y="13350"/>
                </a:lnTo>
                <a:cubicBezTo>
                  <a:pt x="17144" y="13168"/>
                  <a:pt x="17174" y="12955"/>
                  <a:pt x="17235" y="12742"/>
                </a:cubicBezTo>
                <a:cubicBezTo>
                  <a:pt x="17296" y="12681"/>
                  <a:pt x="17296" y="12651"/>
                  <a:pt x="17326" y="12560"/>
                </a:cubicBezTo>
                <a:cubicBezTo>
                  <a:pt x="17543" y="12213"/>
                  <a:pt x="17930" y="11989"/>
                  <a:pt x="18333" y="11989"/>
                </a:cubicBezTo>
                <a:close/>
                <a:moveTo>
                  <a:pt x="15989" y="14414"/>
                </a:moveTo>
                <a:cubicBezTo>
                  <a:pt x="15928" y="14505"/>
                  <a:pt x="15837" y="14535"/>
                  <a:pt x="15776" y="14627"/>
                </a:cubicBezTo>
                <a:cubicBezTo>
                  <a:pt x="15746" y="14596"/>
                  <a:pt x="15746" y="14505"/>
                  <a:pt x="15685" y="14475"/>
                </a:cubicBezTo>
                <a:cubicBezTo>
                  <a:pt x="15806" y="14475"/>
                  <a:pt x="15898" y="14414"/>
                  <a:pt x="15989" y="14414"/>
                </a:cubicBezTo>
                <a:close/>
                <a:moveTo>
                  <a:pt x="14060" y="14093"/>
                </a:moveTo>
                <a:cubicBezTo>
                  <a:pt x="14222" y="14093"/>
                  <a:pt x="14398" y="14120"/>
                  <a:pt x="14560" y="14201"/>
                </a:cubicBezTo>
                <a:cubicBezTo>
                  <a:pt x="15168" y="14475"/>
                  <a:pt x="15381" y="15174"/>
                  <a:pt x="15107" y="15751"/>
                </a:cubicBezTo>
                <a:cubicBezTo>
                  <a:pt x="14932" y="16189"/>
                  <a:pt x="14505" y="16454"/>
                  <a:pt x="14052" y="16454"/>
                </a:cubicBezTo>
                <a:cubicBezTo>
                  <a:pt x="13876" y="16454"/>
                  <a:pt x="13697" y="16414"/>
                  <a:pt x="13527" y="16329"/>
                </a:cubicBezTo>
                <a:cubicBezTo>
                  <a:pt x="12919" y="16055"/>
                  <a:pt x="12706" y="15326"/>
                  <a:pt x="12949" y="14779"/>
                </a:cubicBezTo>
                <a:cubicBezTo>
                  <a:pt x="12980" y="14687"/>
                  <a:pt x="13040" y="14657"/>
                  <a:pt x="13071" y="14627"/>
                </a:cubicBezTo>
                <a:cubicBezTo>
                  <a:pt x="13101" y="14627"/>
                  <a:pt x="13132" y="14566"/>
                  <a:pt x="13192" y="14566"/>
                </a:cubicBezTo>
                <a:cubicBezTo>
                  <a:pt x="13223" y="14566"/>
                  <a:pt x="13223" y="14535"/>
                  <a:pt x="13253" y="14535"/>
                </a:cubicBezTo>
                <a:lnTo>
                  <a:pt x="13496" y="14414"/>
                </a:lnTo>
                <a:cubicBezTo>
                  <a:pt x="13557" y="14383"/>
                  <a:pt x="13648" y="14323"/>
                  <a:pt x="13679" y="14262"/>
                </a:cubicBezTo>
                <a:cubicBezTo>
                  <a:pt x="13709" y="14262"/>
                  <a:pt x="13709" y="14231"/>
                  <a:pt x="13740" y="14201"/>
                </a:cubicBezTo>
                <a:lnTo>
                  <a:pt x="13831" y="14110"/>
                </a:lnTo>
                <a:cubicBezTo>
                  <a:pt x="13902" y="14100"/>
                  <a:pt x="13979" y="14093"/>
                  <a:pt x="14060" y="14093"/>
                </a:cubicBezTo>
                <a:close/>
                <a:moveTo>
                  <a:pt x="10916" y="14358"/>
                </a:moveTo>
                <a:cubicBezTo>
                  <a:pt x="11089" y="14358"/>
                  <a:pt x="11264" y="14396"/>
                  <a:pt x="11429" y="14475"/>
                </a:cubicBezTo>
                <a:cubicBezTo>
                  <a:pt x="12007" y="14748"/>
                  <a:pt x="12281" y="15447"/>
                  <a:pt x="12007" y="16025"/>
                </a:cubicBezTo>
                <a:cubicBezTo>
                  <a:pt x="11851" y="16449"/>
                  <a:pt x="11416" y="16709"/>
                  <a:pt x="10955" y="16709"/>
                </a:cubicBezTo>
                <a:cubicBezTo>
                  <a:pt x="10788" y="16709"/>
                  <a:pt x="10618" y="16675"/>
                  <a:pt x="10457" y="16602"/>
                </a:cubicBezTo>
                <a:cubicBezTo>
                  <a:pt x="9849" y="16329"/>
                  <a:pt x="9606" y="15599"/>
                  <a:pt x="9879" y="15052"/>
                </a:cubicBezTo>
                <a:cubicBezTo>
                  <a:pt x="10075" y="14597"/>
                  <a:pt x="10486" y="14358"/>
                  <a:pt x="10916" y="14358"/>
                </a:cubicBezTo>
                <a:close/>
                <a:moveTo>
                  <a:pt x="23063" y="14393"/>
                </a:moveTo>
                <a:cubicBezTo>
                  <a:pt x="23229" y="14393"/>
                  <a:pt x="23398" y="14430"/>
                  <a:pt x="23557" y="14505"/>
                </a:cubicBezTo>
                <a:cubicBezTo>
                  <a:pt x="24135" y="14809"/>
                  <a:pt x="24408" y="15538"/>
                  <a:pt x="24135" y="16116"/>
                </a:cubicBezTo>
                <a:cubicBezTo>
                  <a:pt x="23940" y="16548"/>
                  <a:pt x="23515" y="16781"/>
                  <a:pt x="23089" y="16781"/>
                </a:cubicBezTo>
                <a:cubicBezTo>
                  <a:pt x="22916" y="16781"/>
                  <a:pt x="22743" y="16742"/>
                  <a:pt x="22585" y="16663"/>
                </a:cubicBezTo>
                <a:cubicBezTo>
                  <a:pt x="22281" y="16511"/>
                  <a:pt x="22038" y="16268"/>
                  <a:pt x="21916" y="15964"/>
                </a:cubicBezTo>
                <a:cubicBezTo>
                  <a:pt x="21855" y="15721"/>
                  <a:pt x="21855" y="15508"/>
                  <a:pt x="21916" y="15265"/>
                </a:cubicBezTo>
                <a:cubicBezTo>
                  <a:pt x="21916" y="15204"/>
                  <a:pt x="21977" y="15143"/>
                  <a:pt x="22007" y="15082"/>
                </a:cubicBezTo>
                <a:cubicBezTo>
                  <a:pt x="22205" y="14642"/>
                  <a:pt x="22626" y="14393"/>
                  <a:pt x="23063" y="14393"/>
                </a:cubicBezTo>
                <a:close/>
                <a:moveTo>
                  <a:pt x="20116" y="14509"/>
                </a:moveTo>
                <a:cubicBezTo>
                  <a:pt x="20293" y="14509"/>
                  <a:pt x="20472" y="14547"/>
                  <a:pt x="20639" y="14627"/>
                </a:cubicBezTo>
                <a:cubicBezTo>
                  <a:pt x="20913" y="14748"/>
                  <a:pt x="21126" y="14961"/>
                  <a:pt x="21247" y="15265"/>
                </a:cubicBezTo>
                <a:lnTo>
                  <a:pt x="21247" y="15386"/>
                </a:lnTo>
                <a:lnTo>
                  <a:pt x="21247" y="15447"/>
                </a:lnTo>
                <a:lnTo>
                  <a:pt x="21247" y="15690"/>
                </a:lnTo>
                <a:cubicBezTo>
                  <a:pt x="21247" y="15751"/>
                  <a:pt x="21247" y="15842"/>
                  <a:pt x="21278" y="15903"/>
                </a:cubicBezTo>
                <a:lnTo>
                  <a:pt x="21278" y="15994"/>
                </a:lnTo>
                <a:cubicBezTo>
                  <a:pt x="21278" y="16025"/>
                  <a:pt x="21278" y="16055"/>
                  <a:pt x="21308" y="16116"/>
                </a:cubicBezTo>
                <a:cubicBezTo>
                  <a:pt x="21308" y="16146"/>
                  <a:pt x="21278" y="16177"/>
                  <a:pt x="21278" y="16177"/>
                </a:cubicBezTo>
                <a:cubicBezTo>
                  <a:pt x="21032" y="16601"/>
                  <a:pt x="20590" y="16861"/>
                  <a:pt x="20132" y="16861"/>
                </a:cubicBezTo>
                <a:cubicBezTo>
                  <a:pt x="19966" y="16861"/>
                  <a:pt x="19798" y="16827"/>
                  <a:pt x="19636" y="16754"/>
                </a:cubicBezTo>
                <a:cubicBezTo>
                  <a:pt x="19028" y="16481"/>
                  <a:pt x="18816" y="15751"/>
                  <a:pt x="19089" y="15174"/>
                </a:cubicBezTo>
                <a:cubicBezTo>
                  <a:pt x="19262" y="14742"/>
                  <a:pt x="19681" y="14509"/>
                  <a:pt x="20116" y="14509"/>
                </a:cubicBezTo>
                <a:close/>
                <a:moveTo>
                  <a:pt x="17066" y="14741"/>
                </a:moveTo>
                <a:cubicBezTo>
                  <a:pt x="17228" y="14741"/>
                  <a:pt x="17390" y="14773"/>
                  <a:pt x="17539" y="14839"/>
                </a:cubicBezTo>
                <a:cubicBezTo>
                  <a:pt x="18147" y="15113"/>
                  <a:pt x="18390" y="15842"/>
                  <a:pt x="18117" y="16420"/>
                </a:cubicBezTo>
                <a:cubicBezTo>
                  <a:pt x="17944" y="16850"/>
                  <a:pt x="17544" y="17098"/>
                  <a:pt x="17109" y="17098"/>
                </a:cubicBezTo>
                <a:cubicBezTo>
                  <a:pt x="16929" y="17098"/>
                  <a:pt x="16744" y="17056"/>
                  <a:pt x="16566" y="16967"/>
                </a:cubicBezTo>
                <a:cubicBezTo>
                  <a:pt x="15958" y="16724"/>
                  <a:pt x="15746" y="15994"/>
                  <a:pt x="15989" y="15417"/>
                </a:cubicBezTo>
                <a:cubicBezTo>
                  <a:pt x="16188" y="14974"/>
                  <a:pt x="16629" y="14741"/>
                  <a:pt x="17066" y="14741"/>
                </a:cubicBezTo>
                <a:close/>
                <a:moveTo>
                  <a:pt x="10235" y="0"/>
                </a:moveTo>
                <a:cubicBezTo>
                  <a:pt x="10118" y="0"/>
                  <a:pt x="9998" y="79"/>
                  <a:pt x="9910" y="189"/>
                </a:cubicBezTo>
                <a:cubicBezTo>
                  <a:pt x="9363" y="1404"/>
                  <a:pt x="9363" y="2620"/>
                  <a:pt x="9515" y="3867"/>
                </a:cubicBezTo>
                <a:cubicBezTo>
                  <a:pt x="9423" y="3836"/>
                  <a:pt x="9363" y="3745"/>
                  <a:pt x="9271" y="3715"/>
                </a:cubicBezTo>
                <a:cubicBezTo>
                  <a:pt x="9207" y="3671"/>
                  <a:pt x="9135" y="3651"/>
                  <a:pt x="9064" y="3651"/>
                </a:cubicBezTo>
                <a:cubicBezTo>
                  <a:pt x="8936" y="3651"/>
                  <a:pt x="8814" y="3718"/>
                  <a:pt x="8755" y="3836"/>
                </a:cubicBezTo>
                <a:cubicBezTo>
                  <a:pt x="8451" y="4474"/>
                  <a:pt x="8329" y="5113"/>
                  <a:pt x="8329" y="5781"/>
                </a:cubicBezTo>
                <a:cubicBezTo>
                  <a:pt x="8177" y="5508"/>
                  <a:pt x="8056" y="5204"/>
                  <a:pt x="7934" y="4900"/>
                </a:cubicBezTo>
                <a:cubicBezTo>
                  <a:pt x="7934" y="4900"/>
                  <a:pt x="7934" y="4870"/>
                  <a:pt x="7904" y="4870"/>
                </a:cubicBezTo>
                <a:cubicBezTo>
                  <a:pt x="7843" y="4626"/>
                  <a:pt x="7752" y="4353"/>
                  <a:pt x="7691" y="4049"/>
                </a:cubicBezTo>
                <a:cubicBezTo>
                  <a:pt x="7644" y="3909"/>
                  <a:pt x="7526" y="3805"/>
                  <a:pt x="7392" y="3805"/>
                </a:cubicBezTo>
                <a:cubicBezTo>
                  <a:pt x="7351" y="3805"/>
                  <a:pt x="7308" y="3815"/>
                  <a:pt x="7265" y="3836"/>
                </a:cubicBezTo>
                <a:cubicBezTo>
                  <a:pt x="7083" y="3867"/>
                  <a:pt x="6961" y="4049"/>
                  <a:pt x="7022" y="4262"/>
                </a:cubicBezTo>
                <a:cubicBezTo>
                  <a:pt x="7083" y="4322"/>
                  <a:pt x="7083" y="4444"/>
                  <a:pt x="7113" y="4505"/>
                </a:cubicBezTo>
                <a:cubicBezTo>
                  <a:pt x="6660" y="4403"/>
                  <a:pt x="6200" y="4356"/>
                  <a:pt x="5736" y="4356"/>
                </a:cubicBezTo>
                <a:cubicBezTo>
                  <a:pt x="5236" y="4356"/>
                  <a:pt x="4731" y="4410"/>
                  <a:pt x="4226" y="4505"/>
                </a:cubicBezTo>
                <a:cubicBezTo>
                  <a:pt x="4043" y="4535"/>
                  <a:pt x="3922" y="4657"/>
                  <a:pt x="3922" y="4900"/>
                </a:cubicBezTo>
                <a:cubicBezTo>
                  <a:pt x="3952" y="5356"/>
                  <a:pt x="4074" y="5721"/>
                  <a:pt x="4256" y="6116"/>
                </a:cubicBezTo>
                <a:cubicBezTo>
                  <a:pt x="2858" y="6177"/>
                  <a:pt x="1368" y="6177"/>
                  <a:pt x="183" y="7028"/>
                </a:cubicBezTo>
                <a:cubicBezTo>
                  <a:pt x="31" y="7088"/>
                  <a:pt x="1" y="7362"/>
                  <a:pt x="122" y="7484"/>
                </a:cubicBezTo>
                <a:cubicBezTo>
                  <a:pt x="1490" y="9003"/>
                  <a:pt x="3496" y="9915"/>
                  <a:pt x="5502" y="10067"/>
                </a:cubicBezTo>
                <a:cubicBezTo>
                  <a:pt x="5320" y="10310"/>
                  <a:pt x="5168" y="10614"/>
                  <a:pt x="5016" y="10949"/>
                </a:cubicBezTo>
                <a:cubicBezTo>
                  <a:pt x="4894" y="11131"/>
                  <a:pt x="5046" y="11344"/>
                  <a:pt x="5290" y="11374"/>
                </a:cubicBezTo>
                <a:cubicBezTo>
                  <a:pt x="5493" y="11419"/>
                  <a:pt x="5714" y="11440"/>
                  <a:pt x="5947" y="11440"/>
                </a:cubicBezTo>
                <a:cubicBezTo>
                  <a:pt x="6964" y="11440"/>
                  <a:pt x="8193" y="11037"/>
                  <a:pt x="9059" y="10493"/>
                </a:cubicBezTo>
                <a:cubicBezTo>
                  <a:pt x="9089" y="10675"/>
                  <a:pt x="9150" y="10858"/>
                  <a:pt x="9241" y="11009"/>
                </a:cubicBezTo>
                <a:cubicBezTo>
                  <a:pt x="8663" y="11131"/>
                  <a:pt x="8147" y="11465"/>
                  <a:pt x="7873" y="12043"/>
                </a:cubicBezTo>
                <a:cubicBezTo>
                  <a:pt x="7448" y="12955"/>
                  <a:pt x="7843" y="14049"/>
                  <a:pt x="8785" y="14475"/>
                </a:cubicBezTo>
                <a:cubicBezTo>
                  <a:pt x="8967" y="14535"/>
                  <a:pt x="9119" y="14566"/>
                  <a:pt x="9302" y="14627"/>
                </a:cubicBezTo>
                <a:cubicBezTo>
                  <a:pt x="9271" y="14657"/>
                  <a:pt x="9271" y="14718"/>
                  <a:pt x="9241" y="14779"/>
                </a:cubicBezTo>
                <a:cubicBezTo>
                  <a:pt x="8815" y="15690"/>
                  <a:pt x="9211" y="16785"/>
                  <a:pt x="10153" y="17210"/>
                </a:cubicBezTo>
                <a:cubicBezTo>
                  <a:pt x="10394" y="17318"/>
                  <a:pt x="10649" y="17369"/>
                  <a:pt x="10901" y="17369"/>
                </a:cubicBezTo>
                <a:cubicBezTo>
                  <a:pt x="11571" y="17369"/>
                  <a:pt x="12223" y="17008"/>
                  <a:pt x="12554" y="16390"/>
                </a:cubicBezTo>
                <a:cubicBezTo>
                  <a:pt x="12736" y="16633"/>
                  <a:pt x="12949" y="16815"/>
                  <a:pt x="13223" y="16937"/>
                </a:cubicBezTo>
                <a:cubicBezTo>
                  <a:pt x="13471" y="17051"/>
                  <a:pt x="13730" y="17104"/>
                  <a:pt x="13986" y="17104"/>
                </a:cubicBezTo>
                <a:cubicBezTo>
                  <a:pt x="14480" y="17104"/>
                  <a:pt x="14959" y="16902"/>
                  <a:pt x="15320" y="16541"/>
                </a:cubicBezTo>
                <a:cubicBezTo>
                  <a:pt x="15472" y="16997"/>
                  <a:pt x="15806" y="17362"/>
                  <a:pt x="16262" y="17575"/>
                </a:cubicBezTo>
                <a:cubicBezTo>
                  <a:pt x="16507" y="17693"/>
                  <a:pt x="16766" y="17748"/>
                  <a:pt x="17022" y="17748"/>
                </a:cubicBezTo>
                <a:cubicBezTo>
                  <a:pt x="17688" y="17748"/>
                  <a:pt x="18334" y="17377"/>
                  <a:pt x="18664" y="16785"/>
                </a:cubicBezTo>
                <a:cubicBezTo>
                  <a:pt x="18846" y="16997"/>
                  <a:pt x="19089" y="17210"/>
                  <a:pt x="19332" y="17301"/>
                </a:cubicBezTo>
                <a:cubicBezTo>
                  <a:pt x="19592" y="17426"/>
                  <a:pt x="19860" y="17484"/>
                  <a:pt x="20122" y="17484"/>
                </a:cubicBezTo>
                <a:cubicBezTo>
                  <a:pt x="20690" y="17484"/>
                  <a:pt x="21228" y="17212"/>
                  <a:pt x="21582" y="16754"/>
                </a:cubicBezTo>
                <a:cubicBezTo>
                  <a:pt x="21764" y="16967"/>
                  <a:pt x="21977" y="17119"/>
                  <a:pt x="22220" y="17241"/>
                </a:cubicBezTo>
                <a:cubicBezTo>
                  <a:pt x="22462" y="17353"/>
                  <a:pt x="22718" y="17406"/>
                  <a:pt x="22972" y="17406"/>
                </a:cubicBezTo>
                <a:cubicBezTo>
                  <a:pt x="23677" y="17406"/>
                  <a:pt x="24361" y="16999"/>
                  <a:pt x="24652" y="16329"/>
                </a:cubicBezTo>
                <a:cubicBezTo>
                  <a:pt x="25077" y="15417"/>
                  <a:pt x="24712" y="14323"/>
                  <a:pt x="23740" y="13897"/>
                </a:cubicBezTo>
                <a:cubicBezTo>
                  <a:pt x="23497" y="13775"/>
                  <a:pt x="23253" y="13745"/>
                  <a:pt x="22980" y="13745"/>
                </a:cubicBezTo>
                <a:cubicBezTo>
                  <a:pt x="22980" y="13715"/>
                  <a:pt x="23041" y="13715"/>
                  <a:pt x="23041" y="13654"/>
                </a:cubicBezTo>
                <a:cubicBezTo>
                  <a:pt x="23436" y="12742"/>
                  <a:pt x="23071" y="11648"/>
                  <a:pt x="22129" y="11222"/>
                </a:cubicBezTo>
                <a:cubicBezTo>
                  <a:pt x="21892" y="11143"/>
                  <a:pt x="21632" y="11064"/>
                  <a:pt x="21389" y="11064"/>
                </a:cubicBezTo>
                <a:cubicBezTo>
                  <a:pt x="21352" y="11064"/>
                  <a:pt x="21314" y="11066"/>
                  <a:pt x="21278" y="11070"/>
                </a:cubicBezTo>
                <a:cubicBezTo>
                  <a:pt x="21612" y="10158"/>
                  <a:pt x="21217" y="9155"/>
                  <a:pt x="20335" y="8760"/>
                </a:cubicBezTo>
                <a:cubicBezTo>
                  <a:pt x="20092" y="8639"/>
                  <a:pt x="19910" y="8608"/>
                  <a:pt x="19697" y="8608"/>
                </a:cubicBezTo>
                <a:lnTo>
                  <a:pt x="19910" y="8274"/>
                </a:lnTo>
                <a:cubicBezTo>
                  <a:pt x="20335" y="7362"/>
                  <a:pt x="19940" y="6268"/>
                  <a:pt x="18998" y="5842"/>
                </a:cubicBezTo>
                <a:cubicBezTo>
                  <a:pt x="18739" y="5724"/>
                  <a:pt x="18480" y="5680"/>
                  <a:pt x="18235" y="5680"/>
                </a:cubicBezTo>
                <a:cubicBezTo>
                  <a:pt x="18163" y="5680"/>
                  <a:pt x="18094" y="5683"/>
                  <a:pt x="18025" y="5690"/>
                </a:cubicBezTo>
                <a:cubicBezTo>
                  <a:pt x="18056" y="5660"/>
                  <a:pt x="18056" y="5599"/>
                  <a:pt x="18086" y="5538"/>
                </a:cubicBezTo>
                <a:cubicBezTo>
                  <a:pt x="18542" y="4566"/>
                  <a:pt x="18117" y="3441"/>
                  <a:pt x="17205" y="3046"/>
                </a:cubicBezTo>
                <a:cubicBezTo>
                  <a:pt x="16953" y="2920"/>
                  <a:pt x="16689" y="2862"/>
                  <a:pt x="16430" y="2862"/>
                </a:cubicBezTo>
                <a:cubicBezTo>
                  <a:pt x="15877" y="2862"/>
                  <a:pt x="15348" y="3128"/>
                  <a:pt x="15016" y="3563"/>
                </a:cubicBezTo>
                <a:cubicBezTo>
                  <a:pt x="14834" y="3259"/>
                  <a:pt x="14560" y="2985"/>
                  <a:pt x="14226" y="2833"/>
                </a:cubicBezTo>
                <a:cubicBezTo>
                  <a:pt x="13989" y="2754"/>
                  <a:pt x="13729" y="2675"/>
                  <a:pt x="13486" y="2675"/>
                </a:cubicBezTo>
                <a:cubicBezTo>
                  <a:pt x="13449" y="2675"/>
                  <a:pt x="13411" y="2677"/>
                  <a:pt x="13375" y="2681"/>
                </a:cubicBezTo>
                <a:cubicBezTo>
                  <a:pt x="13162" y="1435"/>
                  <a:pt x="11429" y="462"/>
                  <a:pt x="10366" y="37"/>
                </a:cubicBezTo>
                <a:cubicBezTo>
                  <a:pt x="10324" y="12"/>
                  <a:pt x="10280" y="0"/>
                  <a:pt x="10235" y="0"/>
                </a:cubicBezTo>
                <a:close/>
              </a:path>
            </a:pathLst>
          </a:cu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80" name="Google Shape;2180;p34"/>
          <p:cNvGrpSpPr/>
          <p:nvPr/>
        </p:nvGrpSpPr>
        <p:grpSpPr>
          <a:xfrm rot="2258811">
            <a:off x="3568394" y="3763674"/>
            <a:ext cx="640608" cy="593432"/>
            <a:chOff x="4446400" y="2613100"/>
            <a:chExt cx="640600" cy="593425"/>
          </a:xfrm>
        </p:grpSpPr>
        <p:sp>
          <p:nvSpPr>
            <p:cNvPr id="2181" name="Google Shape;2181;p34"/>
            <p:cNvSpPr/>
            <p:nvPr/>
          </p:nvSpPr>
          <p:spPr>
            <a:xfrm>
              <a:off x="4446400" y="2613100"/>
              <a:ext cx="640600" cy="593425"/>
            </a:xfrm>
            <a:custGeom>
              <a:rect b="b" l="l" r="r" t="t"/>
              <a:pathLst>
                <a:path extrusionOk="0" h="23737" w="25624">
                  <a:moveTo>
                    <a:pt x="3162" y="694"/>
                  </a:moveTo>
                  <a:cubicBezTo>
                    <a:pt x="3225" y="694"/>
                    <a:pt x="3296" y="702"/>
                    <a:pt x="3374" y="718"/>
                  </a:cubicBezTo>
                  <a:cubicBezTo>
                    <a:pt x="3739" y="748"/>
                    <a:pt x="3861" y="900"/>
                    <a:pt x="3891" y="1022"/>
                  </a:cubicBezTo>
                  <a:cubicBezTo>
                    <a:pt x="4165" y="1660"/>
                    <a:pt x="3374" y="3149"/>
                    <a:pt x="2614" y="4244"/>
                  </a:cubicBezTo>
                  <a:cubicBezTo>
                    <a:pt x="2310" y="2997"/>
                    <a:pt x="2159" y="1356"/>
                    <a:pt x="2736" y="870"/>
                  </a:cubicBezTo>
                  <a:cubicBezTo>
                    <a:pt x="2849" y="757"/>
                    <a:pt x="2978" y="694"/>
                    <a:pt x="3162" y="694"/>
                  </a:cubicBezTo>
                  <a:close/>
                  <a:moveTo>
                    <a:pt x="6737" y="5715"/>
                  </a:moveTo>
                  <a:cubicBezTo>
                    <a:pt x="7738" y="5715"/>
                    <a:pt x="8691" y="6341"/>
                    <a:pt x="9666" y="6979"/>
                  </a:cubicBezTo>
                  <a:cubicBezTo>
                    <a:pt x="10548" y="7526"/>
                    <a:pt x="11399" y="8073"/>
                    <a:pt x="12250" y="8134"/>
                  </a:cubicBezTo>
                  <a:cubicBezTo>
                    <a:pt x="12706" y="8195"/>
                    <a:pt x="13283" y="8195"/>
                    <a:pt x="13891" y="8195"/>
                  </a:cubicBezTo>
                  <a:cubicBezTo>
                    <a:pt x="14298" y="8179"/>
                    <a:pt x="14720" y="8167"/>
                    <a:pt x="15149" y="8167"/>
                  </a:cubicBezTo>
                  <a:cubicBezTo>
                    <a:pt x="17247" y="8167"/>
                    <a:pt x="19499" y="8475"/>
                    <a:pt x="20913" y="10292"/>
                  </a:cubicBezTo>
                  <a:cubicBezTo>
                    <a:pt x="23405" y="13362"/>
                    <a:pt x="24803" y="15703"/>
                    <a:pt x="21946" y="19745"/>
                  </a:cubicBezTo>
                  <a:cubicBezTo>
                    <a:pt x="21612" y="20201"/>
                    <a:pt x="21277" y="20657"/>
                    <a:pt x="20852" y="21022"/>
                  </a:cubicBezTo>
                  <a:cubicBezTo>
                    <a:pt x="19446" y="22375"/>
                    <a:pt x="17684" y="23058"/>
                    <a:pt x="15842" y="23058"/>
                  </a:cubicBezTo>
                  <a:cubicBezTo>
                    <a:pt x="14500" y="23058"/>
                    <a:pt x="13114" y="22695"/>
                    <a:pt x="11794" y="21964"/>
                  </a:cubicBezTo>
                  <a:cubicBezTo>
                    <a:pt x="9484" y="20688"/>
                    <a:pt x="8876" y="18803"/>
                    <a:pt x="8298" y="16979"/>
                  </a:cubicBezTo>
                  <a:cubicBezTo>
                    <a:pt x="7964" y="15885"/>
                    <a:pt x="7630" y="14791"/>
                    <a:pt x="6991" y="13879"/>
                  </a:cubicBezTo>
                  <a:cubicBezTo>
                    <a:pt x="6870" y="13697"/>
                    <a:pt x="6718" y="13545"/>
                    <a:pt x="6566" y="13362"/>
                  </a:cubicBezTo>
                  <a:cubicBezTo>
                    <a:pt x="4864" y="11052"/>
                    <a:pt x="2888" y="8408"/>
                    <a:pt x="4803" y="6584"/>
                  </a:cubicBezTo>
                  <a:cubicBezTo>
                    <a:pt x="5478" y="5956"/>
                    <a:pt x="6117" y="5715"/>
                    <a:pt x="6737" y="5715"/>
                  </a:cubicBezTo>
                  <a:close/>
                  <a:moveTo>
                    <a:pt x="3134" y="1"/>
                  </a:moveTo>
                  <a:cubicBezTo>
                    <a:pt x="2770" y="1"/>
                    <a:pt x="2465" y="107"/>
                    <a:pt x="2219" y="353"/>
                  </a:cubicBezTo>
                  <a:cubicBezTo>
                    <a:pt x="1429" y="1082"/>
                    <a:pt x="1611" y="2845"/>
                    <a:pt x="1855" y="4000"/>
                  </a:cubicBezTo>
                  <a:cubicBezTo>
                    <a:pt x="1216" y="3332"/>
                    <a:pt x="700" y="2450"/>
                    <a:pt x="639" y="1417"/>
                  </a:cubicBezTo>
                  <a:cubicBezTo>
                    <a:pt x="639" y="1234"/>
                    <a:pt x="487" y="1113"/>
                    <a:pt x="304" y="1113"/>
                  </a:cubicBezTo>
                  <a:cubicBezTo>
                    <a:pt x="92" y="1113"/>
                    <a:pt x="0" y="1265"/>
                    <a:pt x="0" y="1447"/>
                  </a:cubicBezTo>
                  <a:cubicBezTo>
                    <a:pt x="183" y="4244"/>
                    <a:pt x="2979" y="5915"/>
                    <a:pt x="4104" y="6432"/>
                  </a:cubicBezTo>
                  <a:cubicBezTo>
                    <a:pt x="2310" y="8590"/>
                    <a:pt x="4408" y="11447"/>
                    <a:pt x="6110" y="13727"/>
                  </a:cubicBezTo>
                  <a:cubicBezTo>
                    <a:pt x="6262" y="13940"/>
                    <a:pt x="6384" y="14122"/>
                    <a:pt x="6475" y="14274"/>
                  </a:cubicBezTo>
                  <a:cubicBezTo>
                    <a:pt x="7083" y="15095"/>
                    <a:pt x="7387" y="16098"/>
                    <a:pt x="7751" y="17162"/>
                  </a:cubicBezTo>
                  <a:cubicBezTo>
                    <a:pt x="8298" y="19016"/>
                    <a:pt x="8967" y="21143"/>
                    <a:pt x="11551" y="22542"/>
                  </a:cubicBezTo>
                  <a:cubicBezTo>
                    <a:pt x="12966" y="23345"/>
                    <a:pt x="14450" y="23736"/>
                    <a:pt x="15892" y="23736"/>
                  </a:cubicBezTo>
                  <a:cubicBezTo>
                    <a:pt x="17888" y="23736"/>
                    <a:pt x="19803" y="22986"/>
                    <a:pt x="21338" y="21539"/>
                  </a:cubicBezTo>
                  <a:cubicBezTo>
                    <a:pt x="21764" y="21113"/>
                    <a:pt x="22189" y="20657"/>
                    <a:pt x="22524" y="20140"/>
                  </a:cubicBezTo>
                  <a:cubicBezTo>
                    <a:pt x="25624" y="15733"/>
                    <a:pt x="23952" y="12997"/>
                    <a:pt x="21460" y="9897"/>
                  </a:cubicBezTo>
                  <a:cubicBezTo>
                    <a:pt x="19545" y="7465"/>
                    <a:pt x="16293" y="7465"/>
                    <a:pt x="13922" y="7465"/>
                  </a:cubicBezTo>
                  <a:cubicBezTo>
                    <a:pt x="13375" y="7465"/>
                    <a:pt x="12827" y="7465"/>
                    <a:pt x="12371" y="7435"/>
                  </a:cubicBezTo>
                  <a:cubicBezTo>
                    <a:pt x="11672" y="7405"/>
                    <a:pt x="10882" y="6888"/>
                    <a:pt x="10092" y="6371"/>
                  </a:cubicBezTo>
                  <a:cubicBezTo>
                    <a:pt x="9113" y="5738"/>
                    <a:pt x="7989" y="5020"/>
                    <a:pt x="6781" y="5020"/>
                  </a:cubicBezTo>
                  <a:cubicBezTo>
                    <a:pt x="6076" y="5020"/>
                    <a:pt x="5341" y="5265"/>
                    <a:pt x="4590" y="5915"/>
                  </a:cubicBezTo>
                  <a:cubicBezTo>
                    <a:pt x="4286" y="5763"/>
                    <a:pt x="3587" y="5429"/>
                    <a:pt x="2918" y="4912"/>
                  </a:cubicBezTo>
                  <a:cubicBezTo>
                    <a:pt x="3496" y="4122"/>
                    <a:pt x="4955" y="1873"/>
                    <a:pt x="4469" y="748"/>
                  </a:cubicBezTo>
                  <a:cubicBezTo>
                    <a:pt x="4347" y="474"/>
                    <a:pt x="4104" y="140"/>
                    <a:pt x="3405" y="19"/>
                  </a:cubicBezTo>
                  <a:cubicBezTo>
                    <a:pt x="3311" y="7"/>
                    <a:pt x="3221" y="1"/>
                    <a:pt x="3134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2" name="Google Shape;2182;p34"/>
            <p:cNvSpPr/>
            <p:nvPr/>
          </p:nvSpPr>
          <p:spPr>
            <a:xfrm>
              <a:off x="4545175" y="2771100"/>
              <a:ext cx="502325" cy="400500"/>
            </a:xfrm>
            <a:custGeom>
              <a:rect b="b" l="l" r="r" t="t"/>
              <a:pathLst>
                <a:path extrusionOk="0" h="16020" w="20093">
                  <a:moveTo>
                    <a:pt x="2868" y="672"/>
                  </a:moveTo>
                  <a:cubicBezTo>
                    <a:pt x="3378" y="672"/>
                    <a:pt x="3999" y="1022"/>
                    <a:pt x="5077" y="1723"/>
                  </a:cubicBezTo>
                  <a:cubicBezTo>
                    <a:pt x="6080" y="2361"/>
                    <a:pt x="7083" y="3000"/>
                    <a:pt x="8268" y="3091"/>
                  </a:cubicBezTo>
                  <a:cubicBezTo>
                    <a:pt x="8816" y="3121"/>
                    <a:pt x="9363" y="3121"/>
                    <a:pt x="9971" y="3121"/>
                  </a:cubicBezTo>
                  <a:cubicBezTo>
                    <a:pt x="12068" y="3121"/>
                    <a:pt x="14621" y="3121"/>
                    <a:pt x="15959" y="4763"/>
                  </a:cubicBezTo>
                  <a:cubicBezTo>
                    <a:pt x="18360" y="7802"/>
                    <a:pt x="19181" y="9443"/>
                    <a:pt x="16931" y="12605"/>
                  </a:cubicBezTo>
                  <a:cubicBezTo>
                    <a:pt x="16658" y="13000"/>
                    <a:pt x="16323" y="13364"/>
                    <a:pt x="16019" y="13699"/>
                  </a:cubicBezTo>
                  <a:cubicBezTo>
                    <a:pt x="14856" y="14792"/>
                    <a:pt x="13406" y="15353"/>
                    <a:pt x="11883" y="15353"/>
                  </a:cubicBezTo>
                  <a:cubicBezTo>
                    <a:pt x="10781" y="15353"/>
                    <a:pt x="9640" y="15059"/>
                    <a:pt x="8542" y="14459"/>
                  </a:cubicBezTo>
                  <a:cubicBezTo>
                    <a:pt x="6688" y="13425"/>
                    <a:pt x="6232" y="11966"/>
                    <a:pt x="5685" y="10203"/>
                  </a:cubicBezTo>
                  <a:cubicBezTo>
                    <a:pt x="5350" y="9018"/>
                    <a:pt x="4955" y="7832"/>
                    <a:pt x="4165" y="6738"/>
                  </a:cubicBezTo>
                  <a:cubicBezTo>
                    <a:pt x="4043" y="6525"/>
                    <a:pt x="3891" y="6404"/>
                    <a:pt x="3740" y="6191"/>
                  </a:cubicBezTo>
                  <a:cubicBezTo>
                    <a:pt x="1460" y="3121"/>
                    <a:pt x="1004" y="1997"/>
                    <a:pt x="1855" y="1176"/>
                  </a:cubicBezTo>
                  <a:cubicBezTo>
                    <a:pt x="2216" y="840"/>
                    <a:pt x="2515" y="672"/>
                    <a:pt x="2868" y="672"/>
                  </a:cubicBezTo>
                  <a:close/>
                  <a:moveTo>
                    <a:pt x="2848" y="1"/>
                  </a:moveTo>
                  <a:cubicBezTo>
                    <a:pt x="2367" y="1"/>
                    <a:pt x="1907" y="205"/>
                    <a:pt x="1399" y="690"/>
                  </a:cubicBezTo>
                  <a:cubicBezTo>
                    <a:pt x="1" y="2027"/>
                    <a:pt x="1277" y="3972"/>
                    <a:pt x="3223" y="6586"/>
                  </a:cubicBezTo>
                  <a:cubicBezTo>
                    <a:pt x="3375" y="6769"/>
                    <a:pt x="3496" y="6951"/>
                    <a:pt x="3648" y="7103"/>
                  </a:cubicBezTo>
                  <a:cubicBezTo>
                    <a:pt x="4347" y="8106"/>
                    <a:pt x="4743" y="9261"/>
                    <a:pt x="5077" y="10386"/>
                  </a:cubicBezTo>
                  <a:cubicBezTo>
                    <a:pt x="5654" y="12179"/>
                    <a:pt x="6141" y="13851"/>
                    <a:pt x="8238" y="15006"/>
                  </a:cubicBezTo>
                  <a:cubicBezTo>
                    <a:pt x="9445" y="15686"/>
                    <a:pt x="10712" y="16020"/>
                    <a:pt x="11937" y="16020"/>
                  </a:cubicBezTo>
                  <a:cubicBezTo>
                    <a:pt x="13613" y="16020"/>
                    <a:pt x="15211" y="15396"/>
                    <a:pt x="16475" y="14185"/>
                  </a:cubicBezTo>
                  <a:cubicBezTo>
                    <a:pt x="16870" y="13851"/>
                    <a:pt x="17205" y="13425"/>
                    <a:pt x="17509" y="13000"/>
                  </a:cubicBezTo>
                  <a:cubicBezTo>
                    <a:pt x="20092" y="9322"/>
                    <a:pt x="18846" y="7255"/>
                    <a:pt x="16475" y="4337"/>
                  </a:cubicBezTo>
                  <a:cubicBezTo>
                    <a:pt x="15003" y="2511"/>
                    <a:pt x="12361" y="2483"/>
                    <a:pt x="10180" y="2483"/>
                  </a:cubicBezTo>
                  <a:cubicBezTo>
                    <a:pt x="10110" y="2483"/>
                    <a:pt x="10040" y="2483"/>
                    <a:pt x="9971" y="2483"/>
                  </a:cubicBezTo>
                  <a:cubicBezTo>
                    <a:pt x="9363" y="2483"/>
                    <a:pt x="8816" y="2483"/>
                    <a:pt x="8299" y="2452"/>
                  </a:cubicBezTo>
                  <a:cubicBezTo>
                    <a:pt x="7296" y="2361"/>
                    <a:pt x="6323" y="1753"/>
                    <a:pt x="5411" y="1145"/>
                  </a:cubicBezTo>
                  <a:cubicBezTo>
                    <a:pt x="4350" y="469"/>
                    <a:pt x="3575" y="1"/>
                    <a:pt x="2848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3" name="Google Shape;2183;p34"/>
            <p:cNvSpPr/>
            <p:nvPr/>
          </p:nvSpPr>
          <p:spPr>
            <a:xfrm>
              <a:off x="4711600" y="2896050"/>
              <a:ext cx="230275" cy="189200"/>
            </a:xfrm>
            <a:custGeom>
              <a:rect b="b" l="l" r="r" t="t"/>
              <a:pathLst>
                <a:path extrusionOk="0" h="7568" w="9211">
                  <a:moveTo>
                    <a:pt x="3705" y="704"/>
                  </a:moveTo>
                  <a:cubicBezTo>
                    <a:pt x="4869" y="704"/>
                    <a:pt x="6204" y="1142"/>
                    <a:pt x="6961" y="1710"/>
                  </a:cubicBezTo>
                  <a:cubicBezTo>
                    <a:pt x="8238" y="2622"/>
                    <a:pt x="8451" y="4476"/>
                    <a:pt x="7508" y="5752"/>
                  </a:cubicBezTo>
                  <a:cubicBezTo>
                    <a:pt x="7387" y="5874"/>
                    <a:pt x="7326" y="5996"/>
                    <a:pt x="7204" y="6087"/>
                  </a:cubicBezTo>
                  <a:cubicBezTo>
                    <a:pt x="6630" y="6629"/>
                    <a:pt x="5913" y="6904"/>
                    <a:pt x="5188" y="6904"/>
                  </a:cubicBezTo>
                  <a:cubicBezTo>
                    <a:pt x="4572" y="6904"/>
                    <a:pt x="3950" y="6705"/>
                    <a:pt x="3405" y="6300"/>
                  </a:cubicBezTo>
                  <a:cubicBezTo>
                    <a:pt x="2098" y="5297"/>
                    <a:pt x="852" y="2652"/>
                    <a:pt x="1794" y="1406"/>
                  </a:cubicBezTo>
                  <a:cubicBezTo>
                    <a:pt x="1855" y="1315"/>
                    <a:pt x="1915" y="1284"/>
                    <a:pt x="1946" y="1254"/>
                  </a:cubicBezTo>
                  <a:cubicBezTo>
                    <a:pt x="2358" y="864"/>
                    <a:pt x="3000" y="704"/>
                    <a:pt x="3705" y="704"/>
                  </a:cubicBezTo>
                  <a:close/>
                  <a:moveTo>
                    <a:pt x="3689" y="0"/>
                  </a:moveTo>
                  <a:cubicBezTo>
                    <a:pt x="2828" y="0"/>
                    <a:pt x="2026" y="207"/>
                    <a:pt x="1490" y="707"/>
                  </a:cubicBezTo>
                  <a:cubicBezTo>
                    <a:pt x="1429" y="768"/>
                    <a:pt x="1338" y="859"/>
                    <a:pt x="1277" y="980"/>
                  </a:cubicBezTo>
                  <a:cubicBezTo>
                    <a:pt x="1" y="2622"/>
                    <a:pt x="1460" y="5661"/>
                    <a:pt x="2979" y="6816"/>
                  </a:cubicBezTo>
                  <a:cubicBezTo>
                    <a:pt x="3636" y="7316"/>
                    <a:pt x="4414" y="7568"/>
                    <a:pt x="5187" y="7568"/>
                  </a:cubicBezTo>
                  <a:cubicBezTo>
                    <a:pt x="6058" y="7568"/>
                    <a:pt x="6923" y="7248"/>
                    <a:pt x="7599" y="6604"/>
                  </a:cubicBezTo>
                  <a:cubicBezTo>
                    <a:pt x="7751" y="6482"/>
                    <a:pt x="7873" y="6330"/>
                    <a:pt x="7995" y="6178"/>
                  </a:cubicBezTo>
                  <a:cubicBezTo>
                    <a:pt x="9210" y="4628"/>
                    <a:pt x="8906" y="2348"/>
                    <a:pt x="7356" y="1163"/>
                  </a:cubicBezTo>
                  <a:cubicBezTo>
                    <a:pt x="6506" y="497"/>
                    <a:pt x="5026" y="0"/>
                    <a:pt x="3689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84" name="Google Shape;2184;p34"/>
          <p:cNvSpPr/>
          <p:nvPr/>
        </p:nvSpPr>
        <p:spPr>
          <a:xfrm>
            <a:off x="6286688" y="542913"/>
            <a:ext cx="807800" cy="742575"/>
          </a:xfrm>
          <a:custGeom>
            <a:rect b="b" l="l" r="r" t="t"/>
            <a:pathLst>
              <a:path extrusionOk="0" h="29703" w="32312">
                <a:moveTo>
                  <a:pt x="21764" y="2402"/>
                </a:moveTo>
                <a:cubicBezTo>
                  <a:pt x="23071" y="2494"/>
                  <a:pt x="25503" y="2980"/>
                  <a:pt x="27691" y="6111"/>
                </a:cubicBezTo>
                <a:cubicBezTo>
                  <a:pt x="27098" y="5920"/>
                  <a:pt x="26434" y="5840"/>
                  <a:pt x="25751" y="5840"/>
                </a:cubicBezTo>
                <a:cubicBezTo>
                  <a:pt x="24473" y="5840"/>
                  <a:pt x="23127" y="6119"/>
                  <a:pt x="22038" y="6475"/>
                </a:cubicBezTo>
                <a:cubicBezTo>
                  <a:pt x="20062" y="7175"/>
                  <a:pt x="18694" y="8208"/>
                  <a:pt x="18420" y="9181"/>
                </a:cubicBezTo>
                <a:cubicBezTo>
                  <a:pt x="18238" y="9819"/>
                  <a:pt x="18268" y="10336"/>
                  <a:pt x="18512" y="10700"/>
                </a:cubicBezTo>
                <a:cubicBezTo>
                  <a:pt x="15654" y="10974"/>
                  <a:pt x="11794" y="11612"/>
                  <a:pt x="11217" y="13223"/>
                </a:cubicBezTo>
                <a:cubicBezTo>
                  <a:pt x="11034" y="13740"/>
                  <a:pt x="10974" y="14165"/>
                  <a:pt x="11095" y="14530"/>
                </a:cubicBezTo>
                <a:cubicBezTo>
                  <a:pt x="11186" y="14743"/>
                  <a:pt x="11247" y="14895"/>
                  <a:pt x="11369" y="15047"/>
                </a:cubicBezTo>
                <a:cubicBezTo>
                  <a:pt x="8998" y="15199"/>
                  <a:pt x="5472" y="15716"/>
                  <a:pt x="5107" y="17114"/>
                </a:cubicBezTo>
                <a:cubicBezTo>
                  <a:pt x="5016" y="17509"/>
                  <a:pt x="4986" y="17843"/>
                  <a:pt x="5107" y="18147"/>
                </a:cubicBezTo>
                <a:cubicBezTo>
                  <a:pt x="5198" y="18542"/>
                  <a:pt x="5472" y="18786"/>
                  <a:pt x="5776" y="18998"/>
                </a:cubicBezTo>
                <a:cubicBezTo>
                  <a:pt x="4955" y="19211"/>
                  <a:pt x="3891" y="19606"/>
                  <a:pt x="2919" y="20214"/>
                </a:cubicBezTo>
                <a:cubicBezTo>
                  <a:pt x="2524" y="20153"/>
                  <a:pt x="730" y="19910"/>
                  <a:pt x="761" y="18056"/>
                </a:cubicBezTo>
                <a:cubicBezTo>
                  <a:pt x="791" y="16324"/>
                  <a:pt x="5198" y="14773"/>
                  <a:pt x="6931" y="14348"/>
                </a:cubicBezTo>
                <a:cubicBezTo>
                  <a:pt x="7083" y="14317"/>
                  <a:pt x="7144" y="14196"/>
                  <a:pt x="7174" y="14044"/>
                </a:cubicBezTo>
                <a:cubicBezTo>
                  <a:pt x="7174" y="13892"/>
                  <a:pt x="7113" y="13770"/>
                  <a:pt x="6961" y="13710"/>
                </a:cubicBezTo>
                <a:cubicBezTo>
                  <a:pt x="6870" y="13649"/>
                  <a:pt x="5016" y="13102"/>
                  <a:pt x="5320" y="11673"/>
                </a:cubicBezTo>
                <a:cubicBezTo>
                  <a:pt x="5381" y="11339"/>
                  <a:pt x="5654" y="11004"/>
                  <a:pt x="6110" y="10731"/>
                </a:cubicBezTo>
                <a:cubicBezTo>
                  <a:pt x="7196" y="10047"/>
                  <a:pt x="9081" y="9749"/>
                  <a:pt x="10672" y="9749"/>
                </a:cubicBezTo>
                <a:cubicBezTo>
                  <a:pt x="11486" y="9749"/>
                  <a:pt x="12222" y="9827"/>
                  <a:pt x="12736" y="9971"/>
                </a:cubicBezTo>
                <a:cubicBezTo>
                  <a:pt x="12762" y="9976"/>
                  <a:pt x="12788" y="9979"/>
                  <a:pt x="12814" y="9979"/>
                </a:cubicBezTo>
                <a:cubicBezTo>
                  <a:pt x="12945" y="9979"/>
                  <a:pt x="13076" y="9915"/>
                  <a:pt x="13101" y="9789"/>
                </a:cubicBezTo>
                <a:cubicBezTo>
                  <a:pt x="13192" y="9637"/>
                  <a:pt x="13101" y="9454"/>
                  <a:pt x="12949" y="9363"/>
                </a:cubicBezTo>
                <a:cubicBezTo>
                  <a:pt x="12949" y="9363"/>
                  <a:pt x="12189" y="8937"/>
                  <a:pt x="12007" y="8299"/>
                </a:cubicBezTo>
                <a:lnTo>
                  <a:pt x="12007" y="8269"/>
                </a:lnTo>
                <a:cubicBezTo>
                  <a:pt x="11946" y="7965"/>
                  <a:pt x="11977" y="7691"/>
                  <a:pt x="12129" y="7387"/>
                </a:cubicBezTo>
                <a:cubicBezTo>
                  <a:pt x="12502" y="6733"/>
                  <a:pt x="13852" y="6470"/>
                  <a:pt x="15473" y="6470"/>
                </a:cubicBezTo>
                <a:cubicBezTo>
                  <a:pt x="16488" y="6470"/>
                  <a:pt x="17610" y="6573"/>
                  <a:pt x="18664" y="6749"/>
                </a:cubicBezTo>
                <a:cubicBezTo>
                  <a:pt x="18679" y="6752"/>
                  <a:pt x="18695" y="6754"/>
                  <a:pt x="18711" y="6754"/>
                </a:cubicBezTo>
                <a:cubicBezTo>
                  <a:pt x="18846" y="6754"/>
                  <a:pt x="18974" y="6642"/>
                  <a:pt x="19028" y="6506"/>
                </a:cubicBezTo>
                <a:cubicBezTo>
                  <a:pt x="19089" y="6354"/>
                  <a:pt x="19028" y="6202"/>
                  <a:pt x="18876" y="6141"/>
                </a:cubicBezTo>
                <a:cubicBezTo>
                  <a:pt x="18876" y="6141"/>
                  <a:pt x="18177" y="5685"/>
                  <a:pt x="17965" y="4986"/>
                </a:cubicBezTo>
                <a:cubicBezTo>
                  <a:pt x="17904" y="4652"/>
                  <a:pt x="17934" y="4287"/>
                  <a:pt x="18177" y="3892"/>
                </a:cubicBezTo>
                <a:cubicBezTo>
                  <a:pt x="18542" y="3284"/>
                  <a:pt x="19910" y="2402"/>
                  <a:pt x="21764" y="2402"/>
                </a:cubicBezTo>
                <a:close/>
                <a:moveTo>
                  <a:pt x="25715" y="6460"/>
                </a:moveTo>
                <a:cubicBezTo>
                  <a:pt x="26626" y="6460"/>
                  <a:pt x="27472" y="6616"/>
                  <a:pt x="28117" y="6992"/>
                </a:cubicBezTo>
                <a:cubicBezTo>
                  <a:pt x="27053" y="8907"/>
                  <a:pt x="25715" y="11096"/>
                  <a:pt x="24196" y="13132"/>
                </a:cubicBezTo>
                <a:cubicBezTo>
                  <a:pt x="22524" y="15290"/>
                  <a:pt x="16688" y="15351"/>
                  <a:pt x="16627" y="15351"/>
                </a:cubicBezTo>
                <a:cubicBezTo>
                  <a:pt x="16445" y="15351"/>
                  <a:pt x="16293" y="15503"/>
                  <a:pt x="16293" y="15685"/>
                </a:cubicBezTo>
                <a:cubicBezTo>
                  <a:pt x="16293" y="15868"/>
                  <a:pt x="16445" y="16020"/>
                  <a:pt x="16627" y="16020"/>
                </a:cubicBezTo>
                <a:cubicBezTo>
                  <a:pt x="16840" y="16020"/>
                  <a:pt x="20335" y="15989"/>
                  <a:pt x="22797" y="14925"/>
                </a:cubicBezTo>
                <a:lnTo>
                  <a:pt x="22797" y="14925"/>
                </a:lnTo>
                <a:cubicBezTo>
                  <a:pt x="22645" y="15108"/>
                  <a:pt x="22493" y="15260"/>
                  <a:pt x="22342" y="15442"/>
                </a:cubicBezTo>
                <a:cubicBezTo>
                  <a:pt x="20791" y="17235"/>
                  <a:pt x="18846" y="18542"/>
                  <a:pt x="16901" y="19454"/>
                </a:cubicBezTo>
                <a:cubicBezTo>
                  <a:pt x="16532" y="19589"/>
                  <a:pt x="16116" y="19645"/>
                  <a:pt x="15680" y="19645"/>
                </a:cubicBezTo>
                <a:cubicBezTo>
                  <a:pt x="13564" y="19645"/>
                  <a:pt x="10968" y="18324"/>
                  <a:pt x="10943" y="18299"/>
                </a:cubicBezTo>
                <a:cubicBezTo>
                  <a:pt x="10904" y="18284"/>
                  <a:pt x="10859" y="18276"/>
                  <a:pt x="10812" y="18276"/>
                </a:cubicBezTo>
                <a:cubicBezTo>
                  <a:pt x="10678" y="18276"/>
                  <a:pt x="10532" y="18339"/>
                  <a:pt x="10487" y="18451"/>
                </a:cubicBezTo>
                <a:cubicBezTo>
                  <a:pt x="10396" y="18603"/>
                  <a:pt x="10487" y="18816"/>
                  <a:pt x="10639" y="18907"/>
                </a:cubicBezTo>
                <a:cubicBezTo>
                  <a:pt x="10761" y="18968"/>
                  <a:pt x="12888" y="20032"/>
                  <a:pt x="14955" y="20245"/>
                </a:cubicBezTo>
                <a:cubicBezTo>
                  <a:pt x="10761" y="21825"/>
                  <a:pt x="6900" y="21916"/>
                  <a:pt x="6870" y="21916"/>
                </a:cubicBezTo>
                <a:cubicBezTo>
                  <a:pt x="6688" y="21916"/>
                  <a:pt x="6536" y="22068"/>
                  <a:pt x="6536" y="22251"/>
                </a:cubicBezTo>
                <a:cubicBezTo>
                  <a:pt x="6536" y="22433"/>
                  <a:pt x="6688" y="22585"/>
                  <a:pt x="6870" y="22585"/>
                </a:cubicBezTo>
                <a:cubicBezTo>
                  <a:pt x="6961" y="22585"/>
                  <a:pt x="12068" y="22463"/>
                  <a:pt x="17083" y="20032"/>
                </a:cubicBezTo>
                <a:cubicBezTo>
                  <a:pt x="17174" y="20001"/>
                  <a:pt x="17205" y="20001"/>
                  <a:pt x="17296" y="19971"/>
                </a:cubicBezTo>
                <a:lnTo>
                  <a:pt x="17296" y="19971"/>
                </a:lnTo>
                <a:cubicBezTo>
                  <a:pt x="16110" y="21612"/>
                  <a:pt x="15411" y="23467"/>
                  <a:pt x="15381" y="23588"/>
                </a:cubicBezTo>
                <a:cubicBezTo>
                  <a:pt x="15320" y="23770"/>
                  <a:pt x="15411" y="23953"/>
                  <a:pt x="15563" y="23983"/>
                </a:cubicBezTo>
                <a:cubicBezTo>
                  <a:pt x="15614" y="24005"/>
                  <a:pt x="15663" y="24015"/>
                  <a:pt x="15709" y="24015"/>
                </a:cubicBezTo>
                <a:cubicBezTo>
                  <a:pt x="15854" y="24015"/>
                  <a:pt x="15966" y="23917"/>
                  <a:pt x="15989" y="23801"/>
                </a:cubicBezTo>
                <a:cubicBezTo>
                  <a:pt x="15989" y="23770"/>
                  <a:pt x="17174" y="20731"/>
                  <a:pt x="18907" y="19090"/>
                </a:cubicBezTo>
                <a:cubicBezTo>
                  <a:pt x="20183" y="18330"/>
                  <a:pt x="21399" y="17387"/>
                  <a:pt x="22463" y="16293"/>
                </a:cubicBezTo>
                <a:lnTo>
                  <a:pt x="22463" y="16293"/>
                </a:lnTo>
                <a:cubicBezTo>
                  <a:pt x="22554" y="18786"/>
                  <a:pt x="20974" y="21552"/>
                  <a:pt x="20974" y="21612"/>
                </a:cubicBezTo>
                <a:cubicBezTo>
                  <a:pt x="20883" y="21764"/>
                  <a:pt x="20943" y="21977"/>
                  <a:pt x="21095" y="22068"/>
                </a:cubicBezTo>
                <a:cubicBezTo>
                  <a:pt x="21143" y="22088"/>
                  <a:pt x="21198" y="22098"/>
                  <a:pt x="21252" y="22098"/>
                </a:cubicBezTo>
                <a:cubicBezTo>
                  <a:pt x="21370" y="22098"/>
                  <a:pt x="21489" y="22051"/>
                  <a:pt x="21551" y="21947"/>
                </a:cubicBezTo>
                <a:cubicBezTo>
                  <a:pt x="21612" y="21795"/>
                  <a:pt x="23527" y="18482"/>
                  <a:pt x="23071" y="15624"/>
                </a:cubicBezTo>
                <a:cubicBezTo>
                  <a:pt x="23618" y="14986"/>
                  <a:pt x="24165" y="14317"/>
                  <a:pt x="24682" y="13618"/>
                </a:cubicBezTo>
                <a:lnTo>
                  <a:pt x="24804" y="13497"/>
                </a:lnTo>
                <a:cubicBezTo>
                  <a:pt x="26293" y="11491"/>
                  <a:pt x="27570" y="9393"/>
                  <a:pt x="28633" y="7509"/>
                </a:cubicBezTo>
                <a:cubicBezTo>
                  <a:pt x="29576" y="8208"/>
                  <a:pt x="30336" y="9515"/>
                  <a:pt x="30822" y="11187"/>
                </a:cubicBezTo>
                <a:cubicBezTo>
                  <a:pt x="31703" y="14044"/>
                  <a:pt x="31491" y="16506"/>
                  <a:pt x="30700" y="16810"/>
                </a:cubicBezTo>
                <a:cubicBezTo>
                  <a:pt x="30472" y="16916"/>
                  <a:pt x="30252" y="16969"/>
                  <a:pt x="30047" y="16969"/>
                </a:cubicBezTo>
                <a:cubicBezTo>
                  <a:pt x="29842" y="16969"/>
                  <a:pt x="29652" y="16916"/>
                  <a:pt x="29484" y="16810"/>
                </a:cubicBezTo>
                <a:cubicBezTo>
                  <a:pt x="28877" y="16567"/>
                  <a:pt x="28603" y="15837"/>
                  <a:pt x="28603" y="15837"/>
                </a:cubicBezTo>
                <a:cubicBezTo>
                  <a:pt x="28576" y="15701"/>
                  <a:pt x="28427" y="15589"/>
                  <a:pt x="28243" y="15589"/>
                </a:cubicBezTo>
                <a:cubicBezTo>
                  <a:pt x="28222" y="15589"/>
                  <a:pt x="28200" y="15591"/>
                  <a:pt x="28177" y="15594"/>
                </a:cubicBezTo>
                <a:cubicBezTo>
                  <a:pt x="28056" y="15655"/>
                  <a:pt x="27934" y="15837"/>
                  <a:pt x="27965" y="15989"/>
                </a:cubicBezTo>
                <a:cubicBezTo>
                  <a:pt x="28421" y="18147"/>
                  <a:pt x="26415" y="22950"/>
                  <a:pt x="24682" y="24834"/>
                </a:cubicBezTo>
                <a:cubicBezTo>
                  <a:pt x="24249" y="25296"/>
                  <a:pt x="23871" y="25566"/>
                  <a:pt x="23600" y="25566"/>
                </a:cubicBezTo>
                <a:cubicBezTo>
                  <a:pt x="23585" y="25566"/>
                  <a:pt x="23571" y="25565"/>
                  <a:pt x="23557" y="25564"/>
                </a:cubicBezTo>
                <a:cubicBezTo>
                  <a:pt x="22919" y="25473"/>
                  <a:pt x="22493" y="25169"/>
                  <a:pt x="22342" y="24682"/>
                </a:cubicBezTo>
                <a:cubicBezTo>
                  <a:pt x="22220" y="24287"/>
                  <a:pt x="22311" y="23953"/>
                  <a:pt x="22311" y="23953"/>
                </a:cubicBezTo>
                <a:cubicBezTo>
                  <a:pt x="22342" y="23801"/>
                  <a:pt x="22250" y="23649"/>
                  <a:pt x="22098" y="23588"/>
                </a:cubicBezTo>
                <a:cubicBezTo>
                  <a:pt x="22055" y="23562"/>
                  <a:pt x="22012" y="23551"/>
                  <a:pt x="21970" y="23551"/>
                </a:cubicBezTo>
                <a:cubicBezTo>
                  <a:pt x="21865" y="23551"/>
                  <a:pt x="21769" y="23623"/>
                  <a:pt x="21703" y="23710"/>
                </a:cubicBezTo>
                <a:cubicBezTo>
                  <a:pt x="20717" y="25217"/>
                  <a:pt x="17907" y="28965"/>
                  <a:pt x="16172" y="28965"/>
                </a:cubicBezTo>
                <a:cubicBezTo>
                  <a:pt x="16088" y="28965"/>
                  <a:pt x="16007" y="28956"/>
                  <a:pt x="15928" y="28938"/>
                </a:cubicBezTo>
                <a:cubicBezTo>
                  <a:pt x="15259" y="28786"/>
                  <a:pt x="14864" y="28451"/>
                  <a:pt x="14651" y="27844"/>
                </a:cubicBezTo>
                <a:cubicBezTo>
                  <a:pt x="14408" y="27053"/>
                  <a:pt x="14651" y="26081"/>
                  <a:pt x="14651" y="26081"/>
                </a:cubicBezTo>
                <a:cubicBezTo>
                  <a:pt x="14712" y="25929"/>
                  <a:pt x="14621" y="25777"/>
                  <a:pt x="14499" y="25716"/>
                </a:cubicBezTo>
                <a:cubicBezTo>
                  <a:pt x="14461" y="25678"/>
                  <a:pt x="14402" y="25661"/>
                  <a:pt x="14339" y="25661"/>
                </a:cubicBezTo>
                <a:cubicBezTo>
                  <a:pt x="14251" y="25661"/>
                  <a:pt x="14157" y="25693"/>
                  <a:pt x="14104" y="25746"/>
                </a:cubicBezTo>
                <a:cubicBezTo>
                  <a:pt x="13142" y="26683"/>
                  <a:pt x="10732" y="28799"/>
                  <a:pt x="9181" y="28799"/>
                </a:cubicBezTo>
                <a:cubicBezTo>
                  <a:pt x="8920" y="28799"/>
                  <a:pt x="8683" y="28739"/>
                  <a:pt x="8481" y="28603"/>
                </a:cubicBezTo>
                <a:cubicBezTo>
                  <a:pt x="8056" y="28330"/>
                  <a:pt x="7812" y="27995"/>
                  <a:pt x="7721" y="27661"/>
                </a:cubicBezTo>
                <a:cubicBezTo>
                  <a:pt x="7417" y="26688"/>
                  <a:pt x="8116" y="25625"/>
                  <a:pt x="8177" y="25625"/>
                </a:cubicBezTo>
                <a:cubicBezTo>
                  <a:pt x="8238" y="25533"/>
                  <a:pt x="8238" y="25321"/>
                  <a:pt x="8177" y="25229"/>
                </a:cubicBezTo>
                <a:cubicBezTo>
                  <a:pt x="8096" y="25148"/>
                  <a:pt x="8001" y="25108"/>
                  <a:pt x="7902" y="25108"/>
                </a:cubicBezTo>
                <a:cubicBezTo>
                  <a:pt x="7853" y="25108"/>
                  <a:pt x="7802" y="25118"/>
                  <a:pt x="7752" y="25138"/>
                </a:cubicBezTo>
                <a:cubicBezTo>
                  <a:pt x="7727" y="25138"/>
                  <a:pt x="5714" y="26162"/>
                  <a:pt x="3960" y="26162"/>
                </a:cubicBezTo>
                <a:cubicBezTo>
                  <a:pt x="3513" y="26162"/>
                  <a:pt x="3082" y="26095"/>
                  <a:pt x="2706" y="25929"/>
                </a:cubicBezTo>
                <a:cubicBezTo>
                  <a:pt x="2007" y="25625"/>
                  <a:pt x="1581" y="25108"/>
                  <a:pt x="1429" y="24226"/>
                </a:cubicBezTo>
                <a:cubicBezTo>
                  <a:pt x="1277" y="23406"/>
                  <a:pt x="1429" y="22676"/>
                  <a:pt x="1885" y="22038"/>
                </a:cubicBezTo>
                <a:cubicBezTo>
                  <a:pt x="3314" y="20001"/>
                  <a:pt x="7113" y="19394"/>
                  <a:pt x="7144" y="19394"/>
                </a:cubicBezTo>
                <a:cubicBezTo>
                  <a:pt x="7296" y="19363"/>
                  <a:pt x="7448" y="19211"/>
                  <a:pt x="7417" y="19059"/>
                </a:cubicBezTo>
                <a:cubicBezTo>
                  <a:pt x="7417" y="18877"/>
                  <a:pt x="7265" y="18755"/>
                  <a:pt x="7052" y="18755"/>
                </a:cubicBezTo>
                <a:cubicBezTo>
                  <a:pt x="7052" y="18755"/>
                  <a:pt x="5897" y="18725"/>
                  <a:pt x="5685" y="17995"/>
                </a:cubicBezTo>
                <a:cubicBezTo>
                  <a:pt x="5654" y="17813"/>
                  <a:pt x="5654" y="17570"/>
                  <a:pt x="5685" y="17327"/>
                </a:cubicBezTo>
                <a:cubicBezTo>
                  <a:pt x="5928" y="16324"/>
                  <a:pt x="9545" y="15716"/>
                  <a:pt x="12919" y="15655"/>
                </a:cubicBezTo>
                <a:lnTo>
                  <a:pt x="12980" y="15655"/>
                </a:lnTo>
                <a:cubicBezTo>
                  <a:pt x="13192" y="15655"/>
                  <a:pt x="13284" y="15503"/>
                  <a:pt x="13284" y="15290"/>
                </a:cubicBezTo>
                <a:cubicBezTo>
                  <a:pt x="13284" y="15108"/>
                  <a:pt x="13132" y="14986"/>
                  <a:pt x="12949" y="14986"/>
                </a:cubicBezTo>
                <a:lnTo>
                  <a:pt x="12888" y="14986"/>
                </a:lnTo>
                <a:cubicBezTo>
                  <a:pt x="12676" y="14986"/>
                  <a:pt x="11825" y="14956"/>
                  <a:pt x="11612" y="14378"/>
                </a:cubicBezTo>
                <a:cubicBezTo>
                  <a:pt x="11551" y="14165"/>
                  <a:pt x="11581" y="13862"/>
                  <a:pt x="11733" y="13466"/>
                </a:cubicBezTo>
                <a:cubicBezTo>
                  <a:pt x="12129" y="12463"/>
                  <a:pt x="15077" y="11643"/>
                  <a:pt x="19484" y="11308"/>
                </a:cubicBezTo>
                <a:cubicBezTo>
                  <a:pt x="19576" y="11314"/>
                  <a:pt x="19664" y="11317"/>
                  <a:pt x="19748" y="11317"/>
                </a:cubicBezTo>
                <a:cubicBezTo>
                  <a:pt x="20084" y="11317"/>
                  <a:pt x="20341" y="11278"/>
                  <a:pt x="20366" y="11278"/>
                </a:cubicBezTo>
                <a:cubicBezTo>
                  <a:pt x="20518" y="11248"/>
                  <a:pt x="20639" y="11096"/>
                  <a:pt x="20639" y="10883"/>
                </a:cubicBezTo>
                <a:cubicBezTo>
                  <a:pt x="20579" y="10731"/>
                  <a:pt x="20487" y="10579"/>
                  <a:pt x="20275" y="10579"/>
                </a:cubicBezTo>
                <a:cubicBezTo>
                  <a:pt x="20275" y="10579"/>
                  <a:pt x="20031" y="10579"/>
                  <a:pt x="19515" y="10640"/>
                </a:cubicBezTo>
                <a:cubicBezTo>
                  <a:pt x="19120" y="10579"/>
                  <a:pt x="18998" y="10366"/>
                  <a:pt x="18968" y="10214"/>
                </a:cubicBezTo>
                <a:cubicBezTo>
                  <a:pt x="18876" y="10032"/>
                  <a:pt x="18907" y="9728"/>
                  <a:pt x="19028" y="9363"/>
                </a:cubicBezTo>
                <a:cubicBezTo>
                  <a:pt x="19272" y="8603"/>
                  <a:pt x="20518" y="7691"/>
                  <a:pt x="22220" y="7083"/>
                </a:cubicBezTo>
                <a:cubicBezTo>
                  <a:pt x="23306" y="6710"/>
                  <a:pt x="24563" y="6460"/>
                  <a:pt x="25715" y="6460"/>
                </a:cubicBezTo>
                <a:close/>
                <a:moveTo>
                  <a:pt x="31635" y="0"/>
                </a:moveTo>
                <a:cubicBezTo>
                  <a:pt x="31502" y="0"/>
                  <a:pt x="31385" y="98"/>
                  <a:pt x="31339" y="214"/>
                </a:cubicBezTo>
                <a:cubicBezTo>
                  <a:pt x="31339" y="244"/>
                  <a:pt x="30336" y="2889"/>
                  <a:pt x="28542" y="6293"/>
                </a:cubicBezTo>
                <a:cubicBezTo>
                  <a:pt x="26141" y="2433"/>
                  <a:pt x="23284" y="1825"/>
                  <a:pt x="21734" y="1825"/>
                </a:cubicBezTo>
                <a:cubicBezTo>
                  <a:pt x="19727" y="1825"/>
                  <a:pt x="18086" y="2737"/>
                  <a:pt x="17569" y="3649"/>
                </a:cubicBezTo>
                <a:cubicBezTo>
                  <a:pt x="17265" y="4165"/>
                  <a:pt x="17144" y="4743"/>
                  <a:pt x="17296" y="5260"/>
                </a:cubicBezTo>
                <a:cubicBezTo>
                  <a:pt x="17357" y="5564"/>
                  <a:pt x="17509" y="5837"/>
                  <a:pt x="17661" y="6080"/>
                </a:cubicBezTo>
                <a:cubicBezTo>
                  <a:pt x="17007" y="6000"/>
                  <a:pt x="16205" y="5933"/>
                  <a:pt x="15393" y="5933"/>
                </a:cubicBezTo>
                <a:cubicBezTo>
                  <a:pt x="13750" y="5933"/>
                  <a:pt x="12070" y="6208"/>
                  <a:pt x="11521" y="7205"/>
                </a:cubicBezTo>
                <a:cubicBezTo>
                  <a:pt x="11247" y="7661"/>
                  <a:pt x="11217" y="8117"/>
                  <a:pt x="11338" y="8573"/>
                </a:cubicBezTo>
                <a:cubicBezTo>
                  <a:pt x="11399" y="8846"/>
                  <a:pt x="11521" y="9059"/>
                  <a:pt x="11673" y="9272"/>
                </a:cubicBezTo>
                <a:cubicBezTo>
                  <a:pt x="11326" y="9243"/>
                  <a:pt x="10948" y="9227"/>
                  <a:pt x="10554" y="9227"/>
                </a:cubicBezTo>
                <a:cubicBezTo>
                  <a:pt x="8875" y="9227"/>
                  <a:pt x="6896" y="9512"/>
                  <a:pt x="5715" y="10275"/>
                </a:cubicBezTo>
                <a:cubicBezTo>
                  <a:pt x="5107" y="10670"/>
                  <a:pt x="4712" y="11126"/>
                  <a:pt x="4590" y="11703"/>
                </a:cubicBezTo>
                <a:cubicBezTo>
                  <a:pt x="4378" y="12828"/>
                  <a:pt x="5107" y="13618"/>
                  <a:pt x="5867" y="14074"/>
                </a:cubicBezTo>
                <a:cubicBezTo>
                  <a:pt x="4043" y="14652"/>
                  <a:pt x="92" y="16111"/>
                  <a:pt x="31" y="18178"/>
                </a:cubicBezTo>
                <a:cubicBezTo>
                  <a:pt x="1" y="19819"/>
                  <a:pt x="1156" y="20579"/>
                  <a:pt x="2128" y="20853"/>
                </a:cubicBezTo>
                <a:cubicBezTo>
                  <a:pt x="1824" y="21096"/>
                  <a:pt x="1551" y="21369"/>
                  <a:pt x="1338" y="21734"/>
                </a:cubicBezTo>
                <a:cubicBezTo>
                  <a:pt x="761" y="22524"/>
                  <a:pt x="578" y="23436"/>
                  <a:pt x="761" y="24470"/>
                </a:cubicBezTo>
                <a:cubicBezTo>
                  <a:pt x="1004" y="25564"/>
                  <a:pt x="1520" y="26293"/>
                  <a:pt x="2402" y="26658"/>
                </a:cubicBezTo>
                <a:cubicBezTo>
                  <a:pt x="2861" y="26851"/>
                  <a:pt x="3373" y="26927"/>
                  <a:pt x="3895" y="26927"/>
                </a:cubicBezTo>
                <a:cubicBezTo>
                  <a:pt x="5100" y="26927"/>
                  <a:pt x="6359" y="26520"/>
                  <a:pt x="7144" y="26202"/>
                </a:cubicBezTo>
                <a:lnTo>
                  <a:pt x="7144" y="26202"/>
                </a:lnTo>
                <a:cubicBezTo>
                  <a:pt x="6961" y="26688"/>
                  <a:pt x="6840" y="27296"/>
                  <a:pt x="7083" y="27904"/>
                </a:cubicBezTo>
                <a:cubicBezTo>
                  <a:pt x="7235" y="28451"/>
                  <a:pt x="7569" y="28877"/>
                  <a:pt x="8086" y="29242"/>
                </a:cubicBezTo>
                <a:cubicBezTo>
                  <a:pt x="8414" y="29468"/>
                  <a:pt x="8785" y="29565"/>
                  <a:pt x="9180" y="29565"/>
                </a:cubicBezTo>
                <a:cubicBezTo>
                  <a:pt x="10797" y="29565"/>
                  <a:pt x="12810" y="27939"/>
                  <a:pt x="13861" y="26962"/>
                </a:cubicBezTo>
                <a:cubicBezTo>
                  <a:pt x="13861" y="27296"/>
                  <a:pt x="13861" y="27722"/>
                  <a:pt x="14013" y="28117"/>
                </a:cubicBezTo>
                <a:cubicBezTo>
                  <a:pt x="14287" y="28938"/>
                  <a:pt x="14864" y="29485"/>
                  <a:pt x="15776" y="29667"/>
                </a:cubicBezTo>
                <a:cubicBezTo>
                  <a:pt x="15888" y="29691"/>
                  <a:pt x="16002" y="29703"/>
                  <a:pt x="16118" y="29703"/>
                </a:cubicBezTo>
                <a:cubicBezTo>
                  <a:pt x="18057" y="29703"/>
                  <a:pt x="20556" y="26503"/>
                  <a:pt x="21703" y="24926"/>
                </a:cubicBezTo>
                <a:cubicBezTo>
                  <a:pt x="21855" y="25442"/>
                  <a:pt x="22311" y="26141"/>
                  <a:pt x="23497" y="26293"/>
                </a:cubicBezTo>
                <a:cubicBezTo>
                  <a:pt x="23540" y="26298"/>
                  <a:pt x="23583" y="26301"/>
                  <a:pt x="23627" y="26301"/>
                </a:cubicBezTo>
                <a:cubicBezTo>
                  <a:pt x="24110" y="26301"/>
                  <a:pt x="24641" y="25994"/>
                  <a:pt x="25199" y="25381"/>
                </a:cubicBezTo>
                <a:cubicBezTo>
                  <a:pt x="26779" y="23649"/>
                  <a:pt x="28542" y="19758"/>
                  <a:pt x="28694" y="17175"/>
                </a:cubicBezTo>
                <a:cubicBezTo>
                  <a:pt x="28846" y="17266"/>
                  <a:pt x="28998" y="17418"/>
                  <a:pt x="29181" y="17509"/>
                </a:cubicBezTo>
                <a:cubicBezTo>
                  <a:pt x="29424" y="17615"/>
                  <a:pt x="29697" y="17669"/>
                  <a:pt x="29986" y="17669"/>
                </a:cubicBezTo>
                <a:cubicBezTo>
                  <a:pt x="30275" y="17669"/>
                  <a:pt x="30579" y="17615"/>
                  <a:pt x="30883" y="17509"/>
                </a:cubicBezTo>
                <a:cubicBezTo>
                  <a:pt x="32311" y="16962"/>
                  <a:pt x="32251" y="13831"/>
                  <a:pt x="31399" y="11096"/>
                </a:cubicBezTo>
                <a:cubicBezTo>
                  <a:pt x="31035" y="9971"/>
                  <a:pt x="30275" y="8056"/>
                  <a:pt x="28968" y="6901"/>
                </a:cubicBezTo>
                <a:cubicBezTo>
                  <a:pt x="30852" y="3345"/>
                  <a:pt x="31916" y="548"/>
                  <a:pt x="31947" y="487"/>
                </a:cubicBezTo>
                <a:cubicBezTo>
                  <a:pt x="32007" y="396"/>
                  <a:pt x="32007" y="336"/>
                  <a:pt x="31947" y="244"/>
                </a:cubicBezTo>
                <a:cubicBezTo>
                  <a:pt x="31916" y="184"/>
                  <a:pt x="31855" y="62"/>
                  <a:pt x="31764" y="32"/>
                </a:cubicBezTo>
                <a:cubicBezTo>
                  <a:pt x="31721" y="10"/>
                  <a:pt x="31677" y="0"/>
                  <a:pt x="31635" y="0"/>
                </a:cubicBezTo>
                <a:close/>
              </a:path>
            </a:pathLst>
          </a:cu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5" name="Google Shape;2185;p34"/>
          <p:cNvSpPr/>
          <p:nvPr/>
        </p:nvSpPr>
        <p:spPr>
          <a:xfrm>
            <a:off x="7491200" y="-30175"/>
            <a:ext cx="730275" cy="894800"/>
          </a:xfrm>
          <a:custGeom>
            <a:rect b="b" l="l" r="r" t="t"/>
            <a:pathLst>
              <a:path extrusionOk="0" h="35792" w="29211">
                <a:moveTo>
                  <a:pt x="20398" y="705"/>
                </a:moveTo>
                <a:cubicBezTo>
                  <a:pt x="20408" y="705"/>
                  <a:pt x="20417" y="706"/>
                  <a:pt x="20426" y="708"/>
                </a:cubicBezTo>
                <a:cubicBezTo>
                  <a:pt x="20457" y="708"/>
                  <a:pt x="20517" y="738"/>
                  <a:pt x="20609" y="860"/>
                </a:cubicBezTo>
                <a:cubicBezTo>
                  <a:pt x="20912" y="1285"/>
                  <a:pt x="20821" y="2501"/>
                  <a:pt x="20669" y="3139"/>
                </a:cubicBezTo>
                <a:cubicBezTo>
                  <a:pt x="20639" y="3291"/>
                  <a:pt x="20730" y="3443"/>
                  <a:pt x="20882" y="3504"/>
                </a:cubicBezTo>
                <a:cubicBezTo>
                  <a:pt x="20939" y="3538"/>
                  <a:pt x="20996" y="3556"/>
                  <a:pt x="21050" y="3556"/>
                </a:cubicBezTo>
                <a:cubicBezTo>
                  <a:pt x="21140" y="3556"/>
                  <a:pt x="21220" y="3508"/>
                  <a:pt x="21277" y="3413"/>
                </a:cubicBezTo>
                <a:cubicBezTo>
                  <a:pt x="22179" y="2211"/>
                  <a:pt x="23227" y="1279"/>
                  <a:pt x="23673" y="1279"/>
                </a:cubicBezTo>
                <a:cubicBezTo>
                  <a:pt x="23724" y="1279"/>
                  <a:pt x="23766" y="1291"/>
                  <a:pt x="23800" y="1316"/>
                </a:cubicBezTo>
                <a:cubicBezTo>
                  <a:pt x="24104" y="1498"/>
                  <a:pt x="23466" y="3048"/>
                  <a:pt x="22493" y="4477"/>
                </a:cubicBezTo>
                <a:cubicBezTo>
                  <a:pt x="22432" y="4629"/>
                  <a:pt x="22432" y="4781"/>
                  <a:pt x="22554" y="4872"/>
                </a:cubicBezTo>
                <a:cubicBezTo>
                  <a:pt x="22599" y="4933"/>
                  <a:pt x="22675" y="4963"/>
                  <a:pt x="22751" y="4963"/>
                </a:cubicBezTo>
                <a:cubicBezTo>
                  <a:pt x="22827" y="4963"/>
                  <a:pt x="22903" y="4933"/>
                  <a:pt x="22949" y="4872"/>
                </a:cubicBezTo>
                <a:cubicBezTo>
                  <a:pt x="23932" y="4086"/>
                  <a:pt x="25044" y="3430"/>
                  <a:pt x="25423" y="3430"/>
                </a:cubicBezTo>
                <a:cubicBezTo>
                  <a:pt x="25455" y="3430"/>
                  <a:pt x="25481" y="3434"/>
                  <a:pt x="25502" y="3443"/>
                </a:cubicBezTo>
                <a:cubicBezTo>
                  <a:pt x="25685" y="3717"/>
                  <a:pt x="25198" y="4963"/>
                  <a:pt x="24438" y="6088"/>
                </a:cubicBezTo>
                <a:cubicBezTo>
                  <a:pt x="24378" y="6209"/>
                  <a:pt x="24378" y="6392"/>
                  <a:pt x="24469" y="6513"/>
                </a:cubicBezTo>
                <a:cubicBezTo>
                  <a:pt x="24537" y="6582"/>
                  <a:pt x="24615" y="6621"/>
                  <a:pt x="24697" y="6621"/>
                </a:cubicBezTo>
                <a:cubicBezTo>
                  <a:pt x="24761" y="6621"/>
                  <a:pt x="24828" y="6597"/>
                  <a:pt x="24894" y="6544"/>
                </a:cubicBezTo>
                <a:cubicBezTo>
                  <a:pt x="25670" y="6100"/>
                  <a:pt x="27027" y="5430"/>
                  <a:pt x="27721" y="5430"/>
                </a:cubicBezTo>
                <a:cubicBezTo>
                  <a:pt x="27789" y="5430"/>
                  <a:pt x="27850" y="5436"/>
                  <a:pt x="27903" y="5450"/>
                </a:cubicBezTo>
                <a:cubicBezTo>
                  <a:pt x="27964" y="5480"/>
                  <a:pt x="28025" y="5541"/>
                  <a:pt x="28025" y="5541"/>
                </a:cubicBezTo>
                <a:cubicBezTo>
                  <a:pt x="28390" y="6209"/>
                  <a:pt x="27569" y="8064"/>
                  <a:pt x="26262" y="9523"/>
                </a:cubicBezTo>
                <a:cubicBezTo>
                  <a:pt x="26110" y="9523"/>
                  <a:pt x="25958" y="9492"/>
                  <a:pt x="25776" y="9492"/>
                </a:cubicBezTo>
                <a:cubicBezTo>
                  <a:pt x="26232" y="9036"/>
                  <a:pt x="26536" y="8459"/>
                  <a:pt x="26262" y="7851"/>
                </a:cubicBezTo>
                <a:cubicBezTo>
                  <a:pt x="26141" y="7577"/>
                  <a:pt x="25958" y="7425"/>
                  <a:pt x="25685" y="7364"/>
                </a:cubicBezTo>
                <a:cubicBezTo>
                  <a:pt x="25582" y="7332"/>
                  <a:pt x="25467" y="7318"/>
                  <a:pt x="25344" y="7318"/>
                </a:cubicBezTo>
                <a:cubicBezTo>
                  <a:pt x="24884" y="7318"/>
                  <a:pt x="24310" y="7520"/>
                  <a:pt x="23830" y="7760"/>
                </a:cubicBezTo>
                <a:cubicBezTo>
                  <a:pt x="24013" y="7304"/>
                  <a:pt x="24165" y="6817"/>
                  <a:pt x="24104" y="6392"/>
                </a:cubicBezTo>
                <a:cubicBezTo>
                  <a:pt x="24013" y="6088"/>
                  <a:pt x="23861" y="5845"/>
                  <a:pt x="23618" y="5632"/>
                </a:cubicBezTo>
                <a:cubicBezTo>
                  <a:pt x="23387" y="5488"/>
                  <a:pt x="23141" y="5429"/>
                  <a:pt x="22890" y="5429"/>
                </a:cubicBezTo>
                <a:cubicBezTo>
                  <a:pt x="22346" y="5429"/>
                  <a:pt x="21776" y="5706"/>
                  <a:pt x="21277" y="5997"/>
                </a:cubicBezTo>
                <a:cubicBezTo>
                  <a:pt x="21520" y="5389"/>
                  <a:pt x="21672" y="4690"/>
                  <a:pt x="21490" y="4325"/>
                </a:cubicBezTo>
                <a:cubicBezTo>
                  <a:pt x="21399" y="4112"/>
                  <a:pt x="21216" y="3960"/>
                  <a:pt x="21034" y="3930"/>
                </a:cubicBezTo>
                <a:cubicBezTo>
                  <a:pt x="20970" y="3914"/>
                  <a:pt x="20904" y="3906"/>
                  <a:pt x="20837" y="3906"/>
                </a:cubicBezTo>
                <a:cubicBezTo>
                  <a:pt x="20147" y="3906"/>
                  <a:pt x="19342" y="4718"/>
                  <a:pt x="18815" y="5328"/>
                </a:cubicBezTo>
                <a:cubicBezTo>
                  <a:pt x="18785" y="5146"/>
                  <a:pt x="18754" y="4963"/>
                  <a:pt x="18754" y="4811"/>
                </a:cubicBezTo>
                <a:cubicBezTo>
                  <a:pt x="18785" y="4781"/>
                  <a:pt x="18815" y="4720"/>
                  <a:pt x="18815" y="4659"/>
                </a:cubicBezTo>
                <a:cubicBezTo>
                  <a:pt x="19261" y="2580"/>
                  <a:pt x="19996" y="705"/>
                  <a:pt x="20398" y="705"/>
                </a:cubicBezTo>
                <a:close/>
                <a:moveTo>
                  <a:pt x="17613" y="3654"/>
                </a:moveTo>
                <a:cubicBezTo>
                  <a:pt x="17880" y="3654"/>
                  <a:pt x="17948" y="3948"/>
                  <a:pt x="18207" y="5419"/>
                </a:cubicBezTo>
                <a:cubicBezTo>
                  <a:pt x="18238" y="5632"/>
                  <a:pt x="18298" y="5875"/>
                  <a:pt x="18329" y="6149"/>
                </a:cubicBezTo>
                <a:cubicBezTo>
                  <a:pt x="18359" y="6240"/>
                  <a:pt x="18450" y="6361"/>
                  <a:pt x="18602" y="6392"/>
                </a:cubicBezTo>
                <a:cubicBezTo>
                  <a:pt x="18622" y="6405"/>
                  <a:pt x="18645" y="6411"/>
                  <a:pt x="18670" y="6411"/>
                </a:cubicBezTo>
                <a:cubicBezTo>
                  <a:pt x="18757" y="6411"/>
                  <a:pt x="18866" y="6335"/>
                  <a:pt x="18937" y="6240"/>
                </a:cubicBezTo>
                <a:cubicBezTo>
                  <a:pt x="19537" y="5382"/>
                  <a:pt x="20407" y="4497"/>
                  <a:pt x="20837" y="4497"/>
                </a:cubicBezTo>
                <a:cubicBezTo>
                  <a:pt x="20864" y="4497"/>
                  <a:pt x="20889" y="4500"/>
                  <a:pt x="20912" y="4507"/>
                </a:cubicBezTo>
                <a:cubicBezTo>
                  <a:pt x="21064" y="4690"/>
                  <a:pt x="20700" y="5845"/>
                  <a:pt x="20183" y="6848"/>
                </a:cubicBezTo>
                <a:cubicBezTo>
                  <a:pt x="20122" y="7000"/>
                  <a:pt x="20153" y="7152"/>
                  <a:pt x="20305" y="7273"/>
                </a:cubicBezTo>
                <a:cubicBezTo>
                  <a:pt x="20358" y="7327"/>
                  <a:pt x="20423" y="7351"/>
                  <a:pt x="20489" y="7351"/>
                </a:cubicBezTo>
                <a:cubicBezTo>
                  <a:pt x="20574" y="7351"/>
                  <a:pt x="20662" y="7311"/>
                  <a:pt x="20730" y="7243"/>
                </a:cubicBezTo>
                <a:cubicBezTo>
                  <a:pt x="21111" y="6887"/>
                  <a:pt x="22152" y="6042"/>
                  <a:pt x="22909" y="6042"/>
                </a:cubicBezTo>
                <a:cubicBezTo>
                  <a:pt x="23057" y="6042"/>
                  <a:pt x="23194" y="6074"/>
                  <a:pt x="23314" y="6149"/>
                </a:cubicBezTo>
                <a:cubicBezTo>
                  <a:pt x="23405" y="6209"/>
                  <a:pt x="23496" y="6331"/>
                  <a:pt x="23496" y="6453"/>
                </a:cubicBezTo>
                <a:cubicBezTo>
                  <a:pt x="23618" y="7061"/>
                  <a:pt x="22949" y="8124"/>
                  <a:pt x="22706" y="8459"/>
                </a:cubicBezTo>
                <a:cubicBezTo>
                  <a:pt x="22584" y="8580"/>
                  <a:pt x="22615" y="8763"/>
                  <a:pt x="22736" y="8884"/>
                </a:cubicBezTo>
                <a:cubicBezTo>
                  <a:pt x="22809" y="8939"/>
                  <a:pt x="22904" y="8983"/>
                  <a:pt x="22994" y="8983"/>
                </a:cubicBezTo>
                <a:cubicBezTo>
                  <a:pt x="23055" y="8983"/>
                  <a:pt x="23113" y="8963"/>
                  <a:pt x="23162" y="8915"/>
                </a:cubicBezTo>
                <a:cubicBezTo>
                  <a:pt x="23802" y="8441"/>
                  <a:pt x="24876" y="7866"/>
                  <a:pt x="25449" y="7866"/>
                </a:cubicBezTo>
                <a:cubicBezTo>
                  <a:pt x="25502" y="7866"/>
                  <a:pt x="25550" y="7871"/>
                  <a:pt x="25593" y="7881"/>
                </a:cubicBezTo>
                <a:cubicBezTo>
                  <a:pt x="25654" y="7912"/>
                  <a:pt x="25685" y="7912"/>
                  <a:pt x="25745" y="8003"/>
                </a:cubicBezTo>
                <a:cubicBezTo>
                  <a:pt x="26049" y="8763"/>
                  <a:pt x="24530" y="9523"/>
                  <a:pt x="24469" y="9523"/>
                </a:cubicBezTo>
                <a:cubicBezTo>
                  <a:pt x="24317" y="9583"/>
                  <a:pt x="24256" y="9735"/>
                  <a:pt x="24286" y="9887"/>
                </a:cubicBezTo>
                <a:cubicBezTo>
                  <a:pt x="24314" y="10023"/>
                  <a:pt x="24438" y="10135"/>
                  <a:pt x="24617" y="10135"/>
                </a:cubicBezTo>
                <a:cubicBezTo>
                  <a:pt x="24638" y="10135"/>
                  <a:pt x="24659" y="10134"/>
                  <a:pt x="24682" y="10130"/>
                </a:cubicBezTo>
                <a:cubicBezTo>
                  <a:pt x="25094" y="10072"/>
                  <a:pt x="25506" y="10038"/>
                  <a:pt x="25861" y="10038"/>
                </a:cubicBezTo>
                <a:cubicBezTo>
                  <a:pt x="26056" y="10038"/>
                  <a:pt x="26233" y="10048"/>
                  <a:pt x="26384" y="10070"/>
                </a:cubicBezTo>
                <a:lnTo>
                  <a:pt x="26414" y="10070"/>
                </a:lnTo>
                <a:cubicBezTo>
                  <a:pt x="26657" y="10130"/>
                  <a:pt x="26809" y="10161"/>
                  <a:pt x="26840" y="10222"/>
                </a:cubicBezTo>
                <a:cubicBezTo>
                  <a:pt x="26840" y="10586"/>
                  <a:pt x="25745" y="11377"/>
                  <a:pt x="24682" y="11985"/>
                </a:cubicBezTo>
                <a:cubicBezTo>
                  <a:pt x="24590" y="11863"/>
                  <a:pt x="24438" y="11741"/>
                  <a:pt x="24286" y="11681"/>
                </a:cubicBezTo>
                <a:cubicBezTo>
                  <a:pt x="24077" y="11588"/>
                  <a:pt x="23851" y="11548"/>
                  <a:pt x="23606" y="11548"/>
                </a:cubicBezTo>
                <a:cubicBezTo>
                  <a:pt x="23531" y="11548"/>
                  <a:pt x="23453" y="11552"/>
                  <a:pt x="23375" y="11559"/>
                </a:cubicBezTo>
                <a:cubicBezTo>
                  <a:pt x="23922" y="11103"/>
                  <a:pt x="24286" y="10617"/>
                  <a:pt x="24256" y="10130"/>
                </a:cubicBezTo>
                <a:cubicBezTo>
                  <a:pt x="24226" y="9918"/>
                  <a:pt x="24104" y="9735"/>
                  <a:pt x="23922" y="9675"/>
                </a:cubicBezTo>
                <a:cubicBezTo>
                  <a:pt x="23811" y="9623"/>
                  <a:pt x="23679" y="9600"/>
                  <a:pt x="23530" y="9600"/>
                </a:cubicBezTo>
                <a:cubicBezTo>
                  <a:pt x="22981" y="9600"/>
                  <a:pt x="22207" y="9911"/>
                  <a:pt x="21490" y="10222"/>
                </a:cubicBezTo>
                <a:cubicBezTo>
                  <a:pt x="22098" y="9219"/>
                  <a:pt x="22736" y="7881"/>
                  <a:pt x="22037" y="7304"/>
                </a:cubicBezTo>
                <a:cubicBezTo>
                  <a:pt x="22007" y="7273"/>
                  <a:pt x="21946" y="7243"/>
                  <a:pt x="21885" y="7182"/>
                </a:cubicBezTo>
                <a:cubicBezTo>
                  <a:pt x="21796" y="7143"/>
                  <a:pt x="21703" y="7125"/>
                  <a:pt x="21608" y="7125"/>
                </a:cubicBezTo>
                <a:cubicBezTo>
                  <a:pt x="20893" y="7125"/>
                  <a:pt x="20033" y="8158"/>
                  <a:pt x="19362" y="9097"/>
                </a:cubicBezTo>
                <a:cubicBezTo>
                  <a:pt x="19423" y="7851"/>
                  <a:pt x="19302" y="6696"/>
                  <a:pt x="18785" y="6483"/>
                </a:cubicBezTo>
                <a:cubicBezTo>
                  <a:pt x="18754" y="6422"/>
                  <a:pt x="18663" y="6422"/>
                  <a:pt x="18633" y="6422"/>
                </a:cubicBezTo>
                <a:cubicBezTo>
                  <a:pt x="18615" y="6420"/>
                  <a:pt x="18597" y="6419"/>
                  <a:pt x="18579" y="6419"/>
                </a:cubicBezTo>
                <a:cubicBezTo>
                  <a:pt x="18108" y="6419"/>
                  <a:pt x="17613" y="7178"/>
                  <a:pt x="17174" y="8641"/>
                </a:cubicBezTo>
                <a:cubicBezTo>
                  <a:pt x="17113" y="8216"/>
                  <a:pt x="16991" y="7851"/>
                  <a:pt x="16870" y="7456"/>
                </a:cubicBezTo>
                <a:cubicBezTo>
                  <a:pt x="16809" y="5723"/>
                  <a:pt x="17083" y="3747"/>
                  <a:pt x="17569" y="3656"/>
                </a:cubicBezTo>
                <a:cubicBezTo>
                  <a:pt x="17584" y="3655"/>
                  <a:pt x="17599" y="3654"/>
                  <a:pt x="17613" y="3654"/>
                </a:cubicBezTo>
                <a:close/>
                <a:moveTo>
                  <a:pt x="14560" y="12106"/>
                </a:moveTo>
                <a:cubicBezTo>
                  <a:pt x="14651" y="12988"/>
                  <a:pt x="14803" y="13839"/>
                  <a:pt x="14955" y="14538"/>
                </a:cubicBezTo>
                <a:cubicBezTo>
                  <a:pt x="14864" y="14568"/>
                  <a:pt x="14742" y="14659"/>
                  <a:pt x="14590" y="14720"/>
                </a:cubicBezTo>
                <a:cubicBezTo>
                  <a:pt x="14347" y="13504"/>
                  <a:pt x="14256" y="12593"/>
                  <a:pt x="14225" y="12137"/>
                </a:cubicBezTo>
                <a:cubicBezTo>
                  <a:pt x="14347" y="12137"/>
                  <a:pt x="14438" y="12106"/>
                  <a:pt x="14560" y="12106"/>
                </a:cubicBezTo>
                <a:close/>
                <a:moveTo>
                  <a:pt x="15897" y="7061"/>
                </a:moveTo>
                <a:cubicBezTo>
                  <a:pt x="16049" y="7121"/>
                  <a:pt x="16171" y="7304"/>
                  <a:pt x="16262" y="7608"/>
                </a:cubicBezTo>
                <a:lnTo>
                  <a:pt x="16262" y="7638"/>
                </a:lnTo>
                <a:cubicBezTo>
                  <a:pt x="16536" y="8337"/>
                  <a:pt x="16687" y="9523"/>
                  <a:pt x="16718" y="10586"/>
                </a:cubicBezTo>
                <a:cubicBezTo>
                  <a:pt x="16718" y="10738"/>
                  <a:pt x="16870" y="10890"/>
                  <a:pt x="17022" y="10890"/>
                </a:cubicBezTo>
                <a:cubicBezTo>
                  <a:pt x="17174" y="10890"/>
                  <a:pt x="17326" y="10769"/>
                  <a:pt x="17387" y="10617"/>
                </a:cubicBezTo>
                <a:cubicBezTo>
                  <a:pt x="17721" y="8975"/>
                  <a:pt x="18207" y="7456"/>
                  <a:pt x="18511" y="7121"/>
                </a:cubicBezTo>
                <a:cubicBezTo>
                  <a:pt x="18694" y="7486"/>
                  <a:pt x="18694" y="8915"/>
                  <a:pt x="18542" y="10343"/>
                </a:cubicBezTo>
                <a:cubicBezTo>
                  <a:pt x="18542" y="10495"/>
                  <a:pt x="18633" y="10647"/>
                  <a:pt x="18785" y="10678"/>
                </a:cubicBezTo>
                <a:cubicBezTo>
                  <a:pt x="18824" y="10693"/>
                  <a:pt x="18863" y="10701"/>
                  <a:pt x="18901" y="10701"/>
                </a:cubicBezTo>
                <a:cubicBezTo>
                  <a:pt x="19009" y="10701"/>
                  <a:pt x="19104" y="10638"/>
                  <a:pt x="19150" y="10526"/>
                </a:cubicBezTo>
                <a:cubicBezTo>
                  <a:pt x="20124" y="8949"/>
                  <a:pt x="21208" y="7777"/>
                  <a:pt x="21531" y="7777"/>
                </a:cubicBezTo>
                <a:cubicBezTo>
                  <a:pt x="21551" y="7777"/>
                  <a:pt x="21567" y="7781"/>
                  <a:pt x="21581" y="7790"/>
                </a:cubicBezTo>
                <a:cubicBezTo>
                  <a:pt x="21946" y="8064"/>
                  <a:pt x="21125" y="9675"/>
                  <a:pt x="20183" y="10921"/>
                </a:cubicBezTo>
                <a:cubicBezTo>
                  <a:pt x="20122" y="11042"/>
                  <a:pt x="20122" y="11225"/>
                  <a:pt x="20183" y="11346"/>
                </a:cubicBezTo>
                <a:cubicBezTo>
                  <a:pt x="20262" y="11406"/>
                  <a:pt x="20354" y="11452"/>
                  <a:pt x="20451" y="11452"/>
                </a:cubicBezTo>
                <a:cubicBezTo>
                  <a:pt x="20503" y="11452"/>
                  <a:pt x="20556" y="11439"/>
                  <a:pt x="20609" y="11407"/>
                </a:cubicBezTo>
                <a:cubicBezTo>
                  <a:pt x="21788" y="10774"/>
                  <a:pt x="23049" y="10278"/>
                  <a:pt x="23464" y="10278"/>
                </a:cubicBezTo>
                <a:cubicBezTo>
                  <a:pt x="23488" y="10278"/>
                  <a:pt x="23509" y="10279"/>
                  <a:pt x="23527" y="10282"/>
                </a:cubicBezTo>
                <a:cubicBezTo>
                  <a:pt x="23496" y="10678"/>
                  <a:pt x="22432" y="11529"/>
                  <a:pt x="21399" y="12045"/>
                </a:cubicBezTo>
                <a:cubicBezTo>
                  <a:pt x="21247" y="12137"/>
                  <a:pt x="21186" y="12319"/>
                  <a:pt x="21247" y="12471"/>
                </a:cubicBezTo>
                <a:cubicBezTo>
                  <a:pt x="21313" y="12581"/>
                  <a:pt x="21427" y="12659"/>
                  <a:pt x="21543" y="12659"/>
                </a:cubicBezTo>
                <a:cubicBezTo>
                  <a:pt x="21586" y="12659"/>
                  <a:pt x="21631" y="12648"/>
                  <a:pt x="21672" y="12623"/>
                </a:cubicBezTo>
                <a:cubicBezTo>
                  <a:pt x="22124" y="12420"/>
                  <a:pt x="22894" y="12200"/>
                  <a:pt x="23448" y="12200"/>
                </a:cubicBezTo>
                <a:cubicBezTo>
                  <a:pt x="23639" y="12200"/>
                  <a:pt x="23804" y="12226"/>
                  <a:pt x="23922" y="12289"/>
                </a:cubicBezTo>
                <a:cubicBezTo>
                  <a:pt x="24013" y="12319"/>
                  <a:pt x="24074" y="12410"/>
                  <a:pt x="24074" y="12501"/>
                </a:cubicBezTo>
                <a:cubicBezTo>
                  <a:pt x="24074" y="12501"/>
                  <a:pt x="24013" y="12775"/>
                  <a:pt x="23101" y="13261"/>
                </a:cubicBezTo>
                <a:cubicBezTo>
                  <a:pt x="21180" y="14398"/>
                  <a:pt x="17548" y="15438"/>
                  <a:pt x="16302" y="15438"/>
                </a:cubicBezTo>
                <a:cubicBezTo>
                  <a:pt x="16149" y="15438"/>
                  <a:pt x="16031" y="15422"/>
                  <a:pt x="15958" y="15389"/>
                </a:cubicBezTo>
                <a:cubicBezTo>
                  <a:pt x="15867" y="15328"/>
                  <a:pt x="15715" y="14994"/>
                  <a:pt x="15593" y="14477"/>
                </a:cubicBezTo>
                <a:lnTo>
                  <a:pt x="15593" y="14447"/>
                </a:lnTo>
                <a:cubicBezTo>
                  <a:pt x="15198" y="12957"/>
                  <a:pt x="14955" y="10161"/>
                  <a:pt x="15198" y="8307"/>
                </a:cubicBezTo>
                <a:cubicBezTo>
                  <a:pt x="15411" y="7456"/>
                  <a:pt x="15624" y="7121"/>
                  <a:pt x="15776" y="7061"/>
                </a:cubicBezTo>
                <a:close/>
                <a:moveTo>
                  <a:pt x="13587" y="12258"/>
                </a:moveTo>
                <a:cubicBezTo>
                  <a:pt x="13618" y="12744"/>
                  <a:pt x="13739" y="13748"/>
                  <a:pt x="13982" y="14994"/>
                </a:cubicBezTo>
                <a:cubicBezTo>
                  <a:pt x="13374" y="15207"/>
                  <a:pt x="12523" y="15450"/>
                  <a:pt x="11307" y="15602"/>
                </a:cubicBezTo>
                <a:cubicBezTo>
                  <a:pt x="11216" y="14295"/>
                  <a:pt x="11307" y="13352"/>
                  <a:pt x="11338" y="13018"/>
                </a:cubicBezTo>
                <a:cubicBezTo>
                  <a:pt x="12098" y="12623"/>
                  <a:pt x="12858" y="12410"/>
                  <a:pt x="13587" y="12258"/>
                </a:cubicBezTo>
                <a:close/>
                <a:moveTo>
                  <a:pt x="10639" y="13322"/>
                </a:moveTo>
                <a:cubicBezTo>
                  <a:pt x="10608" y="13808"/>
                  <a:pt x="10608" y="14659"/>
                  <a:pt x="10639" y="15662"/>
                </a:cubicBezTo>
                <a:cubicBezTo>
                  <a:pt x="9909" y="15731"/>
                  <a:pt x="9043" y="15765"/>
                  <a:pt x="8066" y="15765"/>
                </a:cubicBezTo>
                <a:cubicBezTo>
                  <a:pt x="7740" y="15765"/>
                  <a:pt x="7402" y="15761"/>
                  <a:pt x="7052" y="15754"/>
                </a:cubicBezTo>
                <a:cubicBezTo>
                  <a:pt x="8268" y="14720"/>
                  <a:pt x="9484" y="13930"/>
                  <a:pt x="10639" y="13322"/>
                </a:cubicBezTo>
                <a:close/>
                <a:moveTo>
                  <a:pt x="15137" y="15207"/>
                </a:moveTo>
                <a:cubicBezTo>
                  <a:pt x="15289" y="15632"/>
                  <a:pt x="15441" y="15936"/>
                  <a:pt x="15654" y="16058"/>
                </a:cubicBezTo>
                <a:cubicBezTo>
                  <a:pt x="15715" y="16058"/>
                  <a:pt x="15745" y="16088"/>
                  <a:pt x="15745" y="16088"/>
                </a:cubicBezTo>
                <a:cubicBezTo>
                  <a:pt x="15884" y="16154"/>
                  <a:pt x="16087" y="16184"/>
                  <a:pt x="16340" y="16184"/>
                </a:cubicBezTo>
                <a:cubicBezTo>
                  <a:pt x="17245" y="16184"/>
                  <a:pt x="18790" y="15797"/>
                  <a:pt x="20335" y="15298"/>
                </a:cubicBezTo>
                <a:cubicBezTo>
                  <a:pt x="20517" y="15632"/>
                  <a:pt x="20639" y="16027"/>
                  <a:pt x="20761" y="16422"/>
                </a:cubicBezTo>
                <a:cubicBezTo>
                  <a:pt x="20274" y="16818"/>
                  <a:pt x="18694" y="17912"/>
                  <a:pt x="16049" y="19006"/>
                </a:cubicBezTo>
                <a:cubicBezTo>
                  <a:pt x="15441" y="17729"/>
                  <a:pt x="15046" y="16483"/>
                  <a:pt x="14742" y="15419"/>
                </a:cubicBezTo>
                <a:cubicBezTo>
                  <a:pt x="14894" y="15328"/>
                  <a:pt x="15016" y="15237"/>
                  <a:pt x="15137" y="15207"/>
                </a:cubicBezTo>
                <a:close/>
                <a:moveTo>
                  <a:pt x="14195" y="15632"/>
                </a:moveTo>
                <a:cubicBezTo>
                  <a:pt x="14438" y="16696"/>
                  <a:pt x="14864" y="17942"/>
                  <a:pt x="15472" y="19249"/>
                </a:cubicBezTo>
                <a:cubicBezTo>
                  <a:pt x="14499" y="19614"/>
                  <a:pt x="13344" y="20009"/>
                  <a:pt x="12067" y="20313"/>
                </a:cubicBezTo>
                <a:cubicBezTo>
                  <a:pt x="11672" y="18793"/>
                  <a:pt x="11459" y="17425"/>
                  <a:pt x="11368" y="16270"/>
                </a:cubicBezTo>
                <a:cubicBezTo>
                  <a:pt x="12614" y="16088"/>
                  <a:pt x="13526" y="15875"/>
                  <a:pt x="14195" y="15632"/>
                </a:cubicBezTo>
                <a:close/>
                <a:moveTo>
                  <a:pt x="10669" y="16331"/>
                </a:moveTo>
                <a:cubicBezTo>
                  <a:pt x="10760" y="17486"/>
                  <a:pt x="11003" y="18915"/>
                  <a:pt x="11368" y="20465"/>
                </a:cubicBezTo>
                <a:cubicBezTo>
                  <a:pt x="10304" y="20678"/>
                  <a:pt x="9180" y="20921"/>
                  <a:pt x="7903" y="21073"/>
                </a:cubicBezTo>
                <a:cubicBezTo>
                  <a:pt x="7447" y="19036"/>
                  <a:pt x="7234" y="17395"/>
                  <a:pt x="7113" y="16392"/>
                </a:cubicBezTo>
                <a:lnTo>
                  <a:pt x="7113" y="16392"/>
                </a:lnTo>
                <a:cubicBezTo>
                  <a:pt x="7487" y="16400"/>
                  <a:pt x="7847" y="16404"/>
                  <a:pt x="8191" y="16404"/>
                </a:cubicBezTo>
                <a:cubicBezTo>
                  <a:pt x="9131" y="16404"/>
                  <a:pt x="9957" y="16376"/>
                  <a:pt x="10669" y="16331"/>
                </a:cubicBezTo>
                <a:close/>
                <a:moveTo>
                  <a:pt x="6444" y="16362"/>
                </a:moveTo>
                <a:cubicBezTo>
                  <a:pt x="6535" y="17304"/>
                  <a:pt x="6778" y="19036"/>
                  <a:pt x="7234" y="21103"/>
                </a:cubicBezTo>
                <a:cubicBezTo>
                  <a:pt x="6140" y="21225"/>
                  <a:pt x="4985" y="21286"/>
                  <a:pt x="3769" y="21286"/>
                </a:cubicBezTo>
                <a:cubicBezTo>
                  <a:pt x="3769" y="19918"/>
                  <a:pt x="3860" y="18945"/>
                  <a:pt x="3891" y="18641"/>
                </a:cubicBezTo>
                <a:cubicBezTo>
                  <a:pt x="4651" y="17851"/>
                  <a:pt x="5441" y="17091"/>
                  <a:pt x="6292" y="16362"/>
                </a:cubicBezTo>
                <a:close/>
                <a:moveTo>
                  <a:pt x="3131" y="19584"/>
                </a:moveTo>
                <a:lnTo>
                  <a:pt x="3131" y="19584"/>
                </a:lnTo>
                <a:cubicBezTo>
                  <a:pt x="3101" y="20039"/>
                  <a:pt x="3101" y="20647"/>
                  <a:pt x="3101" y="21377"/>
                </a:cubicBezTo>
                <a:lnTo>
                  <a:pt x="2098" y="21377"/>
                </a:lnTo>
                <a:cubicBezTo>
                  <a:pt x="2402" y="20678"/>
                  <a:pt x="2736" y="20070"/>
                  <a:pt x="3131" y="19584"/>
                </a:cubicBezTo>
                <a:close/>
                <a:moveTo>
                  <a:pt x="20912" y="17152"/>
                </a:moveTo>
                <a:cubicBezTo>
                  <a:pt x="21186" y="18337"/>
                  <a:pt x="21186" y="19705"/>
                  <a:pt x="20973" y="21225"/>
                </a:cubicBezTo>
                <a:cubicBezTo>
                  <a:pt x="20730" y="21438"/>
                  <a:pt x="19879" y="22106"/>
                  <a:pt x="18450" y="22866"/>
                </a:cubicBezTo>
                <a:cubicBezTo>
                  <a:pt x="17569" y="21802"/>
                  <a:pt x="16870" y="20678"/>
                  <a:pt x="16353" y="19614"/>
                </a:cubicBezTo>
                <a:cubicBezTo>
                  <a:pt x="18694" y="18672"/>
                  <a:pt x="20213" y="17638"/>
                  <a:pt x="20912" y="17152"/>
                </a:cubicBezTo>
                <a:close/>
                <a:moveTo>
                  <a:pt x="20821" y="22167"/>
                </a:moveTo>
                <a:cubicBezTo>
                  <a:pt x="20669" y="22957"/>
                  <a:pt x="20457" y="23808"/>
                  <a:pt x="20183" y="24690"/>
                </a:cubicBezTo>
                <a:cubicBezTo>
                  <a:pt x="19727" y="24264"/>
                  <a:pt x="19302" y="23839"/>
                  <a:pt x="18906" y="23383"/>
                </a:cubicBezTo>
                <a:cubicBezTo>
                  <a:pt x="19727" y="22927"/>
                  <a:pt x="20365" y="22501"/>
                  <a:pt x="20821" y="22167"/>
                </a:cubicBezTo>
                <a:close/>
                <a:moveTo>
                  <a:pt x="15776" y="19887"/>
                </a:moveTo>
                <a:cubicBezTo>
                  <a:pt x="16323" y="20951"/>
                  <a:pt x="16991" y="22046"/>
                  <a:pt x="17873" y="23170"/>
                </a:cubicBezTo>
                <a:cubicBezTo>
                  <a:pt x="16809" y="23687"/>
                  <a:pt x="15411" y="24295"/>
                  <a:pt x="13769" y="24842"/>
                </a:cubicBezTo>
                <a:cubicBezTo>
                  <a:pt x="13070" y="23505"/>
                  <a:pt x="12584" y="22198"/>
                  <a:pt x="12250" y="20982"/>
                </a:cubicBezTo>
                <a:cubicBezTo>
                  <a:pt x="13587" y="20647"/>
                  <a:pt x="14742" y="20283"/>
                  <a:pt x="15776" y="19887"/>
                </a:cubicBezTo>
                <a:close/>
                <a:moveTo>
                  <a:pt x="11551" y="21103"/>
                </a:moveTo>
                <a:cubicBezTo>
                  <a:pt x="11946" y="22350"/>
                  <a:pt x="12432" y="23657"/>
                  <a:pt x="13070" y="25024"/>
                </a:cubicBezTo>
                <a:cubicBezTo>
                  <a:pt x="11946" y="25359"/>
                  <a:pt x="10730" y="25663"/>
                  <a:pt x="9332" y="25936"/>
                </a:cubicBezTo>
                <a:cubicBezTo>
                  <a:pt x="8815" y="24447"/>
                  <a:pt x="8420" y="23049"/>
                  <a:pt x="8055" y="21711"/>
                </a:cubicBezTo>
                <a:cubicBezTo>
                  <a:pt x="9332" y="21559"/>
                  <a:pt x="10487" y="21316"/>
                  <a:pt x="11551" y="21103"/>
                </a:cubicBezTo>
                <a:close/>
                <a:moveTo>
                  <a:pt x="7386" y="21802"/>
                </a:moveTo>
                <a:cubicBezTo>
                  <a:pt x="7690" y="23109"/>
                  <a:pt x="8116" y="24568"/>
                  <a:pt x="8663" y="25997"/>
                </a:cubicBezTo>
                <a:cubicBezTo>
                  <a:pt x="7295" y="26240"/>
                  <a:pt x="5775" y="26423"/>
                  <a:pt x="4164" y="26544"/>
                </a:cubicBezTo>
                <a:cubicBezTo>
                  <a:pt x="3891" y="24903"/>
                  <a:pt x="3769" y="23322"/>
                  <a:pt x="3769" y="22015"/>
                </a:cubicBezTo>
                <a:cubicBezTo>
                  <a:pt x="5076" y="22015"/>
                  <a:pt x="6231" y="21954"/>
                  <a:pt x="7386" y="21802"/>
                </a:cubicBezTo>
                <a:close/>
                <a:moveTo>
                  <a:pt x="1794" y="21985"/>
                </a:moveTo>
                <a:cubicBezTo>
                  <a:pt x="2250" y="21985"/>
                  <a:pt x="2675" y="22015"/>
                  <a:pt x="3101" y="22015"/>
                </a:cubicBezTo>
                <a:cubicBezTo>
                  <a:pt x="3131" y="23353"/>
                  <a:pt x="3192" y="24933"/>
                  <a:pt x="3465" y="26574"/>
                </a:cubicBezTo>
                <a:cubicBezTo>
                  <a:pt x="2584" y="26605"/>
                  <a:pt x="1642" y="26635"/>
                  <a:pt x="699" y="26635"/>
                </a:cubicBezTo>
                <a:cubicBezTo>
                  <a:pt x="730" y="24812"/>
                  <a:pt x="1277" y="23170"/>
                  <a:pt x="1794" y="21985"/>
                </a:cubicBezTo>
                <a:close/>
                <a:moveTo>
                  <a:pt x="18298" y="23657"/>
                </a:moveTo>
                <a:cubicBezTo>
                  <a:pt x="18785" y="24204"/>
                  <a:pt x="19362" y="24781"/>
                  <a:pt x="19940" y="25328"/>
                </a:cubicBezTo>
                <a:cubicBezTo>
                  <a:pt x="19757" y="25936"/>
                  <a:pt x="19545" y="26453"/>
                  <a:pt x="19271" y="27030"/>
                </a:cubicBezTo>
                <a:cubicBezTo>
                  <a:pt x="18967" y="27213"/>
                  <a:pt x="17873" y="27851"/>
                  <a:pt x="16201" y="28611"/>
                </a:cubicBezTo>
                <a:cubicBezTo>
                  <a:pt x="15320" y="27547"/>
                  <a:pt x="14590" y="26483"/>
                  <a:pt x="14043" y="25389"/>
                </a:cubicBezTo>
                <a:cubicBezTo>
                  <a:pt x="15776" y="24812"/>
                  <a:pt x="17174" y="24204"/>
                  <a:pt x="18298" y="23657"/>
                </a:cubicBezTo>
                <a:close/>
                <a:moveTo>
                  <a:pt x="18785" y="28064"/>
                </a:moveTo>
                <a:cubicBezTo>
                  <a:pt x="18450" y="28854"/>
                  <a:pt x="18055" y="29584"/>
                  <a:pt x="17630" y="30222"/>
                </a:cubicBezTo>
                <a:cubicBezTo>
                  <a:pt x="17295" y="29888"/>
                  <a:pt x="16961" y="29523"/>
                  <a:pt x="16657" y="29158"/>
                </a:cubicBezTo>
                <a:cubicBezTo>
                  <a:pt x="17539" y="28733"/>
                  <a:pt x="18298" y="28368"/>
                  <a:pt x="18785" y="28064"/>
                </a:cubicBezTo>
                <a:close/>
                <a:moveTo>
                  <a:pt x="13435" y="25632"/>
                </a:moveTo>
                <a:cubicBezTo>
                  <a:pt x="14043" y="26726"/>
                  <a:pt x="14742" y="27821"/>
                  <a:pt x="15624" y="28915"/>
                </a:cubicBezTo>
                <a:cubicBezTo>
                  <a:pt x="14438" y="29462"/>
                  <a:pt x="13040" y="30009"/>
                  <a:pt x="11520" y="30465"/>
                </a:cubicBezTo>
                <a:cubicBezTo>
                  <a:pt x="10730" y="29189"/>
                  <a:pt x="10122" y="27881"/>
                  <a:pt x="9575" y="26544"/>
                </a:cubicBezTo>
                <a:cubicBezTo>
                  <a:pt x="11003" y="26271"/>
                  <a:pt x="12280" y="25967"/>
                  <a:pt x="13435" y="25632"/>
                </a:cubicBezTo>
                <a:close/>
                <a:moveTo>
                  <a:pt x="8906" y="26635"/>
                </a:moveTo>
                <a:cubicBezTo>
                  <a:pt x="9423" y="27973"/>
                  <a:pt x="10031" y="29340"/>
                  <a:pt x="10791" y="30617"/>
                </a:cubicBezTo>
                <a:cubicBezTo>
                  <a:pt x="9180" y="31073"/>
                  <a:pt x="7386" y="31407"/>
                  <a:pt x="5532" y="31529"/>
                </a:cubicBezTo>
                <a:cubicBezTo>
                  <a:pt x="4924" y="30161"/>
                  <a:pt x="4499" y="28641"/>
                  <a:pt x="4225" y="27182"/>
                </a:cubicBezTo>
                <a:cubicBezTo>
                  <a:pt x="5927" y="27122"/>
                  <a:pt x="7508" y="26909"/>
                  <a:pt x="8906" y="26635"/>
                </a:cubicBezTo>
                <a:close/>
                <a:moveTo>
                  <a:pt x="3587" y="27213"/>
                </a:moveTo>
                <a:cubicBezTo>
                  <a:pt x="3860" y="28672"/>
                  <a:pt x="4256" y="30161"/>
                  <a:pt x="4833" y="31559"/>
                </a:cubicBezTo>
                <a:cubicBezTo>
                  <a:pt x="4593" y="31568"/>
                  <a:pt x="4347" y="31572"/>
                  <a:pt x="4098" y="31572"/>
                </a:cubicBezTo>
                <a:cubicBezTo>
                  <a:pt x="3496" y="31572"/>
                  <a:pt x="2873" y="31550"/>
                  <a:pt x="2250" y="31529"/>
                </a:cubicBezTo>
                <a:cubicBezTo>
                  <a:pt x="1307" y="30374"/>
                  <a:pt x="760" y="28976"/>
                  <a:pt x="699" y="27304"/>
                </a:cubicBezTo>
                <a:cubicBezTo>
                  <a:pt x="1672" y="27304"/>
                  <a:pt x="2675" y="27274"/>
                  <a:pt x="3587" y="27213"/>
                </a:cubicBezTo>
                <a:close/>
                <a:moveTo>
                  <a:pt x="16049" y="29462"/>
                </a:moveTo>
                <a:cubicBezTo>
                  <a:pt x="16414" y="29918"/>
                  <a:pt x="16839" y="30374"/>
                  <a:pt x="17295" y="30799"/>
                </a:cubicBezTo>
                <a:cubicBezTo>
                  <a:pt x="16353" y="32198"/>
                  <a:pt x="15350" y="33231"/>
                  <a:pt x="14256" y="33961"/>
                </a:cubicBezTo>
                <a:cubicBezTo>
                  <a:pt x="13344" y="33079"/>
                  <a:pt x="12554" y="32076"/>
                  <a:pt x="11855" y="31012"/>
                </a:cubicBezTo>
                <a:cubicBezTo>
                  <a:pt x="13466" y="30526"/>
                  <a:pt x="14864" y="30009"/>
                  <a:pt x="16049" y="29462"/>
                </a:cubicBezTo>
                <a:close/>
                <a:moveTo>
                  <a:pt x="5107" y="32228"/>
                </a:moveTo>
                <a:cubicBezTo>
                  <a:pt x="5441" y="32927"/>
                  <a:pt x="5836" y="33565"/>
                  <a:pt x="6231" y="34173"/>
                </a:cubicBezTo>
                <a:cubicBezTo>
                  <a:pt x="5745" y="33991"/>
                  <a:pt x="5228" y="33717"/>
                  <a:pt x="4681" y="33444"/>
                </a:cubicBezTo>
                <a:cubicBezTo>
                  <a:pt x="4043" y="33110"/>
                  <a:pt x="3435" y="32684"/>
                  <a:pt x="2949" y="32228"/>
                </a:cubicBezTo>
                <a:lnTo>
                  <a:pt x="2949" y="32228"/>
                </a:lnTo>
                <a:cubicBezTo>
                  <a:pt x="3298" y="32258"/>
                  <a:pt x="3663" y="32274"/>
                  <a:pt x="4028" y="32274"/>
                </a:cubicBezTo>
                <a:cubicBezTo>
                  <a:pt x="4392" y="32274"/>
                  <a:pt x="4757" y="32258"/>
                  <a:pt x="5107" y="32228"/>
                </a:cubicBezTo>
                <a:close/>
                <a:moveTo>
                  <a:pt x="11155" y="31164"/>
                </a:moveTo>
                <a:cubicBezTo>
                  <a:pt x="11855" y="32289"/>
                  <a:pt x="12706" y="33353"/>
                  <a:pt x="13618" y="34265"/>
                </a:cubicBezTo>
                <a:cubicBezTo>
                  <a:pt x="12620" y="34815"/>
                  <a:pt x="11535" y="35093"/>
                  <a:pt x="10346" y="35093"/>
                </a:cubicBezTo>
                <a:cubicBezTo>
                  <a:pt x="9434" y="35093"/>
                  <a:pt x="8460" y="34929"/>
                  <a:pt x="7417" y="34599"/>
                </a:cubicBezTo>
                <a:cubicBezTo>
                  <a:pt x="6778" y="33869"/>
                  <a:pt x="6292" y="33049"/>
                  <a:pt x="5836" y="32167"/>
                </a:cubicBezTo>
                <a:cubicBezTo>
                  <a:pt x="7690" y="32015"/>
                  <a:pt x="9514" y="31620"/>
                  <a:pt x="11155" y="31164"/>
                </a:cubicBezTo>
                <a:close/>
                <a:moveTo>
                  <a:pt x="20414" y="1"/>
                </a:moveTo>
                <a:cubicBezTo>
                  <a:pt x="19464" y="1"/>
                  <a:pt x="18771" y="2007"/>
                  <a:pt x="18390" y="3474"/>
                </a:cubicBezTo>
                <a:cubicBezTo>
                  <a:pt x="18236" y="3166"/>
                  <a:pt x="17995" y="2966"/>
                  <a:pt x="17650" y="2966"/>
                </a:cubicBezTo>
                <a:cubicBezTo>
                  <a:pt x="17586" y="2966"/>
                  <a:pt x="17519" y="2973"/>
                  <a:pt x="17447" y="2988"/>
                </a:cubicBezTo>
                <a:cubicBezTo>
                  <a:pt x="16444" y="3139"/>
                  <a:pt x="16232" y="5115"/>
                  <a:pt x="16201" y="6483"/>
                </a:cubicBezTo>
                <a:cubicBezTo>
                  <a:pt x="16140" y="6483"/>
                  <a:pt x="16140" y="6453"/>
                  <a:pt x="16110" y="6453"/>
                </a:cubicBezTo>
                <a:cubicBezTo>
                  <a:pt x="15992" y="6394"/>
                  <a:pt x="15874" y="6360"/>
                  <a:pt x="15748" y="6360"/>
                </a:cubicBezTo>
                <a:cubicBezTo>
                  <a:pt x="15679" y="6360"/>
                  <a:pt x="15608" y="6370"/>
                  <a:pt x="15532" y="6392"/>
                </a:cubicBezTo>
                <a:cubicBezTo>
                  <a:pt x="15046" y="6544"/>
                  <a:pt x="14742" y="7152"/>
                  <a:pt x="14560" y="8276"/>
                </a:cubicBezTo>
                <a:cubicBezTo>
                  <a:pt x="14438" y="9067"/>
                  <a:pt x="14408" y="10252"/>
                  <a:pt x="14469" y="11407"/>
                </a:cubicBezTo>
                <a:cubicBezTo>
                  <a:pt x="14256" y="11407"/>
                  <a:pt x="14013" y="11468"/>
                  <a:pt x="13800" y="11498"/>
                </a:cubicBezTo>
                <a:cubicBezTo>
                  <a:pt x="12858" y="11650"/>
                  <a:pt x="11855" y="11954"/>
                  <a:pt x="10821" y="12441"/>
                </a:cubicBezTo>
                <a:cubicBezTo>
                  <a:pt x="9423" y="13079"/>
                  <a:pt x="7934" y="14052"/>
                  <a:pt x="6414" y="15298"/>
                </a:cubicBezTo>
                <a:cubicBezTo>
                  <a:pt x="6231" y="15450"/>
                  <a:pt x="6049" y="15602"/>
                  <a:pt x="5897" y="15754"/>
                </a:cubicBezTo>
                <a:cubicBezTo>
                  <a:pt x="4985" y="16514"/>
                  <a:pt x="4104" y="17395"/>
                  <a:pt x="3283" y="18307"/>
                </a:cubicBezTo>
                <a:cubicBezTo>
                  <a:pt x="2553" y="19067"/>
                  <a:pt x="1824" y="20222"/>
                  <a:pt x="1246" y="21498"/>
                </a:cubicBezTo>
                <a:lnTo>
                  <a:pt x="1246" y="21529"/>
                </a:lnTo>
                <a:cubicBezTo>
                  <a:pt x="699" y="22805"/>
                  <a:pt x="0" y="24781"/>
                  <a:pt x="0" y="27000"/>
                </a:cubicBezTo>
                <a:cubicBezTo>
                  <a:pt x="31" y="28976"/>
                  <a:pt x="639" y="30678"/>
                  <a:pt x="1824" y="32046"/>
                </a:cubicBezTo>
                <a:lnTo>
                  <a:pt x="1854" y="32076"/>
                </a:lnTo>
                <a:cubicBezTo>
                  <a:pt x="2523" y="32836"/>
                  <a:pt x="3344" y="33505"/>
                  <a:pt x="4347" y="34021"/>
                </a:cubicBezTo>
                <a:lnTo>
                  <a:pt x="5259" y="34477"/>
                </a:lnTo>
                <a:cubicBezTo>
                  <a:pt x="5897" y="34781"/>
                  <a:pt x="6535" y="35055"/>
                  <a:pt x="7113" y="35237"/>
                </a:cubicBezTo>
                <a:cubicBezTo>
                  <a:pt x="8229" y="35609"/>
                  <a:pt x="9296" y="35792"/>
                  <a:pt x="10309" y="35792"/>
                </a:cubicBezTo>
                <a:cubicBezTo>
                  <a:pt x="11698" y="35792"/>
                  <a:pt x="12987" y="35449"/>
                  <a:pt x="14165" y="34781"/>
                </a:cubicBezTo>
                <a:cubicBezTo>
                  <a:pt x="14197" y="34789"/>
                  <a:pt x="14232" y="34793"/>
                  <a:pt x="14267" y="34793"/>
                </a:cubicBezTo>
                <a:cubicBezTo>
                  <a:pt x="14363" y="34793"/>
                  <a:pt x="14463" y="34765"/>
                  <a:pt x="14529" y="34720"/>
                </a:cubicBezTo>
                <a:cubicBezTo>
                  <a:pt x="14560" y="34660"/>
                  <a:pt x="14590" y="34599"/>
                  <a:pt x="14590" y="34569"/>
                </a:cubicBezTo>
                <a:cubicBezTo>
                  <a:pt x="16475" y="33292"/>
                  <a:pt x="18055" y="31255"/>
                  <a:pt x="19453" y="28277"/>
                </a:cubicBezTo>
                <a:cubicBezTo>
                  <a:pt x="19575" y="28033"/>
                  <a:pt x="19727" y="27730"/>
                  <a:pt x="19849" y="27456"/>
                </a:cubicBezTo>
                <a:cubicBezTo>
                  <a:pt x="19879" y="27426"/>
                  <a:pt x="19879" y="27365"/>
                  <a:pt x="19909" y="27334"/>
                </a:cubicBezTo>
                <a:cubicBezTo>
                  <a:pt x="20791" y="25328"/>
                  <a:pt x="21368" y="23322"/>
                  <a:pt x="21642" y="21498"/>
                </a:cubicBezTo>
                <a:lnTo>
                  <a:pt x="21642" y="21407"/>
                </a:lnTo>
                <a:cubicBezTo>
                  <a:pt x="21885" y="19584"/>
                  <a:pt x="21824" y="17942"/>
                  <a:pt x="21490" y="16514"/>
                </a:cubicBezTo>
                <a:lnTo>
                  <a:pt x="21490" y="16483"/>
                </a:lnTo>
                <a:cubicBezTo>
                  <a:pt x="21368" y="15966"/>
                  <a:pt x="21186" y="15510"/>
                  <a:pt x="20973" y="15115"/>
                </a:cubicBezTo>
                <a:cubicBezTo>
                  <a:pt x="22311" y="14599"/>
                  <a:pt x="23527" y="14052"/>
                  <a:pt x="24165" y="13535"/>
                </a:cubicBezTo>
                <a:cubicBezTo>
                  <a:pt x="24560" y="13292"/>
                  <a:pt x="24742" y="13018"/>
                  <a:pt x="24834" y="12744"/>
                </a:cubicBezTo>
                <a:cubicBezTo>
                  <a:pt x="25624" y="12319"/>
                  <a:pt x="27448" y="11225"/>
                  <a:pt x="27478" y="10343"/>
                </a:cubicBezTo>
                <a:cubicBezTo>
                  <a:pt x="27478" y="10161"/>
                  <a:pt x="27417" y="9978"/>
                  <a:pt x="27235" y="9827"/>
                </a:cubicBezTo>
                <a:cubicBezTo>
                  <a:pt x="27174" y="9735"/>
                  <a:pt x="27113" y="9705"/>
                  <a:pt x="27022" y="9675"/>
                </a:cubicBezTo>
                <a:cubicBezTo>
                  <a:pt x="28116" y="8337"/>
                  <a:pt x="29211" y="6301"/>
                  <a:pt x="28603" y="5176"/>
                </a:cubicBezTo>
                <a:cubicBezTo>
                  <a:pt x="28511" y="4994"/>
                  <a:pt x="28299" y="4842"/>
                  <a:pt x="28086" y="4781"/>
                </a:cubicBezTo>
                <a:cubicBezTo>
                  <a:pt x="27974" y="4742"/>
                  <a:pt x="27846" y="4724"/>
                  <a:pt x="27707" y="4724"/>
                </a:cubicBezTo>
                <a:cubicBezTo>
                  <a:pt x="27095" y="4724"/>
                  <a:pt x="26268" y="5067"/>
                  <a:pt x="25624" y="5389"/>
                </a:cubicBezTo>
                <a:cubicBezTo>
                  <a:pt x="26019" y="4538"/>
                  <a:pt x="26445" y="3504"/>
                  <a:pt x="26019" y="2988"/>
                </a:cubicBezTo>
                <a:cubicBezTo>
                  <a:pt x="25958" y="2866"/>
                  <a:pt x="25806" y="2744"/>
                  <a:pt x="25533" y="2714"/>
                </a:cubicBezTo>
                <a:cubicBezTo>
                  <a:pt x="25512" y="2713"/>
                  <a:pt x="25490" y="2712"/>
                  <a:pt x="25468" y="2712"/>
                </a:cubicBezTo>
                <a:cubicBezTo>
                  <a:pt x="25018" y="2712"/>
                  <a:pt x="24412" y="3004"/>
                  <a:pt x="23861" y="3352"/>
                </a:cubicBezTo>
                <a:cubicBezTo>
                  <a:pt x="24408" y="2349"/>
                  <a:pt x="24773" y="1164"/>
                  <a:pt x="24134" y="708"/>
                </a:cubicBezTo>
                <a:cubicBezTo>
                  <a:pt x="23987" y="602"/>
                  <a:pt x="23825" y="555"/>
                  <a:pt x="23654" y="555"/>
                </a:cubicBezTo>
                <a:cubicBezTo>
                  <a:pt x="22942" y="555"/>
                  <a:pt x="22072" y="1365"/>
                  <a:pt x="21460" y="2076"/>
                </a:cubicBezTo>
                <a:cubicBezTo>
                  <a:pt x="21520" y="1498"/>
                  <a:pt x="21429" y="860"/>
                  <a:pt x="21156" y="434"/>
                </a:cubicBezTo>
                <a:cubicBezTo>
                  <a:pt x="21034" y="222"/>
                  <a:pt x="20791" y="70"/>
                  <a:pt x="20517" y="9"/>
                </a:cubicBezTo>
                <a:cubicBezTo>
                  <a:pt x="20483" y="4"/>
                  <a:pt x="20448" y="1"/>
                  <a:pt x="20414" y="1"/>
                </a:cubicBezTo>
                <a:close/>
              </a:path>
            </a:pathLst>
          </a:cu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6" name="Google Shape;2186;p34"/>
          <p:cNvSpPr/>
          <p:nvPr/>
        </p:nvSpPr>
        <p:spPr>
          <a:xfrm rot="2438912">
            <a:off x="7281873" y="4362284"/>
            <a:ext cx="750030" cy="719606"/>
          </a:xfrm>
          <a:custGeom>
            <a:rect b="b" l="l" r="r" t="t"/>
            <a:pathLst>
              <a:path extrusionOk="0" h="28785" w="30002">
                <a:moveTo>
                  <a:pt x="13831" y="851"/>
                </a:moveTo>
                <a:cubicBezTo>
                  <a:pt x="14712" y="1368"/>
                  <a:pt x="15989" y="2371"/>
                  <a:pt x="17448" y="3800"/>
                </a:cubicBezTo>
                <a:cubicBezTo>
                  <a:pt x="17205" y="4103"/>
                  <a:pt x="16962" y="4316"/>
                  <a:pt x="16718" y="4559"/>
                </a:cubicBezTo>
                <a:cubicBezTo>
                  <a:pt x="15563" y="2888"/>
                  <a:pt x="14530" y="1611"/>
                  <a:pt x="13831" y="851"/>
                </a:cubicBezTo>
                <a:close/>
                <a:moveTo>
                  <a:pt x="13071" y="1064"/>
                </a:moveTo>
                <a:lnTo>
                  <a:pt x="13071" y="1064"/>
                </a:lnTo>
                <a:cubicBezTo>
                  <a:pt x="13709" y="1733"/>
                  <a:pt x="14895" y="3070"/>
                  <a:pt x="16202" y="4955"/>
                </a:cubicBezTo>
                <a:cubicBezTo>
                  <a:pt x="15472" y="5532"/>
                  <a:pt x="14682" y="5927"/>
                  <a:pt x="13922" y="6140"/>
                </a:cubicBezTo>
                <a:cubicBezTo>
                  <a:pt x="13527" y="4468"/>
                  <a:pt x="13253" y="2766"/>
                  <a:pt x="13071" y="1064"/>
                </a:cubicBezTo>
                <a:close/>
                <a:moveTo>
                  <a:pt x="12524" y="2219"/>
                </a:moveTo>
                <a:cubicBezTo>
                  <a:pt x="12737" y="3587"/>
                  <a:pt x="12949" y="4955"/>
                  <a:pt x="13253" y="6322"/>
                </a:cubicBezTo>
                <a:cubicBezTo>
                  <a:pt x="12797" y="6444"/>
                  <a:pt x="12402" y="6535"/>
                  <a:pt x="12007" y="6566"/>
                </a:cubicBezTo>
                <a:cubicBezTo>
                  <a:pt x="12098" y="4803"/>
                  <a:pt x="12311" y="3344"/>
                  <a:pt x="12524" y="2219"/>
                </a:cubicBezTo>
                <a:close/>
                <a:moveTo>
                  <a:pt x="11977" y="1824"/>
                </a:moveTo>
                <a:lnTo>
                  <a:pt x="11977" y="1824"/>
                </a:lnTo>
                <a:cubicBezTo>
                  <a:pt x="11703" y="2948"/>
                  <a:pt x="11399" y="4620"/>
                  <a:pt x="11338" y="6626"/>
                </a:cubicBezTo>
                <a:cubicBezTo>
                  <a:pt x="11065" y="6687"/>
                  <a:pt x="10791" y="6687"/>
                  <a:pt x="10639" y="6687"/>
                </a:cubicBezTo>
                <a:cubicBezTo>
                  <a:pt x="10974" y="4620"/>
                  <a:pt x="11490" y="2888"/>
                  <a:pt x="11977" y="1824"/>
                </a:cubicBezTo>
                <a:close/>
                <a:moveTo>
                  <a:pt x="17904" y="4286"/>
                </a:moveTo>
                <a:cubicBezTo>
                  <a:pt x="18421" y="4803"/>
                  <a:pt x="18968" y="5380"/>
                  <a:pt x="19484" y="6018"/>
                </a:cubicBezTo>
                <a:cubicBezTo>
                  <a:pt x="19181" y="6535"/>
                  <a:pt x="18846" y="6991"/>
                  <a:pt x="18481" y="7356"/>
                </a:cubicBezTo>
                <a:cubicBezTo>
                  <a:pt x="17995" y="6566"/>
                  <a:pt x="17570" y="5806"/>
                  <a:pt x="17083" y="5107"/>
                </a:cubicBezTo>
                <a:cubicBezTo>
                  <a:pt x="17357" y="4863"/>
                  <a:pt x="17630" y="4590"/>
                  <a:pt x="17904" y="4286"/>
                </a:cubicBezTo>
                <a:close/>
                <a:moveTo>
                  <a:pt x="16536" y="5502"/>
                </a:moveTo>
                <a:cubicBezTo>
                  <a:pt x="16992" y="6170"/>
                  <a:pt x="17448" y="6930"/>
                  <a:pt x="17934" y="7781"/>
                </a:cubicBezTo>
                <a:cubicBezTo>
                  <a:pt x="16992" y="8663"/>
                  <a:pt x="15837" y="9180"/>
                  <a:pt x="14743" y="9514"/>
                </a:cubicBezTo>
                <a:cubicBezTo>
                  <a:pt x="14469" y="8602"/>
                  <a:pt x="14256" y="7690"/>
                  <a:pt x="14013" y="6778"/>
                </a:cubicBezTo>
                <a:cubicBezTo>
                  <a:pt x="14864" y="6535"/>
                  <a:pt x="15746" y="6110"/>
                  <a:pt x="16536" y="5502"/>
                </a:cubicBezTo>
                <a:close/>
                <a:moveTo>
                  <a:pt x="13405" y="6991"/>
                </a:moveTo>
                <a:cubicBezTo>
                  <a:pt x="13649" y="7903"/>
                  <a:pt x="13861" y="8815"/>
                  <a:pt x="14135" y="9727"/>
                </a:cubicBezTo>
                <a:cubicBezTo>
                  <a:pt x="13375" y="9909"/>
                  <a:pt x="12676" y="10031"/>
                  <a:pt x="12038" y="10091"/>
                </a:cubicBezTo>
                <a:cubicBezTo>
                  <a:pt x="11977" y="9119"/>
                  <a:pt x="11977" y="8146"/>
                  <a:pt x="11977" y="7234"/>
                </a:cubicBezTo>
                <a:cubicBezTo>
                  <a:pt x="12402" y="7204"/>
                  <a:pt x="12889" y="7082"/>
                  <a:pt x="13405" y="6991"/>
                </a:cubicBezTo>
                <a:close/>
                <a:moveTo>
                  <a:pt x="11278" y="7325"/>
                </a:moveTo>
                <a:lnTo>
                  <a:pt x="11278" y="7325"/>
                </a:lnTo>
                <a:cubicBezTo>
                  <a:pt x="11247" y="8237"/>
                  <a:pt x="11278" y="9180"/>
                  <a:pt x="11369" y="10183"/>
                </a:cubicBezTo>
                <a:cubicBezTo>
                  <a:pt x="11046" y="10204"/>
                  <a:pt x="10739" y="10226"/>
                  <a:pt x="10512" y="10226"/>
                </a:cubicBezTo>
                <a:cubicBezTo>
                  <a:pt x="10417" y="10226"/>
                  <a:pt x="10337" y="10222"/>
                  <a:pt x="10275" y="10213"/>
                </a:cubicBezTo>
                <a:cubicBezTo>
                  <a:pt x="10305" y="9210"/>
                  <a:pt x="10427" y="8268"/>
                  <a:pt x="10518" y="7356"/>
                </a:cubicBezTo>
                <a:cubicBezTo>
                  <a:pt x="10731" y="7356"/>
                  <a:pt x="10974" y="7356"/>
                  <a:pt x="11278" y="7325"/>
                </a:cubicBezTo>
                <a:close/>
                <a:moveTo>
                  <a:pt x="25442" y="5836"/>
                </a:moveTo>
                <a:cubicBezTo>
                  <a:pt x="24226" y="7690"/>
                  <a:pt x="23740" y="9301"/>
                  <a:pt x="23527" y="10243"/>
                </a:cubicBezTo>
                <a:lnTo>
                  <a:pt x="23071" y="9575"/>
                </a:lnTo>
                <a:cubicBezTo>
                  <a:pt x="23162" y="9119"/>
                  <a:pt x="23649" y="7599"/>
                  <a:pt x="25442" y="5836"/>
                </a:cubicBezTo>
                <a:close/>
                <a:moveTo>
                  <a:pt x="19910" y="6596"/>
                </a:moveTo>
                <a:cubicBezTo>
                  <a:pt x="20518" y="7234"/>
                  <a:pt x="21095" y="7964"/>
                  <a:pt x="21612" y="8724"/>
                </a:cubicBezTo>
                <a:cubicBezTo>
                  <a:pt x="21217" y="9514"/>
                  <a:pt x="20700" y="10213"/>
                  <a:pt x="20153" y="10791"/>
                </a:cubicBezTo>
                <a:cubicBezTo>
                  <a:pt x="19728" y="9787"/>
                  <a:pt x="19241" y="8876"/>
                  <a:pt x="18785" y="7994"/>
                </a:cubicBezTo>
                <a:cubicBezTo>
                  <a:pt x="19181" y="7599"/>
                  <a:pt x="19576" y="7143"/>
                  <a:pt x="19910" y="6596"/>
                </a:cubicBezTo>
                <a:close/>
                <a:moveTo>
                  <a:pt x="18329" y="8420"/>
                </a:moveTo>
                <a:cubicBezTo>
                  <a:pt x="18785" y="9301"/>
                  <a:pt x="19181" y="10213"/>
                  <a:pt x="19636" y="11246"/>
                </a:cubicBezTo>
                <a:cubicBezTo>
                  <a:pt x="18512" y="12158"/>
                  <a:pt x="17205" y="12766"/>
                  <a:pt x="15928" y="13131"/>
                </a:cubicBezTo>
                <a:cubicBezTo>
                  <a:pt x="15594" y="12189"/>
                  <a:pt x="15290" y="11186"/>
                  <a:pt x="14986" y="10213"/>
                </a:cubicBezTo>
                <a:cubicBezTo>
                  <a:pt x="16111" y="9818"/>
                  <a:pt x="17296" y="9301"/>
                  <a:pt x="18329" y="8420"/>
                </a:cubicBezTo>
                <a:close/>
                <a:moveTo>
                  <a:pt x="2463" y="9605"/>
                </a:moveTo>
                <a:cubicBezTo>
                  <a:pt x="5502" y="9939"/>
                  <a:pt x="8724" y="11429"/>
                  <a:pt x="9545" y="11794"/>
                </a:cubicBezTo>
                <a:lnTo>
                  <a:pt x="9545" y="13161"/>
                </a:lnTo>
                <a:cubicBezTo>
                  <a:pt x="7752" y="11581"/>
                  <a:pt x="4560" y="10335"/>
                  <a:pt x="2463" y="9605"/>
                </a:cubicBezTo>
                <a:close/>
                <a:moveTo>
                  <a:pt x="14317" y="10395"/>
                </a:moveTo>
                <a:cubicBezTo>
                  <a:pt x="14621" y="11398"/>
                  <a:pt x="14925" y="12341"/>
                  <a:pt x="15290" y="13283"/>
                </a:cubicBezTo>
                <a:cubicBezTo>
                  <a:pt x="14287" y="13526"/>
                  <a:pt x="13375" y="13617"/>
                  <a:pt x="12524" y="13708"/>
                </a:cubicBezTo>
                <a:cubicBezTo>
                  <a:pt x="12342" y="12705"/>
                  <a:pt x="12190" y="11733"/>
                  <a:pt x="12068" y="10821"/>
                </a:cubicBezTo>
                <a:cubicBezTo>
                  <a:pt x="12767" y="10730"/>
                  <a:pt x="13527" y="10578"/>
                  <a:pt x="14317" y="10395"/>
                </a:cubicBezTo>
                <a:close/>
                <a:moveTo>
                  <a:pt x="11399" y="10851"/>
                </a:moveTo>
                <a:cubicBezTo>
                  <a:pt x="11490" y="11763"/>
                  <a:pt x="11642" y="12705"/>
                  <a:pt x="11825" y="13739"/>
                </a:cubicBezTo>
                <a:cubicBezTo>
                  <a:pt x="11611" y="13748"/>
                  <a:pt x="11410" y="13751"/>
                  <a:pt x="11226" y="13751"/>
                </a:cubicBezTo>
                <a:cubicBezTo>
                  <a:pt x="10780" y="13751"/>
                  <a:pt x="10429" y="13730"/>
                  <a:pt x="10214" y="13708"/>
                </a:cubicBezTo>
                <a:cubicBezTo>
                  <a:pt x="10183" y="12766"/>
                  <a:pt x="10153" y="11794"/>
                  <a:pt x="10183" y="10882"/>
                </a:cubicBezTo>
                <a:lnTo>
                  <a:pt x="10335" y="10882"/>
                </a:lnTo>
                <a:cubicBezTo>
                  <a:pt x="10609" y="10882"/>
                  <a:pt x="10943" y="10882"/>
                  <a:pt x="11399" y="10851"/>
                </a:cubicBezTo>
                <a:close/>
                <a:moveTo>
                  <a:pt x="22038" y="9301"/>
                </a:moveTo>
                <a:cubicBezTo>
                  <a:pt x="22706" y="10243"/>
                  <a:pt x="23314" y="11277"/>
                  <a:pt x="23892" y="12280"/>
                </a:cubicBezTo>
                <a:cubicBezTo>
                  <a:pt x="23162" y="13222"/>
                  <a:pt x="22372" y="13982"/>
                  <a:pt x="21582" y="14560"/>
                </a:cubicBezTo>
                <a:cubicBezTo>
                  <a:pt x="21247" y="13435"/>
                  <a:pt x="20822" y="12371"/>
                  <a:pt x="20396" y="11368"/>
                </a:cubicBezTo>
                <a:cubicBezTo>
                  <a:pt x="21004" y="10821"/>
                  <a:pt x="21582" y="10122"/>
                  <a:pt x="22038" y="9301"/>
                </a:cubicBezTo>
                <a:close/>
                <a:moveTo>
                  <a:pt x="19910" y="11854"/>
                </a:moveTo>
                <a:cubicBezTo>
                  <a:pt x="20336" y="12827"/>
                  <a:pt x="20700" y="13891"/>
                  <a:pt x="21035" y="14985"/>
                </a:cubicBezTo>
                <a:cubicBezTo>
                  <a:pt x="19788" y="15867"/>
                  <a:pt x="18512" y="16444"/>
                  <a:pt x="17296" y="16839"/>
                </a:cubicBezTo>
                <a:cubicBezTo>
                  <a:pt x="16870" y="15867"/>
                  <a:pt x="16475" y="14833"/>
                  <a:pt x="16111" y="13739"/>
                </a:cubicBezTo>
                <a:cubicBezTo>
                  <a:pt x="17387" y="13374"/>
                  <a:pt x="18725" y="12766"/>
                  <a:pt x="19910" y="11854"/>
                </a:cubicBezTo>
                <a:close/>
                <a:moveTo>
                  <a:pt x="15472" y="13891"/>
                </a:moveTo>
                <a:cubicBezTo>
                  <a:pt x="15837" y="14955"/>
                  <a:pt x="16263" y="16019"/>
                  <a:pt x="16658" y="17022"/>
                </a:cubicBezTo>
                <a:cubicBezTo>
                  <a:pt x="15533" y="17326"/>
                  <a:pt x="14530" y="17417"/>
                  <a:pt x="13649" y="17508"/>
                </a:cubicBezTo>
                <a:cubicBezTo>
                  <a:pt x="13223" y="16444"/>
                  <a:pt x="12919" y="15380"/>
                  <a:pt x="12645" y="14347"/>
                </a:cubicBezTo>
                <a:cubicBezTo>
                  <a:pt x="13527" y="14286"/>
                  <a:pt x="14469" y="14164"/>
                  <a:pt x="15472" y="13891"/>
                </a:cubicBezTo>
                <a:close/>
                <a:moveTo>
                  <a:pt x="12007" y="14377"/>
                </a:moveTo>
                <a:cubicBezTo>
                  <a:pt x="12250" y="15411"/>
                  <a:pt x="12585" y="16474"/>
                  <a:pt x="12949" y="17538"/>
                </a:cubicBezTo>
                <a:cubicBezTo>
                  <a:pt x="11886" y="17538"/>
                  <a:pt x="11095" y="17478"/>
                  <a:pt x="10731" y="17386"/>
                </a:cubicBezTo>
                <a:cubicBezTo>
                  <a:pt x="10487" y="16414"/>
                  <a:pt x="10366" y="15380"/>
                  <a:pt x="10305" y="14377"/>
                </a:cubicBezTo>
                <a:close/>
                <a:moveTo>
                  <a:pt x="24287" y="12979"/>
                </a:moveTo>
                <a:cubicBezTo>
                  <a:pt x="24804" y="14043"/>
                  <a:pt x="25260" y="15107"/>
                  <a:pt x="25624" y="16171"/>
                </a:cubicBezTo>
                <a:cubicBezTo>
                  <a:pt x="24652" y="17356"/>
                  <a:pt x="23679" y="18298"/>
                  <a:pt x="22676" y="19058"/>
                </a:cubicBezTo>
                <a:cubicBezTo>
                  <a:pt x="22463" y="17721"/>
                  <a:pt x="22159" y="16474"/>
                  <a:pt x="21825" y="15289"/>
                </a:cubicBezTo>
                <a:cubicBezTo>
                  <a:pt x="22646" y="14651"/>
                  <a:pt x="23497" y="13891"/>
                  <a:pt x="24287" y="12979"/>
                </a:cubicBezTo>
                <a:close/>
                <a:moveTo>
                  <a:pt x="21247" y="15684"/>
                </a:moveTo>
                <a:cubicBezTo>
                  <a:pt x="21582" y="16900"/>
                  <a:pt x="21855" y="18146"/>
                  <a:pt x="22068" y="19484"/>
                </a:cubicBezTo>
                <a:cubicBezTo>
                  <a:pt x="21095" y="20122"/>
                  <a:pt x="20062" y="20578"/>
                  <a:pt x="19089" y="20882"/>
                </a:cubicBezTo>
                <a:cubicBezTo>
                  <a:pt x="18573" y="19818"/>
                  <a:pt x="18056" y="18693"/>
                  <a:pt x="17570" y="17478"/>
                </a:cubicBezTo>
                <a:cubicBezTo>
                  <a:pt x="18725" y="17082"/>
                  <a:pt x="20001" y="16505"/>
                  <a:pt x="21247" y="15684"/>
                </a:cubicBezTo>
                <a:close/>
                <a:moveTo>
                  <a:pt x="10822" y="18055"/>
                </a:moveTo>
                <a:lnTo>
                  <a:pt x="10822" y="18055"/>
                </a:lnTo>
                <a:cubicBezTo>
                  <a:pt x="11247" y="18116"/>
                  <a:pt x="11855" y="18177"/>
                  <a:pt x="12524" y="18177"/>
                </a:cubicBezTo>
                <a:lnTo>
                  <a:pt x="13193" y="18177"/>
                </a:lnTo>
                <a:cubicBezTo>
                  <a:pt x="13649" y="19271"/>
                  <a:pt x="14226" y="20396"/>
                  <a:pt x="14895" y="21490"/>
                </a:cubicBezTo>
                <a:cubicBezTo>
                  <a:pt x="13466" y="21490"/>
                  <a:pt x="12402" y="21247"/>
                  <a:pt x="12007" y="21155"/>
                </a:cubicBezTo>
                <a:cubicBezTo>
                  <a:pt x="11521" y="20213"/>
                  <a:pt x="11126" y="19180"/>
                  <a:pt x="10822" y="18055"/>
                </a:cubicBezTo>
                <a:close/>
                <a:moveTo>
                  <a:pt x="16901" y="17660"/>
                </a:moveTo>
                <a:cubicBezTo>
                  <a:pt x="17387" y="18876"/>
                  <a:pt x="17934" y="20061"/>
                  <a:pt x="18421" y="21064"/>
                </a:cubicBezTo>
                <a:cubicBezTo>
                  <a:pt x="17448" y="21338"/>
                  <a:pt x="16536" y="21459"/>
                  <a:pt x="15685" y="21490"/>
                </a:cubicBezTo>
                <a:cubicBezTo>
                  <a:pt x="14986" y="20396"/>
                  <a:pt x="14408" y="19301"/>
                  <a:pt x="13922" y="18146"/>
                </a:cubicBezTo>
                <a:cubicBezTo>
                  <a:pt x="14804" y="18085"/>
                  <a:pt x="15807" y="17933"/>
                  <a:pt x="16901" y="17660"/>
                </a:cubicBezTo>
                <a:close/>
                <a:moveTo>
                  <a:pt x="25807" y="16930"/>
                </a:moveTo>
                <a:cubicBezTo>
                  <a:pt x="25807" y="16961"/>
                  <a:pt x="25837" y="17022"/>
                  <a:pt x="25837" y="17052"/>
                </a:cubicBezTo>
                <a:cubicBezTo>
                  <a:pt x="26141" y="18268"/>
                  <a:pt x="26293" y="19362"/>
                  <a:pt x="26263" y="20396"/>
                </a:cubicBezTo>
                <a:cubicBezTo>
                  <a:pt x="25320" y="21611"/>
                  <a:pt x="24257" y="22523"/>
                  <a:pt x="23102" y="23162"/>
                </a:cubicBezTo>
                <a:cubicBezTo>
                  <a:pt x="23041" y="21976"/>
                  <a:pt x="22919" y="20851"/>
                  <a:pt x="22767" y="19788"/>
                </a:cubicBezTo>
                <a:cubicBezTo>
                  <a:pt x="23801" y="19058"/>
                  <a:pt x="24804" y="18116"/>
                  <a:pt x="25807" y="16930"/>
                </a:cubicBezTo>
                <a:close/>
                <a:moveTo>
                  <a:pt x="22190" y="20213"/>
                </a:moveTo>
                <a:cubicBezTo>
                  <a:pt x="22342" y="21277"/>
                  <a:pt x="22463" y="22402"/>
                  <a:pt x="22494" y="23557"/>
                </a:cubicBezTo>
                <a:cubicBezTo>
                  <a:pt x="21886" y="23861"/>
                  <a:pt x="21308" y="24073"/>
                  <a:pt x="20761" y="24256"/>
                </a:cubicBezTo>
                <a:cubicBezTo>
                  <a:pt x="20336" y="23465"/>
                  <a:pt x="19880" y="22523"/>
                  <a:pt x="19363" y="21490"/>
                </a:cubicBezTo>
                <a:cubicBezTo>
                  <a:pt x="20275" y="21186"/>
                  <a:pt x="21247" y="20760"/>
                  <a:pt x="22190" y="20213"/>
                </a:cubicBezTo>
                <a:close/>
                <a:moveTo>
                  <a:pt x="26962" y="4894"/>
                </a:moveTo>
                <a:lnTo>
                  <a:pt x="26962" y="4894"/>
                </a:lnTo>
                <a:cubicBezTo>
                  <a:pt x="26871" y="6566"/>
                  <a:pt x="26840" y="9909"/>
                  <a:pt x="27631" y="12006"/>
                </a:cubicBezTo>
                <a:cubicBezTo>
                  <a:pt x="28482" y="14073"/>
                  <a:pt x="29211" y="21155"/>
                  <a:pt x="25807" y="24408"/>
                </a:cubicBezTo>
                <a:cubicBezTo>
                  <a:pt x="26445" y="23283"/>
                  <a:pt x="26840" y="22037"/>
                  <a:pt x="26901" y="20608"/>
                </a:cubicBezTo>
                <a:cubicBezTo>
                  <a:pt x="26901" y="20578"/>
                  <a:pt x="26931" y="20517"/>
                  <a:pt x="26901" y="20456"/>
                </a:cubicBezTo>
                <a:cubicBezTo>
                  <a:pt x="26931" y="19362"/>
                  <a:pt x="26779" y="18177"/>
                  <a:pt x="26476" y="16930"/>
                </a:cubicBezTo>
                <a:cubicBezTo>
                  <a:pt x="25989" y="14985"/>
                  <a:pt x="25108" y="13009"/>
                  <a:pt x="24013" y="11155"/>
                </a:cubicBezTo>
                <a:cubicBezTo>
                  <a:pt x="24105" y="10578"/>
                  <a:pt x="24561" y="7903"/>
                  <a:pt x="26962" y="4894"/>
                </a:cubicBezTo>
                <a:close/>
                <a:moveTo>
                  <a:pt x="18725" y="21672"/>
                </a:moveTo>
                <a:cubicBezTo>
                  <a:pt x="19241" y="22736"/>
                  <a:pt x="19697" y="23648"/>
                  <a:pt x="20092" y="24499"/>
                </a:cubicBezTo>
                <a:cubicBezTo>
                  <a:pt x="19484" y="24651"/>
                  <a:pt x="18937" y="24772"/>
                  <a:pt x="18390" y="24864"/>
                </a:cubicBezTo>
                <a:cubicBezTo>
                  <a:pt x="17570" y="24013"/>
                  <a:pt x="16810" y="23101"/>
                  <a:pt x="16141" y="22128"/>
                </a:cubicBezTo>
                <a:cubicBezTo>
                  <a:pt x="16962" y="22067"/>
                  <a:pt x="17813" y="21946"/>
                  <a:pt x="18725" y="21672"/>
                </a:cubicBezTo>
                <a:close/>
                <a:moveTo>
                  <a:pt x="12463" y="21946"/>
                </a:moveTo>
                <a:lnTo>
                  <a:pt x="12463" y="21946"/>
                </a:lnTo>
                <a:cubicBezTo>
                  <a:pt x="13041" y="22067"/>
                  <a:pt x="13831" y="22158"/>
                  <a:pt x="14864" y="22158"/>
                </a:cubicBezTo>
                <a:lnTo>
                  <a:pt x="15351" y="22158"/>
                </a:lnTo>
                <a:cubicBezTo>
                  <a:pt x="15989" y="23131"/>
                  <a:pt x="16718" y="24073"/>
                  <a:pt x="17539" y="24985"/>
                </a:cubicBezTo>
                <a:cubicBezTo>
                  <a:pt x="17024" y="25041"/>
                  <a:pt x="16559" y="25060"/>
                  <a:pt x="16162" y="25060"/>
                </a:cubicBezTo>
                <a:cubicBezTo>
                  <a:pt x="15479" y="25060"/>
                  <a:pt x="14996" y="25004"/>
                  <a:pt x="14804" y="24985"/>
                </a:cubicBezTo>
                <a:cubicBezTo>
                  <a:pt x="13952" y="24134"/>
                  <a:pt x="13132" y="23131"/>
                  <a:pt x="12463" y="21946"/>
                </a:cubicBezTo>
                <a:close/>
                <a:moveTo>
                  <a:pt x="26172" y="21581"/>
                </a:moveTo>
                <a:lnTo>
                  <a:pt x="26172" y="21581"/>
                </a:lnTo>
                <a:cubicBezTo>
                  <a:pt x="25837" y="23496"/>
                  <a:pt x="24804" y="25137"/>
                  <a:pt x="23132" y="26444"/>
                </a:cubicBezTo>
                <a:cubicBezTo>
                  <a:pt x="23193" y="25593"/>
                  <a:pt x="23193" y="24772"/>
                  <a:pt x="23193" y="23921"/>
                </a:cubicBezTo>
                <a:cubicBezTo>
                  <a:pt x="24196" y="23344"/>
                  <a:pt x="25229" y="22554"/>
                  <a:pt x="26172" y="21581"/>
                </a:cubicBezTo>
                <a:close/>
                <a:moveTo>
                  <a:pt x="22494" y="24256"/>
                </a:moveTo>
                <a:lnTo>
                  <a:pt x="22494" y="24256"/>
                </a:lnTo>
                <a:cubicBezTo>
                  <a:pt x="22524" y="25137"/>
                  <a:pt x="22494" y="25958"/>
                  <a:pt x="22463" y="26900"/>
                </a:cubicBezTo>
                <a:cubicBezTo>
                  <a:pt x="22372" y="26931"/>
                  <a:pt x="22311" y="26961"/>
                  <a:pt x="22220" y="27052"/>
                </a:cubicBezTo>
                <a:cubicBezTo>
                  <a:pt x="22007" y="26657"/>
                  <a:pt x="21582" y="25897"/>
                  <a:pt x="21035" y="24864"/>
                </a:cubicBezTo>
                <a:cubicBezTo>
                  <a:pt x="21551" y="24712"/>
                  <a:pt x="22038" y="24499"/>
                  <a:pt x="22494" y="24256"/>
                </a:cubicBezTo>
                <a:close/>
                <a:moveTo>
                  <a:pt x="20396" y="25076"/>
                </a:moveTo>
                <a:cubicBezTo>
                  <a:pt x="20974" y="26140"/>
                  <a:pt x="21430" y="26931"/>
                  <a:pt x="21643" y="27356"/>
                </a:cubicBezTo>
                <a:cubicBezTo>
                  <a:pt x="21551" y="27387"/>
                  <a:pt x="21460" y="27417"/>
                  <a:pt x="21369" y="27447"/>
                </a:cubicBezTo>
                <a:cubicBezTo>
                  <a:pt x="20488" y="26809"/>
                  <a:pt x="19697" y="26140"/>
                  <a:pt x="18968" y="25441"/>
                </a:cubicBezTo>
                <a:cubicBezTo>
                  <a:pt x="19424" y="25320"/>
                  <a:pt x="19910" y="25198"/>
                  <a:pt x="20396" y="25076"/>
                </a:cubicBezTo>
                <a:close/>
                <a:moveTo>
                  <a:pt x="18177" y="25563"/>
                </a:moveTo>
                <a:cubicBezTo>
                  <a:pt x="18846" y="26231"/>
                  <a:pt x="19606" y="26931"/>
                  <a:pt x="20457" y="27599"/>
                </a:cubicBezTo>
                <a:lnTo>
                  <a:pt x="20214" y="27599"/>
                </a:lnTo>
                <a:cubicBezTo>
                  <a:pt x="18785" y="27599"/>
                  <a:pt x="17144" y="26900"/>
                  <a:pt x="15655" y="25654"/>
                </a:cubicBezTo>
                <a:lnTo>
                  <a:pt x="15655" y="25654"/>
                </a:lnTo>
                <a:cubicBezTo>
                  <a:pt x="15746" y="25715"/>
                  <a:pt x="15837" y="25715"/>
                  <a:pt x="15928" y="25715"/>
                </a:cubicBezTo>
                <a:cubicBezTo>
                  <a:pt x="16536" y="25715"/>
                  <a:pt x="17296" y="25654"/>
                  <a:pt x="18177" y="25563"/>
                </a:cubicBezTo>
                <a:close/>
                <a:moveTo>
                  <a:pt x="1156" y="9879"/>
                </a:moveTo>
                <a:lnTo>
                  <a:pt x="1156" y="9879"/>
                </a:lnTo>
                <a:cubicBezTo>
                  <a:pt x="3192" y="10517"/>
                  <a:pt x="7843" y="12158"/>
                  <a:pt x="9606" y="14164"/>
                </a:cubicBezTo>
                <a:cubicBezTo>
                  <a:pt x="9697" y="15380"/>
                  <a:pt x="9879" y="16596"/>
                  <a:pt x="10123" y="17721"/>
                </a:cubicBezTo>
                <a:cubicBezTo>
                  <a:pt x="10396" y="19119"/>
                  <a:pt x="10913" y="20426"/>
                  <a:pt x="11521" y="21581"/>
                </a:cubicBezTo>
                <a:lnTo>
                  <a:pt x="11521" y="21611"/>
                </a:lnTo>
                <a:cubicBezTo>
                  <a:pt x="13253" y="24955"/>
                  <a:pt x="16080" y="27295"/>
                  <a:pt x="18633" y="28025"/>
                </a:cubicBezTo>
                <a:cubicBezTo>
                  <a:pt x="18329" y="28052"/>
                  <a:pt x="18031" y="28065"/>
                  <a:pt x="17739" y="28065"/>
                </a:cubicBezTo>
                <a:cubicBezTo>
                  <a:pt x="11193" y="28065"/>
                  <a:pt x="7891" y="21425"/>
                  <a:pt x="6232" y="17933"/>
                </a:cubicBezTo>
                <a:cubicBezTo>
                  <a:pt x="6050" y="17538"/>
                  <a:pt x="5898" y="17204"/>
                  <a:pt x="5746" y="16900"/>
                </a:cubicBezTo>
                <a:cubicBezTo>
                  <a:pt x="4378" y="14225"/>
                  <a:pt x="2220" y="11277"/>
                  <a:pt x="1156" y="9879"/>
                </a:cubicBezTo>
                <a:close/>
                <a:moveTo>
                  <a:pt x="12980" y="0"/>
                </a:moveTo>
                <a:cubicBezTo>
                  <a:pt x="12828" y="0"/>
                  <a:pt x="12676" y="30"/>
                  <a:pt x="12585" y="61"/>
                </a:cubicBezTo>
                <a:cubicBezTo>
                  <a:pt x="11521" y="608"/>
                  <a:pt x="10487" y="3404"/>
                  <a:pt x="9940" y="7021"/>
                </a:cubicBezTo>
                <a:lnTo>
                  <a:pt x="9940" y="7052"/>
                </a:lnTo>
                <a:cubicBezTo>
                  <a:pt x="9788" y="8146"/>
                  <a:pt x="9697" y="9332"/>
                  <a:pt x="9606" y="10547"/>
                </a:cubicBezTo>
                <a:lnTo>
                  <a:pt x="9606" y="10578"/>
                </a:lnTo>
                <a:lnTo>
                  <a:pt x="9606" y="10639"/>
                </a:lnTo>
                <a:lnTo>
                  <a:pt x="9606" y="11155"/>
                </a:lnTo>
                <a:cubicBezTo>
                  <a:pt x="8318" y="10552"/>
                  <a:pt x="4558" y="8936"/>
                  <a:pt x="1314" y="8936"/>
                </a:cubicBezTo>
                <a:cubicBezTo>
                  <a:pt x="960" y="8936"/>
                  <a:pt x="612" y="8955"/>
                  <a:pt x="274" y="8997"/>
                </a:cubicBezTo>
                <a:lnTo>
                  <a:pt x="214" y="8997"/>
                </a:lnTo>
                <a:cubicBezTo>
                  <a:pt x="183" y="8997"/>
                  <a:pt x="153" y="8997"/>
                  <a:pt x="153" y="9028"/>
                </a:cubicBezTo>
                <a:lnTo>
                  <a:pt x="122" y="9028"/>
                </a:lnTo>
                <a:cubicBezTo>
                  <a:pt x="62" y="9028"/>
                  <a:pt x="62" y="9058"/>
                  <a:pt x="31" y="9119"/>
                </a:cubicBezTo>
                <a:cubicBezTo>
                  <a:pt x="31" y="9149"/>
                  <a:pt x="1" y="9149"/>
                  <a:pt x="1" y="9180"/>
                </a:cubicBezTo>
                <a:lnTo>
                  <a:pt x="1" y="9210"/>
                </a:lnTo>
                <a:lnTo>
                  <a:pt x="1" y="9332"/>
                </a:lnTo>
                <a:cubicBezTo>
                  <a:pt x="1" y="9362"/>
                  <a:pt x="1" y="9423"/>
                  <a:pt x="31" y="9453"/>
                </a:cubicBezTo>
                <a:lnTo>
                  <a:pt x="31" y="9484"/>
                </a:lnTo>
                <a:lnTo>
                  <a:pt x="31" y="9514"/>
                </a:lnTo>
                <a:cubicBezTo>
                  <a:pt x="62" y="9575"/>
                  <a:pt x="3375" y="13708"/>
                  <a:pt x="5168" y="17234"/>
                </a:cubicBezTo>
                <a:cubicBezTo>
                  <a:pt x="5320" y="17538"/>
                  <a:pt x="5472" y="17873"/>
                  <a:pt x="5654" y="18237"/>
                </a:cubicBezTo>
                <a:cubicBezTo>
                  <a:pt x="7417" y="21824"/>
                  <a:pt x="10761" y="28724"/>
                  <a:pt x="17600" y="28785"/>
                </a:cubicBezTo>
                <a:cubicBezTo>
                  <a:pt x="18877" y="28785"/>
                  <a:pt x="20275" y="28572"/>
                  <a:pt x="21795" y="28025"/>
                </a:cubicBezTo>
                <a:cubicBezTo>
                  <a:pt x="21855" y="28025"/>
                  <a:pt x="21855" y="27994"/>
                  <a:pt x="21886" y="27994"/>
                </a:cubicBezTo>
                <a:cubicBezTo>
                  <a:pt x="22038" y="27903"/>
                  <a:pt x="22190" y="27873"/>
                  <a:pt x="22311" y="27812"/>
                </a:cubicBezTo>
                <a:cubicBezTo>
                  <a:pt x="23132" y="27295"/>
                  <a:pt x="23861" y="26779"/>
                  <a:pt x="24500" y="26171"/>
                </a:cubicBezTo>
                <a:cubicBezTo>
                  <a:pt x="30001" y="23587"/>
                  <a:pt x="29424" y="14651"/>
                  <a:pt x="28269" y="11702"/>
                </a:cubicBezTo>
                <a:cubicBezTo>
                  <a:pt x="27235" y="9058"/>
                  <a:pt x="27752" y="3952"/>
                  <a:pt x="27752" y="3891"/>
                </a:cubicBezTo>
                <a:lnTo>
                  <a:pt x="27752" y="3860"/>
                </a:lnTo>
                <a:lnTo>
                  <a:pt x="27752" y="3830"/>
                </a:lnTo>
                <a:cubicBezTo>
                  <a:pt x="27752" y="3800"/>
                  <a:pt x="27752" y="3739"/>
                  <a:pt x="27691" y="3739"/>
                </a:cubicBezTo>
                <a:lnTo>
                  <a:pt x="27691" y="3708"/>
                </a:lnTo>
                <a:cubicBezTo>
                  <a:pt x="27691" y="3678"/>
                  <a:pt x="27661" y="3648"/>
                  <a:pt x="27631" y="3648"/>
                </a:cubicBezTo>
                <a:lnTo>
                  <a:pt x="27600" y="3587"/>
                </a:lnTo>
                <a:lnTo>
                  <a:pt x="27387" y="3587"/>
                </a:lnTo>
                <a:cubicBezTo>
                  <a:pt x="27357" y="3587"/>
                  <a:pt x="27327" y="3587"/>
                  <a:pt x="27327" y="3648"/>
                </a:cubicBezTo>
                <a:lnTo>
                  <a:pt x="27235" y="3648"/>
                </a:lnTo>
                <a:cubicBezTo>
                  <a:pt x="24074" y="5714"/>
                  <a:pt x="22980" y="7812"/>
                  <a:pt x="22615" y="8906"/>
                </a:cubicBezTo>
                <a:cubicBezTo>
                  <a:pt x="19120" y="3860"/>
                  <a:pt x="14560" y="0"/>
                  <a:pt x="12980" y="0"/>
                </a:cubicBezTo>
                <a:close/>
              </a:path>
            </a:pathLst>
          </a:cu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87" name="Google Shape;2187;p34"/>
          <p:cNvGrpSpPr/>
          <p:nvPr/>
        </p:nvGrpSpPr>
        <p:grpSpPr>
          <a:xfrm>
            <a:off x="6114475" y="4958975"/>
            <a:ext cx="516750" cy="516750"/>
            <a:chOff x="238125" y="1457750"/>
            <a:chExt cx="516750" cy="516750"/>
          </a:xfrm>
        </p:grpSpPr>
        <p:sp>
          <p:nvSpPr>
            <p:cNvPr id="2188" name="Google Shape;2188;p34"/>
            <p:cNvSpPr/>
            <p:nvPr/>
          </p:nvSpPr>
          <p:spPr>
            <a:xfrm>
              <a:off x="469125" y="1504100"/>
              <a:ext cx="65375" cy="67675"/>
            </a:xfrm>
            <a:custGeom>
              <a:rect b="b" l="l" r="r" t="t"/>
              <a:pathLst>
                <a:path extrusionOk="0" h="2707" w="2615">
                  <a:moveTo>
                    <a:pt x="1490" y="700"/>
                  </a:moveTo>
                  <a:cubicBezTo>
                    <a:pt x="1520" y="700"/>
                    <a:pt x="1581" y="700"/>
                    <a:pt x="1642" y="730"/>
                  </a:cubicBezTo>
                  <a:cubicBezTo>
                    <a:pt x="1824" y="822"/>
                    <a:pt x="1854" y="1217"/>
                    <a:pt x="1642" y="1582"/>
                  </a:cubicBezTo>
                  <a:cubicBezTo>
                    <a:pt x="1429" y="1886"/>
                    <a:pt x="1186" y="2037"/>
                    <a:pt x="973" y="2037"/>
                  </a:cubicBezTo>
                  <a:cubicBezTo>
                    <a:pt x="943" y="2037"/>
                    <a:pt x="882" y="2037"/>
                    <a:pt x="821" y="2007"/>
                  </a:cubicBezTo>
                  <a:cubicBezTo>
                    <a:pt x="730" y="1946"/>
                    <a:pt x="669" y="1794"/>
                    <a:pt x="669" y="1703"/>
                  </a:cubicBezTo>
                  <a:cubicBezTo>
                    <a:pt x="639" y="1551"/>
                    <a:pt x="730" y="1338"/>
                    <a:pt x="821" y="1156"/>
                  </a:cubicBezTo>
                  <a:cubicBezTo>
                    <a:pt x="1034" y="852"/>
                    <a:pt x="1277" y="700"/>
                    <a:pt x="1490" y="700"/>
                  </a:cubicBezTo>
                  <a:close/>
                  <a:moveTo>
                    <a:pt x="1490" y="1"/>
                  </a:moveTo>
                  <a:cubicBezTo>
                    <a:pt x="1034" y="1"/>
                    <a:pt x="578" y="305"/>
                    <a:pt x="274" y="791"/>
                  </a:cubicBezTo>
                  <a:cubicBezTo>
                    <a:pt x="61" y="1095"/>
                    <a:pt x="0" y="1460"/>
                    <a:pt x="31" y="1794"/>
                  </a:cubicBezTo>
                  <a:cubicBezTo>
                    <a:pt x="31" y="2129"/>
                    <a:pt x="213" y="2433"/>
                    <a:pt x="487" y="2585"/>
                  </a:cubicBezTo>
                  <a:cubicBezTo>
                    <a:pt x="639" y="2676"/>
                    <a:pt x="791" y="2706"/>
                    <a:pt x="973" y="2706"/>
                  </a:cubicBezTo>
                  <a:cubicBezTo>
                    <a:pt x="1429" y="2706"/>
                    <a:pt x="1885" y="2402"/>
                    <a:pt x="2189" y="1916"/>
                  </a:cubicBezTo>
                  <a:cubicBezTo>
                    <a:pt x="2614" y="1217"/>
                    <a:pt x="2493" y="427"/>
                    <a:pt x="1976" y="123"/>
                  </a:cubicBezTo>
                  <a:cubicBezTo>
                    <a:pt x="1824" y="31"/>
                    <a:pt x="1672" y="1"/>
                    <a:pt x="1490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9" name="Google Shape;2189;p34"/>
            <p:cNvSpPr/>
            <p:nvPr/>
          </p:nvSpPr>
          <p:spPr>
            <a:xfrm>
              <a:off x="473675" y="1575550"/>
              <a:ext cx="61575" cy="66875"/>
            </a:xfrm>
            <a:custGeom>
              <a:rect b="b" l="l" r="r" t="t"/>
              <a:pathLst>
                <a:path extrusionOk="0" h="2675" w="2463">
                  <a:moveTo>
                    <a:pt x="1490" y="669"/>
                  </a:moveTo>
                  <a:cubicBezTo>
                    <a:pt x="1520" y="669"/>
                    <a:pt x="1612" y="669"/>
                    <a:pt x="1642" y="730"/>
                  </a:cubicBezTo>
                  <a:cubicBezTo>
                    <a:pt x="1764" y="790"/>
                    <a:pt x="1794" y="942"/>
                    <a:pt x="1794" y="1034"/>
                  </a:cubicBezTo>
                  <a:cubicBezTo>
                    <a:pt x="1794" y="1186"/>
                    <a:pt x="1764" y="1398"/>
                    <a:pt x="1642" y="1581"/>
                  </a:cubicBezTo>
                  <a:cubicBezTo>
                    <a:pt x="1460" y="1885"/>
                    <a:pt x="1186" y="2037"/>
                    <a:pt x="1004" y="2037"/>
                  </a:cubicBezTo>
                  <a:cubicBezTo>
                    <a:pt x="943" y="2037"/>
                    <a:pt x="882" y="2037"/>
                    <a:pt x="852" y="2006"/>
                  </a:cubicBezTo>
                  <a:cubicBezTo>
                    <a:pt x="730" y="1945"/>
                    <a:pt x="700" y="1794"/>
                    <a:pt x="700" y="1702"/>
                  </a:cubicBezTo>
                  <a:cubicBezTo>
                    <a:pt x="700" y="1520"/>
                    <a:pt x="730" y="1338"/>
                    <a:pt x="852" y="1125"/>
                  </a:cubicBezTo>
                  <a:cubicBezTo>
                    <a:pt x="1034" y="821"/>
                    <a:pt x="1308" y="669"/>
                    <a:pt x="1490" y="669"/>
                  </a:cubicBezTo>
                  <a:close/>
                  <a:moveTo>
                    <a:pt x="1490" y="0"/>
                  </a:moveTo>
                  <a:cubicBezTo>
                    <a:pt x="1034" y="0"/>
                    <a:pt x="578" y="304"/>
                    <a:pt x="274" y="790"/>
                  </a:cubicBezTo>
                  <a:cubicBezTo>
                    <a:pt x="92" y="1094"/>
                    <a:pt x="1" y="1429"/>
                    <a:pt x="31" y="1763"/>
                  </a:cubicBezTo>
                  <a:cubicBezTo>
                    <a:pt x="92" y="2128"/>
                    <a:pt x="244" y="2432"/>
                    <a:pt x="487" y="2584"/>
                  </a:cubicBezTo>
                  <a:cubicBezTo>
                    <a:pt x="639" y="2645"/>
                    <a:pt x="791" y="2675"/>
                    <a:pt x="1004" y="2675"/>
                  </a:cubicBezTo>
                  <a:cubicBezTo>
                    <a:pt x="1460" y="2675"/>
                    <a:pt x="1885" y="2371"/>
                    <a:pt x="2220" y="1885"/>
                  </a:cubicBezTo>
                  <a:cubicBezTo>
                    <a:pt x="2402" y="1581"/>
                    <a:pt x="2463" y="1246"/>
                    <a:pt x="2432" y="912"/>
                  </a:cubicBezTo>
                  <a:cubicBezTo>
                    <a:pt x="2402" y="578"/>
                    <a:pt x="2250" y="304"/>
                    <a:pt x="1976" y="122"/>
                  </a:cubicBezTo>
                  <a:cubicBezTo>
                    <a:pt x="1824" y="31"/>
                    <a:pt x="1672" y="0"/>
                    <a:pt x="1490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0" name="Google Shape;2190;p34"/>
            <p:cNvSpPr/>
            <p:nvPr/>
          </p:nvSpPr>
          <p:spPr>
            <a:xfrm>
              <a:off x="531425" y="1526150"/>
              <a:ext cx="66150" cy="67650"/>
            </a:xfrm>
            <a:custGeom>
              <a:rect b="b" l="l" r="r" t="t"/>
              <a:pathLst>
                <a:path extrusionOk="0" h="2706" w="2646">
                  <a:moveTo>
                    <a:pt x="1642" y="669"/>
                  </a:moveTo>
                  <a:cubicBezTo>
                    <a:pt x="1673" y="669"/>
                    <a:pt x="1764" y="669"/>
                    <a:pt x="1794" y="730"/>
                  </a:cubicBezTo>
                  <a:cubicBezTo>
                    <a:pt x="1916" y="791"/>
                    <a:pt x="1946" y="943"/>
                    <a:pt x="1946" y="1034"/>
                  </a:cubicBezTo>
                  <a:cubicBezTo>
                    <a:pt x="1946" y="1186"/>
                    <a:pt x="1916" y="1399"/>
                    <a:pt x="1794" y="1581"/>
                  </a:cubicBezTo>
                  <a:cubicBezTo>
                    <a:pt x="1612" y="1885"/>
                    <a:pt x="1338" y="2037"/>
                    <a:pt x="1156" y="2037"/>
                  </a:cubicBezTo>
                  <a:cubicBezTo>
                    <a:pt x="1095" y="2037"/>
                    <a:pt x="1034" y="2037"/>
                    <a:pt x="1004" y="2007"/>
                  </a:cubicBezTo>
                  <a:cubicBezTo>
                    <a:pt x="821" y="1885"/>
                    <a:pt x="761" y="1520"/>
                    <a:pt x="1004" y="1125"/>
                  </a:cubicBezTo>
                  <a:cubicBezTo>
                    <a:pt x="1186" y="821"/>
                    <a:pt x="1460" y="669"/>
                    <a:pt x="1642" y="669"/>
                  </a:cubicBezTo>
                  <a:close/>
                  <a:moveTo>
                    <a:pt x="1642" y="0"/>
                  </a:moveTo>
                  <a:cubicBezTo>
                    <a:pt x="1186" y="0"/>
                    <a:pt x="730" y="304"/>
                    <a:pt x="426" y="791"/>
                  </a:cubicBezTo>
                  <a:cubicBezTo>
                    <a:pt x="1" y="1490"/>
                    <a:pt x="122" y="2280"/>
                    <a:pt x="669" y="2584"/>
                  </a:cubicBezTo>
                  <a:cubicBezTo>
                    <a:pt x="821" y="2645"/>
                    <a:pt x="973" y="2706"/>
                    <a:pt x="1156" y="2706"/>
                  </a:cubicBezTo>
                  <a:cubicBezTo>
                    <a:pt x="1612" y="2706"/>
                    <a:pt x="2068" y="2402"/>
                    <a:pt x="2372" y="1885"/>
                  </a:cubicBezTo>
                  <a:cubicBezTo>
                    <a:pt x="2554" y="1581"/>
                    <a:pt x="2645" y="1247"/>
                    <a:pt x="2584" y="912"/>
                  </a:cubicBezTo>
                  <a:cubicBezTo>
                    <a:pt x="2554" y="578"/>
                    <a:pt x="2402" y="304"/>
                    <a:pt x="2128" y="122"/>
                  </a:cubicBezTo>
                  <a:cubicBezTo>
                    <a:pt x="1976" y="31"/>
                    <a:pt x="1824" y="0"/>
                    <a:pt x="1642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1" name="Google Shape;2191;p34"/>
            <p:cNvSpPr/>
            <p:nvPr/>
          </p:nvSpPr>
          <p:spPr>
            <a:xfrm>
              <a:off x="238125" y="1457750"/>
              <a:ext cx="516750" cy="516750"/>
            </a:xfrm>
            <a:custGeom>
              <a:rect b="b" l="l" r="r" t="t"/>
              <a:pathLst>
                <a:path extrusionOk="0" h="20670" w="20670">
                  <a:moveTo>
                    <a:pt x="10335" y="639"/>
                  </a:moveTo>
                  <a:cubicBezTo>
                    <a:pt x="15684" y="639"/>
                    <a:pt x="20031" y="4986"/>
                    <a:pt x="20031" y="10335"/>
                  </a:cubicBezTo>
                  <a:cubicBezTo>
                    <a:pt x="20031" y="15685"/>
                    <a:pt x="15684" y="20032"/>
                    <a:pt x="10335" y="20032"/>
                  </a:cubicBezTo>
                  <a:cubicBezTo>
                    <a:pt x="4985" y="20032"/>
                    <a:pt x="638" y="15685"/>
                    <a:pt x="638" y="10335"/>
                  </a:cubicBezTo>
                  <a:cubicBezTo>
                    <a:pt x="638" y="4986"/>
                    <a:pt x="4985" y="639"/>
                    <a:pt x="10335" y="639"/>
                  </a:cubicBezTo>
                  <a:close/>
                  <a:moveTo>
                    <a:pt x="10335" y="1"/>
                  </a:moveTo>
                  <a:cubicBezTo>
                    <a:pt x="4651" y="1"/>
                    <a:pt x="0" y="4621"/>
                    <a:pt x="0" y="10335"/>
                  </a:cubicBezTo>
                  <a:cubicBezTo>
                    <a:pt x="0" y="16019"/>
                    <a:pt x="4651" y="20670"/>
                    <a:pt x="10335" y="20670"/>
                  </a:cubicBezTo>
                  <a:cubicBezTo>
                    <a:pt x="16049" y="20670"/>
                    <a:pt x="20669" y="16019"/>
                    <a:pt x="20669" y="10335"/>
                  </a:cubicBezTo>
                  <a:cubicBezTo>
                    <a:pt x="20669" y="4621"/>
                    <a:pt x="16079" y="1"/>
                    <a:pt x="10335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92" name="Google Shape;2192;p34"/>
          <p:cNvGrpSpPr/>
          <p:nvPr/>
        </p:nvGrpSpPr>
        <p:grpSpPr>
          <a:xfrm>
            <a:off x="4308088" y="3509413"/>
            <a:ext cx="541075" cy="665100"/>
            <a:chOff x="2621125" y="4556025"/>
            <a:chExt cx="541075" cy="665100"/>
          </a:xfrm>
        </p:grpSpPr>
        <p:sp>
          <p:nvSpPr>
            <p:cNvPr id="2193" name="Google Shape;2193;p34"/>
            <p:cNvSpPr/>
            <p:nvPr/>
          </p:nvSpPr>
          <p:spPr>
            <a:xfrm>
              <a:off x="2621125" y="4556025"/>
              <a:ext cx="541075" cy="665100"/>
            </a:xfrm>
            <a:custGeom>
              <a:rect b="b" l="l" r="r" t="t"/>
              <a:pathLst>
                <a:path extrusionOk="0" h="26604" w="21643">
                  <a:moveTo>
                    <a:pt x="3323" y="635"/>
                  </a:moveTo>
                  <a:cubicBezTo>
                    <a:pt x="3408" y="635"/>
                    <a:pt x="3513" y="671"/>
                    <a:pt x="3618" y="692"/>
                  </a:cubicBezTo>
                  <a:cubicBezTo>
                    <a:pt x="3983" y="813"/>
                    <a:pt x="4104" y="996"/>
                    <a:pt x="4135" y="1117"/>
                  </a:cubicBezTo>
                  <a:cubicBezTo>
                    <a:pt x="4348" y="1664"/>
                    <a:pt x="3831" y="2728"/>
                    <a:pt x="3314" y="3549"/>
                  </a:cubicBezTo>
                  <a:cubicBezTo>
                    <a:pt x="3040" y="2546"/>
                    <a:pt x="2797" y="1300"/>
                    <a:pt x="3040" y="813"/>
                  </a:cubicBezTo>
                  <a:cubicBezTo>
                    <a:pt x="3132" y="692"/>
                    <a:pt x="3162" y="661"/>
                    <a:pt x="3223" y="661"/>
                  </a:cubicBezTo>
                  <a:cubicBezTo>
                    <a:pt x="3251" y="642"/>
                    <a:pt x="3285" y="635"/>
                    <a:pt x="3323" y="635"/>
                  </a:cubicBezTo>
                  <a:close/>
                  <a:moveTo>
                    <a:pt x="6033" y="5849"/>
                  </a:moveTo>
                  <a:cubicBezTo>
                    <a:pt x="6307" y="5849"/>
                    <a:pt x="6509" y="6014"/>
                    <a:pt x="6840" y="6345"/>
                  </a:cubicBezTo>
                  <a:cubicBezTo>
                    <a:pt x="7325" y="6805"/>
                    <a:pt x="7961" y="7351"/>
                    <a:pt x="9216" y="7351"/>
                  </a:cubicBezTo>
                  <a:cubicBezTo>
                    <a:pt x="9454" y="7351"/>
                    <a:pt x="9715" y="7331"/>
                    <a:pt x="10001" y="7288"/>
                  </a:cubicBezTo>
                  <a:cubicBezTo>
                    <a:pt x="10511" y="7216"/>
                    <a:pt x="11051" y="7166"/>
                    <a:pt x="11611" y="7166"/>
                  </a:cubicBezTo>
                  <a:cubicBezTo>
                    <a:pt x="13925" y="7166"/>
                    <a:pt x="16594" y="8024"/>
                    <a:pt x="18968" y="11816"/>
                  </a:cubicBezTo>
                  <a:cubicBezTo>
                    <a:pt x="20457" y="14096"/>
                    <a:pt x="20913" y="16254"/>
                    <a:pt x="20366" y="18291"/>
                  </a:cubicBezTo>
                  <a:cubicBezTo>
                    <a:pt x="19697" y="20753"/>
                    <a:pt x="17478" y="22911"/>
                    <a:pt x="13801" y="24765"/>
                  </a:cubicBezTo>
                  <a:cubicBezTo>
                    <a:pt x="12318" y="25514"/>
                    <a:pt x="10902" y="25886"/>
                    <a:pt x="9582" y="25886"/>
                  </a:cubicBezTo>
                  <a:cubicBezTo>
                    <a:pt x="8222" y="25886"/>
                    <a:pt x="6963" y="25491"/>
                    <a:pt x="5837" y="24704"/>
                  </a:cubicBezTo>
                  <a:cubicBezTo>
                    <a:pt x="3496" y="23063"/>
                    <a:pt x="2129" y="19963"/>
                    <a:pt x="1977" y="17713"/>
                  </a:cubicBezTo>
                  <a:cubicBezTo>
                    <a:pt x="1703" y="13883"/>
                    <a:pt x="3800" y="10905"/>
                    <a:pt x="4803" y="9506"/>
                  </a:cubicBezTo>
                  <a:lnTo>
                    <a:pt x="4864" y="9415"/>
                  </a:lnTo>
                  <a:cubicBezTo>
                    <a:pt x="5411" y="8655"/>
                    <a:pt x="5199" y="7895"/>
                    <a:pt x="5107" y="7348"/>
                  </a:cubicBezTo>
                  <a:cubicBezTo>
                    <a:pt x="4955" y="6649"/>
                    <a:pt x="4895" y="6345"/>
                    <a:pt x="5411" y="6041"/>
                  </a:cubicBezTo>
                  <a:cubicBezTo>
                    <a:pt x="5563" y="5981"/>
                    <a:pt x="5655" y="5889"/>
                    <a:pt x="5776" y="5889"/>
                  </a:cubicBezTo>
                  <a:cubicBezTo>
                    <a:pt x="5871" y="5862"/>
                    <a:pt x="5955" y="5849"/>
                    <a:pt x="6033" y="5849"/>
                  </a:cubicBezTo>
                  <a:close/>
                  <a:moveTo>
                    <a:pt x="3337" y="1"/>
                  </a:moveTo>
                  <a:cubicBezTo>
                    <a:pt x="2919" y="1"/>
                    <a:pt x="2589" y="190"/>
                    <a:pt x="2402" y="540"/>
                  </a:cubicBezTo>
                  <a:cubicBezTo>
                    <a:pt x="1977" y="1330"/>
                    <a:pt x="2402" y="2941"/>
                    <a:pt x="2676" y="3792"/>
                  </a:cubicBezTo>
                  <a:cubicBezTo>
                    <a:pt x="2092" y="3598"/>
                    <a:pt x="1470" y="3422"/>
                    <a:pt x="808" y="3422"/>
                  </a:cubicBezTo>
                  <a:cubicBezTo>
                    <a:pt x="643" y="3422"/>
                    <a:pt x="475" y="3433"/>
                    <a:pt x="305" y="3458"/>
                  </a:cubicBezTo>
                  <a:cubicBezTo>
                    <a:pt x="123" y="3488"/>
                    <a:pt x="1" y="3640"/>
                    <a:pt x="1" y="3853"/>
                  </a:cubicBezTo>
                  <a:cubicBezTo>
                    <a:pt x="31" y="4035"/>
                    <a:pt x="183" y="4157"/>
                    <a:pt x="396" y="4157"/>
                  </a:cubicBezTo>
                  <a:cubicBezTo>
                    <a:pt x="544" y="4136"/>
                    <a:pt x="691" y="4127"/>
                    <a:pt x="838" y="4127"/>
                  </a:cubicBezTo>
                  <a:cubicBezTo>
                    <a:pt x="2451" y="4127"/>
                    <a:pt x="4011" y="5266"/>
                    <a:pt x="4651" y="5768"/>
                  </a:cubicBezTo>
                  <a:cubicBezTo>
                    <a:pt x="4104" y="6315"/>
                    <a:pt x="4226" y="6953"/>
                    <a:pt x="4378" y="7531"/>
                  </a:cubicBezTo>
                  <a:cubicBezTo>
                    <a:pt x="4499" y="8047"/>
                    <a:pt x="4621" y="8595"/>
                    <a:pt x="4256" y="9081"/>
                  </a:cubicBezTo>
                  <a:lnTo>
                    <a:pt x="4196" y="9172"/>
                  </a:lnTo>
                  <a:cubicBezTo>
                    <a:pt x="3223" y="10540"/>
                    <a:pt x="1004" y="13731"/>
                    <a:pt x="1278" y="17774"/>
                  </a:cubicBezTo>
                  <a:cubicBezTo>
                    <a:pt x="1430" y="20114"/>
                    <a:pt x="2797" y="23458"/>
                    <a:pt x="5381" y="25282"/>
                  </a:cubicBezTo>
                  <a:cubicBezTo>
                    <a:pt x="6614" y="26151"/>
                    <a:pt x="8035" y="26603"/>
                    <a:pt x="9537" y="26603"/>
                  </a:cubicBezTo>
                  <a:cubicBezTo>
                    <a:pt x="10294" y="26603"/>
                    <a:pt x="11071" y="26489"/>
                    <a:pt x="11855" y="26254"/>
                  </a:cubicBezTo>
                  <a:cubicBezTo>
                    <a:pt x="12554" y="26072"/>
                    <a:pt x="13284" y="25768"/>
                    <a:pt x="13983" y="25434"/>
                  </a:cubicBezTo>
                  <a:cubicBezTo>
                    <a:pt x="17874" y="23488"/>
                    <a:pt x="20184" y="21118"/>
                    <a:pt x="20913" y="18504"/>
                  </a:cubicBezTo>
                  <a:cubicBezTo>
                    <a:pt x="21643" y="16254"/>
                    <a:pt x="21126" y="13914"/>
                    <a:pt x="19545" y="11452"/>
                  </a:cubicBezTo>
                  <a:cubicBezTo>
                    <a:pt x="16979" y="7384"/>
                    <a:pt x="14046" y="6479"/>
                    <a:pt x="11653" y="6479"/>
                  </a:cubicBezTo>
                  <a:cubicBezTo>
                    <a:pt x="11042" y="6479"/>
                    <a:pt x="10466" y="6538"/>
                    <a:pt x="9940" y="6619"/>
                  </a:cubicBezTo>
                  <a:cubicBezTo>
                    <a:pt x="9712" y="6651"/>
                    <a:pt x="9505" y="6666"/>
                    <a:pt x="9315" y="6666"/>
                  </a:cubicBezTo>
                  <a:cubicBezTo>
                    <a:pt x="8266" y="6666"/>
                    <a:pt x="7759" y="6215"/>
                    <a:pt x="7296" y="5829"/>
                  </a:cubicBezTo>
                  <a:cubicBezTo>
                    <a:pt x="6933" y="5514"/>
                    <a:pt x="6570" y="5180"/>
                    <a:pt x="6037" y="5180"/>
                  </a:cubicBezTo>
                  <a:cubicBezTo>
                    <a:pt x="5901" y="5180"/>
                    <a:pt x="5755" y="5202"/>
                    <a:pt x="5594" y="5251"/>
                  </a:cubicBezTo>
                  <a:cubicBezTo>
                    <a:pt x="5472" y="5281"/>
                    <a:pt x="5381" y="5312"/>
                    <a:pt x="5290" y="5373"/>
                  </a:cubicBezTo>
                  <a:cubicBezTo>
                    <a:pt x="5016" y="5129"/>
                    <a:pt x="4408" y="4643"/>
                    <a:pt x="3648" y="4218"/>
                  </a:cubicBezTo>
                  <a:cubicBezTo>
                    <a:pt x="4104" y="3610"/>
                    <a:pt x="5138" y="1968"/>
                    <a:pt x="4743" y="874"/>
                  </a:cubicBezTo>
                  <a:cubicBezTo>
                    <a:pt x="4651" y="570"/>
                    <a:pt x="4408" y="205"/>
                    <a:pt x="3740" y="53"/>
                  </a:cubicBezTo>
                  <a:cubicBezTo>
                    <a:pt x="3598" y="18"/>
                    <a:pt x="3464" y="1"/>
                    <a:pt x="3337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4" name="Google Shape;2194;p34"/>
            <p:cNvSpPr/>
            <p:nvPr/>
          </p:nvSpPr>
          <p:spPr>
            <a:xfrm>
              <a:off x="2689525" y="4781650"/>
              <a:ext cx="97325" cy="301225"/>
            </a:xfrm>
            <a:custGeom>
              <a:rect b="b" l="l" r="r" t="t"/>
              <a:pathLst>
                <a:path extrusionOk="0" h="12049" w="3893">
                  <a:moveTo>
                    <a:pt x="3490" y="1"/>
                  </a:moveTo>
                  <a:cubicBezTo>
                    <a:pt x="3357" y="1"/>
                    <a:pt x="3222" y="64"/>
                    <a:pt x="3162" y="208"/>
                  </a:cubicBezTo>
                  <a:cubicBezTo>
                    <a:pt x="2463" y="2062"/>
                    <a:pt x="1186" y="3673"/>
                    <a:pt x="608" y="5618"/>
                  </a:cubicBezTo>
                  <a:cubicBezTo>
                    <a:pt x="1" y="7655"/>
                    <a:pt x="304" y="9904"/>
                    <a:pt x="1125" y="11819"/>
                  </a:cubicBezTo>
                  <a:cubicBezTo>
                    <a:pt x="1174" y="11978"/>
                    <a:pt x="1311" y="12048"/>
                    <a:pt x="1448" y="12048"/>
                  </a:cubicBezTo>
                  <a:cubicBezTo>
                    <a:pt x="1651" y="12048"/>
                    <a:pt x="1854" y="11891"/>
                    <a:pt x="1763" y="11637"/>
                  </a:cubicBezTo>
                  <a:cubicBezTo>
                    <a:pt x="912" y="9661"/>
                    <a:pt x="730" y="7564"/>
                    <a:pt x="1338" y="5527"/>
                  </a:cubicBezTo>
                  <a:cubicBezTo>
                    <a:pt x="1855" y="3703"/>
                    <a:pt x="3162" y="2184"/>
                    <a:pt x="3800" y="390"/>
                  </a:cubicBezTo>
                  <a:cubicBezTo>
                    <a:pt x="3892" y="151"/>
                    <a:pt x="3694" y="1"/>
                    <a:pt x="3490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5" name="Google Shape;2195;p34"/>
            <p:cNvSpPr/>
            <p:nvPr/>
          </p:nvSpPr>
          <p:spPr>
            <a:xfrm>
              <a:off x="2743425" y="5103950"/>
              <a:ext cx="134575" cy="76550"/>
            </a:xfrm>
            <a:custGeom>
              <a:rect b="b" l="l" r="r" t="t"/>
              <a:pathLst>
                <a:path extrusionOk="0" h="3062" w="5383">
                  <a:moveTo>
                    <a:pt x="411" y="0"/>
                  </a:moveTo>
                  <a:cubicBezTo>
                    <a:pt x="205" y="0"/>
                    <a:pt x="1" y="174"/>
                    <a:pt x="94" y="416"/>
                  </a:cubicBezTo>
                  <a:cubicBezTo>
                    <a:pt x="398" y="1267"/>
                    <a:pt x="1279" y="1754"/>
                    <a:pt x="2039" y="2149"/>
                  </a:cubicBezTo>
                  <a:cubicBezTo>
                    <a:pt x="2951" y="2605"/>
                    <a:pt x="3924" y="2939"/>
                    <a:pt x="4927" y="3061"/>
                  </a:cubicBezTo>
                  <a:cubicBezTo>
                    <a:pt x="4937" y="3061"/>
                    <a:pt x="4948" y="3062"/>
                    <a:pt x="4958" y="3062"/>
                  </a:cubicBezTo>
                  <a:cubicBezTo>
                    <a:pt x="5382" y="3062"/>
                    <a:pt x="5373" y="2451"/>
                    <a:pt x="4957" y="2362"/>
                  </a:cubicBezTo>
                  <a:cubicBezTo>
                    <a:pt x="4136" y="2301"/>
                    <a:pt x="3316" y="1997"/>
                    <a:pt x="2556" y="1632"/>
                  </a:cubicBezTo>
                  <a:cubicBezTo>
                    <a:pt x="1948" y="1389"/>
                    <a:pt x="1006" y="933"/>
                    <a:pt x="732" y="234"/>
                  </a:cubicBezTo>
                  <a:cubicBezTo>
                    <a:pt x="673" y="69"/>
                    <a:pt x="542" y="0"/>
                    <a:pt x="411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6" name="Google Shape;2196;p34"/>
            <p:cNvSpPr/>
            <p:nvPr/>
          </p:nvSpPr>
          <p:spPr>
            <a:xfrm>
              <a:off x="3057325" y="4965300"/>
              <a:ext cx="24325" cy="21750"/>
            </a:xfrm>
            <a:custGeom>
              <a:rect b="b" l="l" r="r" t="t"/>
              <a:pathLst>
                <a:path extrusionOk="0" h="870" w="973">
                  <a:moveTo>
                    <a:pt x="461" y="0"/>
                  </a:moveTo>
                  <a:cubicBezTo>
                    <a:pt x="439" y="0"/>
                    <a:pt x="417" y="2"/>
                    <a:pt x="395" y="5"/>
                  </a:cubicBezTo>
                  <a:cubicBezTo>
                    <a:pt x="152" y="96"/>
                    <a:pt x="0" y="309"/>
                    <a:pt x="91" y="552"/>
                  </a:cubicBezTo>
                  <a:cubicBezTo>
                    <a:pt x="143" y="733"/>
                    <a:pt x="326" y="869"/>
                    <a:pt x="510" y="869"/>
                  </a:cubicBezTo>
                  <a:cubicBezTo>
                    <a:pt x="543" y="869"/>
                    <a:pt x="576" y="865"/>
                    <a:pt x="608" y="856"/>
                  </a:cubicBezTo>
                  <a:cubicBezTo>
                    <a:pt x="821" y="765"/>
                    <a:pt x="973" y="552"/>
                    <a:pt x="912" y="309"/>
                  </a:cubicBezTo>
                  <a:cubicBezTo>
                    <a:pt x="857" y="118"/>
                    <a:pt x="656" y="0"/>
                    <a:pt x="461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7" name="Google Shape;2197;p34"/>
            <p:cNvSpPr/>
            <p:nvPr/>
          </p:nvSpPr>
          <p:spPr>
            <a:xfrm>
              <a:off x="3092275" y="4944225"/>
              <a:ext cx="25100" cy="21875"/>
            </a:xfrm>
            <a:custGeom>
              <a:rect b="b" l="l" r="r" t="t"/>
              <a:pathLst>
                <a:path extrusionOk="0" h="875" w="1004">
                  <a:moveTo>
                    <a:pt x="525" y="0"/>
                  </a:moveTo>
                  <a:cubicBezTo>
                    <a:pt x="482" y="0"/>
                    <a:pt x="438" y="9"/>
                    <a:pt x="395" y="27"/>
                  </a:cubicBezTo>
                  <a:cubicBezTo>
                    <a:pt x="152" y="88"/>
                    <a:pt x="0" y="331"/>
                    <a:pt x="91" y="544"/>
                  </a:cubicBezTo>
                  <a:cubicBezTo>
                    <a:pt x="140" y="738"/>
                    <a:pt x="305" y="875"/>
                    <a:pt x="479" y="875"/>
                  </a:cubicBezTo>
                  <a:cubicBezTo>
                    <a:pt x="522" y="875"/>
                    <a:pt x="566" y="866"/>
                    <a:pt x="608" y="848"/>
                  </a:cubicBezTo>
                  <a:cubicBezTo>
                    <a:pt x="851" y="787"/>
                    <a:pt x="1003" y="544"/>
                    <a:pt x="912" y="331"/>
                  </a:cubicBezTo>
                  <a:cubicBezTo>
                    <a:pt x="864" y="137"/>
                    <a:pt x="698" y="0"/>
                    <a:pt x="525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8" name="Google Shape;2198;p34"/>
            <p:cNvSpPr/>
            <p:nvPr/>
          </p:nvSpPr>
          <p:spPr>
            <a:xfrm>
              <a:off x="3092275" y="5014050"/>
              <a:ext cx="22825" cy="22825"/>
            </a:xfrm>
            <a:custGeom>
              <a:rect b="b" l="l" r="r" t="t"/>
              <a:pathLst>
                <a:path extrusionOk="0" h="913" w="913">
                  <a:moveTo>
                    <a:pt x="456" y="0"/>
                  </a:moveTo>
                  <a:cubicBezTo>
                    <a:pt x="213" y="0"/>
                    <a:pt x="0" y="183"/>
                    <a:pt x="0" y="456"/>
                  </a:cubicBezTo>
                  <a:cubicBezTo>
                    <a:pt x="0" y="699"/>
                    <a:pt x="213" y="912"/>
                    <a:pt x="456" y="912"/>
                  </a:cubicBezTo>
                  <a:cubicBezTo>
                    <a:pt x="730" y="912"/>
                    <a:pt x="912" y="699"/>
                    <a:pt x="912" y="456"/>
                  </a:cubicBezTo>
                  <a:cubicBezTo>
                    <a:pt x="912" y="183"/>
                    <a:pt x="730" y="0"/>
                    <a:pt x="456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9" name="Google Shape;2199;p34"/>
            <p:cNvSpPr/>
            <p:nvPr/>
          </p:nvSpPr>
          <p:spPr>
            <a:xfrm>
              <a:off x="3064925" y="5012625"/>
              <a:ext cx="25100" cy="21800"/>
            </a:xfrm>
            <a:custGeom>
              <a:rect b="b" l="l" r="r" t="t"/>
              <a:pathLst>
                <a:path extrusionOk="0" h="872" w="1004">
                  <a:moveTo>
                    <a:pt x="525" y="0"/>
                  </a:moveTo>
                  <a:cubicBezTo>
                    <a:pt x="481" y="0"/>
                    <a:pt x="438" y="9"/>
                    <a:pt x="395" y="27"/>
                  </a:cubicBezTo>
                  <a:cubicBezTo>
                    <a:pt x="152" y="88"/>
                    <a:pt x="0" y="331"/>
                    <a:pt x="91" y="543"/>
                  </a:cubicBezTo>
                  <a:cubicBezTo>
                    <a:pt x="141" y="718"/>
                    <a:pt x="313" y="872"/>
                    <a:pt x="490" y="872"/>
                  </a:cubicBezTo>
                  <a:cubicBezTo>
                    <a:pt x="530" y="872"/>
                    <a:pt x="569" y="864"/>
                    <a:pt x="608" y="847"/>
                  </a:cubicBezTo>
                  <a:cubicBezTo>
                    <a:pt x="821" y="787"/>
                    <a:pt x="1003" y="543"/>
                    <a:pt x="912" y="331"/>
                  </a:cubicBezTo>
                  <a:cubicBezTo>
                    <a:pt x="863" y="136"/>
                    <a:pt x="698" y="0"/>
                    <a:pt x="525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0" name="Google Shape;2200;p34"/>
            <p:cNvSpPr/>
            <p:nvPr/>
          </p:nvSpPr>
          <p:spPr>
            <a:xfrm>
              <a:off x="3056550" y="4932800"/>
              <a:ext cx="22825" cy="19825"/>
            </a:xfrm>
            <a:custGeom>
              <a:rect b="b" l="l" r="r" t="t"/>
              <a:pathLst>
                <a:path extrusionOk="0" h="793" w="913">
                  <a:moveTo>
                    <a:pt x="477" y="1"/>
                  </a:moveTo>
                  <a:cubicBezTo>
                    <a:pt x="433" y="1"/>
                    <a:pt x="385" y="9"/>
                    <a:pt x="335" y="28"/>
                  </a:cubicBezTo>
                  <a:cubicBezTo>
                    <a:pt x="153" y="89"/>
                    <a:pt x="1" y="271"/>
                    <a:pt x="61" y="515"/>
                  </a:cubicBezTo>
                  <a:cubicBezTo>
                    <a:pt x="143" y="678"/>
                    <a:pt x="323" y="793"/>
                    <a:pt x="512" y="793"/>
                  </a:cubicBezTo>
                  <a:cubicBezTo>
                    <a:pt x="534" y="793"/>
                    <a:pt x="556" y="791"/>
                    <a:pt x="578" y="788"/>
                  </a:cubicBezTo>
                  <a:cubicBezTo>
                    <a:pt x="761" y="697"/>
                    <a:pt x="913" y="515"/>
                    <a:pt x="821" y="271"/>
                  </a:cubicBezTo>
                  <a:cubicBezTo>
                    <a:pt x="773" y="127"/>
                    <a:pt x="648" y="1"/>
                    <a:pt x="477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1" name="Google Shape;2201;p34"/>
            <p:cNvSpPr/>
            <p:nvPr/>
          </p:nvSpPr>
          <p:spPr>
            <a:xfrm>
              <a:off x="3073275" y="4890175"/>
              <a:ext cx="30425" cy="30425"/>
            </a:xfrm>
            <a:custGeom>
              <a:rect b="b" l="l" r="r" t="t"/>
              <a:pathLst>
                <a:path extrusionOk="0" h="1217" w="1217">
                  <a:moveTo>
                    <a:pt x="608" y="1"/>
                  </a:moveTo>
                  <a:cubicBezTo>
                    <a:pt x="274" y="1"/>
                    <a:pt x="0" y="274"/>
                    <a:pt x="0" y="609"/>
                  </a:cubicBezTo>
                  <a:cubicBezTo>
                    <a:pt x="0" y="943"/>
                    <a:pt x="274" y="1216"/>
                    <a:pt x="608" y="1216"/>
                  </a:cubicBezTo>
                  <a:cubicBezTo>
                    <a:pt x="943" y="1216"/>
                    <a:pt x="1216" y="943"/>
                    <a:pt x="1216" y="609"/>
                  </a:cubicBezTo>
                  <a:cubicBezTo>
                    <a:pt x="1216" y="274"/>
                    <a:pt x="943" y="1"/>
                    <a:pt x="608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2" name="Google Shape;2202;p34"/>
            <p:cNvSpPr/>
            <p:nvPr/>
          </p:nvSpPr>
          <p:spPr>
            <a:xfrm>
              <a:off x="3090750" y="4988825"/>
              <a:ext cx="15975" cy="14800"/>
            </a:xfrm>
            <a:custGeom>
              <a:rect b="b" l="l" r="r" t="t"/>
              <a:pathLst>
                <a:path extrusionOk="0" h="592" w="639">
                  <a:moveTo>
                    <a:pt x="282" y="0"/>
                  </a:moveTo>
                  <a:cubicBezTo>
                    <a:pt x="260" y="0"/>
                    <a:pt x="237" y="2"/>
                    <a:pt x="213" y="6"/>
                  </a:cubicBezTo>
                  <a:cubicBezTo>
                    <a:pt x="122" y="97"/>
                    <a:pt x="0" y="249"/>
                    <a:pt x="31" y="401"/>
                  </a:cubicBezTo>
                  <a:cubicBezTo>
                    <a:pt x="56" y="528"/>
                    <a:pt x="166" y="591"/>
                    <a:pt x="307" y="591"/>
                  </a:cubicBezTo>
                  <a:cubicBezTo>
                    <a:pt x="336" y="591"/>
                    <a:pt x="365" y="589"/>
                    <a:pt x="396" y="584"/>
                  </a:cubicBezTo>
                  <a:cubicBezTo>
                    <a:pt x="548" y="553"/>
                    <a:pt x="639" y="401"/>
                    <a:pt x="608" y="219"/>
                  </a:cubicBezTo>
                  <a:cubicBezTo>
                    <a:pt x="555" y="87"/>
                    <a:pt x="433" y="0"/>
                    <a:pt x="282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3" name="Google Shape;2203;p34"/>
            <p:cNvSpPr/>
            <p:nvPr/>
          </p:nvSpPr>
          <p:spPr>
            <a:xfrm>
              <a:off x="3112025" y="4974875"/>
              <a:ext cx="16750" cy="14600"/>
            </a:xfrm>
            <a:custGeom>
              <a:rect b="b" l="l" r="r" t="t"/>
              <a:pathLst>
                <a:path extrusionOk="0" h="584" w="670">
                  <a:moveTo>
                    <a:pt x="327" y="1"/>
                  </a:moveTo>
                  <a:cubicBezTo>
                    <a:pt x="299" y="1"/>
                    <a:pt x="272" y="6"/>
                    <a:pt x="244" y="17"/>
                  </a:cubicBezTo>
                  <a:cubicBezTo>
                    <a:pt x="92" y="47"/>
                    <a:pt x="1" y="199"/>
                    <a:pt x="61" y="382"/>
                  </a:cubicBezTo>
                  <a:cubicBezTo>
                    <a:pt x="85" y="501"/>
                    <a:pt x="184" y="583"/>
                    <a:pt x="314" y="583"/>
                  </a:cubicBezTo>
                  <a:cubicBezTo>
                    <a:pt x="350" y="583"/>
                    <a:pt x="387" y="577"/>
                    <a:pt x="426" y="564"/>
                  </a:cubicBezTo>
                  <a:cubicBezTo>
                    <a:pt x="578" y="534"/>
                    <a:pt x="669" y="382"/>
                    <a:pt x="639" y="199"/>
                  </a:cubicBezTo>
                  <a:cubicBezTo>
                    <a:pt x="564" y="100"/>
                    <a:pt x="449" y="1"/>
                    <a:pt x="327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04" name="Google Shape;2204;p34"/>
          <p:cNvSpPr/>
          <p:nvPr/>
        </p:nvSpPr>
        <p:spPr>
          <a:xfrm>
            <a:off x="7511763" y="3396613"/>
            <a:ext cx="1069200" cy="549825"/>
          </a:xfrm>
          <a:custGeom>
            <a:rect b="b" l="l" r="r" t="t"/>
            <a:pathLst>
              <a:path extrusionOk="0" h="21993" w="42768">
                <a:moveTo>
                  <a:pt x="41378" y="555"/>
                </a:moveTo>
                <a:cubicBezTo>
                  <a:pt x="41417" y="555"/>
                  <a:pt x="41454" y="558"/>
                  <a:pt x="41491" y="565"/>
                </a:cubicBezTo>
                <a:cubicBezTo>
                  <a:pt x="41613" y="961"/>
                  <a:pt x="41917" y="2328"/>
                  <a:pt x="41309" y="5003"/>
                </a:cubicBezTo>
                <a:cubicBezTo>
                  <a:pt x="40640" y="7830"/>
                  <a:pt x="37388" y="11326"/>
                  <a:pt x="32676" y="14395"/>
                </a:cubicBezTo>
                <a:cubicBezTo>
                  <a:pt x="28198" y="17332"/>
                  <a:pt x="23488" y="19110"/>
                  <a:pt x="20298" y="19110"/>
                </a:cubicBezTo>
                <a:cubicBezTo>
                  <a:pt x="20218" y="19110"/>
                  <a:pt x="20140" y="19109"/>
                  <a:pt x="20062" y="19107"/>
                </a:cubicBezTo>
                <a:cubicBezTo>
                  <a:pt x="17448" y="19046"/>
                  <a:pt x="15503" y="18195"/>
                  <a:pt x="14439" y="16675"/>
                </a:cubicBezTo>
                <a:cubicBezTo>
                  <a:pt x="14560" y="16554"/>
                  <a:pt x="14621" y="16493"/>
                  <a:pt x="14712" y="16371"/>
                </a:cubicBezTo>
                <a:cubicBezTo>
                  <a:pt x="16506" y="17557"/>
                  <a:pt x="18785" y="17921"/>
                  <a:pt x="20883" y="17921"/>
                </a:cubicBezTo>
                <a:cubicBezTo>
                  <a:pt x="23071" y="17921"/>
                  <a:pt x="25503" y="17405"/>
                  <a:pt x="27083" y="15794"/>
                </a:cubicBezTo>
                <a:cubicBezTo>
                  <a:pt x="27317" y="15560"/>
                  <a:pt x="27120" y="15237"/>
                  <a:pt x="26865" y="15237"/>
                </a:cubicBezTo>
                <a:cubicBezTo>
                  <a:pt x="26788" y="15237"/>
                  <a:pt x="26705" y="15267"/>
                  <a:pt x="26627" y="15338"/>
                </a:cubicBezTo>
                <a:cubicBezTo>
                  <a:pt x="25168" y="16827"/>
                  <a:pt x="22919" y="17253"/>
                  <a:pt x="20852" y="17283"/>
                </a:cubicBezTo>
                <a:cubicBezTo>
                  <a:pt x="20780" y="17284"/>
                  <a:pt x="20707" y="17285"/>
                  <a:pt x="20634" y="17285"/>
                </a:cubicBezTo>
                <a:cubicBezTo>
                  <a:pt x="18777" y="17285"/>
                  <a:pt x="16746" y="16908"/>
                  <a:pt x="15138" y="15885"/>
                </a:cubicBezTo>
                <a:cubicBezTo>
                  <a:pt x="15624" y="15277"/>
                  <a:pt x="15898" y="14730"/>
                  <a:pt x="15837" y="14395"/>
                </a:cubicBezTo>
                <a:cubicBezTo>
                  <a:pt x="15807" y="13788"/>
                  <a:pt x="15624" y="13362"/>
                  <a:pt x="15199" y="12997"/>
                </a:cubicBezTo>
                <a:cubicBezTo>
                  <a:pt x="14895" y="12693"/>
                  <a:pt x="14439" y="12389"/>
                  <a:pt x="13800" y="11994"/>
                </a:cubicBezTo>
                <a:cubicBezTo>
                  <a:pt x="13922" y="11690"/>
                  <a:pt x="14044" y="11386"/>
                  <a:pt x="14165" y="11143"/>
                </a:cubicBezTo>
                <a:cubicBezTo>
                  <a:pt x="14804" y="9988"/>
                  <a:pt x="15685" y="9259"/>
                  <a:pt x="17266" y="8863"/>
                </a:cubicBezTo>
                <a:lnTo>
                  <a:pt x="17266" y="8863"/>
                </a:lnTo>
                <a:cubicBezTo>
                  <a:pt x="16536" y="11356"/>
                  <a:pt x="17782" y="13909"/>
                  <a:pt x="17874" y="14031"/>
                </a:cubicBezTo>
                <a:cubicBezTo>
                  <a:pt x="17919" y="14143"/>
                  <a:pt x="18047" y="14206"/>
                  <a:pt x="18185" y="14206"/>
                </a:cubicBezTo>
                <a:cubicBezTo>
                  <a:pt x="18233" y="14206"/>
                  <a:pt x="18282" y="14198"/>
                  <a:pt x="18329" y="14183"/>
                </a:cubicBezTo>
                <a:cubicBezTo>
                  <a:pt x="18481" y="14092"/>
                  <a:pt x="18542" y="13909"/>
                  <a:pt x="18481" y="13727"/>
                </a:cubicBezTo>
                <a:cubicBezTo>
                  <a:pt x="18481" y="13666"/>
                  <a:pt x="17144" y="11052"/>
                  <a:pt x="18056" y="8711"/>
                </a:cubicBezTo>
                <a:cubicBezTo>
                  <a:pt x="18907" y="8560"/>
                  <a:pt x="19880" y="8438"/>
                  <a:pt x="21217" y="8347"/>
                </a:cubicBezTo>
                <a:lnTo>
                  <a:pt x="21217" y="8347"/>
                </a:lnTo>
                <a:cubicBezTo>
                  <a:pt x="20366" y="11629"/>
                  <a:pt x="21491" y="13818"/>
                  <a:pt x="21521" y="13909"/>
                </a:cubicBezTo>
                <a:cubicBezTo>
                  <a:pt x="21566" y="14022"/>
                  <a:pt x="21678" y="14084"/>
                  <a:pt x="21820" y="14084"/>
                </a:cubicBezTo>
                <a:cubicBezTo>
                  <a:pt x="21869" y="14084"/>
                  <a:pt x="21922" y="14077"/>
                  <a:pt x="21977" y="14061"/>
                </a:cubicBezTo>
                <a:cubicBezTo>
                  <a:pt x="22129" y="13970"/>
                  <a:pt x="22190" y="13788"/>
                  <a:pt x="22129" y="13605"/>
                </a:cubicBezTo>
                <a:cubicBezTo>
                  <a:pt x="22129" y="13575"/>
                  <a:pt x="21065" y="11447"/>
                  <a:pt x="21916" y="8286"/>
                </a:cubicBezTo>
                <a:cubicBezTo>
                  <a:pt x="22524" y="8256"/>
                  <a:pt x="23193" y="8256"/>
                  <a:pt x="23861" y="8195"/>
                </a:cubicBezTo>
                <a:lnTo>
                  <a:pt x="23861" y="8195"/>
                </a:lnTo>
                <a:cubicBezTo>
                  <a:pt x="23254" y="10870"/>
                  <a:pt x="24409" y="12754"/>
                  <a:pt x="24439" y="12845"/>
                </a:cubicBezTo>
                <a:cubicBezTo>
                  <a:pt x="24522" y="12949"/>
                  <a:pt x="24634" y="12996"/>
                  <a:pt x="24744" y="12996"/>
                </a:cubicBezTo>
                <a:cubicBezTo>
                  <a:pt x="24796" y="12996"/>
                  <a:pt x="24847" y="12986"/>
                  <a:pt x="24895" y="12967"/>
                </a:cubicBezTo>
                <a:cubicBezTo>
                  <a:pt x="25047" y="12876"/>
                  <a:pt x="25077" y="12663"/>
                  <a:pt x="25017" y="12511"/>
                </a:cubicBezTo>
                <a:cubicBezTo>
                  <a:pt x="25017" y="12511"/>
                  <a:pt x="23922" y="10626"/>
                  <a:pt x="24561" y="8164"/>
                </a:cubicBezTo>
                <a:cubicBezTo>
                  <a:pt x="25017" y="8164"/>
                  <a:pt x="25472" y="8134"/>
                  <a:pt x="25928" y="8134"/>
                </a:cubicBezTo>
                <a:lnTo>
                  <a:pt x="26324" y="8134"/>
                </a:lnTo>
                <a:cubicBezTo>
                  <a:pt x="26111" y="10991"/>
                  <a:pt x="27357" y="12420"/>
                  <a:pt x="27387" y="12511"/>
                </a:cubicBezTo>
                <a:cubicBezTo>
                  <a:pt x="27452" y="12591"/>
                  <a:pt x="27550" y="12629"/>
                  <a:pt x="27641" y="12629"/>
                </a:cubicBezTo>
                <a:cubicBezTo>
                  <a:pt x="27723" y="12629"/>
                  <a:pt x="27800" y="12599"/>
                  <a:pt x="27843" y="12541"/>
                </a:cubicBezTo>
                <a:cubicBezTo>
                  <a:pt x="27965" y="12420"/>
                  <a:pt x="27995" y="12207"/>
                  <a:pt x="27904" y="12085"/>
                </a:cubicBezTo>
                <a:cubicBezTo>
                  <a:pt x="27904" y="12085"/>
                  <a:pt x="26749" y="10748"/>
                  <a:pt x="26992" y="8134"/>
                </a:cubicBezTo>
                <a:cubicBezTo>
                  <a:pt x="27327" y="8134"/>
                  <a:pt x="27661" y="8134"/>
                  <a:pt x="28056" y="8104"/>
                </a:cubicBezTo>
                <a:cubicBezTo>
                  <a:pt x="28542" y="8104"/>
                  <a:pt x="29029" y="8012"/>
                  <a:pt x="29485" y="7982"/>
                </a:cubicBezTo>
                <a:cubicBezTo>
                  <a:pt x="29728" y="10140"/>
                  <a:pt x="30944" y="11447"/>
                  <a:pt x="30974" y="11508"/>
                </a:cubicBezTo>
                <a:cubicBezTo>
                  <a:pt x="31038" y="11572"/>
                  <a:pt x="31128" y="11611"/>
                  <a:pt x="31216" y="11611"/>
                </a:cubicBezTo>
                <a:cubicBezTo>
                  <a:pt x="31295" y="11611"/>
                  <a:pt x="31373" y="11580"/>
                  <a:pt x="31430" y="11508"/>
                </a:cubicBezTo>
                <a:cubicBezTo>
                  <a:pt x="31552" y="11386"/>
                  <a:pt x="31582" y="11174"/>
                  <a:pt x="31430" y="11052"/>
                </a:cubicBezTo>
                <a:cubicBezTo>
                  <a:pt x="31430" y="11052"/>
                  <a:pt x="30336" y="9867"/>
                  <a:pt x="30093" y="7891"/>
                </a:cubicBezTo>
                <a:cubicBezTo>
                  <a:pt x="31400" y="7678"/>
                  <a:pt x="32615" y="7222"/>
                  <a:pt x="33801" y="6584"/>
                </a:cubicBezTo>
                <a:cubicBezTo>
                  <a:pt x="34591" y="8468"/>
                  <a:pt x="36202" y="8803"/>
                  <a:pt x="36293" y="8803"/>
                </a:cubicBezTo>
                <a:cubicBezTo>
                  <a:pt x="36326" y="8813"/>
                  <a:pt x="36357" y="8818"/>
                  <a:pt x="36387" y="8818"/>
                </a:cubicBezTo>
                <a:cubicBezTo>
                  <a:pt x="36527" y="8818"/>
                  <a:pt x="36638" y="8710"/>
                  <a:pt x="36688" y="8560"/>
                </a:cubicBezTo>
                <a:cubicBezTo>
                  <a:pt x="36719" y="8347"/>
                  <a:pt x="36597" y="8195"/>
                  <a:pt x="36415" y="8164"/>
                </a:cubicBezTo>
                <a:cubicBezTo>
                  <a:pt x="36324" y="8164"/>
                  <a:pt x="34986" y="7860"/>
                  <a:pt x="34348" y="6219"/>
                </a:cubicBezTo>
                <a:cubicBezTo>
                  <a:pt x="35017" y="5854"/>
                  <a:pt x="35655" y="5398"/>
                  <a:pt x="36293" y="4851"/>
                </a:cubicBezTo>
                <a:cubicBezTo>
                  <a:pt x="37508" y="6273"/>
                  <a:pt x="38393" y="6442"/>
                  <a:pt x="38706" y="6442"/>
                </a:cubicBezTo>
                <a:cubicBezTo>
                  <a:pt x="38761" y="6442"/>
                  <a:pt x="38798" y="6436"/>
                  <a:pt x="38816" y="6432"/>
                </a:cubicBezTo>
                <a:cubicBezTo>
                  <a:pt x="38999" y="6371"/>
                  <a:pt x="39120" y="6219"/>
                  <a:pt x="39059" y="6037"/>
                </a:cubicBezTo>
                <a:cubicBezTo>
                  <a:pt x="39059" y="5976"/>
                  <a:pt x="39029" y="5885"/>
                  <a:pt x="38999" y="5854"/>
                </a:cubicBezTo>
                <a:cubicBezTo>
                  <a:pt x="38907" y="5763"/>
                  <a:pt x="38847" y="5733"/>
                  <a:pt x="38725" y="5733"/>
                </a:cubicBezTo>
                <a:cubicBezTo>
                  <a:pt x="38725" y="5733"/>
                  <a:pt x="38724" y="5733"/>
                  <a:pt x="38721" y="5733"/>
                </a:cubicBezTo>
                <a:cubicBezTo>
                  <a:pt x="38662" y="5733"/>
                  <a:pt x="37946" y="5705"/>
                  <a:pt x="36840" y="4395"/>
                </a:cubicBezTo>
                <a:cubicBezTo>
                  <a:pt x="37600" y="3757"/>
                  <a:pt x="38269" y="3088"/>
                  <a:pt x="38877" y="2480"/>
                </a:cubicBezTo>
                <a:cubicBezTo>
                  <a:pt x="39934" y="1424"/>
                  <a:pt x="40776" y="555"/>
                  <a:pt x="41378" y="555"/>
                </a:cubicBezTo>
                <a:close/>
                <a:moveTo>
                  <a:pt x="5257" y="8961"/>
                </a:moveTo>
                <a:cubicBezTo>
                  <a:pt x="7027" y="8961"/>
                  <a:pt x="9621" y="10446"/>
                  <a:pt x="11673" y="11599"/>
                </a:cubicBezTo>
                <a:lnTo>
                  <a:pt x="12129" y="11842"/>
                </a:lnTo>
                <a:cubicBezTo>
                  <a:pt x="13497" y="12602"/>
                  <a:pt x="14348" y="13119"/>
                  <a:pt x="14743" y="13514"/>
                </a:cubicBezTo>
                <a:cubicBezTo>
                  <a:pt x="15016" y="13788"/>
                  <a:pt x="15168" y="14092"/>
                  <a:pt x="15199" y="14517"/>
                </a:cubicBezTo>
                <a:cubicBezTo>
                  <a:pt x="15290" y="15338"/>
                  <a:pt x="10913" y="19380"/>
                  <a:pt x="7661" y="20900"/>
                </a:cubicBezTo>
                <a:cubicBezTo>
                  <a:pt x="6936" y="21213"/>
                  <a:pt x="6464" y="21337"/>
                  <a:pt x="6171" y="21337"/>
                </a:cubicBezTo>
                <a:cubicBezTo>
                  <a:pt x="6009" y="21337"/>
                  <a:pt x="5902" y="21299"/>
                  <a:pt x="5837" y="21234"/>
                </a:cubicBezTo>
                <a:cubicBezTo>
                  <a:pt x="5715" y="21082"/>
                  <a:pt x="5715" y="20931"/>
                  <a:pt x="5746" y="20779"/>
                </a:cubicBezTo>
                <a:cubicBezTo>
                  <a:pt x="6019" y="19532"/>
                  <a:pt x="9059" y="17739"/>
                  <a:pt x="10183" y="17131"/>
                </a:cubicBezTo>
                <a:cubicBezTo>
                  <a:pt x="10335" y="17070"/>
                  <a:pt x="10427" y="16857"/>
                  <a:pt x="10335" y="16675"/>
                </a:cubicBezTo>
                <a:cubicBezTo>
                  <a:pt x="10290" y="16562"/>
                  <a:pt x="10178" y="16500"/>
                  <a:pt x="10037" y="16500"/>
                </a:cubicBezTo>
                <a:cubicBezTo>
                  <a:pt x="9987" y="16500"/>
                  <a:pt x="9934" y="16507"/>
                  <a:pt x="9879" y="16523"/>
                </a:cubicBezTo>
                <a:cubicBezTo>
                  <a:pt x="7724" y="17576"/>
                  <a:pt x="4305" y="18866"/>
                  <a:pt x="2582" y="18866"/>
                </a:cubicBezTo>
                <a:cubicBezTo>
                  <a:pt x="2167" y="18866"/>
                  <a:pt x="1850" y="18792"/>
                  <a:pt x="1673" y="18620"/>
                </a:cubicBezTo>
                <a:cubicBezTo>
                  <a:pt x="1612" y="18529"/>
                  <a:pt x="1581" y="18438"/>
                  <a:pt x="1521" y="18286"/>
                </a:cubicBezTo>
                <a:cubicBezTo>
                  <a:pt x="1490" y="16310"/>
                  <a:pt x="5685" y="15550"/>
                  <a:pt x="7296" y="15429"/>
                </a:cubicBezTo>
                <a:cubicBezTo>
                  <a:pt x="7509" y="15429"/>
                  <a:pt x="7600" y="15277"/>
                  <a:pt x="7600" y="15095"/>
                </a:cubicBezTo>
                <a:cubicBezTo>
                  <a:pt x="7600" y="14882"/>
                  <a:pt x="7448" y="14791"/>
                  <a:pt x="7265" y="14791"/>
                </a:cubicBezTo>
                <a:cubicBezTo>
                  <a:pt x="5867" y="14791"/>
                  <a:pt x="1946" y="14547"/>
                  <a:pt x="974" y="13575"/>
                </a:cubicBezTo>
                <a:cubicBezTo>
                  <a:pt x="761" y="13362"/>
                  <a:pt x="730" y="13180"/>
                  <a:pt x="822" y="12967"/>
                </a:cubicBezTo>
                <a:cubicBezTo>
                  <a:pt x="915" y="12687"/>
                  <a:pt x="2152" y="12533"/>
                  <a:pt x="3866" y="12533"/>
                </a:cubicBezTo>
                <a:cubicBezTo>
                  <a:pt x="4946" y="12533"/>
                  <a:pt x="6216" y="12594"/>
                  <a:pt x="7509" y="12724"/>
                </a:cubicBezTo>
                <a:cubicBezTo>
                  <a:pt x="7691" y="12724"/>
                  <a:pt x="7843" y="12602"/>
                  <a:pt x="7843" y="12450"/>
                </a:cubicBezTo>
                <a:cubicBezTo>
                  <a:pt x="7873" y="12298"/>
                  <a:pt x="7752" y="12116"/>
                  <a:pt x="7600" y="12085"/>
                </a:cubicBezTo>
                <a:cubicBezTo>
                  <a:pt x="7569" y="12085"/>
                  <a:pt x="4864" y="11295"/>
                  <a:pt x="3922" y="10322"/>
                </a:cubicBezTo>
                <a:cubicBezTo>
                  <a:pt x="3770" y="10170"/>
                  <a:pt x="3648" y="9988"/>
                  <a:pt x="3648" y="9867"/>
                </a:cubicBezTo>
                <a:cubicBezTo>
                  <a:pt x="3648" y="9836"/>
                  <a:pt x="3618" y="9684"/>
                  <a:pt x="3861" y="9471"/>
                </a:cubicBezTo>
                <a:cubicBezTo>
                  <a:pt x="4213" y="9112"/>
                  <a:pt x="4693" y="8961"/>
                  <a:pt x="5257" y="8961"/>
                </a:cubicBezTo>
                <a:close/>
                <a:moveTo>
                  <a:pt x="41330" y="0"/>
                </a:moveTo>
                <a:cubicBezTo>
                  <a:pt x="40474" y="0"/>
                  <a:pt x="39551" y="915"/>
                  <a:pt x="38330" y="2085"/>
                </a:cubicBezTo>
                <a:cubicBezTo>
                  <a:pt x="37692" y="2724"/>
                  <a:pt x="36932" y="3453"/>
                  <a:pt x="36111" y="4183"/>
                </a:cubicBezTo>
                <a:cubicBezTo>
                  <a:pt x="35351" y="4821"/>
                  <a:pt x="34530" y="5368"/>
                  <a:pt x="33770" y="5824"/>
                </a:cubicBezTo>
                <a:cubicBezTo>
                  <a:pt x="32463" y="6584"/>
                  <a:pt x="31096" y="7070"/>
                  <a:pt x="29637" y="7283"/>
                </a:cubicBezTo>
                <a:cubicBezTo>
                  <a:pt x="29120" y="7374"/>
                  <a:pt x="28542" y="7435"/>
                  <a:pt x="27934" y="7435"/>
                </a:cubicBezTo>
                <a:cubicBezTo>
                  <a:pt x="27175" y="7496"/>
                  <a:pt x="26476" y="7496"/>
                  <a:pt x="25807" y="7496"/>
                </a:cubicBezTo>
                <a:cubicBezTo>
                  <a:pt x="25229" y="7496"/>
                  <a:pt x="24713" y="7526"/>
                  <a:pt x="24196" y="7526"/>
                </a:cubicBezTo>
                <a:lnTo>
                  <a:pt x="24165" y="7526"/>
                </a:lnTo>
                <a:cubicBezTo>
                  <a:pt x="23254" y="7556"/>
                  <a:pt x="22372" y="7556"/>
                  <a:pt x="21582" y="7587"/>
                </a:cubicBezTo>
                <a:cubicBezTo>
                  <a:pt x="19880" y="7678"/>
                  <a:pt x="18694" y="7830"/>
                  <a:pt x="17722" y="8012"/>
                </a:cubicBezTo>
                <a:cubicBezTo>
                  <a:pt x="15624" y="8468"/>
                  <a:pt x="14378" y="9319"/>
                  <a:pt x="13618" y="10778"/>
                </a:cubicBezTo>
                <a:cubicBezTo>
                  <a:pt x="13466" y="11052"/>
                  <a:pt x="13345" y="11356"/>
                  <a:pt x="13253" y="11660"/>
                </a:cubicBezTo>
                <a:cubicBezTo>
                  <a:pt x="13041" y="11508"/>
                  <a:pt x="12767" y="11386"/>
                  <a:pt x="12493" y="11204"/>
                </a:cubicBezTo>
                <a:lnTo>
                  <a:pt x="12038" y="10930"/>
                </a:lnTo>
                <a:cubicBezTo>
                  <a:pt x="9817" y="9687"/>
                  <a:pt x="7223" y="8200"/>
                  <a:pt x="5276" y="8200"/>
                </a:cubicBezTo>
                <a:cubicBezTo>
                  <a:pt x="4558" y="8200"/>
                  <a:pt x="3927" y="8402"/>
                  <a:pt x="3436" y="8894"/>
                </a:cubicBezTo>
                <a:cubicBezTo>
                  <a:pt x="3101" y="9228"/>
                  <a:pt x="2980" y="9563"/>
                  <a:pt x="3010" y="9927"/>
                </a:cubicBezTo>
                <a:cubicBezTo>
                  <a:pt x="3040" y="10231"/>
                  <a:pt x="3192" y="10474"/>
                  <a:pt x="3466" y="10748"/>
                </a:cubicBezTo>
                <a:cubicBezTo>
                  <a:pt x="3891" y="11174"/>
                  <a:pt x="4530" y="11508"/>
                  <a:pt x="5168" y="11812"/>
                </a:cubicBezTo>
                <a:cubicBezTo>
                  <a:pt x="4691" y="11785"/>
                  <a:pt x="4199" y="11769"/>
                  <a:pt x="3716" y="11769"/>
                </a:cubicBezTo>
                <a:cubicBezTo>
                  <a:pt x="1986" y="11769"/>
                  <a:pt x="391" y="11980"/>
                  <a:pt x="153" y="12693"/>
                </a:cubicBezTo>
                <a:cubicBezTo>
                  <a:pt x="1" y="13149"/>
                  <a:pt x="122" y="13605"/>
                  <a:pt x="487" y="13940"/>
                </a:cubicBezTo>
                <a:cubicBezTo>
                  <a:pt x="1217" y="14669"/>
                  <a:pt x="2919" y="15003"/>
                  <a:pt x="4439" y="15186"/>
                </a:cubicBezTo>
                <a:cubicBezTo>
                  <a:pt x="2706" y="15702"/>
                  <a:pt x="791" y="16554"/>
                  <a:pt x="852" y="18225"/>
                </a:cubicBezTo>
                <a:cubicBezTo>
                  <a:pt x="852" y="18590"/>
                  <a:pt x="943" y="18833"/>
                  <a:pt x="1186" y="19046"/>
                </a:cubicBezTo>
                <a:cubicBezTo>
                  <a:pt x="1490" y="19340"/>
                  <a:pt x="1983" y="19460"/>
                  <a:pt x="2585" y="19460"/>
                </a:cubicBezTo>
                <a:cubicBezTo>
                  <a:pt x="3730" y="19460"/>
                  <a:pt x="5274" y="19027"/>
                  <a:pt x="6688" y="18529"/>
                </a:cubicBezTo>
                <a:lnTo>
                  <a:pt x="6688" y="18529"/>
                </a:lnTo>
                <a:cubicBezTo>
                  <a:pt x="5898" y="19198"/>
                  <a:pt x="5199" y="19897"/>
                  <a:pt x="5047" y="20596"/>
                </a:cubicBezTo>
                <a:cubicBezTo>
                  <a:pt x="4986" y="20961"/>
                  <a:pt x="5047" y="21326"/>
                  <a:pt x="5259" y="21630"/>
                </a:cubicBezTo>
                <a:cubicBezTo>
                  <a:pt x="5444" y="21870"/>
                  <a:pt x="5733" y="21992"/>
                  <a:pt x="6129" y="21992"/>
                </a:cubicBezTo>
                <a:cubicBezTo>
                  <a:pt x="6582" y="21992"/>
                  <a:pt x="7174" y="21833"/>
                  <a:pt x="7904" y="21508"/>
                </a:cubicBezTo>
                <a:cubicBezTo>
                  <a:pt x="9606" y="20718"/>
                  <a:pt x="12159" y="18894"/>
                  <a:pt x="13922" y="17253"/>
                </a:cubicBezTo>
                <a:cubicBezTo>
                  <a:pt x="14773" y="18468"/>
                  <a:pt x="16536" y="19806"/>
                  <a:pt x="20001" y="19867"/>
                </a:cubicBezTo>
                <a:cubicBezTo>
                  <a:pt x="20075" y="19869"/>
                  <a:pt x="20150" y="19870"/>
                  <a:pt x="20225" y="19870"/>
                </a:cubicBezTo>
                <a:cubicBezTo>
                  <a:pt x="27074" y="19870"/>
                  <a:pt x="40383" y="11741"/>
                  <a:pt x="41917" y="5277"/>
                </a:cubicBezTo>
                <a:cubicBezTo>
                  <a:pt x="42768" y="1781"/>
                  <a:pt x="42068" y="353"/>
                  <a:pt x="42038" y="262"/>
                </a:cubicBezTo>
                <a:cubicBezTo>
                  <a:pt x="42038" y="231"/>
                  <a:pt x="41977" y="201"/>
                  <a:pt x="41947" y="201"/>
                </a:cubicBezTo>
                <a:cubicBezTo>
                  <a:pt x="41917" y="140"/>
                  <a:pt x="41886" y="140"/>
                  <a:pt x="41825" y="110"/>
                </a:cubicBezTo>
                <a:cubicBezTo>
                  <a:pt x="41662" y="35"/>
                  <a:pt x="41497" y="0"/>
                  <a:pt x="41330" y="0"/>
                </a:cubicBezTo>
                <a:close/>
              </a:path>
            </a:pathLst>
          </a:cu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05" name="Google Shape;2205;p34"/>
          <p:cNvGrpSpPr/>
          <p:nvPr/>
        </p:nvGrpSpPr>
        <p:grpSpPr>
          <a:xfrm>
            <a:off x="8221475" y="2408000"/>
            <a:ext cx="448375" cy="548450"/>
            <a:chOff x="5407650" y="468100"/>
            <a:chExt cx="448375" cy="548450"/>
          </a:xfrm>
        </p:grpSpPr>
        <p:sp>
          <p:nvSpPr>
            <p:cNvPr id="2206" name="Google Shape;2206;p34"/>
            <p:cNvSpPr/>
            <p:nvPr/>
          </p:nvSpPr>
          <p:spPr>
            <a:xfrm>
              <a:off x="5407650" y="468100"/>
              <a:ext cx="448375" cy="548450"/>
            </a:xfrm>
            <a:custGeom>
              <a:rect b="b" l="l" r="r" t="t"/>
              <a:pathLst>
                <a:path extrusionOk="0" h="21938" w="17935">
                  <a:moveTo>
                    <a:pt x="3800" y="681"/>
                  </a:moveTo>
                  <a:cubicBezTo>
                    <a:pt x="3952" y="711"/>
                    <a:pt x="4044" y="802"/>
                    <a:pt x="4104" y="954"/>
                  </a:cubicBezTo>
                  <a:cubicBezTo>
                    <a:pt x="4378" y="1623"/>
                    <a:pt x="3709" y="3386"/>
                    <a:pt x="3041" y="4754"/>
                  </a:cubicBezTo>
                  <a:cubicBezTo>
                    <a:pt x="2858" y="3203"/>
                    <a:pt x="2919" y="1410"/>
                    <a:pt x="3375" y="832"/>
                  </a:cubicBezTo>
                  <a:cubicBezTo>
                    <a:pt x="3496" y="711"/>
                    <a:pt x="3557" y="681"/>
                    <a:pt x="3648" y="681"/>
                  </a:cubicBezTo>
                  <a:close/>
                  <a:moveTo>
                    <a:pt x="8735" y="3928"/>
                  </a:moveTo>
                  <a:cubicBezTo>
                    <a:pt x="9892" y="3928"/>
                    <a:pt x="11094" y="4445"/>
                    <a:pt x="12159" y="5453"/>
                  </a:cubicBezTo>
                  <a:cubicBezTo>
                    <a:pt x="15351" y="8431"/>
                    <a:pt x="17235" y="14693"/>
                    <a:pt x="17175" y="17672"/>
                  </a:cubicBezTo>
                  <a:cubicBezTo>
                    <a:pt x="17114" y="18644"/>
                    <a:pt x="16901" y="18948"/>
                    <a:pt x="16779" y="19039"/>
                  </a:cubicBezTo>
                  <a:cubicBezTo>
                    <a:pt x="16445" y="19343"/>
                    <a:pt x="16050" y="19526"/>
                    <a:pt x="15655" y="19526"/>
                  </a:cubicBezTo>
                  <a:cubicBezTo>
                    <a:pt x="15609" y="19529"/>
                    <a:pt x="15564" y="19531"/>
                    <a:pt x="15520" y="19531"/>
                  </a:cubicBezTo>
                  <a:cubicBezTo>
                    <a:pt x="14768" y="19531"/>
                    <a:pt x="14226" y="19070"/>
                    <a:pt x="14226" y="19070"/>
                  </a:cubicBezTo>
                  <a:cubicBezTo>
                    <a:pt x="14181" y="19009"/>
                    <a:pt x="14105" y="18979"/>
                    <a:pt x="14025" y="18979"/>
                  </a:cubicBezTo>
                  <a:cubicBezTo>
                    <a:pt x="13945" y="18979"/>
                    <a:pt x="13861" y="19009"/>
                    <a:pt x="13801" y="19070"/>
                  </a:cubicBezTo>
                  <a:cubicBezTo>
                    <a:pt x="13709" y="19191"/>
                    <a:pt x="13649" y="19343"/>
                    <a:pt x="13740" y="19495"/>
                  </a:cubicBezTo>
                  <a:cubicBezTo>
                    <a:pt x="13740" y="19495"/>
                    <a:pt x="14074" y="20134"/>
                    <a:pt x="13922" y="20620"/>
                  </a:cubicBezTo>
                  <a:cubicBezTo>
                    <a:pt x="13861" y="20802"/>
                    <a:pt x="13740" y="20954"/>
                    <a:pt x="13557" y="21076"/>
                  </a:cubicBezTo>
                  <a:cubicBezTo>
                    <a:pt x="13345" y="21167"/>
                    <a:pt x="13132" y="21228"/>
                    <a:pt x="12858" y="21258"/>
                  </a:cubicBezTo>
                  <a:cubicBezTo>
                    <a:pt x="12774" y="21266"/>
                    <a:pt x="12686" y="21269"/>
                    <a:pt x="12596" y="21269"/>
                  </a:cubicBezTo>
                  <a:cubicBezTo>
                    <a:pt x="9995" y="21269"/>
                    <a:pt x="4749" y="18370"/>
                    <a:pt x="2311" y="14875"/>
                  </a:cubicBezTo>
                  <a:cubicBezTo>
                    <a:pt x="1399" y="13599"/>
                    <a:pt x="487" y="11653"/>
                    <a:pt x="1278" y="9799"/>
                  </a:cubicBezTo>
                  <a:cubicBezTo>
                    <a:pt x="1734" y="8735"/>
                    <a:pt x="2493" y="8158"/>
                    <a:pt x="3466" y="8097"/>
                  </a:cubicBezTo>
                  <a:cubicBezTo>
                    <a:pt x="3555" y="8090"/>
                    <a:pt x="3643" y="8087"/>
                    <a:pt x="3730" y="8087"/>
                  </a:cubicBezTo>
                  <a:cubicBezTo>
                    <a:pt x="4778" y="8087"/>
                    <a:pt x="5685" y="8555"/>
                    <a:pt x="5685" y="8583"/>
                  </a:cubicBezTo>
                  <a:cubicBezTo>
                    <a:pt x="5715" y="8583"/>
                    <a:pt x="5746" y="8614"/>
                    <a:pt x="5746" y="8614"/>
                  </a:cubicBezTo>
                  <a:lnTo>
                    <a:pt x="6019" y="8614"/>
                  </a:lnTo>
                  <a:cubicBezTo>
                    <a:pt x="6080" y="8614"/>
                    <a:pt x="6080" y="8583"/>
                    <a:pt x="6080" y="8583"/>
                  </a:cubicBezTo>
                  <a:lnTo>
                    <a:pt x="6111" y="8553"/>
                  </a:lnTo>
                  <a:lnTo>
                    <a:pt x="6111" y="8492"/>
                  </a:lnTo>
                  <a:lnTo>
                    <a:pt x="6111" y="8462"/>
                  </a:lnTo>
                  <a:cubicBezTo>
                    <a:pt x="6111" y="8431"/>
                    <a:pt x="6141" y="8401"/>
                    <a:pt x="6141" y="8401"/>
                  </a:cubicBezTo>
                  <a:lnTo>
                    <a:pt x="6141" y="8340"/>
                  </a:lnTo>
                  <a:lnTo>
                    <a:pt x="6141" y="8279"/>
                  </a:lnTo>
                  <a:lnTo>
                    <a:pt x="6141" y="8249"/>
                  </a:lnTo>
                  <a:cubicBezTo>
                    <a:pt x="5685" y="7185"/>
                    <a:pt x="5715" y="6121"/>
                    <a:pt x="6232" y="5270"/>
                  </a:cubicBezTo>
                  <a:cubicBezTo>
                    <a:pt x="6718" y="4480"/>
                    <a:pt x="7539" y="4024"/>
                    <a:pt x="8542" y="3933"/>
                  </a:cubicBezTo>
                  <a:cubicBezTo>
                    <a:pt x="8606" y="3930"/>
                    <a:pt x="8670" y="3928"/>
                    <a:pt x="8735" y="3928"/>
                  </a:cubicBezTo>
                  <a:close/>
                  <a:moveTo>
                    <a:pt x="3698" y="1"/>
                  </a:moveTo>
                  <a:cubicBezTo>
                    <a:pt x="3394" y="1"/>
                    <a:pt x="3129" y="150"/>
                    <a:pt x="2919" y="407"/>
                  </a:cubicBezTo>
                  <a:cubicBezTo>
                    <a:pt x="2220" y="1258"/>
                    <a:pt x="2311" y="3386"/>
                    <a:pt x="2433" y="4754"/>
                  </a:cubicBezTo>
                  <a:cubicBezTo>
                    <a:pt x="1703" y="3750"/>
                    <a:pt x="1095" y="2565"/>
                    <a:pt x="822" y="1167"/>
                  </a:cubicBezTo>
                  <a:cubicBezTo>
                    <a:pt x="794" y="1003"/>
                    <a:pt x="669" y="889"/>
                    <a:pt x="512" y="889"/>
                  </a:cubicBezTo>
                  <a:cubicBezTo>
                    <a:pt x="494" y="889"/>
                    <a:pt x="476" y="890"/>
                    <a:pt x="457" y="893"/>
                  </a:cubicBezTo>
                  <a:cubicBezTo>
                    <a:pt x="244" y="954"/>
                    <a:pt x="153" y="1106"/>
                    <a:pt x="183" y="1288"/>
                  </a:cubicBezTo>
                  <a:cubicBezTo>
                    <a:pt x="700" y="4237"/>
                    <a:pt x="2645" y="6273"/>
                    <a:pt x="4104" y="7428"/>
                  </a:cubicBezTo>
                  <a:lnTo>
                    <a:pt x="3527" y="7428"/>
                  </a:lnTo>
                  <a:cubicBezTo>
                    <a:pt x="2281" y="7520"/>
                    <a:pt x="1308" y="8249"/>
                    <a:pt x="761" y="9526"/>
                  </a:cubicBezTo>
                  <a:cubicBezTo>
                    <a:pt x="1" y="11228"/>
                    <a:pt x="366" y="13203"/>
                    <a:pt x="1855" y="15301"/>
                  </a:cubicBezTo>
                  <a:cubicBezTo>
                    <a:pt x="4383" y="18974"/>
                    <a:pt x="9808" y="21938"/>
                    <a:pt x="12638" y="21938"/>
                  </a:cubicBezTo>
                  <a:cubicBezTo>
                    <a:pt x="12735" y="21938"/>
                    <a:pt x="12829" y="21934"/>
                    <a:pt x="12919" y="21927"/>
                  </a:cubicBezTo>
                  <a:cubicBezTo>
                    <a:pt x="13284" y="21866"/>
                    <a:pt x="13588" y="21805"/>
                    <a:pt x="13861" y="21684"/>
                  </a:cubicBezTo>
                  <a:cubicBezTo>
                    <a:pt x="14226" y="21501"/>
                    <a:pt x="14469" y="21198"/>
                    <a:pt x="14591" y="20833"/>
                  </a:cubicBezTo>
                  <a:cubicBezTo>
                    <a:pt x="14652" y="20590"/>
                    <a:pt x="14652" y="20286"/>
                    <a:pt x="14621" y="20042"/>
                  </a:cubicBezTo>
                  <a:lnTo>
                    <a:pt x="14621" y="20042"/>
                  </a:lnTo>
                  <a:cubicBezTo>
                    <a:pt x="14873" y="20143"/>
                    <a:pt x="15167" y="20202"/>
                    <a:pt x="15502" y="20202"/>
                  </a:cubicBezTo>
                  <a:cubicBezTo>
                    <a:pt x="15571" y="20202"/>
                    <a:pt x="15643" y="20200"/>
                    <a:pt x="15716" y="20194"/>
                  </a:cubicBezTo>
                  <a:cubicBezTo>
                    <a:pt x="16263" y="20164"/>
                    <a:pt x="16779" y="19921"/>
                    <a:pt x="17235" y="19556"/>
                  </a:cubicBezTo>
                  <a:cubicBezTo>
                    <a:pt x="17630" y="19252"/>
                    <a:pt x="17813" y="18614"/>
                    <a:pt x="17843" y="17702"/>
                  </a:cubicBezTo>
                  <a:cubicBezTo>
                    <a:pt x="17934" y="14571"/>
                    <a:pt x="15959" y="8036"/>
                    <a:pt x="12646" y="4906"/>
                  </a:cubicBezTo>
                  <a:cubicBezTo>
                    <a:pt x="11484" y="3744"/>
                    <a:pt x="10112" y="3164"/>
                    <a:pt x="8799" y="3164"/>
                  </a:cubicBezTo>
                  <a:cubicBezTo>
                    <a:pt x="8703" y="3164"/>
                    <a:pt x="8607" y="3167"/>
                    <a:pt x="8512" y="3173"/>
                  </a:cubicBezTo>
                  <a:cubicBezTo>
                    <a:pt x="7296" y="3264"/>
                    <a:pt x="6262" y="3872"/>
                    <a:pt x="5685" y="4845"/>
                  </a:cubicBezTo>
                  <a:cubicBezTo>
                    <a:pt x="5199" y="5665"/>
                    <a:pt x="5077" y="6577"/>
                    <a:pt x="5320" y="7520"/>
                  </a:cubicBezTo>
                  <a:cubicBezTo>
                    <a:pt x="4773" y="7124"/>
                    <a:pt x="4013" y="6577"/>
                    <a:pt x="3253" y="5757"/>
                  </a:cubicBezTo>
                  <a:cubicBezTo>
                    <a:pt x="3740" y="4906"/>
                    <a:pt x="5259" y="1957"/>
                    <a:pt x="4743" y="681"/>
                  </a:cubicBezTo>
                  <a:cubicBezTo>
                    <a:pt x="4591" y="346"/>
                    <a:pt x="4317" y="103"/>
                    <a:pt x="3983" y="42"/>
                  </a:cubicBezTo>
                  <a:cubicBezTo>
                    <a:pt x="3884" y="14"/>
                    <a:pt x="3789" y="1"/>
                    <a:pt x="3698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7" name="Google Shape;2207;p34"/>
            <p:cNvSpPr/>
            <p:nvPr/>
          </p:nvSpPr>
          <p:spPr>
            <a:xfrm>
              <a:off x="5456050" y="687075"/>
              <a:ext cx="256925" cy="284950"/>
            </a:xfrm>
            <a:custGeom>
              <a:rect b="b" l="l" r="r" t="t"/>
              <a:pathLst>
                <a:path extrusionOk="0" h="11398" w="10277">
                  <a:moveTo>
                    <a:pt x="2675" y="1"/>
                  </a:moveTo>
                  <a:cubicBezTo>
                    <a:pt x="276" y="1"/>
                    <a:pt x="1" y="3127"/>
                    <a:pt x="831" y="4931"/>
                  </a:cubicBezTo>
                  <a:cubicBezTo>
                    <a:pt x="1530" y="6451"/>
                    <a:pt x="3202" y="7758"/>
                    <a:pt x="4539" y="8700"/>
                  </a:cubicBezTo>
                  <a:cubicBezTo>
                    <a:pt x="6150" y="9855"/>
                    <a:pt x="7913" y="10767"/>
                    <a:pt x="9798" y="11375"/>
                  </a:cubicBezTo>
                  <a:cubicBezTo>
                    <a:pt x="9842" y="11391"/>
                    <a:pt x="9883" y="11398"/>
                    <a:pt x="9921" y="11398"/>
                  </a:cubicBezTo>
                  <a:cubicBezTo>
                    <a:pt x="10237" y="11398"/>
                    <a:pt x="10276" y="10872"/>
                    <a:pt x="9950" y="10736"/>
                  </a:cubicBezTo>
                  <a:cubicBezTo>
                    <a:pt x="6910" y="9703"/>
                    <a:pt x="3931" y="7849"/>
                    <a:pt x="1895" y="5326"/>
                  </a:cubicBezTo>
                  <a:cubicBezTo>
                    <a:pt x="887" y="4117"/>
                    <a:pt x="480" y="673"/>
                    <a:pt x="2634" y="673"/>
                  </a:cubicBezTo>
                  <a:cubicBezTo>
                    <a:pt x="2754" y="673"/>
                    <a:pt x="2883" y="683"/>
                    <a:pt x="3019" y="706"/>
                  </a:cubicBezTo>
                  <a:cubicBezTo>
                    <a:pt x="3039" y="709"/>
                    <a:pt x="3057" y="710"/>
                    <a:pt x="3076" y="710"/>
                  </a:cubicBezTo>
                  <a:cubicBezTo>
                    <a:pt x="3458" y="710"/>
                    <a:pt x="3576" y="124"/>
                    <a:pt x="3141" y="37"/>
                  </a:cubicBezTo>
                  <a:cubicBezTo>
                    <a:pt x="2977" y="13"/>
                    <a:pt x="2822" y="1"/>
                    <a:pt x="2675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08" name="Google Shape;2208;p34"/>
          <p:cNvSpPr/>
          <p:nvPr/>
        </p:nvSpPr>
        <p:spPr>
          <a:xfrm rot="9901125">
            <a:off x="8640010" y="592051"/>
            <a:ext cx="387571" cy="644293"/>
          </a:xfrm>
          <a:custGeom>
            <a:rect b="b" l="l" r="r" t="t"/>
            <a:pathLst>
              <a:path extrusionOk="0" h="25772" w="15503">
                <a:moveTo>
                  <a:pt x="2341" y="694"/>
                </a:moveTo>
                <a:cubicBezTo>
                  <a:pt x="2361" y="694"/>
                  <a:pt x="2381" y="695"/>
                  <a:pt x="2402" y="696"/>
                </a:cubicBezTo>
                <a:cubicBezTo>
                  <a:pt x="3344" y="756"/>
                  <a:pt x="4104" y="1881"/>
                  <a:pt x="4590" y="2611"/>
                </a:cubicBezTo>
                <a:cubicBezTo>
                  <a:pt x="5077" y="3279"/>
                  <a:pt x="5472" y="4039"/>
                  <a:pt x="5836" y="4799"/>
                </a:cubicBezTo>
                <a:cubicBezTo>
                  <a:pt x="5906" y="4938"/>
                  <a:pt x="6025" y="5007"/>
                  <a:pt x="6148" y="5007"/>
                </a:cubicBezTo>
                <a:cubicBezTo>
                  <a:pt x="6241" y="5007"/>
                  <a:pt x="6336" y="4968"/>
                  <a:pt x="6414" y="4890"/>
                </a:cubicBezTo>
                <a:cubicBezTo>
                  <a:pt x="6548" y="4578"/>
                  <a:pt x="6943" y="4086"/>
                  <a:pt x="7337" y="4086"/>
                </a:cubicBezTo>
                <a:cubicBezTo>
                  <a:pt x="7479" y="4086"/>
                  <a:pt x="7622" y="4151"/>
                  <a:pt x="7751" y="4313"/>
                </a:cubicBezTo>
                <a:cubicBezTo>
                  <a:pt x="8177" y="4860"/>
                  <a:pt x="8238" y="5680"/>
                  <a:pt x="8359" y="6319"/>
                </a:cubicBezTo>
                <a:cubicBezTo>
                  <a:pt x="8542" y="7595"/>
                  <a:pt x="8420" y="8994"/>
                  <a:pt x="8815" y="10240"/>
                </a:cubicBezTo>
                <a:cubicBezTo>
                  <a:pt x="8852" y="10385"/>
                  <a:pt x="8964" y="10454"/>
                  <a:pt x="9080" y="10454"/>
                </a:cubicBezTo>
                <a:cubicBezTo>
                  <a:pt x="9159" y="10454"/>
                  <a:pt x="9240" y="10423"/>
                  <a:pt x="9302" y="10361"/>
                </a:cubicBezTo>
                <a:cubicBezTo>
                  <a:pt x="9640" y="10117"/>
                  <a:pt x="10036" y="9827"/>
                  <a:pt x="10389" y="9827"/>
                </a:cubicBezTo>
                <a:cubicBezTo>
                  <a:pt x="10608" y="9827"/>
                  <a:pt x="10811" y="9938"/>
                  <a:pt x="10973" y="10240"/>
                </a:cubicBezTo>
                <a:cubicBezTo>
                  <a:pt x="11308" y="10848"/>
                  <a:pt x="11217" y="11729"/>
                  <a:pt x="11156" y="12367"/>
                </a:cubicBezTo>
                <a:cubicBezTo>
                  <a:pt x="11095" y="13401"/>
                  <a:pt x="10548" y="14374"/>
                  <a:pt x="10761" y="15407"/>
                </a:cubicBezTo>
                <a:cubicBezTo>
                  <a:pt x="10786" y="15562"/>
                  <a:pt x="10943" y="15694"/>
                  <a:pt x="11120" y="15694"/>
                </a:cubicBezTo>
                <a:cubicBezTo>
                  <a:pt x="11151" y="15694"/>
                  <a:pt x="11184" y="15690"/>
                  <a:pt x="11217" y="15681"/>
                </a:cubicBezTo>
                <a:cubicBezTo>
                  <a:pt x="11368" y="15589"/>
                  <a:pt x="11520" y="15559"/>
                  <a:pt x="11703" y="15437"/>
                </a:cubicBezTo>
                <a:cubicBezTo>
                  <a:pt x="11974" y="15234"/>
                  <a:pt x="12292" y="14946"/>
                  <a:pt x="12557" y="14946"/>
                </a:cubicBezTo>
                <a:cubicBezTo>
                  <a:pt x="12768" y="14946"/>
                  <a:pt x="12946" y="15129"/>
                  <a:pt x="13040" y="15681"/>
                </a:cubicBezTo>
                <a:cubicBezTo>
                  <a:pt x="13192" y="16957"/>
                  <a:pt x="12676" y="18295"/>
                  <a:pt x="12493" y="19541"/>
                </a:cubicBezTo>
                <a:cubicBezTo>
                  <a:pt x="12311" y="21182"/>
                  <a:pt x="12736" y="23006"/>
                  <a:pt x="13831" y="24252"/>
                </a:cubicBezTo>
                <a:cubicBezTo>
                  <a:pt x="12189" y="23614"/>
                  <a:pt x="10973" y="22124"/>
                  <a:pt x="9940" y="20726"/>
                </a:cubicBezTo>
                <a:cubicBezTo>
                  <a:pt x="8724" y="18994"/>
                  <a:pt x="7934" y="17079"/>
                  <a:pt x="7326" y="15042"/>
                </a:cubicBezTo>
                <a:cubicBezTo>
                  <a:pt x="6718" y="12975"/>
                  <a:pt x="6384" y="10878"/>
                  <a:pt x="5836" y="8842"/>
                </a:cubicBezTo>
                <a:cubicBezTo>
                  <a:pt x="5441" y="7200"/>
                  <a:pt x="5198" y="5225"/>
                  <a:pt x="3770" y="4161"/>
                </a:cubicBezTo>
                <a:cubicBezTo>
                  <a:pt x="3700" y="4108"/>
                  <a:pt x="3630" y="4086"/>
                  <a:pt x="3565" y="4086"/>
                </a:cubicBezTo>
                <a:cubicBezTo>
                  <a:pt x="3291" y="4086"/>
                  <a:pt x="3104" y="4486"/>
                  <a:pt x="3374" y="4708"/>
                </a:cubicBezTo>
                <a:cubicBezTo>
                  <a:pt x="4286" y="5377"/>
                  <a:pt x="4560" y="6380"/>
                  <a:pt x="4833" y="7443"/>
                </a:cubicBezTo>
                <a:cubicBezTo>
                  <a:pt x="5046" y="8446"/>
                  <a:pt x="5350" y="9480"/>
                  <a:pt x="5624" y="10513"/>
                </a:cubicBezTo>
                <a:cubicBezTo>
                  <a:pt x="6110" y="12519"/>
                  <a:pt x="6475" y="14586"/>
                  <a:pt x="7174" y="16562"/>
                </a:cubicBezTo>
                <a:cubicBezTo>
                  <a:pt x="7812" y="18538"/>
                  <a:pt x="8846" y="20301"/>
                  <a:pt x="10092" y="21942"/>
                </a:cubicBezTo>
                <a:cubicBezTo>
                  <a:pt x="11065" y="23158"/>
                  <a:pt x="12189" y="24313"/>
                  <a:pt x="13648" y="24860"/>
                </a:cubicBezTo>
                <a:cubicBezTo>
                  <a:pt x="13283" y="24951"/>
                  <a:pt x="12949" y="25012"/>
                  <a:pt x="12645" y="25073"/>
                </a:cubicBezTo>
                <a:cubicBezTo>
                  <a:pt x="12192" y="25111"/>
                  <a:pt x="11739" y="25133"/>
                  <a:pt x="11288" y="25133"/>
                </a:cubicBezTo>
                <a:cubicBezTo>
                  <a:pt x="10650" y="25133"/>
                  <a:pt x="10016" y="25088"/>
                  <a:pt x="9393" y="24982"/>
                </a:cubicBezTo>
                <a:cubicBezTo>
                  <a:pt x="8998" y="24921"/>
                  <a:pt x="6110" y="24009"/>
                  <a:pt x="6536" y="23280"/>
                </a:cubicBezTo>
                <a:cubicBezTo>
                  <a:pt x="6840" y="22793"/>
                  <a:pt x="7964" y="22672"/>
                  <a:pt x="8481" y="22520"/>
                </a:cubicBezTo>
                <a:cubicBezTo>
                  <a:pt x="8754" y="22428"/>
                  <a:pt x="8694" y="22033"/>
                  <a:pt x="8481" y="21912"/>
                </a:cubicBezTo>
                <a:cubicBezTo>
                  <a:pt x="7174" y="21273"/>
                  <a:pt x="5836" y="20909"/>
                  <a:pt x="4894" y="19784"/>
                </a:cubicBezTo>
                <a:cubicBezTo>
                  <a:pt x="4408" y="19207"/>
                  <a:pt x="4165" y="18386"/>
                  <a:pt x="5137" y="18143"/>
                </a:cubicBezTo>
                <a:cubicBezTo>
                  <a:pt x="5347" y="18081"/>
                  <a:pt x="5567" y="18064"/>
                  <a:pt x="5789" y="18064"/>
                </a:cubicBezTo>
                <a:cubicBezTo>
                  <a:pt x="6047" y="18064"/>
                  <a:pt x="6309" y="18087"/>
                  <a:pt x="6560" y="18087"/>
                </a:cubicBezTo>
                <a:cubicBezTo>
                  <a:pt x="6623" y="18087"/>
                  <a:pt x="6686" y="18086"/>
                  <a:pt x="6748" y="18082"/>
                </a:cubicBezTo>
                <a:cubicBezTo>
                  <a:pt x="7113" y="18082"/>
                  <a:pt x="7113" y="17535"/>
                  <a:pt x="6840" y="17413"/>
                </a:cubicBezTo>
                <a:cubicBezTo>
                  <a:pt x="5350" y="16775"/>
                  <a:pt x="3861" y="16258"/>
                  <a:pt x="2767" y="14982"/>
                </a:cubicBezTo>
                <a:cubicBezTo>
                  <a:pt x="2432" y="14617"/>
                  <a:pt x="1520" y="13553"/>
                  <a:pt x="2280" y="13127"/>
                </a:cubicBezTo>
                <a:cubicBezTo>
                  <a:pt x="2485" y="13007"/>
                  <a:pt x="2746" y="12963"/>
                  <a:pt x="3023" y="12963"/>
                </a:cubicBezTo>
                <a:cubicBezTo>
                  <a:pt x="3447" y="12963"/>
                  <a:pt x="3907" y="13066"/>
                  <a:pt x="4256" y="13158"/>
                </a:cubicBezTo>
                <a:cubicBezTo>
                  <a:pt x="4284" y="13165"/>
                  <a:pt x="4311" y="13169"/>
                  <a:pt x="4336" y="13169"/>
                </a:cubicBezTo>
                <a:cubicBezTo>
                  <a:pt x="4613" y="13169"/>
                  <a:pt x="4719" y="12745"/>
                  <a:pt x="4469" y="12550"/>
                </a:cubicBezTo>
                <a:cubicBezTo>
                  <a:pt x="3374" y="11699"/>
                  <a:pt x="1885" y="11091"/>
                  <a:pt x="1216" y="9753"/>
                </a:cubicBezTo>
                <a:cubicBezTo>
                  <a:pt x="943" y="9267"/>
                  <a:pt x="517" y="8082"/>
                  <a:pt x="1064" y="7626"/>
                </a:cubicBezTo>
                <a:cubicBezTo>
                  <a:pt x="1197" y="7509"/>
                  <a:pt x="1360" y="7462"/>
                  <a:pt x="1535" y="7462"/>
                </a:cubicBezTo>
                <a:cubicBezTo>
                  <a:pt x="2042" y="7462"/>
                  <a:pt x="2655" y="7856"/>
                  <a:pt x="2949" y="8082"/>
                </a:cubicBezTo>
                <a:cubicBezTo>
                  <a:pt x="3012" y="8126"/>
                  <a:pt x="3078" y="8145"/>
                  <a:pt x="3141" y="8145"/>
                </a:cubicBezTo>
                <a:cubicBezTo>
                  <a:pt x="3380" y="8145"/>
                  <a:pt x="3573" y="7866"/>
                  <a:pt x="3405" y="7626"/>
                </a:cubicBezTo>
                <a:cubicBezTo>
                  <a:pt x="2615" y="6380"/>
                  <a:pt x="1855" y="5164"/>
                  <a:pt x="1490" y="3705"/>
                </a:cubicBezTo>
                <a:cubicBezTo>
                  <a:pt x="1250" y="2806"/>
                  <a:pt x="922" y="694"/>
                  <a:pt x="2341" y="694"/>
                </a:cubicBezTo>
                <a:close/>
                <a:moveTo>
                  <a:pt x="2162" y="0"/>
                </a:moveTo>
                <a:cubicBezTo>
                  <a:pt x="2021" y="0"/>
                  <a:pt x="1877" y="18"/>
                  <a:pt x="1733" y="57"/>
                </a:cubicBezTo>
                <a:cubicBezTo>
                  <a:pt x="365" y="452"/>
                  <a:pt x="365" y="2033"/>
                  <a:pt x="578" y="3188"/>
                </a:cubicBezTo>
                <a:cubicBezTo>
                  <a:pt x="760" y="4556"/>
                  <a:pt x="1368" y="5772"/>
                  <a:pt x="2098" y="6927"/>
                </a:cubicBezTo>
                <a:cubicBezTo>
                  <a:pt x="1879" y="6861"/>
                  <a:pt x="1660" y="6811"/>
                  <a:pt x="1418" y="6811"/>
                </a:cubicBezTo>
                <a:cubicBezTo>
                  <a:pt x="1324" y="6811"/>
                  <a:pt x="1227" y="6819"/>
                  <a:pt x="1125" y="6836"/>
                </a:cubicBezTo>
                <a:cubicBezTo>
                  <a:pt x="335" y="6896"/>
                  <a:pt x="1" y="7687"/>
                  <a:pt x="31" y="8386"/>
                </a:cubicBezTo>
                <a:cubicBezTo>
                  <a:pt x="122" y="9358"/>
                  <a:pt x="487" y="10270"/>
                  <a:pt x="1186" y="11000"/>
                </a:cubicBezTo>
                <a:cubicBezTo>
                  <a:pt x="1672" y="11547"/>
                  <a:pt x="2280" y="11942"/>
                  <a:pt x="2918" y="12337"/>
                </a:cubicBezTo>
                <a:cubicBezTo>
                  <a:pt x="1855" y="12367"/>
                  <a:pt x="882" y="12823"/>
                  <a:pt x="1368" y="14191"/>
                </a:cubicBezTo>
                <a:cubicBezTo>
                  <a:pt x="1976" y="15863"/>
                  <a:pt x="3618" y="16775"/>
                  <a:pt x="5198" y="17474"/>
                </a:cubicBezTo>
                <a:cubicBezTo>
                  <a:pt x="4256" y="17626"/>
                  <a:pt x="3405" y="17991"/>
                  <a:pt x="3678" y="19176"/>
                </a:cubicBezTo>
                <a:cubicBezTo>
                  <a:pt x="4074" y="20817"/>
                  <a:pt x="5806" y="21486"/>
                  <a:pt x="7265" y="22124"/>
                </a:cubicBezTo>
                <a:cubicBezTo>
                  <a:pt x="6748" y="22276"/>
                  <a:pt x="6232" y="22489"/>
                  <a:pt x="5897" y="22854"/>
                </a:cubicBezTo>
                <a:cubicBezTo>
                  <a:pt x="5198" y="23614"/>
                  <a:pt x="6536" y="24526"/>
                  <a:pt x="7022" y="24830"/>
                </a:cubicBezTo>
                <a:cubicBezTo>
                  <a:pt x="8238" y="25590"/>
                  <a:pt x="9727" y="25772"/>
                  <a:pt x="11125" y="25772"/>
                </a:cubicBezTo>
                <a:cubicBezTo>
                  <a:pt x="12524" y="25772"/>
                  <a:pt x="13800" y="25407"/>
                  <a:pt x="15168" y="25225"/>
                </a:cubicBezTo>
                <a:cubicBezTo>
                  <a:pt x="15502" y="25164"/>
                  <a:pt x="15502" y="24708"/>
                  <a:pt x="15229" y="24556"/>
                </a:cubicBezTo>
                <a:lnTo>
                  <a:pt x="15229" y="24556"/>
                </a:lnTo>
                <a:cubicBezTo>
                  <a:pt x="15248" y="24570"/>
                  <a:pt x="15254" y="24576"/>
                  <a:pt x="15251" y="24576"/>
                </a:cubicBezTo>
                <a:cubicBezTo>
                  <a:pt x="15237" y="24576"/>
                  <a:pt x="14950" y="24395"/>
                  <a:pt x="14925" y="24343"/>
                </a:cubicBezTo>
                <a:cubicBezTo>
                  <a:pt x="14621" y="24100"/>
                  <a:pt x="14408" y="23857"/>
                  <a:pt x="14135" y="23583"/>
                </a:cubicBezTo>
                <a:cubicBezTo>
                  <a:pt x="13223" y="22489"/>
                  <a:pt x="12979" y="21030"/>
                  <a:pt x="13131" y="19632"/>
                </a:cubicBezTo>
                <a:cubicBezTo>
                  <a:pt x="13283" y="18720"/>
                  <a:pt x="13527" y="17839"/>
                  <a:pt x="13648" y="16927"/>
                </a:cubicBezTo>
                <a:cubicBezTo>
                  <a:pt x="13709" y="16319"/>
                  <a:pt x="13800" y="15377"/>
                  <a:pt x="13435" y="14799"/>
                </a:cubicBezTo>
                <a:cubicBezTo>
                  <a:pt x="13189" y="14392"/>
                  <a:pt x="12917" y="14245"/>
                  <a:pt x="12636" y="14245"/>
                </a:cubicBezTo>
                <a:cubicBezTo>
                  <a:pt x="12225" y="14245"/>
                  <a:pt x="11796" y="14559"/>
                  <a:pt x="11399" y="14830"/>
                </a:cubicBezTo>
                <a:cubicBezTo>
                  <a:pt x="11429" y="14100"/>
                  <a:pt x="11733" y="13431"/>
                  <a:pt x="11824" y="12702"/>
                </a:cubicBezTo>
                <a:cubicBezTo>
                  <a:pt x="11916" y="11912"/>
                  <a:pt x="12007" y="10969"/>
                  <a:pt x="11703" y="10209"/>
                </a:cubicBezTo>
                <a:cubicBezTo>
                  <a:pt x="11431" y="9485"/>
                  <a:pt x="10965" y="9203"/>
                  <a:pt x="10439" y="9203"/>
                </a:cubicBezTo>
                <a:cubicBezTo>
                  <a:pt x="10083" y="9203"/>
                  <a:pt x="9700" y="9332"/>
                  <a:pt x="9332" y="9541"/>
                </a:cubicBezTo>
                <a:cubicBezTo>
                  <a:pt x="9271" y="9024"/>
                  <a:pt x="9271" y="8416"/>
                  <a:pt x="9241" y="7869"/>
                </a:cubicBezTo>
                <a:cubicBezTo>
                  <a:pt x="9150" y="6927"/>
                  <a:pt x="9089" y="5954"/>
                  <a:pt x="8815" y="5042"/>
                </a:cubicBezTo>
                <a:cubicBezTo>
                  <a:pt x="8572" y="4404"/>
                  <a:pt x="8329" y="3674"/>
                  <a:pt x="7660" y="3431"/>
                </a:cubicBezTo>
                <a:cubicBezTo>
                  <a:pt x="7571" y="3401"/>
                  <a:pt x="7481" y="3388"/>
                  <a:pt x="7390" y="3388"/>
                </a:cubicBezTo>
                <a:cubicBezTo>
                  <a:pt x="6928" y="3388"/>
                  <a:pt x="6466" y="3744"/>
                  <a:pt x="6110" y="4100"/>
                </a:cubicBezTo>
                <a:cubicBezTo>
                  <a:pt x="5654" y="3218"/>
                  <a:pt x="5168" y="2337"/>
                  <a:pt x="4529" y="1547"/>
                </a:cubicBezTo>
                <a:cubicBezTo>
                  <a:pt x="4000" y="831"/>
                  <a:pt x="3123" y="0"/>
                  <a:pt x="2162" y="0"/>
                </a:cubicBezTo>
                <a:close/>
              </a:path>
            </a:pathLst>
          </a:cu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09" name="Google Shape;2209;p34"/>
          <p:cNvGrpSpPr/>
          <p:nvPr/>
        </p:nvGrpSpPr>
        <p:grpSpPr>
          <a:xfrm>
            <a:off x="8721450" y="2264175"/>
            <a:ext cx="916475" cy="486750"/>
            <a:chOff x="6457825" y="2667475"/>
            <a:chExt cx="916475" cy="486750"/>
          </a:xfrm>
        </p:grpSpPr>
        <p:sp>
          <p:nvSpPr>
            <p:cNvPr id="2210" name="Google Shape;2210;p34"/>
            <p:cNvSpPr/>
            <p:nvPr/>
          </p:nvSpPr>
          <p:spPr>
            <a:xfrm>
              <a:off x="6457825" y="2667475"/>
              <a:ext cx="916475" cy="486750"/>
            </a:xfrm>
            <a:custGeom>
              <a:rect b="b" l="l" r="r" t="t"/>
              <a:pathLst>
                <a:path extrusionOk="0" h="19470" w="36659">
                  <a:moveTo>
                    <a:pt x="35285" y="4309"/>
                  </a:moveTo>
                  <a:cubicBezTo>
                    <a:pt x="35800" y="4309"/>
                    <a:pt x="35131" y="5419"/>
                    <a:pt x="34986" y="5564"/>
                  </a:cubicBezTo>
                  <a:cubicBezTo>
                    <a:pt x="34622" y="6020"/>
                    <a:pt x="34196" y="6385"/>
                    <a:pt x="33710" y="6749"/>
                  </a:cubicBezTo>
                  <a:cubicBezTo>
                    <a:pt x="32403" y="7601"/>
                    <a:pt x="30822" y="7965"/>
                    <a:pt x="29272" y="7965"/>
                  </a:cubicBezTo>
                  <a:lnTo>
                    <a:pt x="28846" y="7965"/>
                  </a:lnTo>
                  <a:cubicBezTo>
                    <a:pt x="28938" y="7965"/>
                    <a:pt x="29059" y="7904"/>
                    <a:pt x="29211" y="7904"/>
                  </a:cubicBezTo>
                  <a:cubicBezTo>
                    <a:pt x="30549" y="7752"/>
                    <a:pt x="31886" y="6993"/>
                    <a:pt x="32828" y="6142"/>
                  </a:cubicBezTo>
                  <a:cubicBezTo>
                    <a:pt x="33436" y="5564"/>
                    <a:pt x="34318" y="4470"/>
                    <a:pt x="35199" y="4318"/>
                  </a:cubicBezTo>
                  <a:cubicBezTo>
                    <a:pt x="35231" y="4312"/>
                    <a:pt x="35259" y="4309"/>
                    <a:pt x="35285" y="4309"/>
                  </a:cubicBezTo>
                  <a:close/>
                  <a:moveTo>
                    <a:pt x="21733" y="589"/>
                  </a:moveTo>
                  <a:cubicBezTo>
                    <a:pt x="23192" y="589"/>
                    <a:pt x="24705" y="854"/>
                    <a:pt x="25928" y="1765"/>
                  </a:cubicBezTo>
                  <a:cubicBezTo>
                    <a:pt x="27661" y="3041"/>
                    <a:pt x="28421" y="5230"/>
                    <a:pt x="28816" y="7266"/>
                  </a:cubicBezTo>
                  <a:cubicBezTo>
                    <a:pt x="28208" y="7297"/>
                    <a:pt x="27175" y="7418"/>
                    <a:pt x="27144" y="7996"/>
                  </a:cubicBezTo>
                  <a:cubicBezTo>
                    <a:pt x="27069" y="8520"/>
                    <a:pt x="27896" y="8613"/>
                    <a:pt x="28564" y="8613"/>
                  </a:cubicBezTo>
                  <a:cubicBezTo>
                    <a:pt x="28710" y="8613"/>
                    <a:pt x="28848" y="8609"/>
                    <a:pt x="28968" y="8604"/>
                  </a:cubicBezTo>
                  <a:lnTo>
                    <a:pt x="28968" y="8604"/>
                  </a:lnTo>
                  <a:cubicBezTo>
                    <a:pt x="29150" y="13528"/>
                    <a:pt x="25320" y="16932"/>
                    <a:pt x="20792" y="18087"/>
                  </a:cubicBezTo>
                  <a:cubicBezTo>
                    <a:pt x="19212" y="18496"/>
                    <a:pt x="17548" y="18706"/>
                    <a:pt x="15874" y="18706"/>
                  </a:cubicBezTo>
                  <a:cubicBezTo>
                    <a:pt x="12070" y="18706"/>
                    <a:pt x="8217" y="17622"/>
                    <a:pt x="5199" y="15321"/>
                  </a:cubicBezTo>
                  <a:cubicBezTo>
                    <a:pt x="3010" y="13619"/>
                    <a:pt x="183" y="10367"/>
                    <a:pt x="882" y="7388"/>
                  </a:cubicBezTo>
                  <a:cubicBezTo>
                    <a:pt x="1034" y="6719"/>
                    <a:pt x="1338" y="5929"/>
                    <a:pt x="1977" y="5655"/>
                  </a:cubicBezTo>
                  <a:cubicBezTo>
                    <a:pt x="2299" y="5511"/>
                    <a:pt x="2653" y="5464"/>
                    <a:pt x="3018" y="5464"/>
                  </a:cubicBezTo>
                  <a:cubicBezTo>
                    <a:pt x="3652" y="5464"/>
                    <a:pt x="4316" y="5606"/>
                    <a:pt x="4895" y="5625"/>
                  </a:cubicBezTo>
                  <a:cubicBezTo>
                    <a:pt x="5126" y="5646"/>
                    <a:pt x="5352" y="5656"/>
                    <a:pt x="5575" y="5656"/>
                  </a:cubicBezTo>
                  <a:cubicBezTo>
                    <a:pt x="7603" y="5656"/>
                    <a:pt x="9287" y="4821"/>
                    <a:pt x="11095" y="3862"/>
                  </a:cubicBezTo>
                  <a:cubicBezTo>
                    <a:pt x="14256" y="2433"/>
                    <a:pt x="17570" y="883"/>
                    <a:pt x="21004" y="610"/>
                  </a:cubicBezTo>
                  <a:cubicBezTo>
                    <a:pt x="21245" y="596"/>
                    <a:pt x="21488" y="589"/>
                    <a:pt x="21733" y="589"/>
                  </a:cubicBezTo>
                  <a:close/>
                  <a:moveTo>
                    <a:pt x="21787" y="0"/>
                  </a:moveTo>
                  <a:cubicBezTo>
                    <a:pt x="21729" y="0"/>
                    <a:pt x="21671" y="1"/>
                    <a:pt x="21612" y="2"/>
                  </a:cubicBezTo>
                  <a:cubicBezTo>
                    <a:pt x="17874" y="93"/>
                    <a:pt x="14256" y="1734"/>
                    <a:pt x="10822" y="3284"/>
                  </a:cubicBezTo>
                  <a:cubicBezTo>
                    <a:pt x="9302" y="4044"/>
                    <a:pt x="7843" y="4926"/>
                    <a:pt x="6110" y="5078"/>
                  </a:cubicBezTo>
                  <a:cubicBezTo>
                    <a:pt x="6004" y="5085"/>
                    <a:pt x="5897" y="5089"/>
                    <a:pt x="5789" y="5089"/>
                  </a:cubicBezTo>
                  <a:cubicBezTo>
                    <a:pt x="4925" y="5089"/>
                    <a:pt x="4015" y="4873"/>
                    <a:pt x="3123" y="4873"/>
                  </a:cubicBezTo>
                  <a:cubicBezTo>
                    <a:pt x="2788" y="4873"/>
                    <a:pt x="2455" y="4903"/>
                    <a:pt x="2129" y="4986"/>
                  </a:cubicBezTo>
                  <a:cubicBezTo>
                    <a:pt x="578" y="5412"/>
                    <a:pt x="1" y="7236"/>
                    <a:pt x="122" y="8725"/>
                  </a:cubicBezTo>
                  <a:cubicBezTo>
                    <a:pt x="457" y="12281"/>
                    <a:pt x="3527" y="15443"/>
                    <a:pt x="6536" y="17114"/>
                  </a:cubicBezTo>
                  <a:cubicBezTo>
                    <a:pt x="9364" y="18660"/>
                    <a:pt x="12660" y="19470"/>
                    <a:pt x="15937" y="19470"/>
                  </a:cubicBezTo>
                  <a:cubicBezTo>
                    <a:pt x="17944" y="19470"/>
                    <a:pt x="19944" y="19166"/>
                    <a:pt x="21825" y="18543"/>
                  </a:cubicBezTo>
                  <a:cubicBezTo>
                    <a:pt x="24013" y="17844"/>
                    <a:pt x="26141" y="16628"/>
                    <a:pt x="27631" y="14804"/>
                  </a:cubicBezTo>
                  <a:cubicBezTo>
                    <a:pt x="29029" y="13041"/>
                    <a:pt x="29637" y="10883"/>
                    <a:pt x="29576" y="8664"/>
                  </a:cubicBezTo>
                  <a:cubicBezTo>
                    <a:pt x="31248" y="8604"/>
                    <a:pt x="32919" y="8208"/>
                    <a:pt x="34226" y="7205"/>
                  </a:cubicBezTo>
                  <a:cubicBezTo>
                    <a:pt x="34956" y="6658"/>
                    <a:pt x="36658" y="5260"/>
                    <a:pt x="35989" y="4166"/>
                  </a:cubicBezTo>
                  <a:cubicBezTo>
                    <a:pt x="35791" y="3835"/>
                    <a:pt x="35531" y="3710"/>
                    <a:pt x="35248" y="3710"/>
                  </a:cubicBezTo>
                  <a:cubicBezTo>
                    <a:pt x="34619" y="3710"/>
                    <a:pt x="33876" y="4326"/>
                    <a:pt x="33436" y="4683"/>
                  </a:cubicBezTo>
                  <a:cubicBezTo>
                    <a:pt x="32220" y="5746"/>
                    <a:pt x="31035" y="6932"/>
                    <a:pt x="29363" y="7266"/>
                  </a:cubicBezTo>
                  <a:cubicBezTo>
                    <a:pt x="29029" y="5138"/>
                    <a:pt x="28178" y="2859"/>
                    <a:pt x="26475" y="1491"/>
                  </a:cubicBezTo>
                  <a:cubicBezTo>
                    <a:pt x="25153" y="433"/>
                    <a:pt x="23489" y="0"/>
                    <a:pt x="21787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1" name="Google Shape;2211;p34"/>
            <p:cNvSpPr/>
            <p:nvPr/>
          </p:nvSpPr>
          <p:spPr>
            <a:xfrm>
              <a:off x="6835200" y="2915100"/>
              <a:ext cx="330000" cy="196000"/>
            </a:xfrm>
            <a:custGeom>
              <a:rect b="b" l="l" r="r" t="t"/>
              <a:pathLst>
                <a:path extrusionOk="0" h="7840" w="13200">
                  <a:moveTo>
                    <a:pt x="12727" y="0"/>
                  </a:moveTo>
                  <a:cubicBezTo>
                    <a:pt x="12643" y="0"/>
                    <a:pt x="12562" y="38"/>
                    <a:pt x="12505" y="127"/>
                  </a:cubicBezTo>
                  <a:cubicBezTo>
                    <a:pt x="11168" y="2224"/>
                    <a:pt x="9405" y="4200"/>
                    <a:pt x="7247" y="5446"/>
                  </a:cubicBezTo>
                  <a:cubicBezTo>
                    <a:pt x="5559" y="6459"/>
                    <a:pt x="3494" y="7183"/>
                    <a:pt x="1506" y="7183"/>
                  </a:cubicBezTo>
                  <a:cubicBezTo>
                    <a:pt x="1167" y="7183"/>
                    <a:pt x="831" y="7162"/>
                    <a:pt x="499" y="7118"/>
                  </a:cubicBezTo>
                  <a:cubicBezTo>
                    <a:pt x="479" y="7115"/>
                    <a:pt x="460" y="7114"/>
                    <a:pt x="442" y="7114"/>
                  </a:cubicBezTo>
                  <a:cubicBezTo>
                    <a:pt x="39" y="7114"/>
                    <a:pt x="1" y="7727"/>
                    <a:pt x="408" y="7756"/>
                  </a:cubicBezTo>
                  <a:cubicBezTo>
                    <a:pt x="786" y="7813"/>
                    <a:pt x="1174" y="7839"/>
                    <a:pt x="1566" y="7839"/>
                  </a:cubicBezTo>
                  <a:cubicBezTo>
                    <a:pt x="3721" y="7839"/>
                    <a:pt x="6010" y="7034"/>
                    <a:pt x="7733" y="5902"/>
                  </a:cubicBezTo>
                  <a:cubicBezTo>
                    <a:pt x="9861" y="4504"/>
                    <a:pt x="11624" y="2650"/>
                    <a:pt x="13022" y="522"/>
                  </a:cubicBezTo>
                  <a:cubicBezTo>
                    <a:pt x="13200" y="278"/>
                    <a:pt x="12954" y="0"/>
                    <a:pt x="12727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2" name="Google Shape;2212;p34"/>
            <p:cNvSpPr/>
            <p:nvPr/>
          </p:nvSpPr>
          <p:spPr>
            <a:xfrm>
              <a:off x="6547500" y="2975375"/>
              <a:ext cx="246550" cy="122350"/>
            </a:xfrm>
            <a:custGeom>
              <a:rect b="b" l="l" r="r" t="t"/>
              <a:pathLst>
                <a:path extrusionOk="0" h="4894" w="9862">
                  <a:moveTo>
                    <a:pt x="484" y="0"/>
                  </a:moveTo>
                  <a:cubicBezTo>
                    <a:pt x="247" y="0"/>
                    <a:pt x="0" y="314"/>
                    <a:pt x="183" y="543"/>
                  </a:cubicBezTo>
                  <a:cubicBezTo>
                    <a:pt x="2341" y="3431"/>
                    <a:pt x="5867" y="4798"/>
                    <a:pt x="9362" y="4890"/>
                  </a:cubicBezTo>
                  <a:cubicBezTo>
                    <a:pt x="9381" y="4892"/>
                    <a:pt x="9400" y="4893"/>
                    <a:pt x="9417" y="4893"/>
                  </a:cubicBezTo>
                  <a:cubicBezTo>
                    <a:pt x="9823" y="4893"/>
                    <a:pt x="9861" y="4251"/>
                    <a:pt x="9454" y="4251"/>
                  </a:cubicBezTo>
                  <a:cubicBezTo>
                    <a:pt x="6110" y="4160"/>
                    <a:pt x="2767" y="2853"/>
                    <a:pt x="700" y="117"/>
                  </a:cubicBezTo>
                  <a:cubicBezTo>
                    <a:pt x="639" y="34"/>
                    <a:pt x="562" y="0"/>
                    <a:pt x="484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13" name="Google Shape;2213;p34"/>
          <p:cNvGrpSpPr/>
          <p:nvPr/>
        </p:nvGrpSpPr>
        <p:grpSpPr>
          <a:xfrm>
            <a:off x="6501363" y="4416425"/>
            <a:ext cx="652025" cy="542550"/>
            <a:chOff x="2317175" y="2638300"/>
            <a:chExt cx="652025" cy="542550"/>
          </a:xfrm>
        </p:grpSpPr>
        <p:sp>
          <p:nvSpPr>
            <p:cNvPr id="2214" name="Google Shape;2214;p34"/>
            <p:cNvSpPr/>
            <p:nvPr/>
          </p:nvSpPr>
          <p:spPr>
            <a:xfrm>
              <a:off x="2487400" y="2638300"/>
              <a:ext cx="481800" cy="418625"/>
            </a:xfrm>
            <a:custGeom>
              <a:rect b="b" l="l" r="r" t="t"/>
              <a:pathLst>
                <a:path extrusionOk="0" h="16745" w="19272">
                  <a:moveTo>
                    <a:pt x="10798" y="689"/>
                  </a:moveTo>
                  <a:cubicBezTo>
                    <a:pt x="11131" y="689"/>
                    <a:pt x="11482" y="753"/>
                    <a:pt x="11855" y="895"/>
                  </a:cubicBezTo>
                  <a:cubicBezTo>
                    <a:pt x="12159" y="1017"/>
                    <a:pt x="12463" y="1169"/>
                    <a:pt x="12797" y="1412"/>
                  </a:cubicBezTo>
                  <a:cubicBezTo>
                    <a:pt x="16596" y="3874"/>
                    <a:pt x="14833" y="6731"/>
                    <a:pt x="14742" y="6853"/>
                  </a:cubicBezTo>
                  <a:cubicBezTo>
                    <a:pt x="14651" y="6944"/>
                    <a:pt x="14651" y="7035"/>
                    <a:pt x="14712" y="7157"/>
                  </a:cubicBezTo>
                  <a:cubicBezTo>
                    <a:pt x="14742" y="7217"/>
                    <a:pt x="14833" y="7309"/>
                    <a:pt x="14894" y="7339"/>
                  </a:cubicBezTo>
                  <a:lnTo>
                    <a:pt x="14955" y="7369"/>
                  </a:lnTo>
                  <a:cubicBezTo>
                    <a:pt x="15229" y="7491"/>
                    <a:pt x="17599" y="8403"/>
                    <a:pt x="18298" y="10105"/>
                  </a:cubicBezTo>
                  <a:cubicBezTo>
                    <a:pt x="18602" y="10834"/>
                    <a:pt x="18572" y="11594"/>
                    <a:pt x="18238" y="12415"/>
                  </a:cubicBezTo>
                  <a:cubicBezTo>
                    <a:pt x="17284" y="14608"/>
                    <a:pt x="16032" y="15198"/>
                    <a:pt x="14675" y="15198"/>
                  </a:cubicBezTo>
                  <a:cubicBezTo>
                    <a:pt x="13869" y="15198"/>
                    <a:pt x="13027" y="14990"/>
                    <a:pt x="12189" y="14786"/>
                  </a:cubicBezTo>
                  <a:cubicBezTo>
                    <a:pt x="11412" y="14601"/>
                    <a:pt x="10669" y="14416"/>
                    <a:pt x="9994" y="14416"/>
                  </a:cubicBezTo>
                  <a:cubicBezTo>
                    <a:pt x="9560" y="14416"/>
                    <a:pt x="9153" y="14492"/>
                    <a:pt x="8785" y="14695"/>
                  </a:cubicBezTo>
                  <a:cubicBezTo>
                    <a:pt x="7472" y="15455"/>
                    <a:pt x="5653" y="16093"/>
                    <a:pt x="4148" y="16093"/>
                  </a:cubicBezTo>
                  <a:cubicBezTo>
                    <a:pt x="3667" y="16093"/>
                    <a:pt x="3217" y="16027"/>
                    <a:pt x="2827" y="15880"/>
                  </a:cubicBezTo>
                  <a:cubicBezTo>
                    <a:pt x="2006" y="15576"/>
                    <a:pt x="1520" y="14968"/>
                    <a:pt x="1307" y="14056"/>
                  </a:cubicBezTo>
                  <a:cubicBezTo>
                    <a:pt x="730" y="11746"/>
                    <a:pt x="2736" y="9619"/>
                    <a:pt x="4347" y="7947"/>
                  </a:cubicBezTo>
                  <a:cubicBezTo>
                    <a:pt x="5137" y="7096"/>
                    <a:pt x="5806" y="6427"/>
                    <a:pt x="6171" y="5728"/>
                  </a:cubicBezTo>
                  <a:cubicBezTo>
                    <a:pt x="6231" y="5546"/>
                    <a:pt x="6353" y="5363"/>
                    <a:pt x="6475" y="5120"/>
                  </a:cubicBezTo>
                  <a:cubicBezTo>
                    <a:pt x="7291" y="3407"/>
                    <a:pt x="8634" y="689"/>
                    <a:pt x="10798" y="689"/>
                  </a:cubicBezTo>
                  <a:close/>
                  <a:moveTo>
                    <a:pt x="10730" y="0"/>
                  </a:moveTo>
                  <a:cubicBezTo>
                    <a:pt x="8196" y="0"/>
                    <a:pt x="6704" y="3062"/>
                    <a:pt x="5867" y="4816"/>
                  </a:cubicBezTo>
                  <a:cubicBezTo>
                    <a:pt x="5745" y="5059"/>
                    <a:pt x="5623" y="5242"/>
                    <a:pt x="5563" y="5424"/>
                  </a:cubicBezTo>
                  <a:cubicBezTo>
                    <a:pt x="5259" y="6002"/>
                    <a:pt x="4560" y="6731"/>
                    <a:pt x="3830" y="7491"/>
                  </a:cubicBezTo>
                  <a:cubicBezTo>
                    <a:pt x="2128" y="9315"/>
                    <a:pt x="0" y="11564"/>
                    <a:pt x="639" y="14208"/>
                  </a:cubicBezTo>
                  <a:cubicBezTo>
                    <a:pt x="912" y="15363"/>
                    <a:pt x="1550" y="16123"/>
                    <a:pt x="2554" y="16488"/>
                  </a:cubicBezTo>
                  <a:cubicBezTo>
                    <a:pt x="3032" y="16668"/>
                    <a:pt x="3556" y="16744"/>
                    <a:pt x="4098" y="16744"/>
                  </a:cubicBezTo>
                  <a:cubicBezTo>
                    <a:pt x="5931" y="16744"/>
                    <a:pt x="7962" y="15875"/>
                    <a:pt x="9089" y="15242"/>
                  </a:cubicBezTo>
                  <a:cubicBezTo>
                    <a:pt x="9358" y="15084"/>
                    <a:pt x="9674" y="15023"/>
                    <a:pt x="10021" y="15023"/>
                  </a:cubicBezTo>
                  <a:cubicBezTo>
                    <a:pt x="10613" y="15023"/>
                    <a:pt x="11298" y="15202"/>
                    <a:pt x="12007" y="15394"/>
                  </a:cubicBezTo>
                  <a:cubicBezTo>
                    <a:pt x="12843" y="15608"/>
                    <a:pt x="13755" y="15840"/>
                    <a:pt x="14661" y="15840"/>
                  </a:cubicBezTo>
                  <a:cubicBezTo>
                    <a:pt x="16192" y="15840"/>
                    <a:pt x="17708" y="15179"/>
                    <a:pt x="18815" y="12658"/>
                  </a:cubicBezTo>
                  <a:cubicBezTo>
                    <a:pt x="19210" y="11655"/>
                    <a:pt x="19271" y="10713"/>
                    <a:pt x="18876" y="9801"/>
                  </a:cubicBezTo>
                  <a:cubicBezTo>
                    <a:pt x="18177" y="8160"/>
                    <a:pt x="16262" y="7187"/>
                    <a:pt x="15472" y="6853"/>
                  </a:cubicBezTo>
                  <a:cubicBezTo>
                    <a:pt x="15867" y="5880"/>
                    <a:pt x="16688" y="3144"/>
                    <a:pt x="13131" y="834"/>
                  </a:cubicBezTo>
                  <a:cubicBezTo>
                    <a:pt x="12766" y="621"/>
                    <a:pt x="12371" y="409"/>
                    <a:pt x="12037" y="257"/>
                  </a:cubicBezTo>
                  <a:cubicBezTo>
                    <a:pt x="11573" y="80"/>
                    <a:pt x="11138" y="0"/>
                    <a:pt x="10730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5" name="Google Shape;2215;p34"/>
            <p:cNvSpPr/>
            <p:nvPr/>
          </p:nvSpPr>
          <p:spPr>
            <a:xfrm>
              <a:off x="2613850" y="2873975"/>
              <a:ext cx="308225" cy="150025"/>
            </a:xfrm>
            <a:custGeom>
              <a:rect b="b" l="l" r="r" t="t"/>
              <a:pathLst>
                <a:path extrusionOk="0" h="6001" w="12329">
                  <a:moveTo>
                    <a:pt x="11537" y="0"/>
                  </a:moveTo>
                  <a:cubicBezTo>
                    <a:pt x="11349" y="0"/>
                    <a:pt x="11166" y="134"/>
                    <a:pt x="11234" y="374"/>
                  </a:cubicBezTo>
                  <a:cubicBezTo>
                    <a:pt x="11569" y="1590"/>
                    <a:pt x="11660" y="2988"/>
                    <a:pt x="10414" y="3717"/>
                  </a:cubicBezTo>
                  <a:cubicBezTo>
                    <a:pt x="9860" y="4050"/>
                    <a:pt x="9218" y="4161"/>
                    <a:pt x="8556" y="4161"/>
                  </a:cubicBezTo>
                  <a:cubicBezTo>
                    <a:pt x="7766" y="4161"/>
                    <a:pt x="6947" y="4002"/>
                    <a:pt x="6219" y="3869"/>
                  </a:cubicBezTo>
                  <a:cubicBezTo>
                    <a:pt x="5536" y="3756"/>
                    <a:pt x="4864" y="3606"/>
                    <a:pt x="4198" y="3606"/>
                  </a:cubicBezTo>
                  <a:cubicBezTo>
                    <a:pt x="3796" y="3606"/>
                    <a:pt x="3397" y="3660"/>
                    <a:pt x="2997" y="3809"/>
                  </a:cubicBezTo>
                  <a:cubicBezTo>
                    <a:pt x="2024" y="4143"/>
                    <a:pt x="1295" y="4964"/>
                    <a:pt x="292" y="5389"/>
                  </a:cubicBezTo>
                  <a:cubicBezTo>
                    <a:pt x="0" y="5522"/>
                    <a:pt x="171" y="6001"/>
                    <a:pt x="461" y="6001"/>
                  </a:cubicBezTo>
                  <a:cubicBezTo>
                    <a:pt x="504" y="6001"/>
                    <a:pt x="549" y="5990"/>
                    <a:pt x="596" y="5967"/>
                  </a:cubicBezTo>
                  <a:cubicBezTo>
                    <a:pt x="1721" y="5511"/>
                    <a:pt x="2572" y="4477"/>
                    <a:pt x="3787" y="4265"/>
                  </a:cubicBezTo>
                  <a:cubicBezTo>
                    <a:pt x="3934" y="4239"/>
                    <a:pt x="4085" y="4228"/>
                    <a:pt x="4237" y="4228"/>
                  </a:cubicBezTo>
                  <a:cubicBezTo>
                    <a:pt x="4812" y="4228"/>
                    <a:pt x="5411" y="4381"/>
                    <a:pt x="5915" y="4477"/>
                  </a:cubicBezTo>
                  <a:cubicBezTo>
                    <a:pt x="6675" y="4629"/>
                    <a:pt x="7496" y="4781"/>
                    <a:pt x="8286" y="4812"/>
                  </a:cubicBezTo>
                  <a:cubicBezTo>
                    <a:pt x="8419" y="4822"/>
                    <a:pt x="8552" y="4827"/>
                    <a:pt x="8685" y="4827"/>
                  </a:cubicBezTo>
                  <a:cubicBezTo>
                    <a:pt x="9739" y="4827"/>
                    <a:pt x="10779" y="4497"/>
                    <a:pt x="11508" y="3687"/>
                  </a:cubicBezTo>
                  <a:cubicBezTo>
                    <a:pt x="12329" y="2775"/>
                    <a:pt x="12207" y="1316"/>
                    <a:pt x="11873" y="252"/>
                  </a:cubicBezTo>
                  <a:cubicBezTo>
                    <a:pt x="11833" y="80"/>
                    <a:pt x="11683" y="0"/>
                    <a:pt x="11537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6" name="Google Shape;2216;p34"/>
            <p:cNvSpPr/>
            <p:nvPr/>
          </p:nvSpPr>
          <p:spPr>
            <a:xfrm>
              <a:off x="2379500" y="2986150"/>
              <a:ext cx="157300" cy="194700"/>
            </a:xfrm>
            <a:custGeom>
              <a:rect b="b" l="l" r="r" t="t"/>
              <a:pathLst>
                <a:path extrusionOk="0" h="7788" w="6292">
                  <a:moveTo>
                    <a:pt x="4255" y="1510"/>
                  </a:moveTo>
                  <a:lnTo>
                    <a:pt x="4255" y="1510"/>
                  </a:lnTo>
                  <a:cubicBezTo>
                    <a:pt x="3222" y="2848"/>
                    <a:pt x="2614" y="4276"/>
                    <a:pt x="2128" y="5462"/>
                  </a:cubicBezTo>
                  <a:cubicBezTo>
                    <a:pt x="1828" y="6180"/>
                    <a:pt x="1411" y="7134"/>
                    <a:pt x="1166" y="7134"/>
                  </a:cubicBezTo>
                  <a:cubicBezTo>
                    <a:pt x="1163" y="7134"/>
                    <a:pt x="1159" y="7134"/>
                    <a:pt x="1155" y="7133"/>
                  </a:cubicBezTo>
                  <a:cubicBezTo>
                    <a:pt x="1125" y="7103"/>
                    <a:pt x="1125" y="7103"/>
                    <a:pt x="1094" y="7103"/>
                  </a:cubicBezTo>
                  <a:cubicBezTo>
                    <a:pt x="942" y="7012"/>
                    <a:pt x="851" y="6951"/>
                    <a:pt x="790" y="6799"/>
                  </a:cubicBezTo>
                  <a:cubicBezTo>
                    <a:pt x="608" y="6069"/>
                    <a:pt x="1125" y="4671"/>
                    <a:pt x="2067" y="3364"/>
                  </a:cubicBezTo>
                  <a:cubicBezTo>
                    <a:pt x="2675" y="2574"/>
                    <a:pt x="3526" y="1966"/>
                    <a:pt x="4255" y="1510"/>
                  </a:cubicBezTo>
                  <a:close/>
                  <a:moveTo>
                    <a:pt x="5936" y="1"/>
                  </a:moveTo>
                  <a:cubicBezTo>
                    <a:pt x="5898" y="1"/>
                    <a:pt x="5866" y="16"/>
                    <a:pt x="5866" y="51"/>
                  </a:cubicBezTo>
                  <a:cubicBezTo>
                    <a:pt x="5775" y="112"/>
                    <a:pt x="3131" y="1024"/>
                    <a:pt x="1672" y="3000"/>
                  </a:cubicBezTo>
                  <a:cubicBezTo>
                    <a:pt x="517" y="4519"/>
                    <a:pt x="0" y="6069"/>
                    <a:pt x="243" y="6981"/>
                  </a:cubicBezTo>
                  <a:cubicBezTo>
                    <a:pt x="365" y="7407"/>
                    <a:pt x="669" y="7650"/>
                    <a:pt x="1094" y="7772"/>
                  </a:cubicBezTo>
                  <a:cubicBezTo>
                    <a:pt x="1148" y="7782"/>
                    <a:pt x="1201" y="7788"/>
                    <a:pt x="1252" y="7788"/>
                  </a:cubicBezTo>
                  <a:cubicBezTo>
                    <a:pt x="1915" y="7788"/>
                    <a:pt x="2317" y="6888"/>
                    <a:pt x="2796" y="5674"/>
                  </a:cubicBezTo>
                  <a:cubicBezTo>
                    <a:pt x="3435" y="4124"/>
                    <a:pt x="4316" y="1996"/>
                    <a:pt x="6140" y="598"/>
                  </a:cubicBezTo>
                  <a:cubicBezTo>
                    <a:pt x="6262" y="477"/>
                    <a:pt x="6292" y="325"/>
                    <a:pt x="6231" y="173"/>
                  </a:cubicBezTo>
                  <a:cubicBezTo>
                    <a:pt x="6170" y="112"/>
                    <a:pt x="6110" y="82"/>
                    <a:pt x="6018" y="21"/>
                  </a:cubicBezTo>
                  <a:cubicBezTo>
                    <a:pt x="5993" y="8"/>
                    <a:pt x="5963" y="1"/>
                    <a:pt x="5936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7" name="Google Shape;2217;p34"/>
            <p:cNvSpPr/>
            <p:nvPr/>
          </p:nvSpPr>
          <p:spPr>
            <a:xfrm>
              <a:off x="2317175" y="2996425"/>
              <a:ext cx="125400" cy="71050"/>
            </a:xfrm>
            <a:custGeom>
              <a:rect b="b" l="l" r="r" t="t"/>
              <a:pathLst>
                <a:path extrusionOk="0" h="2842" w="5016">
                  <a:moveTo>
                    <a:pt x="1463" y="647"/>
                  </a:moveTo>
                  <a:cubicBezTo>
                    <a:pt x="1618" y="647"/>
                    <a:pt x="1806" y="682"/>
                    <a:pt x="2037" y="765"/>
                  </a:cubicBezTo>
                  <a:cubicBezTo>
                    <a:pt x="2706" y="1038"/>
                    <a:pt x="3435" y="1646"/>
                    <a:pt x="3922" y="2041"/>
                  </a:cubicBezTo>
                  <a:cubicBezTo>
                    <a:pt x="3516" y="2106"/>
                    <a:pt x="2962" y="2171"/>
                    <a:pt x="2418" y="2171"/>
                  </a:cubicBezTo>
                  <a:cubicBezTo>
                    <a:pt x="1945" y="2171"/>
                    <a:pt x="1479" y="2122"/>
                    <a:pt x="1125" y="1981"/>
                  </a:cubicBezTo>
                  <a:cubicBezTo>
                    <a:pt x="913" y="1889"/>
                    <a:pt x="761" y="1798"/>
                    <a:pt x="730" y="1677"/>
                  </a:cubicBezTo>
                  <a:cubicBezTo>
                    <a:pt x="639" y="1555"/>
                    <a:pt x="700" y="1403"/>
                    <a:pt x="761" y="1190"/>
                  </a:cubicBezTo>
                  <a:cubicBezTo>
                    <a:pt x="871" y="902"/>
                    <a:pt x="1047" y="647"/>
                    <a:pt x="1463" y="647"/>
                  </a:cubicBezTo>
                  <a:close/>
                  <a:moveTo>
                    <a:pt x="1448" y="1"/>
                  </a:moveTo>
                  <a:cubicBezTo>
                    <a:pt x="665" y="1"/>
                    <a:pt x="317" y="547"/>
                    <a:pt x="153" y="947"/>
                  </a:cubicBezTo>
                  <a:cubicBezTo>
                    <a:pt x="1" y="1342"/>
                    <a:pt x="1" y="1677"/>
                    <a:pt x="122" y="1981"/>
                  </a:cubicBezTo>
                  <a:cubicBezTo>
                    <a:pt x="244" y="2254"/>
                    <a:pt x="517" y="2467"/>
                    <a:pt x="882" y="2619"/>
                  </a:cubicBezTo>
                  <a:cubicBezTo>
                    <a:pt x="1332" y="2786"/>
                    <a:pt x="1914" y="2842"/>
                    <a:pt x="2489" y="2842"/>
                  </a:cubicBezTo>
                  <a:cubicBezTo>
                    <a:pt x="3585" y="2842"/>
                    <a:pt x="4652" y="2639"/>
                    <a:pt x="4712" y="2619"/>
                  </a:cubicBezTo>
                  <a:cubicBezTo>
                    <a:pt x="4834" y="2589"/>
                    <a:pt x="4955" y="2497"/>
                    <a:pt x="4986" y="2406"/>
                  </a:cubicBezTo>
                  <a:cubicBezTo>
                    <a:pt x="5016" y="2285"/>
                    <a:pt x="4986" y="2133"/>
                    <a:pt x="4925" y="2041"/>
                  </a:cubicBezTo>
                  <a:cubicBezTo>
                    <a:pt x="4834" y="1981"/>
                    <a:pt x="3496" y="613"/>
                    <a:pt x="2250" y="157"/>
                  </a:cubicBezTo>
                  <a:cubicBezTo>
                    <a:pt x="1941" y="47"/>
                    <a:pt x="1676" y="1"/>
                    <a:pt x="1448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18" name="Google Shape;2218;p34"/>
          <p:cNvSpPr/>
          <p:nvPr/>
        </p:nvSpPr>
        <p:spPr>
          <a:xfrm>
            <a:off x="6138925" y="3946450"/>
            <a:ext cx="568425" cy="517825"/>
          </a:xfrm>
          <a:custGeom>
            <a:rect b="b" l="l" r="r" t="t"/>
            <a:pathLst>
              <a:path extrusionOk="0" h="20713" w="22737">
                <a:moveTo>
                  <a:pt x="8510" y="637"/>
                </a:moveTo>
                <a:cubicBezTo>
                  <a:pt x="9285" y="637"/>
                  <a:pt x="10048" y="753"/>
                  <a:pt x="10760" y="920"/>
                </a:cubicBezTo>
                <a:cubicBezTo>
                  <a:pt x="8329" y="1710"/>
                  <a:pt x="3192" y="4294"/>
                  <a:pt x="2858" y="12045"/>
                </a:cubicBezTo>
                <a:cubicBezTo>
                  <a:pt x="699" y="9309"/>
                  <a:pt x="882" y="6756"/>
                  <a:pt x="3466" y="3230"/>
                </a:cubicBezTo>
                <a:cubicBezTo>
                  <a:pt x="4903" y="1242"/>
                  <a:pt x="6738" y="637"/>
                  <a:pt x="8510" y="637"/>
                </a:cubicBezTo>
                <a:close/>
                <a:moveTo>
                  <a:pt x="12007" y="1285"/>
                </a:moveTo>
                <a:cubicBezTo>
                  <a:pt x="12371" y="1345"/>
                  <a:pt x="12675" y="1437"/>
                  <a:pt x="12919" y="1528"/>
                </a:cubicBezTo>
                <a:cubicBezTo>
                  <a:pt x="13162" y="1589"/>
                  <a:pt x="13344" y="1649"/>
                  <a:pt x="13526" y="1710"/>
                </a:cubicBezTo>
                <a:cubicBezTo>
                  <a:pt x="13618" y="1741"/>
                  <a:pt x="13739" y="1741"/>
                  <a:pt x="13800" y="1801"/>
                </a:cubicBezTo>
                <a:cubicBezTo>
                  <a:pt x="7174" y="5054"/>
                  <a:pt x="5624" y="10829"/>
                  <a:pt x="4742" y="14659"/>
                </a:cubicBezTo>
                <a:cubicBezTo>
                  <a:pt x="4499" y="14142"/>
                  <a:pt x="4073" y="13534"/>
                  <a:pt x="3466" y="12835"/>
                </a:cubicBezTo>
                <a:cubicBezTo>
                  <a:pt x="3496" y="2956"/>
                  <a:pt x="11186" y="1437"/>
                  <a:pt x="12007" y="1285"/>
                </a:cubicBezTo>
                <a:close/>
                <a:moveTo>
                  <a:pt x="18179" y="995"/>
                </a:moveTo>
                <a:cubicBezTo>
                  <a:pt x="18338" y="995"/>
                  <a:pt x="18479" y="1026"/>
                  <a:pt x="18603" y="1102"/>
                </a:cubicBezTo>
                <a:lnTo>
                  <a:pt x="18694" y="1224"/>
                </a:lnTo>
                <a:cubicBezTo>
                  <a:pt x="19059" y="1558"/>
                  <a:pt x="18967" y="1771"/>
                  <a:pt x="18785" y="2348"/>
                </a:cubicBezTo>
                <a:cubicBezTo>
                  <a:pt x="18603" y="2896"/>
                  <a:pt x="18359" y="3595"/>
                  <a:pt x="18511" y="4719"/>
                </a:cubicBezTo>
                <a:cubicBezTo>
                  <a:pt x="18481" y="4932"/>
                  <a:pt x="18451" y="5206"/>
                  <a:pt x="18451" y="5479"/>
                </a:cubicBezTo>
                <a:cubicBezTo>
                  <a:pt x="18055" y="8762"/>
                  <a:pt x="17569" y="13291"/>
                  <a:pt x="9241" y="18306"/>
                </a:cubicBezTo>
                <a:cubicBezTo>
                  <a:pt x="8922" y="18276"/>
                  <a:pt x="8610" y="18268"/>
                  <a:pt x="8314" y="18268"/>
                </a:cubicBezTo>
                <a:cubicBezTo>
                  <a:pt x="8017" y="18268"/>
                  <a:pt x="7736" y="18276"/>
                  <a:pt x="7478" y="18276"/>
                </a:cubicBezTo>
                <a:cubicBezTo>
                  <a:pt x="7311" y="18284"/>
                  <a:pt x="7151" y="18290"/>
                  <a:pt x="6997" y="18290"/>
                </a:cubicBezTo>
                <a:cubicBezTo>
                  <a:pt x="6564" y="18290"/>
                  <a:pt x="6189" y="18243"/>
                  <a:pt x="5897" y="18063"/>
                </a:cubicBezTo>
                <a:cubicBezTo>
                  <a:pt x="5867" y="18002"/>
                  <a:pt x="5836" y="18002"/>
                  <a:pt x="5836" y="17972"/>
                </a:cubicBezTo>
                <a:cubicBezTo>
                  <a:pt x="5532" y="17698"/>
                  <a:pt x="5472" y="17455"/>
                  <a:pt x="5411" y="16847"/>
                </a:cubicBezTo>
                <a:cubicBezTo>
                  <a:pt x="5380" y="16543"/>
                  <a:pt x="5320" y="16178"/>
                  <a:pt x="5228" y="15783"/>
                </a:cubicBezTo>
                <a:lnTo>
                  <a:pt x="5320" y="15358"/>
                </a:lnTo>
                <a:cubicBezTo>
                  <a:pt x="6232" y="11224"/>
                  <a:pt x="7660" y="4902"/>
                  <a:pt x="15472" y="1741"/>
                </a:cubicBezTo>
                <a:cubicBezTo>
                  <a:pt x="15958" y="1619"/>
                  <a:pt x="16475" y="1497"/>
                  <a:pt x="16870" y="1315"/>
                </a:cubicBezTo>
                <a:cubicBezTo>
                  <a:pt x="17393" y="1148"/>
                  <a:pt x="17829" y="995"/>
                  <a:pt x="18179" y="995"/>
                </a:cubicBezTo>
                <a:close/>
                <a:moveTo>
                  <a:pt x="18967" y="6421"/>
                </a:moveTo>
                <a:lnTo>
                  <a:pt x="19423" y="7576"/>
                </a:lnTo>
                <a:cubicBezTo>
                  <a:pt x="19727" y="8276"/>
                  <a:pt x="20031" y="9035"/>
                  <a:pt x="20305" y="9856"/>
                </a:cubicBezTo>
                <a:cubicBezTo>
                  <a:pt x="20305" y="10494"/>
                  <a:pt x="19940" y="17060"/>
                  <a:pt x="11946" y="19583"/>
                </a:cubicBezTo>
                <a:cubicBezTo>
                  <a:pt x="11368" y="19340"/>
                  <a:pt x="10852" y="19066"/>
                  <a:pt x="10335" y="18762"/>
                </a:cubicBezTo>
                <a:cubicBezTo>
                  <a:pt x="10213" y="18701"/>
                  <a:pt x="10153" y="18671"/>
                  <a:pt x="10031" y="18610"/>
                </a:cubicBezTo>
                <a:cubicBezTo>
                  <a:pt x="17508" y="13960"/>
                  <a:pt x="18542" y="9704"/>
                  <a:pt x="18967" y="6421"/>
                </a:cubicBezTo>
                <a:close/>
                <a:moveTo>
                  <a:pt x="20669" y="11558"/>
                </a:moveTo>
                <a:lnTo>
                  <a:pt x="20669" y="11558"/>
                </a:lnTo>
                <a:cubicBezTo>
                  <a:pt x="20973" y="13382"/>
                  <a:pt x="20761" y="15327"/>
                  <a:pt x="19119" y="17364"/>
                </a:cubicBezTo>
                <a:cubicBezTo>
                  <a:pt x="17490" y="19394"/>
                  <a:pt x="15824" y="20068"/>
                  <a:pt x="14293" y="20068"/>
                </a:cubicBezTo>
                <a:cubicBezTo>
                  <a:pt x="13853" y="20068"/>
                  <a:pt x="13424" y="20012"/>
                  <a:pt x="13010" y="19917"/>
                </a:cubicBezTo>
                <a:cubicBezTo>
                  <a:pt x="18451" y="17850"/>
                  <a:pt x="20153" y="13838"/>
                  <a:pt x="20669" y="11558"/>
                </a:cubicBezTo>
                <a:close/>
                <a:moveTo>
                  <a:pt x="8504" y="0"/>
                </a:moveTo>
                <a:cubicBezTo>
                  <a:pt x="6566" y="0"/>
                  <a:pt x="4544" y="641"/>
                  <a:pt x="2979" y="2835"/>
                </a:cubicBezTo>
                <a:cubicBezTo>
                  <a:pt x="0" y="6938"/>
                  <a:pt x="0" y="9947"/>
                  <a:pt x="2979" y="13169"/>
                </a:cubicBezTo>
                <a:cubicBezTo>
                  <a:pt x="4529" y="14902"/>
                  <a:pt x="4681" y="16057"/>
                  <a:pt x="4773" y="16938"/>
                </a:cubicBezTo>
                <a:cubicBezTo>
                  <a:pt x="4833" y="17546"/>
                  <a:pt x="4924" y="18124"/>
                  <a:pt x="5411" y="18549"/>
                </a:cubicBezTo>
                <a:cubicBezTo>
                  <a:pt x="5441" y="18580"/>
                  <a:pt x="5532" y="18610"/>
                  <a:pt x="5563" y="18640"/>
                </a:cubicBezTo>
                <a:cubicBezTo>
                  <a:pt x="5954" y="18908"/>
                  <a:pt x="6387" y="18980"/>
                  <a:pt x="6862" y="18980"/>
                </a:cubicBezTo>
                <a:cubicBezTo>
                  <a:pt x="7088" y="18980"/>
                  <a:pt x="7324" y="18964"/>
                  <a:pt x="7569" y="18944"/>
                </a:cubicBezTo>
                <a:cubicBezTo>
                  <a:pt x="7761" y="18937"/>
                  <a:pt x="7956" y="18930"/>
                  <a:pt x="8154" y="18930"/>
                </a:cubicBezTo>
                <a:cubicBezTo>
                  <a:pt x="8774" y="18930"/>
                  <a:pt x="9424" y="19002"/>
                  <a:pt x="10092" y="19370"/>
                </a:cubicBezTo>
                <a:cubicBezTo>
                  <a:pt x="10844" y="19795"/>
                  <a:pt x="12441" y="20713"/>
                  <a:pt x="14362" y="20713"/>
                </a:cubicBezTo>
                <a:cubicBezTo>
                  <a:pt x="16011" y="20713"/>
                  <a:pt x="17899" y="20036"/>
                  <a:pt x="19697" y="17789"/>
                </a:cubicBezTo>
                <a:cubicBezTo>
                  <a:pt x="22736" y="13868"/>
                  <a:pt x="21247" y="10251"/>
                  <a:pt x="20031" y="7333"/>
                </a:cubicBezTo>
                <a:cubicBezTo>
                  <a:pt x="19818" y="6756"/>
                  <a:pt x="19575" y="6269"/>
                  <a:pt x="19423" y="5783"/>
                </a:cubicBezTo>
                <a:cubicBezTo>
                  <a:pt x="18846" y="4172"/>
                  <a:pt x="19150" y="3321"/>
                  <a:pt x="19393" y="2622"/>
                </a:cubicBezTo>
                <a:cubicBezTo>
                  <a:pt x="19575" y="2014"/>
                  <a:pt x="19758" y="1437"/>
                  <a:pt x="19150" y="798"/>
                </a:cubicBezTo>
                <a:cubicBezTo>
                  <a:pt x="19089" y="737"/>
                  <a:pt x="18998" y="646"/>
                  <a:pt x="18937" y="616"/>
                </a:cubicBezTo>
                <a:cubicBezTo>
                  <a:pt x="18702" y="448"/>
                  <a:pt x="18443" y="383"/>
                  <a:pt x="18167" y="383"/>
                </a:cubicBezTo>
                <a:cubicBezTo>
                  <a:pt x="17691" y="383"/>
                  <a:pt x="17165" y="576"/>
                  <a:pt x="16627" y="768"/>
                </a:cubicBezTo>
                <a:cubicBezTo>
                  <a:pt x="15991" y="987"/>
                  <a:pt x="15292" y="1222"/>
                  <a:pt x="14576" y="1222"/>
                </a:cubicBezTo>
                <a:cubicBezTo>
                  <a:pt x="14299" y="1222"/>
                  <a:pt x="14019" y="1187"/>
                  <a:pt x="13739" y="1102"/>
                </a:cubicBezTo>
                <a:cubicBezTo>
                  <a:pt x="13526" y="1072"/>
                  <a:pt x="13344" y="981"/>
                  <a:pt x="13162" y="920"/>
                </a:cubicBezTo>
                <a:cubicBezTo>
                  <a:pt x="12858" y="829"/>
                  <a:pt x="12554" y="707"/>
                  <a:pt x="12219" y="616"/>
                </a:cubicBezTo>
                <a:cubicBezTo>
                  <a:pt x="11140" y="306"/>
                  <a:pt x="9842" y="0"/>
                  <a:pt x="8504" y="0"/>
                </a:cubicBezTo>
                <a:close/>
              </a:path>
            </a:pathLst>
          </a:cu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9" name="Google Shape;2219;p34"/>
          <p:cNvGrpSpPr/>
          <p:nvPr/>
        </p:nvGrpSpPr>
        <p:grpSpPr>
          <a:xfrm>
            <a:off x="8139213" y="1639500"/>
            <a:ext cx="775875" cy="520750"/>
            <a:chOff x="6587025" y="4699175"/>
            <a:chExt cx="775875" cy="520750"/>
          </a:xfrm>
        </p:grpSpPr>
        <p:sp>
          <p:nvSpPr>
            <p:cNvPr id="2220" name="Google Shape;2220;p34"/>
            <p:cNvSpPr/>
            <p:nvPr/>
          </p:nvSpPr>
          <p:spPr>
            <a:xfrm>
              <a:off x="6587025" y="4699175"/>
              <a:ext cx="775875" cy="520750"/>
            </a:xfrm>
            <a:custGeom>
              <a:rect b="b" l="l" r="r" t="t"/>
              <a:pathLst>
                <a:path extrusionOk="0" h="20830" w="31035">
                  <a:moveTo>
                    <a:pt x="3274" y="706"/>
                  </a:moveTo>
                  <a:cubicBezTo>
                    <a:pt x="3307" y="706"/>
                    <a:pt x="3340" y="708"/>
                    <a:pt x="3374" y="710"/>
                  </a:cubicBezTo>
                  <a:cubicBezTo>
                    <a:pt x="3496" y="710"/>
                    <a:pt x="3830" y="741"/>
                    <a:pt x="3860" y="771"/>
                  </a:cubicBezTo>
                  <a:cubicBezTo>
                    <a:pt x="3921" y="802"/>
                    <a:pt x="3952" y="954"/>
                    <a:pt x="3952" y="1075"/>
                  </a:cubicBezTo>
                  <a:cubicBezTo>
                    <a:pt x="4043" y="1379"/>
                    <a:pt x="4134" y="1835"/>
                    <a:pt x="4438" y="2534"/>
                  </a:cubicBezTo>
                  <a:cubicBezTo>
                    <a:pt x="4278" y="2466"/>
                    <a:pt x="4085" y="2432"/>
                    <a:pt x="3857" y="2432"/>
                  </a:cubicBezTo>
                  <a:cubicBezTo>
                    <a:pt x="3781" y="2432"/>
                    <a:pt x="3701" y="2435"/>
                    <a:pt x="3617" y="2443"/>
                  </a:cubicBezTo>
                  <a:cubicBezTo>
                    <a:pt x="2857" y="2473"/>
                    <a:pt x="2037" y="2899"/>
                    <a:pt x="1338" y="3689"/>
                  </a:cubicBezTo>
                  <a:cubicBezTo>
                    <a:pt x="1398" y="3324"/>
                    <a:pt x="1459" y="2990"/>
                    <a:pt x="1550" y="2717"/>
                  </a:cubicBezTo>
                  <a:cubicBezTo>
                    <a:pt x="1757" y="2097"/>
                    <a:pt x="2220" y="706"/>
                    <a:pt x="3274" y="706"/>
                  </a:cubicBezTo>
                  <a:close/>
                  <a:moveTo>
                    <a:pt x="28937" y="14290"/>
                  </a:moveTo>
                  <a:cubicBezTo>
                    <a:pt x="29689" y="14290"/>
                    <a:pt x="30289" y="14358"/>
                    <a:pt x="30335" y="14571"/>
                  </a:cubicBezTo>
                  <a:cubicBezTo>
                    <a:pt x="30365" y="14753"/>
                    <a:pt x="30365" y="14996"/>
                    <a:pt x="30274" y="15209"/>
                  </a:cubicBezTo>
                  <a:cubicBezTo>
                    <a:pt x="30031" y="16151"/>
                    <a:pt x="28998" y="17154"/>
                    <a:pt x="27478" y="17975"/>
                  </a:cubicBezTo>
                  <a:cubicBezTo>
                    <a:pt x="27751" y="17185"/>
                    <a:pt x="27782" y="16455"/>
                    <a:pt x="27539" y="15787"/>
                  </a:cubicBezTo>
                  <a:cubicBezTo>
                    <a:pt x="27356" y="15179"/>
                    <a:pt x="26991" y="14723"/>
                    <a:pt x="26627" y="14419"/>
                  </a:cubicBezTo>
                  <a:cubicBezTo>
                    <a:pt x="27280" y="14358"/>
                    <a:pt x="28185" y="14290"/>
                    <a:pt x="28937" y="14290"/>
                  </a:cubicBezTo>
                  <a:close/>
                  <a:moveTo>
                    <a:pt x="3725" y="3080"/>
                  </a:moveTo>
                  <a:cubicBezTo>
                    <a:pt x="4440" y="3080"/>
                    <a:pt x="4896" y="3478"/>
                    <a:pt x="4955" y="3507"/>
                  </a:cubicBezTo>
                  <a:cubicBezTo>
                    <a:pt x="5441" y="4419"/>
                    <a:pt x="6231" y="5635"/>
                    <a:pt x="7447" y="7185"/>
                  </a:cubicBezTo>
                  <a:cubicBezTo>
                    <a:pt x="12331" y="13493"/>
                    <a:pt x="21942" y="14547"/>
                    <a:pt x="24366" y="14547"/>
                  </a:cubicBezTo>
                  <a:cubicBezTo>
                    <a:pt x="24476" y="14547"/>
                    <a:pt x="24572" y="14544"/>
                    <a:pt x="24651" y="14540"/>
                  </a:cubicBezTo>
                  <a:cubicBezTo>
                    <a:pt x="24925" y="14540"/>
                    <a:pt x="25259" y="14480"/>
                    <a:pt x="25624" y="14449"/>
                  </a:cubicBezTo>
                  <a:cubicBezTo>
                    <a:pt x="25836" y="14571"/>
                    <a:pt x="26627" y="15057"/>
                    <a:pt x="26900" y="15939"/>
                  </a:cubicBezTo>
                  <a:cubicBezTo>
                    <a:pt x="27143" y="16638"/>
                    <a:pt x="27022" y="17458"/>
                    <a:pt x="26566" y="18370"/>
                  </a:cubicBezTo>
                  <a:cubicBezTo>
                    <a:pt x="25988" y="18613"/>
                    <a:pt x="25381" y="18857"/>
                    <a:pt x="24712" y="19069"/>
                  </a:cubicBezTo>
                  <a:cubicBezTo>
                    <a:pt x="22782" y="19736"/>
                    <a:pt x="20491" y="20155"/>
                    <a:pt x="18071" y="20155"/>
                  </a:cubicBezTo>
                  <a:cubicBezTo>
                    <a:pt x="14203" y="20155"/>
                    <a:pt x="10003" y="19085"/>
                    <a:pt x="6414" y="16243"/>
                  </a:cubicBezTo>
                  <a:cubicBezTo>
                    <a:pt x="2523" y="13112"/>
                    <a:pt x="1186" y="8218"/>
                    <a:pt x="1246" y="4783"/>
                  </a:cubicBezTo>
                  <a:cubicBezTo>
                    <a:pt x="1246" y="4783"/>
                    <a:pt x="1307" y="4783"/>
                    <a:pt x="1307" y="4753"/>
                  </a:cubicBezTo>
                  <a:cubicBezTo>
                    <a:pt x="2097" y="3720"/>
                    <a:pt x="2888" y="3173"/>
                    <a:pt x="3648" y="3081"/>
                  </a:cubicBezTo>
                  <a:cubicBezTo>
                    <a:pt x="3674" y="3080"/>
                    <a:pt x="3700" y="3080"/>
                    <a:pt x="3725" y="3080"/>
                  </a:cubicBezTo>
                  <a:close/>
                  <a:moveTo>
                    <a:pt x="3232" y="1"/>
                  </a:moveTo>
                  <a:cubicBezTo>
                    <a:pt x="2173" y="1"/>
                    <a:pt x="1341" y="904"/>
                    <a:pt x="912" y="2534"/>
                  </a:cubicBezTo>
                  <a:cubicBezTo>
                    <a:pt x="0" y="5878"/>
                    <a:pt x="1003" y="12717"/>
                    <a:pt x="6018" y="16729"/>
                  </a:cubicBezTo>
                  <a:cubicBezTo>
                    <a:pt x="9732" y="19726"/>
                    <a:pt x="14111" y="20829"/>
                    <a:pt x="18142" y="20829"/>
                  </a:cubicBezTo>
                  <a:cubicBezTo>
                    <a:pt x="20611" y="20829"/>
                    <a:pt x="22950" y="20415"/>
                    <a:pt x="24925" y="19769"/>
                  </a:cubicBezTo>
                  <a:cubicBezTo>
                    <a:pt x="28207" y="18705"/>
                    <a:pt x="30487" y="17033"/>
                    <a:pt x="30943" y="15361"/>
                  </a:cubicBezTo>
                  <a:cubicBezTo>
                    <a:pt x="31004" y="15057"/>
                    <a:pt x="31034" y="14723"/>
                    <a:pt x="30973" y="14419"/>
                  </a:cubicBezTo>
                  <a:cubicBezTo>
                    <a:pt x="30880" y="13800"/>
                    <a:pt x="30103" y="13598"/>
                    <a:pt x="28844" y="13598"/>
                  </a:cubicBezTo>
                  <a:cubicBezTo>
                    <a:pt x="28063" y="13598"/>
                    <a:pt x="27095" y="13676"/>
                    <a:pt x="25988" y="13781"/>
                  </a:cubicBezTo>
                  <a:cubicBezTo>
                    <a:pt x="25502" y="13811"/>
                    <a:pt x="25016" y="13841"/>
                    <a:pt x="24621" y="13872"/>
                  </a:cubicBezTo>
                  <a:cubicBezTo>
                    <a:pt x="24525" y="13878"/>
                    <a:pt x="24406" y="13882"/>
                    <a:pt x="24264" y="13882"/>
                  </a:cubicBezTo>
                  <a:cubicBezTo>
                    <a:pt x="21793" y="13882"/>
                    <a:pt x="12623" y="12770"/>
                    <a:pt x="7994" y="6790"/>
                  </a:cubicBezTo>
                  <a:cubicBezTo>
                    <a:pt x="5137" y="3142"/>
                    <a:pt x="4742" y="1531"/>
                    <a:pt x="4590" y="893"/>
                  </a:cubicBezTo>
                  <a:cubicBezTo>
                    <a:pt x="4438" y="194"/>
                    <a:pt x="4256" y="103"/>
                    <a:pt x="3435" y="11"/>
                  </a:cubicBezTo>
                  <a:cubicBezTo>
                    <a:pt x="3366" y="4"/>
                    <a:pt x="3299" y="1"/>
                    <a:pt x="3232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1" name="Google Shape;2221;p34"/>
            <p:cNvSpPr/>
            <p:nvPr/>
          </p:nvSpPr>
          <p:spPr>
            <a:xfrm>
              <a:off x="6642475" y="4897775"/>
              <a:ext cx="572225" cy="268200"/>
            </a:xfrm>
            <a:custGeom>
              <a:rect b="b" l="l" r="r" t="t"/>
              <a:pathLst>
                <a:path extrusionOk="0" h="10728" w="22889">
                  <a:moveTo>
                    <a:pt x="670" y="1"/>
                  </a:moveTo>
                  <a:cubicBezTo>
                    <a:pt x="518" y="1"/>
                    <a:pt x="366" y="92"/>
                    <a:pt x="335" y="244"/>
                  </a:cubicBezTo>
                  <a:lnTo>
                    <a:pt x="335" y="274"/>
                  </a:lnTo>
                  <a:cubicBezTo>
                    <a:pt x="335" y="426"/>
                    <a:pt x="1" y="3952"/>
                    <a:pt x="6475" y="8207"/>
                  </a:cubicBezTo>
                  <a:cubicBezTo>
                    <a:pt x="9430" y="10186"/>
                    <a:pt x="12985" y="10728"/>
                    <a:pt x="16010" y="10728"/>
                  </a:cubicBezTo>
                  <a:cubicBezTo>
                    <a:pt x="19583" y="10728"/>
                    <a:pt x="22415" y="9973"/>
                    <a:pt x="22646" y="9940"/>
                  </a:cubicBezTo>
                  <a:cubicBezTo>
                    <a:pt x="22828" y="9879"/>
                    <a:pt x="22889" y="9697"/>
                    <a:pt x="22859" y="9514"/>
                  </a:cubicBezTo>
                  <a:cubicBezTo>
                    <a:pt x="22832" y="9355"/>
                    <a:pt x="22690" y="9266"/>
                    <a:pt x="22512" y="9266"/>
                  </a:cubicBezTo>
                  <a:cubicBezTo>
                    <a:pt x="22487" y="9266"/>
                    <a:pt x="22460" y="9267"/>
                    <a:pt x="22433" y="9271"/>
                  </a:cubicBezTo>
                  <a:cubicBezTo>
                    <a:pt x="22400" y="9305"/>
                    <a:pt x="19555" y="10064"/>
                    <a:pt x="15975" y="10064"/>
                  </a:cubicBezTo>
                  <a:cubicBezTo>
                    <a:pt x="13043" y="10064"/>
                    <a:pt x="9618" y="9555"/>
                    <a:pt x="6840" y="7721"/>
                  </a:cubicBezTo>
                  <a:cubicBezTo>
                    <a:pt x="761" y="3678"/>
                    <a:pt x="974" y="426"/>
                    <a:pt x="974" y="396"/>
                  </a:cubicBezTo>
                  <a:cubicBezTo>
                    <a:pt x="1004" y="183"/>
                    <a:pt x="852" y="31"/>
                    <a:pt x="670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2" name="Google Shape;2222;p34"/>
            <p:cNvSpPr/>
            <p:nvPr/>
          </p:nvSpPr>
          <p:spPr>
            <a:xfrm>
              <a:off x="6693400" y="4910550"/>
              <a:ext cx="215075" cy="186450"/>
            </a:xfrm>
            <a:custGeom>
              <a:rect b="b" l="l" r="r" t="t"/>
              <a:pathLst>
                <a:path extrusionOk="0" h="7458" w="8603">
                  <a:moveTo>
                    <a:pt x="392" y="0"/>
                  </a:moveTo>
                  <a:cubicBezTo>
                    <a:pt x="344" y="0"/>
                    <a:pt x="294" y="12"/>
                    <a:pt x="244" y="37"/>
                  </a:cubicBezTo>
                  <a:cubicBezTo>
                    <a:pt x="122" y="37"/>
                    <a:pt x="31" y="98"/>
                    <a:pt x="31" y="219"/>
                  </a:cubicBezTo>
                  <a:cubicBezTo>
                    <a:pt x="1" y="310"/>
                    <a:pt x="31" y="371"/>
                    <a:pt x="31" y="462"/>
                  </a:cubicBezTo>
                  <a:cubicBezTo>
                    <a:pt x="2463" y="5933"/>
                    <a:pt x="7903" y="7362"/>
                    <a:pt x="8147" y="7453"/>
                  </a:cubicBezTo>
                  <a:cubicBezTo>
                    <a:pt x="8166" y="7456"/>
                    <a:pt x="8184" y="7458"/>
                    <a:pt x="8203" y="7458"/>
                  </a:cubicBezTo>
                  <a:cubicBezTo>
                    <a:pt x="8360" y="7458"/>
                    <a:pt x="8487" y="7346"/>
                    <a:pt x="8542" y="7210"/>
                  </a:cubicBezTo>
                  <a:cubicBezTo>
                    <a:pt x="8602" y="7028"/>
                    <a:pt x="8481" y="6876"/>
                    <a:pt x="8329" y="6785"/>
                  </a:cubicBezTo>
                  <a:cubicBezTo>
                    <a:pt x="8299" y="6785"/>
                    <a:pt x="2979" y="5356"/>
                    <a:pt x="700" y="189"/>
                  </a:cubicBezTo>
                  <a:cubicBezTo>
                    <a:pt x="634" y="79"/>
                    <a:pt x="520" y="0"/>
                    <a:pt x="392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23" name="Google Shape;2223;p34"/>
          <p:cNvGrpSpPr/>
          <p:nvPr/>
        </p:nvGrpSpPr>
        <p:grpSpPr>
          <a:xfrm>
            <a:off x="8563325" y="1208350"/>
            <a:ext cx="354150" cy="394425"/>
            <a:chOff x="7037625" y="1519300"/>
            <a:chExt cx="354150" cy="394425"/>
          </a:xfrm>
        </p:grpSpPr>
        <p:sp>
          <p:nvSpPr>
            <p:cNvPr id="2224" name="Google Shape;2224;p34"/>
            <p:cNvSpPr/>
            <p:nvPr/>
          </p:nvSpPr>
          <p:spPr>
            <a:xfrm>
              <a:off x="7037625" y="1519300"/>
              <a:ext cx="354150" cy="394425"/>
            </a:xfrm>
            <a:custGeom>
              <a:rect b="b" l="l" r="r" t="t"/>
              <a:pathLst>
                <a:path extrusionOk="0" h="15777" w="14166">
                  <a:moveTo>
                    <a:pt x="1065" y="670"/>
                  </a:moveTo>
                  <a:cubicBezTo>
                    <a:pt x="1581" y="670"/>
                    <a:pt x="2280" y="2189"/>
                    <a:pt x="2767" y="3952"/>
                  </a:cubicBezTo>
                  <a:lnTo>
                    <a:pt x="2676" y="4013"/>
                  </a:lnTo>
                  <a:cubicBezTo>
                    <a:pt x="1703" y="3010"/>
                    <a:pt x="639" y="1794"/>
                    <a:pt x="669" y="1095"/>
                  </a:cubicBezTo>
                  <a:cubicBezTo>
                    <a:pt x="669" y="943"/>
                    <a:pt x="761" y="852"/>
                    <a:pt x="852" y="761"/>
                  </a:cubicBezTo>
                  <a:cubicBezTo>
                    <a:pt x="943" y="730"/>
                    <a:pt x="1004" y="670"/>
                    <a:pt x="1065" y="670"/>
                  </a:cubicBezTo>
                  <a:close/>
                  <a:moveTo>
                    <a:pt x="5685" y="3223"/>
                  </a:moveTo>
                  <a:cubicBezTo>
                    <a:pt x="5837" y="3253"/>
                    <a:pt x="6414" y="3436"/>
                    <a:pt x="6688" y="3800"/>
                  </a:cubicBezTo>
                  <a:cubicBezTo>
                    <a:pt x="6779" y="3983"/>
                    <a:pt x="6779" y="4256"/>
                    <a:pt x="6718" y="4560"/>
                  </a:cubicBezTo>
                  <a:cubicBezTo>
                    <a:pt x="6627" y="4834"/>
                    <a:pt x="6475" y="4986"/>
                    <a:pt x="6262" y="5047"/>
                  </a:cubicBezTo>
                  <a:cubicBezTo>
                    <a:pt x="6150" y="5084"/>
                    <a:pt x="6027" y="5100"/>
                    <a:pt x="5899" y="5100"/>
                  </a:cubicBezTo>
                  <a:cubicBezTo>
                    <a:pt x="5402" y="5100"/>
                    <a:pt x="4838" y="4863"/>
                    <a:pt x="4621" y="4743"/>
                  </a:cubicBezTo>
                  <a:cubicBezTo>
                    <a:pt x="4573" y="4723"/>
                    <a:pt x="4522" y="4713"/>
                    <a:pt x="4471" y="4713"/>
                  </a:cubicBezTo>
                  <a:cubicBezTo>
                    <a:pt x="4363" y="4713"/>
                    <a:pt x="4258" y="4760"/>
                    <a:pt x="4195" y="4864"/>
                  </a:cubicBezTo>
                  <a:cubicBezTo>
                    <a:pt x="4104" y="5016"/>
                    <a:pt x="4135" y="5199"/>
                    <a:pt x="4287" y="5320"/>
                  </a:cubicBezTo>
                  <a:cubicBezTo>
                    <a:pt x="4469" y="5502"/>
                    <a:pt x="4925" y="5958"/>
                    <a:pt x="4925" y="6262"/>
                  </a:cubicBezTo>
                  <a:cubicBezTo>
                    <a:pt x="4925" y="6354"/>
                    <a:pt x="4925" y="6414"/>
                    <a:pt x="4803" y="6506"/>
                  </a:cubicBezTo>
                  <a:cubicBezTo>
                    <a:pt x="4718" y="6580"/>
                    <a:pt x="4619" y="6611"/>
                    <a:pt x="4512" y="6611"/>
                  </a:cubicBezTo>
                  <a:cubicBezTo>
                    <a:pt x="4005" y="6611"/>
                    <a:pt x="3334" y="5923"/>
                    <a:pt x="3283" y="5898"/>
                  </a:cubicBezTo>
                  <a:cubicBezTo>
                    <a:pt x="3223" y="5817"/>
                    <a:pt x="3135" y="5776"/>
                    <a:pt x="3038" y="5776"/>
                  </a:cubicBezTo>
                  <a:cubicBezTo>
                    <a:pt x="2990" y="5776"/>
                    <a:pt x="2939" y="5786"/>
                    <a:pt x="2888" y="5806"/>
                  </a:cubicBezTo>
                  <a:cubicBezTo>
                    <a:pt x="2736" y="5898"/>
                    <a:pt x="2676" y="6050"/>
                    <a:pt x="2736" y="6202"/>
                  </a:cubicBezTo>
                  <a:cubicBezTo>
                    <a:pt x="2919" y="6749"/>
                    <a:pt x="3101" y="8086"/>
                    <a:pt x="2524" y="8329"/>
                  </a:cubicBezTo>
                  <a:cubicBezTo>
                    <a:pt x="2493" y="8344"/>
                    <a:pt x="2455" y="8352"/>
                    <a:pt x="2421" y="8352"/>
                  </a:cubicBezTo>
                  <a:cubicBezTo>
                    <a:pt x="2387" y="8352"/>
                    <a:pt x="2356" y="8344"/>
                    <a:pt x="2341" y="8329"/>
                  </a:cubicBezTo>
                  <a:cubicBezTo>
                    <a:pt x="2007" y="8117"/>
                    <a:pt x="1673" y="7296"/>
                    <a:pt x="1460" y="6688"/>
                  </a:cubicBezTo>
                  <a:cubicBezTo>
                    <a:pt x="1733" y="6080"/>
                    <a:pt x="2189" y="5472"/>
                    <a:pt x="2767" y="4864"/>
                  </a:cubicBezTo>
                  <a:cubicBezTo>
                    <a:pt x="2949" y="5107"/>
                    <a:pt x="3101" y="5259"/>
                    <a:pt x="3192" y="5290"/>
                  </a:cubicBezTo>
                  <a:cubicBezTo>
                    <a:pt x="3253" y="5320"/>
                    <a:pt x="3344" y="5351"/>
                    <a:pt x="3405" y="5351"/>
                  </a:cubicBezTo>
                  <a:cubicBezTo>
                    <a:pt x="3587" y="5351"/>
                    <a:pt x="3739" y="5199"/>
                    <a:pt x="3739" y="5016"/>
                  </a:cubicBezTo>
                  <a:cubicBezTo>
                    <a:pt x="3739" y="4986"/>
                    <a:pt x="3739" y="4955"/>
                    <a:pt x="3709" y="4895"/>
                  </a:cubicBezTo>
                  <a:cubicBezTo>
                    <a:pt x="3679" y="4712"/>
                    <a:pt x="3587" y="4439"/>
                    <a:pt x="3527" y="4135"/>
                  </a:cubicBezTo>
                  <a:cubicBezTo>
                    <a:pt x="4256" y="3618"/>
                    <a:pt x="4955" y="3314"/>
                    <a:pt x="5685" y="3223"/>
                  </a:cubicBezTo>
                  <a:close/>
                  <a:moveTo>
                    <a:pt x="7174" y="3344"/>
                  </a:moveTo>
                  <a:lnTo>
                    <a:pt x="7174" y="3344"/>
                  </a:lnTo>
                  <a:cubicBezTo>
                    <a:pt x="8268" y="3709"/>
                    <a:pt x="9332" y="4591"/>
                    <a:pt x="10214" y="5928"/>
                  </a:cubicBezTo>
                  <a:cubicBezTo>
                    <a:pt x="11916" y="8542"/>
                    <a:pt x="13223" y="13314"/>
                    <a:pt x="11551" y="14682"/>
                  </a:cubicBezTo>
                  <a:cubicBezTo>
                    <a:pt x="11186" y="14925"/>
                    <a:pt x="10700" y="15077"/>
                    <a:pt x="10062" y="15077"/>
                  </a:cubicBezTo>
                  <a:cubicBezTo>
                    <a:pt x="7964" y="15077"/>
                    <a:pt x="4955" y="13497"/>
                    <a:pt x="3527" y="12585"/>
                  </a:cubicBezTo>
                  <a:cubicBezTo>
                    <a:pt x="2463" y="11886"/>
                    <a:pt x="1156" y="10487"/>
                    <a:pt x="1004" y="8755"/>
                  </a:cubicBezTo>
                  <a:cubicBezTo>
                    <a:pt x="973" y="8451"/>
                    <a:pt x="1004" y="8086"/>
                    <a:pt x="1065" y="7782"/>
                  </a:cubicBezTo>
                  <a:cubicBezTo>
                    <a:pt x="1247" y="8238"/>
                    <a:pt x="1551" y="8755"/>
                    <a:pt x="1976" y="8937"/>
                  </a:cubicBezTo>
                  <a:cubicBezTo>
                    <a:pt x="2068" y="8998"/>
                    <a:pt x="2220" y="8998"/>
                    <a:pt x="2341" y="8998"/>
                  </a:cubicBezTo>
                  <a:cubicBezTo>
                    <a:pt x="2463" y="8998"/>
                    <a:pt x="2615" y="8968"/>
                    <a:pt x="2736" y="8937"/>
                  </a:cubicBezTo>
                  <a:cubicBezTo>
                    <a:pt x="3496" y="8603"/>
                    <a:pt x="3527" y="7630"/>
                    <a:pt x="3435" y="6931"/>
                  </a:cubicBezTo>
                  <a:lnTo>
                    <a:pt x="3435" y="6931"/>
                  </a:lnTo>
                  <a:cubicBezTo>
                    <a:pt x="3738" y="7099"/>
                    <a:pt x="4059" y="7211"/>
                    <a:pt x="4373" y="7211"/>
                  </a:cubicBezTo>
                  <a:cubicBezTo>
                    <a:pt x="4627" y="7211"/>
                    <a:pt x="4876" y="7138"/>
                    <a:pt x="5107" y="6961"/>
                  </a:cubicBezTo>
                  <a:cubicBezTo>
                    <a:pt x="5350" y="6749"/>
                    <a:pt x="5502" y="6506"/>
                    <a:pt x="5502" y="6202"/>
                  </a:cubicBezTo>
                  <a:cubicBezTo>
                    <a:pt x="5502" y="5989"/>
                    <a:pt x="5472" y="5837"/>
                    <a:pt x="5381" y="5715"/>
                  </a:cubicBezTo>
                  <a:lnTo>
                    <a:pt x="5381" y="5715"/>
                  </a:lnTo>
                  <a:cubicBezTo>
                    <a:pt x="5510" y="5739"/>
                    <a:pt x="5649" y="5753"/>
                    <a:pt x="5790" y="5753"/>
                  </a:cubicBezTo>
                  <a:cubicBezTo>
                    <a:pt x="6012" y="5753"/>
                    <a:pt x="6240" y="5717"/>
                    <a:pt x="6445" y="5624"/>
                  </a:cubicBezTo>
                  <a:cubicBezTo>
                    <a:pt x="6840" y="5472"/>
                    <a:pt x="7113" y="5168"/>
                    <a:pt x="7296" y="4712"/>
                  </a:cubicBezTo>
                  <a:cubicBezTo>
                    <a:pt x="7478" y="4226"/>
                    <a:pt x="7448" y="3770"/>
                    <a:pt x="7205" y="3375"/>
                  </a:cubicBezTo>
                  <a:lnTo>
                    <a:pt x="7174" y="3344"/>
                  </a:lnTo>
                  <a:close/>
                  <a:moveTo>
                    <a:pt x="1095" y="1"/>
                  </a:moveTo>
                  <a:cubicBezTo>
                    <a:pt x="913" y="1"/>
                    <a:pt x="669" y="92"/>
                    <a:pt x="487" y="183"/>
                  </a:cubicBezTo>
                  <a:cubicBezTo>
                    <a:pt x="183" y="426"/>
                    <a:pt x="31" y="730"/>
                    <a:pt x="31" y="1065"/>
                  </a:cubicBezTo>
                  <a:cubicBezTo>
                    <a:pt x="1" y="2098"/>
                    <a:pt x="1277" y="3527"/>
                    <a:pt x="2220" y="4439"/>
                  </a:cubicBezTo>
                  <a:cubicBezTo>
                    <a:pt x="913" y="5806"/>
                    <a:pt x="274" y="7296"/>
                    <a:pt x="396" y="8816"/>
                  </a:cubicBezTo>
                  <a:cubicBezTo>
                    <a:pt x="609" y="10791"/>
                    <a:pt x="1976" y="12342"/>
                    <a:pt x="3192" y="13162"/>
                  </a:cubicBezTo>
                  <a:cubicBezTo>
                    <a:pt x="3587" y="13405"/>
                    <a:pt x="7265" y="15776"/>
                    <a:pt x="10062" y="15776"/>
                  </a:cubicBezTo>
                  <a:cubicBezTo>
                    <a:pt x="10852" y="15776"/>
                    <a:pt x="11460" y="15594"/>
                    <a:pt x="11946" y="15199"/>
                  </a:cubicBezTo>
                  <a:cubicBezTo>
                    <a:pt x="14165" y="13405"/>
                    <a:pt x="12372" y="8025"/>
                    <a:pt x="10791" y="5624"/>
                  </a:cubicBezTo>
                  <a:cubicBezTo>
                    <a:pt x="9484" y="3679"/>
                    <a:pt x="7752" y="2554"/>
                    <a:pt x="6019" y="2554"/>
                  </a:cubicBezTo>
                  <a:cubicBezTo>
                    <a:pt x="5107" y="2554"/>
                    <a:pt x="4195" y="2858"/>
                    <a:pt x="3375" y="3466"/>
                  </a:cubicBezTo>
                  <a:cubicBezTo>
                    <a:pt x="2919" y="1946"/>
                    <a:pt x="2159" y="1"/>
                    <a:pt x="1095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5" name="Google Shape;2225;p34"/>
            <p:cNvSpPr/>
            <p:nvPr/>
          </p:nvSpPr>
          <p:spPr>
            <a:xfrm>
              <a:off x="7112850" y="1768400"/>
              <a:ext cx="48675" cy="31325"/>
            </a:xfrm>
            <a:custGeom>
              <a:rect b="b" l="l" r="r" t="t"/>
              <a:pathLst>
                <a:path extrusionOk="0" h="1253" w="1947">
                  <a:moveTo>
                    <a:pt x="413" y="1"/>
                  </a:moveTo>
                  <a:cubicBezTo>
                    <a:pt x="288" y="1"/>
                    <a:pt x="158" y="79"/>
                    <a:pt x="92" y="189"/>
                  </a:cubicBezTo>
                  <a:cubicBezTo>
                    <a:pt x="1" y="341"/>
                    <a:pt x="92" y="554"/>
                    <a:pt x="244" y="645"/>
                  </a:cubicBezTo>
                  <a:lnTo>
                    <a:pt x="1430" y="1192"/>
                  </a:lnTo>
                  <a:cubicBezTo>
                    <a:pt x="1460" y="1253"/>
                    <a:pt x="1490" y="1253"/>
                    <a:pt x="1582" y="1253"/>
                  </a:cubicBezTo>
                  <a:cubicBezTo>
                    <a:pt x="1673" y="1253"/>
                    <a:pt x="1794" y="1162"/>
                    <a:pt x="1885" y="1040"/>
                  </a:cubicBezTo>
                  <a:cubicBezTo>
                    <a:pt x="1946" y="919"/>
                    <a:pt x="1885" y="675"/>
                    <a:pt x="1733" y="584"/>
                  </a:cubicBezTo>
                  <a:lnTo>
                    <a:pt x="548" y="37"/>
                  </a:lnTo>
                  <a:cubicBezTo>
                    <a:pt x="506" y="12"/>
                    <a:pt x="460" y="1"/>
                    <a:pt x="413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6" name="Google Shape;2226;p34"/>
            <p:cNvSpPr/>
            <p:nvPr/>
          </p:nvSpPr>
          <p:spPr>
            <a:xfrm>
              <a:off x="7153900" y="1718500"/>
              <a:ext cx="43325" cy="44750"/>
            </a:xfrm>
            <a:custGeom>
              <a:rect b="b" l="l" r="r" t="t"/>
              <a:pathLst>
                <a:path extrusionOk="0" h="1790" w="1733">
                  <a:moveTo>
                    <a:pt x="377" y="0"/>
                  </a:moveTo>
                  <a:cubicBezTo>
                    <a:pt x="294" y="0"/>
                    <a:pt x="210" y="30"/>
                    <a:pt x="152" y="88"/>
                  </a:cubicBezTo>
                  <a:cubicBezTo>
                    <a:pt x="0" y="209"/>
                    <a:pt x="0" y="422"/>
                    <a:pt x="122" y="544"/>
                  </a:cubicBezTo>
                  <a:lnTo>
                    <a:pt x="1125" y="1699"/>
                  </a:lnTo>
                  <a:cubicBezTo>
                    <a:pt x="1186" y="1759"/>
                    <a:pt x="1277" y="1790"/>
                    <a:pt x="1368" y="1790"/>
                  </a:cubicBezTo>
                  <a:cubicBezTo>
                    <a:pt x="1459" y="1790"/>
                    <a:pt x="1520" y="1759"/>
                    <a:pt x="1581" y="1729"/>
                  </a:cubicBezTo>
                  <a:cubicBezTo>
                    <a:pt x="1733" y="1608"/>
                    <a:pt x="1733" y="1395"/>
                    <a:pt x="1611" y="1273"/>
                  </a:cubicBezTo>
                  <a:lnTo>
                    <a:pt x="608" y="118"/>
                  </a:lnTo>
                  <a:cubicBezTo>
                    <a:pt x="560" y="38"/>
                    <a:pt x="470" y="0"/>
                    <a:pt x="377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7" name="Google Shape;2227;p34"/>
            <p:cNvSpPr/>
            <p:nvPr/>
          </p:nvSpPr>
          <p:spPr>
            <a:xfrm>
              <a:off x="7191900" y="1684650"/>
              <a:ext cx="31925" cy="38325"/>
            </a:xfrm>
            <a:custGeom>
              <a:rect b="b" l="l" r="r" t="t"/>
              <a:pathLst>
                <a:path extrusionOk="0" h="1533" w="1277">
                  <a:moveTo>
                    <a:pt x="365" y="1"/>
                  </a:moveTo>
                  <a:cubicBezTo>
                    <a:pt x="313" y="1"/>
                    <a:pt x="262" y="14"/>
                    <a:pt x="213" y="44"/>
                  </a:cubicBezTo>
                  <a:cubicBezTo>
                    <a:pt x="61" y="165"/>
                    <a:pt x="0" y="347"/>
                    <a:pt x="91" y="499"/>
                  </a:cubicBezTo>
                  <a:lnTo>
                    <a:pt x="608" y="1381"/>
                  </a:lnTo>
                  <a:cubicBezTo>
                    <a:pt x="699" y="1472"/>
                    <a:pt x="821" y="1533"/>
                    <a:pt x="882" y="1533"/>
                  </a:cubicBezTo>
                  <a:cubicBezTo>
                    <a:pt x="973" y="1533"/>
                    <a:pt x="1003" y="1533"/>
                    <a:pt x="1064" y="1472"/>
                  </a:cubicBezTo>
                  <a:cubicBezTo>
                    <a:pt x="1216" y="1381"/>
                    <a:pt x="1277" y="1168"/>
                    <a:pt x="1186" y="1016"/>
                  </a:cubicBezTo>
                  <a:lnTo>
                    <a:pt x="669" y="165"/>
                  </a:lnTo>
                  <a:cubicBezTo>
                    <a:pt x="586" y="62"/>
                    <a:pt x="476" y="1"/>
                    <a:pt x="365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8" name="Google Shape;2228;p34"/>
            <p:cNvSpPr/>
            <p:nvPr/>
          </p:nvSpPr>
          <p:spPr>
            <a:xfrm>
              <a:off x="7235975" y="1652100"/>
              <a:ext cx="37250" cy="42775"/>
            </a:xfrm>
            <a:custGeom>
              <a:rect b="b" l="l" r="r" t="t"/>
              <a:pathLst>
                <a:path extrusionOk="0" h="1711" w="1490">
                  <a:moveTo>
                    <a:pt x="337" y="1"/>
                  </a:moveTo>
                  <a:cubicBezTo>
                    <a:pt x="274" y="1"/>
                    <a:pt x="211" y="15"/>
                    <a:pt x="152" y="39"/>
                  </a:cubicBezTo>
                  <a:cubicBezTo>
                    <a:pt x="0" y="160"/>
                    <a:pt x="0" y="342"/>
                    <a:pt x="61" y="494"/>
                  </a:cubicBezTo>
                  <a:lnTo>
                    <a:pt x="882" y="1619"/>
                  </a:lnTo>
                  <a:cubicBezTo>
                    <a:pt x="942" y="1680"/>
                    <a:pt x="1033" y="1710"/>
                    <a:pt x="1125" y="1710"/>
                  </a:cubicBezTo>
                  <a:cubicBezTo>
                    <a:pt x="1216" y="1710"/>
                    <a:pt x="1277" y="1680"/>
                    <a:pt x="1337" y="1649"/>
                  </a:cubicBezTo>
                  <a:cubicBezTo>
                    <a:pt x="1489" y="1528"/>
                    <a:pt x="1489" y="1346"/>
                    <a:pt x="1398" y="1194"/>
                  </a:cubicBezTo>
                  <a:lnTo>
                    <a:pt x="608" y="130"/>
                  </a:lnTo>
                  <a:cubicBezTo>
                    <a:pt x="533" y="37"/>
                    <a:pt x="436" y="1"/>
                    <a:pt x="337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9" name="Google Shape;2229;p34"/>
            <p:cNvSpPr/>
            <p:nvPr/>
          </p:nvSpPr>
          <p:spPr>
            <a:xfrm>
              <a:off x="7185050" y="1798650"/>
              <a:ext cx="44100" cy="30875"/>
            </a:xfrm>
            <a:custGeom>
              <a:rect b="b" l="l" r="r" t="t"/>
              <a:pathLst>
                <a:path extrusionOk="0" h="1235" w="1764">
                  <a:moveTo>
                    <a:pt x="389" y="0"/>
                  </a:moveTo>
                  <a:cubicBezTo>
                    <a:pt x="272" y="0"/>
                    <a:pt x="154" y="61"/>
                    <a:pt x="92" y="164"/>
                  </a:cubicBezTo>
                  <a:cubicBezTo>
                    <a:pt x="1" y="316"/>
                    <a:pt x="61" y="529"/>
                    <a:pt x="213" y="620"/>
                  </a:cubicBezTo>
                  <a:lnTo>
                    <a:pt x="1216" y="1168"/>
                  </a:lnTo>
                  <a:cubicBezTo>
                    <a:pt x="1277" y="1228"/>
                    <a:pt x="1338" y="1228"/>
                    <a:pt x="1368" y="1228"/>
                  </a:cubicBezTo>
                  <a:cubicBezTo>
                    <a:pt x="1385" y="1232"/>
                    <a:pt x="1401" y="1234"/>
                    <a:pt x="1417" y="1234"/>
                  </a:cubicBezTo>
                  <a:cubicBezTo>
                    <a:pt x="1522" y="1234"/>
                    <a:pt x="1624" y="1155"/>
                    <a:pt x="1703" y="1076"/>
                  </a:cubicBezTo>
                  <a:cubicBezTo>
                    <a:pt x="1763" y="894"/>
                    <a:pt x="1733" y="681"/>
                    <a:pt x="1581" y="620"/>
                  </a:cubicBezTo>
                  <a:lnTo>
                    <a:pt x="548" y="43"/>
                  </a:lnTo>
                  <a:cubicBezTo>
                    <a:pt x="499" y="14"/>
                    <a:pt x="444" y="0"/>
                    <a:pt x="389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0" name="Google Shape;2230;p34"/>
            <p:cNvSpPr/>
            <p:nvPr/>
          </p:nvSpPr>
          <p:spPr>
            <a:xfrm>
              <a:off x="7210875" y="1746375"/>
              <a:ext cx="41825" cy="42725"/>
            </a:xfrm>
            <a:custGeom>
              <a:rect b="b" l="l" r="r" t="t"/>
              <a:pathLst>
                <a:path extrusionOk="0" h="1709" w="1673">
                  <a:moveTo>
                    <a:pt x="334" y="1"/>
                  </a:moveTo>
                  <a:cubicBezTo>
                    <a:pt x="264" y="1"/>
                    <a:pt x="199" y="21"/>
                    <a:pt x="153" y="67"/>
                  </a:cubicBezTo>
                  <a:cubicBezTo>
                    <a:pt x="1" y="189"/>
                    <a:pt x="1" y="432"/>
                    <a:pt x="123" y="523"/>
                  </a:cubicBezTo>
                  <a:lnTo>
                    <a:pt x="1034" y="1587"/>
                  </a:lnTo>
                  <a:cubicBezTo>
                    <a:pt x="1126" y="1678"/>
                    <a:pt x="1186" y="1708"/>
                    <a:pt x="1308" y="1708"/>
                  </a:cubicBezTo>
                  <a:cubicBezTo>
                    <a:pt x="1369" y="1708"/>
                    <a:pt x="1460" y="1678"/>
                    <a:pt x="1521" y="1648"/>
                  </a:cubicBezTo>
                  <a:cubicBezTo>
                    <a:pt x="1673" y="1526"/>
                    <a:pt x="1673" y="1283"/>
                    <a:pt x="1582" y="1192"/>
                  </a:cubicBezTo>
                  <a:lnTo>
                    <a:pt x="670" y="128"/>
                  </a:lnTo>
                  <a:cubicBezTo>
                    <a:pt x="576" y="53"/>
                    <a:pt x="447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1" name="Google Shape;2231;p34"/>
            <p:cNvSpPr/>
            <p:nvPr/>
          </p:nvSpPr>
          <p:spPr>
            <a:xfrm>
              <a:off x="7254950" y="1720775"/>
              <a:ext cx="31200" cy="32600"/>
            </a:xfrm>
            <a:custGeom>
              <a:rect b="b" l="l" r="r" t="t"/>
              <a:pathLst>
                <a:path extrusionOk="0" h="1304" w="1248">
                  <a:moveTo>
                    <a:pt x="367" y="0"/>
                  </a:moveTo>
                  <a:cubicBezTo>
                    <a:pt x="288" y="0"/>
                    <a:pt x="210" y="31"/>
                    <a:pt x="153" y="88"/>
                  </a:cubicBezTo>
                  <a:cubicBezTo>
                    <a:pt x="1" y="179"/>
                    <a:pt x="1" y="422"/>
                    <a:pt x="123" y="544"/>
                  </a:cubicBezTo>
                  <a:lnTo>
                    <a:pt x="639" y="1182"/>
                  </a:lnTo>
                  <a:cubicBezTo>
                    <a:pt x="730" y="1243"/>
                    <a:pt x="791" y="1304"/>
                    <a:pt x="913" y="1304"/>
                  </a:cubicBezTo>
                  <a:cubicBezTo>
                    <a:pt x="974" y="1304"/>
                    <a:pt x="1065" y="1304"/>
                    <a:pt x="1095" y="1213"/>
                  </a:cubicBezTo>
                  <a:cubicBezTo>
                    <a:pt x="1247" y="1091"/>
                    <a:pt x="1247" y="878"/>
                    <a:pt x="1126" y="757"/>
                  </a:cubicBezTo>
                  <a:lnTo>
                    <a:pt x="609" y="118"/>
                  </a:lnTo>
                  <a:cubicBezTo>
                    <a:pt x="545" y="38"/>
                    <a:pt x="455" y="0"/>
                    <a:pt x="367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2" name="Google Shape;2232;p34"/>
            <p:cNvSpPr/>
            <p:nvPr/>
          </p:nvSpPr>
          <p:spPr>
            <a:xfrm>
              <a:off x="7222275" y="1841675"/>
              <a:ext cx="44875" cy="27975"/>
            </a:xfrm>
            <a:custGeom>
              <a:rect b="b" l="l" r="r" t="t"/>
              <a:pathLst>
                <a:path extrusionOk="0" h="1119" w="1795">
                  <a:moveTo>
                    <a:pt x="417" y="1"/>
                  </a:moveTo>
                  <a:cubicBezTo>
                    <a:pt x="283" y="1"/>
                    <a:pt x="137" y="63"/>
                    <a:pt x="92" y="176"/>
                  </a:cubicBezTo>
                  <a:cubicBezTo>
                    <a:pt x="1" y="328"/>
                    <a:pt x="92" y="571"/>
                    <a:pt x="244" y="632"/>
                  </a:cubicBezTo>
                  <a:lnTo>
                    <a:pt x="1217" y="1088"/>
                  </a:lnTo>
                  <a:cubicBezTo>
                    <a:pt x="1247" y="1118"/>
                    <a:pt x="1308" y="1118"/>
                    <a:pt x="1369" y="1118"/>
                  </a:cubicBezTo>
                  <a:cubicBezTo>
                    <a:pt x="1490" y="1118"/>
                    <a:pt x="1612" y="1057"/>
                    <a:pt x="1673" y="936"/>
                  </a:cubicBezTo>
                  <a:cubicBezTo>
                    <a:pt x="1794" y="754"/>
                    <a:pt x="1733" y="571"/>
                    <a:pt x="1521" y="480"/>
                  </a:cubicBezTo>
                  <a:lnTo>
                    <a:pt x="548" y="24"/>
                  </a:lnTo>
                  <a:cubicBezTo>
                    <a:pt x="509" y="8"/>
                    <a:pt x="463" y="1"/>
                    <a:pt x="417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3" name="Google Shape;2233;p34"/>
            <p:cNvSpPr/>
            <p:nvPr/>
          </p:nvSpPr>
          <p:spPr>
            <a:xfrm>
              <a:off x="7280800" y="1786275"/>
              <a:ext cx="32700" cy="40050"/>
            </a:xfrm>
            <a:custGeom>
              <a:rect b="b" l="l" r="r" t="t"/>
              <a:pathLst>
                <a:path extrusionOk="0" h="1602" w="1308">
                  <a:moveTo>
                    <a:pt x="362" y="0"/>
                  </a:moveTo>
                  <a:cubicBezTo>
                    <a:pt x="301" y="0"/>
                    <a:pt x="240" y="17"/>
                    <a:pt x="183" y="52"/>
                  </a:cubicBezTo>
                  <a:cubicBezTo>
                    <a:pt x="31" y="143"/>
                    <a:pt x="0" y="355"/>
                    <a:pt x="61" y="477"/>
                  </a:cubicBezTo>
                  <a:lnTo>
                    <a:pt x="669" y="1450"/>
                  </a:lnTo>
                  <a:cubicBezTo>
                    <a:pt x="760" y="1571"/>
                    <a:pt x="851" y="1602"/>
                    <a:pt x="943" y="1602"/>
                  </a:cubicBezTo>
                  <a:cubicBezTo>
                    <a:pt x="1003" y="1602"/>
                    <a:pt x="1064" y="1602"/>
                    <a:pt x="1125" y="1571"/>
                  </a:cubicBezTo>
                  <a:cubicBezTo>
                    <a:pt x="1277" y="1450"/>
                    <a:pt x="1307" y="1237"/>
                    <a:pt x="1247" y="1115"/>
                  </a:cubicBezTo>
                  <a:lnTo>
                    <a:pt x="639" y="143"/>
                  </a:lnTo>
                  <a:cubicBezTo>
                    <a:pt x="563" y="48"/>
                    <a:pt x="463" y="0"/>
                    <a:pt x="362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4" name="Google Shape;2234;p34"/>
            <p:cNvSpPr/>
            <p:nvPr/>
          </p:nvSpPr>
          <p:spPr>
            <a:xfrm>
              <a:off x="7274725" y="1830950"/>
              <a:ext cx="38775" cy="38700"/>
            </a:xfrm>
            <a:custGeom>
              <a:rect b="b" l="l" r="r" t="t"/>
              <a:pathLst>
                <a:path extrusionOk="0" h="1548" w="1551">
                  <a:moveTo>
                    <a:pt x="366" y="1"/>
                  </a:moveTo>
                  <a:cubicBezTo>
                    <a:pt x="287" y="1"/>
                    <a:pt x="210" y="31"/>
                    <a:pt x="152" y="88"/>
                  </a:cubicBezTo>
                  <a:cubicBezTo>
                    <a:pt x="0" y="179"/>
                    <a:pt x="0" y="423"/>
                    <a:pt x="122" y="544"/>
                  </a:cubicBezTo>
                  <a:lnTo>
                    <a:pt x="942" y="1456"/>
                  </a:lnTo>
                  <a:cubicBezTo>
                    <a:pt x="1034" y="1517"/>
                    <a:pt x="1094" y="1547"/>
                    <a:pt x="1186" y="1547"/>
                  </a:cubicBezTo>
                  <a:cubicBezTo>
                    <a:pt x="1246" y="1547"/>
                    <a:pt x="1338" y="1517"/>
                    <a:pt x="1398" y="1486"/>
                  </a:cubicBezTo>
                  <a:cubicBezTo>
                    <a:pt x="1550" y="1365"/>
                    <a:pt x="1550" y="1152"/>
                    <a:pt x="1459" y="1031"/>
                  </a:cubicBezTo>
                  <a:lnTo>
                    <a:pt x="608" y="119"/>
                  </a:lnTo>
                  <a:cubicBezTo>
                    <a:pt x="544" y="38"/>
                    <a:pt x="454" y="1"/>
                    <a:pt x="366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35" name="Google Shape;2235;p34"/>
          <p:cNvSpPr/>
          <p:nvPr/>
        </p:nvSpPr>
        <p:spPr>
          <a:xfrm>
            <a:off x="774150" y="4736625"/>
            <a:ext cx="509900" cy="524050"/>
          </a:xfrm>
          <a:custGeom>
            <a:rect b="b" l="l" r="r" t="t"/>
            <a:pathLst>
              <a:path extrusionOk="0" h="20962" w="20396">
                <a:moveTo>
                  <a:pt x="12675" y="2102"/>
                </a:moveTo>
                <a:cubicBezTo>
                  <a:pt x="12918" y="2315"/>
                  <a:pt x="13314" y="2740"/>
                  <a:pt x="13769" y="3257"/>
                </a:cubicBezTo>
                <a:lnTo>
                  <a:pt x="9727" y="7117"/>
                </a:lnTo>
                <a:cubicBezTo>
                  <a:pt x="9484" y="6874"/>
                  <a:pt x="9271" y="6692"/>
                  <a:pt x="9119" y="6570"/>
                </a:cubicBezTo>
                <a:cubicBezTo>
                  <a:pt x="10487" y="4777"/>
                  <a:pt x="11733" y="3196"/>
                  <a:pt x="12675" y="2102"/>
                </a:cubicBezTo>
                <a:close/>
                <a:moveTo>
                  <a:pt x="14195" y="3774"/>
                </a:moveTo>
                <a:cubicBezTo>
                  <a:pt x="15137" y="4929"/>
                  <a:pt x="16171" y="6601"/>
                  <a:pt x="16566" y="8515"/>
                </a:cubicBezTo>
                <a:lnTo>
                  <a:pt x="10639" y="8789"/>
                </a:lnTo>
                <a:cubicBezTo>
                  <a:pt x="10548" y="8364"/>
                  <a:pt x="10365" y="7938"/>
                  <a:pt x="10122" y="7634"/>
                </a:cubicBezTo>
                <a:lnTo>
                  <a:pt x="14195" y="3774"/>
                </a:lnTo>
                <a:close/>
                <a:moveTo>
                  <a:pt x="8693" y="7117"/>
                </a:moveTo>
                <a:cubicBezTo>
                  <a:pt x="8876" y="7269"/>
                  <a:pt x="9180" y="7482"/>
                  <a:pt x="9453" y="7816"/>
                </a:cubicBezTo>
                <a:cubicBezTo>
                  <a:pt x="9727" y="8120"/>
                  <a:pt x="9940" y="8515"/>
                  <a:pt x="9970" y="8941"/>
                </a:cubicBezTo>
                <a:cubicBezTo>
                  <a:pt x="10061" y="9458"/>
                  <a:pt x="9848" y="10035"/>
                  <a:pt x="9362" y="10552"/>
                </a:cubicBezTo>
                <a:cubicBezTo>
                  <a:pt x="8811" y="11132"/>
                  <a:pt x="8287" y="11436"/>
                  <a:pt x="7712" y="11436"/>
                </a:cubicBezTo>
                <a:cubicBezTo>
                  <a:pt x="7685" y="11436"/>
                  <a:pt x="7657" y="11435"/>
                  <a:pt x="7630" y="11433"/>
                </a:cubicBezTo>
                <a:cubicBezTo>
                  <a:pt x="6809" y="11403"/>
                  <a:pt x="6171" y="10795"/>
                  <a:pt x="5988" y="10552"/>
                </a:cubicBezTo>
                <a:cubicBezTo>
                  <a:pt x="6900" y="9427"/>
                  <a:pt x="7812" y="8242"/>
                  <a:pt x="8693" y="7117"/>
                </a:cubicBezTo>
                <a:close/>
                <a:moveTo>
                  <a:pt x="16657" y="9154"/>
                </a:moveTo>
                <a:cubicBezTo>
                  <a:pt x="16657" y="9275"/>
                  <a:pt x="16718" y="9397"/>
                  <a:pt x="16718" y="9488"/>
                </a:cubicBezTo>
                <a:cubicBezTo>
                  <a:pt x="16809" y="11312"/>
                  <a:pt x="16201" y="13075"/>
                  <a:pt x="14833" y="14625"/>
                </a:cubicBezTo>
                <a:lnTo>
                  <a:pt x="10244" y="10461"/>
                </a:lnTo>
                <a:cubicBezTo>
                  <a:pt x="10487" y="10096"/>
                  <a:pt x="10578" y="9762"/>
                  <a:pt x="10608" y="9427"/>
                </a:cubicBezTo>
                <a:lnTo>
                  <a:pt x="16657" y="9154"/>
                </a:lnTo>
                <a:close/>
                <a:moveTo>
                  <a:pt x="5623" y="11099"/>
                </a:moveTo>
                <a:cubicBezTo>
                  <a:pt x="5775" y="11281"/>
                  <a:pt x="6079" y="11525"/>
                  <a:pt x="6414" y="11737"/>
                </a:cubicBezTo>
                <a:lnTo>
                  <a:pt x="5411" y="17330"/>
                </a:lnTo>
                <a:cubicBezTo>
                  <a:pt x="3860" y="16783"/>
                  <a:pt x="2645" y="15993"/>
                  <a:pt x="2158" y="15628"/>
                </a:cubicBezTo>
                <a:cubicBezTo>
                  <a:pt x="3040" y="14473"/>
                  <a:pt x="4286" y="12832"/>
                  <a:pt x="5623" y="11099"/>
                </a:cubicBezTo>
                <a:close/>
                <a:moveTo>
                  <a:pt x="9818" y="10978"/>
                </a:moveTo>
                <a:lnTo>
                  <a:pt x="14377" y="15081"/>
                </a:lnTo>
                <a:cubicBezTo>
                  <a:pt x="13162" y="16418"/>
                  <a:pt x="11885" y="17148"/>
                  <a:pt x="10578" y="17513"/>
                </a:cubicBezTo>
                <a:lnTo>
                  <a:pt x="8845" y="11768"/>
                </a:lnTo>
                <a:cubicBezTo>
                  <a:pt x="9180" y="11585"/>
                  <a:pt x="9514" y="11312"/>
                  <a:pt x="9818" y="10978"/>
                </a:cubicBezTo>
                <a:close/>
                <a:moveTo>
                  <a:pt x="7022" y="12011"/>
                </a:moveTo>
                <a:lnTo>
                  <a:pt x="7599" y="12133"/>
                </a:lnTo>
                <a:lnTo>
                  <a:pt x="7782" y="12133"/>
                </a:lnTo>
                <a:cubicBezTo>
                  <a:pt x="7933" y="12133"/>
                  <a:pt x="8085" y="12072"/>
                  <a:pt x="8237" y="12041"/>
                </a:cubicBezTo>
                <a:lnTo>
                  <a:pt x="9940" y="17695"/>
                </a:lnTo>
                <a:cubicBezTo>
                  <a:pt x="9399" y="17801"/>
                  <a:pt x="8868" y="17847"/>
                  <a:pt x="8355" y="17847"/>
                </a:cubicBezTo>
                <a:cubicBezTo>
                  <a:pt x="7540" y="17847"/>
                  <a:pt x="6769" y="17730"/>
                  <a:pt x="6079" y="17543"/>
                </a:cubicBezTo>
                <a:lnTo>
                  <a:pt x="7022" y="12011"/>
                </a:lnTo>
                <a:close/>
                <a:moveTo>
                  <a:pt x="14258" y="580"/>
                </a:moveTo>
                <a:cubicBezTo>
                  <a:pt x="15103" y="580"/>
                  <a:pt x="16223" y="1752"/>
                  <a:pt x="17113" y="3531"/>
                </a:cubicBezTo>
                <a:cubicBezTo>
                  <a:pt x="19058" y="7269"/>
                  <a:pt x="19666" y="12589"/>
                  <a:pt x="16870" y="16236"/>
                </a:cubicBezTo>
                <a:cubicBezTo>
                  <a:pt x="14286" y="19519"/>
                  <a:pt x="10335" y="20187"/>
                  <a:pt x="8237" y="20248"/>
                </a:cubicBezTo>
                <a:cubicBezTo>
                  <a:pt x="8017" y="20258"/>
                  <a:pt x="7799" y="20262"/>
                  <a:pt x="7583" y="20262"/>
                </a:cubicBezTo>
                <a:cubicBezTo>
                  <a:pt x="4279" y="20262"/>
                  <a:pt x="1507" y="19205"/>
                  <a:pt x="851" y="18121"/>
                </a:cubicBezTo>
                <a:cubicBezTo>
                  <a:pt x="699" y="17817"/>
                  <a:pt x="699" y="17604"/>
                  <a:pt x="821" y="17330"/>
                </a:cubicBezTo>
                <a:cubicBezTo>
                  <a:pt x="821" y="17300"/>
                  <a:pt x="1155" y="16874"/>
                  <a:pt x="1733" y="16114"/>
                </a:cubicBezTo>
                <a:cubicBezTo>
                  <a:pt x="2310" y="16540"/>
                  <a:pt x="3678" y="17391"/>
                  <a:pt x="5502" y="17969"/>
                </a:cubicBezTo>
                <a:cubicBezTo>
                  <a:pt x="5532" y="17999"/>
                  <a:pt x="5563" y="17999"/>
                  <a:pt x="5654" y="18060"/>
                </a:cubicBezTo>
                <a:lnTo>
                  <a:pt x="5715" y="18060"/>
                </a:lnTo>
                <a:cubicBezTo>
                  <a:pt x="6559" y="18271"/>
                  <a:pt x="7473" y="18436"/>
                  <a:pt x="8415" y="18436"/>
                </a:cubicBezTo>
                <a:cubicBezTo>
                  <a:pt x="8558" y="18436"/>
                  <a:pt x="8701" y="18432"/>
                  <a:pt x="8845" y="18424"/>
                </a:cubicBezTo>
                <a:cubicBezTo>
                  <a:pt x="10851" y="18364"/>
                  <a:pt x="13070" y="17513"/>
                  <a:pt x="15107" y="15263"/>
                </a:cubicBezTo>
                <a:cubicBezTo>
                  <a:pt x="16748" y="13500"/>
                  <a:pt x="17508" y="11525"/>
                  <a:pt x="17356" y="9367"/>
                </a:cubicBezTo>
                <a:cubicBezTo>
                  <a:pt x="17113" y="5506"/>
                  <a:pt x="14013" y="2345"/>
                  <a:pt x="13101" y="1525"/>
                </a:cubicBezTo>
                <a:cubicBezTo>
                  <a:pt x="13314" y="1251"/>
                  <a:pt x="13466" y="1069"/>
                  <a:pt x="13617" y="886"/>
                </a:cubicBezTo>
                <a:cubicBezTo>
                  <a:pt x="13769" y="673"/>
                  <a:pt x="13952" y="613"/>
                  <a:pt x="14195" y="582"/>
                </a:cubicBezTo>
                <a:cubicBezTo>
                  <a:pt x="14216" y="581"/>
                  <a:pt x="14237" y="580"/>
                  <a:pt x="14258" y="580"/>
                </a:cubicBezTo>
                <a:close/>
                <a:moveTo>
                  <a:pt x="14306" y="0"/>
                </a:moveTo>
                <a:cubicBezTo>
                  <a:pt x="14269" y="0"/>
                  <a:pt x="14232" y="2"/>
                  <a:pt x="14195" y="5"/>
                </a:cubicBezTo>
                <a:cubicBezTo>
                  <a:pt x="13830" y="5"/>
                  <a:pt x="13435" y="187"/>
                  <a:pt x="13162" y="491"/>
                </a:cubicBezTo>
                <a:cubicBezTo>
                  <a:pt x="12979" y="734"/>
                  <a:pt x="12706" y="1038"/>
                  <a:pt x="12402" y="1403"/>
                </a:cubicBezTo>
                <a:cubicBezTo>
                  <a:pt x="9788" y="4534"/>
                  <a:pt x="3921" y="12193"/>
                  <a:pt x="1429" y="15506"/>
                </a:cubicBezTo>
                <a:cubicBezTo>
                  <a:pt x="790" y="16327"/>
                  <a:pt x="365" y="16905"/>
                  <a:pt x="304" y="16996"/>
                </a:cubicBezTo>
                <a:cubicBezTo>
                  <a:pt x="0" y="17482"/>
                  <a:pt x="0" y="17969"/>
                  <a:pt x="304" y="18455"/>
                </a:cubicBezTo>
                <a:cubicBezTo>
                  <a:pt x="1161" y="19882"/>
                  <a:pt x="4296" y="20961"/>
                  <a:pt x="7595" y="20961"/>
                </a:cubicBezTo>
                <a:cubicBezTo>
                  <a:pt x="7809" y="20961"/>
                  <a:pt x="8023" y="20957"/>
                  <a:pt x="8237" y="20947"/>
                </a:cubicBezTo>
                <a:cubicBezTo>
                  <a:pt x="10487" y="20826"/>
                  <a:pt x="14621" y="20127"/>
                  <a:pt x="17356" y="16631"/>
                </a:cubicBezTo>
                <a:cubicBezTo>
                  <a:pt x="20396" y="12771"/>
                  <a:pt x="19757" y="7148"/>
                  <a:pt x="17721" y="3318"/>
                </a:cubicBezTo>
                <a:cubicBezTo>
                  <a:pt x="16663" y="1262"/>
                  <a:pt x="15379" y="0"/>
                  <a:pt x="14306" y="0"/>
                </a:cubicBezTo>
                <a:close/>
              </a:path>
            </a:pathLst>
          </a:cu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36" name="Google Shape;2236;p34"/>
          <p:cNvGrpSpPr/>
          <p:nvPr/>
        </p:nvGrpSpPr>
        <p:grpSpPr>
          <a:xfrm>
            <a:off x="8953400" y="1639500"/>
            <a:ext cx="587425" cy="348600"/>
            <a:chOff x="1439500" y="3797725"/>
            <a:chExt cx="587425" cy="348600"/>
          </a:xfrm>
        </p:grpSpPr>
        <p:sp>
          <p:nvSpPr>
            <p:cNvPr id="2237" name="Google Shape;2237;p34"/>
            <p:cNvSpPr/>
            <p:nvPr/>
          </p:nvSpPr>
          <p:spPr>
            <a:xfrm>
              <a:off x="1643150" y="3909825"/>
              <a:ext cx="383775" cy="188675"/>
            </a:xfrm>
            <a:custGeom>
              <a:rect b="b" l="l" r="r" t="t"/>
              <a:pathLst>
                <a:path extrusionOk="0" h="7547" w="15351">
                  <a:moveTo>
                    <a:pt x="14408" y="1342"/>
                  </a:moveTo>
                  <a:cubicBezTo>
                    <a:pt x="14287" y="1737"/>
                    <a:pt x="14135" y="2162"/>
                    <a:pt x="13891" y="2679"/>
                  </a:cubicBezTo>
                  <a:cubicBezTo>
                    <a:pt x="13071" y="4564"/>
                    <a:pt x="11521" y="6813"/>
                    <a:pt x="8663" y="6904"/>
                  </a:cubicBezTo>
                  <a:cubicBezTo>
                    <a:pt x="8580" y="6907"/>
                    <a:pt x="8498" y="6908"/>
                    <a:pt x="8415" y="6908"/>
                  </a:cubicBezTo>
                  <a:cubicBezTo>
                    <a:pt x="5375" y="6908"/>
                    <a:pt x="3035" y="5293"/>
                    <a:pt x="1733" y="4169"/>
                  </a:cubicBezTo>
                  <a:lnTo>
                    <a:pt x="1733" y="4169"/>
                  </a:lnTo>
                  <a:cubicBezTo>
                    <a:pt x="2723" y="4482"/>
                    <a:pt x="4120" y="4811"/>
                    <a:pt x="5765" y="4811"/>
                  </a:cubicBezTo>
                  <a:cubicBezTo>
                    <a:pt x="8262" y="4811"/>
                    <a:pt x="11329" y="4054"/>
                    <a:pt x="14408" y="1342"/>
                  </a:cubicBezTo>
                  <a:close/>
                  <a:moveTo>
                    <a:pt x="14985" y="0"/>
                  </a:moveTo>
                  <a:cubicBezTo>
                    <a:pt x="14912" y="0"/>
                    <a:pt x="14838" y="30"/>
                    <a:pt x="14773" y="96"/>
                  </a:cubicBezTo>
                  <a:cubicBezTo>
                    <a:pt x="11529" y="3284"/>
                    <a:pt x="8304" y="4155"/>
                    <a:pt x="5743" y="4155"/>
                  </a:cubicBezTo>
                  <a:cubicBezTo>
                    <a:pt x="2762" y="4155"/>
                    <a:pt x="681" y="2974"/>
                    <a:pt x="517" y="2892"/>
                  </a:cubicBezTo>
                  <a:cubicBezTo>
                    <a:pt x="467" y="2872"/>
                    <a:pt x="416" y="2862"/>
                    <a:pt x="367" y="2862"/>
                  </a:cubicBezTo>
                  <a:cubicBezTo>
                    <a:pt x="267" y="2862"/>
                    <a:pt x="173" y="2902"/>
                    <a:pt x="92" y="2983"/>
                  </a:cubicBezTo>
                  <a:cubicBezTo>
                    <a:pt x="31" y="3105"/>
                    <a:pt x="1" y="3287"/>
                    <a:pt x="92" y="3409"/>
                  </a:cubicBezTo>
                  <a:cubicBezTo>
                    <a:pt x="271" y="3558"/>
                    <a:pt x="3322" y="7547"/>
                    <a:pt x="8411" y="7547"/>
                  </a:cubicBezTo>
                  <a:cubicBezTo>
                    <a:pt x="8505" y="7547"/>
                    <a:pt x="8599" y="7545"/>
                    <a:pt x="8694" y="7542"/>
                  </a:cubicBezTo>
                  <a:cubicBezTo>
                    <a:pt x="11885" y="7451"/>
                    <a:pt x="13648" y="4989"/>
                    <a:pt x="14560" y="2953"/>
                  </a:cubicBezTo>
                  <a:cubicBezTo>
                    <a:pt x="15107" y="1585"/>
                    <a:pt x="15350" y="460"/>
                    <a:pt x="15350" y="400"/>
                  </a:cubicBezTo>
                  <a:cubicBezTo>
                    <a:pt x="15350" y="278"/>
                    <a:pt x="15259" y="126"/>
                    <a:pt x="15168" y="65"/>
                  </a:cubicBezTo>
                  <a:cubicBezTo>
                    <a:pt x="15112" y="23"/>
                    <a:pt x="15049" y="0"/>
                    <a:pt x="14985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8" name="Google Shape;2238;p34"/>
            <p:cNvSpPr/>
            <p:nvPr/>
          </p:nvSpPr>
          <p:spPr>
            <a:xfrm>
              <a:off x="1439500" y="3821500"/>
              <a:ext cx="329825" cy="324825"/>
            </a:xfrm>
            <a:custGeom>
              <a:rect b="b" l="l" r="r" t="t"/>
              <a:pathLst>
                <a:path extrusionOk="0" h="12993" w="13193">
                  <a:moveTo>
                    <a:pt x="2706" y="1774"/>
                  </a:moveTo>
                  <a:lnTo>
                    <a:pt x="2706" y="1774"/>
                  </a:lnTo>
                  <a:cubicBezTo>
                    <a:pt x="3283" y="8796"/>
                    <a:pt x="8329" y="11410"/>
                    <a:pt x="11095" y="12291"/>
                  </a:cubicBezTo>
                  <a:cubicBezTo>
                    <a:pt x="10863" y="12306"/>
                    <a:pt x="10613" y="12315"/>
                    <a:pt x="10349" y="12315"/>
                  </a:cubicBezTo>
                  <a:cubicBezTo>
                    <a:pt x="8465" y="12315"/>
                    <a:pt x="5845" y="11859"/>
                    <a:pt x="3739" y="9860"/>
                  </a:cubicBezTo>
                  <a:cubicBezTo>
                    <a:pt x="1156" y="7428"/>
                    <a:pt x="1946" y="3781"/>
                    <a:pt x="2706" y="1774"/>
                  </a:cubicBezTo>
                  <a:close/>
                  <a:moveTo>
                    <a:pt x="2908" y="1"/>
                  </a:moveTo>
                  <a:cubicBezTo>
                    <a:pt x="2793" y="1"/>
                    <a:pt x="2685" y="46"/>
                    <a:pt x="2615" y="163"/>
                  </a:cubicBezTo>
                  <a:cubicBezTo>
                    <a:pt x="2615" y="163"/>
                    <a:pt x="2523" y="346"/>
                    <a:pt x="2371" y="741"/>
                  </a:cubicBezTo>
                  <a:cubicBezTo>
                    <a:pt x="1581" y="2595"/>
                    <a:pt x="1" y="7276"/>
                    <a:pt x="3253" y="10346"/>
                  </a:cubicBezTo>
                  <a:cubicBezTo>
                    <a:pt x="5527" y="12532"/>
                    <a:pt x="8373" y="12993"/>
                    <a:pt x="10387" y="12993"/>
                  </a:cubicBezTo>
                  <a:cubicBezTo>
                    <a:pt x="11819" y="12993"/>
                    <a:pt x="12830" y="12760"/>
                    <a:pt x="12919" y="12747"/>
                  </a:cubicBezTo>
                  <a:cubicBezTo>
                    <a:pt x="13040" y="12717"/>
                    <a:pt x="13132" y="12626"/>
                    <a:pt x="13162" y="12565"/>
                  </a:cubicBezTo>
                  <a:cubicBezTo>
                    <a:pt x="13192" y="12504"/>
                    <a:pt x="13192" y="12443"/>
                    <a:pt x="13192" y="12413"/>
                  </a:cubicBezTo>
                  <a:cubicBezTo>
                    <a:pt x="13162" y="12261"/>
                    <a:pt x="13040" y="12139"/>
                    <a:pt x="12888" y="12109"/>
                  </a:cubicBezTo>
                  <a:cubicBezTo>
                    <a:pt x="12767" y="12109"/>
                    <a:pt x="3223" y="10741"/>
                    <a:pt x="3283" y="315"/>
                  </a:cubicBezTo>
                  <a:cubicBezTo>
                    <a:pt x="3283" y="163"/>
                    <a:pt x="3162" y="42"/>
                    <a:pt x="3010" y="11"/>
                  </a:cubicBezTo>
                  <a:cubicBezTo>
                    <a:pt x="2976" y="5"/>
                    <a:pt x="2941" y="1"/>
                    <a:pt x="2908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9" name="Google Shape;2239;p34"/>
            <p:cNvSpPr/>
            <p:nvPr/>
          </p:nvSpPr>
          <p:spPr>
            <a:xfrm>
              <a:off x="1574775" y="3797725"/>
              <a:ext cx="284225" cy="180750"/>
            </a:xfrm>
            <a:custGeom>
              <a:rect b="b" l="l" r="r" t="t"/>
              <a:pathLst>
                <a:path extrusionOk="0" h="7230" w="11369">
                  <a:moveTo>
                    <a:pt x="912" y="1570"/>
                  </a:moveTo>
                  <a:lnTo>
                    <a:pt x="912" y="1570"/>
                  </a:lnTo>
                  <a:cubicBezTo>
                    <a:pt x="1672" y="2634"/>
                    <a:pt x="3040" y="4184"/>
                    <a:pt x="4772" y="4823"/>
                  </a:cubicBezTo>
                  <a:cubicBezTo>
                    <a:pt x="6444" y="5522"/>
                    <a:pt x="8359" y="5674"/>
                    <a:pt x="9605" y="5704"/>
                  </a:cubicBezTo>
                  <a:cubicBezTo>
                    <a:pt x="8735" y="6091"/>
                    <a:pt x="7496" y="6527"/>
                    <a:pt x="6169" y="6527"/>
                  </a:cubicBezTo>
                  <a:cubicBezTo>
                    <a:pt x="5411" y="6527"/>
                    <a:pt x="4623" y="6384"/>
                    <a:pt x="3860" y="6008"/>
                  </a:cubicBezTo>
                  <a:cubicBezTo>
                    <a:pt x="1793" y="5035"/>
                    <a:pt x="1125" y="2938"/>
                    <a:pt x="912" y="1570"/>
                  </a:cubicBezTo>
                  <a:close/>
                  <a:moveTo>
                    <a:pt x="498" y="1"/>
                  </a:moveTo>
                  <a:cubicBezTo>
                    <a:pt x="463" y="1"/>
                    <a:pt x="429" y="7"/>
                    <a:pt x="395" y="20"/>
                  </a:cubicBezTo>
                  <a:cubicBezTo>
                    <a:pt x="274" y="51"/>
                    <a:pt x="152" y="172"/>
                    <a:pt x="152" y="324"/>
                  </a:cubicBezTo>
                  <a:cubicBezTo>
                    <a:pt x="152" y="507"/>
                    <a:pt x="0" y="4914"/>
                    <a:pt x="3556" y="6616"/>
                  </a:cubicBezTo>
                  <a:cubicBezTo>
                    <a:pt x="4463" y="7062"/>
                    <a:pt x="5388" y="7230"/>
                    <a:pt x="6265" y="7230"/>
                  </a:cubicBezTo>
                  <a:cubicBezTo>
                    <a:pt x="8858" y="7230"/>
                    <a:pt x="11042" y="5765"/>
                    <a:pt x="11155" y="5674"/>
                  </a:cubicBezTo>
                  <a:cubicBezTo>
                    <a:pt x="11216" y="5643"/>
                    <a:pt x="11246" y="5613"/>
                    <a:pt x="11277" y="5522"/>
                  </a:cubicBezTo>
                  <a:cubicBezTo>
                    <a:pt x="11368" y="5370"/>
                    <a:pt x="11277" y="5157"/>
                    <a:pt x="11155" y="5066"/>
                  </a:cubicBezTo>
                  <a:lnTo>
                    <a:pt x="10942" y="5066"/>
                  </a:lnTo>
                  <a:cubicBezTo>
                    <a:pt x="10814" y="5074"/>
                    <a:pt x="10481" y="5093"/>
                    <a:pt x="10014" y="5093"/>
                  </a:cubicBezTo>
                  <a:cubicBezTo>
                    <a:pt x="8825" y="5093"/>
                    <a:pt x="6771" y="4974"/>
                    <a:pt x="5046" y="4276"/>
                  </a:cubicBezTo>
                  <a:cubicBezTo>
                    <a:pt x="2523" y="3242"/>
                    <a:pt x="790" y="203"/>
                    <a:pt x="790" y="172"/>
                  </a:cubicBezTo>
                  <a:cubicBezTo>
                    <a:pt x="743" y="77"/>
                    <a:pt x="621" y="1"/>
                    <a:pt x="498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40" name="Google Shape;2240;p34"/>
          <p:cNvSpPr/>
          <p:nvPr/>
        </p:nvSpPr>
        <p:spPr>
          <a:xfrm rot="7192496">
            <a:off x="5421591" y="4456730"/>
            <a:ext cx="617815" cy="530741"/>
          </a:xfrm>
          <a:custGeom>
            <a:rect b="b" l="l" r="r" t="t"/>
            <a:pathLst>
              <a:path extrusionOk="0" h="21230" w="24713">
                <a:moveTo>
                  <a:pt x="9514" y="822"/>
                </a:moveTo>
                <a:lnTo>
                  <a:pt x="9514" y="822"/>
                </a:lnTo>
                <a:cubicBezTo>
                  <a:pt x="11976" y="1156"/>
                  <a:pt x="14530" y="2190"/>
                  <a:pt x="16384" y="3284"/>
                </a:cubicBezTo>
                <a:cubicBezTo>
                  <a:pt x="18359" y="4470"/>
                  <a:pt x="21642" y="6719"/>
                  <a:pt x="23040" y="9728"/>
                </a:cubicBezTo>
                <a:cubicBezTo>
                  <a:pt x="22652" y="9822"/>
                  <a:pt x="22001" y="9957"/>
                  <a:pt x="21294" y="9957"/>
                </a:cubicBezTo>
                <a:cubicBezTo>
                  <a:pt x="20175" y="9957"/>
                  <a:pt x="18919" y="9618"/>
                  <a:pt x="18359" y="8239"/>
                </a:cubicBezTo>
                <a:cubicBezTo>
                  <a:pt x="17004" y="4736"/>
                  <a:pt x="14467" y="4095"/>
                  <a:pt x="12895" y="4095"/>
                </a:cubicBezTo>
                <a:cubicBezTo>
                  <a:pt x="12775" y="4095"/>
                  <a:pt x="12661" y="4098"/>
                  <a:pt x="12554" y="4105"/>
                </a:cubicBezTo>
                <a:cubicBezTo>
                  <a:pt x="12545" y="4105"/>
                  <a:pt x="12536" y="4105"/>
                  <a:pt x="12527" y="4105"/>
                </a:cubicBezTo>
                <a:cubicBezTo>
                  <a:pt x="11290" y="4105"/>
                  <a:pt x="10088" y="2059"/>
                  <a:pt x="9514" y="822"/>
                </a:cubicBezTo>
                <a:close/>
                <a:moveTo>
                  <a:pt x="7902" y="674"/>
                </a:moveTo>
                <a:cubicBezTo>
                  <a:pt x="8192" y="674"/>
                  <a:pt x="8486" y="683"/>
                  <a:pt x="8785" y="700"/>
                </a:cubicBezTo>
                <a:cubicBezTo>
                  <a:pt x="9176" y="1544"/>
                  <a:pt x="10612" y="4714"/>
                  <a:pt x="12589" y="4714"/>
                </a:cubicBezTo>
                <a:cubicBezTo>
                  <a:pt x="12608" y="4714"/>
                  <a:pt x="12626" y="4713"/>
                  <a:pt x="12645" y="4713"/>
                </a:cubicBezTo>
                <a:cubicBezTo>
                  <a:pt x="12720" y="4709"/>
                  <a:pt x="12799" y="4707"/>
                  <a:pt x="12880" y="4707"/>
                </a:cubicBezTo>
                <a:cubicBezTo>
                  <a:pt x="14280" y="4707"/>
                  <a:pt x="16548" y="5261"/>
                  <a:pt x="17812" y="8421"/>
                </a:cubicBezTo>
                <a:cubicBezTo>
                  <a:pt x="18454" y="10084"/>
                  <a:pt x="19940" y="10585"/>
                  <a:pt x="21349" y="10585"/>
                </a:cubicBezTo>
                <a:cubicBezTo>
                  <a:pt x="22078" y="10585"/>
                  <a:pt x="22785" y="10451"/>
                  <a:pt x="23344" y="10275"/>
                </a:cubicBezTo>
                <a:cubicBezTo>
                  <a:pt x="23436" y="10640"/>
                  <a:pt x="23496" y="10883"/>
                  <a:pt x="23588" y="11187"/>
                </a:cubicBezTo>
                <a:cubicBezTo>
                  <a:pt x="23740" y="11916"/>
                  <a:pt x="23800" y="12646"/>
                  <a:pt x="23740" y="13375"/>
                </a:cubicBezTo>
                <a:cubicBezTo>
                  <a:pt x="23119" y="13606"/>
                  <a:pt x="22524" y="13708"/>
                  <a:pt x="21960" y="13708"/>
                </a:cubicBezTo>
                <a:cubicBezTo>
                  <a:pt x="19846" y="13708"/>
                  <a:pt x="18171" y="12267"/>
                  <a:pt x="17235" y="10731"/>
                </a:cubicBezTo>
                <a:cubicBezTo>
                  <a:pt x="16900" y="10214"/>
                  <a:pt x="16657" y="9728"/>
                  <a:pt x="16414" y="9211"/>
                </a:cubicBezTo>
                <a:cubicBezTo>
                  <a:pt x="15740" y="7717"/>
                  <a:pt x="15179" y="6562"/>
                  <a:pt x="12827" y="6562"/>
                </a:cubicBezTo>
                <a:cubicBezTo>
                  <a:pt x="12738" y="6562"/>
                  <a:pt x="12647" y="6564"/>
                  <a:pt x="12554" y="6567"/>
                </a:cubicBezTo>
                <a:cubicBezTo>
                  <a:pt x="12487" y="6569"/>
                  <a:pt x="12423" y="6570"/>
                  <a:pt x="12360" y="6570"/>
                </a:cubicBezTo>
                <a:cubicBezTo>
                  <a:pt x="10551" y="6570"/>
                  <a:pt x="10165" y="5737"/>
                  <a:pt x="9636" y="4591"/>
                </a:cubicBezTo>
                <a:cubicBezTo>
                  <a:pt x="9393" y="4044"/>
                  <a:pt x="9119" y="3497"/>
                  <a:pt x="8724" y="2919"/>
                </a:cubicBezTo>
                <a:cubicBezTo>
                  <a:pt x="7873" y="1825"/>
                  <a:pt x="6627" y="1217"/>
                  <a:pt x="5745" y="913"/>
                </a:cubicBezTo>
                <a:cubicBezTo>
                  <a:pt x="6445" y="738"/>
                  <a:pt x="7160" y="674"/>
                  <a:pt x="7902" y="674"/>
                </a:cubicBezTo>
                <a:close/>
                <a:moveTo>
                  <a:pt x="4590" y="1278"/>
                </a:moveTo>
                <a:cubicBezTo>
                  <a:pt x="5077" y="1400"/>
                  <a:pt x="7052" y="1886"/>
                  <a:pt x="8147" y="3345"/>
                </a:cubicBezTo>
                <a:cubicBezTo>
                  <a:pt x="8542" y="3831"/>
                  <a:pt x="8754" y="4348"/>
                  <a:pt x="8998" y="4865"/>
                </a:cubicBezTo>
                <a:cubicBezTo>
                  <a:pt x="9525" y="6095"/>
                  <a:pt x="10080" y="7240"/>
                  <a:pt x="12269" y="7240"/>
                </a:cubicBezTo>
                <a:cubicBezTo>
                  <a:pt x="12351" y="7240"/>
                  <a:pt x="12436" y="7239"/>
                  <a:pt x="12524" y="7236"/>
                </a:cubicBezTo>
                <a:cubicBezTo>
                  <a:pt x="12593" y="7234"/>
                  <a:pt x="12660" y="7233"/>
                  <a:pt x="12725" y="7233"/>
                </a:cubicBezTo>
                <a:cubicBezTo>
                  <a:pt x="14679" y="7233"/>
                  <a:pt x="15099" y="8104"/>
                  <a:pt x="15776" y="9515"/>
                </a:cubicBezTo>
                <a:cubicBezTo>
                  <a:pt x="16019" y="10032"/>
                  <a:pt x="16293" y="10549"/>
                  <a:pt x="16627" y="11126"/>
                </a:cubicBezTo>
                <a:cubicBezTo>
                  <a:pt x="17733" y="12896"/>
                  <a:pt x="19654" y="14368"/>
                  <a:pt x="21924" y="14368"/>
                </a:cubicBezTo>
                <a:cubicBezTo>
                  <a:pt x="22461" y="14368"/>
                  <a:pt x="23018" y="14285"/>
                  <a:pt x="23588" y="14105"/>
                </a:cubicBezTo>
                <a:lnTo>
                  <a:pt x="23588" y="14105"/>
                </a:lnTo>
                <a:cubicBezTo>
                  <a:pt x="23375" y="14986"/>
                  <a:pt x="23010" y="15959"/>
                  <a:pt x="22402" y="16871"/>
                </a:cubicBezTo>
                <a:cubicBezTo>
                  <a:pt x="22159" y="17205"/>
                  <a:pt x="21946" y="17540"/>
                  <a:pt x="21673" y="17813"/>
                </a:cubicBezTo>
                <a:cubicBezTo>
                  <a:pt x="21386" y="17867"/>
                  <a:pt x="21103" y="17893"/>
                  <a:pt x="20827" y="17893"/>
                </a:cubicBezTo>
                <a:cubicBezTo>
                  <a:pt x="18618" y="17893"/>
                  <a:pt x="16792" y="16260"/>
                  <a:pt x="15928" y="14530"/>
                </a:cubicBezTo>
                <a:cubicBezTo>
                  <a:pt x="15715" y="14075"/>
                  <a:pt x="15593" y="13679"/>
                  <a:pt x="15442" y="13254"/>
                </a:cubicBezTo>
                <a:cubicBezTo>
                  <a:pt x="15036" y="11979"/>
                  <a:pt x="14685" y="10814"/>
                  <a:pt x="12203" y="10814"/>
                </a:cubicBezTo>
                <a:cubicBezTo>
                  <a:pt x="12082" y="10814"/>
                  <a:pt x="11956" y="10817"/>
                  <a:pt x="11824" y="10822"/>
                </a:cubicBezTo>
                <a:cubicBezTo>
                  <a:pt x="11700" y="10828"/>
                  <a:pt x="11581" y="10831"/>
                  <a:pt x="11465" y="10831"/>
                </a:cubicBezTo>
                <a:cubicBezTo>
                  <a:pt x="9065" y="10831"/>
                  <a:pt x="8493" y="9635"/>
                  <a:pt x="7478" y="7691"/>
                </a:cubicBezTo>
                <a:cubicBezTo>
                  <a:pt x="7265" y="7357"/>
                  <a:pt x="7083" y="6992"/>
                  <a:pt x="6900" y="6628"/>
                </a:cubicBezTo>
                <a:cubicBezTo>
                  <a:pt x="5684" y="4470"/>
                  <a:pt x="3010" y="3801"/>
                  <a:pt x="1885" y="3588"/>
                </a:cubicBezTo>
                <a:cubicBezTo>
                  <a:pt x="2554" y="2524"/>
                  <a:pt x="3466" y="1764"/>
                  <a:pt x="4590" y="1278"/>
                </a:cubicBezTo>
                <a:close/>
                <a:moveTo>
                  <a:pt x="1551" y="4166"/>
                </a:moveTo>
                <a:cubicBezTo>
                  <a:pt x="2341" y="4287"/>
                  <a:pt x="5198" y="4865"/>
                  <a:pt x="6323" y="6932"/>
                </a:cubicBezTo>
                <a:cubicBezTo>
                  <a:pt x="6505" y="7327"/>
                  <a:pt x="6718" y="7661"/>
                  <a:pt x="6900" y="7995"/>
                </a:cubicBezTo>
                <a:cubicBezTo>
                  <a:pt x="7896" y="9957"/>
                  <a:pt x="8694" y="11467"/>
                  <a:pt x="11548" y="11467"/>
                </a:cubicBezTo>
                <a:cubicBezTo>
                  <a:pt x="11658" y="11467"/>
                  <a:pt x="11770" y="11465"/>
                  <a:pt x="11885" y="11460"/>
                </a:cubicBezTo>
                <a:cubicBezTo>
                  <a:pt x="12037" y="11453"/>
                  <a:pt x="12179" y="11449"/>
                  <a:pt x="12314" y="11449"/>
                </a:cubicBezTo>
                <a:cubicBezTo>
                  <a:pt x="14224" y="11449"/>
                  <a:pt x="14434" y="12243"/>
                  <a:pt x="14803" y="13436"/>
                </a:cubicBezTo>
                <a:cubicBezTo>
                  <a:pt x="14925" y="13862"/>
                  <a:pt x="15077" y="14348"/>
                  <a:pt x="15320" y="14834"/>
                </a:cubicBezTo>
                <a:cubicBezTo>
                  <a:pt x="16277" y="16749"/>
                  <a:pt x="18294" y="18575"/>
                  <a:pt x="20791" y="18575"/>
                </a:cubicBezTo>
                <a:cubicBezTo>
                  <a:pt x="20831" y="18575"/>
                  <a:pt x="20872" y="18574"/>
                  <a:pt x="20913" y="18573"/>
                </a:cubicBezTo>
                <a:lnTo>
                  <a:pt x="20913" y="18573"/>
                </a:lnTo>
                <a:cubicBezTo>
                  <a:pt x="20183" y="19242"/>
                  <a:pt x="19363" y="19758"/>
                  <a:pt x="18420" y="20093"/>
                </a:cubicBezTo>
                <a:cubicBezTo>
                  <a:pt x="18056" y="20214"/>
                  <a:pt x="17752" y="20275"/>
                  <a:pt x="17417" y="20366"/>
                </a:cubicBezTo>
                <a:cubicBezTo>
                  <a:pt x="17283" y="20384"/>
                  <a:pt x="17146" y="20393"/>
                  <a:pt x="17007" y="20393"/>
                </a:cubicBezTo>
                <a:cubicBezTo>
                  <a:pt x="15255" y="20393"/>
                  <a:pt x="13176" y="19012"/>
                  <a:pt x="12584" y="17266"/>
                </a:cubicBezTo>
                <a:cubicBezTo>
                  <a:pt x="12463" y="16901"/>
                  <a:pt x="12372" y="16506"/>
                  <a:pt x="12250" y="16172"/>
                </a:cubicBezTo>
                <a:cubicBezTo>
                  <a:pt x="11934" y="14934"/>
                  <a:pt x="11595" y="13742"/>
                  <a:pt x="9929" y="13742"/>
                </a:cubicBezTo>
                <a:cubicBezTo>
                  <a:pt x="9672" y="13742"/>
                  <a:pt x="9383" y="13770"/>
                  <a:pt x="9058" y="13831"/>
                </a:cubicBezTo>
                <a:cubicBezTo>
                  <a:pt x="8655" y="13907"/>
                  <a:pt x="8297" y="13946"/>
                  <a:pt x="7976" y="13946"/>
                </a:cubicBezTo>
                <a:cubicBezTo>
                  <a:pt x="6357" y="13946"/>
                  <a:pt x="5660" y="12962"/>
                  <a:pt x="4773" y="10731"/>
                </a:cubicBezTo>
                <a:cubicBezTo>
                  <a:pt x="3830" y="8421"/>
                  <a:pt x="1733" y="7843"/>
                  <a:pt x="943" y="7752"/>
                </a:cubicBezTo>
                <a:cubicBezTo>
                  <a:pt x="852" y="6384"/>
                  <a:pt x="1064" y="5108"/>
                  <a:pt x="1551" y="4166"/>
                </a:cubicBezTo>
                <a:close/>
                <a:moveTo>
                  <a:pt x="973" y="8421"/>
                </a:moveTo>
                <a:lnTo>
                  <a:pt x="973" y="8421"/>
                </a:lnTo>
                <a:cubicBezTo>
                  <a:pt x="1733" y="8573"/>
                  <a:pt x="3374" y="9120"/>
                  <a:pt x="4134" y="10974"/>
                </a:cubicBezTo>
                <a:cubicBezTo>
                  <a:pt x="5092" y="13331"/>
                  <a:pt x="5984" y="14584"/>
                  <a:pt x="8013" y="14584"/>
                </a:cubicBezTo>
                <a:cubicBezTo>
                  <a:pt x="8366" y="14584"/>
                  <a:pt x="8752" y="14546"/>
                  <a:pt x="9180" y="14470"/>
                </a:cubicBezTo>
                <a:cubicBezTo>
                  <a:pt x="9473" y="14411"/>
                  <a:pt x="9724" y="14383"/>
                  <a:pt x="9941" y="14383"/>
                </a:cubicBezTo>
                <a:cubicBezTo>
                  <a:pt x="11077" y="14383"/>
                  <a:pt x="11280" y="15150"/>
                  <a:pt x="11612" y="16324"/>
                </a:cubicBezTo>
                <a:cubicBezTo>
                  <a:pt x="11733" y="16689"/>
                  <a:pt x="11794" y="17084"/>
                  <a:pt x="11946" y="17448"/>
                </a:cubicBezTo>
                <a:cubicBezTo>
                  <a:pt x="12402" y="18786"/>
                  <a:pt x="13587" y="19880"/>
                  <a:pt x="14925" y="20488"/>
                </a:cubicBezTo>
                <a:cubicBezTo>
                  <a:pt x="14890" y="20488"/>
                  <a:pt x="14854" y="20488"/>
                  <a:pt x="14819" y="20488"/>
                </a:cubicBezTo>
                <a:cubicBezTo>
                  <a:pt x="11634" y="20488"/>
                  <a:pt x="8552" y="19140"/>
                  <a:pt x="6718" y="18148"/>
                </a:cubicBezTo>
                <a:cubicBezTo>
                  <a:pt x="4469" y="17023"/>
                  <a:pt x="2493" y="14287"/>
                  <a:pt x="1490" y="11005"/>
                </a:cubicBezTo>
                <a:cubicBezTo>
                  <a:pt x="1247" y="10123"/>
                  <a:pt x="1034" y="9242"/>
                  <a:pt x="973" y="8421"/>
                </a:cubicBezTo>
                <a:close/>
                <a:moveTo>
                  <a:pt x="7821" y="0"/>
                </a:moveTo>
                <a:cubicBezTo>
                  <a:pt x="6765" y="0"/>
                  <a:pt x="5735" y="155"/>
                  <a:pt x="4803" y="488"/>
                </a:cubicBezTo>
                <a:cubicBezTo>
                  <a:pt x="4681" y="518"/>
                  <a:pt x="4621" y="548"/>
                  <a:pt x="4499" y="609"/>
                </a:cubicBezTo>
                <a:cubicBezTo>
                  <a:pt x="4438" y="609"/>
                  <a:pt x="4377" y="640"/>
                  <a:pt x="4347" y="670"/>
                </a:cubicBezTo>
                <a:cubicBezTo>
                  <a:pt x="2979" y="1278"/>
                  <a:pt x="1885" y="2281"/>
                  <a:pt x="1064" y="3679"/>
                </a:cubicBezTo>
                <a:cubicBezTo>
                  <a:pt x="92" y="5473"/>
                  <a:pt x="0" y="8299"/>
                  <a:pt x="882" y="11187"/>
                </a:cubicBezTo>
                <a:cubicBezTo>
                  <a:pt x="1915" y="14652"/>
                  <a:pt x="4013" y="17479"/>
                  <a:pt x="6384" y="18725"/>
                </a:cubicBezTo>
                <a:cubicBezTo>
                  <a:pt x="8423" y="19779"/>
                  <a:pt x="11860" y="21230"/>
                  <a:pt x="15304" y="21230"/>
                </a:cubicBezTo>
                <a:cubicBezTo>
                  <a:pt x="16429" y="21230"/>
                  <a:pt x="17555" y="21075"/>
                  <a:pt x="18633" y="20701"/>
                </a:cubicBezTo>
                <a:cubicBezTo>
                  <a:pt x="20426" y="20062"/>
                  <a:pt x="21855" y="18877"/>
                  <a:pt x="22949" y="17205"/>
                </a:cubicBezTo>
                <a:cubicBezTo>
                  <a:pt x="24287" y="15138"/>
                  <a:pt x="24712" y="13071"/>
                  <a:pt x="24226" y="11005"/>
                </a:cubicBezTo>
                <a:cubicBezTo>
                  <a:pt x="24104" y="10640"/>
                  <a:pt x="23983" y="10214"/>
                  <a:pt x="23831" y="9819"/>
                </a:cubicBezTo>
                <a:cubicBezTo>
                  <a:pt x="22433" y="6445"/>
                  <a:pt x="18907" y="3983"/>
                  <a:pt x="16779" y="2737"/>
                </a:cubicBezTo>
                <a:cubicBezTo>
                  <a:pt x="14621" y="1460"/>
                  <a:pt x="11764" y="336"/>
                  <a:pt x="9028" y="62"/>
                </a:cubicBezTo>
                <a:lnTo>
                  <a:pt x="8998" y="62"/>
                </a:lnTo>
                <a:cubicBezTo>
                  <a:pt x="8604" y="21"/>
                  <a:pt x="8211" y="0"/>
                  <a:pt x="7821" y="0"/>
                </a:cubicBezTo>
                <a:close/>
              </a:path>
            </a:pathLst>
          </a:cu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41" name="Google Shape;2241;p34"/>
          <p:cNvGrpSpPr/>
          <p:nvPr/>
        </p:nvGrpSpPr>
        <p:grpSpPr>
          <a:xfrm>
            <a:off x="8755713" y="3936188"/>
            <a:ext cx="571450" cy="538350"/>
            <a:chOff x="5765575" y="1447475"/>
            <a:chExt cx="571450" cy="538350"/>
          </a:xfrm>
        </p:grpSpPr>
        <p:sp>
          <p:nvSpPr>
            <p:cNvPr id="2242" name="Google Shape;2242;p34"/>
            <p:cNvSpPr/>
            <p:nvPr/>
          </p:nvSpPr>
          <p:spPr>
            <a:xfrm>
              <a:off x="5765575" y="1447475"/>
              <a:ext cx="571450" cy="538350"/>
            </a:xfrm>
            <a:custGeom>
              <a:rect b="b" l="l" r="r" t="t"/>
              <a:pathLst>
                <a:path extrusionOk="0" h="21534" w="22858">
                  <a:moveTo>
                    <a:pt x="13861" y="3178"/>
                  </a:moveTo>
                  <a:cubicBezTo>
                    <a:pt x="14529" y="3755"/>
                    <a:pt x="16657" y="5701"/>
                    <a:pt x="16931" y="8345"/>
                  </a:cubicBezTo>
                  <a:cubicBezTo>
                    <a:pt x="17144" y="10260"/>
                    <a:pt x="16323" y="12114"/>
                    <a:pt x="14621" y="13938"/>
                  </a:cubicBezTo>
                  <a:cubicBezTo>
                    <a:pt x="12435" y="16281"/>
                    <a:pt x="10215" y="17012"/>
                    <a:pt x="8299" y="17012"/>
                  </a:cubicBezTo>
                  <a:cubicBezTo>
                    <a:pt x="5766" y="17012"/>
                    <a:pt x="3763" y="15734"/>
                    <a:pt x="3070" y="15215"/>
                  </a:cubicBezTo>
                  <a:lnTo>
                    <a:pt x="13861" y="3178"/>
                  </a:lnTo>
                  <a:close/>
                  <a:moveTo>
                    <a:pt x="15046" y="1932"/>
                  </a:moveTo>
                  <a:cubicBezTo>
                    <a:pt x="15806" y="2570"/>
                    <a:pt x="18420" y="4971"/>
                    <a:pt x="18724" y="8315"/>
                  </a:cubicBezTo>
                  <a:cubicBezTo>
                    <a:pt x="18906" y="10625"/>
                    <a:pt x="17964" y="12904"/>
                    <a:pt x="15897" y="15123"/>
                  </a:cubicBezTo>
                  <a:cubicBezTo>
                    <a:pt x="13287" y="17885"/>
                    <a:pt x="10678" y="18757"/>
                    <a:pt x="8422" y="18757"/>
                  </a:cubicBezTo>
                  <a:cubicBezTo>
                    <a:pt x="5266" y="18757"/>
                    <a:pt x="2804" y="17051"/>
                    <a:pt x="2006" y="16430"/>
                  </a:cubicBezTo>
                  <a:lnTo>
                    <a:pt x="2614" y="15762"/>
                  </a:lnTo>
                  <a:cubicBezTo>
                    <a:pt x="3329" y="16284"/>
                    <a:pt x="5530" y="17675"/>
                    <a:pt x="8309" y="17675"/>
                  </a:cubicBezTo>
                  <a:cubicBezTo>
                    <a:pt x="10380" y="17675"/>
                    <a:pt x="12771" y="16903"/>
                    <a:pt x="15107" y="14424"/>
                  </a:cubicBezTo>
                  <a:cubicBezTo>
                    <a:pt x="16961" y="12449"/>
                    <a:pt x="17812" y="10412"/>
                    <a:pt x="17630" y="8315"/>
                  </a:cubicBezTo>
                  <a:cubicBezTo>
                    <a:pt x="17569" y="8132"/>
                    <a:pt x="17569" y="7920"/>
                    <a:pt x="17539" y="7707"/>
                  </a:cubicBezTo>
                  <a:cubicBezTo>
                    <a:pt x="17052" y="5123"/>
                    <a:pt x="15107" y="3299"/>
                    <a:pt x="14347" y="2692"/>
                  </a:cubicBezTo>
                  <a:lnTo>
                    <a:pt x="15046" y="1932"/>
                  </a:lnTo>
                  <a:close/>
                  <a:moveTo>
                    <a:pt x="16019" y="746"/>
                  </a:moveTo>
                  <a:cubicBezTo>
                    <a:pt x="17052" y="1476"/>
                    <a:pt x="20852" y="4515"/>
                    <a:pt x="21612" y="8467"/>
                  </a:cubicBezTo>
                  <a:cubicBezTo>
                    <a:pt x="22189" y="11385"/>
                    <a:pt x="20973" y="14242"/>
                    <a:pt x="17995" y="16886"/>
                  </a:cubicBezTo>
                  <a:cubicBezTo>
                    <a:pt x="14601" y="19912"/>
                    <a:pt x="11449" y="20895"/>
                    <a:pt x="8785" y="20895"/>
                  </a:cubicBezTo>
                  <a:cubicBezTo>
                    <a:pt x="4624" y="20895"/>
                    <a:pt x="1655" y="18497"/>
                    <a:pt x="821" y="17737"/>
                  </a:cubicBezTo>
                  <a:lnTo>
                    <a:pt x="1520" y="16917"/>
                  </a:lnTo>
                  <a:cubicBezTo>
                    <a:pt x="2340" y="17540"/>
                    <a:pt x="5019" y="19386"/>
                    <a:pt x="8424" y="19386"/>
                  </a:cubicBezTo>
                  <a:cubicBezTo>
                    <a:pt x="10828" y="19386"/>
                    <a:pt x="13594" y="18467"/>
                    <a:pt x="16323" y="15549"/>
                  </a:cubicBezTo>
                  <a:cubicBezTo>
                    <a:pt x="18542" y="13208"/>
                    <a:pt x="19545" y="10746"/>
                    <a:pt x="19332" y="8224"/>
                  </a:cubicBezTo>
                  <a:lnTo>
                    <a:pt x="19210" y="7433"/>
                  </a:lnTo>
                  <a:cubicBezTo>
                    <a:pt x="18603" y="4272"/>
                    <a:pt x="16201" y="2084"/>
                    <a:pt x="15411" y="1445"/>
                  </a:cubicBezTo>
                  <a:lnTo>
                    <a:pt x="16019" y="746"/>
                  </a:lnTo>
                  <a:close/>
                  <a:moveTo>
                    <a:pt x="16001" y="0"/>
                  </a:moveTo>
                  <a:cubicBezTo>
                    <a:pt x="15916" y="0"/>
                    <a:pt x="15827" y="40"/>
                    <a:pt x="15776" y="108"/>
                  </a:cubicBezTo>
                  <a:lnTo>
                    <a:pt x="1247" y="16278"/>
                  </a:lnTo>
                  <a:lnTo>
                    <a:pt x="92" y="17555"/>
                  </a:lnTo>
                  <a:cubicBezTo>
                    <a:pt x="0" y="17646"/>
                    <a:pt x="0" y="17889"/>
                    <a:pt x="92" y="17980"/>
                  </a:cubicBezTo>
                  <a:cubicBezTo>
                    <a:pt x="151" y="18040"/>
                    <a:pt x="3670" y="21533"/>
                    <a:pt x="8867" y="21533"/>
                  </a:cubicBezTo>
                  <a:cubicBezTo>
                    <a:pt x="11659" y="21533"/>
                    <a:pt x="14936" y="20525"/>
                    <a:pt x="18420" y="17433"/>
                  </a:cubicBezTo>
                  <a:cubicBezTo>
                    <a:pt x="21581" y="14607"/>
                    <a:pt x="22858" y="11567"/>
                    <a:pt x="22250" y="8375"/>
                  </a:cubicBezTo>
                  <a:cubicBezTo>
                    <a:pt x="21338" y="3543"/>
                    <a:pt x="16414" y="229"/>
                    <a:pt x="16171" y="78"/>
                  </a:cubicBezTo>
                  <a:cubicBezTo>
                    <a:pt x="16131" y="24"/>
                    <a:pt x="16068" y="0"/>
                    <a:pt x="16001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3" name="Google Shape;2243;p34"/>
            <p:cNvSpPr/>
            <p:nvPr/>
          </p:nvSpPr>
          <p:spPr>
            <a:xfrm>
              <a:off x="5906900" y="1785275"/>
              <a:ext cx="38025" cy="32600"/>
            </a:xfrm>
            <a:custGeom>
              <a:rect b="b" l="l" r="r" t="t"/>
              <a:pathLst>
                <a:path extrusionOk="0" h="1304" w="1521">
                  <a:moveTo>
                    <a:pt x="1" y="0"/>
                  </a:moveTo>
                  <a:cubicBezTo>
                    <a:pt x="1" y="0"/>
                    <a:pt x="275" y="1003"/>
                    <a:pt x="518" y="1186"/>
                  </a:cubicBezTo>
                  <a:cubicBezTo>
                    <a:pt x="635" y="1264"/>
                    <a:pt x="763" y="1303"/>
                    <a:pt x="889" y="1303"/>
                  </a:cubicBezTo>
                  <a:cubicBezTo>
                    <a:pt x="1055" y="1303"/>
                    <a:pt x="1217" y="1234"/>
                    <a:pt x="1338" y="1095"/>
                  </a:cubicBezTo>
                  <a:cubicBezTo>
                    <a:pt x="1521" y="882"/>
                    <a:pt x="1521" y="487"/>
                    <a:pt x="1247" y="304"/>
                  </a:cubicBezTo>
                  <a:cubicBezTo>
                    <a:pt x="1034" y="122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4" name="Google Shape;2244;p34"/>
            <p:cNvSpPr/>
            <p:nvPr/>
          </p:nvSpPr>
          <p:spPr>
            <a:xfrm>
              <a:off x="5957075" y="1730550"/>
              <a:ext cx="38000" cy="32150"/>
            </a:xfrm>
            <a:custGeom>
              <a:rect b="b" l="l" r="r" t="t"/>
              <a:pathLst>
                <a:path extrusionOk="0" h="1286" w="1520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274" y="974"/>
                    <a:pt x="547" y="1156"/>
                  </a:cubicBezTo>
                  <a:cubicBezTo>
                    <a:pt x="646" y="1241"/>
                    <a:pt x="784" y="1286"/>
                    <a:pt x="922" y="1286"/>
                  </a:cubicBezTo>
                  <a:cubicBezTo>
                    <a:pt x="1081" y="1286"/>
                    <a:pt x="1240" y="1225"/>
                    <a:pt x="1337" y="1095"/>
                  </a:cubicBezTo>
                  <a:cubicBezTo>
                    <a:pt x="1520" y="852"/>
                    <a:pt x="1489" y="518"/>
                    <a:pt x="1277" y="305"/>
                  </a:cubicBezTo>
                  <a:cubicBezTo>
                    <a:pt x="1034" y="92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5" name="Google Shape;2245;p34"/>
            <p:cNvSpPr/>
            <p:nvPr/>
          </p:nvSpPr>
          <p:spPr>
            <a:xfrm>
              <a:off x="5967700" y="1786025"/>
              <a:ext cx="38025" cy="32925"/>
            </a:xfrm>
            <a:custGeom>
              <a:rect b="b" l="l" r="r" t="t"/>
              <a:pathLst>
                <a:path extrusionOk="0" h="1317" w="1521">
                  <a:moveTo>
                    <a:pt x="1" y="1"/>
                  </a:moveTo>
                  <a:cubicBezTo>
                    <a:pt x="1" y="1"/>
                    <a:pt x="274" y="1004"/>
                    <a:pt x="548" y="1186"/>
                  </a:cubicBezTo>
                  <a:cubicBezTo>
                    <a:pt x="661" y="1271"/>
                    <a:pt x="800" y="1316"/>
                    <a:pt x="934" y="1316"/>
                  </a:cubicBezTo>
                  <a:cubicBezTo>
                    <a:pt x="1090" y="1316"/>
                    <a:pt x="1240" y="1256"/>
                    <a:pt x="1338" y="1125"/>
                  </a:cubicBezTo>
                  <a:cubicBezTo>
                    <a:pt x="1520" y="882"/>
                    <a:pt x="1520" y="517"/>
                    <a:pt x="1247" y="305"/>
                  </a:cubicBezTo>
                  <a:cubicBezTo>
                    <a:pt x="1034" y="122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6" name="Google Shape;2246;p34"/>
            <p:cNvSpPr/>
            <p:nvPr/>
          </p:nvSpPr>
          <p:spPr>
            <a:xfrm>
              <a:off x="6004175" y="1677375"/>
              <a:ext cx="38025" cy="32700"/>
            </a:xfrm>
            <a:custGeom>
              <a:rect b="b" l="l" r="r" t="t"/>
              <a:pathLst>
                <a:path extrusionOk="0" h="1308" w="1521">
                  <a:moveTo>
                    <a:pt x="1" y="0"/>
                  </a:moveTo>
                  <a:cubicBezTo>
                    <a:pt x="1" y="0"/>
                    <a:pt x="244" y="973"/>
                    <a:pt x="517" y="1155"/>
                  </a:cubicBezTo>
                  <a:cubicBezTo>
                    <a:pt x="631" y="1255"/>
                    <a:pt x="772" y="1308"/>
                    <a:pt x="908" y="1308"/>
                  </a:cubicBezTo>
                  <a:cubicBezTo>
                    <a:pt x="1062" y="1308"/>
                    <a:pt x="1211" y="1240"/>
                    <a:pt x="1308" y="1094"/>
                  </a:cubicBezTo>
                  <a:cubicBezTo>
                    <a:pt x="1520" y="821"/>
                    <a:pt x="1520" y="487"/>
                    <a:pt x="1247" y="304"/>
                  </a:cubicBezTo>
                  <a:cubicBezTo>
                    <a:pt x="1004" y="91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7" name="Google Shape;2247;p34"/>
            <p:cNvSpPr/>
            <p:nvPr/>
          </p:nvSpPr>
          <p:spPr>
            <a:xfrm>
              <a:off x="6020125" y="1736650"/>
              <a:ext cx="38025" cy="32900"/>
            </a:xfrm>
            <a:custGeom>
              <a:rect b="b" l="l" r="r" t="t"/>
              <a:pathLst>
                <a:path extrusionOk="0" h="1316" w="1521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305" y="1003"/>
                    <a:pt x="518" y="1185"/>
                  </a:cubicBezTo>
                  <a:cubicBezTo>
                    <a:pt x="630" y="1270"/>
                    <a:pt x="770" y="1315"/>
                    <a:pt x="907" y="1315"/>
                  </a:cubicBezTo>
                  <a:cubicBezTo>
                    <a:pt x="1067" y="1315"/>
                    <a:pt x="1224" y="1255"/>
                    <a:pt x="1338" y="1125"/>
                  </a:cubicBezTo>
                  <a:cubicBezTo>
                    <a:pt x="1521" y="882"/>
                    <a:pt x="1521" y="517"/>
                    <a:pt x="1247" y="304"/>
                  </a:cubicBezTo>
                  <a:cubicBezTo>
                    <a:pt x="1034" y="122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8" name="Google Shape;2248;p34"/>
            <p:cNvSpPr/>
            <p:nvPr/>
          </p:nvSpPr>
          <p:spPr>
            <a:xfrm>
              <a:off x="6038375" y="1797425"/>
              <a:ext cx="38025" cy="32650"/>
            </a:xfrm>
            <a:custGeom>
              <a:rect b="b" l="l" r="r" t="t"/>
              <a:pathLst>
                <a:path extrusionOk="0" h="1306" w="1521">
                  <a:moveTo>
                    <a:pt x="0" y="1"/>
                  </a:moveTo>
                  <a:cubicBezTo>
                    <a:pt x="0" y="1"/>
                    <a:pt x="244" y="1004"/>
                    <a:pt x="517" y="1186"/>
                  </a:cubicBezTo>
                  <a:cubicBezTo>
                    <a:pt x="625" y="1267"/>
                    <a:pt x="756" y="1306"/>
                    <a:pt x="885" y="1306"/>
                  </a:cubicBezTo>
                  <a:cubicBezTo>
                    <a:pt x="1047" y="1306"/>
                    <a:pt x="1206" y="1244"/>
                    <a:pt x="1307" y="1125"/>
                  </a:cubicBezTo>
                  <a:cubicBezTo>
                    <a:pt x="1520" y="882"/>
                    <a:pt x="1520" y="517"/>
                    <a:pt x="1247" y="305"/>
                  </a:cubicBezTo>
                  <a:cubicBezTo>
                    <a:pt x="1003" y="122"/>
                    <a:pt x="1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9" name="Google Shape;2249;p34"/>
            <p:cNvSpPr/>
            <p:nvPr/>
          </p:nvSpPr>
          <p:spPr>
            <a:xfrm>
              <a:off x="6044450" y="1631775"/>
              <a:ext cx="38025" cy="32725"/>
            </a:xfrm>
            <a:custGeom>
              <a:rect b="b" l="l" r="r" t="t"/>
              <a:pathLst>
                <a:path extrusionOk="0" h="1309" w="1521">
                  <a:moveTo>
                    <a:pt x="1" y="0"/>
                  </a:moveTo>
                  <a:cubicBezTo>
                    <a:pt x="1" y="0"/>
                    <a:pt x="274" y="973"/>
                    <a:pt x="548" y="1155"/>
                  </a:cubicBezTo>
                  <a:cubicBezTo>
                    <a:pt x="647" y="1255"/>
                    <a:pt x="787" y="1308"/>
                    <a:pt x="926" y="1308"/>
                  </a:cubicBezTo>
                  <a:cubicBezTo>
                    <a:pt x="1084" y="1308"/>
                    <a:pt x="1241" y="1240"/>
                    <a:pt x="1338" y="1095"/>
                  </a:cubicBezTo>
                  <a:cubicBezTo>
                    <a:pt x="1520" y="852"/>
                    <a:pt x="1490" y="517"/>
                    <a:pt x="1277" y="304"/>
                  </a:cubicBezTo>
                  <a:cubicBezTo>
                    <a:pt x="1034" y="92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0" name="Google Shape;2250;p34"/>
            <p:cNvSpPr/>
            <p:nvPr/>
          </p:nvSpPr>
          <p:spPr>
            <a:xfrm>
              <a:off x="6066500" y="1691050"/>
              <a:ext cx="38000" cy="32650"/>
            </a:xfrm>
            <a:custGeom>
              <a:rect b="b" l="l" r="r" t="t"/>
              <a:pathLst>
                <a:path extrusionOk="0" h="1306" w="1520">
                  <a:moveTo>
                    <a:pt x="0" y="0"/>
                  </a:moveTo>
                  <a:cubicBezTo>
                    <a:pt x="0" y="0"/>
                    <a:pt x="274" y="1003"/>
                    <a:pt x="547" y="1186"/>
                  </a:cubicBezTo>
                  <a:cubicBezTo>
                    <a:pt x="641" y="1266"/>
                    <a:pt x="759" y="1305"/>
                    <a:pt x="883" y="1305"/>
                  </a:cubicBezTo>
                  <a:cubicBezTo>
                    <a:pt x="1038" y="1305"/>
                    <a:pt x="1202" y="1244"/>
                    <a:pt x="1337" y="1125"/>
                  </a:cubicBezTo>
                  <a:cubicBezTo>
                    <a:pt x="1520" y="882"/>
                    <a:pt x="1520" y="517"/>
                    <a:pt x="1246" y="304"/>
                  </a:cubicBezTo>
                  <a:cubicBezTo>
                    <a:pt x="1034" y="122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1" name="Google Shape;2251;p34"/>
            <p:cNvSpPr/>
            <p:nvPr/>
          </p:nvSpPr>
          <p:spPr>
            <a:xfrm>
              <a:off x="6130325" y="1687250"/>
              <a:ext cx="38025" cy="32650"/>
            </a:xfrm>
            <a:custGeom>
              <a:rect b="b" l="l" r="r" t="t"/>
              <a:pathLst>
                <a:path extrusionOk="0" h="1306" w="1521">
                  <a:moveTo>
                    <a:pt x="0" y="0"/>
                  </a:moveTo>
                  <a:cubicBezTo>
                    <a:pt x="0" y="0"/>
                    <a:pt x="274" y="1003"/>
                    <a:pt x="517" y="1186"/>
                  </a:cubicBezTo>
                  <a:cubicBezTo>
                    <a:pt x="625" y="1266"/>
                    <a:pt x="750" y="1305"/>
                    <a:pt x="875" y="1305"/>
                  </a:cubicBezTo>
                  <a:cubicBezTo>
                    <a:pt x="1032" y="1305"/>
                    <a:pt x="1189" y="1244"/>
                    <a:pt x="1307" y="1125"/>
                  </a:cubicBezTo>
                  <a:cubicBezTo>
                    <a:pt x="1520" y="882"/>
                    <a:pt x="1520" y="517"/>
                    <a:pt x="1247" y="304"/>
                  </a:cubicBezTo>
                  <a:cubicBezTo>
                    <a:pt x="1003" y="122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2" name="Google Shape;2252;p34"/>
            <p:cNvSpPr/>
            <p:nvPr/>
          </p:nvSpPr>
          <p:spPr>
            <a:xfrm>
              <a:off x="6082450" y="1746525"/>
              <a:ext cx="38025" cy="32450"/>
            </a:xfrm>
            <a:custGeom>
              <a:rect b="b" l="l" r="r" t="t"/>
              <a:pathLst>
                <a:path extrusionOk="0" h="1298" w="1521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274" y="973"/>
                    <a:pt x="547" y="1155"/>
                  </a:cubicBezTo>
                  <a:cubicBezTo>
                    <a:pt x="643" y="1251"/>
                    <a:pt x="770" y="1297"/>
                    <a:pt x="899" y="1297"/>
                  </a:cubicBezTo>
                  <a:cubicBezTo>
                    <a:pt x="1058" y="1297"/>
                    <a:pt x="1221" y="1228"/>
                    <a:pt x="1338" y="1094"/>
                  </a:cubicBezTo>
                  <a:cubicBezTo>
                    <a:pt x="1520" y="882"/>
                    <a:pt x="1520" y="487"/>
                    <a:pt x="1247" y="304"/>
                  </a:cubicBezTo>
                  <a:cubicBezTo>
                    <a:pt x="1034" y="122"/>
                    <a:pt x="1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3" name="Google Shape;2253;p34"/>
            <p:cNvSpPr/>
            <p:nvPr/>
          </p:nvSpPr>
          <p:spPr>
            <a:xfrm>
              <a:off x="6093075" y="1580850"/>
              <a:ext cx="38025" cy="32925"/>
            </a:xfrm>
            <a:custGeom>
              <a:rect b="b" l="l" r="r" t="t"/>
              <a:pathLst>
                <a:path extrusionOk="0" h="1317" w="1521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274" y="1004"/>
                    <a:pt x="548" y="1186"/>
                  </a:cubicBezTo>
                  <a:cubicBezTo>
                    <a:pt x="647" y="1271"/>
                    <a:pt x="785" y="1316"/>
                    <a:pt x="923" y="1316"/>
                  </a:cubicBezTo>
                  <a:cubicBezTo>
                    <a:pt x="1082" y="1316"/>
                    <a:pt x="1241" y="1256"/>
                    <a:pt x="1338" y="1126"/>
                  </a:cubicBezTo>
                  <a:cubicBezTo>
                    <a:pt x="1521" y="882"/>
                    <a:pt x="1490" y="518"/>
                    <a:pt x="1247" y="305"/>
                  </a:cubicBezTo>
                  <a:cubicBezTo>
                    <a:pt x="1034" y="123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4" name="Google Shape;2254;p34"/>
            <p:cNvSpPr/>
            <p:nvPr/>
          </p:nvSpPr>
          <p:spPr>
            <a:xfrm>
              <a:off x="6109050" y="1634050"/>
              <a:ext cx="38000" cy="32650"/>
            </a:xfrm>
            <a:custGeom>
              <a:rect b="b" l="l" r="r" t="t"/>
              <a:pathLst>
                <a:path extrusionOk="0" h="1306" w="1520">
                  <a:moveTo>
                    <a:pt x="0" y="1"/>
                  </a:moveTo>
                  <a:cubicBezTo>
                    <a:pt x="0" y="1"/>
                    <a:pt x="274" y="1004"/>
                    <a:pt x="547" y="1186"/>
                  </a:cubicBezTo>
                  <a:cubicBezTo>
                    <a:pt x="641" y="1267"/>
                    <a:pt x="771" y="1306"/>
                    <a:pt x="903" y="1306"/>
                  </a:cubicBezTo>
                  <a:cubicBezTo>
                    <a:pt x="1068" y="1306"/>
                    <a:pt x="1236" y="1244"/>
                    <a:pt x="1338" y="1125"/>
                  </a:cubicBezTo>
                  <a:cubicBezTo>
                    <a:pt x="1520" y="882"/>
                    <a:pt x="1520" y="517"/>
                    <a:pt x="1277" y="305"/>
                  </a:cubicBezTo>
                  <a:cubicBezTo>
                    <a:pt x="1034" y="122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55" name="Google Shape;2255;p34"/>
          <p:cNvGrpSpPr/>
          <p:nvPr/>
        </p:nvGrpSpPr>
        <p:grpSpPr>
          <a:xfrm>
            <a:off x="5231450" y="3686325"/>
            <a:ext cx="622375" cy="570700"/>
            <a:chOff x="3015525" y="1431175"/>
            <a:chExt cx="622375" cy="570700"/>
          </a:xfrm>
        </p:grpSpPr>
        <p:sp>
          <p:nvSpPr>
            <p:cNvPr id="2256" name="Google Shape;2256;p34"/>
            <p:cNvSpPr/>
            <p:nvPr/>
          </p:nvSpPr>
          <p:spPr>
            <a:xfrm>
              <a:off x="3015525" y="1431175"/>
              <a:ext cx="622375" cy="570700"/>
            </a:xfrm>
            <a:custGeom>
              <a:rect b="b" l="l" r="r" t="t"/>
              <a:pathLst>
                <a:path extrusionOk="0" h="22828" w="24895">
                  <a:moveTo>
                    <a:pt x="13374" y="669"/>
                  </a:moveTo>
                  <a:cubicBezTo>
                    <a:pt x="16140" y="669"/>
                    <a:pt x="18785" y="2097"/>
                    <a:pt x="20761" y="4590"/>
                  </a:cubicBezTo>
                  <a:cubicBezTo>
                    <a:pt x="23131" y="7660"/>
                    <a:pt x="24195" y="12037"/>
                    <a:pt x="23344" y="15411"/>
                  </a:cubicBezTo>
                  <a:cubicBezTo>
                    <a:pt x="22280" y="19636"/>
                    <a:pt x="18511" y="22128"/>
                    <a:pt x="13314" y="22128"/>
                  </a:cubicBezTo>
                  <a:cubicBezTo>
                    <a:pt x="11794" y="22128"/>
                    <a:pt x="10183" y="21915"/>
                    <a:pt x="8633" y="21490"/>
                  </a:cubicBezTo>
                  <a:cubicBezTo>
                    <a:pt x="5624" y="20669"/>
                    <a:pt x="3192" y="18450"/>
                    <a:pt x="1946" y="15411"/>
                  </a:cubicBezTo>
                  <a:cubicBezTo>
                    <a:pt x="699" y="12462"/>
                    <a:pt x="791" y="9149"/>
                    <a:pt x="2250" y="6596"/>
                  </a:cubicBezTo>
                  <a:cubicBezTo>
                    <a:pt x="4134" y="3192"/>
                    <a:pt x="5927" y="942"/>
                    <a:pt x="13070" y="669"/>
                  </a:cubicBezTo>
                  <a:close/>
                  <a:moveTo>
                    <a:pt x="13070" y="0"/>
                  </a:moveTo>
                  <a:cubicBezTo>
                    <a:pt x="5624" y="274"/>
                    <a:pt x="3648" y="2766"/>
                    <a:pt x="1672" y="6261"/>
                  </a:cubicBezTo>
                  <a:cubicBezTo>
                    <a:pt x="152" y="8997"/>
                    <a:pt x="0" y="12523"/>
                    <a:pt x="1338" y="15684"/>
                  </a:cubicBezTo>
                  <a:cubicBezTo>
                    <a:pt x="2706" y="18906"/>
                    <a:pt x="5289" y="21277"/>
                    <a:pt x="8481" y="22158"/>
                  </a:cubicBezTo>
                  <a:cubicBezTo>
                    <a:pt x="10122" y="22614"/>
                    <a:pt x="11733" y="22827"/>
                    <a:pt x="13344" y="22827"/>
                  </a:cubicBezTo>
                  <a:cubicBezTo>
                    <a:pt x="18876" y="22827"/>
                    <a:pt x="22888" y="20122"/>
                    <a:pt x="24013" y="15623"/>
                  </a:cubicBezTo>
                  <a:cubicBezTo>
                    <a:pt x="24894" y="11976"/>
                    <a:pt x="23831" y="7477"/>
                    <a:pt x="21277" y="4164"/>
                  </a:cubicBezTo>
                  <a:cubicBezTo>
                    <a:pt x="19180" y="1489"/>
                    <a:pt x="16384" y="0"/>
                    <a:pt x="13374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7" name="Google Shape;2257;p34"/>
            <p:cNvSpPr/>
            <p:nvPr/>
          </p:nvSpPr>
          <p:spPr>
            <a:xfrm>
              <a:off x="3074800" y="1503350"/>
              <a:ext cx="493950" cy="438475"/>
            </a:xfrm>
            <a:custGeom>
              <a:rect b="b" l="l" r="r" t="t"/>
              <a:pathLst>
                <a:path extrusionOk="0" h="17539" w="19758">
                  <a:moveTo>
                    <a:pt x="9514" y="639"/>
                  </a:moveTo>
                  <a:cubicBezTo>
                    <a:pt x="10244" y="639"/>
                    <a:pt x="11003" y="730"/>
                    <a:pt x="11794" y="821"/>
                  </a:cubicBezTo>
                  <a:cubicBezTo>
                    <a:pt x="11885" y="821"/>
                    <a:pt x="11915" y="882"/>
                    <a:pt x="12006" y="882"/>
                  </a:cubicBezTo>
                  <a:cubicBezTo>
                    <a:pt x="11429" y="1976"/>
                    <a:pt x="9757" y="5016"/>
                    <a:pt x="9301" y="5745"/>
                  </a:cubicBezTo>
                  <a:cubicBezTo>
                    <a:pt x="8976" y="6287"/>
                    <a:pt x="8049" y="6767"/>
                    <a:pt x="7158" y="6767"/>
                  </a:cubicBezTo>
                  <a:cubicBezTo>
                    <a:pt x="6799" y="6767"/>
                    <a:pt x="6446" y="6689"/>
                    <a:pt x="6140" y="6505"/>
                  </a:cubicBezTo>
                  <a:cubicBezTo>
                    <a:pt x="5137" y="5897"/>
                    <a:pt x="2827" y="4469"/>
                    <a:pt x="2037" y="3952"/>
                  </a:cubicBezTo>
                  <a:cubicBezTo>
                    <a:pt x="3526" y="1855"/>
                    <a:pt x="6262" y="639"/>
                    <a:pt x="9514" y="639"/>
                  </a:cubicBezTo>
                  <a:close/>
                  <a:moveTo>
                    <a:pt x="14195" y="1794"/>
                  </a:moveTo>
                  <a:cubicBezTo>
                    <a:pt x="15289" y="2463"/>
                    <a:pt x="16292" y="3526"/>
                    <a:pt x="17083" y="4833"/>
                  </a:cubicBezTo>
                  <a:cubicBezTo>
                    <a:pt x="18116" y="6536"/>
                    <a:pt x="18694" y="8390"/>
                    <a:pt x="18633" y="10031"/>
                  </a:cubicBezTo>
                  <a:cubicBezTo>
                    <a:pt x="17326" y="9575"/>
                    <a:pt x="13222" y="8238"/>
                    <a:pt x="12219" y="7964"/>
                  </a:cubicBezTo>
                  <a:cubicBezTo>
                    <a:pt x="11763" y="7843"/>
                    <a:pt x="11459" y="7721"/>
                    <a:pt x="11399" y="7569"/>
                  </a:cubicBezTo>
                  <a:cubicBezTo>
                    <a:pt x="11307" y="7387"/>
                    <a:pt x="11307" y="7144"/>
                    <a:pt x="11459" y="6688"/>
                  </a:cubicBezTo>
                  <a:cubicBezTo>
                    <a:pt x="11703" y="5958"/>
                    <a:pt x="13374" y="3101"/>
                    <a:pt x="14195" y="1794"/>
                  </a:cubicBezTo>
                  <a:close/>
                  <a:moveTo>
                    <a:pt x="1125" y="5897"/>
                  </a:moveTo>
                  <a:lnTo>
                    <a:pt x="1125" y="5897"/>
                  </a:lnTo>
                  <a:cubicBezTo>
                    <a:pt x="2462" y="6688"/>
                    <a:pt x="4468" y="8025"/>
                    <a:pt x="5502" y="8998"/>
                  </a:cubicBezTo>
                  <a:cubicBezTo>
                    <a:pt x="6322" y="9758"/>
                    <a:pt x="6201" y="12220"/>
                    <a:pt x="6140" y="14621"/>
                  </a:cubicBezTo>
                  <a:cubicBezTo>
                    <a:pt x="6140" y="15077"/>
                    <a:pt x="6110" y="15533"/>
                    <a:pt x="6110" y="15989"/>
                  </a:cubicBezTo>
                  <a:cubicBezTo>
                    <a:pt x="4316" y="15229"/>
                    <a:pt x="2888" y="13709"/>
                    <a:pt x="1915" y="11703"/>
                  </a:cubicBezTo>
                  <a:cubicBezTo>
                    <a:pt x="1003" y="9758"/>
                    <a:pt x="730" y="7569"/>
                    <a:pt x="1125" y="5897"/>
                  </a:cubicBezTo>
                  <a:close/>
                  <a:moveTo>
                    <a:pt x="12645" y="1064"/>
                  </a:moveTo>
                  <a:cubicBezTo>
                    <a:pt x="12979" y="1186"/>
                    <a:pt x="13313" y="1277"/>
                    <a:pt x="13617" y="1490"/>
                  </a:cubicBezTo>
                  <a:cubicBezTo>
                    <a:pt x="13010" y="2463"/>
                    <a:pt x="11095" y="5654"/>
                    <a:pt x="10821" y="6536"/>
                  </a:cubicBezTo>
                  <a:cubicBezTo>
                    <a:pt x="10669" y="7022"/>
                    <a:pt x="10547" y="7508"/>
                    <a:pt x="10821" y="7934"/>
                  </a:cubicBezTo>
                  <a:cubicBezTo>
                    <a:pt x="11003" y="8268"/>
                    <a:pt x="11399" y="8511"/>
                    <a:pt x="12067" y="8663"/>
                  </a:cubicBezTo>
                  <a:cubicBezTo>
                    <a:pt x="13101" y="8906"/>
                    <a:pt x="17538" y="10365"/>
                    <a:pt x="18633" y="10761"/>
                  </a:cubicBezTo>
                  <a:cubicBezTo>
                    <a:pt x="18602" y="11125"/>
                    <a:pt x="18542" y="11460"/>
                    <a:pt x="18420" y="11824"/>
                  </a:cubicBezTo>
                  <a:cubicBezTo>
                    <a:pt x="17022" y="11429"/>
                    <a:pt x="11125" y="9879"/>
                    <a:pt x="10487" y="9758"/>
                  </a:cubicBezTo>
                  <a:cubicBezTo>
                    <a:pt x="10378" y="9743"/>
                    <a:pt x="10255" y="9734"/>
                    <a:pt x="10125" y="9734"/>
                  </a:cubicBezTo>
                  <a:cubicBezTo>
                    <a:pt x="9709" y="9734"/>
                    <a:pt x="9216" y="9829"/>
                    <a:pt x="8845" y="10153"/>
                  </a:cubicBezTo>
                  <a:cubicBezTo>
                    <a:pt x="8511" y="10396"/>
                    <a:pt x="8268" y="10791"/>
                    <a:pt x="8207" y="11277"/>
                  </a:cubicBezTo>
                  <a:cubicBezTo>
                    <a:pt x="8085" y="12159"/>
                    <a:pt x="8055" y="15502"/>
                    <a:pt x="8055" y="16627"/>
                  </a:cubicBezTo>
                  <a:cubicBezTo>
                    <a:pt x="7812" y="16597"/>
                    <a:pt x="7599" y="16566"/>
                    <a:pt x="7356" y="16475"/>
                  </a:cubicBezTo>
                  <a:cubicBezTo>
                    <a:pt x="7113" y="16414"/>
                    <a:pt x="6930" y="16323"/>
                    <a:pt x="6748" y="16262"/>
                  </a:cubicBezTo>
                  <a:cubicBezTo>
                    <a:pt x="6748" y="15715"/>
                    <a:pt x="6778" y="15198"/>
                    <a:pt x="6778" y="14651"/>
                  </a:cubicBezTo>
                  <a:cubicBezTo>
                    <a:pt x="6900" y="12007"/>
                    <a:pt x="6991" y="9454"/>
                    <a:pt x="5958" y="8511"/>
                  </a:cubicBezTo>
                  <a:cubicBezTo>
                    <a:pt x="4742" y="7417"/>
                    <a:pt x="2523" y="5958"/>
                    <a:pt x="1307" y="5229"/>
                  </a:cubicBezTo>
                  <a:cubicBezTo>
                    <a:pt x="1368" y="5077"/>
                    <a:pt x="1429" y="4985"/>
                    <a:pt x="1520" y="4864"/>
                  </a:cubicBezTo>
                  <a:cubicBezTo>
                    <a:pt x="1581" y="4742"/>
                    <a:pt x="1611" y="4621"/>
                    <a:pt x="1702" y="4530"/>
                  </a:cubicBezTo>
                  <a:cubicBezTo>
                    <a:pt x="2493" y="5016"/>
                    <a:pt x="4803" y="6444"/>
                    <a:pt x="5806" y="7052"/>
                  </a:cubicBezTo>
                  <a:cubicBezTo>
                    <a:pt x="6231" y="7326"/>
                    <a:pt x="6718" y="7448"/>
                    <a:pt x="7174" y="7448"/>
                  </a:cubicBezTo>
                  <a:cubicBezTo>
                    <a:pt x="8298" y="7448"/>
                    <a:pt x="9453" y="6809"/>
                    <a:pt x="9879" y="6110"/>
                  </a:cubicBezTo>
                  <a:cubicBezTo>
                    <a:pt x="10335" y="5350"/>
                    <a:pt x="12158" y="2007"/>
                    <a:pt x="12645" y="1064"/>
                  </a:cubicBezTo>
                  <a:close/>
                  <a:moveTo>
                    <a:pt x="10078" y="10370"/>
                  </a:moveTo>
                  <a:cubicBezTo>
                    <a:pt x="10184" y="10370"/>
                    <a:pt x="10282" y="10379"/>
                    <a:pt x="10365" y="10396"/>
                  </a:cubicBezTo>
                  <a:cubicBezTo>
                    <a:pt x="10882" y="10487"/>
                    <a:pt x="15532" y="11703"/>
                    <a:pt x="18177" y="12432"/>
                  </a:cubicBezTo>
                  <a:cubicBezTo>
                    <a:pt x="16931" y="15168"/>
                    <a:pt x="14043" y="16870"/>
                    <a:pt x="10487" y="16870"/>
                  </a:cubicBezTo>
                  <a:cubicBezTo>
                    <a:pt x="9909" y="16870"/>
                    <a:pt x="9301" y="16840"/>
                    <a:pt x="8693" y="16718"/>
                  </a:cubicBezTo>
                  <a:cubicBezTo>
                    <a:pt x="8693" y="15685"/>
                    <a:pt x="8724" y="12189"/>
                    <a:pt x="8845" y="11308"/>
                  </a:cubicBezTo>
                  <a:cubicBezTo>
                    <a:pt x="8876" y="11004"/>
                    <a:pt x="8997" y="10791"/>
                    <a:pt x="9210" y="10639"/>
                  </a:cubicBezTo>
                  <a:cubicBezTo>
                    <a:pt x="9454" y="10440"/>
                    <a:pt x="9794" y="10370"/>
                    <a:pt x="10078" y="10370"/>
                  </a:cubicBezTo>
                  <a:close/>
                  <a:moveTo>
                    <a:pt x="9575" y="1"/>
                  </a:moveTo>
                  <a:cubicBezTo>
                    <a:pt x="5563" y="1"/>
                    <a:pt x="2341" y="1703"/>
                    <a:pt x="942" y="4560"/>
                  </a:cubicBezTo>
                  <a:cubicBezTo>
                    <a:pt x="0" y="6414"/>
                    <a:pt x="183" y="9423"/>
                    <a:pt x="1368" y="12007"/>
                  </a:cubicBezTo>
                  <a:cubicBezTo>
                    <a:pt x="2584" y="14651"/>
                    <a:pt x="4651" y="16475"/>
                    <a:pt x="7204" y="17144"/>
                  </a:cubicBezTo>
                  <a:lnTo>
                    <a:pt x="8359" y="17356"/>
                  </a:lnTo>
                  <a:lnTo>
                    <a:pt x="8389" y="17356"/>
                  </a:lnTo>
                  <a:cubicBezTo>
                    <a:pt x="9119" y="17478"/>
                    <a:pt x="9788" y="17539"/>
                    <a:pt x="10517" y="17539"/>
                  </a:cubicBezTo>
                  <a:cubicBezTo>
                    <a:pt x="14529" y="17539"/>
                    <a:pt x="17721" y="15563"/>
                    <a:pt x="18937" y="12341"/>
                  </a:cubicBezTo>
                  <a:cubicBezTo>
                    <a:pt x="18937" y="12341"/>
                    <a:pt x="18937" y="12311"/>
                    <a:pt x="18997" y="12311"/>
                  </a:cubicBezTo>
                  <a:cubicBezTo>
                    <a:pt x="19028" y="12220"/>
                    <a:pt x="19058" y="12159"/>
                    <a:pt x="19058" y="12068"/>
                  </a:cubicBezTo>
                  <a:cubicBezTo>
                    <a:pt x="19757" y="10031"/>
                    <a:pt x="19241" y="7052"/>
                    <a:pt x="17721" y="4560"/>
                  </a:cubicBezTo>
                  <a:cubicBezTo>
                    <a:pt x="16779" y="3010"/>
                    <a:pt x="15593" y="1824"/>
                    <a:pt x="14317" y="1064"/>
                  </a:cubicBezTo>
                  <a:cubicBezTo>
                    <a:pt x="14286" y="1034"/>
                    <a:pt x="14286" y="1034"/>
                    <a:pt x="14225" y="1034"/>
                  </a:cubicBezTo>
                  <a:cubicBezTo>
                    <a:pt x="13465" y="608"/>
                    <a:pt x="12706" y="305"/>
                    <a:pt x="11915" y="183"/>
                  </a:cubicBezTo>
                  <a:cubicBezTo>
                    <a:pt x="11125" y="61"/>
                    <a:pt x="10335" y="1"/>
                    <a:pt x="9575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8" name="Google Shape;2258;p34"/>
            <p:cNvSpPr/>
            <p:nvPr/>
          </p:nvSpPr>
          <p:spPr>
            <a:xfrm>
              <a:off x="3320225" y="1779950"/>
              <a:ext cx="41075" cy="49100"/>
            </a:xfrm>
            <a:custGeom>
              <a:rect b="b" l="l" r="r" t="t"/>
              <a:pathLst>
                <a:path extrusionOk="0" h="1964" w="1643">
                  <a:moveTo>
                    <a:pt x="153" y="1"/>
                  </a:moveTo>
                  <a:cubicBezTo>
                    <a:pt x="153" y="1"/>
                    <a:pt x="1" y="1247"/>
                    <a:pt x="214" y="1581"/>
                  </a:cubicBezTo>
                  <a:cubicBezTo>
                    <a:pt x="343" y="1818"/>
                    <a:pt x="594" y="1963"/>
                    <a:pt x="848" y="1963"/>
                  </a:cubicBezTo>
                  <a:cubicBezTo>
                    <a:pt x="953" y="1963"/>
                    <a:pt x="1058" y="1938"/>
                    <a:pt x="1156" y="1885"/>
                  </a:cubicBezTo>
                  <a:cubicBezTo>
                    <a:pt x="1490" y="1703"/>
                    <a:pt x="1642" y="1277"/>
                    <a:pt x="1460" y="943"/>
                  </a:cubicBezTo>
                  <a:cubicBezTo>
                    <a:pt x="1308" y="548"/>
                    <a:pt x="153" y="1"/>
                    <a:pt x="153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9" name="Google Shape;2259;p34"/>
            <p:cNvSpPr/>
            <p:nvPr/>
          </p:nvSpPr>
          <p:spPr>
            <a:xfrm>
              <a:off x="3372675" y="1819475"/>
              <a:ext cx="40300" cy="52700"/>
            </a:xfrm>
            <a:custGeom>
              <a:rect b="b" l="l" r="r" t="t"/>
              <a:pathLst>
                <a:path extrusionOk="0" h="2108" w="1612">
                  <a:moveTo>
                    <a:pt x="456" y="0"/>
                  </a:moveTo>
                  <a:cubicBezTo>
                    <a:pt x="456" y="0"/>
                    <a:pt x="0" y="1186"/>
                    <a:pt x="122" y="1550"/>
                  </a:cubicBezTo>
                  <a:cubicBezTo>
                    <a:pt x="176" y="1901"/>
                    <a:pt x="516" y="2108"/>
                    <a:pt x="868" y="2108"/>
                  </a:cubicBezTo>
                  <a:cubicBezTo>
                    <a:pt x="913" y="2108"/>
                    <a:pt x="959" y="2104"/>
                    <a:pt x="1003" y="2097"/>
                  </a:cubicBezTo>
                  <a:cubicBezTo>
                    <a:pt x="1368" y="2006"/>
                    <a:pt x="1611" y="1581"/>
                    <a:pt x="1520" y="1216"/>
                  </a:cubicBezTo>
                  <a:cubicBezTo>
                    <a:pt x="1398" y="790"/>
                    <a:pt x="456" y="0"/>
                    <a:pt x="456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0" name="Google Shape;2260;p34"/>
            <p:cNvSpPr/>
            <p:nvPr/>
          </p:nvSpPr>
          <p:spPr>
            <a:xfrm>
              <a:off x="3425850" y="1814050"/>
              <a:ext cx="54000" cy="35900"/>
            </a:xfrm>
            <a:custGeom>
              <a:rect b="b" l="l" r="r" t="t"/>
              <a:pathLst>
                <a:path extrusionOk="0" h="1436" w="2160">
                  <a:moveTo>
                    <a:pt x="1407" y="1"/>
                  </a:moveTo>
                  <a:cubicBezTo>
                    <a:pt x="978" y="1"/>
                    <a:pt x="1" y="643"/>
                    <a:pt x="1" y="643"/>
                  </a:cubicBezTo>
                  <a:cubicBezTo>
                    <a:pt x="1" y="643"/>
                    <a:pt x="1004" y="1403"/>
                    <a:pt x="1369" y="1433"/>
                  </a:cubicBezTo>
                  <a:cubicBezTo>
                    <a:pt x="1387" y="1434"/>
                    <a:pt x="1405" y="1435"/>
                    <a:pt x="1423" y="1435"/>
                  </a:cubicBezTo>
                  <a:cubicBezTo>
                    <a:pt x="1794" y="1435"/>
                    <a:pt x="2100" y="1140"/>
                    <a:pt x="2129" y="734"/>
                  </a:cubicBezTo>
                  <a:cubicBezTo>
                    <a:pt x="2159" y="339"/>
                    <a:pt x="1825" y="35"/>
                    <a:pt x="1460" y="4"/>
                  </a:cubicBezTo>
                  <a:cubicBezTo>
                    <a:pt x="1444" y="2"/>
                    <a:pt x="1426" y="1"/>
                    <a:pt x="1407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1" name="Google Shape;2261;p34"/>
            <p:cNvSpPr/>
            <p:nvPr/>
          </p:nvSpPr>
          <p:spPr>
            <a:xfrm>
              <a:off x="3315675" y="1850625"/>
              <a:ext cx="37250" cy="53375"/>
            </a:xfrm>
            <a:custGeom>
              <a:rect b="b" l="l" r="r" t="t"/>
              <a:pathLst>
                <a:path extrusionOk="0" h="2135" w="1490">
                  <a:moveTo>
                    <a:pt x="730" y="0"/>
                  </a:moveTo>
                  <a:cubicBezTo>
                    <a:pt x="730" y="0"/>
                    <a:pt x="1" y="1034"/>
                    <a:pt x="31" y="1459"/>
                  </a:cubicBezTo>
                  <a:cubicBezTo>
                    <a:pt x="31" y="1797"/>
                    <a:pt x="344" y="2135"/>
                    <a:pt x="679" y="2135"/>
                  </a:cubicBezTo>
                  <a:cubicBezTo>
                    <a:pt x="706" y="2135"/>
                    <a:pt x="733" y="2133"/>
                    <a:pt x="760" y="2128"/>
                  </a:cubicBezTo>
                  <a:cubicBezTo>
                    <a:pt x="1156" y="2128"/>
                    <a:pt x="1490" y="1794"/>
                    <a:pt x="1460" y="1429"/>
                  </a:cubicBezTo>
                  <a:cubicBezTo>
                    <a:pt x="1460" y="1034"/>
                    <a:pt x="730" y="0"/>
                    <a:pt x="730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2" name="Google Shape;2262;p34"/>
            <p:cNvSpPr/>
            <p:nvPr/>
          </p:nvSpPr>
          <p:spPr>
            <a:xfrm>
              <a:off x="3417500" y="1586550"/>
              <a:ext cx="39550" cy="47525"/>
            </a:xfrm>
            <a:custGeom>
              <a:rect b="b" l="l" r="r" t="t"/>
              <a:pathLst>
                <a:path extrusionOk="0" h="1901" w="1582">
                  <a:moveTo>
                    <a:pt x="807" y="0"/>
                  </a:moveTo>
                  <a:cubicBezTo>
                    <a:pt x="582" y="0"/>
                    <a:pt x="363" y="114"/>
                    <a:pt x="213" y="320"/>
                  </a:cubicBezTo>
                  <a:cubicBezTo>
                    <a:pt x="1" y="654"/>
                    <a:pt x="1" y="1901"/>
                    <a:pt x="1" y="1901"/>
                  </a:cubicBezTo>
                  <a:cubicBezTo>
                    <a:pt x="1" y="1901"/>
                    <a:pt x="1156" y="1445"/>
                    <a:pt x="1399" y="1141"/>
                  </a:cubicBezTo>
                  <a:cubicBezTo>
                    <a:pt x="1581" y="806"/>
                    <a:pt x="1520" y="350"/>
                    <a:pt x="1216" y="138"/>
                  </a:cubicBezTo>
                  <a:cubicBezTo>
                    <a:pt x="1088" y="44"/>
                    <a:pt x="946" y="0"/>
                    <a:pt x="807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3" name="Google Shape;2263;p34"/>
            <p:cNvSpPr/>
            <p:nvPr/>
          </p:nvSpPr>
          <p:spPr>
            <a:xfrm>
              <a:off x="3300475" y="1536350"/>
              <a:ext cx="38775" cy="53650"/>
            </a:xfrm>
            <a:custGeom>
              <a:rect b="b" l="l" r="r" t="t"/>
              <a:pathLst>
                <a:path extrusionOk="0" h="2146" w="1551">
                  <a:moveTo>
                    <a:pt x="730" y="0"/>
                  </a:moveTo>
                  <a:cubicBezTo>
                    <a:pt x="397" y="0"/>
                    <a:pt x="114" y="256"/>
                    <a:pt x="61" y="626"/>
                  </a:cubicBezTo>
                  <a:cubicBezTo>
                    <a:pt x="1" y="991"/>
                    <a:pt x="578" y="2146"/>
                    <a:pt x="578" y="2146"/>
                  </a:cubicBezTo>
                  <a:cubicBezTo>
                    <a:pt x="578" y="2146"/>
                    <a:pt x="1399" y="1173"/>
                    <a:pt x="1490" y="808"/>
                  </a:cubicBezTo>
                  <a:cubicBezTo>
                    <a:pt x="1551" y="413"/>
                    <a:pt x="1308" y="48"/>
                    <a:pt x="882" y="18"/>
                  </a:cubicBezTo>
                  <a:cubicBezTo>
                    <a:pt x="831" y="6"/>
                    <a:pt x="780" y="0"/>
                    <a:pt x="730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4" name="Google Shape;2264;p34"/>
            <p:cNvSpPr/>
            <p:nvPr/>
          </p:nvSpPr>
          <p:spPr>
            <a:xfrm>
              <a:off x="3109750" y="1681500"/>
              <a:ext cx="50925" cy="36125"/>
            </a:xfrm>
            <a:custGeom>
              <a:rect b="b" l="l" r="r" t="t"/>
              <a:pathLst>
                <a:path extrusionOk="0" h="1445" w="2037">
                  <a:moveTo>
                    <a:pt x="817" y="0"/>
                  </a:moveTo>
                  <a:cubicBezTo>
                    <a:pt x="563" y="0"/>
                    <a:pt x="312" y="146"/>
                    <a:pt x="183" y="382"/>
                  </a:cubicBezTo>
                  <a:cubicBezTo>
                    <a:pt x="0" y="747"/>
                    <a:pt x="152" y="1142"/>
                    <a:pt x="487" y="1355"/>
                  </a:cubicBezTo>
                  <a:cubicBezTo>
                    <a:pt x="601" y="1423"/>
                    <a:pt x="847" y="1445"/>
                    <a:pt x="1111" y="1445"/>
                  </a:cubicBezTo>
                  <a:cubicBezTo>
                    <a:pt x="1550" y="1445"/>
                    <a:pt x="2037" y="1385"/>
                    <a:pt x="2037" y="1385"/>
                  </a:cubicBezTo>
                  <a:cubicBezTo>
                    <a:pt x="2037" y="1385"/>
                    <a:pt x="1490" y="261"/>
                    <a:pt x="1125" y="78"/>
                  </a:cubicBezTo>
                  <a:cubicBezTo>
                    <a:pt x="1027" y="25"/>
                    <a:pt x="922" y="0"/>
                    <a:pt x="817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5" name="Google Shape;2265;p34"/>
            <p:cNvSpPr/>
            <p:nvPr/>
          </p:nvSpPr>
          <p:spPr>
            <a:xfrm>
              <a:off x="3124950" y="1739675"/>
              <a:ext cx="48650" cy="38450"/>
            </a:xfrm>
            <a:custGeom>
              <a:rect b="b" l="l" r="r" t="t"/>
              <a:pathLst>
                <a:path extrusionOk="0" h="1538" w="1946">
                  <a:moveTo>
                    <a:pt x="1946" y="1"/>
                  </a:moveTo>
                  <a:cubicBezTo>
                    <a:pt x="1945" y="1"/>
                    <a:pt x="669" y="1"/>
                    <a:pt x="365" y="274"/>
                  </a:cubicBezTo>
                  <a:cubicBezTo>
                    <a:pt x="61" y="487"/>
                    <a:pt x="0" y="943"/>
                    <a:pt x="213" y="1247"/>
                  </a:cubicBezTo>
                  <a:cubicBezTo>
                    <a:pt x="361" y="1432"/>
                    <a:pt x="588" y="1538"/>
                    <a:pt x="811" y="1538"/>
                  </a:cubicBezTo>
                  <a:cubicBezTo>
                    <a:pt x="955" y="1538"/>
                    <a:pt x="1097" y="1494"/>
                    <a:pt x="1216" y="1399"/>
                  </a:cubicBezTo>
                  <a:cubicBezTo>
                    <a:pt x="1520" y="1186"/>
                    <a:pt x="1946" y="1"/>
                    <a:pt x="1946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6" name="Google Shape;2266;p34"/>
            <p:cNvSpPr/>
            <p:nvPr/>
          </p:nvSpPr>
          <p:spPr>
            <a:xfrm>
              <a:off x="3174325" y="1744225"/>
              <a:ext cx="39550" cy="52500"/>
            </a:xfrm>
            <a:custGeom>
              <a:rect b="b" l="l" r="r" t="t"/>
              <a:pathLst>
                <a:path extrusionOk="0" h="2100" w="1582">
                  <a:moveTo>
                    <a:pt x="1186" y="1"/>
                  </a:moveTo>
                  <a:cubicBezTo>
                    <a:pt x="1186" y="1"/>
                    <a:pt x="183" y="791"/>
                    <a:pt x="92" y="1186"/>
                  </a:cubicBezTo>
                  <a:cubicBezTo>
                    <a:pt x="1" y="1551"/>
                    <a:pt x="214" y="1946"/>
                    <a:pt x="609" y="2068"/>
                  </a:cubicBezTo>
                  <a:cubicBezTo>
                    <a:pt x="673" y="2089"/>
                    <a:pt x="738" y="2099"/>
                    <a:pt x="802" y="2099"/>
                  </a:cubicBezTo>
                  <a:cubicBezTo>
                    <a:pt x="1104" y="2099"/>
                    <a:pt x="1390" y="1877"/>
                    <a:pt x="1490" y="1551"/>
                  </a:cubicBezTo>
                  <a:cubicBezTo>
                    <a:pt x="1582" y="1186"/>
                    <a:pt x="1186" y="1"/>
                    <a:pt x="1186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7" name="Google Shape;2267;p34"/>
            <p:cNvSpPr/>
            <p:nvPr/>
          </p:nvSpPr>
          <p:spPr>
            <a:xfrm>
              <a:off x="3170550" y="1822500"/>
              <a:ext cx="48650" cy="39725"/>
            </a:xfrm>
            <a:custGeom>
              <a:rect b="b" l="l" r="r" t="t"/>
              <a:pathLst>
                <a:path extrusionOk="0" h="1589" w="1946">
                  <a:moveTo>
                    <a:pt x="0" y="1"/>
                  </a:moveTo>
                  <a:cubicBezTo>
                    <a:pt x="0" y="1"/>
                    <a:pt x="365" y="1156"/>
                    <a:pt x="669" y="1429"/>
                  </a:cubicBezTo>
                  <a:cubicBezTo>
                    <a:pt x="801" y="1535"/>
                    <a:pt x="961" y="1589"/>
                    <a:pt x="1121" y="1589"/>
                  </a:cubicBezTo>
                  <a:cubicBezTo>
                    <a:pt x="1328" y="1589"/>
                    <a:pt x="1534" y="1497"/>
                    <a:pt x="1672" y="1308"/>
                  </a:cubicBezTo>
                  <a:cubicBezTo>
                    <a:pt x="1945" y="973"/>
                    <a:pt x="1885" y="517"/>
                    <a:pt x="1550" y="305"/>
                  </a:cubicBezTo>
                  <a:cubicBezTo>
                    <a:pt x="1246" y="62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8" name="Google Shape;2268;p34"/>
            <p:cNvSpPr/>
            <p:nvPr/>
          </p:nvSpPr>
          <p:spPr>
            <a:xfrm>
              <a:off x="3223725" y="1544675"/>
              <a:ext cx="38025" cy="52925"/>
            </a:xfrm>
            <a:custGeom>
              <a:rect b="b" l="l" r="r" t="t"/>
              <a:pathLst>
                <a:path extrusionOk="0" h="2117" w="1521">
                  <a:moveTo>
                    <a:pt x="746" y="0"/>
                  </a:moveTo>
                  <a:cubicBezTo>
                    <a:pt x="419" y="0"/>
                    <a:pt x="140" y="223"/>
                    <a:pt x="62" y="536"/>
                  </a:cubicBezTo>
                  <a:cubicBezTo>
                    <a:pt x="1" y="931"/>
                    <a:pt x="457" y="2117"/>
                    <a:pt x="457" y="2117"/>
                  </a:cubicBezTo>
                  <a:cubicBezTo>
                    <a:pt x="457" y="2117"/>
                    <a:pt x="1369" y="1266"/>
                    <a:pt x="1429" y="840"/>
                  </a:cubicBezTo>
                  <a:cubicBezTo>
                    <a:pt x="1521" y="475"/>
                    <a:pt x="1277" y="80"/>
                    <a:pt x="913" y="19"/>
                  </a:cubicBezTo>
                  <a:cubicBezTo>
                    <a:pt x="856" y="6"/>
                    <a:pt x="800" y="0"/>
                    <a:pt x="746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9" name="Google Shape;2269;p34"/>
            <p:cNvSpPr/>
            <p:nvPr/>
          </p:nvSpPr>
          <p:spPr>
            <a:xfrm>
              <a:off x="3252600" y="1592450"/>
              <a:ext cx="40300" cy="49225"/>
            </a:xfrm>
            <a:custGeom>
              <a:rect b="b" l="l" r="r" t="t"/>
              <a:pathLst>
                <a:path extrusionOk="0" h="1969" w="1612">
                  <a:moveTo>
                    <a:pt x="814" y="0"/>
                  </a:moveTo>
                  <a:cubicBezTo>
                    <a:pt x="703" y="0"/>
                    <a:pt x="591" y="28"/>
                    <a:pt x="487" y="84"/>
                  </a:cubicBezTo>
                  <a:cubicBezTo>
                    <a:pt x="122" y="236"/>
                    <a:pt x="1" y="692"/>
                    <a:pt x="183" y="1026"/>
                  </a:cubicBezTo>
                  <a:cubicBezTo>
                    <a:pt x="366" y="1361"/>
                    <a:pt x="1429" y="1969"/>
                    <a:pt x="1429" y="1969"/>
                  </a:cubicBezTo>
                  <a:cubicBezTo>
                    <a:pt x="1429" y="1969"/>
                    <a:pt x="1612" y="722"/>
                    <a:pt x="1429" y="388"/>
                  </a:cubicBezTo>
                  <a:cubicBezTo>
                    <a:pt x="1303" y="136"/>
                    <a:pt x="1062" y="0"/>
                    <a:pt x="814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0" name="Google Shape;2270;p34"/>
            <p:cNvSpPr/>
            <p:nvPr/>
          </p:nvSpPr>
          <p:spPr>
            <a:xfrm>
              <a:off x="3178125" y="1592050"/>
              <a:ext cx="54000" cy="36075"/>
            </a:xfrm>
            <a:custGeom>
              <a:rect b="b" l="l" r="r" t="t"/>
              <a:pathLst>
                <a:path extrusionOk="0" h="1443" w="2160">
                  <a:moveTo>
                    <a:pt x="772" y="0"/>
                  </a:moveTo>
                  <a:cubicBezTo>
                    <a:pt x="421" y="0"/>
                    <a:pt x="114" y="256"/>
                    <a:pt x="31" y="586"/>
                  </a:cubicBezTo>
                  <a:cubicBezTo>
                    <a:pt x="1" y="1012"/>
                    <a:pt x="275" y="1377"/>
                    <a:pt x="639" y="1437"/>
                  </a:cubicBezTo>
                  <a:cubicBezTo>
                    <a:pt x="661" y="1441"/>
                    <a:pt x="685" y="1442"/>
                    <a:pt x="712" y="1442"/>
                  </a:cubicBezTo>
                  <a:cubicBezTo>
                    <a:pt x="1156" y="1442"/>
                    <a:pt x="2159" y="982"/>
                    <a:pt x="2159" y="982"/>
                  </a:cubicBezTo>
                  <a:cubicBezTo>
                    <a:pt x="2159" y="982"/>
                    <a:pt x="1278" y="100"/>
                    <a:pt x="882" y="9"/>
                  </a:cubicBezTo>
                  <a:cubicBezTo>
                    <a:pt x="845" y="3"/>
                    <a:pt x="808" y="0"/>
                    <a:pt x="772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1" name="Google Shape;2271;p34"/>
            <p:cNvSpPr/>
            <p:nvPr/>
          </p:nvSpPr>
          <p:spPr>
            <a:xfrm>
              <a:off x="3463850" y="1673600"/>
              <a:ext cx="53975" cy="36000"/>
            </a:xfrm>
            <a:custGeom>
              <a:rect b="b" l="l" r="r" t="t"/>
              <a:pathLst>
                <a:path extrusionOk="0" h="1440" w="2159">
                  <a:moveTo>
                    <a:pt x="1405" y="1"/>
                  </a:moveTo>
                  <a:cubicBezTo>
                    <a:pt x="1344" y="1"/>
                    <a:pt x="1281" y="10"/>
                    <a:pt x="1217" y="30"/>
                  </a:cubicBezTo>
                  <a:cubicBezTo>
                    <a:pt x="852" y="90"/>
                    <a:pt x="1" y="1063"/>
                    <a:pt x="1" y="1063"/>
                  </a:cubicBezTo>
                  <a:cubicBezTo>
                    <a:pt x="1" y="1063"/>
                    <a:pt x="980" y="1440"/>
                    <a:pt x="1433" y="1440"/>
                  </a:cubicBezTo>
                  <a:cubicBezTo>
                    <a:pt x="1478" y="1440"/>
                    <a:pt x="1518" y="1436"/>
                    <a:pt x="1551" y="1428"/>
                  </a:cubicBezTo>
                  <a:cubicBezTo>
                    <a:pt x="1946" y="1367"/>
                    <a:pt x="2159" y="972"/>
                    <a:pt x="2098" y="607"/>
                  </a:cubicBezTo>
                  <a:cubicBezTo>
                    <a:pt x="1996" y="250"/>
                    <a:pt x="1723" y="1"/>
                    <a:pt x="1405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2" name="Google Shape;2272;p34"/>
            <p:cNvSpPr/>
            <p:nvPr/>
          </p:nvSpPr>
          <p:spPr>
            <a:xfrm>
              <a:off x="3399275" y="1650600"/>
              <a:ext cx="53975" cy="35175"/>
            </a:xfrm>
            <a:custGeom>
              <a:rect b="b" l="l" r="r" t="t"/>
              <a:pathLst>
                <a:path extrusionOk="0" h="1407" w="2159">
                  <a:moveTo>
                    <a:pt x="1309" y="0"/>
                  </a:moveTo>
                  <a:cubicBezTo>
                    <a:pt x="1229" y="0"/>
                    <a:pt x="1146" y="12"/>
                    <a:pt x="1064" y="38"/>
                  </a:cubicBezTo>
                  <a:cubicBezTo>
                    <a:pt x="699" y="190"/>
                    <a:pt x="0" y="1223"/>
                    <a:pt x="0" y="1223"/>
                  </a:cubicBezTo>
                  <a:cubicBezTo>
                    <a:pt x="0" y="1223"/>
                    <a:pt x="814" y="1406"/>
                    <a:pt x="1326" y="1406"/>
                  </a:cubicBezTo>
                  <a:cubicBezTo>
                    <a:pt x="1440" y="1406"/>
                    <a:pt x="1539" y="1397"/>
                    <a:pt x="1611" y="1375"/>
                  </a:cubicBezTo>
                  <a:cubicBezTo>
                    <a:pt x="1976" y="1223"/>
                    <a:pt x="2158" y="828"/>
                    <a:pt x="2006" y="463"/>
                  </a:cubicBezTo>
                  <a:cubicBezTo>
                    <a:pt x="1886" y="175"/>
                    <a:pt x="1613" y="0"/>
                    <a:pt x="1309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73" name="Google Shape;2273;p34"/>
          <p:cNvSpPr/>
          <p:nvPr/>
        </p:nvSpPr>
        <p:spPr>
          <a:xfrm rot="6375282">
            <a:off x="5839267" y="88305"/>
            <a:ext cx="860201" cy="503386"/>
          </a:xfrm>
          <a:custGeom>
            <a:rect b="b" l="l" r="r" t="t"/>
            <a:pathLst>
              <a:path extrusionOk="0" h="20136" w="34409">
                <a:moveTo>
                  <a:pt x="2772" y="686"/>
                </a:moveTo>
                <a:cubicBezTo>
                  <a:pt x="2811" y="686"/>
                  <a:pt x="2850" y="686"/>
                  <a:pt x="2888" y="688"/>
                </a:cubicBezTo>
                <a:cubicBezTo>
                  <a:pt x="2827" y="1113"/>
                  <a:pt x="3283" y="1660"/>
                  <a:pt x="3770" y="2055"/>
                </a:cubicBezTo>
                <a:cubicBezTo>
                  <a:pt x="3162" y="2055"/>
                  <a:pt x="2523" y="2207"/>
                  <a:pt x="2280" y="2602"/>
                </a:cubicBezTo>
                <a:cubicBezTo>
                  <a:pt x="2098" y="2937"/>
                  <a:pt x="2371" y="3393"/>
                  <a:pt x="2706" y="3788"/>
                </a:cubicBezTo>
                <a:cubicBezTo>
                  <a:pt x="2580" y="3750"/>
                  <a:pt x="2449" y="3728"/>
                  <a:pt x="2317" y="3728"/>
                </a:cubicBezTo>
                <a:cubicBezTo>
                  <a:pt x="2130" y="3728"/>
                  <a:pt x="1941" y="3772"/>
                  <a:pt x="1763" y="3879"/>
                </a:cubicBezTo>
                <a:cubicBezTo>
                  <a:pt x="1672" y="3909"/>
                  <a:pt x="1611" y="4001"/>
                  <a:pt x="1611" y="4092"/>
                </a:cubicBezTo>
                <a:cubicBezTo>
                  <a:pt x="1125" y="3575"/>
                  <a:pt x="882" y="2815"/>
                  <a:pt x="882" y="2116"/>
                </a:cubicBezTo>
                <a:cubicBezTo>
                  <a:pt x="882" y="1037"/>
                  <a:pt x="1861" y="686"/>
                  <a:pt x="2772" y="686"/>
                </a:cubicBezTo>
                <a:close/>
                <a:moveTo>
                  <a:pt x="5281" y="537"/>
                </a:moveTo>
                <a:cubicBezTo>
                  <a:pt x="5814" y="537"/>
                  <a:pt x="6350" y="621"/>
                  <a:pt x="6840" y="809"/>
                </a:cubicBezTo>
                <a:cubicBezTo>
                  <a:pt x="6596" y="839"/>
                  <a:pt x="6353" y="931"/>
                  <a:pt x="6292" y="1113"/>
                </a:cubicBezTo>
                <a:cubicBezTo>
                  <a:pt x="6080" y="1539"/>
                  <a:pt x="6505" y="1873"/>
                  <a:pt x="6779" y="2146"/>
                </a:cubicBezTo>
                <a:cubicBezTo>
                  <a:pt x="7083" y="2481"/>
                  <a:pt x="7417" y="2785"/>
                  <a:pt x="7751" y="3119"/>
                </a:cubicBezTo>
                <a:cubicBezTo>
                  <a:pt x="7235" y="3028"/>
                  <a:pt x="6657" y="2876"/>
                  <a:pt x="6140" y="2754"/>
                </a:cubicBezTo>
                <a:cubicBezTo>
                  <a:pt x="5973" y="2709"/>
                  <a:pt x="5745" y="2648"/>
                  <a:pt x="5532" y="2648"/>
                </a:cubicBezTo>
                <a:cubicBezTo>
                  <a:pt x="5320" y="2648"/>
                  <a:pt x="5122" y="2709"/>
                  <a:pt x="5016" y="2906"/>
                </a:cubicBezTo>
                <a:cubicBezTo>
                  <a:pt x="4833" y="3271"/>
                  <a:pt x="5259" y="3666"/>
                  <a:pt x="5441" y="3940"/>
                </a:cubicBezTo>
                <a:cubicBezTo>
                  <a:pt x="5715" y="4244"/>
                  <a:pt x="6019" y="4487"/>
                  <a:pt x="6323" y="4761"/>
                </a:cubicBezTo>
                <a:lnTo>
                  <a:pt x="5532" y="4639"/>
                </a:lnTo>
                <a:cubicBezTo>
                  <a:pt x="5359" y="4624"/>
                  <a:pt x="5144" y="4589"/>
                  <a:pt x="4933" y="4589"/>
                </a:cubicBezTo>
                <a:cubicBezTo>
                  <a:pt x="4702" y="4589"/>
                  <a:pt x="4476" y="4632"/>
                  <a:pt x="4317" y="4791"/>
                </a:cubicBezTo>
                <a:cubicBezTo>
                  <a:pt x="3891" y="5216"/>
                  <a:pt x="4651" y="5976"/>
                  <a:pt x="5289" y="6523"/>
                </a:cubicBezTo>
                <a:cubicBezTo>
                  <a:pt x="5077" y="6463"/>
                  <a:pt x="4833" y="6402"/>
                  <a:pt x="4621" y="6371"/>
                </a:cubicBezTo>
                <a:cubicBezTo>
                  <a:pt x="4490" y="6328"/>
                  <a:pt x="4325" y="6291"/>
                  <a:pt x="4165" y="6291"/>
                </a:cubicBezTo>
                <a:cubicBezTo>
                  <a:pt x="3990" y="6291"/>
                  <a:pt x="3820" y="6335"/>
                  <a:pt x="3709" y="6463"/>
                </a:cubicBezTo>
                <a:cubicBezTo>
                  <a:pt x="3709" y="6463"/>
                  <a:pt x="3709" y="6523"/>
                  <a:pt x="3648" y="6523"/>
                </a:cubicBezTo>
                <a:cubicBezTo>
                  <a:pt x="3314" y="6128"/>
                  <a:pt x="3010" y="5672"/>
                  <a:pt x="2766" y="5308"/>
                </a:cubicBezTo>
                <a:cubicBezTo>
                  <a:pt x="2645" y="5186"/>
                  <a:pt x="2523" y="5034"/>
                  <a:pt x="2432" y="4791"/>
                </a:cubicBezTo>
                <a:cubicBezTo>
                  <a:pt x="2432" y="4730"/>
                  <a:pt x="2402" y="4639"/>
                  <a:pt x="2341" y="4578"/>
                </a:cubicBezTo>
                <a:cubicBezTo>
                  <a:pt x="2280" y="4457"/>
                  <a:pt x="2250" y="4396"/>
                  <a:pt x="2250" y="4274"/>
                </a:cubicBezTo>
                <a:lnTo>
                  <a:pt x="2250" y="4274"/>
                </a:lnTo>
                <a:cubicBezTo>
                  <a:pt x="2276" y="4460"/>
                  <a:pt x="3211" y="4553"/>
                  <a:pt x="3586" y="4553"/>
                </a:cubicBezTo>
                <a:cubicBezTo>
                  <a:pt x="3640" y="4553"/>
                  <a:pt x="3682" y="4552"/>
                  <a:pt x="3709" y="4548"/>
                </a:cubicBezTo>
                <a:cubicBezTo>
                  <a:pt x="3952" y="4548"/>
                  <a:pt x="4104" y="4153"/>
                  <a:pt x="3922" y="3970"/>
                </a:cubicBezTo>
                <a:cubicBezTo>
                  <a:pt x="3557" y="3636"/>
                  <a:pt x="3132" y="3241"/>
                  <a:pt x="2949" y="2786"/>
                </a:cubicBezTo>
                <a:lnTo>
                  <a:pt x="2949" y="2786"/>
                </a:lnTo>
                <a:cubicBezTo>
                  <a:pt x="2957" y="2802"/>
                  <a:pt x="3008" y="2808"/>
                  <a:pt x="3088" y="2808"/>
                </a:cubicBezTo>
                <a:cubicBezTo>
                  <a:pt x="3400" y="2808"/>
                  <a:pt x="4155" y="2713"/>
                  <a:pt x="4504" y="2713"/>
                </a:cubicBezTo>
                <a:cubicBezTo>
                  <a:pt x="4569" y="2713"/>
                  <a:pt x="4620" y="2716"/>
                  <a:pt x="4651" y="2724"/>
                </a:cubicBezTo>
                <a:cubicBezTo>
                  <a:pt x="4662" y="2725"/>
                  <a:pt x="4673" y="2726"/>
                  <a:pt x="4684" y="2726"/>
                </a:cubicBezTo>
                <a:cubicBezTo>
                  <a:pt x="4974" y="2726"/>
                  <a:pt x="5219" y="2351"/>
                  <a:pt x="4955" y="2146"/>
                </a:cubicBezTo>
                <a:cubicBezTo>
                  <a:pt x="4499" y="1751"/>
                  <a:pt x="4043" y="1356"/>
                  <a:pt x="3648" y="900"/>
                </a:cubicBezTo>
                <a:lnTo>
                  <a:pt x="3587" y="809"/>
                </a:lnTo>
                <a:cubicBezTo>
                  <a:pt x="3648" y="779"/>
                  <a:pt x="3739" y="779"/>
                  <a:pt x="3800" y="748"/>
                </a:cubicBezTo>
                <a:cubicBezTo>
                  <a:pt x="3861" y="748"/>
                  <a:pt x="3861" y="748"/>
                  <a:pt x="3891" y="688"/>
                </a:cubicBezTo>
                <a:cubicBezTo>
                  <a:pt x="4043" y="657"/>
                  <a:pt x="4195" y="627"/>
                  <a:pt x="4317" y="627"/>
                </a:cubicBezTo>
                <a:cubicBezTo>
                  <a:pt x="4629" y="569"/>
                  <a:pt x="4954" y="537"/>
                  <a:pt x="5281" y="537"/>
                </a:cubicBezTo>
                <a:close/>
                <a:moveTo>
                  <a:pt x="7426" y="1634"/>
                </a:moveTo>
                <a:cubicBezTo>
                  <a:pt x="7636" y="1634"/>
                  <a:pt x="7846" y="1670"/>
                  <a:pt x="8055" y="1691"/>
                </a:cubicBezTo>
                <a:cubicBezTo>
                  <a:pt x="8724" y="1751"/>
                  <a:pt x="9271" y="2025"/>
                  <a:pt x="9849" y="2359"/>
                </a:cubicBezTo>
                <a:cubicBezTo>
                  <a:pt x="10913" y="3058"/>
                  <a:pt x="11764" y="4122"/>
                  <a:pt x="12220" y="5308"/>
                </a:cubicBezTo>
                <a:cubicBezTo>
                  <a:pt x="12767" y="6827"/>
                  <a:pt x="11976" y="8074"/>
                  <a:pt x="10548" y="8682"/>
                </a:cubicBezTo>
                <a:cubicBezTo>
                  <a:pt x="9933" y="8893"/>
                  <a:pt x="9321" y="8992"/>
                  <a:pt x="8723" y="8992"/>
                </a:cubicBezTo>
                <a:cubicBezTo>
                  <a:pt x="7431" y="8992"/>
                  <a:pt x="6207" y="8529"/>
                  <a:pt x="5168" y="7739"/>
                </a:cubicBezTo>
                <a:cubicBezTo>
                  <a:pt x="5107" y="7678"/>
                  <a:pt x="5046" y="7648"/>
                  <a:pt x="4985" y="7587"/>
                </a:cubicBezTo>
                <a:cubicBezTo>
                  <a:pt x="4955" y="7527"/>
                  <a:pt x="4925" y="7496"/>
                  <a:pt x="4833" y="7466"/>
                </a:cubicBezTo>
                <a:cubicBezTo>
                  <a:pt x="4712" y="7344"/>
                  <a:pt x="4560" y="7223"/>
                  <a:pt x="4469" y="7131"/>
                </a:cubicBezTo>
                <a:cubicBezTo>
                  <a:pt x="4499" y="7131"/>
                  <a:pt x="4529" y="7131"/>
                  <a:pt x="4621" y="7162"/>
                </a:cubicBezTo>
                <a:cubicBezTo>
                  <a:pt x="4803" y="7192"/>
                  <a:pt x="5016" y="7223"/>
                  <a:pt x="5229" y="7314"/>
                </a:cubicBezTo>
                <a:cubicBezTo>
                  <a:pt x="5435" y="7351"/>
                  <a:pt x="5653" y="7377"/>
                  <a:pt x="5876" y="7377"/>
                </a:cubicBezTo>
                <a:cubicBezTo>
                  <a:pt x="6014" y="7377"/>
                  <a:pt x="6153" y="7367"/>
                  <a:pt x="6292" y="7344"/>
                </a:cubicBezTo>
                <a:cubicBezTo>
                  <a:pt x="6536" y="7314"/>
                  <a:pt x="6748" y="6949"/>
                  <a:pt x="6505" y="6767"/>
                </a:cubicBezTo>
                <a:cubicBezTo>
                  <a:pt x="6171" y="6493"/>
                  <a:pt x="5867" y="6189"/>
                  <a:pt x="5563" y="5946"/>
                </a:cubicBezTo>
                <a:cubicBezTo>
                  <a:pt x="5411" y="5794"/>
                  <a:pt x="5259" y="5672"/>
                  <a:pt x="5107" y="5520"/>
                </a:cubicBezTo>
                <a:cubicBezTo>
                  <a:pt x="5077" y="5490"/>
                  <a:pt x="5016" y="5429"/>
                  <a:pt x="5016" y="5399"/>
                </a:cubicBezTo>
                <a:cubicBezTo>
                  <a:pt x="5058" y="5397"/>
                  <a:pt x="5101" y="5396"/>
                  <a:pt x="5144" y="5396"/>
                </a:cubicBezTo>
                <a:cubicBezTo>
                  <a:pt x="5934" y="5396"/>
                  <a:pt x="6818" y="5650"/>
                  <a:pt x="7539" y="5794"/>
                </a:cubicBezTo>
                <a:cubicBezTo>
                  <a:pt x="7557" y="5798"/>
                  <a:pt x="7576" y="5800"/>
                  <a:pt x="7594" y="5800"/>
                </a:cubicBezTo>
                <a:cubicBezTo>
                  <a:pt x="7874" y="5800"/>
                  <a:pt x="8099" y="5388"/>
                  <a:pt x="7843" y="5216"/>
                </a:cubicBezTo>
                <a:cubicBezTo>
                  <a:pt x="7417" y="4912"/>
                  <a:pt x="7052" y="4578"/>
                  <a:pt x="6657" y="4244"/>
                </a:cubicBezTo>
                <a:cubicBezTo>
                  <a:pt x="6475" y="4031"/>
                  <a:pt x="6292" y="3879"/>
                  <a:pt x="6080" y="3697"/>
                </a:cubicBezTo>
                <a:lnTo>
                  <a:pt x="5897" y="3514"/>
                </a:lnTo>
                <a:lnTo>
                  <a:pt x="5897" y="3514"/>
                </a:lnTo>
                <a:cubicBezTo>
                  <a:pt x="6292" y="3545"/>
                  <a:pt x="6657" y="3697"/>
                  <a:pt x="7052" y="3788"/>
                </a:cubicBezTo>
                <a:cubicBezTo>
                  <a:pt x="7569" y="3879"/>
                  <a:pt x="8147" y="4001"/>
                  <a:pt x="8663" y="4031"/>
                </a:cubicBezTo>
                <a:cubicBezTo>
                  <a:pt x="8906" y="4031"/>
                  <a:pt x="9089" y="3727"/>
                  <a:pt x="8937" y="3545"/>
                </a:cubicBezTo>
                <a:cubicBezTo>
                  <a:pt x="8420" y="2876"/>
                  <a:pt x="7691" y="2329"/>
                  <a:pt x="7143" y="1660"/>
                </a:cubicBezTo>
                <a:cubicBezTo>
                  <a:pt x="7238" y="1641"/>
                  <a:pt x="7332" y="1634"/>
                  <a:pt x="7426" y="1634"/>
                </a:cubicBezTo>
                <a:close/>
                <a:moveTo>
                  <a:pt x="12675" y="7435"/>
                </a:moveTo>
                <a:cubicBezTo>
                  <a:pt x="15715" y="8104"/>
                  <a:pt x="18663" y="9320"/>
                  <a:pt x="21551" y="10475"/>
                </a:cubicBezTo>
                <a:cubicBezTo>
                  <a:pt x="24560" y="11630"/>
                  <a:pt x="27569" y="12907"/>
                  <a:pt x="30396" y="14426"/>
                </a:cubicBezTo>
                <a:cubicBezTo>
                  <a:pt x="31855" y="15277"/>
                  <a:pt x="34165" y="16463"/>
                  <a:pt x="33101" y="18439"/>
                </a:cubicBezTo>
                <a:cubicBezTo>
                  <a:pt x="32671" y="19210"/>
                  <a:pt x="31988" y="19471"/>
                  <a:pt x="31230" y="19471"/>
                </a:cubicBezTo>
                <a:cubicBezTo>
                  <a:pt x="30167" y="19471"/>
                  <a:pt x="28956" y="18958"/>
                  <a:pt x="28086" y="18621"/>
                </a:cubicBezTo>
                <a:cubicBezTo>
                  <a:pt x="26232" y="17952"/>
                  <a:pt x="24439" y="16584"/>
                  <a:pt x="22767" y="15521"/>
                </a:cubicBezTo>
                <a:cubicBezTo>
                  <a:pt x="20366" y="14001"/>
                  <a:pt x="18025" y="12451"/>
                  <a:pt x="15624" y="10870"/>
                </a:cubicBezTo>
                <a:cubicBezTo>
                  <a:pt x="14712" y="10262"/>
                  <a:pt x="13800" y="9715"/>
                  <a:pt x="12888" y="9107"/>
                </a:cubicBezTo>
                <a:cubicBezTo>
                  <a:pt x="12554" y="8864"/>
                  <a:pt x="12220" y="8651"/>
                  <a:pt x="11855" y="8438"/>
                </a:cubicBezTo>
                <a:cubicBezTo>
                  <a:pt x="12220" y="8134"/>
                  <a:pt x="12463" y="7800"/>
                  <a:pt x="12675" y="7435"/>
                </a:cubicBezTo>
                <a:close/>
                <a:moveTo>
                  <a:pt x="5245" y="0"/>
                </a:moveTo>
                <a:cubicBezTo>
                  <a:pt x="4736" y="0"/>
                  <a:pt x="4225" y="64"/>
                  <a:pt x="3739" y="171"/>
                </a:cubicBezTo>
                <a:cubicBezTo>
                  <a:pt x="3415" y="77"/>
                  <a:pt x="3070" y="28"/>
                  <a:pt x="2728" y="28"/>
                </a:cubicBezTo>
                <a:cubicBezTo>
                  <a:pt x="1627" y="28"/>
                  <a:pt x="552" y="538"/>
                  <a:pt x="274" y="1721"/>
                </a:cubicBezTo>
                <a:cubicBezTo>
                  <a:pt x="0" y="2937"/>
                  <a:pt x="700" y="4548"/>
                  <a:pt x="1824" y="5095"/>
                </a:cubicBezTo>
                <a:cubicBezTo>
                  <a:pt x="2371" y="6220"/>
                  <a:pt x="3344" y="7587"/>
                  <a:pt x="4499" y="8043"/>
                </a:cubicBezTo>
                <a:cubicBezTo>
                  <a:pt x="5650" y="9048"/>
                  <a:pt x="7118" y="9635"/>
                  <a:pt x="8616" y="9635"/>
                </a:cubicBezTo>
                <a:cubicBezTo>
                  <a:pt x="9293" y="9635"/>
                  <a:pt x="9976" y="9515"/>
                  <a:pt x="10639" y="9259"/>
                </a:cubicBezTo>
                <a:cubicBezTo>
                  <a:pt x="10882" y="9137"/>
                  <a:pt x="11065" y="9046"/>
                  <a:pt x="11247" y="8955"/>
                </a:cubicBezTo>
                <a:cubicBezTo>
                  <a:pt x="11733" y="9137"/>
                  <a:pt x="12189" y="9502"/>
                  <a:pt x="12645" y="9776"/>
                </a:cubicBezTo>
                <a:cubicBezTo>
                  <a:pt x="13648" y="10384"/>
                  <a:pt x="14590" y="11022"/>
                  <a:pt x="15593" y="11691"/>
                </a:cubicBezTo>
                <a:cubicBezTo>
                  <a:pt x="18056" y="13302"/>
                  <a:pt x="20518" y="14913"/>
                  <a:pt x="23040" y="16493"/>
                </a:cubicBezTo>
                <a:cubicBezTo>
                  <a:pt x="24743" y="17618"/>
                  <a:pt x="26475" y="18773"/>
                  <a:pt x="28420" y="19472"/>
                </a:cubicBezTo>
                <a:cubicBezTo>
                  <a:pt x="29300" y="19785"/>
                  <a:pt x="30281" y="20135"/>
                  <a:pt x="31232" y="20135"/>
                </a:cubicBezTo>
                <a:cubicBezTo>
                  <a:pt x="31760" y="20135"/>
                  <a:pt x="32279" y="20027"/>
                  <a:pt x="32767" y="19746"/>
                </a:cubicBezTo>
                <a:cubicBezTo>
                  <a:pt x="33983" y="19077"/>
                  <a:pt x="34408" y="17466"/>
                  <a:pt x="33801" y="16280"/>
                </a:cubicBezTo>
                <a:cubicBezTo>
                  <a:pt x="33375" y="15490"/>
                  <a:pt x="32493" y="14943"/>
                  <a:pt x="31734" y="14487"/>
                </a:cubicBezTo>
                <a:cubicBezTo>
                  <a:pt x="30913" y="14001"/>
                  <a:pt x="30031" y="13545"/>
                  <a:pt x="29150" y="13119"/>
                </a:cubicBezTo>
                <a:cubicBezTo>
                  <a:pt x="27357" y="12238"/>
                  <a:pt x="25533" y="11448"/>
                  <a:pt x="23709" y="10688"/>
                </a:cubicBezTo>
                <a:cubicBezTo>
                  <a:pt x="20214" y="9259"/>
                  <a:pt x="16566" y="7648"/>
                  <a:pt x="12888" y="6858"/>
                </a:cubicBezTo>
                <a:cubicBezTo>
                  <a:pt x="12949" y="6523"/>
                  <a:pt x="12949" y="6128"/>
                  <a:pt x="12888" y="5703"/>
                </a:cubicBezTo>
                <a:cubicBezTo>
                  <a:pt x="12615" y="4183"/>
                  <a:pt x="11490" y="2754"/>
                  <a:pt x="10213" y="1873"/>
                </a:cubicBezTo>
                <a:cubicBezTo>
                  <a:pt x="9575" y="1417"/>
                  <a:pt x="8937" y="1143"/>
                  <a:pt x="8207" y="1052"/>
                </a:cubicBezTo>
                <a:cubicBezTo>
                  <a:pt x="7401" y="287"/>
                  <a:pt x="6327" y="0"/>
                  <a:pt x="5245" y="0"/>
                </a:cubicBezTo>
                <a:close/>
              </a:path>
            </a:pathLst>
          </a:cu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4" name="Google Shape;2274;p34"/>
          <p:cNvSpPr/>
          <p:nvPr/>
        </p:nvSpPr>
        <p:spPr>
          <a:xfrm>
            <a:off x="7997100" y="3972700"/>
            <a:ext cx="595000" cy="555175"/>
          </a:xfrm>
          <a:custGeom>
            <a:rect b="b" l="l" r="r" t="t"/>
            <a:pathLst>
              <a:path extrusionOk="0" h="22207" w="23800">
                <a:moveTo>
                  <a:pt x="15055" y="664"/>
                </a:moveTo>
                <a:cubicBezTo>
                  <a:pt x="16586" y="664"/>
                  <a:pt x="17763" y="967"/>
                  <a:pt x="18663" y="1579"/>
                </a:cubicBezTo>
                <a:cubicBezTo>
                  <a:pt x="19575" y="2187"/>
                  <a:pt x="20213" y="3129"/>
                  <a:pt x="20578" y="4375"/>
                </a:cubicBezTo>
                <a:cubicBezTo>
                  <a:pt x="20426" y="4345"/>
                  <a:pt x="20213" y="4314"/>
                  <a:pt x="20061" y="4284"/>
                </a:cubicBezTo>
                <a:cubicBezTo>
                  <a:pt x="19757" y="3767"/>
                  <a:pt x="18633" y="2369"/>
                  <a:pt x="16019" y="2247"/>
                </a:cubicBezTo>
                <a:cubicBezTo>
                  <a:pt x="15979" y="2246"/>
                  <a:pt x="15941" y="2246"/>
                  <a:pt x="15902" y="2246"/>
                </a:cubicBezTo>
                <a:cubicBezTo>
                  <a:pt x="13742" y="2246"/>
                  <a:pt x="12970" y="3909"/>
                  <a:pt x="12462" y="5044"/>
                </a:cubicBezTo>
                <a:cubicBezTo>
                  <a:pt x="12280" y="5439"/>
                  <a:pt x="12097" y="5864"/>
                  <a:pt x="11946" y="5925"/>
                </a:cubicBezTo>
                <a:cubicBezTo>
                  <a:pt x="11915" y="5925"/>
                  <a:pt x="11915" y="5986"/>
                  <a:pt x="11915" y="5986"/>
                </a:cubicBezTo>
                <a:cubicBezTo>
                  <a:pt x="11854" y="5925"/>
                  <a:pt x="11763" y="5834"/>
                  <a:pt x="11702" y="5743"/>
                </a:cubicBezTo>
                <a:cubicBezTo>
                  <a:pt x="11450" y="5427"/>
                  <a:pt x="11080" y="4951"/>
                  <a:pt x="10291" y="4951"/>
                </a:cubicBezTo>
                <a:cubicBezTo>
                  <a:pt x="9941" y="4951"/>
                  <a:pt x="9508" y="5044"/>
                  <a:pt x="8967" y="5287"/>
                </a:cubicBezTo>
                <a:cubicBezTo>
                  <a:pt x="6991" y="6199"/>
                  <a:pt x="6626" y="7962"/>
                  <a:pt x="6596" y="8752"/>
                </a:cubicBezTo>
                <a:cubicBezTo>
                  <a:pt x="5997" y="8619"/>
                  <a:pt x="4930" y="8405"/>
                  <a:pt x="3866" y="8405"/>
                </a:cubicBezTo>
                <a:cubicBezTo>
                  <a:pt x="3471" y="8405"/>
                  <a:pt x="3076" y="8435"/>
                  <a:pt x="2705" y="8509"/>
                </a:cubicBezTo>
                <a:cubicBezTo>
                  <a:pt x="2584" y="8174"/>
                  <a:pt x="2553" y="7323"/>
                  <a:pt x="3465" y="6412"/>
                </a:cubicBezTo>
                <a:cubicBezTo>
                  <a:pt x="4336" y="5519"/>
                  <a:pt x="5548" y="5378"/>
                  <a:pt x="6239" y="5378"/>
                </a:cubicBezTo>
                <a:cubicBezTo>
                  <a:pt x="6560" y="5378"/>
                  <a:pt x="6769" y="5408"/>
                  <a:pt x="6778" y="5408"/>
                </a:cubicBezTo>
                <a:cubicBezTo>
                  <a:pt x="6900" y="5408"/>
                  <a:pt x="6961" y="5408"/>
                  <a:pt x="7052" y="5348"/>
                </a:cubicBezTo>
                <a:cubicBezTo>
                  <a:pt x="7113" y="5256"/>
                  <a:pt x="7143" y="5196"/>
                  <a:pt x="7143" y="5074"/>
                </a:cubicBezTo>
                <a:cubicBezTo>
                  <a:pt x="7143" y="5044"/>
                  <a:pt x="6991" y="1943"/>
                  <a:pt x="11368" y="1092"/>
                </a:cubicBezTo>
                <a:cubicBezTo>
                  <a:pt x="12781" y="807"/>
                  <a:pt x="14002" y="664"/>
                  <a:pt x="15055" y="664"/>
                </a:cubicBezTo>
                <a:close/>
                <a:moveTo>
                  <a:pt x="15786" y="2942"/>
                </a:moveTo>
                <a:cubicBezTo>
                  <a:pt x="15842" y="2942"/>
                  <a:pt x="15899" y="2943"/>
                  <a:pt x="15958" y="2946"/>
                </a:cubicBezTo>
                <a:cubicBezTo>
                  <a:pt x="17721" y="2977"/>
                  <a:pt x="18693" y="3737"/>
                  <a:pt x="19180" y="4223"/>
                </a:cubicBezTo>
                <a:cubicBezTo>
                  <a:pt x="19028" y="4223"/>
                  <a:pt x="18876" y="4284"/>
                  <a:pt x="18724" y="4314"/>
                </a:cubicBezTo>
                <a:cubicBezTo>
                  <a:pt x="16961" y="4679"/>
                  <a:pt x="15897" y="6959"/>
                  <a:pt x="15441" y="8174"/>
                </a:cubicBezTo>
                <a:cubicBezTo>
                  <a:pt x="15122" y="7830"/>
                  <a:pt x="14643" y="7546"/>
                  <a:pt x="13926" y="7546"/>
                </a:cubicBezTo>
                <a:cubicBezTo>
                  <a:pt x="13756" y="7546"/>
                  <a:pt x="13572" y="7562"/>
                  <a:pt x="13374" y="7597"/>
                </a:cubicBezTo>
                <a:cubicBezTo>
                  <a:pt x="13101" y="7658"/>
                  <a:pt x="12797" y="7749"/>
                  <a:pt x="12493" y="7870"/>
                </a:cubicBezTo>
                <a:cubicBezTo>
                  <a:pt x="11064" y="8448"/>
                  <a:pt x="10608" y="9512"/>
                  <a:pt x="10183" y="10454"/>
                </a:cubicBezTo>
                <a:cubicBezTo>
                  <a:pt x="9848" y="11214"/>
                  <a:pt x="9575" y="11913"/>
                  <a:pt x="8784" y="12156"/>
                </a:cubicBezTo>
                <a:cubicBezTo>
                  <a:pt x="8663" y="12217"/>
                  <a:pt x="8602" y="12247"/>
                  <a:pt x="8480" y="12247"/>
                </a:cubicBezTo>
                <a:cubicBezTo>
                  <a:pt x="8419" y="12255"/>
                  <a:pt x="8360" y="12259"/>
                  <a:pt x="8305" y="12259"/>
                </a:cubicBezTo>
                <a:cubicBezTo>
                  <a:pt x="7922" y="12259"/>
                  <a:pt x="7663" y="12080"/>
                  <a:pt x="7265" y="11761"/>
                </a:cubicBezTo>
                <a:cubicBezTo>
                  <a:pt x="6784" y="11332"/>
                  <a:pt x="6199" y="10881"/>
                  <a:pt x="5177" y="10881"/>
                </a:cubicBezTo>
                <a:cubicBezTo>
                  <a:pt x="4970" y="10881"/>
                  <a:pt x="4745" y="10899"/>
                  <a:pt x="4499" y="10940"/>
                </a:cubicBezTo>
                <a:cubicBezTo>
                  <a:pt x="4286" y="11001"/>
                  <a:pt x="4103" y="11032"/>
                  <a:pt x="3921" y="11092"/>
                </a:cubicBezTo>
                <a:cubicBezTo>
                  <a:pt x="3192" y="11336"/>
                  <a:pt x="2584" y="11822"/>
                  <a:pt x="2219" y="12521"/>
                </a:cubicBezTo>
                <a:cubicBezTo>
                  <a:pt x="1793" y="11792"/>
                  <a:pt x="1033" y="10424"/>
                  <a:pt x="1915" y="9664"/>
                </a:cubicBezTo>
                <a:cubicBezTo>
                  <a:pt x="2370" y="9261"/>
                  <a:pt x="3142" y="9125"/>
                  <a:pt x="3955" y="9125"/>
                </a:cubicBezTo>
                <a:cubicBezTo>
                  <a:pt x="5043" y="9125"/>
                  <a:pt x="6204" y="9368"/>
                  <a:pt x="6778" y="9542"/>
                </a:cubicBezTo>
                <a:cubicBezTo>
                  <a:pt x="6805" y="9560"/>
                  <a:pt x="6834" y="9567"/>
                  <a:pt x="6865" y="9567"/>
                </a:cubicBezTo>
                <a:cubicBezTo>
                  <a:pt x="6938" y="9567"/>
                  <a:pt x="7018" y="9524"/>
                  <a:pt x="7082" y="9481"/>
                </a:cubicBezTo>
                <a:cubicBezTo>
                  <a:pt x="7143" y="9390"/>
                  <a:pt x="7173" y="9299"/>
                  <a:pt x="7173" y="9177"/>
                </a:cubicBezTo>
                <a:cubicBezTo>
                  <a:pt x="7173" y="9086"/>
                  <a:pt x="6991" y="6898"/>
                  <a:pt x="9210" y="5895"/>
                </a:cubicBezTo>
                <a:cubicBezTo>
                  <a:pt x="9656" y="5704"/>
                  <a:pt x="9987" y="5627"/>
                  <a:pt x="10242" y="5627"/>
                </a:cubicBezTo>
                <a:cubicBezTo>
                  <a:pt x="10716" y="5627"/>
                  <a:pt x="10927" y="5891"/>
                  <a:pt x="11125" y="6168"/>
                </a:cubicBezTo>
                <a:cubicBezTo>
                  <a:pt x="11279" y="6366"/>
                  <a:pt x="11496" y="6644"/>
                  <a:pt x="11824" y="6644"/>
                </a:cubicBezTo>
                <a:cubicBezTo>
                  <a:pt x="11949" y="6644"/>
                  <a:pt x="12090" y="6603"/>
                  <a:pt x="12249" y="6503"/>
                </a:cubicBezTo>
                <a:cubicBezTo>
                  <a:pt x="12584" y="6320"/>
                  <a:pt x="12766" y="5864"/>
                  <a:pt x="13040" y="5287"/>
                </a:cubicBezTo>
                <a:cubicBezTo>
                  <a:pt x="13510" y="4228"/>
                  <a:pt x="14123" y="2942"/>
                  <a:pt x="15786" y="2942"/>
                </a:cubicBezTo>
                <a:close/>
                <a:moveTo>
                  <a:pt x="19458" y="4963"/>
                </a:moveTo>
                <a:cubicBezTo>
                  <a:pt x="19576" y="4963"/>
                  <a:pt x="19687" y="4970"/>
                  <a:pt x="19788" y="4983"/>
                </a:cubicBezTo>
                <a:lnTo>
                  <a:pt x="19940" y="4983"/>
                </a:lnTo>
                <a:cubicBezTo>
                  <a:pt x="20304" y="5013"/>
                  <a:pt x="20608" y="5135"/>
                  <a:pt x="20912" y="5317"/>
                </a:cubicBezTo>
                <a:cubicBezTo>
                  <a:pt x="21095" y="5439"/>
                  <a:pt x="21277" y="5560"/>
                  <a:pt x="21429" y="5743"/>
                </a:cubicBezTo>
                <a:cubicBezTo>
                  <a:pt x="21733" y="6016"/>
                  <a:pt x="21976" y="6381"/>
                  <a:pt x="22158" y="6776"/>
                </a:cubicBezTo>
                <a:cubicBezTo>
                  <a:pt x="21095" y="6898"/>
                  <a:pt x="20456" y="7688"/>
                  <a:pt x="19848" y="8570"/>
                </a:cubicBezTo>
                <a:cubicBezTo>
                  <a:pt x="19301" y="9360"/>
                  <a:pt x="19271" y="10424"/>
                  <a:pt x="19332" y="11396"/>
                </a:cubicBezTo>
                <a:cubicBezTo>
                  <a:pt x="18809" y="11203"/>
                  <a:pt x="18240" y="11104"/>
                  <a:pt x="17670" y="11104"/>
                </a:cubicBezTo>
                <a:cubicBezTo>
                  <a:pt x="16715" y="11104"/>
                  <a:pt x="15758" y="11384"/>
                  <a:pt x="15015" y="11974"/>
                </a:cubicBezTo>
                <a:cubicBezTo>
                  <a:pt x="13769" y="13007"/>
                  <a:pt x="13648" y="14284"/>
                  <a:pt x="13952" y="15743"/>
                </a:cubicBezTo>
                <a:cubicBezTo>
                  <a:pt x="13523" y="15676"/>
                  <a:pt x="13097" y="15637"/>
                  <a:pt x="12680" y="15637"/>
                </a:cubicBezTo>
                <a:cubicBezTo>
                  <a:pt x="11379" y="15637"/>
                  <a:pt x="10168" y="16021"/>
                  <a:pt x="9271" y="17172"/>
                </a:cubicBezTo>
                <a:cubicBezTo>
                  <a:pt x="8602" y="18053"/>
                  <a:pt x="8207" y="19725"/>
                  <a:pt x="8541" y="20910"/>
                </a:cubicBezTo>
                <a:cubicBezTo>
                  <a:pt x="6353" y="19938"/>
                  <a:pt x="4164" y="18175"/>
                  <a:pt x="2888" y="15317"/>
                </a:cubicBezTo>
                <a:cubicBezTo>
                  <a:pt x="2523" y="14466"/>
                  <a:pt x="2462" y="13585"/>
                  <a:pt x="2827" y="12886"/>
                </a:cubicBezTo>
                <a:cubicBezTo>
                  <a:pt x="3100" y="12339"/>
                  <a:pt x="3587" y="11913"/>
                  <a:pt x="4134" y="11731"/>
                </a:cubicBezTo>
                <a:cubicBezTo>
                  <a:pt x="4347" y="11670"/>
                  <a:pt x="4499" y="11609"/>
                  <a:pt x="4681" y="11609"/>
                </a:cubicBezTo>
                <a:cubicBezTo>
                  <a:pt x="4909" y="11562"/>
                  <a:pt x="5111" y="11541"/>
                  <a:pt x="5293" y="11541"/>
                </a:cubicBezTo>
                <a:cubicBezTo>
                  <a:pt x="6057" y="11541"/>
                  <a:pt x="6464" y="11910"/>
                  <a:pt x="6930" y="12278"/>
                </a:cubicBezTo>
                <a:cubicBezTo>
                  <a:pt x="7321" y="12617"/>
                  <a:pt x="7735" y="12978"/>
                  <a:pt x="8343" y="12978"/>
                </a:cubicBezTo>
                <a:cubicBezTo>
                  <a:pt x="8444" y="12978"/>
                  <a:pt x="8550" y="12968"/>
                  <a:pt x="8663" y="12947"/>
                </a:cubicBezTo>
                <a:cubicBezTo>
                  <a:pt x="8784" y="12886"/>
                  <a:pt x="8936" y="12855"/>
                  <a:pt x="9088" y="12825"/>
                </a:cubicBezTo>
                <a:cubicBezTo>
                  <a:pt x="10152" y="12430"/>
                  <a:pt x="10487" y="11548"/>
                  <a:pt x="10882" y="10728"/>
                </a:cubicBezTo>
                <a:cubicBezTo>
                  <a:pt x="11246" y="9816"/>
                  <a:pt x="11642" y="8965"/>
                  <a:pt x="12827" y="8509"/>
                </a:cubicBezTo>
                <a:cubicBezTo>
                  <a:pt x="13070" y="8418"/>
                  <a:pt x="13344" y="8326"/>
                  <a:pt x="13587" y="8296"/>
                </a:cubicBezTo>
                <a:cubicBezTo>
                  <a:pt x="13750" y="8263"/>
                  <a:pt x="13898" y="8249"/>
                  <a:pt x="14032" y="8249"/>
                </a:cubicBezTo>
                <a:cubicBezTo>
                  <a:pt x="15023" y="8249"/>
                  <a:pt x="15259" y="9036"/>
                  <a:pt x="15259" y="9117"/>
                </a:cubicBezTo>
                <a:cubicBezTo>
                  <a:pt x="15289" y="9269"/>
                  <a:pt x="15380" y="9390"/>
                  <a:pt x="15532" y="9390"/>
                </a:cubicBezTo>
                <a:cubicBezTo>
                  <a:pt x="15684" y="9390"/>
                  <a:pt x="15836" y="9269"/>
                  <a:pt x="15897" y="9177"/>
                </a:cubicBezTo>
                <a:cubicBezTo>
                  <a:pt x="15897" y="9117"/>
                  <a:pt x="16900" y="5469"/>
                  <a:pt x="18937" y="5013"/>
                </a:cubicBezTo>
                <a:cubicBezTo>
                  <a:pt x="19115" y="4978"/>
                  <a:pt x="19293" y="4963"/>
                  <a:pt x="19458" y="4963"/>
                </a:cubicBezTo>
                <a:close/>
                <a:moveTo>
                  <a:pt x="22341" y="7384"/>
                </a:moveTo>
                <a:cubicBezTo>
                  <a:pt x="22766" y="8539"/>
                  <a:pt x="22797" y="10059"/>
                  <a:pt x="22554" y="11883"/>
                </a:cubicBezTo>
                <a:cubicBezTo>
                  <a:pt x="21672" y="17810"/>
                  <a:pt x="18693" y="19877"/>
                  <a:pt x="14195" y="21305"/>
                </a:cubicBezTo>
                <a:cubicBezTo>
                  <a:pt x="13952" y="21366"/>
                  <a:pt x="13739" y="21397"/>
                  <a:pt x="13496" y="21457"/>
                </a:cubicBezTo>
                <a:cubicBezTo>
                  <a:pt x="13128" y="21517"/>
                  <a:pt x="12723" y="21547"/>
                  <a:pt x="12294" y="21547"/>
                </a:cubicBezTo>
                <a:cubicBezTo>
                  <a:pt x="11413" y="21547"/>
                  <a:pt x="10424" y="21419"/>
                  <a:pt x="9423" y="21153"/>
                </a:cubicBezTo>
                <a:cubicBezTo>
                  <a:pt x="8632" y="20120"/>
                  <a:pt x="9271" y="18175"/>
                  <a:pt x="9970" y="17293"/>
                </a:cubicBezTo>
                <a:cubicBezTo>
                  <a:pt x="10613" y="16480"/>
                  <a:pt x="11585" y="16220"/>
                  <a:pt x="12580" y="16220"/>
                </a:cubicBezTo>
                <a:cubicBezTo>
                  <a:pt x="13184" y="16220"/>
                  <a:pt x="13796" y="16316"/>
                  <a:pt x="14347" y="16442"/>
                </a:cubicBezTo>
                <a:cubicBezTo>
                  <a:pt x="14357" y="16444"/>
                  <a:pt x="14368" y="16445"/>
                  <a:pt x="14379" y="16445"/>
                </a:cubicBezTo>
                <a:cubicBezTo>
                  <a:pt x="14553" y="16445"/>
                  <a:pt x="14738" y="16219"/>
                  <a:pt x="14681" y="16047"/>
                </a:cubicBezTo>
                <a:cubicBezTo>
                  <a:pt x="14347" y="14770"/>
                  <a:pt x="14134" y="13615"/>
                  <a:pt x="15198" y="12582"/>
                </a:cubicBezTo>
                <a:cubicBezTo>
                  <a:pt x="15792" y="11988"/>
                  <a:pt x="16698" y="11705"/>
                  <a:pt x="17592" y="11705"/>
                </a:cubicBezTo>
                <a:cubicBezTo>
                  <a:pt x="18252" y="11705"/>
                  <a:pt x="18906" y="11859"/>
                  <a:pt x="19423" y="12156"/>
                </a:cubicBezTo>
                <a:cubicBezTo>
                  <a:pt x="19490" y="12194"/>
                  <a:pt x="19556" y="12211"/>
                  <a:pt x="19617" y="12211"/>
                </a:cubicBezTo>
                <a:cubicBezTo>
                  <a:pt x="19802" y="12211"/>
                  <a:pt x="19940" y="12051"/>
                  <a:pt x="19940" y="11822"/>
                </a:cubicBezTo>
                <a:cubicBezTo>
                  <a:pt x="19909" y="11032"/>
                  <a:pt x="19879" y="10241"/>
                  <a:pt x="20092" y="9481"/>
                </a:cubicBezTo>
                <a:cubicBezTo>
                  <a:pt x="20365" y="8509"/>
                  <a:pt x="21338" y="7384"/>
                  <a:pt x="22341" y="7384"/>
                </a:cubicBezTo>
                <a:close/>
                <a:moveTo>
                  <a:pt x="15085" y="1"/>
                </a:moveTo>
                <a:cubicBezTo>
                  <a:pt x="13975" y="1"/>
                  <a:pt x="12703" y="144"/>
                  <a:pt x="11246" y="424"/>
                </a:cubicBezTo>
                <a:cubicBezTo>
                  <a:pt x="7265" y="1244"/>
                  <a:pt x="6626" y="3737"/>
                  <a:pt x="6505" y="4740"/>
                </a:cubicBezTo>
                <a:cubicBezTo>
                  <a:pt x="6392" y="4730"/>
                  <a:pt x="6259" y="4724"/>
                  <a:pt x="6110" y="4724"/>
                </a:cubicBezTo>
                <a:cubicBezTo>
                  <a:pt x="5296" y="4724"/>
                  <a:pt x="4011" y="4918"/>
                  <a:pt x="3009" y="5895"/>
                </a:cubicBezTo>
                <a:cubicBezTo>
                  <a:pt x="1824" y="7050"/>
                  <a:pt x="1915" y="8235"/>
                  <a:pt x="2067" y="8752"/>
                </a:cubicBezTo>
                <a:cubicBezTo>
                  <a:pt x="1824" y="8874"/>
                  <a:pt x="1641" y="8995"/>
                  <a:pt x="1489" y="9147"/>
                </a:cubicBezTo>
                <a:cubicBezTo>
                  <a:pt x="0" y="10454"/>
                  <a:pt x="1581" y="12643"/>
                  <a:pt x="2006" y="13190"/>
                </a:cubicBezTo>
                <a:cubicBezTo>
                  <a:pt x="1854" y="13919"/>
                  <a:pt x="1945" y="14709"/>
                  <a:pt x="2310" y="15561"/>
                </a:cubicBezTo>
                <a:cubicBezTo>
                  <a:pt x="4383" y="20370"/>
                  <a:pt x="8987" y="22206"/>
                  <a:pt x="12327" y="22206"/>
                </a:cubicBezTo>
                <a:cubicBezTo>
                  <a:pt x="12807" y="22206"/>
                  <a:pt x="13261" y="22168"/>
                  <a:pt x="13678" y="22096"/>
                </a:cubicBezTo>
                <a:cubicBezTo>
                  <a:pt x="13952" y="22065"/>
                  <a:pt x="14225" y="21974"/>
                  <a:pt x="14438" y="21913"/>
                </a:cubicBezTo>
                <a:cubicBezTo>
                  <a:pt x="19180" y="20424"/>
                  <a:pt x="22341" y="18205"/>
                  <a:pt x="23253" y="11943"/>
                </a:cubicBezTo>
                <a:cubicBezTo>
                  <a:pt x="23800" y="7992"/>
                  <a:pt x="22797" y="6108"/>
                  <a:pt x="21885" y="5196"/>
                </a:cubicBezTo>
                <a:cubicBezTo>
                  <a:pt x="21733" y="5044"/>
                  <a:pt x="21551" y="4892"/>
                  <a:pt x="21368" y="4770"/>
                </a:cubicBezTo>
                <a:cubicBezTo>
                  <a:pt x="20973" y="3068"/>
                  <a:pt x="20213" y="1791"/>
                  <a:pt x="19058" y="1001"/>
                </a:cubicBezTo>
                <a:cubicBezTo>
                  <a:pt x="18054" y="326"/>
                  <a:pt x="16754" y="1"/>
                  <a:pt x="15085" y="1"/>
                </a:cubicBezTo>
                <a:close/>
              </a:path>
            </a:pathLst>
          </a:cu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75" name="Google Shape;2275;p34"/>
          <p:cNvGrpSpPr/>
          <p:nvPr/>
        </p:nvGrpSpPr>
        <p:grpSpPr>
          <a:xfrm>
            <a:off x="8721450" y="3048625"/>
            <a:ext cx="577525" cy="630150"/>
            <a:chOff x="3752625" y="4590675"/>
            <a:chExt cx="577525" cy="630150"/>
          </a:xfrm>
        </p:grpSpPr>
        <p:sp>
          <p:nvSpPr>
            <p:cNvPr id="2276" name="Google Shape;2276;p34"/>
            <p:cNvSpPr/>
            <p:nvPr/>
          </p:nvSpPr>
          <p:spPr>
            <a:xfrm>
              <a:off x="3752625" y="4590675"/>
              <a:ext cx="577525" cy="630150"/>
            </a:xfrm>
            <a:custGeom>
              <a:rect b="b" l="l" r="r" t="t"/>
              <a:pathLst>
                <a:path extrusionOk="0" h="25206" w="23101">
                  <a:moveTo>
                    <a:pt x="21973" y="1615"/>
                  </a:moveTo>
                  <a:cubicBezTo>
                    <a:pt x="21984" y="1615"/>
                    <a:pt x="21996" y="1615"/>
                    <a:pt x="22007" y="1616"/>
                  </a:cubicBezTo>
                  <a:cubicBezTo>
                    <a:pt x="22159" y="1616"/>
                    <a:pt x="22189" y="1707"/>
                    <a:pt x="22219" y="1737"/>
                  </a:cubicBezTo>
                  <a:cubicBezTo>
                    <a:pt x="22311" y="1798"/>
                    <a:pt x="22341" y="1920"/>
                    <a:pt x="22341" y="2072"/>
                  </a:cubicBezTo>
                  <a:cubicBezTo>
                    <a:pt x="22432" y="2467"/>
                    <a:pt x="22280" y="2649"/>
                    <a:pt x="22159" y="2771"/>
                  </a:cubicBezTo>
                  <a:cubicBezTo>
                    <a:pt x="21900" y="2995"/>
                    <a:pt x="21405" y="3082"/>
                    <a:pt x="20859" y="3082"/>
                  </a:cubicBezTo>
                  <a:cubicBezTo>
                    <a:pt x="20444" y="3082"/>
                    <a:pt x="19999" y="3032"/>
                    <a:pt x="19605" y="2953"/>
                  </a:cubicBezTo>
                  <a:cubicBezTo>
                    <a:pt x="20380" y="2328"/>
                    <a:pt x="21417" y="1615"/>
                    <a:pt x="21973" y="1615"/>
                  </a:cubicBezTo>
                  <a:close/>
                  <a:moveTo>
                    <a:pt x="17693" y="5605"/>
                  </a:moveTo>
                  <a:cubicBezTo>
                    <a:pt x="17839" y="5605"/>
                    <a:pt x="17981" y="5669"/>
                    <a:pt x="18146" y="5810"/>
                  </a:cubicBezTo>
                  <a:cubicBezTo>
                    <a:pt x="18268" y="5902"/>
                    <a:pt x="18390" y="5993"/>
                    <a:pt x="18481" y="6114"/>
                  </a:cubicBezTo>
                  <a:cubicBezTo>
                    <a:pt x="18724" y="6449"/>
                    <a:pt x="18663" y="6722"/>
                    <a:pt x="18511" y="7269"/>
                  </a:cubicBezTo>
                  <a:cubicBezTo>
                    <a:pt x="18268" y="7999"/>
                    <a:pt x="17934" y="9032"/>
                    <a:pt x="18876" y="10552"/>
                  </a:cubicBezTo>
                  <a:cubicBezTo>
                    <a:pt x="20244" y="12801"/>
                    <a:pt x="21429" y="15993"/>
                    <a:pt x="18268" y="20583"/>
                  </a:cubicBezTo>
                  <a:cubicBezTo>
                    <a:pt x="16718" y="22862"/>
                    <a:pt x="14894" y="24139"/>
                    <a:pt x="12858" y="24443"/>
                  </a:cubicBezTo>
                  <a:cubicBezTo>
                    <a:pt x="12554" y="24487"/>
                    <a:pt x="12246" y="24509"/>
                    <a:pt x="11933" y="24509"/>
                  </a:cubicBezTo>
                  <a:cubicBezTo>
                    <a:pt x="9636" y="24509"/>
                    <a:pt x="7064" y="23335"/>
                    <a:pt x="4256" y="21008"/>
                  </a:cubicBezTo>
                  <a:cubicBezTo>
                    <a:pt x="1672" y="18820"/>
                    <a:pt x="608" y="16327"/>
                    <a:pt x="1186" y="13622"/>
                  </a:cubicBezTo>
                  <a:cubicBezTo>
                    <a:pt x="1763" y="10856"/>
                    <a:pt x="4104" y="8333"/>
                    <a:pt x="6079" y="7330"/>
                  </a:cubicBezTo>
                  <a:cubicBezTo>
                    <a:pt x="7769" y="6455"/>
                    <a:pt x="9496" y="6194"/>
                    <a:pt x="11016" y="6194"/>
                  </a:cubicBezTo>
                  <a:cubicBezTo>
                    <a:pt x="12557" y="6194"/>
                    <a:pt x="13885" y="6463"/>
                    <a:pt x="14742" y="6631"/>
                  </a:cubicBezTo>
                  <a:lnTo>
                    <a:pt x="14864" y="6661"/>
                  </a:lnTo>
                  <a:cubicBezTo>
                    <a:pt x="15024" y="6699"/>
                    <a:pt x="15175" y="6716"/>
                    <a:pt x="15318" y="6716"/>
                  </a:cubicBezTo>
                  <a:cubicBezTo>
                    <a:pt x="15986" y="6716"/>
                    <a:pt x="16469" y="6349"/>
                    <a:pt x="16870" y="6023"/>
                  </a:cubicBezTo>
                  <a:cubicBezTo>
                    <a:pt x="17223" y="5763"/>
                    <a:pt x="17462" y="5605"/>
                    <a:pt x="17693" y="5605"/>
                  </a:cubicBezTo>
                  <a:close/>
                  <a:moveTo>
                    <a:pt x="18238" y="1"/>
                  </a:moveTo>
                  <a:cubicBezTo>
                    <a:pt x="18175" y="1"/>
                    <a:pt x="18111" y="21"/>
                    <a:pt x="18055" y="66"/>
                  </a:cubicBezTo>
                  <a:cubicBezTo>
                    <a:pt x="17903" y="126"/>
                    <a:pt x="17812" y="370"/>
                    <a:pt x="17934" y="522"/>
                  </a:cubicBezTo>
                  <a:cubicBezTo>
                    <a:pt x="18845" y="2072"/>
                    <a:pt x="18359" y="4199"/>
                    <a:pt x="18086" y="5081"/>
                  </a:cubicBezTo>
                  <a:cubicBezTo>
                    <a:pt x="17911" y="5005"/>
                    <a:pt x="17746" y="4973"/>
                    <a:pt x="17589" y="4973"/>
                  </a:cubicBezTo>
                  <a:cubicBezTo>
                    <a:pt x="17119" y="4973"/>
                    <a:pt x="16725" y="5263"/>
                    <a:pt x="16383" y="5537"/>
                  </a:cubicBezTo>
                  <a:cubicBezTo>
                    <a:pt x="15998" y="5820"/>
                    <a:pt x="15634" y="6081"/>
                    <a:pt x="15162" y="6081"/>
                  </a:cubicBezTo>
                  <a:cubicBezTo>
                    <a:pt x="15077" y="6081"/>
                    <a:pt x="14988" y="6072"/>
                    <a:pt x="14894" y="6054"/>
                  </a:cubicBezTo>
                  <a:lnTo>
                    <a:pt x="14772" y="6023"/>
                  </a:lnTo>
                  <a:cubicBezTo>
                    <a:pt x="13935" y="5853"/>
                    <a:pt x="12536" y="5555"/>
                    <a:pt x="10882" y="5555"/>
                  </a:cubicBezTo>
                  <a:cubicBezTo>
                    <a:pt x="9294" y="5555"/>
                    <a:pt x="7471" y="5829"/>
                    <a:pt x="5684" y="6753"/>
                  </a:cubicBezTo>
                  <a:cubicBezTo>
                    <a:pt x="3648" y="7816"/>
                    <a:pt x="1094" y="10339"/>
                    <a:pt x="456" y="13500"/>
                  </a:cubicBezTo>
                  <a:cubicBezTo>
                    <a:pt x="0" y="15750"/>
                    <a:pt x="578" y="17938"/>
                    <a:pt x="2128" y="19884"/>
                  </a:cubicBezTo>
                  <a:cubicBezTo>
                    <a:pt x="2584" y="20461"/>
                    <a:pt x="3100" y="20978"/>
                    <a:pt x="3769" y="21525"/>
                  </a:cubicBezTo>
                  <a:cubicBezTo>
                    <a:pt x="6727" y="23971"/>
                    <a:pt x="9446" y="25205"/>
                    <a:pt x="11928" y="25205"/>
                  </a:cubicBezTo>
                  <a:cubicBezTo>
                    <a:pt x="12252" y="25205"/>
                    <a:pt x="12572" y="25184"/>
                    <a:pt x="12888" y="25142"/>
                  </a:cubicBezTo>
                  <a:cubicBezTo>
                    <a:pt x="15168" y="24808"/>
                    <a:pt x="17143" y="23440"/>
                    <a:pt x="18785" y="21008"/>
                  </a:cubicBezTo>
                  <a:cubicBezTo>
                    <a:pt x="22159" y="16023"/>
                    <a:pt x="20760" y="12497"/>
                    <a:pt x="19393" y="10248"/>
                  </a:cubicBezTo>
                  <a:cubicBezTo>
                    <a:pt x="18572" y="8941"/>
                    <a:pt x="18845" y="8181"/>
                    <a:pt x="19089" y="7513"/>
                  </a:cubicBezTo>
                  <a:cubicBezTo>
                    <a:pt x="19271" y="6935"/>
                    <a:pt x="19453" y="6357"/>
                    <a:pt x="18937" y="5719"/>
                  </a:cubicBezTo>
                  <a:lnTo>
                    <a:pt x="18693" y="5506"/>
                  </a:lnTo>
                  <a:cubicBezTo>
                    <a:pt x="18815" y="5142"/>
                    <a:pt x="18997" y="4443"/>
                    <a:pt x="19119" y="3561"/>
                  </a:cubicBezTo>
                  <a:cubicBezTo>
                    <a:pt x="19499" y="3637"/>
                    <a:pt x="20160" y="3751"/>
                    <a:pt x="20833" y="3751"/>
                  </a:cubicBezTo>
                  <a:cubicBezTo>
                    <a:pt x="21505" y="3751"/>
                    <a:pt x="22189" y="3637"/>
                    <a:pt x="22615" y="3257"/>
                  </a:cubicBezTo>
                  <a:cubicBezTo>
                    <a:pt x="22827" y="3014"/>
                    <a:pt x="23101" y="2649"/>
                    <a:pt x="22979" y="1981"/>
                  </a:cubicBezTo>
                  <a:cubicBezTo>
                    <a:pt x="22888" y="1373"/>
                    <a:pt x="22523" y="1008"/>
                    <a:pt x="22007" y="977"/>
                  </a:cubicBezTo>
                  <a:cubicBezTo>
                    <a:pt x="21980" y="976"/>
                    <a:pt x="21953" y="975"/>
                    <a:pt x="21926" y="975"/>
                  </a:cubicBezTo>
                  <a:cubicBezTo>
                    <a:pt x="21019" y="975"/>
                    <a:pt x="19768" y="1937"/>
                    <a:pt x="19119" y="2497"/>
                  </a:cubicBezTo>
                  <a:cubicBezTo>
                    <a:pt x="19058" y="1737"/>
                    <a:pt x="18906" y="886"/>
                    <a:pt x="18511" y="157"/>
                  </a:cubicBezTo>
                  <a:cubicBezTo>
                    <a:pt x="18453" y="61"/>
                    <a:pt x="18347" y="1"/>
                    <a:pt x="18238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7" name="Google Shape;2277;p34"/>
            <p:cNvSpPr/>
            <p:nvPr/>
          </p:nvSpPr>
          <p:spPr>
            <a:xfrm>
              <a:off x="3845375" y="4774125"/>
              <a:ext cx="305200" cy="90200"/>
            </a:xfrm>
            <a:custGeom>
              <a:rect b="b" l="l" r="r" t="t"/>
              <a:pathLst>
                <a:path extrusionOk="0" h="3608" w="12208">
                  <a:moveTo>
                    <a:pt x="6776" y="1"/>
                  </a:moveTo>
                  <a:cubicBezTo>
                    <a:pt x="6432" y="1"/>
                    <a:pt x="6088" y="16"/>
                    <a:pt x="5743" y="53"/>
                  </a:cubicBezTo>
                  <a:cubicBezTo>
                    <a:pt x="3615" y="326"/>
                    <a:pt x="1701" y="1451"/>
                    <a:pt x="242" y="2971"/>
                  </a:cubicBezTo>
                  <a:cubicBezTo>
                    <a:pt x="0" y="3212"/>
                    <a:pt x="219" y="3607"/>
                    <a:pt x="471" y="3607"/>
                  </a:cubicBezTo>
                  <a:cubicBezTo>
                    <a:pt x="537" y="3607"/>
                    <a:pt x="605" y="3581"/>
                    <a:pt x="667" y="3518"/>
                  </a:cubicBezTo>
                  <a:cubicBezTo>
                    <a:pt x="2157" y="1998"/>
                    <a:pt x="4011" y="965"/>
                    <a:pt x="6138" y="691"/>
                  </a:cubicBezTo>
                  <a:cubicBezTo>
                    <a:pt x="6449" y="656"/>
                    <a:pt x="6761" y="642"/>
                    <a:pt x="7074" y="642"/>
                  </a:cubicBezTo>
                  <a:cubicBezTo>
                    <a:pt x="8506" y="642"/>
                    <a:pt x="9946" y="945"/>
                    <a:pt x="11356" y="945"/>
                  </a:cubicBezTo>
                  <a:cubicBezTo>
                    <a:pt x="11502" y="945"/>
                    <a:pt x="11647" y="942"/>
                    <a:pt x="11792" y="934"/>
                  </a:cubicBezTo>
                  <a:cubicBezTo>
                    <a:pt x="12208" y="845"/>
                    <a:pt x="12101" y="234"/>
                    <a:pt x="11700" y="234"/>
                  </a:cubicBezTo>
                  <a:cubicBezTo>
                    <a:pt x="11690" y="234"/>
                    <a:pt x="11680" y="235"/>
                    <a:pt x="11670" y="235"/>
                  </a:cubicBezTo>
                  <a:cubicBezTo>
                    <a:pt x="11458" y="248"/>
                    <a:pt x="11245" y="254"/>
                    <a:pt x="11032" y="254"/>
                  </a:cubicBezTo>
                  <a:cubicBezTo>
                    <a:pt x="9614" y="254"/>
                    <a:pt x="8195" y="1"/>
                    <a:pt x="6776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8" name="Google Shape;2278;p34"/>
            <p:cNvSpPr/>
            <p:nvPr/>
          </p:nvSpPr>
          <p:spPr>
            <a:xfrm>
              <a:off x="3806575" y="4887400"/>
              <a:ext cx="37975" cy="144150"/>
            </a:xfrm>
            <a:custGeom>
              <a:rect b="b" l="l" r="r" t="t"/>
              <a:pathLst>
                <a:path extrusionOk="0" h="5766" w="1519">
                  <a:moveTo>
                    <a:pt x="1047" y="1"/>
                  </a:moveTo>
                  <a:cubicBezTo>
                    <a:pt x="981" y="1"/>
                    <a:pt x="914" y="25"/>
                    <a:pt x="851" y="81"/>
                  </a:cubicBezTo>
                  <a:cubicBezTo>
                    <a:pt x="213" y="689"/>
                    <a:pt x="91" y="1723"/>
                    <a:pt x="31" y="2543"/>
                  </a:cubicBezTo>
                  <a:cubicBezTo>
                    <a:pt x="0" y="3546"/>
                    <a:pt x="91" y="4610"/>
                    <a:pt x="395" y="5552"/>
                  </a:cubicBezTo>
                  <a:cubicBezTo>
                    <a:pt x="417" y="5703"/>
                    <a:pt x="507" y="5766"/>
                    <a:pt x="610" y="5766"/>
                  </a:cubicBezTo>
                  <a:cubicBezTo>
                    <a:pt x="798" y="5766"/>
                    <a:pt x="1032" y="5554"/>
                    <a:pt x="973" y="5279"/>
                  </a:cubicBezTo>
                  <a:cubicBezTo>
                    <a:pt x="730" y="4489"/>
                    <a:pt x="669" y="3607"/>
                    <a:pt x="699" y="2817"/>
                  </a:cubicBezTo>
                  <a:cubicBezTo>
                    <a:pt x="699" y="2148"/>
                    <a:pt x="730" y="1115"/>
                    <a:pt x="1277" y="628"/>
                  </a:cubicBezTo>
                  <a:cubicBezTo>
                    <a:pt x="1518" y="363"/>
                    <a:pt x="1299" y="1"/>
                    <a:pt x="1047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9" name="Google Shape;2279;p34"/>
            <p:cNvSpPr/>
            <p:nvPr/>
          </p:nvSpPr>
          <p:spPr>
            <a:xfrm>
              <a:off x="4071000" y="5121025"/>
              <a:ext cx="24350" cy="21625"/>
            </a:xfrm>
            <a:custGeom>
              <a:rect b="b" l="l" r="r" t="t"/>
              <a:pathLst>
                <a:path extrusionOk="0" h="865" w="974">
                  <a:moveTo>
                    <a:pt x="497" y="1"/>
                  </a:moveTo>
                  <a:cubicBezTo>
                    <a:pt x="403" y="1"/>
                    <a:pt x="306" y="32"/>
                    <a:pt x="214" y="98"/>
                  </a:cubicBezTo>
                  <a:cubicBezTo>
                    <a:pt x="31" y="250"/>
                    <a:pt x="1" y="493"/>
                    <a:pt x="153" y="706"/>
                  </a:cubicBezTo>
                  <a:cubicBezTo>
                    <a:pt x="239" y="810"/>
                    <a:pt x="365" y="864"/>
                    <a:pt x="490" y="864"/>
                  </a:cubicBezTo>
                  <a:cubicBezTo>
                    <a:pt x="586" y="864"/>
                    <a:pt x="682" y="833"/>
                    <a:pt x="761" y="767"/>
                  </a:cubicBezTo>
                  <a:cubicBezTo>
                    <a:pt x="943" y="615"/>
                    <a:pt x="974" y="341"/>
                    <a:pt x="822" y="159"/>
                  </a:cubicBezTo>
                  <a:cubicBezTo>
                    <a:pt x="735" y="55"/>
                    <a:pt x="620" y="1"/>
                    <a:pt x="497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0" name="Google Shape;2280;p34"/>
            <p:cNvSpPr/>
            <p:nvPr/>
          </p:nvSpPr>
          <p:spPr>
            <a:xfrm>
              <a:off x="4103675" y="5144600"/>
              <a:ext cx="25100" cy="21600"/>
            </a:xfrm>
            <a:custGeom>
              <a:rect b="b" l="l" r="r" t="t"/>
              <a:pathLst>
                <a:path extrusionOk="0" h="864" w="1004">
                  <a:moveTo>
                    <a:pt x="515" y="0"/>
                  </a:moveTo>
                  <a:cubicBezTo>
                    <a:pt x="419" y="0"/>
                    <a:pt x="323" y="32"/>
                    <a:pt x="244" y="97"/>
                  </a:cubicBezTo>
                  <a:cubicBezTo>
                    <a:pt x="62" y="249"/>
                    <a:pt x="1" y="523"/>
                    <a:pt x="183" y="705"/>
                  </a:cubicBezTo>
                  <a:cubicBezTo>
                    <a:pt x="270" y="809"/>
                    <a:pt x="385" y="863"/>
                    <a:pt x="508" y="863"/>
                  </a:cubicBezTo>
                  <a:cubicBezTo>
                    <a:pt x="602" y="863"/>
                    <a:pt x="699" y="832"/>
                    <a:pt x="791" y="766"/>
                  </a:cubicBezTo>
                  <a:cubicBezTo>
                    <a:pt x="974" y="614"/>
                    <a:pt x="1004" y="371"/>
                    <a:pt x="852" y="158"/>
                  </a:cubicBezTo>
                  <a:cubicBezTo>
                    <a:pt x="766" y="55"/>
                    <a:pt x="640" y="0"/>
                    <a:pt x="515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1" name="Google Shape;2281;p34"/>
            <p:cNvSpPr/>
            <p:nvPr/>
          </p:nvSpPr>
          <p:spPr>
            <a:xfrm>
              <a:off x="4039100" y="5171350"/>
              <a:ext cx="22825" cy="22800"/>
            </a:xfrm>
            <a:custGeom>
              <a:rect b="b" l="l" r="r" t="t"/>
              <a:pathLst>
                <a:path extrusionOk="0" h="912" w="913">
                  <a:moveTo>
                    <a:pt x="456" y="0"/>
                  </a:moveTo>
                  <a:cubicBezTo>
                    <a:pt x="213" y="0"/>
                    <a:pt x="0" y="213"/>
                    <a:pt x="0" y="456"/>
                  </a:cubicBezTo>
                  <a:cubicBezTo>
                    <a:pt x="0" y="730"/>
                    <a:pt x="213" y="912"/>
                    <a:pt x="456" y="912"/>
                  </a:cubicBezTo>
                  <a:cubicBezTo>
                    <a:pt x="730" y="912"/>
                    <a:pt x="912" y="730"/>
                    <a:pt x="912" y="456"/>
                  </a:cubicBezTo>
                  <a:cubicBezTo>
                    <a:pt x="912" y="213"/>
                    <a:pt x="730" y="0"/>
                    <a:pt x="456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2" name="Google Shape;2282;p34"/>
            <p:cNvSpPr/>
            <p:nvPr/>
          </p:nvSpPr>
          <p:spPr>
            <a:xfrm>
              <a:off x="4029975" y="5146400"/>
              <a:ext cx="25100" cy="22025"/>
            </a:xfrm>
            <a:custGeom>
              <a:rect b="b" l="l" r="r" t="t"/>
              <a:pathLst>
                <a:path extrusionOk="0" h="881" w="1004">
                  <a:moveTo>
                    <a:pt x="479" y="0"/>
                  </a:moveTo>
                  <a:cubicBezTo>
                    <a:pt x="388" y="0"/>
                    <a:pt x="296" y="27"/>
                    <a:pt x="213" y="86"/>
                  </a:cubicBezTo>
                  <a:cubicBezTo>
                    <a:pt x="31" y="238"/>
                    <a:pt x="1" y="512"/>
                    <a:pt x="153" y="694"/>
                  </a:cubicBezTo>
                  <a:cubicBezTo>
                    <a:pt x="241" y="818"/>
                    <a:pt x="371" y="880"/>
                    <a:pt x="500" y="880"/>
                  </a:cubicBezTo>
                  <a:cubicBezTo>
                    <a:pt x="593" y="880"/>
                    <a:pt x="684" y="849"/>
                    <a:pt x="760" y="785"/>
                  </a:cubicBezTo>
                  <a:cubicBezTo>
                    <a:pt x="943" y="633"/>
                    <a:pt x="1004" y="360"/>
                    <a:pt x="852" y="177"/>
                  </a:cubicBezTo>
                  <a:cubicBezTo>
                    <a:pt x="759" y="66"/>
                    <a:pt x="621" y="0"/>
                    <a:pt x="479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3" name="Google Shape;2283;p34"/>
            <p:cNvSpPr/>
            <p:nvPr/>
          </p:nvSpPr>
          <p:spPr>
            <a:xfrm>
              <a:off x="4102175" y="5107300"/>
              <a:ext cx="22050" cy="19450"/>
            </a:xfrm>
            <a:custGeom>
              <a:rect b="b" l="l" r="r" t="t"/>
              <a:pathLst>
                <a:path extrusionOk="0" h="778" w="882">
                  <a:moveTo>
                    <a:pt x="427" y="0"/>
                  </a:moveTo>
                  <a:cubicBezTo>
                    <a:pt x="338" y="0"/>
                    <a:pt x="251" y="32"/>
                    <a:pt x="183" y="100"/>
                  </a:cubicBezTo>
                  <a:cubicBezTo>
                    <a:pt x="31" y="222"/>
                    <a:pt x="0" y="495"/>
                    <a:pt x="152" y="647"/>
                  </a:cubicBezTo>
                  <a:cubicBezTo>
                    <a:pt x="236" y="731"/>
                    <a:pt x="347" y="777"/>
                    <a:pt x="455" y="777"/>
                  </a:cubicBezTo>
                  <a:cubicBezTo>
                    <a:pt x="544" y="777"/>
                    <a:pt x="631" y="746"/>
                    <a:pt x="699" y="678"/>
                  </a:cubicBezTo>
                  <a:cubicBezTo>
                    <a:pt x="821" y="526"/>
                    <a:pt x="882" y="282"/>
                    <a:pt x="730" y="130"/>
                  </a:cubicBezTo>
                  <a:cubicBezTo>
                    <a:pt x="646" y="47"/>
                    <a:pt x="535" y="0"/>
                    <a:pt x="427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4" name="Google Shape;2284;p34"/>
            <p:cNvSpPr/>
            <p:nvPr/>
          </p:nvSpPr>
          <p:spPr>
            <a:xfrm>
              <a:off x="4140150" y="5105225"/>
              <a:ext cx="30425" cy="30425"/>
            </a:xfrm>
            <a:custGeom>
              <a:rect b="b" l="l" r="r" t="t"/>
              <a:pathLst>
                <a:path extrusionOk="0" h="1217" w="1217">
                  <a:moveTo>
                    <a:pt x="609" y="1"/>
                  </a:moveTo>
                  <a:cubicBezTo>
                    <a:pt x="275" y="1"/>
                    <a:pt x="1" y="274"/>
                    <a:pt x="1" y="609"/>
                  </a:cubicBezTo>
                  <a:cubicBezTo>
                    <a:pt x="1" y="943"/>
                    <a:pt x="275" y="1216"/>
                    <a:pt x="609" y="1216"/>
                  </a:cubicBezTo>
                  <a:cubicBezTo>
                    <a:pt x="943" y="1216"/>
                    <a:pt x="1217" y="943"/>
                    <a:pt x="1217" y="609"/>
                  </a:cubicBezTo>
                  <a:cubicBezTo>
                    <a:pt x="1217" y="274"/>
                    <a:pt x="943" y="1"/>
                    <a:pt x="609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5" name="Google Shape;2285;p34"/>
            <p:cNvSpPr/>
            <p:nvPr/>
          </p:nvSpPr>
          <p:spPr>
            <a:xfrm>
              <a:off x="4067200" y="5159525"/>
              <a:ext cx="16750" cy="14675"/>
            </a:xfrm>
            <a:custGeom>
              <a:rect b="b" l="l" r="r" t="t"/>
              <a:pathLst>
                <a:path extrusionOk="0" h="587" w="670">
                  <a:moveTo>
                    <a:pt x="338" y="0"/>
                  </a:moveTo>
                  <a:cubicBezTo>
                    <a:pt x="271" y="0"/>
                    <a:pt x="206" y="25"/>
                    <a:pt x="153" y="78"/>
                  </a:cubicBezTo>
                  <a:cubicBezTo>
                    <a:pt x="31" y="169"/>
                    <a:pt x="1" y="382"/>
                    <a:pt x="123" y="473"/>
                  </a:cubicBezTo>
                  <a:cubicBezTo>
                    <a:pt x="178" y="547"/>
                    <a:pt x="278" y="587"/>
                    <a:pt x="368" y="587"/>
                  </a:cubicBezTo>
                  <a:cubicBezTo>
                    <a:pt x="427" y="587"/>
                    <a:pt x="482" y="570"/>
                    <a:pt x="518" y="534"/>
                  </a:cubicBezTo>
                  <a:cubicBezTo>
                    <a:pt x="639" y="412"/>
                    <a:pt x="670" y="230"/>
                    <a:pt x="578" y="108"/>
                  </a:cubicBezTo>
                  <a:cubicBezTo>
                    <a:pt x="510" y="40"/>
                    <a:pt x="423" y="0"/>
                    <a:pt x="338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86" name="Google Shape;2286;p34"/>
          <p:cNvGrpSpPr/>
          <p:nvPr/>
        </p:nvGrpSpPr>
        <p:grpSpPr>
          <a:xfrm>
            <a:off x="7748875" y="992763"/>
            <a:ext cx="595000" cy="398975"/>
            <a:chOff x="6769400" y="3772725"/>
            <a:chExt cx="595000" cy="398975"/>
          </a:xfrm>
        </p:grpSpPr>
        <p:sp>
          <p:nvSpPr>
            <p:cNvPr id="2287" name="Google Shape;2287;p34"/>
            <p:cNvSpPr/>
            <p:nvPr/>
          </p:nvSpPr>
          <p:spPr>
            <a:xfrm>
              <a:off x="6769400" y="3772725"/>
              <a:ext cx="595000" cy="398975"/>
            </a:xfrm>
            <a:custGeom>
              <a:rect b="b" l="l" r="r" t="t"/>
              <a:pathLst>
                <a:path extrusionOk="0" h="15959" w="23800">
                  <a:moveTo>
                    <a:pt x="19271" y="4485"/>
                  </a:moveTo>
                  <a:cubicBezTo>
                    <a:pt x="20760" y="4789"/>
                    <a:pt x="22523" y="5276"/>
                    <a:pt x="22949" y="5853"/>
                  </a:cubicBezTo>
                  <a:cubicBezTo>
                    <a:pt x="23070" y="5944"/>
                    <a:pt x="23040" y="6066"/>
                    <a:pt x="23040" y="6096"/>
                  </a:cubicBezTo>
                  <a:cubicBezTo>
                    <a:pt x="23040" y="6157"/>
                    <a:pt x="22979" y="6187"/>
                    <a:pt x="22979" y="6248"/>
                  </a:cubicBezTo>
                  <a:cubicBezTo>
                    <a:pt x="22918" y="6400"/>
                    <a:pt x="22797" y="6491"/>
                    <a:pt x="22645" y="6491"/>
                  </a:cubicBezTo>
                  <a:cubicBezTo>
                    <a:pt x="22607" y="6498"/>
                    <a:pt x="22567" y="6500"/>
                    <a:pt x="22525" y="6500"/>
                  </a:cubicBezTo>
                  <a:cubicBezTo>
                    <a:pt x="21736" y="6500"/>
                    <a:pt x="20339" y="5438"/>
                    <a:pt x="19271" y="4485"/>
                  </a:cubicBezTo>
                  <a:close/>
                  <a:moveTo>
                    <a:pt x="12196" y="644"/>
                  </a:moveTo>
                  <a:cubicBezTo>
                    <a:pt x="13108" y="644"/>
                    <a:pt x="14034" y="873"/>
                    <a:pt x="14833" y="1507"/>
                  </a:cubicBezTo>
                  <a:cubicBezTo>
                    <a:pt x="15745" y="2236"/>
                    <a:pt x="16079" y="3087"/>
                    <a:pt x="15897" y="4090"/>
                  </a:cubicBezTo>
                  <a:cubicBezTo>
                    <a:pt x="15654" y="5184"/>
                    <a:pt x="14864" y="6096"/>
                    <a:pt x="14864" y="6096"/>
                  </a:cubicBezTo>
                  <a:cubicBezTo>
                    <a:pt x="14803" y="6157"/>
                    <a:pt x="14803" y="6157"/>
                    <a:pt x="14803" y="6187"/>
                  </a:cubicBezTo>
                  <a:lnTo>
                    <a:pt x="14803" y="6218"/>
                  </a:lnTo>
                  <a:lnTo>
                    <a:pt x="14803" y="6248"/>
                  </a:lnTo>
                  <a:lnTo>
                    <a:pt x="14803" y="6309"/>
                  </a:lnTo>
                  <a:lnTo>
                    <a:pt x="14803" y="6370"/>
                  </a:lnTo>
                  <a:lnTo>
                    <a:pt x="14803" y="6400"/>
                  </a:lnTo>
                  <a:cubicBezTo>
                    <a:pt x="14803" y="6461"/>
                    <a:pt x="14803" y="6461"/>
                    <a:pt x="14864" y="6491"/>
                  </a:cubicBezTo>
                  <a:cubicBezTo>
                    <a:pt x="14864" y="6522"/>
                    <a:pt x="14894" y="6522"/>
                    <a:pt x="14894" y="6552"/>
                  </a:cubicBezTo>
                  <a:lnTo>
                    <a:pt x="14894" y="6613"/>
                  </a:lnTo>
                  <a:cubicBezTo>
                    <a:pt x="14924" y="6643"/>
                    <a:pt x="14924" y="6643"/>
                    <a:pt x="14985" y="6643"/>
                  </a:cubicBezTo>
                  <a:lnTo>
                    <a:pt x="15137" y="6643"/>
                  </a:lnTo>
                  <a:cubicBezTo>
                    <a:pt x="15328" y="6618"/>
                    <a:pt x="15516" y="6605"/>
                    <a:pt x="15700" y="6605"/>
                  </a:cubicBezTo>
                  <a:cubicBezTo>
                    <a:pt x="16601" y="6605"/>
                    <a:pt x="17403" y="6909"/>
                    <a:pt x="17934" y="7464"/>
                  </a:cubicBezTo>
                  <a:cubicBezTo>
                    <a:pt x="18572" y="8133"/>
                    <a:pt x="18815" y="9075"/>
                    <a:pt x="18633" y="10048"/>
                  </a:cubicBezTo>
                  <a:cubicBezTo>
                    <a:pt x="18389" y="11264"/>
                    <a:pt x="17508" y="12388"/>
                    <a:pt x="16201" y="13178"/>
                  </a:cubicBezTo>
                  <a:cubicBezTo>
                    <a:pt x="13751" y="14684"/>
                    <a:pt x="10069" y="15288"/>
                    <a:pt x="7036" y="15288"/>
                  </a:cubicBezTo>
                  <a:cubicBezTo>
                    <a:pt x="5477" y="15288"/>
                    <a:pt x="4090" y="15129"/>
                    <a:pt x="3131" y="14850"/>
                  </a:cubicBezTo>
                  <a:cubicBezTo>
                    <a:pt x="2158" y="14577"/>
                    <a:pt x="1945" y="14242"/>
                    <a:pt x="1854" y="14121"/>
                  </a:cubicBezTo>
                  <a:cubicBezTo>
                    <a:pt x="1672" y="13695"/>
                    <a:pt x="1611" y="13300"/>
                    <a:pt x="1672" y="12905"/>
                  </a:cubicBezTo>
                  <a:cubicBezTo>
                    <a:pt x="1824" y="12145"/>
                    <a:pt x="2462" y="11689"/>
                    <a:pt x="2462" y="11659"/>
                  </a:cubicBezTo>
                  <a:cubicBezTo>
                    <a:pt x="2584" y="11567"/>
                    <a:pt x="2675" y="11385"/>
                    <a:pt x="2584" y="11233"/>
                  </a:cubicBezTo>
                  <a:cubicBezTo>
                    <a:pt x="2533" y="11106"/>
                    <a:pt x="2419" y="11043"/>
                    <a:pt x="2295" y="11043"/>
                  </a:cubicBezTo>
                  <a:cubicBezTo>
                    <a:pt x="2270" y="11043"/>
                    <a:pt x="2244" y="11046"/>
                    <a:pt x="2219" y="11051"/>
                  </a:cubicBezTo>
                  <a:cubicBezTo>
                    <a:pt x="2219" y="11051"/>
                    <a:pt x="2017" y="11093"/>
                    <a:pt x="1759" y="11093"/>
                  </a:cubicBezTo>
                  <a:cubicBezTo>
                    <a:pt x="1527" y="11093"/>
                    <a:pt x="1250" y="11059"/>
                    <a:pt x="1034" y="10929"/>
                  </a:cubicBezTo>
                  <a:cubicBezTo>
                    <a:pt x="851" y="10808"/>
                    <a:pt x="760" y="10656"/>
                    <a:pt x="699" y="10443"/>
                  </a:cubicBezTo>
                  <a:cubicBezTo>
                    <a:pt x="638" y="10260"/>
                    <a:pt x="638" y="9987"/>
                    <a:pt x="699" y="9713"/>
                  </a:cubicBezTo>
                  <a:cubicBezTo>
                    <a:pt x="1155" y="7251"/>
                    <a:pt x="5441" y="2692"/>
                    <a:pt x="9605" y="1172"/>
                  </a:cubicBezTo>
                  <a:cubicBezTo>
                    <a:pt x="10356" y="881"/>
                    <a:pt x="11269" y="644"/>
                    <a:pt x="12196" y="644"/>
                  </a:cubicBezTo>
                  <a:close/>
                  <a:moveTo>
                    <a:pt x="12255" y="0"/>
                  </a:moveTo>
                  <a:cubicBezTo>
                    <a:pt x="11384" y="0"/>
                    <a:pt x="10434" y="188"/>
                    <a:pt x="9423" y="564"/>
                  </a:cubicBezTo>
                  <a:cubicBezTo>
                    <a:pt x="5015" y="2206"/>
                    <a:pt x="608" y="6887"/>
                    <a:pt x="91" y="9592"/>
                  </a:cubicBezTo>
                  <a:cubicBezTo>
                    <a:pt x="0" y="9926"/>
                    <a:pt x="0" y="10291"/>
                    <a:pt x="91" y="10595"/>
                  </a:cubicBezTo>
                  <a:cubicBezTo>
                    <a:pt x="152" y="11020"/>
                    <a:pt x="395" y="11324"/>
                    <a:pt x="730" y="11507"/>
                  </a:cubicBezTo>
                  <a:cubicBezTo>
                    <a:pt x="942" y="11659"/>
                    <a:pt x="1246" y="11719"/>
                    <a:pt x="1489" y="11780"/>
                  </a:cubicBezTo>
                  <a:cubicBezTo>
                    <a:pt x="1307" y="12023"/>
                    <a:pt x="1094" y="12388"/>
                    <a:pt x="1034" y="12783"/>
                  </a:cubicBezTo>
                  <a:cubicBezTo>
                    <a:pt x="912" y="13330"/>
                    <a:pt x="1034" y="13878"/>
                    <a:pt x="1307" y="14425"/>
                  </a:cubicBezTo>
                  <a:cubicBezTo>
                    <a:pt x="1520" y="14881"/>
                    <a:pt x="2067" y="15215"/>
                    <a:pt x="2918" y="15489"/>
                  </a:cubicBezTo>
                  <a:cubicBezTo>
                    <a:pt x="3932" y="15788"/>
                    <a:pt x="5389" y="15958"/>
                    <a:pt x="7026" y="15958"/>
                  </a:cubicBezTo>
                  <a:cubicBezTo>
                    <a:pt x="10199" y="15958"/>
                    <a:pt x="14050" y="15320"/>
                    <a:pt x="16657" y="13756"/>
                  </a:cubicBezTo>
                  <a:cubicBezTo>
                    <a:pt x="18116" y="12844"/>
                    <a:pt x="19119" y="11567"/>
                    <a:pt x="19393" y="10200"/>
                  </a:cubicBezTo>
                  <a:cubicBezTo>
                    <a:pt x="19605" y="9045"/>
                    <a:pt x="19301" y="7859"/>
                    <a:pt x="18511" y="7069"/>
                  </a:cubicBezTo>
                  <a:cubicBezTo>
                    <a:pt x="17873" y="6400"/>
                    <a:pt x="17022" y="6035"/>
                    <a:pt x="16049" y="6005"/>
                  </a:cubicBezTo>
                  <a:cubicBezTo>
                    <a:pt x="16535" y="5580"/>
                    <a:pt x="17295" y="4972"/>
                    <a:pt x="18238" y="4425"/>
                  </a:cubicBezTo>
                  <a:cubicBezTo>
                    <a:pt x="18938" y="5096"/>
                    <a:pt x="21182" y="7171"/>
                    <a:pt x="22597" y="7171"/>
                  </a:cubicBezTo>
                  <a:cubicBezTo>
                    <a:pt x="22655" y="7171"/>
                    <a:pt x="22712" y="7167"/>
                    <a:pt x="22766" y="7160"/>
                  </a:cubicBezTo>
                  <a:cubicBezTo>
                    <a:pt x="23101" y="7130"/>
                    <a:pt x="23405" y="6887"/>
                    <a:pt x="23587" y="6583"/>
                  </a:cubicBezTo>
                  <a:cubicBezTo>
                    <a:pt x="23800" y="6218"/>
                    <a:pt x="23800" y="5792"/>
                    <a:pt x="23526" y="5458"/>
                  </a:cubicBezTo>
                  <a:cubicBezTo>
                    <a:pt x="22888" y="4577"/>
                    <a:pt x="20791" y="4090"/>
                    <a:pt x="19453" y="3847"/>
                  </a:cubicBezTo>
                  <a:cubicBezTo>
                    <a:pt x="20458" y="3477"/>
                    <a:pt x="21555" y="3222"/>
                    <a:pt x="22784" y="3222"/>
                  </a:cubicBezTo>
                  <a:cubicBezTo>
                    <a:pt x="22968" y="3222"/>
                    <a:pt x="23154" y="3227"/>
                    <a:pt x="23344" y="3239"/>
                  </a:cubicBezTo>
                  <a:cubicBezTo>
                    <a:pt x="23526" y="3239"/>
                    <a:pt x="23678" y="3148"/>
                    <a:pt x="23678" y="2935"/>
                  </a:cubicBezTo>
                  <a:cubicBezTo>
                    <a:pt x="23678" y="2753"/>
                    <a:pt x="23557" y="2601"/>
                    <a:pt x="23374" y="2601"/>
                  </a:cubicBezTo>
                  <a:cubicBezTo>
                    <a:pt x="23155" y="2585"/>
                    <a:pt x="22938" y="2578"/>
                    <a:pt x="22724" y="2578"/>
                  </a:cubicBezTo>
                  <a:cubicBezTo>
                    <a:pt x="20011" y="2578"/>
                    <a:pt x="17794" y="3777"/>
                    <a:pt x="16414" y="4820"/>
                  </a:cubicBezTo>
                  <a:cubicBezTo>
                    <a:pt x="16505" y="4607"/>
                    <a:pt x="16535" y="4425"/>
                    <a:pt x="16566" y="4242"/>
                  </a:cubicBezTo>
                  <a:cubicBezTo>
                    <a:pt x="16809" y="2996"/>
                    <a:pt x="16353" y="1902"/>
                    <a:pt x="15289" y="1020"/>
                  </a:cubicBezTo>
                  <a:cubicBezTo>
                    <a:pt x="14452" y="340"/>
                    <a:pt x="13426" y="0"/>
                    <a:pt x="12255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8" name="Google Shape;2288;p34"/>
            <p:cNvSpPr/>
            <p:nvPr/>
          </p:nvSpPr>
          <p:spPr>
            <a:xfrm>
              <a:off x="6817850" y="3820425"/>
              <a:ext cx="346625" cy="187375"/>
            </a:xfrm>
            <a:custGeom>
              <a:rect b="b" l="l" r="r" t="t"/>
              <a:pathLst>
                <a:path extrusionOk="0" h="7495" w="13865">
                  <a:moveTo>
                    <a:pt x="9414" y="0"/>
                  </a:moveTo>
                  <a:cubicBezTo>
                    <a:pt x="9168" y="0"/>
                    <a:pt x="8928" y="18"/>
                    <a:pt x="8701" y="54"/>
                  </a:cubicBezTo>
                  <a:cubicBezTo>
                    <a:pt x="7029" y="328"/>
                    <a:pt x="5387" y="1665"/>
                    <a:pt x="4111" y="2669"/>
                  </a:cubicBezTo>
                  <a:cubicBezTo>
                    <a:pt x="2591" y="3945"/>
                    <a:pt x="1254" y="5404"/>
                    <a:pt x="190" y="7045"/>
                  </a:cubicBezTo>
                  <a:cubicBezTo>
                    <a:pt x="0" y="7277"/>
                    <a:pt x="234" y="7494"/>
                    <a:pt x="477" y="7494"/>
                  </a:cubicBezTo>
                  <a:cubicBezTo>
                    <a:pt x="584" y="7494"/>
                    <a:pt x="693" y="7452"/>
                    <a:pt x="767" y="7349"/>
                  </a:cubicBezTo>
                  <a:cubicBezTo>
                    <a:pt x="2561" y="4705"/>
                    <a:pt x="5083" y="2304"/>
                    <a:pt x="8032" y="966"/>
                  </a:cubicBezTo>
                  <a:cubicBezTo>
                    <a:pt x="8413" y="799"/>
                    <a:pt x="8931" y="711"/>
                    <a:pt x="9478" y="711"/>
                  </a:cubicBezTo>
                  <a:cubicBezTo>
                    <a:pt x="11113" y="711"/>
                    <a:pt x="13001" y="1492"/>
                    <a:pt x="12226" y="3246"/>
                  </a:cubicBezTo>
                  <a:cubicBezTo>
                    <a:pt x="12104" y="3511"/>
                    <a:pt x="12337" y="3735"/>
                    <a:pt x="12559" y="3735"/>
                  </a:cubicBezTo>
                  <a:cubicBezTo>
                    <a:pt x="12668" y="3735"/>
                    <a:pt x="12774" y="3680"/>
                    <a:pt x="12834" y="3550"/>
                  </a:cubicBezTo>
                  <a:cubicBezTo>
                    <a:pt x="13864" y="1219"/>
                    <a:pt x="11439" y="0"/>
                    <a:pt x="9414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89" name="Google Shape;2289;p34"/>
          <p:cNvGrpSpPr/>
          <p:nvPr/>
        </p:nvGrpSpPr>
        <p:grpSpPr>
          <a:xfrm>
            <a:off x="8549375" y="-92200"/>
            <a:ext cx="560825" cy="495325"/>
            <a:chOff x="1959275" y="494000"/>
            <a:chExt cx="560825" cy="495325"/>
          </a:xfrm>
        </p:grpSpPr>
        <p:sp>
          <p:nvSpPr>
            <p:cNvPr id="2290" name="Google Shape;2290;p34"/>
            <p:cNvSpPr/>
            <p:nvPr/>
          </p:nvSpPr>
          <p:spPr>
            <a:xfrm>
              <a:off x="1959275" y="494000"/>
              <a:ext cx="560825" cy="495325"/>
            </a:xfrm>
            <a:custGeom>
              <a:rect b="b" l="l" r="r" t="t"/>
              <a:pathLst>
                <a:path extrusionOk="0" h="19813" w="22433">
                  <a:moveTo>
                    <a:pt x="19974" y="694"/>
                  </a:moveTo>
                  <a:cubicBezTo>
                    <a:pt x="20195" y="694"/>
                    <a:pt x="20389" y="721"/>
                    <a:pt x="20548" y="769"/>
                  </a:cubicBezTo>
                  <a:cubicBezTo>
                    <a:pt x="20791" y="860"/>
                    <a:pt x="21064" y="982"/>
                    <a:pt x="21156" y="1225"/>
                  </a:cubicBezTo>
                  <a:cubicBezTo>
                    <a:pt x="21156" y="1286"/>
                    <a:pt x="21216" y="1347"/>
                    <a:pt x="21216" y="1377"/>
                  </a:cubicBezTo>
                  <a:cubicBezTo>
                    <a:pt x="21247" y="1590"/>
                    <a:pt x="20487" y="1833"/>
                    <a:pt x="19788" y="2046"/>
                  </a:cubicBezTo>
                  <a:cubicBezTo>
                    <a:pt x="18481" y="2502"/>
                    <a:pt x="16505" y="3140"/>
                    <a:pt x="14560" y="4812"/>
                  </a:cubicBezTo>
                  <a:cubicBezTo>
                    <a:pt x="15320" y="3657"/>
                    <a:pt x="16232" y="2411"/>
                    <a:pt x="17143" y="1772"/>
                  </a:cubicBezTo>
                  <a:cubicBezTo>
                    <a:pt x="18176" y="998"/>
                    <a:pt x="19227" y="694"/>
                    <a:pt x="19974" y="694"/>
                  </a:cubicBezTo>
                  <a:close/>
                  <a:moveTo>
                    <a:pt x="19028" y="3414"/>
                  </a:moveTo>
                  <a:lnTo>
                    <a:pt x="19028" y="3414"/>
                  </a:lnTo>
                  <a:cubicBezTo>
                    <a:pt x="19909" y="3778"/>
                    <a:pt x="21247" y="4477"/>
                    <a:pt x="21551" y="5177"/>
                  </a:cubicBezTo>
                  <a:cubicBezTo>
                    <a:pt x="21612" y="5389"/>
                    <a:pt x="21672" y="5632"/>
                    <a:pt x="21277" y="6028"/>
                  </a:cubicBezTo>
                  <a:cubicBezTo>
                    <a:pt x="20999" y="6281"/>
                    <a:pt x="20826" y="6302"/>
                    <a:pt x="20723" y="6302"/>
                  </a:cubicBezTo>
                  <a:cubicBezTo>
                    <a:pt x="20702" y="6302"/>
                    <a:pt x="20685" y="6301"/>
                    <a:pt x="20669" y="6301"/>
                  </a:cubicBezTo>
                  <a:cubicBezTo>
                    <a:pt x="20305" y="6210"/>
                    <a:pt x="19849" y="5572"/>
                    <a:pt x="19454" y="4569"/>
                  </a:cubicBezTo>
                  <a:cubicBezTo>
                    <a:pt x="19271" y="4173"/>
                    <a:pt x="19150" y="3718"/>
                    <a:pt x="19028" y="3414"/>
                  </a:cubicBezTo>
                  <a:close/>
                  <a:moveTo>
                    <a:pt x="8194" y="2148"/>
                  </a:moveTo>
                  <a:cubicBezTo>
                    <a:pt x="8850" y="2148"/>
                    <a:pt x="9508" y="2274"/>
                    <a:pt x="10152" y="2532"/>
                  </a:cubicBezTo>
                  <a:cubicBezTo>
                    <a:pt x="11277" y="2988"/>
                    <a:pt x="12007" y="3626"/>
                    <a:pt x="12402" y="4508"/>
                  </a:cubicBezTo>
                  <a:cubicBezTo>
                    <a:pt x="12949" y="5906"/>
                    <a:pt x="12341" y="7335"/>
                    <a:pt x="12311" y="7395"/>
                  </a:cubicBezTo>
                  <a:cubicBezTo>
                    <a:pt x="12311" y="7426"/>
                    <a:pt x="12280" y="7456"/>
                    <a:pt x="12280" y="7517"/>
                  </a:cubicBezTo>
                  <a:lnTo>
                    <a:pt x="12280" y="7547"/>
                  </a:lnTo>
                  <a:lnTo>
                    <a:pt x="12280" y="7608"/>
                  </a:lnTo>
                  <a:lnTo>
                    <a:pt x="12280" y="7669"/>
                  </a:lnTo>
                  <a:lnTo>
                    <a:pt x="12280" y="7699"/>
                  </a:lnTo>
                  <a:lnTo>
                    <a:pt x="12311" y="7730"/>
                  </a:lnTo>
                  <a:cubicBezTo>
                    <a:pt x="12311" y="7760"/>
                    <a:pt x="12341" y="7760"/>
                    <a:pt x="12341" y="7760"/>
                  </a:cubicBezTo>
                  <a:cubicBezTo>
                    <a:pt x="12400" y="7819"/>
                    <a:pt x="12484" y="7853"/>
                    <a:pt x="12569" y="7853"/>
                  </a:cubicBezTo>
                  <a:cubicBezTo>
                    <a:pt x="12616" y="7853"/>
                    <a:pt x="12663" y="7842"/>
                    <a:pt x="12706" y="7821"/>
                  </a:cubicBezTo>
                  <a:cubicBezTo>
                    <a:pt x="12736" y="7821"/>
                    <a:pt x="12736" y="7760"/>
                    <a:pt x="12766" y="7760"/>
                  </a:cubicBezTo>
                  <a:cubicBezTo>
                    <a:pt x="13456" y="7284"/>
                    <a:pt x="14462" y="6865"/>
                    <a:pt x="15508" y="6865"/>
                  </a:cubicBezTo>
                  <a:cubicBezTo>
                    <a:pt x="15799" y="6865"/>
                    <a:pt x="16093" y="6897"/>
                    <a:pt x="16384" y="6970"/>
                  </a:cubicBezTo>
                  <a:cubicBezTo>
                    <a:pt x="17295" y="7213"/>
                    <a:pt x="18055" y="7821"/>
                    <a:pt x="18572" y="8763"/>
                  </a:cubicBezTo>
                  <a:cubicBezTo>
                    <a:pt x="18724" y="9067"/>
                    <a:pt x="18876" y="9341"/>
                    <a:pt x="18998" y="9645"/>
                  </a:cubicBezTo>
                  <a:cubicBezTo>
                    <a:pt x="20517" y="13444"/>
                    <a:pt x="17630" y="16089"/>
                    <a:pt x="16292" y="17031"/>
                  </a:cubicBezTo>
                  <a:cubicBezTo>
                    <a:pt x="14439" y="18401"/>
                    <a:pt x="12024" y="19197"/>
                    <a:pt x="10146" y="19197"/>
                  </a:cubicBezTo>
                  <a:cubicBezTo>
                    <a:pt x="9191" y="19197"/>
                    <a:pt x="8375" y="18991"/>
                    <a:pt x="7842" y="18551"/>
                  </a:cubicBezTo>
                  <a:cubicBezTo>
                    <a:pt x="7234" y="18064"/>
                    <a:pt x="6809" y="17487"/>
                    <a:pt x="6535" y="16879"/>
                  </a:cubicBezTo>
                  <a:cubicBezTo>
                    <a:pt x="6019" y="15572"/>
                    <a:pt x="6505" y="14326"/>
                    <a:pt x="6505" y="14326"/>
                  </a:cubicBezTo>
                  <a:cubicBezTo>
                    <a:pt x="6535" y="14234"/>
                    <a:pt x="6535" y="14082"/>
                    <a:pt x="6414" y="13961"/>
                  </a:cubicBezTo>
                  <a:cubicBezTo>
                    <a:pt x="6373" y="13880"/>
                    <a:pt x="6292" y="13853"/>
                    <a:pt x="6207" y="13853"/>
                  </a:cubicBezTo>
                  <a:cubicBezTo>
                    <a:pt x="6164" y="13853"/>
                    <a:pt x="6120" y="13860"/>
                    <a:pt x="6079" y="13870"/>
                  </a:cubicBezTo>
                  <a:cubicBezTo>
                    <a:pt x="5617" y="14043"/>
                    <a:pt x="4643" y="14338"/>
                    <a:pt x="3805" y="14338"/>
                  </a:cubicBezTo>
                  <a:cubicBezTo>
                    <a:pt x="3321" y="14338"/>
                    <a:pt x="2882" y="14239"/>
                    <a:pt x="2614" y="13961"/>
                  </a:cubicBezTo>
                  <a:cubicBezTo>
                    <a:pt x="2219" y="13505"/>
                    <a:pt x="1854" y="13019"/>
                    <a:pt x="1642" y="12441"/>
                  </a:cubicBezTo>
                  <a:cubicBezTo>
                    <a:pt x="639" y="9979"/>
                    <a:pt x="1642" y="6392"/>
                    <a:pt x="3891" y="4113"/>
                  </a:cubicBezTo>
                  <a:cubicBezTo>
                    <a:pt x="5184" y="2820"/>
                    <a:pt x="6683" y="2148"/>
                    <a:pt x="8194" y="2148"/>
                  </a:cubicBezTo>
                  <a:close/>
                  <a:moveTo>
                    <a:pt x="19957" y="0"/>
                  </a:moveTo>
                  <a:cubicBezTo>
                    <a:pt x="18950" y="0"/>
                    <a:pt x="17760" y="413"/>
                    <a:pt x="16718" y="1195"/>
                  </a:cubicBezTo>
                  <a:cubicBezTo>
                    <a:pt x="15472" y="2137"/>
                    <a:pt x="14165" y="4113"/>
                    <a:pt x="13314" y="5572"/>
                  </a:cubicBezTo>
                  <a:cubicBezTo>
                    <a:pt x="13314" y="5146"/>
                    <a:pt x="13222" y="4660"/>
                    <a:pt x="13040" y="4204"/>
                  </a:cubicBezTo>
                  <a:cubicBezTo>
                    <a:pt x="12614" y="3140"/>
                    <a:pt x="11733" y="2350"/>
                    <a:pt x="10456" y="1833"/>
                  </a:cubicBezTo>
                  <a:cubicBezTo>
                    <a:pt x="9730" y="1548"/>
                    <a:pt x="8990" y="1408"/>
                    <a:pt x="8255" y="1408"/>
                  </a:cubicBezTo>
                  <a:cubicBezTo>
                    <a:pt x="6561" y="1408"/>
                    <a:pt x="4895" y="2154"/>
                    <a:pt x="3496" y="3596"/>
                  </a:cubicBezTo>
                  <a:cubicBezTo>
                    <a:pt x="1034" y="6088"/>
                    <a:pt x="0" y="9888"/>
                    <a:pt x="1095" y="12623"/>
                  </a:cubicBezTo>
                  <a:cubicBezTo>
                    <a:pt x="1368" y="13292"/>
                    <a:pt x="1763" y="13900"/>
                    <a:pt x="2219" y="14386"/>
                  </a:cubicBezTo>
                  <a:cubicBezTo>
                    <a:pt x="2639" y="14837"/>
                    <a:pt x="3282" y="14983"/>
                    <a:pt x="3934" y="14983"/>
                  </a:cubicBezTo>
                  <a:cubicBezTo>
                    <a:pt x="4603" y="14983"/>
                    <a:pt x="5283" y="14829"/>
                    <a:pt x="5745" y="14690"/>
                  </a:cubicBezTo>
                  <a:lnTo>
                    <a:pt x="5745" y="14690"/>
                  </a:lnTo>
                  <a:cubicBezTo>
                    <a:pt x="5623" y="15268"/>
                    <a:pt x="5563" y="16119"/>
                    <a:pt x="5958" y="17092"/>
                  </a:cubicBezTo>
                  <a:cubicBezTo>
                    <a:pt x="6262" y="17791"/>
                    <a:pt x="6779" y="18459"/>
                    <a:pt x="7447" y="19006"/>
                  </a:cubicBezTo>
                  <a:cubicBezTo>
                    <a:pt x="8091" y="19552"/>
                    <a:pt x="9069" y="19812"/>
                    <a:pt x="10206" y="19812"/>
                  </a:cubicBezTo>
                  <a:cubicBezTo>
                    <a:pt x="12233" y="19812"/>
                    <a:pt x="14764" y="18986"/>
                    <a:pt x="16809" y="17487"/>
                  </a:cubicBezTo>
                  <a:cubicBezTo>
                    <a:pt x="20153" y="15025"/>
                    <a:pt x="21095" y="11651"/>
                    <a:pt x="19271" y="8368"/>
                  </a:cubicBezTo>
                  <a:cubicBezTo>
                    <a:pt x="18633" y="7243"/>
                    <a:pt x="17751" y="6544"/>
                    <a:pt x="16657" y="6301"/>
                  </a:cubicBezTo>
                  <a:cubicBezTo>
                    <a:pt x="16312" y="6217"/>
                    <a:pt x="15970" y="6181"/>
                    <a:pt x="15636" y="6181"/>
                  </a:cubicBezTo>
                  <a:cubicBezTo>
                    <a:pt x="14999" y="6181"/>
                    <a:pt x="14389" y="6315"/>
                    <a:pt x="13830" y="6514"/>
                  </a:cubicBezTo>
                  <a:cubicBezTo>
                    <a:pt x="15320" y="4812"/>
                    <a:pt x="16961" y="3870"/>
                    <a:pt x="18359" y="3262"/>
                  </a:cubicBezTo>
                  <a:cubicBezTo>
                    <a:pt x="18481" y="3626"/>
                    <a:pt x="18633" y="4204"/>
                    <a:pt x="18846" y="4781"/>
                  </a:cubicBezTo>
                  <a:cubicBezTo>
                    <a:pt x="19332" y="6028"/>
                    <a:pt x="19909" y="6696"/>
                    <a:pt x="20548" y="6848"/>
                  </a:cubicBezTo>
                  <a:cubicBezTo>
                    <a:pt x="20636" y="6867"/>
                    <a:pt x="20725" y="6877"/>
                    <a:pt x="20813" y="6877"/>
                  </a:cubicBezTo>
                  <a:cubicBezTo>
                    <a:pt x="21148" y="6877"/>
                    <a:pt x="21475" y="6736"/>
                    <a:pt x="21764" y="6423"/>
                  </a:cubicBezTo>
                  <a:cubicBezTo>
                    <a:pt x="22432" y="5815"/>
                    <a:pt x="22341" y="5268"/>
                    <a:pt x="22189" y="4873"/>
                  </a:cubicBezTo>
                  <a:cubicBezTo>
                    <a:pt x="21824" y="3930"/>
                    <a:pt x="20396" y="3201"/>
                    <a:pt x="19484" y="2775"/>
                  </a:cubicBezTo>
                  <a:cubicBezTo>
                    <a:pt x="19697" y="2714"/>
                    <a:pt x="19879" y="2684"/>
                    <a:pt x="20031" y="2593"/>
                  </a:cubicBezTo>
                  <a:cubicBezTo>
                    <a:pt x="21156" y="2228"/>
                    <a:pt x="21976" y="1955"/>
                    <a:pt x="21855" y="1225"/>
                  </a:cubicBezTo>
                  <a:cubicBezTo>
                    <a:pt x="21764" y="648"/>
                    <a:pt x="21368" y="252"/>
                    <a:pt x="20761" y="100"/>
                  </a:cubicBezTo>
                  <a:cubicBezTo>
                    <a:pt x="20512" y="33"/>
                    <a:pt x="20242" y="0"/>
                    <a:pt x="19957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1" name="Google Shape;2291;p34"/>
            <p:cNvSpPr/>
            <p:nvPr/>
          </p:nvSpPr>
          <p:spPr>
            <a:xfrm>
              <a:off x="2005625" y="565750"/>
              <a:ext cx="245425" cy="228200"/>
            </a:xfrm>
            <a:custGeom>
              <a:rect b="b" l="l" r="r" t="t"/>
              <a:pathLst>
                <a:path extrusionOk="0" h="9128" w="9817">
                  <a:moveTo>
                    <a:pt x="6334" y="0"/>
                  </a:moveTo>
                  <a:cubicBezTo>
                    <a:pt x="5119" y="0"/>
                    <a:pt x="3887" y="456"/>
                    <a:pt x="2949" y="1243"/>
                  </a:cubicBezTo>
                  <a:cubicBezTo>
                    <a:pt x="760" y="3066"/>
                    <a:pt x="0" y="6106"/>
                    <a:pt x="304" y="8811"/>
                  </a:cubicBezTo>
                  <a:cubicBezTo>
                    <a:pt x="304" y="9027"/>
                    <a:pt x="462" y="9127"/>
                    <a:pt x="624" y="9127"/>
                  </a:cubicBezTo>
                  <a:cubicBezTo>
                    <a:pt x="803" y="9127"/>
                    <a:pt x="989" y="9004"/>
                    <a:pt x="973" y="8781"/>
                  </a:cubicBezTo>
                  <a:cubicBezTo>
                    <a:pt x="730" y="6501"/>
                    <a:pt x="1277" y="4252"/>
                    <a:pt x="2706" y="2458"/>
                  </a:cubicBezTo>
                  <a:cubicBezTo>
                    <a:pt x="3582" y="1371"/>
                    <a:pt x="5006" y="658"/>
                    <a:pt x="6380" y="658"/>
                  </a:cubicBezTo>
                  <a:cubicBezTo>
                    <a:pt x="7387" y="658"/>
                    <a:pt x="8369" y="1042"/>
                    <a:pt x="9089" y="1942"/>
                  </a:cubicBezTo>
                  <a:cubicBezTo>
                    <a:pt x="9159" y="2028"/>
                    <a:pt x="9245" y="2063"/>
                    <a:pt x="9331" y="2063"/>
                  </a:cubicBezTo>
                  <a:cubicBezTo>
                    <a:pt x="9578" y="2063"/>
                    <a:pt x="9817" y="1765"/>
                    <a:pt x="9636" y="1516"/>
                  </a:cubicBezTo>
                  <a:cubicBezTo>
                    <a:pt x="8766" y="463"/>
                    <a:pt x="7559" y="0"/>
                    <a:pt x="6334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92" name="Google Shape;2292;p34"/>
          <p:cNvGrpSpPr/>
          <p:nvPr/>
        </p:nvGrpSpPr>
        <p:grpSpPr>
          <a:xfrm>
            <a:off x="6910413" y="-115387"/>
            <a:ext cx="652775" cy="541675"/>
            <a:chOff x="3635600" y="469075"/>
            <a:chExt cx="652775" cy="541675"/>
          </a:xfrm>
        </p:grpSpPr>
        <p:sp>
          <p:nvSpPr>
            <p:cNvPr id="2293" name="Google Shape;2293;p34"/>
            <p:cNvSpPr/>
            <p:nvPr/>
          </p:nvSpPr>
          <p:spPr>
            <a:xfrm>
              <a:off x="3635600" y="469075"/>
              <a:ext cx="652775" cy="541675"/>
            </a:xfrm>
            <a:custGeom>
              <a:rect b="b" l="l" r="r" t="t"/>
              <a:pathLst>
                <a:path extrusionOk="0" h="21667" w="26111">
                  <a:moveTo>
                    <a:pt x="12309" y="4536"/>
                  </a:moveTo>
                  <a:cubicBezTo>
                    <a:pt x="13987" y="4536"/>
                    <a:pt x="14482" y="4794"/>
                    <a:pt x="14560" y="4897"/>
                  </a:cubicBezTo>
                  <a:cubicBezTo>
                    <a:pt x="14590" y="4958"/>
                    <a:pt x="14347" y="5414"/>
                    <a:pt x="12766" y="6143"/>
                  </a:cubicBezTo>
                  <a:cubicBezTo>
                    <a:pt x="12250" y="5809"/>
                    <a:pt x="11703" y="5718"/>
                    <a:pt x="11338" y="5718"/>
                  </a:cubicBezTo>
                  <a:cubicBezTo>
                    <a:pt x="11368" y="5414"/>
                    <a:pt x="11399" y="4958"/>
                    <a:pt x="11307" y="4563"/>
                  </a:cubicBezTo>
                  <a:cubicBezTo>
                    <a:pt x="11681" y="4544"/>
                    <a:pt x="12013" y="4536"/>
                    <a:pt x="12309" y="4536"/>
                  </a:cubicBezTo>
                  <a:close/>
                  <a:moveTo>
                    <a:pt x="16406" y="7717"/>
                  </a:moveTo>
                  <a:cubicBezTo>
                    <a:pt x="16573" y="7717"/>
                    <a:pt x="16647" y="7754"/>
                    <a:pt x="16657" y="7784"/>
                  </a:cubicBezTo>
                  <a:cubicBezTo>
                    <a:pt x="16718" y="7936"/>
                    <a:pt x="16535" y="8575"/>
                    <a:pt x="15472" y="9943"/>
                  </a:cubicBezTo>
                  <a:cubicBezTo>
                    <a:pt x="14985" y="9426"/>
                    <a:pt x="14347" y="9304"/>
                    <a:pt x="13891" y="9274"/>
                  </a:cubicBezTo>
                  <a:cubicBezTo>
                    <a:pt x="13952" y="9031"/>
                    <a:pt x="14043" y="8757"/>
                    <a:pt x="14073" y="8514"/>
                  </a:cubicBezTo>
                  <a:cubicBezTo>
                    <a:pt x="15370" y="7866"/>
                    <a:pt x="16073" y="7717"/>
                    <a:pt x="16406" y="7717"/>
                  </a:cubicBezTo>
                  <a:close/>
                  <a:moveTo>
                    <a:pt x="22474" y="1279"/>
                  </a:moveTo>
                  <a:cubicBezTo>
                    <a:pt x="23101" y="1279"/>
                    <a:pt x="23624" y="1808"/>
                    <a:pt x="24621" y="3164"/>
                  </a:cubicBezTo>
                  <a:cubicBezTo>
                    <a:pt x="25198" y="3985"/>
                    <a:pt x="25441" y="4593"/>
                    <a:pt x="25320" y="5079"/>
                  </a:cubicBezTo>
                  <a:cubicBezTo>
                    <a:pt x="25229" y="5474"/>
                    <a:pt x="24925" y="5778"/>
                    <a:pt x="24378" y="6082"/>
                  </a:cubicBezTo>
                  <a:cubicBezTo>
                    <a:pt x="23982" y="6265"/>
                    <a:pt x="23314" y="6477"/>
                    <a:pt x="22584" y="6721"/>
                  </a:cubicBezTo>
                  <a:cubicBezTo>
                    <a:pt x="21368" y="7085"/>
                    <a:pt x="20001" y="7511"/>
                    <a:pt x="19241" y="8088"/>
                  </a:cubicBezTo>
                  <a:cubicBezTo>
                    <a:pt x="18207" y="8818"/>
                    <a:pt x="16779" y="11614"/>
                    <a:pt x="16231" y="13286"/>
                  </a:cubicBezTo>
                  <a:cubicBezTo>
                    <a:pt x="15958" y="13104"/>
                    <a:pt x="15654" y="12952"/>
                    <a:pt x="15441" y="12861"/>
                  </a:cubicBezTo>
                  <a:cubicBezTo>
                    <a:pt x="15867" y="12344"/>
                    <a:pt x="16201" y="11493"/>
                    <a:pt x="15806" y="10581"/>
                  </a:cubicBezTo>
                  <a:cubicBezTo>
                    <a:pt x="17447" y="8605"/>
                    <a:pt x="17387" y="7876"/>
                    <a:pt x="17174" y="7511"/>
                  </a:cubicBezTo>
                  <a:cubicBezTo>
                    <a:pt x="17174" y="7481"/>
                    <a:pt x="17143" y="7481"/>
                    <a:pt x="17143" y="7420"/>
                  </a:cubicBezTo>
                  <a:cubicBezTo>
                    <a:pt x="17040" y="7243"/>
                    <a:pt x="16831" y="7081"/>
                    <a:pt x="16380" y="7081"/>
                  </a:cubicBezTo>
                  <a:cubicBezTo>
                    <a:pt x="15899" y="7081"/>
                    <a:pt x="15144" y="7266"/>
                    <a:pt x="13952" y="7815"/>
                  </a:cubicBezTo>
                  <a:cubicBezTo>
                    <a:pt x="13891" y="7541"/>
                    <a:pt x="13800" y="7329"/>
                    <a:pt x="13648" y="7055"/>
                  </a:cubicBezTo>
                  <a:cubicBezTo>
                    <a:pt x="13587" y="6933"/>
                    <a:pt x="13496" y="6873"/>
                    <a:pt x="13435" y="6751"/>
                  </a:cubicBezTo>
                  <a:lnTo>
                    <a:pt x="13314" y="6629"/>
                  </a:lnTo>
                  <a:cubicBezTo>
                    <a:pt x="14742" y="5961"/>
                    <a:pt x="15350" y="5353"/>
                    <a:pt x="15198" y="4745"/>
                  </a:cubicBezTo>
                  <a:cubicBezTo>
                    <a:pt x="15198" y="4654"/>
                    <a:pt x="15168" y="4593"/>
                    <a:pt x="15137" y="4502"/>
                  </a:cubicBezTo>
                  <a:cubicBezTo>
                    <a:pt x="14923" y="4207"/>
                    <a:pt x="14355" y="3842"/>
                    <a:pt x="12065" y="3842"/>
                  </a:cubicBezTo>
                  <a:cubicBezTo>
                    <a:pt x="11754" y="3842"/>
                    <a:pt x="11411" y="3849"/>
                    <a:pt x="11034" y="3863"/>
                  </a:cubicBezTo>
                  <a:cubicBezTo>
                    <a:pt x="10882" y="3590"/>
                    <a:pt x="10699" y="3377"/>
                    <a:pt x="10456" y="3164"/>
                  </a:cubicBezTo>
                  <a:cubicBezTo>
                    <a:pt x="9931" y="2744"/>
                    <a:pt x="9493" y="2614"/>
                    <a:pt x="9152" y="2614"/>
                  </a:cubicBezTo>
                  <a:cubicBezTo>
                    <a:pt x="9000" y="2614"/>
                    <a:pt x="8867" y="2640"/>
                    <a:pt x="8754" y="2678"/>
                  </a:cubicBezTo>
                  <a:lnTo>
                    <a:pt x="8754" y="2040"/>
                  </a:lnTo>
                  <a:cubicBezTo>
                    <a:pt x="9575" y="2070"/>
                    <a:pt x="10730" y="2192"/>
                    <a:pt x="11915" y="2465"/>
                  </a:cubicBezTo>
                  <a:cubicBezTo>
                    <a:pt x="12614" y="2617"/>
                    <a:pt x="13344" y="2891"/>
                    <a:pt x="14043" y="3104"/>
                  </a:cubicBezTo>
                  <a:cubicBezTo>
                    <a:pt x="15087" y="3438"/>
                    <a:pt x="16016" y="3757"/>
                    <a:pt x="16850" y="3757"/>
                  </a:cubicBezTo>
                  <a:cubicBezTo>
                    <a:pt x="17231" y="3757"/>
                    <a:pt x="17591" y="3691"/>
                    <a:pt x="17934" y="3529"/>
                  </a:cubicBezTo>
                  <a:cubicBezTo>
                    <a:pt x="18511" y="3256"/>
                    <a:pt x="18998" y="2952"/>
                    <a:pt x="19545" y="2648"/>
                  </a:cubicBezTo>
                  <a:cubicBezTo>
                    <a:pt x="20153" y="2283"/>
                    <a:pt x="20791" y="1888"/>
                    <a:pt x="21551" y="1553"/>
                  </a:cubicBezTo>
                  <a:cubicBezTo>
                    <a:pt x="21910" y="1379"/>
                    <a:pt x="22201" y="1279"/>
                    <a:pt x="22474" y="1279"/>
                  </a:cubicBezTo>
                  <a:close/>
                  <a:moveTo>
                    <a:pt x="6657" y="832"/>
                  </a:moveTo>
                  <a:cubicBezTo>
                    <a:pt x="6824" y="832"/>
                    <a:pt x="7006" y="866"/>
                    <a:pt x="7204" y="945"/>
                  </a:cubicBezTo>
                  <a:cubicBezTo>
                    <a:pt x="7660" y="1097"/>
                    <a:pt x="7903" y="1401"/>
                    <a:pt x="8025" y="1857"/>
                  </a:cubicBezTo>
                  <a:cubicBezTo>
                    <a:pt x="8116" y="2131"/>
                    <a:pt x="8146" y="2465"/>
                    <a:pt x="8116" y="2800"/>
                  </a:cubicBezTo>
                  <a:cubicBezTo>
                    <a:pt x="8055" y="3073"/>
                    <a:pt x="8025" y="3256"/>
                    <a:pt x="8025" y="3347"/>
                  </a:cubicBezTo>
                  <a:lnTo>
                    <a:pt x="8025" y="3377"/>
                  </a:lnTo>
                  <a:cubicBezTo>
                    <a:pt x="7994" y="3529"/>
                    <a:pt x="8055" y="3681"/>
                    <a:pt x="8207" y="3742"/>
                  </a:cubicBezTo>
                  <a:cubicBezTo>
                    <a:pt x="8250" y="3768"/>
                    <a:pt x="8293" y="3779"/>
                    <a:pt x="8336" y="3779"/>
                  </a:cubicBezTo>
                  <a:cubicBezTo>
                    <a:pt x="8443" y="3779"/>
                    <a:pt x="8545" y="3707"/>
                    <a:pt x="8633" y="3620"/>
                  </a:cubicBezTo>
                  <a:cubicBezTo>
                    <a:pt x="8633" y="3620"/>
                    <a:pt x="8724" y="3529"/>
                    <a:pt x="8906" y="3408"/>
                  </a:cubicBezTo>
                  <a:cubicBezTo>
                    <a:pt x="9022" y="3341"/>
                    <a:pt x="9140" y="3313"/>
                    <a:pt x="9258" y="3313"/>
                  </a:cubicBezTo>
                  <a:cubicBezTo>
                    <a:pt x="9571" y="3313"/>
                    <a:pt x="9879" y="3512"/>
                    <a:pt x="10122" y="3711"/>
                  </a:cubicBezTo>
                  <a:cubicBezTo>
                    <a:pt x="10335" y="3894"/>
                    <a:pt x="10487" y="4137"/>
                    <a:pt x="10608" y="4350"/>
                  </a:cubicBezTo>
                  <a:cubicBezTo>
                    <a:pt x="10943" y="5140"/>
                    <a:pt x="10639" y="6022"/>
                    <a:pt x="10639" y="6022"/>
                  </a:cubicBezTo>
                  <a:cubicBezTo>
                    <a:pt x="10608" y="6143"/>
                    <a:pt x="10639" y="6295"/>
                    <a:pt x="10730" y="6356"/>
                  </a:cubicBezTo>
                  <a:cubicBezTo>
                    <a:pt x="10775" y="6424"/>
                    <a:pt x="10872" y="6458"/>
                    <a:pt x="10969" y="6458"/>
                  </a:cubicBezTo>
                  <a:cubicBezTo>
                    <a:pt x="11002" y="6458"/>
                    <a:pt x="11034" y="6455"/>
                    <a:pt x="11064" y="6447"/>
                  </a:cubicBezTo>
                  <a:cubicBezTo>
                    <a:pt x="11079" y="6447"/>
                    <a:pt x="11243" y="6386"/>
                    <a:pt x="11496" y="6386"/>
                  </a:cubicBezTo>
                  <a:cubicBezTo>
                    <a:pt x="11777" y="6386"/>
                    <a:pt x="12168" y="6461"/>
                    <a:pt x="12584" y="6781"/>
                  </a:cubicBezTo>
                  <a:cubicBezTo>
                    <a:pt x="12736" y="6903"/>
                    <a:pt x="12858" y="7025"/>
                    <a:pt x="13010" y="7177"/>
                  </a:cubicBezTo>
                  <a:cubicBezTo>
                    <a:pt x="13314" y="7511"/>
                    <a:pt x="13435" y="7876"/>
                    <a:pt x="13435" y="8271"/>
                  </a:cubicBezTo>
                  <a:cubicBezTo>
                    <a:pt x="13435" y="8909"/>
                    <a:pt x="13040" y="9395"/>
                    <a:pt x="13040" y="9456"/>
                  </a:cubicBezTo>
                  <a:cubicBezTo>
                    <a:pt x="12979" y="9547"/>
                    <a:pt x="12979" y="9699"/>
                    <a:pt x="13040" y="9821"/>
                  </a:cubicBezTo>
                  <a:cubicBezTo>
                    <a:pt x="13115" y="9922"/>
                    <a:pt x="13233" y="9981"/>
                    <a:pt x="13323" y="9981"/>
                  </a:cubicBezTo>
                  <a:cubicBezTo>
                    <a:pt x="13341" y="9981"/>
                    <a:pt x="13359" y="9978"/>
                    <a:pt x="13374" y="9973"/>
                  </a:cubicBezTo>
                  <a:cubicBezTo>
                    <a:pt x="13374" y="9973"/>
                    <a:pt x="13553" y="9933"/>
                    <a:pt x="13805" y="9933"/>
                  </a:cubicBezTo>
                  <a:cubicBezTo>
                    <a:pt x="14212" y="9933"/>
                    <a:pt x="14811" y="10037"/>
                    <a:pt x="15168" y="10581"/>
                  </a:cubicBezTo>
                  <a:lnTo>
                    <a:pt x="15259" y="10733"/>
                  </a:lnTo>
                  <a:cubicBezTo>
                    <a:pt x="15745" y="11766"/>
                    <a:pt x="14742" y="12648"/>
                    <a:pt x="14712" y="12678"/>
                  </a:cubicBezTo>
                  <a:cubicBezTo>
                    <a:pt x="14651" y="12769"/>
                    <a:pt x="14560" y="12861"/>
                    <a:pt x="14590" y="12982"/>
                  </a:cubicBezTo>
                  <a:cubicBezTo>
                    <a:pt x="14651" y="13104"/>
                    <a:pt x="14712" y="13195"/>
                    <a:pt x="14833" y="13256"/>
                  </a:cubicBezTo>
                  <a:cubicBezTo>
                    <a:pt x="14833" y="13256"/>
                    <a:pt x="15654" y="13529"/>
                    <a:pt x="16262" y="14046"/>
                  </a:cubicBezTo>
                  <a:cubicBezTo>
                    <a:pt x="16687" y="14380"/>
                    <a:pt x="16931" y="14775"/>
                    <a:pt x="16931" y="15140"/>
                  </a:cubicBezTo>
                  <a:cubicBezTo>
                    <a:pt x="16931" y="16326"/>
                    <a:pt x="15289" y="16660"/>
                    <a:pt x="15289" y="16660"/>
                  </a:cubicBezTo>
                  <a:cubicBezTo>
                    <a:pt x="15168" y="16721"/>
                    <a:pt x="15046" y="16782"/>
                    <a:pt x="15016" y="16903"/>
                  </a:cubicBezTo>
                  <a:cubicBezTo>
                    <a:pt x="14985" y="16994"/>
                    <a:pt x="15016" y="17116"/>
                    <a:pt x="15107" y="17238"/>
                  </a:cubicBezTo>
                  <a:cubicBezTo>
                    <a:pt x="15107" y="17238"/>
                    <a:pt x="15289" y="17420"/>
                    <a:pt x="15472" y="17693"/>
                  </a:cubicBezTo>
                  <a:cubicBezTo>
                    <a:pt x="15776" y="18149"/>
                    <a:pt x="16049" y="18848"/>
                    <a:pt x="15654" y="19396"/>
                  </a:cubicBezTo>
                  <a:cubicBezTo>
                    <a:pt x="15472" y="19700"/>
                    <a:pt x="15259" y="19852"/>
                    <a:pt x="14955" y="19943"/>
                  </a:cubicBezTo>
                  <a:cubicBezTo>
                    <a:pt x="14849" y="19965"/>
                    <a:pt x="14740" y="19974"/>
                    <a:pt x="14631" y="19974"/>
                  </a:cubicBezTo>
                  <a:cubicBezTo>
                    <a:pt x="13827" y="19974"/>
                    <a:pt x="12979" y="19456"/>
                    <a:pt x="12979" y="19456"/>
                  </a:cubicBezTo>
                  <a:cubicBezTo>
                    <a:pt x="12918" y="19411"/>
                    <a:pt x="12858" y="19388"/>
                    <a:pt x="12797" y="19388"/>
                  </a:cubicBezTo>
                  <a:cubicBezTo>
                    <a:pt x="12736" y="19388"/>
                    <a:pt x="12675" y="19411"/>
                    <a:pt x="12614" y="19456"/>
                  </a:cubicBezTo>
                  <a:cubicBezTo>
                    <a:pt x="12523" y="19517"/>
                    <a:pt x="12462" y="19639"/>
                    <a:pt x="12462" y="19760"/>
                  </a:cubicBezTo>
                  <a:cubicBezTo>
                    <a:pt x="12462" y="19852"/>
                    <a:pt x="12523" y="20763"/>
                    <a:pt x="11611" y="21007"/>
                  </a:cubicBezTo>
                  <a:cubicBezTo>
                    <a:pt x="11566" y="21016"/>
                    <a:pt x="11495" y="21033"/>
                    <a:pt x="11407" y="21033"/>
                  </a:cubicBezTo>
                  <a:cubicBezTo>
                    <a:pt x="11201" y="21033"/>
                    <a:pt x="10897" y="20939"/>
                    <a:pt x="10578" y="20429"/>
                  </a:cubicBezTo>
                  <a:cubicBezTo>
                    <a:pt x="10335" y="20095"/>
                    <a:pt x="10274" y="19760"/>
                    <a:pt x="10274" y="19760"/>
                  </a:cubicBezTo>
                  <a:cubicBezTo>
                    <a:pt x="10244" y="19639"/>
                    <a:pt x="10122" y="19548"/>
                    <a:pt x="10000" y="19517"/>
                  </a:cubicBezTo>
                  <a:cubicBezTo>
                    <a:pt x="9979" y="19512"/>
                    <a:pt x="9958" y="19509"/>
                    <a:pt x="9938" y="19509"/>
                  </a:cubicBezTo>
                  <a:cubicBezTo>
                    <a:pt x="9846" y="19509"/>
                    <a:pt x="9766" y="19564"/>
                    <a:pt x="9666" y="19639"/>
                  </a:cubicBezTo>
                  <a:cubicBezTo>
                    <a:pt x="9642" y="19662"/>
                    <a:pt x="9325" y="20016"/>
                    <a:pt x="8715" y="20016"/>
                  </a:cubicBezTo>
                  <a:cubicBezTo>
                    <a:pt x="8539" y="20016"/>
                    <a:pt x="8340" y="19987"/>
                    <a:pt x="8116" y="19912"/>
                  </a:cubicBezTo>
                  <a:cubicBezTo>
                    <a:pt x="7964" y="19821"/>
                    <a:pt x="7842" y="19760"/>
                    <a:pt x="7751" y="19639"/>
                  </a:cubicBezTo>
                  <a:cubicBezTo>
                    <a:pt x="7447" y="19183"/>
                    <a:pt x="7751" y="18271"/>
                    <a:pt x="7873" y="17967"/>
                  </a:cubicBezTo>
                  <a:cubicBezTo>
                    <a:pt x="7964" y="17815"/>
                    <a:pt x="7873" y="17663"/>
                    <a:pt x="7751" y="17541"/>
                  </a:cubicBezTo>
                  <a:cubicBezTo>
                    <a:pt x="7706" y="17496"/>
                    <a:pt x="7630" y="17473"/>
                    <a:pt x="7554" y="17473"/>
                  </a:cubicBezTo>
                  <a:cubicBezTo>
                    <a:pt x="7478" y="17473"/>
                    <a:pt x="7402" y="17496"/>
                    <a:pt x="7356" y="17541"/>
                  </a:cubicBezTo>
                  <a:cubicBezTo>
                    <a:pt x="7356" y="17541"/>
                    <a:pt x="6813" y="18005"/>
                    <a:pt x="6178" y="18005"/>
                  </a:cubicBezTo>
                  <a:cubicBezTo>
                    <a:pt x="5937" y="18005"/>
                    <a:pt x="5683" y="17938"/>
                    <a:pt x="5441" y="17754"/>
                  </a:cubicBezTo>
                  <a:cubicBezTo>
                    <a:pt x="5319" y="17693"/>
                    <a:pt x="5228" y="17572"/>
                    <a:pt x="5137" y="17481"/>
                  </a:cubicBezTo>
                  <a:cubicBezTo>
                    <a:pt x="4681" y="16751"/>
                    <a:pt x="5076" y="15535"/>
                    <a:pt x="5076" y="15535"/>
                  </a:cubicBezTo>
                  <a:cubicBezTo>
                    <a:pt x="5107" y="15383"/>
                    <a:pt x="5076" y="15231"/>
                    <a:pt x="4955" y="15140"/>
                  </a:cubicBezTo>
                  <a:cubicBezTo>
                    <a:pt x="4894" y="15110"/>
                    <a:pt x="4826" y="15095"/>
                    <a:pt x="4757" y="15095"/>
                  </a:cubicBezTo>
                  <a:cubicBezTo>
                    <a:pt x="4689" y="15095"/>
                    <a:pt x="4620" y="15110"/>
                    <a:pt x="4560" y="15140"/>
                  </a:cubicBezTo>
                  <a:cubicBezTo>
                    <a:pt x="4474" y="15226"/>
                    <a:pt x="4091" y="15447"/>
                    <a:pt x="3768" y="15447"/>
                  </a:cubicBezTo>
                  <a:cubicBezTo>
                    <a:pt x="3748" y="15447"/>
                    <a:pt x="3728" y="15446"/>
                    <a:pt x="3708" y="15444"/>
                  </a:cubicBezTo>
                  <a:cubicBezTo>
                    <a:pt x="3556" y="15414"/>
                    <a:pt x="3435" y="15323"/>
                    <a:pt x="3313" y="15171"/>
                  </a:cubicBezTo>
                  <a:cubicBezTo>
                    <a:pt x="2827" y="14532"/>
                    <a:pt x="3405" y="13712"/>
                    <a:pt x="3405" y="13712"/>
                  </a:cubicBezTo>
                  <a:cubicBezTo>
                    <a:pt x="3465" y="13590"/>
                    <a:pt x="3465" y="13408"/>
                    <a:pt x="3344" y="13286"/>
                  </a:cubicBezTo>
                  <a:cubicBezTo>
                    <a:pt x="3283" y="13205"/>
                    <a:pt x="3195" y="13164"/>
                    <a:pt x="3107" y="13164"/>
                  </a:cubicBezTo>
                  <a:cubicBezTo>
                    <a:pt x="3063" y="13164"/>
                    <a:pt x="3020" y="13175"/>
                    <a:pt x="2979" y="13195"/>
                  </a:cubicBezTo>
                  <a:cubicBezTo>
                    <a:pt x="2979" y="13195"/>
                    <a:pt x="2711" y="13307"/>
                    <a:pt x="2439" y="13307"/>
                  </a:cubicBezTo>
                  <a:cubicBezTo>
                    <a:pt x="2262" y="13307"/>
                    <a:pt x="2084" y="13259"/>
                    <a:pt x="1976" y="13104"/>
                  </a:cubicBezTo>
                  <a:cubicBezTo>
                    <a:pt x="1946" y="13043"/>
                    <a:pt x="1946" y="13013"/>
                    <a:pt x="1915" y="12982"/>
                  </a:cubicBezTo>
                  <a:cubicBezTo>
                    <a:pt x="1672" y="12405"/>
                    <a:pt x="2584" y="11614"/>
                    <a:pt x="2949" y="11371"/>
                  </a:cubicBezTo>
                  <a:cubicBezTo>
                    <a:pt x="3040" y="11310"/>
                    <a:pt x="3131" y="11128"/>
                    <a:pt x="3040" y="10976"/>
                  </a:cubicBezTo>
                  <a:cubicBezTo>
                    <a:pt x="2987" y="10844"/>
                    <a:pt x="2865" y="10757"/>
                    <a:pt x="2734" y="10757"/>
                  </a:cubicBezTo>
                  <a:cubicBezTo>
                    <a:pt x="2714" y="10757"/>
                    <a:pt x="2695" y="10759"/>
                    <a:pt x="2675" y="10763"/>
                  </a:cubicBezTo>
                  <a:cubicBezTo>
                    <a:pt x="2675" y="10763"/>
                    <a:pt x="2500" y="10802"/>
                    <a:pt x="2261" y="10802"/>
                  </a:cubicBezTo>
                  <a:cubicBezTo>
                    <a:pt x="1902" y="10802"/>
                    <a:pt x="1398" y="10715"/>
                    <a:pt x="1125" y="10277"/>
                  </a:cubicBezTo>
                  <a:cubicBezTo>
                    <a:pt x="1034" y="10125"/>
                    <a:pt x="973" y="9943"/>
                    <a:pt x="912" y="9760"/>
                  </a:cubicBezTo>
                  <a:cubicBezTo>
                    <a:pt x="699" y="8332"/>
                    <a:pt x="2371" y="7663"/>
                    <a:pt x="2432" y="7632"/>
                  </a:cubicBezTo>
                  <a:cubicBezTo>
                    <a:pt x="2584" y="7541"/>
                    <a:pt x="2675" y="7389"/>
                    <a:pt x="2645" y="7237"/>
                  </a:cubicBezTo>
                  <a:cubicBezTo>
                    <a:pt x="2584" y="7085"/>
                    <a:pt x="2432" y="6964"/>
                    <a:pt x="2280" y="6964"/>
                  </a:cubicBezTo>
                  <a:cubicBezTo>
                    <a:pt x="2280" y="6964"/>
                    <a:pt x="2253" y="6966"/>
                    <a:pt x="2206" y="6966"/>
                  </a:cubicBezTo>
                  <a:cubicBezTo>
                    <a:pt x="1998" y="6966"/>
                    <a:pt x="1398" y="6925"/>
                    <a:pt x="1125" y="6477"/>
                  </a:cubicBezTo>
                  <a:cubicBezTo>
                    <a:pt x="1003" y="6295"/>
                    <a:pt x="973" y="6022"/>
                    <a:pt x="973" y="5718"/>
                  </a:cubicBezTo>
                  <a:cubicBezTo>
                    <a:pt x="1034" y="4441"/>
                    <a:pt x="2401" y="4198"/>
                    <a:pt x="2675" y="4167"/>
                  </a:cubicBezTo>
                  <a:cubicBezTo>
                    <a:pt x="2827" y="4167"/>
                    <a:pt x="2888" y="4046"/>
                    <a:pt x="2949" y="3924"/>
                  </a:cubicBezTo>
                  <a:cubicBezTo>
                    <a:pt x="2979" y="3833"/>
                    <a:pt x="2949" y="3681"/>
                    <a:pt x="2827" y="3590"/>
                  </a:cubicBezTo>
                  <a:cubicBezTo>
                    <a:pt x="2736" y="3529"/>
                    <a:pt x="2493" y="3316"/>
                    <a:pt x="2280" y="3012"/>
                  </a:cubicBezTo>
                  <a:cubicBezTo>
                    <a:pt x="2037" y="2556"/>
                    <a:pt x="2037" y="2192"/>
                    <a:pt x="2401" y="1766"/>
                  </a:cubicBezTo>
                  <a:cubicBezTo>
                    <a:pt x="2594" y="1550"/>
                    <a:pt x="2832" y="1469"/>
                    <a:pt x="3080" y="1469"/>
                  </a:cubicBezTo>
                  <a:cubicBezTo>
                    <a:pt x="3810" y="1469"/>
                    <a:pt x="4628" y="2169"/>
                    <a:pt x="4651" y="2192"/>
                  </a:cubicBezTo>
                  <a:cubicBezTo>
                    <a:pt x="4696" y="2260"/>
                    <a:pt x="4776" y="2294"/>
                    <a:pt x="4864" y="2294"/>
                  </a:cubicBezTo>
                  <a:cubicBezTo>
                    <a:pt x="4894" y="2294"/>
                    <a:pt x="4924" y="2290"/>
                    <a:pt x="4955" y="2283"/>
                  </a:cubicBezTo>
                  <a:cubicBezTo>
                    <a:pt x="5076" y="2222"/>
                    <a:pt x="5137" y="2161"/>
                    <a:pt x="5167" y="2070"/>
                  </a:cubicBezTo>
                  <a:cubicBezTo>
                    <a:pt x="5219" y="2018"/>
                    <a:pt x="5672" y="832"/>
                    <a:pt x="6657" y="832"/>
                  </a:cubicBezTo>
                  <a:close/>
                  <a:moveTo>
                    <a:pt x="6637" y="1"/>
                  </a:moveTo>
                  <a:cubicBezTo>
                    <a:pt x="5722" y="1"/>
                    <a:pt x="5085" y="678"/>
                    <a:pt x="4772" y="1280"/>
                  </a:cubicBezTo>
                  <a:cubicBezTo>
                    <a:pt x="4318" y="1078"/>
                    <a:pt x="3733" y="848"/>
                    <a:pt x="3147" y="848"/>
                  </a:cubicBezTo>
                  <a:cubicBezTo>
                    <a:pt x="2674" y="848"/>
                    <a:pt x="2201" y="998"/>
                    <a:pt x="1794" y="1432"/>
                  </a:cubicBezTo>
                  <a:cubicBezTo>
                    <a:pt x="1277" y="2040"/>
                    <a:pt x="1186" y="2769"/>
                    <a:pt x="1642" y="3499"/>
                  </a:cubicBezTo>
                  <a:cubicBezTo>
                    <a:pt x="1733" y="3590"/>
                    <a:pt x="1794" y="3711"/>
                    <a:pt x="1885" y="3803"/>
                  </a:cubicBezTo>
                  <a:cubicBezTo>
                    <a:pt x="1064" y="4046"/>
                    <a:pt x="274" y="4715"/>
                    <a:pt x="213" y="5809"/>
                  </a:cubicBezTo>
                  <a:cubicBezTo>
                    <a:pt x="152" y="6265"/>
                    <a:pt x="243" y="6629"/>
                    <a:pt x="456" y="6933"/>
                  </a:cubicBezTo>
                  <a:cubicBezTo>
                    <a:pt x="699" y="7298"/>
                    <a:pt x="973" y="7481"/>
                    <a:pt x="1277" y="7602"/>
                  </a:cubicBezTo>
                  <a:cubicBezTo>
                    <a:pt x="608" y="8088"/>
                    <a:pt x="0" y="8879"/>
                    <a:pt x="152" y="9943"/>
                  </a:cubicBezTo>
                  <a:cubicBezTo>
                    <a:pt x="213" y="10247"/>
                    <a:pt x="304" y="10520"/>
                    <a:pt x="426" y="10733"/>
                  </a:cubicBezTo>
                  <a:cubicBezTo>
                    <a:pt x="760" y="11280"/>
                    <a:pt x="1307" y="11462"/>
                    <a:pt x="1763" y="11554"/>
                  </a:cubicBezTo>
                  <a:cubicBezTo>
                    <a:pt x="1338" y="12009"/>
                    <a:pt x="912" y="12648"/>
                    <a:pt x="1186" y="13316"/>
                  </a:cubicBezTo>
                  <a:lnTo>
                    <a:pt x="1307" y="13560"/>
                  </a:lnTo>
                  <a:cubicBezTo>
                    <a:pt x="1581" y="13985"/>
                    <a:pt x="2037" y="14076"/>
                    <a:pt x="2401" y="14076"/>
                  </a:cubicBezTo>
                  <a:cubicBezTo>
                    <a:pt x="2280" y="14532"/>
                    <a:pt x="2249" y="15140"/>
                    <a:pt x="2675" y="15687"/>
                  </a:cubicBezTo>
                  <a:cubicBezTo>
                    <a:pt x="2888" y="15991"/>
                    <a:pt x="3161" y="16143"/>
                    <a:pt x="3496" y="16174"/>
                  </a:cubicBezTo>
                  <a:cubicBezTo>
                    <a:pt x="3561" y="16182"/>
                    <a:pt x="3628" y="16186"/>
                    <a:pt x="3695" y="16186"/>
                  </a:cubicBezTo>
                  <a:cubicBezTo>
                    <a:pt x="3879" y="16186"/>
                    <a:pt x="4061" y="16157"/>
                    <a:pt x="4195" y="16113"/>
                  </a:cubicBezTo>
                  <a:lnTo>
                    <a:pt x="4195" y="16113"/>
                  </a:lnTo>
                  <a:cubicBezTo>
                    <a:pt x="4104" y="16630"/>
                    <a:pt x="4104" y="17329"/>
                    <a:pt x="4499" y="17876"/>
                  </a:cubicBezTo>
                  <a:cubicBezTo>
                    <a:pt x="4620" y="18089"/>
                    <a:pt x="4772" y="18241"/>
                    <a:pt x="4955" y="18393"/>
                  </a:cubicBezTo>
                  <a:cubicBezTo>
                    <a:pt x="5297" y="18637"/>
                    <a:pt x="5666" y="18724"/>
                    <a:pt x="6024" y="18724"/>
                  </a:cubicBezTo>
                  <a:cubicBezTo>
                    <a:pt x="6332" y="18724"/>
                    <a:pt x="6632" y="18659"/>
                    <a:pt x="6900" y="18575"/>
                  </a:cubicBezTo>
                  <a:lnTo>
                    <a:pt x="6900" y="18575"/>
                  </a:lnTo>
                  <a:cubicBezTo>
                    <a:pt x="6809" y="19031"/>
                    <a:pt x="6809" y="19608"/>
                    <a:pt x="7082" y="20003"/>
                  </a:cubicBezTo>
                  <a:cubicBezTo>
                    <a:pt x="7234" y="20277"/>
                    <a:pt x="7447" y="20429"/>
                    <a:pt x="7751" y="20551"/>
                  </a:cubicBezTo>
                  <a:cubicBezTo>
                    <a:pt x="8075" y="20662"/>
                    <a:pt x="8366" y="20708"/>
                    <a:pt x="8624" y="20708"/>
                  </a:cubicBezTo>
                  <a:cubicBezTo>
                    <a:pt x="9069" y="20708"/>
                    <a:pt x="9416" y="20572"/>
                    <a:pt x="9666" y="20399"/>
                  </a:cubicBezTo>
                  <a:cubicBezTo>
                    <a:pt x="9727" y="20520"/>
                    <a:pt x="9788" y="20672"/>
                    <a:pt x="9879" y="20763"/>
                  </a:cubicBezTo>
                  <a:cubicBezTo>
                    <a:pt x="10248" y="21354"/>
                    <a:pt x="10717" y="21666"/>
                    <a:pt x="11254" y="21666"/>
                  </a:cubicBezTo>
                  <a:cubicBezTo>
                    <a:pt x="11380" y="21666"/>
                    <a:pt x="11509" y="21649"/>
                    <a:pt x="11642" y="21614"/>
                  </a:cubicBezTo>
                  <a:cubicBezTo>
                    <a:pt x="12523" y="21371"/>
                    <a:pt x="12858" y="20733"/>
                    <a:pt x="12979" y="20216"/>
                  </a:cubicBezTo>
                  <a:cubicBezTo>
                    <a:pt x="13367" y="20386"/>
                    <a:pt x="13949" y="20595"/>
                    <a:pt x="14539" y="20595"/>
                  </a:cubicBezTo>
                  <a:cubicBezTo>
                    <a:pt x="14688" y="20595"/>
                    <a:pt x="14838" y="20581"/>
                    <a:pt x="14985" y="20551"/>
                  </a:cubicBezTo>
                  <a:cubicBezTo>
                    <a:pt x="15472" y="20429"/>
                    <a:pt x="15867" y="20155"/>
                    <a:pt x="16110" y="19700"/>
                  </a:cubicBezTo>
                  <a:cubicBezTo>
                    <a:pt x="16535" y="19031"/>
                    <a:pt x="16505" y="18149"/>
                    <a:pt x="15928" y="17268"/>
                  </a:cubicBezTo>
                  <a:cubicBezTo>
                    <a:pt x="15897" y="17207"/>
                    <a:pt x="15867" y="17177"/>
                    <a:pt x="15806" y="17086"/>
                  </a:cubicBezTo>
                  <a:cubicBezTo>
                    <a:pt x="16475" y="16873"/>
                    <a:pt x="17478" y="16234"/>
                    <a:pt x="17478" y="15049"/>
                  </a:cubicBezTo>
                  <a:cubicBezTo>
                    <a:pt x="17478" y="14502"/>
                    <a:pt x="17235" y="14016"/>
                    <a:pt x="16779" y="13560"/>
                  </a:cubicBezTo>
                  <a:cubicBezTo>
                    <a:pt x="17174" y="11949"/>
                    <a:pt x="18694" y="9061"/>
                    <a:pt x="19605" y="8453"/>
                  </a:cubicBezTo>
                  <a:cubicBezTo>
                    <a:pt x="20305" y="7967"/>
                    <a:pt x="21642" y="7541"/>
                    <a:pt x="22767" y="7177"/>
                  </a:cubicBezTo>
                  <a:cubicBezTo>
                    <a:pt x="23557" y="6903"/>
                    <a:pt x="24256" y="6721"/>
                    <a:pt x="24682" y="6477"/>
                  </a:cubicBezTo>
                  <a:cubicBezTo>
                    <a:pt x="25137" y="6265"/>
                    <a:pt x="25776" y="5839"/>
                    <a:pt x="25958" y="5079"/>
                  </a:cubicBezTo>
                  <a:cubicBezTo>
                    <a:pt x="26110" y="4502"/>
                    <a:pt x="25928" y="3833"/>
                    <a:pt x="25441" y="3043"/>
                  </a:cubicBezTo>
                  <a:cubicBezTo>
                    <a:pt x="25350" y="2921"/>
                    <a:pt x="25229" y="2769"/>
                    <a:pt x="25168" y="2617"/>
                  </a:cubicBezTo>
                  <a:cubicBezTo>
                    <a:pt x="24107" y="1202"/>
                    <a:pt x="23415" y="431"/>
                    <a:pt x="22463" y="431"/>
                  </a:cubicBezTo>
                  <a:cubicBezTo>
                    <a:pt x="22105" y="431"/>
                    <a:pt x="21711" y="539"/>
                    <a:pt x="21247" y="763"/>
                  </a:cubicBezTo>
                  <a:cubicBezTo>
                    <a:pt x="20457" y="1128"/>
                    <a:pt x="19818" y="1523"/>
                    <a:pt x="19149" y="1888"/>
                  </a:cubicBezTo>
                  <a:cubicBezTo>
                    <a:pt x="18633" y="2192"/>
                    <a:pt x="18146" y="2496"/>
                    <a:pt x="17599" y="2769"/>
                  </a:cubicBezTo>
                  <a:cubicBezTo>
                    <a:pt x="17361" y="2893"/>
                    <a:pt x="17091" y="2945"/>
                    <a:pt x="16795" y="2945"/>
                  </a:cubicBezTo>
                  <a:cubicBezTo>
                    <a:pt x="16074" y="2945"/>
                    <a:pt x="15195" y="2637"/>
                    <a:pt x="14225" y="2313"/>
                  </a:cubicBezTo>
                  <a:cubicBezTo>
                    <a:pt x="13526" y="2070"/>
                    <a:pt x="12827" y="1857"/>
                    <a:pt x="12067" y="1675"/>
                  </a:cubicBezTo>
                  <a:cubicBezTo>
                    <a:pt x="10730" y="1371"/>
                    <a:pt x="9484" y="1280"/>
                    <a:pt x="8602" y="1280"/>
                  </a:cubicBezTo>
                  <a:cubicBezTo>
                    <a:pt x="8359" y="763"/>
                    <a:pt x="7994" y="368"/>
                    <a:pt x="7417" y="155"/>
                  </a:cubicBezTo>
                  <a:cubicBezTo>
                    <a:pt x="7138" y="48"/>
                    <a:pt x="6878" y="1"/>
                    <a:pt x="6637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4" name="Google Shape;2294;p34"/>
            <p:cNvSpPr/>
            <p:nvPr/>
          </p:nvSpPr>
          <p:spPr>
            <a:xfrm>
              <a:off x="3832700" y="896425"/>
              <a:ext cx="172050" cy="51750"/>
            </a:xfrm>
            <a:custGeom>
              <a:rect b="b" l="l" r="r" t="t"/>
              <a:pathLst>
                <a:path extrusionOk="0" h="2070" w="6882">
                  <a:moveTo>
                    <a:pt x="445" y="0"/>
                  </a:moveTo>
                  <a:cubicBezTo>
                    <a:pt x="174" y="0"/>
                    <a:pt x="0" y="338"/>
                    <a:pt x="232" y="569"/>
                  </a:cubicBezTo>
                  <a:cubicBezTo>
                    <a:pt x="512" y="826"/>
                    <a:pt x="829" y="975"/>
                    <a:pt x="1167" y="975"/>
                  </a:cubicBezTo>
                  <a:cubicBezTo>
                    <a:pt x="1269" y="975"/>
                    <a:pt x="1373" y="962"/>
                    <a:pt x="1478" y="934"/>
                  </a:cubicBezTo>
                  <a:cubicBezTo>
                    <a:pt x="1804" y="1585"/>
                    <a:pt x="2491" y="1983"/>
                    <a:pt x="3168" y="1983"/>
                  </a:cubicBezTo>
                  <a:cubicBezTo>
                    <a:pt x="3566" y="1983"/>
                    <a:pt x="3960" y="1845"/>
                    <a:pt x="4274" y="1542"/>
                  </a:cubicBezTo>
                  <a:cubicBezTo>
                    <a:pt x="4658" y="1848"/>
                    <a:pt x="5250" y="2070"/>
                    <a:pt x="5770" y="2070"/>
                  </a:cubicBezTo>
                  <a:cubicBezTo>
                    <a:pt x="6281" y="2070"/>
                    <a:pt x="6722" y="1856"/>
                    <a:pt x="6828" y="1299"/>
                  </a:cubicBezTo>
                  <a:cubicBezTo>
                    <a:pt x="6881" y="1049"/>
                    <a:pt x="6673" y="893"/>
                    <a:pt x="6480" y="893"/>
                  </a:cubicBezTo>
                  <a:cubicBezTo>
                    <a:pt x="6344" y="893"/>
                    <a:pt x="6215" y="971"/>
                    <a:pt x="6189" y="1147"/>
                  </a:cubicBezTo>
                  <a:cubicBezTo>
                    <a:pt x="6150" y="1342"/>
                    <a:pt x="5986" y="1415"/>
                    <a:pt x="5774" y="1415"/>
                  </a:cubicBezTo>
                  <a:cubicBezTo>
                    <a:pt x="5328" y="1415"/>
                    <a:pt x="4672" y="1089"/>
                    <a:pt x="4548" y="903"/>
                  </a:cubicBezTo>
                  <a:cubicBezTo>
                    <a:pt x="4478" y="815"/>
                    <a:pt x="4366" y="748"/>
                    <a:pt x="4256" y="748"/>
                  </a:cubicBezTo>
                  <a:cubicBezTo>
                    <a:pt x="4175" y="748"/>
                    <a:pt x="4095" y="783"/>
                    <a:pt x="4031" y="873"/>
                  </a:cubicBezTo>
                  <a:cubicBezTo>
                    <a:pt x="3789" y="1201"/>
                    <a:pt x="3454" y="1349"/>
                    <a:pt x="3123" y="1349"/>
                  </a:cubicBezTo>
                  <a:cubicBezTo>
                    <a:pt x="2627" y="1349"/>
                    <a:pt x="2141" y="1013"/>
                    <a:pt x="1995" y="447"/>
                  </a:cubicBezTo>
                  <a:cubicBezTo>
                    <a:pt x="1954" y="285"/>
                    <a:pt x="1833" y="204"/>
                    <a:pt x="1702" y="204"/>
                  </a:cubicBezTo>
                  <a:cubicBezTo>
                    <a:pt x="1637" y="204"/>
                    <a:pt x="1569" y="225"/>
                    <a:pt x="1508" y="265"/>
                  </a:cubicBezTo>
                  <a:cubicBezTo>
                    <a:pt x="1394" y="317"/>
                    <a:pt x="1287" y="341"/>
                    <a:pt x="1188" y="341"/>
                  </a:cubicBezTo>
                  <a:cubicBezTo>
                    <a:pt x="998" y="341"/>
                    <a:pt x="838" y="253"/>
                    <a:pt x="718" y="113"/>
                  </a:cubicBezTo>
                  <a:cubicBezTo>
                    <a:pt x="624" y="33"/>
                    <a:pt x="530" y="0"/>
                    <a:pt x="445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5" name="Google Shape;2295;p34"/>
            <p:cNvSpPr/>
            <p:nvPr/>
          </p:nvSpPr>
          <p:spPr>
            <a:xfrm>
              <a:off x="3756325" y="561625"/>
              <a:ext cx="106500" cy="96050"/>
            </a:xfrm>
            <a:custGeom>
              <a:rect b="b" l="l" r="r" t="t"/>
              <a:pathLst>
                <a:path extrusionOk="0" h="3842" w="4260">
                  <a:moveTo>
                    <a:pt x="1133" y="0"/>
                  </a:moveTo>
                  <a:cubicBezTo>
                    <a:pt x="818" y="0"/>
                    <a:pt x="486" y="147"/>
                    <a:pt x="186" y="496"/>
                  </a:cubicBezTo>
                  <a:cubicBezTo>
                    <a:pt x="0" y="705"/>
                    <a:pt x="242" y="1022"/>
                    <a:pt x="488" y="1022"/>
                  </a:cubicBezTo>
                  <a:cubicBezTo>
                    <a:pt x="564" y="1022"/>
                    <a:pt x="639" y="992"/>
                    <a:pt x="703" y="921"/>
                  </a:cubicBezTo>
                  <a:cubicBezTo>
                    <a:pt x="840" y="759"/>
                    <a:pt x="991" y="690"/>
                    <a:pt x="1136" y="690"/>
                  </a:cubicBezTo>
                  <a:cubicBezTo>
                    <a:pt x="1508" y="690"/>
                    <a:pt x="1841" y="1140"/>
                    <a:pt x="1797" y="1620"/>
                  </a:cubicBezTo>
                  <a:cubicBezTo>
                    <a:pt x="1742" y="1843"/>
                    <a:pt x="1915" y="1989"/>
                    <a:pt x="2155" y="1989"/>
                  </a:cubicBezTo>
                  <a:cubicBezTo>
                    <a:pt x="2177" y="1989"/>
                    <a:pt x="2200" y="1988"/>
                    <a:pt x="2223" y="1985"/>
                  </a:cubicBezTo>
                  <a:cubicBezTo>
                    <a:pt x="2266" y="1978"/>
                    <a:pt x="2308" y="1974"/>
                    <a:pt x="2350" y="1974"/>
                  </a:cubicBezTo>
                  <a:cubicBezTo>
                    <a:pt x="2986" y="1974"/>
                    <a:pt x="3449" y="2811"/>
                    <a:pt x="3135" y="3353"/>
                  </a:cubicBezTo>
                  <a:cubicBezTo>
                    <a:pt x="2992" y="3618"/>
                    <a:pt x="3205" y="3842"/>
                    <a:pt x="3433" y="3842"/>
                  </a:cubicBezTo>
                  <a:cubicBezTo>
                    <a:pt x="3546" y="3842"/>
                    <a:pt x="3663" y="3787"/>
                    <a:pt x="3743" y="3657"/>
                  </a:cubicBezTo>
                  <a:cubicBezTo>
                    <a:pt x="4260" y="2684"/>
                    <a:pt x="3469" y="1468"/>
                    <a:pt x="2436" y="1347"/>
                  </a:cubicBezTo>
                  <a:cubicBezTo>
                    <a:pt x="2354" y="612"/>
                    <a:pt x="1779" y="0"/>
                    <a:pt x="1133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96" name="Google Shape;2296;p34"/>
          <p:cNvSpPr/>
          <p:nvPr/>
        </p:nvSpPr>
        <p:spPr>
          <a:xfrm rot="5887369">
            <a:off x="5025219" y="588928"/>
            <a:ext cx="626971" cy="443740"/>
          </a:xfrm>
          <a:custGeom>
            <a:rect b="b" l="l" r="r" t="t"/>
            <a:pathLst>
              <a:path extrusionOk="0" h="17749" w="25078">
                <a:moveTo>
                  <a:pt x="10913" y="979"/>
                </a:moveTo>
                <a:cubicBezTo>
                  <a:pt x="11703" y="1435"/>
                  <a:pt x="12554" y="2073"/>
                  <a:pt x="12706" y="2803"/>
                </a:cubicBezTo>
                <a:cubicBezTo>
                  <a:pt x="12311" y="2955"/>
                  <a:pt x="11977" y="3259"/>
                  <a:pt x="11733" y="3684"/>
                </a:cubicBezTo>
                <a:cubicBezTo>
                  <a:pt x="11733" y="3563"/>
                  <a:pt x="11733" y="3502"/>
                  <a:pt x="11703" y="3380"/>
                </a:cubicBezTo>
                <a:cubicBezTo>
                  <a:pt x="11581" y="2590"/>
                  <a:pt x="11338" y="1708"/>
                  <a:pt x="10913" y="979"/>
                </a:cubicBezTo>
                <a:close/>
                <a:moveTo>
                  <a:pt x="13405" y="3343"/>
                </a:moveTo>
                <a:cubicBezTo>
                  <a:pt x="13569" y="3343"/>
                  <a:pt x="13735" y="3375"/>
                  <a:pt x="13892" y="3441"/>
                </a:cubicBezTo>
                <a:cubicBezTo>
                  <a:pt x="14499" y="3715"/>
                  <a:pt x="14743" y="4444"/>
                  <a:pt x="14469" y="5022"/>
                </a:cubicBezTo>
                <a:cubicBezTo>
                  <a:pt x="14296" y="5454"/>
                  <a:pt x="13878" y="5686"/>
                  <a:pt x="13442" y="5686"/>
                </a:cubicBezTo>
                <a:cubicBezTo>
                  <a:pt x="13265" y="5686"/>
                  <a:pt x="13086" y="5648"/>
                  <a:pt x="12919" y="5569"/>
                </a:cubicBezTo>
                <a:cubicBezTo>
                  <a:pt x="12341" y="5326"/>
                  <a:pt x="12098" y="4596"/>
                  <a:pt x="12341" y="4019"/>
                </a:cubicBezTo>
                <a:cubicBezTo>
                  <a:pt x="12541" y="3576"/>
                  <a:pt x="12966" y="3343"/>
                  <a:pt x="13405" y="3343"/>
                </a:cubicBezTo>
                <a:close/>
                <a:moveTo>
                  <a:pt x="16451" y="3546"/>
                </a:moveTo>
                <a:cubicBezTo>
                  <a:pt x="16613" y="3546"/>
                  <a:pt x="16776" y="3580"/>
                  <a:pt x="16931" y="3654"/>
                </a:cubicBezTo>
                <a:cubicBezTo>
                  <a:pt x="17539" y="3897"/>
                  <a:pt x="17782" y="4626"/>
                  <a:pt x="17509" y="5204"/>
                </a:cubicBezTo>
                <a:cubicBezTo>
                  <a:pt x="17329" y="5631"/>
                  <a:pt x="16883" y="5875"/>
                  <a:pt x="16430" y="5875"/>
                </a:cubicBezTo>
                <a:cubicBezTo>
                  <a:pt x="16270" y="5875"/>
                  <a:pt x="16109" y="5845"/>
                  <a:pt x="15958" y="5781"/>
                </a:cubicBezTo>
                <a:cubicBezTo>
                  <a:pt x="15351" y="5508"/>
                  <a:pt x="15138" y="4778"/>
                  <a:pt x="15381" y="4201"/>
                </a:cubicBezTo>
                <a:cubicBezTo>
                  <a:pt x="15581" y="3800"/>
                  <a:pt x="16009" y="3546"/>
                  <a:pt x="16451" y="3546"/>
                </a:cubicBezTo>
                <a:close/>
                <a:moveTo>
                  <a:pt x="10274" y="1161"/>
                </a:moveTo>
                <a:cubicBezTo>
                  <a:pt x="10761" y="2012"/>
                  <a:pt x="11095" y="3076"/>
                  <a:pt x="11126" y="4049"/>
                </a:cubicBezTo>
                <a:cubicBezTo>
                  <a:pt x="11186" y="4505"/>
                  <a:pt x="11065" y="5204"/>
                  <a:pt x="11217" y="5690"/>
                </a:cubicBezTo>
                <a:cubicBezTo>
                  <a:pt x="10913" y="5873"/>
                  <a:pt x="10639" y="6146"/>
                  <a:pt x="10487" y="6481"/>
                </a:cubicBezTo>
                <a:cubicBezTo>
                  <a:pt x="10274" y="6936"/>
                  <a:pt x="10274" y="7423"/>
                  <a:pt x="10426" y="7879"/>
                </a:cubicBezTo>
                <a:cubicBezTo>
                  <a:pt x="10062" y="7696"/>
                  <a:pt x="9606" y="7392"/>
                  <a:pt x="9211" y="6906"/>
                </a:cubicBezTo>
                <a:lnTo>
                  <a:pt x="9211" y="6876"/>
                </a:lnTo>
                <a:cubicBezTo>
                  <a:pt x="8998" y="6085"/>
                  <a:pt x="8967" y="5234"/>
                  <a:pt x="9241" y="4474"/>
                </a:cubicBezTo>
                <a:cubicBezTo>
                  <a:pt x="9393" y="4596"/>
                  <a:pt x="9575" y="4718"/>
                  <a:pt x="9727" y="4809"/>
                </a:cubicBezTo>
                <a:cubicBezTo>
                  <a:pt x="9802" y="4855"/>
                  <a:pt x="9888" y="4879"/>
                  <a:pt x="9970" y="4879"/>
                </a:cubicBezTo>
                <a:cubicBezTo>
                  <a:pt x="10154" y="4879"/>
                  <a:pt x="10317" y="4758"/>
                  <a:pt x="10274" y="4505"/>
                </a:cubicBezTo>
                <a:cubicBezTo>
                  <a:pt x="10062" y="3380"/>
                  <a:pt x="9970" y="2225"/>
                  <a:pt x="10274" y="1161"/>
                </a:cubicBezTo>
                <a:close/>
                <a:moveTo>
                  <a:pt x="5840" y="4945"/>
                </a:moveTo>
                <a:cubicBezTo>
                  <a:pt x="6366" y="4945"/>
                  <a:pt x="6891" y="5024"/>
                  <a:pt x="7417" y="5234"/>
                </a:cubicBezTo>
                <a:cubicBezTo>
                  <a:pt x="7904" y="6572"/>
                  <a:pt x="8694" y="7453"/>
                  <a:pt x="9393" y="7970"/>
                </a:cubicBezTo>
                <a:cubicBezTo>
                  <a:pt x="8879" y="8049"/>
                  <a:pt x="8364" y="8082"/>
                  <a:pt x="7850" y="8082"/>
                </a:cubicBezTo>
                <a:cubicBezTo>
                  <a:pt x="7179" y="8082"/>
                  <a:pt x="6508" y="8026"/>
                  <a:pt x="5837" y="7940"/>
                </a:cubicBezTo>
                <a:cubicBezTo>
                  <a:pt x="4408" y="7757"/>
                  <a:pt x="2919" y="7514"/>
                  <a:pt x="1551" y="7028"/>
                </a:cubicBezTo>
                <a:cubicBezTo>
                  <a:pt x="2615" y="6633"/>
                  <a:pt x="3891" y="6724"/>
                  <a:pt x="4986" y="6633"/>
                </a:cubicBezTo>
                <a:cubicBezTo>
                  <a:pt x="5290" y="6602"/>
                  <a:pt x="5320" y="6268"/>
                  <a:pt x="5168" y="6085"/>
                </a:cubicBezTo>
                <a:cubicBezTo>
                  <a:pt x="4894" y="5781"/>
                  <a:pt x="4742" y="5417"/>
                  <a:pt x="4682" y="5052"/>
                </a:cubicBezTo>
                <a:cubicBezTo>
                  <a:pt x="5068" y="4988"/>
                  <a:pt x="5454" y="4945"/>
                  <a:pt x="5840" y="4945"/>
                </a:cubicBezTo>
                <a:close/>
                <a:moveTo>
                  <a:pt x="12166" y="6083"/>
                </a:moveTo>
                <a:cubicBezTo>
                  <a:pt x="12324" y="6083"/>
                  <a:pt x="12487" y="6113"/>
                  <a:pt x="12645" y="6177"/>
                </a:cubicBezTo>
                <a:cubicBezTo>
                  <a:pt x="13253" y="6450"/>
                  <a:pt x="13496" y="7180"/>
                  <a:pt x="13223" y="7757"/>
                </a:cubicBezTo>
                <a:cubicBezTo>
                  <a:pt x="13023" y="8158"/>
                  <a:pt x="12594" y="8412"/>
                  <a:pt x="12153" y="8412"/>
                </a:cubicBezTo>
                <a:cubicBezTo>
                  <a:pt x="11991" y="8412"/>
                  <a:pt x="11827" y="8378"/>
                  <a:pt x="11673" y="8304"/>
                </a:cubicBezTo>
                <a:cubicBezTo>
                  <a:pt x="11065" y="8061"/>
                  <a:pt x="10822" y="7332"/>
                  <a:pt x="11095" y="6754"/>
                </a:cubicBezTo>
                <a:cubicBezTo>
                  <a:pt x="11297" y="6327"/>
                  <a:pt x="11716" y="6083"/>
                  <a:pt x="12166" y="6083"/>
                </a:cubicBezTo>
                <a:close/>
                <a:moveTo>
                  <a:pt x="18261" y="6272"/>
                </a:moveTo>
                <a:cubicBezTo>
                  <a:pt x="18439" y="6272"/>
                  <a:pt x="18618" y="6310"/>
                  <a:pt x="18785" y="6389"/>
                </a:cubicBezTo>
                <a:cubicBezTo>
                  <a:pt x="19332" y="6633"/>
                  <a:pt x="19606" y="7362"/>
                  <a:pt x="19332" y="7940"/>
                </a:cubicBezTo>
                <a:cubicBezTo>
                  <a:pt x="19155" y="8382"/>
                  <a:pt x="18720" y="8616"/>
                  <a:pt x="18274" y="8616"/>
                </a:cubicBezTo>
                <a:cubicBezTo>
                  <a:pt x="18107" y="8616"/>
                  <a:pt x="17939" y="8583"/>
                  <a:pt x="17782" y="8517"/>
                </a:cubicBezTo>
                <a:cubicBezTo>
                  <a:pt x="17174" y="8243"/>
                  <a:pt x="16961" y="7514"/>
                  <a:pt x="17205" y="6936"/>
                </a:cubicBezTo>
                <a:cubicBezTo>
                  <a:pt x="17399" y="6504"/>
                  <a:pt x="17824" y="6272"/>
                  <a:pt x="18261" y="6272"/>
                </a:cubicBezTo>
                <a:close/>
                <a:moveTo>
                  <a:pt x="15222" y="6313"/>
                </a:moveTo>
                <a:cubicBezTo>
                  <a:pt x="15381" y="6313"/>
                  <a:pt x="15540" y="6347"/>
                  <a:pt x="15685" y="6420"/>
                </a:cubicBezTo>
                <a:cubicBezTo>
                  <a:pt x="16262" y="6693"/>
                  <a:pt x="16536" y="7362"/>
                  <a:pt x="16262" y="7970"/>
                </a:cubicBezTo>
                <a:cubicBezTo>
                  <a:pt x="16064" y="8410"/>
                  <a:pt x="15643" y="8659"/>
                  <a:pt x="15206" y="8659"/>
                </a:cubicBezTo>
                <a:cubicBezTo>
                  <a:pt x="15040" y="8659"/>
                  <a:pt x="14872" y="8623"/>
                  <a:pt x="14712" y="8547"/>
                </a:cubicBezTo>
                <a:cubicBezTo>
                  <a:pt x="14104" y="8274"/>
                  <a:pt x="13861" y="7544"/>
                  <a:pt x="14135" y="6997"/>
                </a:cubicBezTo>
                <a:cubicBezTo>
                  <a:pt x="14336" y="6573"/>
                  <a:pt x="14782" y="6313"/>
                  <a:pt x="15222" y="6313"/>
                </a:cubicBezTo>
                <a:close/>
                <a:moveTo>
                  <a:pt x="1490" y="7696"/>
                </a:moveTo>
                <a:lnTo>
                  <a:pt x="1490" y="7696"/>
                </a:lnTo>
                <a:cubicBezTo>
                  <a:pt x="2858" y="8152"/>
                  <a:pt x="4256" y="8395"/>
                  <a:pt x="5685" y="8578"/>
                </a:cubicBezTo>
                <a:cubicBezTo>
                  <a:pt x="6376" y="8672"/>
                  <a:pt x="7074" y="8734"/>
                  <a:pt x="7773" y="8734"/>
                </a:cubicBezTo>
                <a:cubicBezTo>
                  <a:pt x="8427" y="8734"/>
                  <a:pt x="9081" y="8680"/>
                  <a:pt x="9727" y="8547"/>
                </a:cubicBezTo>
                <a:lnTo>
                  <a:pt x="9727" y="8547"/>
                </a:lnTo>
                <a:cubicBezTo>
                  <a:pt x="9484" y="8730"/>
                  <a:pt x="9302" y="8973"/>
                  <a:pt x="9180" y="9216"/>
                </a:cubicBezTo>
                <a:cubicBezTo>
                  <a:pt x="9150" y="9338"/>
                  <a:pt x="9089" y="9459"/>
                  <a:pt x="9089" y="9611"/>
                </a:cubicBezTo>
                <a:cubicBezTo>
                  <a:pt x="8390" y="10250"/>
                  <a:pt x="6961" y="10706"/>
                  <a:pt x="5928" y="10706"/>
                </a:cubicBezTo>
                <a:cubicBezTo>
                  <a:pt x="6080" y="10402"/>
                  <a:pt x="6262" y="10128"/>
                  <a:pt x="6505" y="9885"/>
                </a:cubicBezTo>
                <a:cubicBezTo>
                  <a:pt x="6688" y="9642"/>
                  <a:pt x="6505" y="9338"/>
                  <a:pt x="6201" y="9338"/>
                </a:cubicBezTo>
                <a:cubicBezTo>
                  <a:pt x="4560" y="9338"/>
                  <a:pt x="2797" y="8760"/>
                  <a:pt x="1490" y="7696"/>
                </a:cubicBezTo>
                <a:close/>
                <a:moveTo>
                  <a:pt x="10877" y="8814"/>
                </a:moveTo>
                <a:cubicBezTo>
                  <a:pt x="11044" y="8814"/>
                  <a:pt x="11212" y="8846"/>
                  <a:pt x="11369" y="8912"/>
                </a:cubicBezTo>
                <a:cubicBezTo>
                  <a:pt x="11673" y="9064"/>
                  <a:pt x="11855" y="9307"/>
                  <a:pt x="11977" y="9611"/>
                </a:cubicBezTo>
                <a:lnTo>
                  <a:pt x="11977" y="9642"/>
                </a:lnTo>
                <a:cubicBezTo>
                  <a:pt x="12037" y="9915"/>
                  <a:pt x="12037" y="10219"/>
                  <a:pt x="11916" y="10493"/>
                </a:cubicBezTo>
                <a:cubicBezTo>
                  <a:pt x="11743" y="10925"/>
                  <a:pt x="11324" y="11157"/>
                  <a:pt x="10889" y="11157"/>
                </a:cubicBezTo>
                <a:cubicBezTo>
                  <a:pt x="10712" y="11157"/>
                  <a:pt x="10533" y="11119"/>
                  <a:pt x="10366" y="11040"/>
                </a:cubicBezTo>
                <a:cubicBezTo>
                  <a:pt x="9910" y="10858"/>
                  <a:pt x="9667" y="10371"/>
                  <a:pt x="9697" y="9854"/>
                </a:cubicBezTo>
                <a:cubicBezTo>
                  <a:pt x="9727" y="9824"/>
                  <a:pt x="9727" y="9763"/>
                  <a:pt x="9727" y="9733"/>
                </a:cubicBezTo>
                <a:cubicBezTo>
                  <a:pt x="9727" y="9642"/>
                  <a:pt x="9758" y="9581"/>
                  <a:pt x="9788" y="9490"/>
                </a:cubicBezTo>
                <a:cubicBezTo>
                  <a:pt x="9987" y="9047"/>
                  <a:pt x="10429" y="8814"/>
                  <a:pt x="10877" y="8814"/>
                </a:cubicBezTo>
                <a:close/>
                <a:moveTo>
                  <a:pt x="13764" y="8926"/>
                </a:moveTo>
                <a:cubicBezTo>
                  <a:pt x="13925" y="8926"/>
                  <a:pt x="14092" y="8960"/>
                  <a:pt x="14256" y="9034"/>
                </a:cubicBezTo>
                <a:cubicBezTo>
                  <a:pt x="14621" y="9216"/>
                  <a:pt x="14895" y="9551"/>
                  <a:pt x="14925" y="9976"/>
                </a:cubicBezTo>
                <a:lnTo>
                  <a:pt x="14925" y="10189"/>
                </a:lnTo>
                <a:cubicBezTo>
                  <a:pt x="14925" y="10310"/>
                  <a:pt x="14895" y="10493"/>
                  <a:pt x="14834" y="10584"/>
                </a:cubicBezTo>
                <a:cubicBezTo>
                  <a:pt x="14636" y="11024"/>
                  <a:pt x="14199" y="11273"/>
                  <a:pt x="13753" y="11273"/>
                </a:cubicBezTo>
                <a:cubicBezTo>
                  <a:pt x="13583" y="11273"/>
                  <a:pt x="13413" y="11237"/>
                  <a:pt x="13253" y="11161"/>
                </a:cubicBezTo>
                <a:cubicBezTo>
                  <a:pt x="13010" y="11040"/>
                  <a:pt x="12767" y="10827"/>
                  <a:pt x="12645" y="10554"/>
                </a:cubicBezTo>
                <a:cubicBezTo>
                  <a:pt x="12645" y="10523"/>
                  <a:pt x="12706" y="10493"/>
                  <a:pt x="12706" y="10432"/>
                </a:cubicBezTo>
                <a:cubicBezTo>
                  <a:pt x="12645" y="10432"/>
                  <a:pt x="12706" y="10402"/>
                  <a:pt x="12706" y="10371"/>
                </a:cubicBezTo>
                <a:cubicBezTo>
                  <a:pt x="12706" y="10280"/>
                  <a:pt x="12736" y="10219"/>
                  <a:pt x="12736" y="10128"/>
                </a:cubicBezTo>
                <a:lnTo>
                  <a:pt x="12736" y="10098"/>
                </a:lnTo>
                <a:lnTo>
                  <a:pt x="12736" y="9794"/>
                </a:lnTo>
                <a:lnTo>
                  <a:pt x="12736" y="9702"/>
                </a:lnTo>
                <a:cubicBezTo>
                  <a:pt x="12736" y="9672"/>
                  <a:pt x="12736" y="9611"/>
                  <a:pt x="12706" y="9551"/>
                </a:cubicBezTo>
                <a:cubicBezTo>
                  <a:pt x="12928" y="9173"/>
                  <a:pt x="13328" y="8926"/>
                  <a:pt x="13764" y="8926"/>
                </a:cubicBezTo>
                <a:close/>
                <a:moveTo>
                  <a:pt x="16741" y="8855"/>
                </a:moveTo>
                <a:cubicBezTo>
                  <a:pt x="16919" y="8855"/>
                  <a:pt x="17098" y="8894"/>
                  <a:pt x="17265" y="8973"/>
                </a:cubicBezTo>
                <a:cubicBezTo>
                  <a:pt x="17600" y="9125"/>
                  <a:pt x="17813" y="9429"/>
                  <a:pt x="17904" y="9763"/>
                </a:cubicBezTo>
                <a:cubicBezTo>
                  <a:pt x="17904" y="9794"/>
                  <a:pt x="17873" y="9824"/>
                  <a:pt x="17873" y="9885"/>
                </a:cubicBezTo>
                <a:cubicBezTo>
                  <a:pt x="17813" y="9946"/>
                  <a:pt x="17813" y="9946"/>
                  <a:pt x="17813" y="9976"/>
                </a:cubicBezTo>
                <a:cubicBezTo>
                  <a:pt x="17813" y="10067"/>
                  <a:pt x="17782" y="10128"/>
                  <a:pt x="17782" y="10219"/>
                </a:cubicBezTo>
                <a:lnTo>
                  <a:pt x="17782" y="10250"/>
                </a:lnTo>
                <a:lnTo>
                  <a:pt x="17782" y="10432"/>
                </a:lnTo>
                <a:lnTo>
                  <a:pt x="17782" y="10523"/>
                </a:lnTo>
                <a:lnTo>
                  <a:pt x="17782" y="10645"/>
                </a:lnTo>
                <a:cubicBezTo>
                  <a:pt x="17600" y="11009"/>
                  <a:pt x="17205" y="11253"/>
                  <a:pt x="16810" y="11283"/>
                </a:cubicBezTo>
                <a:cubicBezTo>
                  <a:pt x="16749" y="11253"/>
                  <a:pt x="16718" y="11253"/>
                  <a:pt x="16688" y="11192"/>
                </a:cubicBezTo>
                <a:lnTo>
                  <a:pt x="16597" y="11131"/>
                </a:lnTo>
                <a:cubicBezTo>
                  <a:pt x="16536" y="11040"/>
                  <a:pt x="16414" y="11009"/>
                  <a:pt x="16354" y="10979"/>
                </a:cubicBezTo>
                <a:cubicBezTo>
                  <a:pt x="16262" y="10949"/>
                  <a:pt x="16141" y="10888"/>
                  <a:pt x="16050" y="10858"/>
                </a:cubicBezTo>
                <a:cubicBezTo>
                  <a:pt x="15989" y="10858"/>
                  <a:pt x="15958" y="10858"/>
                  <a:pt x="15958" y="10827"/>
                </a:cubicBezTo>
                <a:cubicBezTo>
                  <a:pt x="15928" y="10827"/>
                  <a:pt x="15898" y="10797"/>
                  <a:pt x="15837" y="10797"/>
                </a:cubicBezTo>
                <a:cubicBezTo>
                  <a:pt x="15685" y="10584"/>
                  <a:pt x="15624" y="10371"/>
                  <a:pt x="15594" y="10128"/>
                </a:cubicBezTo>
                <a:lnTo>
                  <a:pt x="15594" y="9976"/>
                </a:lnTo>
                <a:cubicBezTo>
                  <a:pt x="15594" y="9824"/>
                  <a:pt x="15624" y="9672"/>
                  <a:pt x="15685" y="9520"/>
                </a:cubicBezTo>
                <a:cubicBezTo>
                  <a:pt x="15879" y="9088"/>
                  <a:pt x="16304" y="8855"/>
                  <a:pt x="16741" y="8855"/>
                </a:cubicBezTo>
                <a:close/>
                <a:moveTo>
                  <a:pt x="19672" y="9231"/>
                </a:moveTo>
                <a:cubicBezTo>
                  <a:pt x="19835" y="9231"/>
                  <a:pt x="20000" y="9265"/>
                  <a:pt x="20153" y="9338"/>
                </a:cubicBezTo>
                <a:cubicBezTo>
                  <a:pt x="20700" y="9611"/>
                  <a:pt x="20943" y="10341"/>
                  <a:pt x="20670" y="10888"/>
                </a:cubicBezTo>
                <a:cubicBezTo>
                  <a:pt x="20472" y="11328"/>
                  <a:pt x="20050" y="11577"/>
                  <a:pt x="19614" y="11577"/>
                </a:cubicBezTo>
                <a:cubicBezTo>
                  <a:pt x="19448" y="11577"/>
                  <a:pt x="19279" y="11541"/>
                  <a:pt x="19120" y="11465"/>
                </a:cubicBezTo>
                <a:cubicBezTo>
                  <a:pt x="18785" y="11313"/>
                  <a:pt x="18512" y="11009"/>
                  <a:pt x="18481" y="10645"/>
                </a:cubicBezTo>
                <a:lnTo>
                  <a:pt x="18481" y="10584"/>
                </a:lnTo>
                <a:lnTo>
                  <a:pt x="18481" y="10432"/>
                </a:lnTo>
                <a:cubicBezTo>
                  <a:pt x="18481" y="10280"/>
                  <a:pt x="18512" y="10098"/>
                  <a:pt x="18572" y="9946"/>
                </a:cubicBezTo>
                <a:lnTo>
                  <a:pt x="18572" y="9915"/>
                </a:lnTo>
                <a:cubicBezTo>
                  <a:pt x="18773" y="9491"/>
                  <a:pt x="19220" y="9231"/>
                  <a:pt x="19672" y="9231"/>
                </a:cubicBezTo>
                <a:close/>
                <a:moveTo>
                  <a:pt x="15546" y="11463"/>
                </a:moveTo>
                <a:cubicBezTo>
                  <a:pt x="15572" y="11463"/>
                  <a:pt x="15598" y="11464"/>
                  <a:pt x="15624" y="11465"/>
                </a:cubicBezTo>
                <a:cubicBezTo>
                  <a:pt x="15776" y="11465"/>
                  <a:pt x="15928" y="11496"/>
                  <a:pt x="16019" y="11587"/>
                </a:cubicBezTo>
                <a:cubicBezTo>
                  <a:pt x="16171" y="11648"/>
                  <a:pt x="16293" y="11739"/>
                  <a:pt x="16384" y="11830"/>
                </a:cubicBezTo>
                <a:cubicBezTo>
                  <a:pt x="16536" y="11982"/>
                  <a:pt x="16597" y="12195"/>
                  <a:pt x="16688" y="12377"/>
                </a:cubicBezTo>
                <a:cubicBezTo>
                  <a:pt x="16688" y="12408"/>
                  <a:pt x="16658" y="12438"/>
                  <a:pt x="16658" y="12499"/>
                </a:cubicBezTo>
                <a:cubicBezTo>
                  <a:pt x="16658" y="12529"/>
                  <a:pt x="16597" y="12560"/>
                  <a:pt x="16597" y="12590"/>
                </a:cubicBezTo>
                <a:cubicBezTo>
                  <a:pt x="16566" y="12681"/>
                  <a:pt x="16566" y="12712"/>
                  <a:pt x="16566" y="12803"/>
                </a:cubicBezTo>
                <a:cubicBezTo>
                  <a:pt x="16566" y="12833"/>
                  <a:pt x="16536" y="12864"/>
                  <a:pt x="16536" y="12955"/>
                </a:cubicBezTo>
                <a:cubicBezTo>
                  <a:pt x="16536" y="13016"/>
                  <a:pt x="16506" y="13107"/>
                  <a:pt x="16506" y="13168"/>
                </a:cubicBezTo>
                <a:lnTo>
                  <a:pt x="16506" y="13289"/>
                </a:lnTo>
                <a:lnTo>
                  <a:pt x="16506" y="13441"/>
                </a:lnTo>
                <a:cubicBezTo>
                  <a:pt x="16277" y="13670"/>
                  <a:pt x="15935" y="13813"/>
                  <a:pt x="15567" y="13813"/>
                </a:cubicBezTo>
                <a:cubicBezTo>
                  <a:pt x="15396" y="13813"/>
                  <a:pt x="15220" y="13782"/>
                  <a:pt x="15047" y="13715"/>
                </a:cubicBezTo>
                <a:cubicBezTo>
                  <a:pt x="14439" y="13441"/>
                  <a:pt x="14226" y="12712"/>
                  <a:pt x="14469" y="12134"/>
                </a:cubicBezTo>
                <a:cubicBezTo>
                  <a:pt x="14642" y="11730"/>
                  <a:pt x="15062" y="11463"/>
                  <a:pt x="15546" y="11463"/>
                </a:cubicBezTo>
                <a:close/>
                <a:moveTo>
                  <a:pt x="9587" y="11591"/>
                </a:moveTo>
                <a:cubicBezTo>
                  <a:pt x="9760" y="11591"/>
                  <a:pt x="9934" y="11630"/>
                  <a:pt x="10092" y="11709"/>
                </a:cubicBezTo>
                <a:cubicBezTo>
                  <a:pt x="10366" y="11800"/>
                  <a:pt x="10548" y="12043"/>
                  <a:pt x="10670" y="12316"/>
                </a:cubicBezTo>
                <a:cubicBezTo>
                  <a:pt x="10670" y="12347"/>
                  <a:pt x="10639" y="12377"/>
                  <a:pt x="10639" y="12408"/>
                </a:cubicBezTo>
                <a:cubicBezTo>
                  <a:pt x="10639" y="12468"/>
                  <a:pt x="10639" y="12499"/>
                  <a:pt x="10609" y="12499"/>
                </a:cubicBezTo>
                <a:cubicBezTo>
                  <a:pt x="10609" y="12620"/>
                  <a:pt x="10578" y="12681"/>
                  <a:pt x="10578" y="12803"/>
                </a:cubicBezTo>
                <a:lnTo>
                  <a:pt x="10578" y="12833"/>
                </a:lnTo>
                <a:lnTo>
                  <a:pt x="10578" y="13107"/>
                </a:lnTo>
                <a:lnTo>
                  <a:pt x="10578" y="13228"/>
                </a:lnTo>
                <a:cubicBezTo>
                  <a:pt x="10578" y="13259"/>
                  <a:pt x="10578" y="13289"/>
                  <a:pt x="10609" y="13320"/>
                </a:cubicBezTo>
                <a:cubicBezTo>
                  <a:pt x="10389" y="13736"/>
                  <a:pt x="9996" y="13979"/>
                  <a:pt x="9565" y="13979"/>
                </a:cubicBezTo>
                <a:cubicBezTo>
                  <a:pt x="9399" y="13979"/>
                  <a:pt x="9228" y="13943"/>
                  <a:pt x="9059" y="13867"/>
                </a:cubicBezTo>
                <a:cubicBezTo>
                  <a:pt x="8511" y="13563"/>
                  <a:pt x="8238" y="12864"/>
                  <a:pt x="8542" y="12256"/>
                </a:cubicBezTo>
                <a:cubicBezTo>
                  <a:pt x="8736" y="11824"/>
                  <a:pt x="9161" y="11591"/>
                  <a:pt x="9587" y="11591"/>
                </a:cubicBezTo>
                <a:close/>
                <a:moveTo>
                  <a:pt x="12397" y="11701"/>
                </a:moveTo>
                <a:cubicBezTo>
                  <a:pt x="12564" y="11701"/>
                  <a:pt x="12732" y="11734"/>
                  <a:pt x="12888" y="11800"/>
                </a:cubicBezTo>
                <a:cubicBezTo>
                  <a:pt x="13557" y="12104"/>
                  <a:pt x="13800" y="12985"/>
                  <a:pt x="13314" y="13624"/>
                </a:cubicBezTo>
                <a:cubicBezTo>
                  <a:pt x="13223" y="13775"/>
                  <a:pt x="13010" y="13927"/>
                  <a:pt x="12767" y="14019"/>
                </a:cubicBezTo>
                <a:cubicBezTo>
                  <a:pt x="12676" y="14039"/>
                  <a:pt x="12581" y="14049"/>
                  <a:pt x="12487" y="14049"/>
                </a:cubicBezTo>
                <a:cubicBezTo>
                  <a:pt x="12297" y="14049"/>
                  <a:pt x="12108" y="14009"/>
                  <a:pt x="11946" y="13927"/>
                </a:cubicBezTo>
                <a:cubicBezTo>
                  <a:pt x="11612" y="13775"/>
                  <a:pt x="11399" y="13563"/>
                  <a:pt x="11277" y="13228"/>
                </a:cubicBezTo>
                <a:cubicBezTo>
                  <a:pt x="11217" y="12955"/>
                  <a:pt x="11217" y="12681"/>
                  <a:pt x="11338" y="12408"/>
                </a:cubicBezTo>
                <a:lnTo>
                  <a:pt x="11338" y="12377"/>
                </a:lnTo>
                <a:cubicBezTo>
                  <a:pt x="11515" y="11934"/>
                  <a:pt x="11951" y="11701"/>
                  <a:pt x="12397" y="11701"/>
                </a:cubicBezTo>
                <a:close/>
                <a:moveTo>
                  <a:pt x="21462" y="11736"/>
                </a:moveTo>
                <a:cubicBezTo>
                  <a:pt x="21618" y="11736"/>
                  <a:pt x="21773" y="11767"/>
                  <a:pt x="21916" y="11830"/>
                </a:cubicBezTo>
                <a:cubicBezTo>
                  <a:pt x="22494" y="12104"/>
                  <a:pt x="22767" y="12833"/>
                  <a:pt x="22494" y="13411"/>
                </a:cubicBezTo>
                <a:cubicBezTo>
                  <a:pt x="22294" y="13854"/>
                  <a:pt x="21869" y="14087"/>
                  <a:pt x="21430" y="14087"/>
                </a:cubicBezTo>
                <a:cubicBezTo>
                  <a:pt x="21266" y="14087"/>
                  <a:pt x="21100" y="14054"/>
                  <a:pt x="20943" y="13988"/>
                </a:cubicBezTo>
                <a:cubicBezTo>
                  <a:pt x="20335" y="13715"/>
                  <a:pt x="20092" y="12985"/>
                  <a:pt x="20366" y="12408"/>
                </a:cubicBezTo>
                <a:cubicBezTo>
                  <a:pt x="20568" y="11981"/>
                  <a:pt x="21020" y="11736"/>
                  <a:pt x="21462" y="11736"/>
                </a:cubicBezTo>
                <a:close/>
                <a:moveTo>
                  <a:pt x="16718" y="14049"/>
                </a:moveTo>
                <a:cubicBezTo>
                  <a:pt x="16718" y="14049"/>
                  <a:pt x="16718" y="14079"/>
                  <a:pt x="16749" y="14079"/>
                </a:cubicBezTo>
                <a:cubicBezTo>
                  <a:pt x="16718" y="14079"/>
                  <a:pt x="16688" y="14079"/>
                  <a:pt x="16627" y="14140"/>
                </a:cubicBezTo>
                <a:cubicBezTo>
                  <a:pt x="16658" y="14079"/>
                  <a:pt x="16688" y="14079"/>
                  <a:pt x="16718" y="14049"/>
                </a:cubicBezTo>
                <a:close/>
                <a:moveTo>
                  <a:pt x="18333" y="11989"/>
                </a:moveTo>
                <a:cubicBezTo>
                  <a:pt x="18495" y="11989"/>
                  <a:pt x="18659" y="12025"/>
                  <a:pt x="18816" y="12104"/>
                </a:cubicBezTo>
                <a:cubicBezTo>
                  <a:pt x="19424" y="12377"/>
                  <a:pt x="19697" y="13076"/>
                  <a:pt x="19424" y="13654"/>
                </a:cubicBezTo>
                <a:cubicBezTo>
                  <a:pt x="19228" y="14109"/>
                  <a:pt x="18801" y="14348"/>
                  <a:pt x="18373" y="14348"/>
                </a:cubicBezTo>
                <a:cubicBezTo>
                  <a:pt x="18202" y="14348"/>
                  <a:pt x="18030" y="14310"/>
                  <a:pt x="17873" y="14231"/>
                </a:cubicBezTo>
                <a:cubicBezTo>
                  <a:pt x="17509" y="14079"/>
                  <a:pt x="17265" y="13745"/>
                  <a:pt x="17174" y="13411"/>
                </a:cubicBezTo>
                <a:lnTo>
                  <a:pt x="17174" y="13350"/>
                </a:lnTo>
                <a:cubicBezTo>
                  <a:pt x="17144" y="13168"/>
                  <a:pt x="17174" y="12955"/>
                  <a:pt x="17235" y="12742"/>
                </a:cubicBezTo>
                <a:cubicBezTo>
                  <a:pt x="17296" y="12681"/>
                  <a:pt x="17296" y="12651"/>
                  <a:pt x="17326" y="12560"/>
                </a:cubicBezTo>
                <a:cubicBezTo>
                  <a:pt x="17543" y="12213"/>
                  <a:pt x="17930" y="11989"/>
                  <a:pt x="18333" y="11989"/>
                </a:cubicBezTo>
                <a:close/>
                <a:moveTo>
                  <a:pt x="15989" y="14414"/>
                </a:moveTo>
                <a:cubicBezTo>
                  <a:pt x="15928" y="14505"/>
                  <a:pt x="15837" y="14535"/>
                  <a:pt x="15776" y="14627"/>
                </a:cubicBezTo>
                <a:cubicBezTo>
                  <a:pt x="15746" y="14596"/>
                  <a:pt x="15746" y="14505"/>
                  <a:pt x="15685" y="14475"/>
                </a:cubicBezTo>
                <a:cubicBezTo>
                  <a:pt x="15806" y="14475"/>
                  <a:pt x="15898" y="14414"/>
                  <a:pt x="15989" y="14414"/>
                </a:cubicBezTo>
                <a:close/>
                <a:moveTo>
                  <a:pt x="14060" y="14093"/>
                </a:moveTo>
                <a:cubicBezTo>
                  <a:pt x="14222" y="14093"/>
                  <a:pt x="14398" y="14120"/>
                  <a:pt x="14560" y="14201"/>
                </a:cubicBezTo>
                <a:cubicBezTo>
                  <a:pt x="15168" y="14475"/>
                  <a:pt x="15381" y="15174"/>
                  <a:pt x="15107" y="15751"/>
                </a:cubicBezTo>
                <a:cubicBezTo>
                  <a:pt x="14932" y="16189"/>
                  <a:pt x="14505" y="16454"/>
                  <a:pt x="14052" y="16454"/>
                </a:cubicBezTo>
                <a:cubicBezTo>
                  <a:pt x="13876" y="16454"/>
                  <a:pt x="13697" y="16414"/>
                  <a:pt x="13527" y="16329"/>
                </a:cubicBezTo>
                <a:cubicBezTo>
                  <a:pt x="12919" y="16055"/>
                  <a:pt x="12706" y="15326"/>
                  <a:pt x="12949" y="14779"/>
                </a:cubicBezTo>
                <a:cubicBezTo>
                  <a:pt x="12980" y="14687"/>
                  <a:pt x="13040" y="14657"/>
                  <a:pt x="13071" y="14627"/>
                </a:cubicBezTo>
                <a:cubicBezTo>
                  <a:pt x="13101" y="14627"/>
                  <a:pt x="13132" y="14566"/>
                  <a:pt x="13192" y="14566"/>
                </a:cubicBezTo>
                <a:cubicBezTo>
                  <a:pt x="13223" y="14566"/>
                  <a:pt x="13223" y="14535"/>
                  <a:pt x="13253" y="14535"/>
                </a:cubicBezTo>
                <a:lnTo>
                  <a:pt x="13496" y="14414"/>
                </a:lnTo>
                <a:cubicBezTo>
                  <a:pt x="13557" y="14383"/>
                  <a:pt x="13648" y="14323"/>
                  <a:pt x="13679" y="14262"/>
                </a:cubicBezTo>
                <a:cubicBezTo>
                  <a:pt x="13709" y="14262"/>
                  <a:pt x="13709" y="14231"/>
                  <a:pt x="13740" y="14201"/>
                </a:cubicBezTo>
                <a:lnTo>
                  <a:pt x="13831" y="14110"/>
                </a:lnTo>
                <a:cubicBezTo>
                  <a:pt x="13902" y="14100"/>
                  <a:pt x="13979" y="14093"/>
                  <a:pt x="14060" y="14093"/>
                </a:cubicBezTo>
                <a:close/>
                <a:moveTo>
                  <a:pt x="10916" y="14358"/>
                </a:moveTo>
                <a:cubicBezTo>
                  <a:pt x="11089" y="14358"/>
                  <a:pt x="11264" y="14396"/>
                  <a:pt x="11429" y="14475"/>
                </a:cubicBezTo>
                <a:cubicBezTo>
                  <a:pt x="12007" y="14748"/>
                  <a:pt x="12281" y="15447"/>
                  <a:pt x="12007" y="16025"/>
                </a:cubicBezTo>
                <a:cubicBezTo>
                  <a:pt x="11851" y="16449"/>
                  <a:pt x="11416" y="16709"/>
                  <a:pt x="10955" y="16709"/>
                </a:cubicBezTo>
                <a:cubicBezTo>
                  <a:pt x="10788" y="16709"/>
                  <a:pt x="10618" y="16675"/>
                  <a:pt x="10457" y="16602"/>
                </a:cubicBezTo>
                <a:cubicBezTo>
                  <a:pt x="9849" y="16329"/>
                  <a:pt x="9606" y="15599"/>
                  <a:pt x="9879" y="15052"/>
                </a:cubicBezTo>
                <a:cubicBezTo>
                  <a:pt x="10075" y="14597"/>
                  <a:pt x="10486" y="14358"/>
                  <a:pt x="10916" y="14358"/>
                </a:cubicBezTo>
                <a:close/>
                <a:moveTo>
                  <a:pt x="23063" y="14393"/>
                </a:moveTo>
                <a:cubicBezTo>
                  <a:pt x="23229" y="14393"/>
                  <a:pt x="23398" y="14430"/>
                  <a:pt x="23557" y="14505"/>
                </a:cubicBezTo>
                <a:cubicBezTo>
                  <a:pt x="24135" y="14809"/>
                  <a:pt x="24408" y="15538"/>
                  <a:pt x="24135" y="16116"/>
                </a:cubicBezTo>
                <a:cubicBezTo>
                  <a:pt x="23940" y="16548"/>
                  <a:pt x="23515" y="16781"/>
                  <a:pt x="23089" y="16781"/>
                </a:cubicBezTo>
                <a:cubicBezTo>
                  <a:pt x="22916" y="16781"/>
                  <a:pt x="22743" y="16742"/>
                  <a:pt x="22585" y="16663"/>
                </a:cubicBezTo>
                <a:cubicBezTo>
                  <a:pt x="22281" y="16511"/>
                  <a:pt x="22038" y="16268"/>
                  <a:pt x="21916" y="15964"/>
                </a:cubicBezTo>
                <a:cubicBezTo>
                  <a:pt x="21855" y="15721"/>
                  <a:pt x="21855" y="15508"/>
                  <a:pt x="21916" y="15265"/>
                </a:cubicBezTo>
                <a:cubicBezTo>
                  <a:pt x="21916" y="15204"/>
                  <a:pt x="21977" y="15143"/>
                  <a:pt x="22007" y="15082"/>
                </a:cubicBezTo>
                <a:cubicBezTo>
                  <a:pt x="22205" y="14642"/>
                  <a:pt x="22626" y="14393"/>
                  <a:pt x="23063" y="14393"/>
                </a:cubicBezTo>
                <a:close/>
                <a:moveTo>
                  <a:pt x="20116" y="14509"/>
                </a:moveTo>
                <a:cubicBezTo>
                  <a:pt x="20293" y="14509"/>
                  <a:pt x="20472" y="14547"/>
                  <a:pt x="20639" y="14627"/>
                </a:cubicBezTo>
                <a:cubicBezTo>
                  <a:pt x="20913" y="14748"/>
                  <a:pt x="21126" y="14961"/>
                  <a:pt x="21247" y="15265"/>
                </a:cubicBezTo>
                <a:lnTo>
                  <a:pt x="21247" y="15386"/>
                </a:lnTo>
                <a:lnTo>
                  <a:pt x="21247" y="15447"/>
                </a:lnTo>
                <a:lnTo>
                  <a:pt x="21247" y="15690"/>
                </a:lnTo>
                <a:cubicBezTo>
                  <a:pt x="21247" y="15751"/>
                  <a:pt x="21247" y="15842"/>
                  <a:pt x="21278" y="15903"/>
                </a:cubicBezTo>
                <a:lnTo>
                  <a:pt x="21278" y="15994"/>
                </a:lnTo>
                <a:cubicBezTo>
                  <a:pt x="21278" y="16025"/>
                  <a:pt x="21278" y="16055"/>
                  <a:pt x="21308" y="16116"/>
                </a:cubicBezTo>
                <a:cubicBezTo>
                  <a:pt x="21308" y="16146"/>
                  <a:pt x="21278" y="16177"/>
                  <a:pt x="21278" y="16177"/>
                </a:cubicBezTo>
                <a:cubicBezTo>
                  <a:pt x="21032" y="16601"/>
                  <a:pt x="20590" y="16861"/>
                  <a:pt x="20132" y="16861"/>
                </a:cubicBezTo>
                <a:cubicBezTo>
                  <a:pt x="19966" y="16861"/>
                  <a:pt x="19798" y="16827"/>
                  <a:pt x="19636" y="16754"/>
                </a:cubicBezTo>
                <a:cubicBezTo>
                  <a:pt x="19028" y="16481"/>
                  <a:pt x="18816" y="15751"/>
                  <a:pt x="19089" y="15174"/>
                </a:cubicBezTo>
                <a:cubicBezTo>
                  <a:pt x="19262" y="14742"/>
                  <a:pt x="19681" y="14509"/>
                  <a:pt x="20116" y="14509"/>
                </a:cubicBezTo>
                <a:close/>
                <a:moveTo>
                  <a:pt x="17066" y="14741"/>
                </a:moveTo>
                <a:cubicBezTo>
                  <a:pt x="17228" y="14741"/>
                  <a:pt x="17390" y="14773"/>
                  <a:pt x="17539" y="14839"/>
                </a:cubicBezTo>
                <a:cubicBezTo>
                  <a:pt x="18147" y="15113"/>
                  <a:pt x="18390" y="15842"/>
                  <a:pt x="18117" y="16420"/>
                </a:cubicBezTo>
                <a:cubicBezTo>
                  <a:pt x="17944" y="16850"/>
                  <a:pt x="17544" y="17098"/>
                  <a:pt x="17109" y="17098"/>
                </a:cubicBezTo>
                <a:cubicBezTo>
                  <a:pt x="16929" y="17098"/>
                  <a:pt x="16744" y="17056"/>
                  <a:pt x="16566" y="16967"/>
                </a:cubicBezTo>
                <a:cubicBezTo>
                  <a:pt x="15958" y="16724"/>
                  <a:pt x="15746" y="15994"/>
                  <a:pt x="15989" y="15417"/>
                </a:cubicBezTo>
                <a:cubicBezTo>
                  <a:pt x="16188" y="14974"/>
                  <a:pt x="16629" y="14741"/>
                  <a:pt x="17066" y="14741"/>
                </a:cubicBezTo>
                <a:close/>
                <a:moveTo>
                  <a:pt x="10235" y="0"/>
                </a:moveTo>
                <a:cubicBezTo>
                  <a:pt x="10118" y="0"/>
                  <a:pt x="9998" y="79"/>
                  <a:pt x="9910" y="189"/>
                </a:cubicBezTo>
                <a:cubicBezTo>
                  <a:pt x="9363" y="1404"/>
                  <a:pt x="9363" y="2620"/>
                  <a:pt x="9515" y="3867"/>
                </a:cubicBezTo>
                <a:cubicBezTo>
                  <a:pt x="9423" y="3836"/>
                  <a:pt x="9363" y="3745"/>
                  <a:pt x="9271" y="3715"/>
                </a:cubicBezTo>
                <a:cubicBezTo>
                  <a:pt x="9207" y="3671"/>
                  <a:pt x="9135" y="3651"/>
                  <a:pt x="9064" y="3651"/>
                </a:cubicBezTo>
                <a:cubicBezTo>
                  <a:pt x="8936" y="3651"/>
                  <a:pt x="8814" y="3718"/>
                  <a:pt x="8755" y="3836"/>
                </a:cubicBezTo>
                <a:cubicBezTo>
                  <a:pt x="8451" y="4474"/>
                  <a:pt x="8329" y="5113"/>
                  <a:pt x="8329" y="5781"/>
                </a:cubicBezTo>
                <a:cubicBezTo>
                  <a:pt x="8177" y="5508"/>
                  <a:pt x="8056" y="5204"/>
                  <a:pt x="7934" y="4900"/>
                </a:cubicBezTo>
                <a:cubicBezTo>
                  <a:pt x="7934" y="4900"/>
                  <a:pt x="7934" y="4870"/>
                  <a:pt x="7904" y="4870"/>
                </a:cubicBezTo>
                <a:cubicBezTo>
                  <a:pt x="7843" y="4626"/>
                  <a:pt x="7752" y="4353"/>
                  <a:pt x="7691" y="4049"/>
                </a:cubicBezTo>
                <a:cubicBezTo>
                  <a:pt x="7644" y="3909"/>
                  <a:pt x="7526" y="3805"/>
                  <a:pt x="7392" y="3805"/>
                </a:cubicBezTo>
                <a:cubicBezTo>
                  <a:pt x="7351" y="3805"/>
                  <a:pt x="7308" y="3815"/>
                  <a:pt x="7265" y="3836"/>
                </a:cubicBezTo>
                <a:cubicBezTo>
                  <a:pt x="7083" y="3867"/>
                  <a:pt x="6961" y="4049"/>
                  <a:pt x="7022" y="4262"/>
                </a:cubicBezTo>
                <a:cubicBezTo>
                  <a:pt x="7083" y="4322"/>
                  <a:pt x="7083" y="4444"/>
                  <a:pt x="7113" y="4505"/>
                </a:cubicBezTo>
                <a:cubicBezTo>
                  <a:pt x="6660" y="4403"/>
                  <a:pt x="6200" y="4356"/>
                  <a:pt x="5736" y="4356"/>
                </a:cubicBezTo>
                <a:cubicBezTo>
                  <a:pt x="5236" y="4356"/>
                  <a:pt x="4731" y="4410"/>
                  <a:pt x="4226" y="4505"/>
                </a:cubicBezTo>
                <a:cubicBezTo>
                  <a:pt x="4043" y="4535"/>
                  <a:pt x="3922" y="4657"/>
                  <a:pt x="3922" y="4900"/>
                </a:cubicBezTo>
                <a:cubicBezTo>
                  <a:pt x="3952" y="5356"/>
                  <a:pt x="4074" y="5721"/>
                  <a:pt x="4256" y="6116"/>
                </a:cubicBezTo>
                <a:cubicBezTo>
                  <a:pt x="2858" y="6177"/>
                  <a:pt x="1368" y="6177"/>
                  <a:pt x="183" y="7028"/>
                </a:cubicBezTo>
                <a:cubicBezTo>
                  <a:pt x="31" y="7088"/>
                  <a:pt x="1" y="7362"/>
                  <a:pt x="122" y="7484"/>
                </a:cubicBezTo>
                <a:cubicBezTo>
                  <a:pt x="1490" y="9003"/>
                  <a:pt x="3496" y="9915"/>
                  <a:pt x="5502" y="10067"/>
                </a:cubicBezTo>
                <a:cubicBezTo>
                  <a:pt x="5320" y="10310"/>
                  <a:pt x="5168" y="10614"/>
                  <a:pt x="5016" y="10949"/>
                </a:cubicBezTo>
                <a:cubicBezTo>
                  <a:pt x="4894" y="11131"/>
                  <a:pt x="5046" y="11344"/>
                  <a:pt x="5290" y="11374"/>
                </a:cubicBezTo>
                <a:cubicBezTo>
                  <a:pt x="5493" y="11419"/>
                  <a:pt x="5714" y="11440"/>
                  <a:pt x="5947" y="11440"/>
                </a:cubicBezTo>
                <a:cubicBezTo>
                  <a:pt x="6964" y="11440"/>
                  <a:pt x="8193" y="11037"/>
                  <a:pt x="9059" y="10493"/>
                </a:cubicBezTo>
                <a:cubicBezTo>
                  <a:pt x="9089" y="10675"/>
                  <a:pt x="9150" y="10858"/>
                  <a:pt x="9241" y="11009"/>
                </a:cubicBezTo>
                <a:cubicBezTo>
                  <a:pt x="8663" y="11131"/>
                  <a:pt x="8147" y="11465"/>
                  <a:pt x="7873" y="12043"/>
                </a:cubicBezTo>
                <a:cubicBezTo>
                  <a:pt x="7448" y="12955"/>
                  <a:pt x="7843" y="14049"/>
                  <a:pt x="8785" y="14475"/>
                </a:cubicBezTo>
                <a:cubicBezTo>
                  <a:pt x="8967" y="14535"/>
                  <a:pt x="9119" y="14566"/>
                  <a:pt x="9302" y="14627"/>
                </a:cubicBezTo>
                <a:cubicBezTo>
                  <a:pt x="9271" y="14657"/>
                  <a:pt x="9271" y="14718"/>
                  <a:pt x="9241" y="14779"/>
                </a:cubicBezTo>
                <a:cubicBezTo>
                  <a:pt x="8815" y="15690"/>
                  <a:pt x="9211" y="16785"/>
                  <a:pt x="10153" y="17210"/>
                </a:cubicBezTo>
                <a:cubicBezTo>
                  <a:pt x="10394" y="17318"/>
                  <a:pt x="10649" y="17369"/>
                  <a:pt x="10901" y="17369"/>
                </a:cubicBezTo>
                <a:cubicBezTo>
                  <a:pt x="11571" y="17369"/>
                  <a:pt x="12223" y="17008"/>
                  <a:pt x="12554" y="16390"/>
                </a:cubicBezTo>
                <a:cubicBezTo>
                  <a:pt x="12736" y="16633"/>
                  <a:pt x="12949" y="16815"/>
                  <a:pt x="13223" y="16937"/>
                </a:cubicBezTo>
                <a:cubicBezTo>
                  <a:pt x="13471" y="17051"/>
                  <a:pt x="13730" y="17104"/>
                  <a:pt x="13986" y="17104"/>
                </a:cubicBezTo>
                <a:cubicBezTo>
                  <a:pt x="14480" y="17104"/>
                  <a:pt x="14959" y="16902"/>
                  <a:pt x="15320" y="16541"/>
                </a:cubicBezTo>
                <a:cubicBezTo>
                  <a:pt x="15472" y="16997"/>
                  <a:pt x="15806" y="17362"/>
                  <a:pt x="16262" y="17575"/>
                </a:cubicBezTo>
                <a:cubicBezTo>
                  <a:pt x="16507" y="17693"/>
                  <a:pt x="16766" y="17748"/>
                  <a:pt x="17022" y="17748"/>
                </a:cubicBezTo>
                <a:cubicBezTo>
                  <a:pt x="17688" y="17748"/>
                  <a:pt x="18334" y="17377"/>
                  <a:pt x="18664" y="16785"/>
                </a:cubicBezTo>
                <a:cubicBezTo>
                  <a:pt x="18846" y="16997"/>
                  <a:pt x="19089" y="17210"/>
                  <a:pt x="19332" y="17301"/>
                </a:cubicBezTo>
                <a:cubicBezTo>
                  <a:pt x="19592" y="17426"/>
                  <a:pt x="19860" y="17484"/>
                  <a:pt x="20122" y="17484"/>
                </a:cubicBezTo>
                <a:cubicBezTo>
                  <a:pt x="20690" y="17484"/>
                  <a:pt x="21228" y="17212"/>
                  <a:pt x="21582" y="16754"/>
                </a:cubicBezTo>
                <a:cubicBezTo>
                  <a:pt x="21764" y="16967"/>
                  <a:pt x="21977" y="17119"/>
                  <a:pt x="22220" y="17241"/>
                </a:cubicBezTo>
                <a:cubicBezTo>
                  <a:pt x="22462" y="17353"/>
                  <a:pt x="22718" y="17406"/>
                  <a:pt x="22972" y="17406"/>
                </a:cubicBezTo>
                <a:cubicBezTo>
                  <a:pt x="23677" y="17406"/>
                  <a:pt x="24361" y="16999"/>
                  <a:pt x="24652" y="16329"/>
                </a:cubicBezTo>
                <a:cubicBezTo>
                  <a:pt x="25077" y="15417"/>
                  <a:pt x="24712" y="14323"/>
                  <a:pt x="23740" y="13897"/>
                </a:cubicBezTo>
                <a:cubicBezTo>
                  <a:pt x="23497" y="13775"/>
                  <a:pt x="23253" y="13745"/>
                  <a:pt x="22980" y="13745"/>
                </a:cubicBezTo>
                <a:cubicBezTo>
                  <a:pt x="22980" y="13715"/>
                  <a:pt x="23041" y="13715"/>
                  <a:pt x="23041" y="13654"/>
                </a:cubicBezTo>
                <a:cubicBezTo>
                  <a:pt x="23436" y="12742"/>
                  <a:pt x="23071" y="11648"/>
                  <a:pt x="22129" y="11222"/>
                </a:cubicBezTo>
                <a:cubicBezTo>
                  <a:pt x="21892" y="11143"/>
                  <a:pt x="21632" y="11064"/>
                  <a:pt x="21389" y="11064"/>
                </a:cubicBezTo>
                <a:cubicBezTo>
                  <a:pt x="21352" y="11064"/>
                  <a:pt x="21314" y="11066"/>
                  <a:pt x="21278" y="11070"/>
                </a:cubicBezTo>
                <a:cubicBezTo>
                  <a:pt x="21612" y="10158"/>
                  <a:pt x="21217" y="9155"/>
                  <a:pt x="20335" y="8760"/>
                </a:cubicBezTo>
                <a:cubicBezTo>
                  <a:pt x="20092" y="8639"/>
                  <a:pt x="19910" y="8608"/>
                  <a:pt x="19697" y="8608"/>
                </a:cubicBezTo>
                <a:lnTo>
                  <a:pt x="19910" y="8274"/>
                </a:lnTo>
                <a:cubicBezTo>
                  <a:pt x="20335" y="7362"/>
                  <a:pt x="19940" y="6268"/>
                  <a:pt x="18998" y="5842"/>
                </a:cubicBezTo>
                <a:cubicBezTo>
                  <a:pt x="18739" y="5724"/>
                  <a:pt x="18480" y="5680"/>
                  <a:pt x="18235" y="5680"/>
                </a:cubicBezTo>
                <a:cubicBezTo>
                  <a:pt x="18163" y="5680"/>
                  <a:pt x="18094" y="5683"/>
                  <a:pt x="18025" y="5690"/>
                </a:cubicBezTo>
                <a:cubicBezTo>
                  <a:pt x="18056" y="5660"/>
                  <a:pt x="18056" y="5599"/>
                  <a:pt x="18086" y="5538"/>
                </a:cubicBezTo>
                <a:cubicBezTo>
                  <a:pt x="18542" y="4566"/>
                  <a:pt x="18117" y="3441"/>
                  <a:pt x="17205" y="3046"/>
                </a:cubicBezTo>
                <a:cubicBezTo>
                  <a:pt x="16953" y="2920"/>
                  <a:pt x="16689" y="2862"/>
                  <a:pt x="16430" y="2862"/>
                </a:cubicBezTo>
                <a:cubicBezTo>
                  <a:pt x="15877" y="2862"/>
                  <a:pt x="15348" y="3128"/>
                  <a:pt x="15016" y="3563"/>
                </a:cubicBezTo>
                <a:cubicBezTo>
                  <a:pt x="14834" y="3259"/>
                  <a:pt x="14560" y="2985"/>
                  <a:pt x="14226" y="2833"/>
                </a:cubicBezTo>
                <a:cubicBezTo>
                  <a:pt x="13989" y="2754"/>
                  <a:pt x="13729" y="2675"/>
                  <a:pt x="13486" y="2675"/>
                </a:cubicBezTo>
                <a:cubicBezTo>
                  <a:pt x="13449" y="2675"/>
                  <a:pt x="13411" y="2677"/>
                  <a:pt x="13375" y="2681"/>
                </a:cubicBezTo>
                <a:cubicBezTo>
                  <a:pt x="13162" y="1435"/>
                  <a:pt x="11429" y="462"/>
                  <a:pt x="10366" y="37"/>
                </a:cubicBezTo>
                <a:cubicBezTo>
                  <a:pt x="10324" y="12"/>
                  <a:pt x="10280" y="0"/>
                  <a:pt x="10235" y="0"/>
                </a:cubicBezTo>
                <a:close/>
              </a:path>
            </a:pathLst>
          </a:cu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97" name="Google Shape;2297;p34"/>
          <p:cNvGrpSpPr/>
          <p:nvPr/>
        </p:nvGrpSpPr>
        <p:grpSpPr>
          <a:xfrm>
            <a:off x="8327225" y="4731975"/>
            <a:ext cx="622375" cy="570700"/>
            <a:chOff x="3015525" y="1431175"/>
            <a:chExt cx="622375" cy="570700"/>
          </a:xfrm>
        </p:grpSpPr>
        <p:sp>
          <p:nvSpPr>
            <p:cNvPr id="2298" name="Google Shape;2298;p34"/>
            <p:cNvSpPr/>
            <p:nvPr/>
          </p:nvSpPr>
          <p:spPr>
            <a:xfrm>
              <a:off x="3015525" y="1431175"/>
              <a:ext cx="622375" cy="570700"/>
            </a:xfrm>
            <a:custGeom>
              <a:rect b="b" l="l" r="r" t="t"/>
              <a:pathLst>
                <a:path extrusionOk="0" h="22828" w="24895">
                  <a:moveTo>
                    <a:pt x="13374" y="669"/>
                  </a:moveTo>
                  <a:cubicBezTo>
                    <a:pt x="16140" y="669"/>
                    <a:pt x="18785" y="2097"/>
                    <a:pt x="20761" y="4590"/>
                  </a:cubicBezTo>
                  <a:cubicBezTo>
                    <a:pt x="23131" y="7660"/>
                    <a:pt x="24195" y="12037"/>
                    <a:pt x="23344" y="15411"/>
                  </a:cubicBezTo>
                  <a:cubicBezTo>
                    <a:pt x="22280" y="19636"/>
                    <a:pt x="18511" y="22128"/>
                    <a:pt x="13314" y="22128"/>
                  </a:cubicBezTo>
                  <a:cubicBezTo>
                    <a:pt x="11794" y="22128"/>
                    <a:pt x="10183" y="21915"/>
                    <a:pt x="8633" y="21490"/>
                  </a:cubicBezTo>
                  <a:cubicBezTo>
                    <a:pt x="5624" y="20669"/>
                    <a:pt x="3192" y="18450"/>
                    <a:pt x="1946" y="15411"/>
                  </a:cubicBezTo>
                  <a:cubicBezTo>
                    <a:pt x="699" y="12462"/>
                    <a:pt x="791" y="9149"/>
                    <a:pt x="2250" y="6596"/>
                  </a:cubicBezTo>
                  <a:cubicBezTo>
                    <a:pt x="4134" y="3192"/>
                    <a:pt x="5927" y="942"/>
                    <a:pt x="13070" y="669"/>
                  </a:cubicBezTo>
                  <a:close/>
                  <a:moveTo>
                    <a:pt x="13070" y="0"/>
                  </a:moveTo>
                  <a:cubicBezTo>
                    <a:pt x="5624" y="274"/>
                    <a:pt x="3648" y="2766"/>
                    <a:pt x="1672" y="6261"/>
                  </a:cubicBezTo>
                  <a:cubicBezTo>
                    <a:pt x="152" y="8997"/>
                    <a:pt x="0" y="12523"/>
                    <a:pt x="1338" y="15684"/>
                  </a:cubicBezTo>
                  <a:cubicBezTo>
                    <a:pt x="2706" y="18906"/>
                    <a:pt x="5289" y="21277"/>
                    <a:pt x="8481" y="22158"/>
                  </a:cubicBezTo>
                  <a:cubicBezTo>
                    <a:pt x="10122" y="22614"/>
                    <a:pt x="11733" y="22827"/>
                    <a:pt x="13344" y="22827"/>
                  </a:cubicBezTo>
                  <a:cubicBezTo>
                    <a:pt x="18876" y="22827"/>
                    <a:pt x="22888" y="20122"/>
                    <a:pt x="24013" y="15623"/>
                  </a:cubicBezTo>
                  <a:cubicBezTo>
                    <a:pt x="24894" y="11976"/>
                    <a:pt x="23831" y="7477"/>
                    <a:pt x="21277" y="4164"/>
                  </a:cubicBezTo>
                  <a:cubicBezTo>
                    <a:pt x="19180" y="1489"/>
                    <a:pt x="16384" y="0"/>
                    <a:pt x="13374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9" name="Google Shape;2299;p34"/>
            <p:cNvSpPr/>
            <p:nvPr/>
          </p:nvSpPr>
          <p:spPr>
            <a:xfrm>
              <a:off x="3074800" y="1503350"/>
              <a:ext cx="493950" cy="438475"/>
            </a:xfrm>
            <a:custGeom>
              <a:rect b="b" l="l" r="r" t="t"/>
              <a:pathLst>
                <a:path extrusionOk="0" h="17539" w="19758">
                  <a:moveTo>
                    <a:pt x="9514" y="639"/>
                  </a:moveTo>
                  <a:cubicBezTo>
                    <a:pt x="10244" y="639"/>
                    <a:pt x="11003" y="730"/>
                    <a:pt x="11794" y="821"/>
                  </a:cubicBezTo>
                  <a:cubicBezTo>
                    <a:pt x="11885" y="821"/>
                    <a:pt x="11915" y="882"/>
                    <a:pt x="12006" y="882"/>
                  </a:cubicBezTo>
                  <a:cubicBezTo>
                    <a:pt x="11429" y="1976"/>
                    <a:pt x="9757" y="5016"/>
                    <a:pt x="9301" y="5745"/>
                  </a:cubicBezTo>
                  <a:cubicBezTo>
                    <a:pt x="8976" y="6287"/>
                    <a:pt x="8049" y="6767"/>
                    <a:pt x="7158" y="6767"/>
                  </a:cubicBezTo>
                  <a:cubicBezTo>
                    <a:pt x="6799" y="6767"/>
                    <a:pt x="6446" y="6689"/>
                    <a:pt x="6140" y="6505"/>
                  </a:cubicBezTo>
                  <a:cubicBezTo>
                    <a:pt x="5137" y="5897"/>
                    <a:pt x="2827" y="4469"/>
                    <a:pt x="2037" y="3952"/>
                  </a:cubicBezTo>
                  <a:cubicBezTo>
                    <a:pt x="3526" y="1855"/>
                    <a:pt x="6262" y="639"/>
                    <a:pt x="9514" y="639"/>
                  </a:cubicBezTo>
                  <a:close/>
                  <a:moveTo>
                    <a:pt x="14195" y="1794"/>
                  </a:moveTo>
                  <a:cubicBezTo>
                    <a:pt x="15289" y="2463"/>
                    <a:pt x="16292" y="3526"/>
                    <a:pt x="17083" y="4833"/>
                  </a:cubicBezTo>
                  <a:cubicBezTo>
                    <a:pt x="18116" y="6536"/>
                    <a:pt x="18694" y="8390"/>
                    <a:pt x="18633" y="10031"/>
                  </a:cubicBezTo>
                  <a:cubicBezTo>
                    <a:pt x="17326" y="9575"/>
                    <a:pt x="13222" y="8238"/>
                    <a:pt x="12219" y="7964"/>
                  </a:cubicBezTo>
                  <a:cubicBezTo>
                    <a:pt x="11763" y="7843"/>
                    <a:pt x="11459" y="7721"/>
                    <a:pt x="11399" y="7569"/>
                  </a:cubicBezTo>
                  <a:cubicBezTo>
                    <a:pt x="11307" y="7387"/>
                    <a:pt x="11307" y="7144"/>
                    <a:pt x="11459" y="6688"/>
                  </a:cubicBezTo>
                  <a:cubicBezTo>
                    <a:pt x="11703" y="5958"/>
                    <a:pt x="13374" y="3101"/>
                    <a:pt x="14195" y="1794"/>
                  </a:cubicBezTo>
                  <a:close/>
                  <a:moveTo>
                    <a:pt x="1125" y="5897"/>
                  </a:moveTo>
                  <a:lnTo>
                    <a:pt x="1125" y="5897"/>
                  </a:lnTo>
                  <a:cubicBezTo>
                    <a:pt x="2462" y="6688"/>
                    <a:pt x="4468" y="8025"/>
                    <a:pt x="5502" y="8998"/>
                  </a:cubicBezTo>
                  <a:cubicBezTo>
                    <a:pt x="6322" y="9758"/>
                    <a:pt x="6201" y="12220"/>
                    <a:pt x="6140" y="14621"/>
                  </a:cubicBezTo>
                  <a:cubicBezTo>
                    <a:pt x="6140" y="15077"/>
                    <a:pt x="6110" y="15533"/>
                    <a:pt x="6110" y="15989"/>
                  </a:cubicBezTo>
                  <a:cubicBezTo>
                    <a:pt x="4316" y="15229"/>
                    <a:pt x="2888" y="13709"/>
                    <a:pt x="1915" y="11703"/>
                  </a:cubicBezTo>
                  <a:cubicBezTo>
                    <a:pt x="1003" y="9758"/>
                    <a:pt x="730" y="7569"/>
                    <a:pt x="1125" y="5897"/>
                  </a:cubicBezTo>
                  <a:close/>
                  <a:moveTo>
                    <a:pt x="12645" y="1064"/>
                  </a:moveTo>
                  <a:cubicBezTo>
                    <a:pt x="12979" y="1186"/>
                    <a:pt x="13313" y="1277"/>
                    <a:pt x="13617" y="1490"/>
                  </a:cubicBezTo>
                  <a:cubicBezTo>
                    <a:pt x="13010" y="2463"/>
                    <a:pt x="11095" y="5654"/>
                    <a:pt x="10821" y="6536"/>
                  </a:cubicBezTo>
                  <a:cubicBezTo>
                    <a:pt x="10669" y="7022"/>
                    <a:pt x="10547" y="7508"/>
                    <a:pt x="10821" y="7934"/>
                  </a:cubicBezTo>
                  <a:cubicBezTo>
                    <a:pt x="11003" y="8268"/>
                    <a:pt x="11399" y="8511"/>
                    <a:pt x="12067" y="8663"/>
                  </a:cubicBezTo>
                  <a:cubicBezTo>
                    <a:pt x="13101" y="8906"/>
                    <a:pt x="17538" y="10365"/>
                    <a:pt x="18633" y="10761"/>
                  </a:cubicBezTo>
                  <a:cubicBezTo>
                    <a:pt x="18602" y="11125"/>
                    <a:pt x="18542" y="11460"/>
                    <a:pt x="18420" y="11824"/>
                  </a:cubicBezTo>
                  <a:cubicBezTo>
                    <a:pt x="17022" y="11429"/>
                    <a:pt x="11125" y="9879"/>
                    <a:pt x="10487" y="9758"/>
                  </a:cubicBezTo>
                  <a:cubicBezTo>
                    <a:pt x="10378" y="9743"/>
                    <a:pt x="10255" y="9734"/>
                    <a:pt x="10125" y="9734"/>
                  </a:cubicBezTo>
                  <a:cubicBezTo>
                    <a:pt x="9709" y="9734"/>
                    <a:pt x="9216" y="9829"/>
                    <a:pt x="8845" y="10153"/>
                  </a:cubicBezTo>
                  <a:cubicBezTo>
                    <a:pt x="8511" y="10396"/>
                    <a:pt x="8268" y="10791"/>
                    <a:pt x="8207" y="11277"/>
                  </a:cubicBezTo>
                  <a:cubicBezTo>
                    <a:pt x="8085" y="12159"/>
                    <a:pt x="8055" y="15502"/>
                    <a:pt x="8055" y="16627"/>
                  </a:cubicBezTo>
                  <a:cubicBezTo>
                    <a:pt x="7812" y="16597"/>
                    <a:pt x="7599" y="16566"/>
                    <a:pt x="7356" y="16475"/>
                  </a:cubicBezTo>
                  <a:cubicBezTo>
                    <a:pt x="7113" y="16414"/>
                    <a:pt x="6930" y="16323"/>
                    <a:pt x="6748" y="16262"/>
                  </a:cubicBezTo>
                  <a:cubicBezTo>
                    <a:pt x="6748" y="15715"/>
                    <a:pt x="6778" y="15198"/>
                    <a:pt x="6778" y="14651"/>
                  </a:cubicBezTo>
                  <a:cubicBezTo>
                    <a:pt x="6900" y="12007"/>
                    <a:pt x="6991" y="9454"/>
                    <a:pt x="5958" y="8511"/>
                  </a:cubicBezTo>
                  <a:cubicBezTo>
                    <a:pt x="4742" y="7417"/>
                    <a:pt x="2523" y="5958"/>
                    <a:pt x="1307" y="5229"/>
                  </a:cubicBezTo>
                  <a:cubicBezTo>
                    <a:pt x="1368" y="5077"/>
                    <a:pt x="1429" y="4985"/>
                    <a:pt x="1520" y="4864"/>
                  </a:cubicBezTo>
                  <a:cubicBezTo>
                    <a:pt x="1581" y="4742"/>
                    <a:pt x="1611" y="4621"/>
                    <a:pt x="1702" y="4530"/>
                  </a:cubicBezTo>
                  <a:cubicBezTo>
                    <a:pt x="2493" y="5016"/>
                    <a:pt x="4803" y="6444"/>
                    <a:pt x="5806" y="7052"/>
                  </a:cubicBezTo>
                  <a:cubicBezTo>
                    <a:pt x="6231" y="7326"/>
                    <a:pt x="6718" y="7448"/>
                    <a:pt x="7174" y="7448"/>
                  </a:cubicBezTo>
                  <a:cubicBezTo>
                    <a:pt x="8298" y="7448"/>
                    <a:pt x="9453" y="6809"/>
                    <a:pt x="9879" y="6110"/>
                  </a:cubicBezTo>
                  <a:cubicBezTo>
                    <a:pt x="10335" y="5350"/>
                    <a:pt x="12158" y="2007"/>
                    <a:pt x="12645" y="1064"/>
                  </a:cubicBezTo>
                  <a:close/>
                  <a:moveTo>
                    <a:pt x="10078" y="10370"/>
                  </a:moveTo>
                  <a:cubicBezTo>
                    <a:pt x="10184" y="10370"/>
                    <a:pt x="10282" y="10379"/>
                    <a:pt x="10365" y="10396"/>
                  </a:cubicBezTo>
                  <a:cubicBezTo>
                    <a:pt x="10882" y="10487"/>
                    <a:pt x="15532" y="11703"/>
                    <a:pt x="18177" y="12432"/>
                  </a:cubicBezTo>
                  <a:cubicBezTo>
                    <a:pt x="16931" y="15168"/>
                    <a:pt x="14043" y="16870"/>
                    <a:pt x="10487" y="16870"/>
                  </a:cubicBezTo>
                  <a:cubicBezTo>
                    <a:pt x="9909" y="16870"/>
                    <a:pt x="9301" y="16840"/>
                    <a:pt x="8693" y="16718"/>
                  </a:cubicBezTo>
                  <a:cubicBezTo>
                    <a:pt x="8693" y="15685"/>
                    <a:pt x="8724" y="12189"/>
                    <a:pt x="8845" y="11308"/>
                  </a:cubicBezTo>
                  <a:cubicBezTo>
                    <a:pt x="8876" y="11004"/>
                    <a:pt x="8997" y="10791"/>
                    <a:pt x="9210" y="10639"/>
                  </a:cubicBezTo>
                  <a:cubicBezTo>
                    <a:pt x="9454" y="10440"/>
                    <a:pt x="9794" y="10370"/>
                    <a:pt x="10078" y="10370"/>
                  </a:cubicBezTo>
                  <a:close/>
                  <a:moveTo>
                    <a:pt x="9575" y="1"/>
                  </a:moveTo>
                  <a:cubicBezTo>
                    <a:pt x="5563" y="1"/>
                    <a:pt x="2341" y="1703"/>
                    <a:pt x="942" y="4560"/>
                  </a:cubicBezTo>
                  <a:cubicBezTo>
                    <a:pt x="0" y="6414"/>
                    <a:pt x="183" y="9423"/>
                    <a:pt x="1368" y="12007"/>
                  </a:cubicBezTo>
                  <a:cubicBezTo>
                    <a:pt x="2584" y="14651"/>
                    <a:pt x="4651" y="16475"/>
                    <a:pt x="7204" y="17144"/>
                  </a:cubicBezTo>
                  <a:lnTo>
                    <a:pt x="8359" y="17356"/>
                  </a:lnTo>
                  <a:lnTo>
                    <a:pt x="8389" y="17356"/>
                  </a:lnTo>
                  <a:cubicBezTo>
                    <a:pt x="9119" y="17478"/>
                    <a:pt x="9788" y="17539"/>
                    <a:pt x="10517" y="17539"/>
                  </a:cubicBezTo>
                  <a:cubicBezTo>
                    <a:pt x="14529" y="17539"/>
                    <a:pt x="17721" y="15563"/>
                    <a:pt x="18937" y="12341"/>
                  </a:cubicBezTo>
                  <a:cubicBezTo>
                    <a:pt x="18937" y="12341"/>
                    <a:pt x="18937" y="12311"/>
                    <a:pt x="18997" y="12311"/>
                  </a:cubicBezTo>
                  <a:cubicBezTo>
                    <a:pt x="19028" y="12220"/>
                    <a:pt x="19058" y="12159"/>
                    <a:pt x="19058" y="12068"/>
                  </a:cubicBezTo>
                  <a:cubicBezTo>
                    <a:pt x="19757" y="10031"/>
                    <a:pt x="19241" y="7052"/>
                    <a:pt x="17721" y="4560"/>
                  </a:cubicBezTo>
                  <a:cubicBezTo>
                    <a:pt x="16779" y="3010"/>
                    <a:pt x="15593" y="1824"/>
                    <a:pt x="14317" y="1064"/>
                  </a:cubicBezTo>
                  <a:cubicBezTo>
                    <a:pt x="14286" y="1034"/>
                    <a:pt x="14286" y="1034"/>
                    <a:pt x="14225" y="1034"/>
                  </a:cubicBezTo>
                  <a:cubicBezTo>
                    <a:pt x="13465" y="608"/>
                    <a:pt x="12706" y="305"/>
                    <a:pt x="11915" y="183"/>
                  </a:cubicBezTo>
                  <a:cubicBezTo>
                    <a:pt x="11125" y="61"/>
                    <a:pt x="10335" y="1"/>
                    <a:pt x="9575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0" name="Google Shape;2300;p34"/>
            <p:cNvSpPr/>
            <p:nvPr/>
          </p:nvSpPr>
          <p:spPr>
            <a:xfrm>
              <a:off x="3320225" y="1779950"/>
              <a:ext cx="41075" cy="49100"/>
            </a:xfrm>
            <a:custGeom>
              <a:rect b="b" l="l" r="r" t="t"/>
              <a:pathLst>
                <a:path extrusionOk="0" h="1964" w="1643">
                  <a:moveTo>
                    <a:pt x="153" y="1"/>
                  </a:moveTo>
                  <a:cubicBezTo>
                    <a:pt x="153" y="1"/>
                    <a:pt x="1" y="1247"/>
                    <a:pt x="214" y="1581"/>
                  </a:cubicBezTo>
                  <a:cubicBezTo>
                    <a:pt x="343" y="1818"/>
                    <a:pt x="594" y="1963"/>
                    <a:pt x="848" y="1963"/>
                  </a:cubicBezTo>
                  <a:cubicBezTo>
                    <a:pt x="953" y="1963"/>
                    <a:pt x="1058" y="1938"/>
                    <a:pt x="1156" y="1885"/>
                  </a:cubicBezTo>
                  <a:cubicBezTo>
                    <a:pt x="1490" y="1703"/>
                    <a:pt x="1642" y="1277"/>
                    <a:pt x="1460" y="943"/>
                  </a:cubicBezTo>
                  <a:cubicBezTo>
                    <a:pt x="1308" y="548"/>
                    <a:pt x="153" y="1"/>
                    <a:pt x="153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1" name="Google Shape;2301;p34"/>
            <p:cNvSpPr/>
            <p:nvPr/>
          </p:nvSpPr>
          <p:spPr>
            <a:xfrm>
              <a:off x="3372675" y="1819475"/>
              <a:ext cx="40300" cy="52700"/>
            </a:xfrm>
            <a:custGeom>
              <a:rect b="b" l="l" r="r" t="t"/>
              <a:pathLst>
                <a:path extrusionOk="0" h="2108" w="1612">
                  <a:moveTo>
                    <a:pt x="456" y="0"/>
                  </a:moveTo>
                  <a:cubicBezTo>
                    <a:pt x="456" y="0"/>
                    <a:pt x="0" y="1186"/>
                    <a:pt x="122" y="1550"/>
                  </a:cubicBezTo>
                  <a:cubicBezTo>
                    <a:pt x="176" y="1901"/>
                    <a:pt x="516" y="2108"/>
                    <a:pt x="868" y="2108"/>
                  </a:cubicBezTo>
                  <a:cubicBezTo>
                    <a:pt x="913" y="2108"/>
                    <a:pt x="959" y="2104"/>
                    <a:pt x="1003" y="2097"/>
                  </a:cubicBezTo>
                  <a:cubicBezTo>
                    <a:pt x="1368" y="2006"/>
                    <a:pt x="1611" y="1581"/>
                    <a:pt x="1520" y="1216"/>
                  </a:cubicBezTo>
                  <a:cubicBezTo>
                    <a:pt x="1398" y="790"/>
                    <a:pt x="456" y="0"/>
                    <a:pt x="456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2" name="Google Shape;2302;p34"/>
            <p:cNvSpPr/>
            <p:nvPr/>
          </p:nvSpPr>
          <p:spPr>
            <a:xfrm>
              <a:off x="3425850" y="1814050"/>
              <a:ext cx="54000" cy="35900"/>
            </a:xfrm>
            <a:custGeom>
              <a:rect b="b" l="l" r="r" t="t"/>
              <a:pathLst>
                <a:path extrusionOk="0" h="1436" w="2160">
                  <a:moveTo>
                    <a:pt x="1407" y="1"/>
                  </a:moveTo>
                  <a:cubicBezTo>
                    <a:pt x="978" y="1"/>
                    <a:pt x="1" y="643"/>
                    <a:pt x="1" y="643"/>
                  </a:cubicBezTo>
                  <a:cubicBezTo>
                    <a:pt x="1" y="643"/>
                    <a:pt x="1004" y="1403"/>
                    <a:pt x="1369" y="1433"/>
                  </a:cubicBezTo>
                  <a:cubicBezTo>
                    <a:pt x="1387" y="1434"/>
                    <a:pt x="1405" y="1435"/>
                    <a:pt x="1423" y="1435"/>
                  </a:cubicBezTo>
                  <a:cubicBezTo>
                    <a:pt x="1794" y="1435"/>
                    <a:pt x="2100" y="1140"/>
                    <a:pt x="2129" y="734"/>
                  </a:cubicBezTo>
                  <a:cubicBezTo>
                    <a:pt x="2159" y="339"/>
                    <a:pt x="1825" y="35"/>
                    <a:pt x="1460" y="4"/>
                  </a:cubicBezTo>
                  <a:cubicBezTo>
                    <a:pt x="1444" y="2"/>
                    <a:pt x="1426" y="1"/>
                    <a:pt x="1407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3" name="Google Shape;2303;p34"/>
            <p:cNvSpPr/>
            <p:nvPr/>
          </p:nvSpPr>
          <p:spPr>
            <a:xfrm>
              <a:off x="3315675" y="1850625"/>
              <a:ext cx="37250" cy="53375"/>
            </a:xfrm>
            <a:custGeom>
              <a:rect b="b" l="l" r="r" t="t"/>
              <a:pathLst>
                <a:path extrusionOk="0" h="2135" w="1490">
                  <a:moveTo>
                    <a:pt x="730" y="0"/>
                  </a:moveTo>
                  <a:cubicBezTo>
                    <a:pt x="730" y="0"/>
                    <a:pt x="1" y="1034"/>
                    <a:pt x="31" y="1459"/>
                  </a:cubicBezTo>
                  <a:cubicBezTo>
                    <a:pt x="31" y="1797"/>
                    <a:pt x="344" y="2135"/>
                    <a:pt x="679" y="2135"/>
                  </a:cubicBezTo>
                  <a:cubicBezTo>
                    <a:pt x="706" y="2135"/>
                    <a:pt x="733" y="2133"/>
                    <a:pt x="760" y="2128"/>
                  </a:cubicBezTo>
                  <a:cubicBezTo>
                    <a:pt x="1156" y="2128"/>
                    <a:pt x="1490" y="1794"/>
                    <a:pt x="1460" y="1429"/>
                  </a:cubicBezTo>
                  <a:cubicBezTo>
                    <a:pt x="1460" y="1034"/>
                    <a:pt x="730" y="0"/>
                    <a:pt x="730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4" name="Google Shape;2304;p34"/>
            <p:cNvSpPr/>
            <p:nvPr/>
          </p:nvSpPr>
          <p:spPr>
            <a:xfrm>
              <a:off x="3417500" y="1586550"/>
              <a:ext cx="39550" cy="47525"/>
            </a:xfrm>
            <a:custGeom>
              <a:rect b="b" l="l" r="r" t="t"/>
              <a:pathLst>
                <a:path extrusionOk="0" h="1901" w="1582">
                  <a:moveTo>
                    <a:pt x="807" y="0"/>
                  </a:moveTo>
                  <a:cubicBezTo>
                    <a:pt x="582" y="0"/>
                    <a:pt x="363" y="114"/>
                    <a:pt x="213" y="320"/>
                  </a:cubicBezTo>
                  <a:cubicBezTo>
                    <a:pt x="1" y="654"/>
                    <a:pt x="1" y="1901"/>
                    <a:pt x="1" y="1901"/>
                  </a:cubicBezTo>
                  <a:cubicBezTo>
                    <a:pt x="1" y="1901"/>
                    <a:pt x="1156" y="1445"/>
                    <a:pt x="1399" y="1141"/>
                  </a:cubicBezTo>
                  <a:cubicBezTo>
                    <a:pt x="1581" y="806"/>
                    <a:pt x="1520" y="350"/>
                    <a:pt x="1216" y="138"/>
                  </a:cubicBezTo>
                  <a:cubicBezTo>
                    <a:pt x="1088" y="44"/>
                    <a:pt x="946" y="0"/>
                    <a:pt x="807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5" name="Google Shape;2305;p34"/>
            <p:cNvSpPr/>
            <p:nvPr/>
          </p:nvSpPr>
          <p:spPr>
            <a:xfrm>
              <a:off x="3300475" y="1536350"/>
              <a:ext cx="38775" cy="53650"/>
            </a:xfrm>
            <a:custGeom>
              <a:rect b="b" l="l" r="r" t="t"/>
              <a:pathLst>
                <a:path extrusionOk="0" h="2146" w="1551">
                  <a:moveTo>
                    <a:pt x="730" y="0"/>
                  </a:moveTo>
                  <a:cubicBezTo>
                    <a:pt x="397" y="0"/>
                    <a:pt x="114" y="256"/>
                    <a:pt x="61" y="626"/>
                  </a:cubicBezTo>
                  <a:cubicBezTo>
                    <a:pt x="1" y="991"/>
                    <a:pt x="578" y="2146"/>
                    <a:pt x="578" y="2146"/>
                  </a:cubicBezTo>
                  <a:cubicBezTo>
                    <a:pt x="578" y="2146"/>
                    <a:pt x="1399" y="1173"/>
                    <a:pt x="1490" y="808"/>
                  </a:cubicBezTo>
                  <a:cubicBezTo>
                    <a:pt x="1551" y="413"/>
                    <a:pt x="1308" y="48"/>
                    <a:pt x="882" y="18"/>
                  </a:cubicBezTo>
                  <a:cubicBezTo>
                    <a:pt x="831" y="6"/>
                    <a:pt x="780" y="0"/>
                    <a:pt x="730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6" name="Google Shape;2306;p34"/>
            <p:cNvSpPr/>
            <p:nvPr/>
          </p:nvSpPr>
          <p:spPr>
            <a:xfrm>
              <a:off x="3109750" y="1681500"/>
              <a:ext cx="50925" cy="36125"/>
            </a:xfrm>
            <a:custGeom>
              <a:rect b="b" l="l" r="r" t="t"/>
              <a:pathLst>
                <a:path extrusionOk="0" h="1445" w="2037">
                  <a:moveTo>
                    <a:pt x="817" y="0"/>
                  </a:moveTo>
                  <a:cubicBezTo>
                    <a:pt x="563" y="0"/>
                    <a:pt x="312" y="146"/>
                    <a:pt x="183" y="382"/>
                  </a:cubicBezTo>
                  <a:cubicBezTo>
                    <a:pt x="0" y="747"/>
                    <a:pt x="152" y="1142"/>
                    <a:pt x="487" y="1355"/>
                  </a:cubicBezTo>
                  <a:cubicBezTo>
                    <a:pt x="601" y="1423"/>
                    <a:pt x="847" y="1445"/>
                    <a:pt x="1111" y="1445"/>
                  </a:cubicBezTo>
                  <a:cubicBezTo>
                    <a:pt x="1550" y="1445"/>
                    <a:pt x="2037" y="1385"/>
                    <a:pt x="2037" y="1385"/>
                  </a:cubicBezTo>
                  <a:cubicBezTo>
                    <a:pt x="2037" y="1385"/>
                    <a:pt x="1490" y="261"/>
                    <a:pt x="1125" y="78"/>
                  </a:cubicBezTo>
                  <a:cubicBezTo>
                    <a:pt x="1027" y="25"/>
                    <a:pt x="922" y="0"/>
                    <a:pt x="817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7" name="Google Shape;2307;p34"/>
            <p:cNvSpPr/>
            <p:nvPr/>
          </p:nvSpPr>
          <p:spPr>
            <a:xfrm>
              <a:off x="3124950" y="1739675"/>
              <a:ext cx="48650" cy="38450"/>
            </a:xfrm>
            <a:custGeom>
              <a:rect b="b" l="l" r="r" t="t"/>
              <a:pathLst>
                <a:path extrusionOk="0" h="1538" w="1946">
                  <a:moveTo>
                    <a:pt x="1946" y="1"/>
                  </a:moveTo>
                  <a:cubicBezTo>
                    <a:pt x="1945" y="1"/>
                    <a:pt x="669" y="1"/>
                    <a:pt x="365" y="274"/>
                  </a:cubicBezTo>
                  <a:cubicBezTo>
                    <a:pt x="61" y="487"/>
                    <a:pt x="0" y="943"/>
                    <a:pt x="213" y="1247"/>
                  </a:cubicBezTo>
                  <a:cubicBezTo>
                    <a:pt x="361" y="1432"/>
                    <a:pt x="588" y="1538"/>
                    <a:pt x="811" y="1538"/>
                  </a:cubicBezTo>
                  <a:cubicBezTo>
                    <a:pt x="955" y="1538"/>
                    <a:pt x="1097" y="1494"/>
                    <a:pt x="1216" y="1399"/>
                  </a:cubicBezTo>
                  <a:cubicBezTo>
                    <a:pt x="1520" y="1186"/>
                    <a:pt x="1946" y="1"/>
                    <a:pt x="1946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8" name="Google Shape;2308;p34"/>
            <p:cNvSpPr/>
            <p:nvPr/>
          </p:nvSpPr>
          <p:spPr>
            <a:xfrm>
              <a:off x="3174325" y="1744225"/>
              <a:ext cx="39550" cy="52500"/>
            </a:xfrm>
            <a:custGeom>
              <a:rect b="b" l="l" r="r" t="t"/>
              <a:pathLst>
                <a:path extrusionOk="0" h="2100" w="1582">
                  <a:moveTo>
                    <a:pt x="1186" y="1"/>
                  </a:moveTo>
                  <a:cubicBezTo>
                    <a:pt x="1186" y="1"/>
                    <a:pt x="183" y="791"/>
                    <a:pt x="92" y="1186"/>
                  </a:cubicBezTo>
                  <a:cubicBezTo>
                    <a:pt x="1" y="1551"/>
                    <a:pt x="214" y="1946"/>
                    <a:pt x="609" y="2068"/>
                  </a:cubicBezTo>
                  <a:cubicBezTo>
                    <a:pt x="673" y="2089"/>
                    <a:pt x="738" y="2099"/>
                    <a:pt x="802" y="2099"/>
                  </a:cubicBezTo>
                  <a:cubicBezTo>
                    <a:pt x="1104" y="2099"/>
                    <a:pt x="1390" y="1877"/>
                    <a:pt x="1490" y="1551"/>
                  </a:cubicBezTo>
                  <a:cubicBezTo>
                    <a:pt x="1582" y="1186"/>
                    <a:pt x="1186" y="1"/>
                    <a:pt x="1186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9" name="Google Shape;2309;p34"/>
            <p:cNvSpPr/>
            <p:nvPr/>
          </p:nvSpPr>
          <p:spPr>
            <a:xfrm>
              <a:off x="3170550" y="1822500"/>
              <a:ext cx="48650" cy="39725"/>
            </a:xfrm>
            <a:custGeom>
              <a:rect b="b" l="l" r="r" t="t"/>
              <a:pathLst>
                <a:path extrusionOk="0" h="1589" w="1946">
                  <a:moveTo>
                    <a:pt x="0" y="1"/>
                  </a:moveTo>
                  <a:cubicBezTo>
                    <a:pt x="0" y="1"/>
                    <a:pt x="365" y="1156"/>
                    <a:pt x="669" y="1429"/>
                  </a:cubicBezTo>
                  <a:cubicBezTo>
                    <a:pt x="801" y="1535"/>
                    <a:pt x="961" y="1589"/>
                    <a:pt x="1121" y="1589"/>
                  </a:cubicBezTo>
                  <a:cubicBezTo>
                    <a:pt x="1328" y="1589"/>
                    <a:pt x="1534" y="1497"/>
                    <a:pt x="1672" y="1308"/>
                  </a:cubicBezTo>
                  <a:cubicBezTo>
                    <a:pt x="1945" y="973"/>
                    <a:pt x="1885" y="517"/>
                    <a:pt x="1550" y="305"/>
                  </a:cubicBezTo>
                  <a:cubicBezTo>
                    <a:pt x="1246" y="62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0" name="Google Shape;2310;p34"/>
            <p:cNvSpPr/>
            <p:nvPr/>
          </p:nvSpPr>
          <p:spPr>
            <a:xfrm>
              <a:off x="3223725" y="1544675"/>
              <a:ext cx="38025" cy="52925"/>
            </a:xfrm>
            <a:custGeom>
              <a:rect b="b" l="l" r="r" t="t"/>
              <a:pathLst>
                <a:path extrusionOk="0" h="2117" w="1521">
                  <a:moveTo>
                    <a:pt x="746" y="0"/>
                  </a:moveTo>
                  <a:cubicBezTo>
                    <a:pt x="419" y="0"/>
                    <a:pt x="140" y="223"/>
                    <a:pt x="62" y="536"/>
                  </a:cubicBezTo>
                  <a:cubicBezTo>
                    <a:pt x="1" y="931"/>
                    <a:pt x="457" y="2117"/>
                    <a:pt x="457" y="2117"/>
                  </a:cubicBezTo>
                  <a:cubicBezTo>
                    <a:pt x="457" y="2117"/>
                    <a:pt x="1369" y="1266"/>
                    <a:pt x="1429" y="840"/>
                  </a:cubicBezTo>
                  <a:cubicBezTo>
                    <a:pt x="1521" y="475"/>
                    <a:pt x="1277" y="80"/>
                    <a:pt x="913" y="19"/>
                  </a:cubicBezTo>
                  <a:cubicBezTo>
                    <a:pt x="856" y="6"/>
                    <a:pt x="800" y="0"/>
                    <a:pt x="746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1" name="Google Shape;2311;p34"/>
            <p:cNvSpPr/>
            <p:nvPr/>
          </p:nvSpPr>
          <p:spPr>
            <a:xfrm>
              <a:off x="3252600" y="1592450"/>
              <a:ext cx="40300" cy="49225"/>
            </a:xfrm>
            <a:custGeom>
              <a:rect b="b" l="l" r="r" t="t"/>
              <a:pathLst>
                <a:path extrusionOk="0" h="1969" w="1612">
                  <a:moveTo>
                    <a:pt x="814" y="0"/>
                  </a:moveTo>
                  <a:cubicBezTo>
                    <a:pt x="703" y="0"/>
                    <a:pt x="591" y="28"/>
                    <a:pt x="487" y="84"/>
                  </a:cubicBezTo>
                  <a:cubicBezTo>
                    <a:pt x="122" y="236"/>
                    <a:pt x="1" y="692"/>
                    <a:pt x="183" y="1026"/>
                  </a:cubicBezTo>
                  <a:cubicBezTo>
                    <a:pt x="366" y="1361"/>
                    <a:pt x="1429" y="1969"/>
                    <a:pt x="1429" y="1969"/>
                  </a:cubicBezTo>
                  <a:cubicBezTo>
                    <a:pt x="1429" y="1969"/>
                    <a:pt x="1612" y="722"/>
                    <a:pt x="1429" y="388"/>
                  </a:cubicBezTo>
                  <a:cubicBezTo>
                    <a:pt x="1303" y="136"/>
                    <a:pt x="1062" y="0"/>
                    <a:pt x="814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2" name="Google Shape;2312;p34"/>
            <p:cNvSpPr/>
            <p:nvPr/>
          </p:nvSpPr>
          <p:spPr>
            <a:xfrm>
              <a:off x="3178125" y="1592050"/>
              <a:ext cx="54000" cy="36075"/>
            </a:xfrm>
            <a:custGeom>
              <a:rect b="b" l="l" r="r" t="t"/>
              <a:pathLst>
                <a:path extrusionOk="0" h="1443" w="2160">
                  <a:moveTo>
                    <a:pt x="772" y="0"/>
                  </a:moveTo>
                  <a:cubicBezTo>
                    <a:pt x="421" y="0"/>
                    <a:pt x="114" y="256"/>
                    <a:pt x="31" y="586"/>
                  </a:cubicBezTo>
                  <a:cubicBezTo>
                    <a:pt x="1" y="1012"/>
                    <a:pt x="275" y="1377"/>
                    <a:pt x="639" y="1437"/>
                  </a:cubicBezTo>
                  <a:cubicBezTo>
                    <a:pt x="661" y="1441"/>
                    <a:pt x="685" y="1442"/>
                    <a:pt x="712" y="1442"/>
                  </a:cubicBezTo>
                  <a:cubicBezTo>
                    <a:pt x="1156" y="1442"/>
                    <a:pt x="2159" y="982"/>
                    <a:pt x="2159" y="982"/>
                  </a:cubicBezTo>
                  <a:cubicBezTo>
                    <a:pt x="2159" y="982"/>
                    <a:pt x="1278" y="100"/>
                    <a:pt x="882" y="9"/>
                  </a:cubicBezTo>
                  <a:cubicBezTo>
                    <a:pt x="845" y="3"/>
                    <a:pt x="808" y="0"/>
                    <a:pt x="772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3" name="Google Shape;2313;p34"/>
            <p:cNvSpPr/>
            <p:nvPr/>
          </p:nvSpPr>
          <p:spPr>
            <a:xfrm>
              <a:off x="3463850" y="1673600"/>
              <a:ext cx="53975" cy="36000"/>
            </a:xfrm>
            <a:custGeom>
              <a:rect b="b" l="l" r="r" t="t"/>
              <a:pathLst>
                <a:path extrusionOk="0" h="1440" w="2159">
                  <a:moveTo>
                    <a:pt x="1405" y="1"/>
                  </a:moveTo>
                  <a:cubicBezTo>
                    <a:pt x="1344" y="1"/>
                    <a:pt x="1281" y="10"/>
                    <a:pt x="1217" y="30"/>
                  </a:cubicBezTo>
                  <a:cubicBezTo>
                    <a:pt x="852" y="90"/>
                    <a:pt x="1" y="1063"/>
                    <a:pt x="1" y="1063"/>
                  </a:cubicBezTo>
                  <a:cubicBezTo>
                    <a:pt x="1" y="1063"/>
                    <a:pt x="980" y="1440"/>
                    <a:pt x="1433" y="1440"/>
                  </a:cubicBezTo>
                  <a:cubicBezTo>
                    <a:pt x="1478" y="1440"/>
                    <a:pt x="1518" y="1436"/>
                    <a:pt x="1551" y="1428"/>
                  </a:cubicBezTo>
                  <a:cubicBezTo>
                    <a:pt x="1946" y="1367"/>
                    <a:pt x="2159" y="972"/>
                    <a:pt x="2098" y="607"/>
                  </a:cubicBezTo>
                  <a:cubicBezTo>
                    <a:pt x="1996" y="250"/>
                    <a:pt x="1723" y="1"/>
                    <a:pt x="1405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4" name="Google Shape;2314;p34"/>
            <p:cNvSpPr/>
            <p:nvPr/>
          </p:nvSpPr>
          <p:spPr>
            <a:xfrm>
              <a:off x="3399275" y="1650600"/>
              <a:ext cx="53975" cy="35175"/>
            </a:xfrm>
            <a:custGeom>
              <a:rect b="b" l="l" r="r" t="t"/>
              <a:pathLst>
                <a:path extrusionOk="0" h="1407" w="2159">
                  <a:moveTo>
                    <a:pt x="1309" y="0"/>
                  </a:moveTo>
                  <a:cubicBezTo>
                    <a:pt x="1229" y="0"/>
                    <a:pt x="1146" y="12"/>
                    <a:pt x="1064" y="38"/>
                  </a:cubicBezTo>
                  <a:cubicBezTo>
                    <a:pt x="699" y="190"/>
                    <a:pt x="0" y="1223"/>
                    <a:pt x="0" y="1223"/>
                  </a:cubicBezTo>
                  <a:cubicBezTo>
                    <a:pt x="0" y="1223"/>
                    <a:pt x="814" y="1406"/>
                    <a:pt x="1326" y="1406"/>
                  </a:cubicBezTo>
                  <a:cubicBezTo>
                    <a:pt x="1440" y="1406"/>
                    <a:pt x="1539" y="1397"/>
                    <a:pt x="1611" y="1375"/>
                  </a:cubicBezTo>
                  <a:cubicBezTo>
                    <a:pt x="1976" y="1223"/>
                    <a:pt x="2158" y="828"/>
                    <a:pt x="2006" y="463"/>
                  </a:cubicBezTo>
                  <a:cubicBezTo>
                    <a:pt x="1886" y="175"/>
                    <a:pt x="1613" y="0"/>
                    <a:pt x="1309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15" name="Google Shape;2315;p34"/>
          <p:cNvGrpSpPr/>
          <p:nvPr/>
        </p:nvGrpSpPr>
        <p:grpSpPr>
          <a:xfrm>
            <a:off x="4107063" y="796175"/>
            <a:ext cx="622375" cy="570700"/>
            <a:chOff x="3015525" y="1431175"/>
            <a:chExt cx="622375" cy="570700"/>
          </a:xfrm>
        </p:grpSpPr>
        <p:sp>
          <p:nvSpPr>
            <p:cNvPr id="2316" name="Google Shape;2316;p34"/>
            <p:cNvSpPr/>
            <p:nvPr/>
          </p:nvSpPr>
          <p:spPr>
            <a:xfrm>
              <a:off x="3015525" y="1431175"/>
              <a:ext cx="622375" cy="570700"/>
            </a:xfrm>
            <a:custGeom>
              <a:rect b="b" l="l" r="r" t="t"/>
              <a:pathLst>
                <a:path extrusionOk="0" h="22828" w="24895">
                  <a:moveTo>
                    <a:pt x="13374" y="669"/>
                  </a:moveTo>
                  <a:cubicBezTo>
                    <a:pt x="16140" y="669"/>
                    <a:pt x="18785" y="2097"/>
                    <a:pt x="20761" y="4590"/>
                  </a:cubicBezTo>
                  <a:cubicBezTo>
                    <a:pt x="23131" y="7660"/>
                    <a:pt x="24195" y="12037"/>
                    <a:pt x="23344" y="15411"/>
                  </a:cubicBezTo>
                  <a:cubicBezTo>
                    <a:pt x="22280" y="19636"/>
                    <a:pt x="18511" y="22128"/>
                    <a:pt x="13314" y="22128"/>
                  </a:cubicBezTo>
                  <a:cubicBezTo>
                    <a:pt x="11794" y="22128"/>
                    <a:pt x="10183" y="21915"/>
                    <a:pt x="8633" y="21490"/>
                  </a:cubicBezTo>
                  <a:cubicBezTo>
                    <a:pt x="5624" y="20669"/>
                    <a:pt x="3192" y="18450"/>
                    <a:pt x="1946" y="15411"/>
                  </a:cubicBezTo>
                  <a:cubicBezTo>
                    <a:pt x="699" y="12462"/>
                    <a:pt x="791" y="9149"/>
                    <a:pt x="2250" y="6596"/>
                  </a:cubicBezTo>
                  <a:cubicBezTo>
                    <a:pt x="4134" y="3192"/>
                    <a:pt x="5927" y="942"/>
                    <a:pt x="13070" y="669"/>
                  </a:cubicBezTo>
                  <a:close/>
                  <a:moveTo>
                    <a:pt x="13070" y="0"/>
                  </a:moveTo>
                  <a:cubicBezTo>
                    <a:pt x="5624" y="274"/>
                    <a:pt x="3648" y="2766"/>
                    <a:pt x="1672" y="6261"/>
                  </a:cubicBezTo>
                  <a:cubicBezTo>
                    <a:pt x="152" y="8997"/>
                    <a:pt x="0" y="12523"/>
                    <a:pt x="1338" y="15684"/>
                  </a:cubicBezTo>
                  <a:cubicBezTo>
                    <a:pt x="2706" y="18906"/>
                    <a:pt x="5289" y="21277"/>
                    <a:pt x="8481" y="22158"/>
                  </a:cubicBezTo>
                  <a:cubicBezTo>
                    <a:pt x="10122" y="22614"/>
                    <a:pt x="11733" y="22827"/>
                    <a:pt x="13344" y="22827"/>
                  </a:cubicBezTo>
                  <a:cubicBezTo>
                    <a:pt x="18876" y="22827"/>
                    <a:pt x="22888" y="20122"/>
                    <a:pt x="24013" y="15623"/>
                  </a:cubicBezTo>
                  <a:cubicBezTo>
                    <a:pt x="24894" y="11976"/>
                    <a:pt x="23831" y="7477"/>
                    <a:pt x="21277" y="4164"/>
                  </a:cubicBezTo>
                  <a:cubicBezTo>
                    <a:pt x="19180" y="1489"/>
                    <a:pt x="16384" y="0"/>
                    <a:pt x="13374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7" name="Google Shape;2317;p34"/>
            <p:cNvSpPr/>
            <p:nvPr/>
          </p:nvSpPr>
          <p:spPr>
            <a:xfrm>
              <a:off x="3074800" y="1503350"/>
              <a:ext cx="493950" cy="438475"/>
            </a:xfrm>
            <a:custGeom>
              <a:rect b="b" l="l" r="r" t="t"/>
              <a:pathLst>
                <a:path extrusionOk="0" h="17539" w="19758">
                  <a:moveTo>
                    <a:pt x="9514" y="639"/>
                  </a:moveTo>
                  <a:cubicBezTo>
                    <a:pt x="10244" y="639"/>
                    <a:pt x="11003" y="730"/>
                    <a:pt x="11794" y="821"/>
                  </a:cubicBezTo>
                  <a:cubicBezTo>
                    <a:pt x="11885" y="821"/>
                    <a:pt x="11915" y="882"/>
                    <a:pt x="12006" y="882"/>
                  </a:cubicBezTo>
                  <a:cubicBezTo>
                    <a:pt x="11429" y="1976"/>
                    <a:pt x="9757" y="5016"/>
                    <a:pt x="9301" y="5745"/>
                  </a:cubicBezTo>
                  <a:cubicBezTo>
                    <a:pt x="8976" y="6287"/>
                    <a:pt x="8049" y="6767"/>
                    <a:pt x="7158" y="6767"/>
                  </a:cubicBezTo>
                  <a:cubicBezTo>
                    <a:pt x="6799" y="6767"/>
                    <a:pt x="6446" y="6689"/>
                    <a:pt x="6140" y="6505"/>
                  </a:cubicBezTo>
                  <a:cubicBezTo>
                    <a:pt x="5137" y="5897"/>
                    <a:pt x="2827" y="4469"/>
                    <a:pt x="2037" y="3952"/>
                  </a:cubicBezTo>
                  <a:cubicBezTo>
                    <a:pt x="3526" y="1855"/>
                    <a:pt x="6262" y="639"/>
                    <a:pt x="9514" y="639"/>
                  </a:cubicBezTo>
                  <a:close/>
                  <a:moveTo>
                    <a:pt x="14195" y="1794"/>
                  </a:moveTo>
                  <a:cubicBezTo>
                    <a:pt x="15289" y="2463"/>
                    <a:pt x="16292" y="3526"/>
                    <a:pt x="17083" y="4833"/>
                  </a:cubicBezTo>
                  <a:cubicBezTo>
                    <a:pt x="18116" y="6536"/>
                    <a:pt x="18694" y="8390"/>
                    <a:pt x="18633" y="10031"/>
                  </a:cubicBezTo>
                  <a:cubicBezTo>
                    <a:pt x="17326" y="9575"/>
                    <a:pt x="13222" y="8238"/>
                    <a:pt x="12219" y="7964"/>
                  </a:cubicBezTo>
                  <a:cubicBezTo>
                    <a:pt x="11763" y="7843"/>
                    <a:pt x="11459" y="7721"/>
                    <a:pt x="11399" y="7569"/>
                  </a:cubicBezTo>
                  <a:cubicBezTo>
                    <a:pt x="11307" y="7387"/>
                    <a:pt x="11307" y="7144"/>
                    <a:pt x="11459" y="6688"/>
                  </a:cubicBezTo>
                  <a:cubicBezTo>
                    <a:pt x="11703" y="5958"/>
                    <a:pt x="13374" y="3101"/>
                    <a:pt x="14195" y="1794"/>
                  </a:cubicBezTo>
                  <a:close/>
                  <a:moveTo>
                    <a:pt x="1125" y="5897"/>
                  </a:moveTo>
                  <a:lnTo>
                    <a:pt x="1125" y="5897"/>
                  </a:lnTo>
                  <a:cubicBezTo>
                    <a:pt x="2462" y="6688"/>
                    <a:pt x="4468" y="8025"/>
                    <a:pt x="5502" y="8998"/>
                  </a:cubicBezTo>
                  <a:cubicBezTo>
                    <a:pt x="6322" y="9758"/>
                    <a:pt x="6201" y="12220"/>
                    <a:pt x="6140" y="14621"/>
                  </a:cubicBezTo>
                  <a:cubicBezTo>
                    <a:pt x="6140" y="15077"/>
                    <a:pt x="6110" y="15533"/>
                    <a:pt x="6110" y="15989"/>
                  </a:cubicBezTo>
                  <a:cubicBezTo>
                    <a:pt x="4316" y="15229"/>
                    <a:pt x="2888" y="13709"/>
                    <a:pt x="1915" y="11703"/>
                  </a:cubicBezTo>
                  <a:cubicBezTo>
                    <a:pt x="1003" y="9758"/>
                    <a:pt x="730" y="7569"/>
                    <a:pt x="1125" y="5897"/>
                  </a:cubicBezTo>
                  <a:close/>
                  <a:moveTo>
                    <a:pt x="12645" y="1064"/>
                  </a:moveTo>
                  <a:cubicBezTo>
                    <a:pt x="12979" y="1186"/>
                    <a:pt x="13313" y="1277"/>
                    <a:pt x="13617" y="1490"/>
                  </a:cubicBezTo>
                  <a:cubicBezTo>
                    <a:pt x="13010" y="2463"/>
                    <a:pt x="11095" y="5654"/>
                    <a:pt x="10821" y="6536"/>
                  </a:cubicBezTo>
                  <a:cubicBezTo>
                    <a:pt x="10669" y="7022"/>
                    <a:pt x="10547" y="7508"/>
                    <a:pt x="10821" y="7934"/>
                  </a:cubicBezTo>
                  <a:cubicBezTo>
                    <a:pt x="11003" y="8268"/>
                    <a:pt x="11399" y="8511"/>
                    <a:pt x="12067" y="8663"/>
                  </a:cubicBezTo>
                  <a:cubicBezTo>
                    <a:pt x="13101" y="8906"/>
                    <a:pt x="17538" y="10365"/>
                    <a:pt x="18633" y="10761"/>
                  </a:cubicBezTo>
                  <a:cubicBezTo>
                    <a:pt x="18602" y="11125"/>
                    <a:pt x="18542" y="11460"/>
                    <a:pt x="18420" y="11824"/>
                  </a:cubicBezTo>
                  <a:cubicBezTo>
                    <a:pt x="17022" y="11429"/>
                    <a:pt x="11125" y="9879"/>
                    <a:pt x="10487" y="9758"/>
                  </a:cubicBezTo>
                  <a:cubicBezTo>
                    <a:pt x="10378" y="9743"/>
                    <a:pt x="10255" y="9734"/>
                    <a:pt x="10125" y="9734"/>
                  </a:cubicBezTo>
                  <a:cubicBezTo>
                    <a:pt x="9709" y="9734"/>
                    <a:pt x="9216" y="9829"/>
                    <a:pt x="8845" y="10153"/>
                  </a:cubicBezTo>
                  <a:cubicBezTo>
                    <a:pt x="8511" y="10396"/>
                    <a:pt x="8268" y="10791"/>
                    <a:pt x="8207" y="11277"/>
                  </a:cubicBezTo>
                  <a:cubicBezTo>
                    <a:pt x="8085" y="12159"/>
                    <a:pt x="8055" y="15502"/>
                    <a:pt x="8055" y="16627"/>
                  </a:cubicBezTo>
                  <a:cubicBezTo>
                    <a:pt x="7812" y="16597"/>
                    <a:pt x="7599" y="16566"/>
                    <a:pt x="7356" y="16475"/>
                  </a:cubicBezTo>
                  <a:cubicBezTo>
                    <a:pt x="7113" y="16414"/>
                    <a:pt x="6930" y="16323"/>
                    <a:pt x="6748" y="16262"/>
                  </a:cubicBezTo>
                  <a:cubicBezTo>
                    <a:pt x="6748" y="15715"/>
                    <a:pt x="6778" y="15198"/>
                    <a:pt x="6778" y="14651"/>
                  </a:cubicBezTo>
                  <a:cubicBezTo>
                    <a:pt x="6900" y="12007"/>
                    <a:pt x="6991" y="9454"/>
                    <a:pt x="5958" y="8511"/>
                  </a:cubicBezTo>
                  <a:cubicBezTo>
                    <a:pt x="4742" y="7417"/>
                    <a:pt x="2523" y="5958"/>
                    <a:pt x="1307" y="5229"/>
                  </a:cubicBezTo>
                  <a:cubicBezTo>
                    <a:pt x="1368" y="5077"/>
                    <a:pt x="1429" y="4985"/>
                    <a:pt x="1520" y="4864"/>
                  </a:cubicBezTo>
                  <a:cubicBezTo>
                    <a:pt x="1581" y="4742"/>
                    <a:pt x="1611" y="4621"/>
                    <a:pt x="1702" y="4530"/>
                  </a:cubicBezTo>
                  <a:cubicBezTo>
                    <a:pt x="2493" y="5016"/>
                    <a:pt x="4803" y="6444"/>
                    <a:pt x="5806" y="7052"/>
                  </a:cubicBezTo>
                  <a:cubicBezTo>
                    <a:pt x="6231" y="7326"/>
                    <a:pt x="6718" y="7448"/>
                    <a:pt x="7174" y="7448"/>
                  </a:cubicBezTo>
                  <a:cubicBezTo>
                    <a:pt x="8298" y="7448"/>
                    <a:pt x="9453" y="6809"/>
                    <a:pt x="9879" y="6110"/>
                  </a:cubicBezTo>
                  <a:cubicBezTo>
                    <a:pt x="10335" y="5350"/>
                    <a:pt x="12158" y="2007"/>
                    <a:pt x="12645" y="1064"/>
                  </a:cubicBezTo>
                  <a:close/>
                  <a:moveTo>
                    <a:pt x="10078" y="10370"/>
                  </a:moveTo>
                  <a:cubicBezTo>
                    <a:pt x="10184" y="10370"/>
                    <a:pt x="10282" y="10379"/>
                    <a:pt x="10365" y="10396"/>
                  </a:cubicBezTo>
                  <a:cubicBezTo>
                    <a:pt x="10882" y="10487"/>
                    <a:pt x="15532" y="11703"/>
                    <a:pt x="18177" y="12432"/>
                  </a:cubicBezTo>
                  <a:cubicBezTo>
                    <a:pt x="16931" y="15168"/>
                    <a:pt x="14043" y="16870"/>
                    <a:pt x="10487" y="16870"/>
                  </a:cubicBezTo>
                  <a:cubicBezTo>
                    <a:pt x="9909" y="16870"/>
                    <a:pt x="9301" y="16840"/>
                    <a:pt x="8693" y="16718"/>
                  </a:cubicBezTo>
                  <a:cubicBezTo>
                    <a:pt x="8693" y="15685"/>
                    <a:pt x="8724" y="12189"/>
                    <a:pt x="8845" y="11308"/>
                  </a:cubicBezTo>
                  <a:cubicBezTo>
                    <a:pt x="8876" y="11004"/>
                    <a:pt x="8997" y="10791"/>
                    <a:pt x="9210" y="10639"/>
                  </a:cubicBezTo>
                  <a:cubicBezTo>
                    <a:pt x="9454" y="10440"/>
                    <a:pt x="9794" y="10370"/>
                    <a:pt x="10078" y="10370"/>
                  </a:cubicBezTo>
                  <a:close/>
                  <a:moveTo>
                    <a:pt x="9575" y="1"/>
                  </a:moveTo>
                  <a:cubicBezTo>
                    <a:pt x="5563" y="1"/>
                    <a:pt x="2341" y="1703"/>
                    <a:pt x="942" y="4560"/>
                  </a:cubicBezTo>
                  <a:cubicBezTo>
                    <a:pt x="0" y="6414"/>
                    <a:pt x="183" y="9423"/>
                    <a:pt x="1368" y="12007"/>
                  </a:cubicBezTo>
                  <a:cubicBezTo>
                    <a:pt x="2584" y="14651"/>
                    <a:pt x="4651" y="16475"/>
                    <a:pt x="7204" y="17144"/>
                  </a:cubicBezTo>
                  <a:lnTo>
                    <a:pt x="8359" y="17356"/>
                  </a:lnTo>
                  <a:lnTo>
                    <a:pt x="8389" y="17356"/>
                  </a:lnTo>
                  <a:cubicBezTo>
                    <a:pt x="9119" y="17478"/>
                    <a:pt x="9788" y="17539"/>
                    <a:pt x="10517" y="17539"/>
                  </a:cubicBezTo>
                  <a:cubicBezTo>
                    <a:pt x="14529" y="17539"/>
                    <a:pt x="17721" y="15563"/>
                    <a:pt x="18937" y="12341"/>
                  </a:cubicBezTo>
                  <a:cubicBezTo>
                    <a:pt x="18937" y="12341"/>
                    <a:pt x="18937" y="12311"/>
                    <a:pt x="18997" y="12311"/>
                  </a:cubicBezTo>
                  <a:cubicBezTo>
                    <a:pt x="19028" y="12220"/>
                    <a:pt x="19058" y="12159"/>
                    <a:pt x="19058" y="12068"/>
                  </a:cubicBezTo>
                  <a:cubicBezTo>
                    <a:pt x="19757" y="10031"/>
                    <a:pt x="19241" y="7052"/>
                    <a:pt x="17721" y="4560"/>
                  </a:cubicBezTo>
                  <a:cubicBezTo>
                    <a:pt x="16779" y="3010"/>
                    <a:pt x="15593" y="1824"/>
                    <a:pt x="14317" y="1064"/>
                  </a:cubicBezTo>
                  <a:cubicBezTo>
                    <a:pt x="14286" y="1034"/>
                    <a:pt x="14286" y="1034"/>
                    <a:pt x="14225" y="1034"/>
                  </a:cubicBezTo>
                  <a:cubicBezTo>
                    <a:pt x="13465" y="608"/>
                    <a:pt x="12706" y="305"/>
                    <a:pt x="11915" y="183"/>
                  </a:cubicBezTo>
                  <a:cubicBezTo>
                    <a:pt x="11125" y="61"/>
                    <a:pt x="10335" y="1"/>
                    <a:pt x="9575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8" name="Google Shape;2318;p34"/>
            <p:cNvSpPr/>
            <p:nvPr/>
          </p:nvSpPr>
          <p:spPr>
            <a:xfrm>
              <a:off x="3320225" y="1779950"/>
              <a:ext cx="41075" cy="49100"/>
            </a:xfrm>
            <a:custGeom>
              <a:rect b="b" l="l" r="r" t="t"/>
              <a:pathLst>
                <a:path extrusionOk="0" h="1964" w="1643">
                  <a:moveTo>
                    <a:pt x="153" y="1"/>
                  </a:moveTo>
                  <a:cubicBezTo>
                    <a:pt x="153" y="1"/>
                    <a:pt x="1" y="1247"/>
                    <a:pt x="214" y="1581"/>
                  </a:cubicBezTo>
                  <a:cubicBezTo>
                    <a:pt x="343" y="1818"/>
                    <a:pt x="594" y="1963"/>
                    <a:pt x="848" y="1963"/>
                  </a:cubicBezTo>
                  <a:cubicBezTo>
                    <a:pt x="953" y="1963"/>
                    <a:pt x="1058" y="1938"/>
                    <a:pt x="1156" y="1885"/>
                  </a:cubicBezTo>
                  <a:cubicBezTo>
                    <a:pt x="1490" y="1703"/>
                    <a:pt x="1642" y="1277"/>
                    <a:pt x="1460" y="943"/>
                  </a:cubicBezTo>
                  <a:cubicBezTo>
                    <a:pt x="1308" y="548"/>
                    <a:pt x="153" y="1"/>
                    <a:pt x="153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9" name="Google Shape;2319;p34"/>
            <p:cNvSpPr/>
            <p:nvPr/>
          </p:nvSpPr>
          <p:spPr>
            <a:xfrm>
              <a:off x="3372675" y="1819475"/>
              <a:ext cx="40300" cy="52700"/>
            </a:xfrm>
            <a:custGeom>
              <a:rect b="b" l="l" r="r" t="t"/>
              <a:pathLst>
                <a:path extrusionOk="0" h="2108" w="1612">
                  <a:moveTo>
                    <a:pt x="456" y="0"/>
                  </a:moveTo>
                  <a:cubicBezTo>
                    <a:pt x="456" y="0"/>
                    <a:pt x="0" y="1186"/>
                    <a:pt x="122" y="1550"/>
                  </a:cubicBezTo>
                  <a:cubicBezTo>
                    <a:pt x="176" y="1901"/>
                    <a:pt x="516" y="2108"/>
                    <a:pt x="868" y="2108"/>
                  </a:cubicBezTo>
                  <a:cubicBezTo>
                    <a:pt x="913" y="2108"/>
                    <a:pt x="959" y="2104"/>
                    <a:pt x="1003" y="2097"/>
                  </a:cubicBezTo>
                  <a:cubicBezTo>
                    <a:pt x="1368" y="2006"/>
                    <a:pt x="1611" y="1581"/>
                    <a:pt x="1520" y="1216"/>
                  </a:cubicBezTo>
                  <a:cubicBezTo>
                    <a:pt x="1398" y="790"/>
                    <a:pt x="456" y="0"/>
                    <a:pt x="456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0" name="Google Shape;2320;p34"/>
            <p:cNvSpPr/>
            <p:nvPr/>
          </p:nvSpPr>
          <p:spPr>
            <a:xfrm>
              <a:off x="3425850" y="1814050"/>
              <a:ext cx="54000" cy="35900"/>
            </a:xfrm>
            <a:custGeom>
              <a:rect b="b" l="l" r="r" t="t"/>
              <a:pathLst>
                <a:path extrusionOk="0" h="1436" w="2160">
                  <a:moveTo>
                    <a:pt x="1407" y="1"/>
                  </a:moveTo>
                  <a:cubicBezTo>
                    <a:pt x="978" y="1"/>
                    <a:pt x="1" y="643"/>
                    <a:pt x="1" y="643"/>
                  </a:cubicBezTo>
                  <a:cubicBezTo>
                    <a:pt x="1" y="643"/>
                    <a:pt x="1004" y="1403"/>
                    <a:pt x="1369" y="1433"/>
                  </a:cubicBezTo>
                  <a:cubicBezTo>
                    <a:pt x="1387" y="1434"/>
                    <a:pt x="1405" y="1435"/>
                    <a:pt x="1423" y="1435"/>
                  </a:cubicBezTo>
                  <a:cubicBezTo>
                    <a:pt x="1794" y="1435"/>
                    <a:pt x="2100" y="1140"/>
                    <a:pt x="2129" y="734"/>
                  </a:cubicBezTo>
                  <a:cubicBezTo>
                    <a:pt x="2159" y="339"/>
                    <a:pt x="1825" y="35"/>
                    <a:pt x="1460" y="4"/>
                  </a:cubicBezTo>
                  <a:cubicBezTo>
                    <a:pt x="1444" y="2"/>
                    <a:pt x="1426" y="1"/>
                    <a:pt x="1407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1" name="Google Shape;2321;p34"/>
            <p:cNvSpPr/>
            <p:nvPr/>
          </p:nvSpPr>
          <p:spPr>
            <a:xfrm>
              <a:off x="3315675" y="1850625"/>
              <a:ext cx="37250" cy="53375"/>
            </a:xfrm>
            <a:custGeom>
              <a:rect b="b" l="l" r="r" t="t"/>
              <a:pathLst>
                <a:path extrusionOk="0" h="2135" w="1490">
                  <a:moveTo>
                    <a:pt x="730" y="0"/>
                  </a:moveTo>
                  <a:cubicBezTo>
                    <a:pt x="730" y="0"/>
                    <a:pt x="1" y="1034"/>
                    <a:pt x="31" y="1459"/>
                  </a:cubicBezTo>
                  <a:cubicBezTo>
                    <a:pt x="31" y="1797"/>
                    <a:pt x="344" y="2135"/>
                    <a:pt x="679" y="2135"/>
                  </a:cubicBezTo>
                  <a:cubicBezTo>
                    <a:pt x="706" y="2135"/>
                    <a:pt x="733" y="2133"/>
                    <a:pt x="760" y="2128"/>
                  </a:cubicBezTo>
                  <a:cubicBezTo>
                    <a:pt x="1156" y="2128"/>
                    <a:pt x="1490" y="1794"/>
                    <a:pt x="1460" y="1429"/>
                  </a:cubicBezTo>
                  <a:cubicBezTo>
                    <a:pt x="1460" y="1034"/>
                    <a:pt x="730" y="0"/>
                    <a:pt x="730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2" name="Google Shape;2322;p34"/>
            <p:cNvSpPr/>
            <p:nvPr/>
          </p:nvSpPr>
          <p:spPr>
            <a:xfrm>
              <a:off x="3417500" y="1586550"/>
              <a:ext cx="39550" cy="47525"/>
            </a:xfrm>
            <a:custGeom>
              <a:rect b="b" l="l" r="r" t="t"/>
              <a:pathLst>
                <a:path extrusionOk="0" h="1901" w="1582">
                  <a:moveTo>
                    <a:pt x="807" y="0"/>
                  </a:moveTo>
                  <a:cubicBezTo>
                    <a:pt x="582" y="0"/>
                    <a:pt x="363" y="114"/>
                    <a:pt x="213" y="320"/>
                  </a:cubicBezTo>
                  <a:cubicBezTo>
                    <a:pt x="1" y="654"/>
                    <a:pt x="1" y="1901"/>
                    <a:pt x="1" y="1901"/>
                  </a:cubicBezTo>
                  <a:cubicBezTo>
                    <a:pt x="1" y="1901"/>
                    <a:pt x="1156" y="1445"/>
                    <a:pt x="1399" y="1141"/>
                  </a:cubicBezTo>
                  <a:cubicBezTo>
                    <a:pt x="1581" y="806"/>
                    <a:pt x="1520" y="350"/>
                    <a:pt x="1216" y="138"/>
                  </a:cubicBezTo>
                  <a:cubicBezTo>
                    <a:pt x="1088" y="44"/>
                    <a:pt x="946" y="0"/>
                    <a:pt x="807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3" name="Google Shape;2323;p34"/>
            <p:cNvSpPr/>
            <p:nvPr/>
          </p:nvSpPr>
          <p:spPr>
            <a:xfrm>
              <a:off x="3300475" y="1536350"/>
              <a:ext cx="38775" cy="53650"/>
            </a:xfrm>
            <a:custGeom>
              <a:rect b="b" l="l" r="r" t="t"/>
              <a:pathLst>
                <a:path extrusionOk="0" h="2146" w="1551">
                  <a:moveTo>
                    <a:pt x="730" y="0"/>
                  </a:moveTo>
                  <a:cubicBezTo>
                    <a:pt x="397" y="0"/>
                    <a:pt x="114" y="256"/>
                    <a:pt x="61" y="626"/>
                  </a:cubicBezTo>
                  <a:cubicBezTo>
                    <a:pt x="1" y="991"/>
                    <a:pt x="578" y="2146"/>
                    <a:pt x="578" y="2146"/>
                  </a:cubicBezTo>
                  <a:cubicBezTo>
                    <a:pt x="578" y="2146"/>
                    <a:pt x="1399" y="1173"/>
                    <a:pt x="1490" y="808"/>
                  </a:cubicBezTo>
                  <a:cubicBezTo>
                    <a:pt x="1551" y="413"/>
                    <a:pt x="1308" y="48"/>
                    <a:pt x="882" y="18"/>
                  </a:cubicBezTo>
                  <a:cubicBezTo>
                    <a:pt x="831" y="6"/>
                    <a:pt x="780" y="0"/>
                    <a:pt x="730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4" name="Google Shape;2324;p34"/>
            <p:cNvSpPr/>
            <p:nvPr/>
          </p:nvSpPr>
          <p:spPr>
            <a:xfrm>
              <a:off x="3109750" y="1681500"/>
              <a:ext cx="50925" cy="36125"/>
            </a:xfrm>
            <a:custGeom>
              <a:rect b="b" l="l" r="r" t="t"/>
              <a:pathLst>
                <a:path extrusionOk="0" h="1445" w="2037">
                  <a:moveTo>
                    <a:pt x="817" y="0"/>
                  </a:moveTo>
                  <a:cubicBezTo>
                    <a:pt x="563" y="0"/>
                    <a:pt x="312" y="146"/>
                    <a:pt x="183" y="382"/>
                  </a:cubicBezTo>
                  <a:cubicBezTo>
                    <a:pt x="0" y="747"/>
                    <a:pt x="152" y="1142"/>
                    <a:pt x="487" y="1355"/>
                  </a:cubicBezTo>
                  <a:cubicBezTo>
                    <a:pt x="601" y="1423"/>
                    <a:pt x="847" y="1445"/>
                    <a:pt x="1111" y="1445"/>
                  </a:cubicBezTo>
                  <a:cubicBezTo>
                    <a:pt x="1550" y="1445"/>
                    <a:pt x="2037" y="1385"/>
                    <a:pt x="2037" y="1385"/>
                  </a:cubicBezTo>
                  <a:cubicBezTo>
                    <a:pt x="2037" y="1385"/>
                    <a:pt x="1490" y="261"/>
                    <a:pt x="1125" y="78"/>
                  </a:cubicBezTo>
                  <a:cubicBezTo>
                    <a:pt x="1027" y="25"/>
                    <a:pt x="922" y="0"/>
                    <a:pt x="817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5" name="Google Shape;2325;p34"/>
            <p:cNvSpPr/>
            <p:nvPr/>
          </p:nvSpPr>
          <p:spPr>
            <a:xfrm>
              <a:off x="3124950" y="1739675"/>
              <a:ext cx="48650" cy="38450"/>
            </a:xfrm>
            <a:custGeom>
              <a:rect b="b" l="l" r="r" t="t"/>
              <a:pathLst>
                <a:path extrusionOk="0" h="1538" w="1946">
                  <a:moveTo>
                    <a:pt x="1946" y="1"/>
                  </a:moveTo>
                  <a:cubicBezTo>
                    <a:pt x="1945" y="1"/>
                    <a:pt x="669" y="1"/>
                    <a:pt x="365" y="274"/>
                  </a:cubicBezTo>
                  <a:cubicBezTo>
                    <a:pt x="61" y="487"/>
                    <a:pt x="0" y="943"/>
                    <a:pt x="213" y="1247"/>
                  </a:cubicBezTo>
                  <a:cubicBezTo>
                    <a:pt x="361" y="1432"/>
                    <a:pt x="588" y="1538"/>
                    <a:pt x="811" y="1538"/>
                  </a:cubicBezTo>
                  <a:cubicBezTo>
                    <a:pt x="955" y="1538"/>
                    <a:pt x="1097" y="1494"/>
                    <a:pt x="1216" y="1399"/>
                  </a:cubicBezTo>
                  <a:cubicBezTo>
                    <a:pt x="1520" y="1186"/>
                    <a:pt x="1946" y="1"/>
                    <a:pt x="1946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6" name="Google Shape;2326;p34"/>
            <p:cNvSpPr/>
            <p:nvPr/>
          </p:nvSpPr>
          <p:spPr>
            <a:xfrm>
              <a:off x="3174325" y="1744225"/>
              <a:ext cx="39550" cy="52500"/>
            </a:xfrm>
            <a:custGeom>
              <a:rect b="b" l="l" r="r" t="t"/>
              <a:pathLst>
                <a:path extrusionOk="0" h="2100" w="1582">
                  <a:moveTo>
                    <a:pt x="1186" y="1"/>
                  </a:moveTo>
                  <a:cubicBezTo>
                    <a:pt x="1186" y="1"/>
                    <a:pt x="183" y="791"/>
                    <a:pt x="92" y="1186"/>
                  </a:cubicBezTo>
                  <a:cubicBezTo>
                    <a:pt x="1" y="1551"/>
                    <a:pt x="214" y="1946"/>
                    <a:pt x="609" y="2068"/>
                  </a:cubicBezTo>
                  <a:cubicBezTo>
                    <a:pt x="673" y="2089"/>
                    <a:pt x="738" y="2099"/>
                    <a:pt x="802" y="2099"/>
                  </a:cubicBezTo>
                  <a:cubicBezTo>
                    <a:pt x="1104" y="2099"/>
                    <a:pt x="1390" y="1877"/>
                    <a:pt x="1490" y="1551"/>
                  </a:cubicBezTo>
                  <a:cubicBezTo>
                    <a:pt x="1582" y="1186"/>
                    <a:pt x="1186" y="1"/>
                    <a:pt x="1186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7" name="Google Shape;2327;p34"/>
            <p:cNvSpPr/>
            <p:nvPr/>
          </p:nvSpPr>
          <p:spPr>
            <a:xfrm>
              <a:off x="3170550" y="1822500"/>
              <a:ext cx="48650" cy="39725"/>
            </a:xfrm>
            <a:custGeom>
              <a:rect b="b" l="l" r="r" t="t"/>
              <a:pathLst>
                <a:path extrusionOk="0" h="1589" w="1946">
                  <a:moveTo>
                    <a:pt x="0" y="1"/>
                  </a:moveTo>
                  <a:cubicBezTo>
                    <a:pt x="0" y="1"/>
                    <a:pt x="365" y="1156"/>
                    <a:pt x="669" y="1429"/>
                  </a:cubicBezTo>
                  <a:cubicBezTo>
                    <a:pt x="801" y="1535"/>
                    <a:pt x="961" y="1589"/>
                    <a:pt x="1121" y="1589"/>
                  </a:cubicBezTo>
                  <a:cubicBezTo>
                    <a:pt x="1328" y="1589"/>
                    <a:pt x="1534" y="1497"/>
                    <a:pt x="1672" y="1308"/>
                  </a:cubicBezTo>
                  <a:cubicBezTo>
                    <a:pt x="1945" y="973"/>
                    <a:pt x="1885" y="517"/>
                    <a:pt x="1550" y="305"/>
                  </a:cubicBezTo>
                  <a:cubicBezTo>
                    <a:pt x="1246" y="62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8" name="Google Shape;2328;p34"/>
            <p:cNvSpPr/>
            <p:nvPr/>
          </p:nvSpPr>
          <p:spPr>
            <a:xfrm>
              <a:off x="3223725" y="1544675"/>
              <a:ext cx="38025" cy="52925"/>
            </a:xfrm>
            <a:custGeom>
              <a:rect b="b" l="l" r="r" t="t"/>
              <a:pathLst>
                <a:path extrusionOk="0" h="2117" w="1521">
                  <a:moveTo>
                    <a:pt x="746" y="0"/>
                  </a:moveTo>
                  <a:cubicBezTo>
                    <a:pt x="419" y="0"/>
                    <a:pt x="140" y="223"/>
                    <a:pt x="62" y="536"/>
                  </a:cubicBezTo>
                  <a:cubicBezTo>
                    <a:pt x="1" y="931"/>
                    <a:pt x="457" y="2117"/>
                    <a:pt x="457" y="2117"/>
                  </a:cubicBezTo>
                  <a:cubicBezTo>
                    <a:pt x="457" y="2117"/>
                    <a:pt x="1369" y="1266"/>
                    <a:pt x="1429" y="840"/>
                  </a:cubicBezTo>
                  <a:cubicBezTo>
                    <a:pt x="1521" y="475"/>
                    <a:pt x="1277" y="80"/>
                    <a:pt x="913" y="19"/>
                  </a:cubicBezTo>
                  <a:cubicBezTo>
                    <a:pt x="856" y="6"/>
                    <a:pt x="800" y="0"/>
                    <a:pt x="746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9" name="Google Shape;2329;p34"/>
            <p:cNvSpPr/>
            <p:nvPr/>
          </p:nvSpPr>
          <p:spPr>
            <a:xfrm>
              <a:off x="3252600" y="1592450"/>
              <a:ext cx="40300" cy="49225"/>
            </a:xfrm>
            <a:custGeom>
              <a:rect b="b" l="l" r="r" t="t"/>
              <a:pathLst>
                <a:path extrusionOk="0" h="1969" w="1612">
                  <a:moveTo>
                    <a:pt x="814" y="0"/>
                  </a:moveTo>
                  <a:cubicBezTo>
                    <a:pt x="703" y="0"/>
                    <a:pt x="591" y="28"/>
                    <a:pt x="487" y="84"/>
                  </a:cubicBezTo>
                  <a:cubicBezTo>
                    <a:pt x="122" y="236"/>
                    <a:pt x="1" y="692"/>
                    <a:pt x="183" y="1026"/>
                  </a:cubicBezTo>
                  <a:cubicBezTo>
                    <a:pt x="366" y="1361"/>
                    <a:pt x="1429" y="1969"/>
                    <a:pt x="1429" y="1969"/>
                  </a:cubicBezTo>
                  <a:cubicBezTo>
                    <a:pt x="1429" y="1969"/>
                    <a:pt x="1612" y="722"/>
                    <a:pt x="1429" y="388"/>
                  </a:cubicBezTo>
                  <a:cubicBezTo>
                    <a:pt x="1303" y="136"/>
                    <a:pt x="1062" y="0"/>
                    <a:pt x="814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0" name="Google Shape;2330;p34"/>
            <p:cNvSpPr/>
            <p:nvPr/>
          </p:nvSpPr>
          <p:spPr>
            <a:xfrm>
              <a:off x="3178125" y="1592050"/>
              <a:ext cx="54000" cy="36075"/>
            </a:xfrm>
            <a:custGeom>
              <a:rect b="b" l="l" r="r" t="t"/>
              <a:pathLst>
                <a:path extrusionOk="0" h="1443" w="2160">
                  <a:moveTo>
                    <a:pt x="772" y="0"/>
                  </a:moveTo>
                  <a:cubicBezTo>
                    <a:pt x="421" y="0"/>
                    <a:pt x="114" y="256"/>
                    <a:pt x="31" y="586"/>
                  </a:cubicBezTo>
                  <a:cubicBezTo>
                    <a:pt x="1" y="1012"/>
                    <a:pt x="275" y="1377"/>
                    <a:pt x="639" y="1437"/>
                  </a:cubicBezTo>
                  <a:cubicBezTo>
                    <a:pt x="661" y="1441"/>
                    <a:pt x="685" y="1442"/>
                    <a:pt x="712" y="1442"/>
                  </a:cubicBezTo>
                  <a:cubicBezTo>
                    <a:pt x="1156" y="1442"/>
                    <a:pt x="2159" y="982"/>
                    <a:pt x="2159" y="982"/>
                  </a:cubicBezTo>
                  <a:cubicBezTo>
                    <a:pt x="2159" y="982"/>
                    <a:pt x="1278" y="100"/>
                    <a:pt x="882" y="9"/>
                  </a:cubicBezTo>
                  <a:cubicBezTo>
                    <a:pt x="845" y="3"/>
                    <a:pt x="808" y="0"/>
                    <a:pt x="772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1" name="Google Shape;2331;p34"/>
            <p:cNvSpPr/>
            <p:nvPr/>
          </p:nvSpPr>
          <p:spPr>
            <a:xfrm>
              <a:off x="3463850" y="1673600"/>
              <a:ext cx="53975" cy="36000"/>
            </a:xfrm>
            <a:custGeom>
              <a:rect b="b" l="l" r="r" t="t"/>
              <a:pathLst>
                <a:path extrusionOk="0" h="1440" w="2159">
                  <a:moveTo>
                    <a:pt x="1405" y="1"/>
                  </a:moveTo>
                  <a:cubicBezTo>
                    <a:pt x="1344" y="1"/>
                    <a:pt x="1281" y="10"/>
                    <a:pt x="1217" y="30"/>
                  </a:cubicBezTo>
                  <a:cubicBezTo>
                    <a:pt x="852" y="90"/>
                    <a:pt x="1" y="1063"/>
                    <a:pt x="1" y="1063"/>
                  </a:cubicBezTo>
                  <a:cubicBezTo>
                    <a:pt x="1" y="1063"/>
                    <a:pt x="980" y="1440"/>
                    <a:pt x="1433" y="1440"/>
                  </a:cubicBezTo>
                  <a:cubicBezTo>
                    <a:pt x="1478" y="1440"/>
                    <a:pt x="1518" y="1436"/>
                    <a:pt x="1551" y="1428"/>
                  </a:cubicBezTo>
                  <a:cubicBezTo>
                    <a:pt x="1946" y="1367"/>
                    <a:pt x="2159" y="972"/>
                    <a:pt x="2098" y="607"/>
                  </a:cubicBezTo>
                  <a:cubicBezTo>
                    <a:pt x="1996" y="250"/>
                    <a:pt x="1723" y="1"/>
                    <a:pt x="1405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2" name="Google Shape;2332;p34"/>
            <p:cNvSpPr/>
            <p:nvPr/>
          </p:nvSpPr>
          <p:spPr>
            <a:xfrm>
              <a:off x="3399275" y="1650600"/>
              <a:ext cx="53975" cy="35175"/>
            </a:xfrm>
            <a:custGeom>
              <a:rect b="b" l="l" r="r" t="t"/>
              <a:pathLst>
                <a:path extrusionOk="0" h="1407" w="2159">
                  <a:moveTo>
                    <a:pt x="1309" y="0"/>
                  </a:moveTo>
                  <a:cubicBezTo>
                    <a:pt x="1229" y="0"/>
                    <a:pt x="1146" y="12"/>
                    <a:pt x="1064" y="38"/>
                  </a:cubicBezTo>
                  <a:cubicBezTo>
                    <a:pt x="699" y="190"/>
                    <a:pt x="0" y="1223"/>
                    <a:pt x="0" y="1223"/>
                  </a:cubicBezTo>
                  <a:cubicBezTo>
                    <a:pt x="0" y="1223"/>
                    <a:pt x="814" y="1406"/>
                    <a:pt x="1326" y="1406"/>
                  </a:cubicBezTo>
                  <a:cubicBezTo>
                    <a:pt x="1440" y="1406"/>
                    <a:pt x="1539" y="1397"/>
                    <a:pt x="1611" y="1375"/>
                  </a:cubicBezTo>
                  <a:cubicBezTo>
                    <a:pt x="1976" y="1223"/>
                    <a:pt x="2158" y="828"/>
                    <a:pt x="2006" y="463"/>
                  </a:cubicBezTo>
                  <a:cubicBezTo>
                    <a:pt x="1886" y="175"/>
                    <a:pt x="1613" y="0"/>
                    <a:pt x="1309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33" name="Google Shape;2333;p34"/>
          <p:cNvSpPr/>
          <p:nvPr/>
        </p:nvSpPr>
        <p:spPr>
          <a:xfrm>
            <a:off x="3698038" y="1539725"/>
            <a:ext cx="807800" cy="742575"/>
          </a:xfrm>
          <a:custGeom>
            <a:rect b="b" l="l" r="r" t="t"/>
            <a:pathLst>
              <a:path extrusionOk="0" h="29703" w="32312">
                <a:moveTo>
                  <a:pt x="21764" y="2402"/>
                </a:moveTo>
                <a:cubicBezTo>
                  <a:pt x="23071" y="2494"/>
                  <a:pt x="25503" y="2980"/>
                  <a:pt x="27691" y="6111"/>
                </a:cubicBezTo>
                <a:cubicBezTo>
                  <a:pt x="27098" y="5920"/>
                  <a:pt x="26434" y="5840"/>
                  <a:pt x="25751" y="5840"/>
                </a:cubicBezTo>
                <a:cubicBezTo>
                  <a:pt x="24473" y="5840"/>
                  <a:pt x="23127" y="6119"/>
                  <a:pt x="22038" y="6475"/>
                </a:cubicBezTo>
                <a:cubicBezTo>
                  <a:pt x="20062" y="7175"/>
                  <a:pt x="18694" y="8208"/>
                  <a:pt x="18420" y="9181"/>
                </a:cubicBezTo>
                <a:cubicBezTo>
                  <a:pt x="18238" y="9819"/>
                  <a:pt x="18268" y="10336"/>
                  <a:pt x="18512" y="10700"/>
                </a:cubicBezTo>
                <a:cubicBezTo>
                  <a:pt x="15654" y="10974"/>
                  <a:pt x="11794" y="11612"/>
                  <a:pt x="11217" y="13223"/>
                </a:cubicBezTo>
                <a:cubicBezTo>
                  <a:pt x="11034" y="13740"/>
                  <a:pt x="10974" y="14165"/>
                  <a:pt x="11095" y="14530"/>
                </a:cubicBezTo>
                <a:cubicBezTo>
                  <a:pt x="11186" y="14743"/>
                  <a:pt x="11247" y="14895"/>
                  <a:pt x="11369" y="15047"/>
                </a:cubicBezTo>
                <a:cubicBezTo>
                  <a:pt x="8998" y="15199"/>
                  <a:pt x="5472" y="15716"/>
                  <a:pt x="5107" y="17114"/>
                </a:cubicBezTo>
                <a:cubicBezTo>
                  <a:pt x="5016" y="17509"/>
                  <a:pt x="4986" y="17843"/>
                  <a:pt x="5107" y="18147"/>
                </a:cubicBezTo>
                <a:cubicBezTo>
                  <a:pt x="5198" y="18542"/>
                  <a:pt x="5472" y="18786"/>
                  <a:pt x="5776" y="18998"/>
                </a:cubicBezTo>
                <a:cubicBezTo>
                  <a:pt x="4955" y="19211"/>
                  <a:pt x="3891" y="19606"/>
                  <a:pt x="2919" y="20214"/>
                </a:cubicBezTo>
                <a:cubicBezTo>
                  <a:pt x="2524" y="20153"/>
                  <a:pt x="730" y="19910"/>
                  <a:pt x="761" y="18056"/>
                </a:cubicBezTo>
                <a:cubicBezTo>
                  <a:pt x="791" y="16324"/>
                  <a:pt x="5198" y="14773"/>
                  <a:pt x="6931" y="14348"/>
                </a:cubicBezTo>
                <a:cubicBezTo>
                  <a:pt x="7083" y="14317"/>
                  <a:pt x="7144" y="14196"/>
                  <a:pt x="7174" y="14044"/>
                </a:cubicBezTo>
                <a:cubicBezTo>
                  <a:pt x="7174" y="13892"/>
                  <a:pt x="7113" y="13770"/>
                  <a:pt x="6961" y="13710"/>
                </a:cubicBezTo>
                <a:cubicBezTo>
                  <a:pt x="6870" y="13649"/>
                  <a:pt x="5016" y="13102"/>
                  <a:pt x="5320" y="11673"/>
                </a:cubicBezTo>
                <a:cubicBezTo>
                  <a:pt x="5381" y="11339"/>
                  <a:pt x="5654" y="11004"/>
                  <a:pt x="6110" y="10731"/>
                </a:cubicBezTo>
                <a:cubicBezTo>
                  <a:pt x="7196" y="10047"/>
                  <a:pt x="9081" y="9749"/>
                  <a:pt x="10672" y="9749"/>
                </a:cubicBezTo>
                <a:cubicBezTo>
                  <a:pt x="11486" y="9749"/>
                  <a:pt x="12222" y="9827"/>
                  <a:pt x="12736" y="9971"/>
                </a:cubicBezTo>
                <a:cubicBezTo>
                  <a:pt x="12762" y="9976"/>
                  <a:pt x="12788" y="9979"/>
                  <a:pt x="12814" y="9979"/>
                </a:cubicBezTo>
                <a:cubicBezTo>
                  <a:pt x="12945" y="9979"/>
                  <a:pt x="13076" y="9915"/>
                  <a:pt x="13101" y="9789"/>
                </a:cubicBezTo>
                <a:cubicBezTo>
                  <a:pt x="13192" y="9637"/>
                  <a:pt x="13101" y="9454"/>
                  <a:pt x="12949" y="9363"/>
                </a:cubicBezTo>
                <a:cubicBezTo>
                  <a:pt x="12949" y="9363"/>
                  <a:pt x="12189" y="8937"/>
                  <a:pt x="12007" y="8299"/>
                </a:cubicBezTo>
                <a:lnTo>
                  <a:pt x="12007" y="8269"/>
                </a:lnTo>
                <a:cubicBezTo>
                  <a:pt x="11946" y="7965"/>
                  <a:pt x="11977" y="7691"/>
                  <a:pt x="12129" y="7387"/>
                </a:cubicBezTo>
                <a:cubicBezTo>
                  <a:pt x="12502" y="6733"/>
                  <a:pt x="13852" y="6470"/>
                  <a:pt x="15473" y="6470"/>
                </a:cubicBezTo>
                <a:cubicBezTo>
                  <a:pt x="16488" y="6470"/>
                  <a:pt x="17610" y="6573"/>
                  <a:pt x="18664" y="6749"/>
                </a:cubicBezTo>
                <a:cubicBezTo>
                  <a:pt x="18679" y="6752"/>
                  <a:pt x="18695" y="6754"/>
                  <a:pt x="18711" y="6754"/>
                </a:cubicBezTo>
                <a:cubicBezTo>
                  <a:pt x="18846" y="6754"/>
                  <a:pt x="18974" y="6642"/>
                  <a:pt x="19028" y="6506"/>
                </a:cubicBezTo>
                <a:cubicBezTo>
                  <a:pt x="19089" y="6354"/>
                  <a:pt x="19028" y="6202"/>
                  <a:pt x="18876" y="6141"/>
                </a:cubicBezTo>
                <a:cubicBezTo>
                  <a:pt x="18876" y="6141"/>
                  <a:pt x="18177" y="5685"/>
                  <a:pt x="17965" y="4986"/>
                </a:cubicBezTo>
                <a:cubicBezTo>
                  <a:pt x="17904" y="4652"/>
                  <a:pt x="17934" y="4287"/>
                  <a:pt x="18177" y="3892"/>
                </a:cubicBezTo>
                <a:cubicBezTo>
                  <a:pt x="18542" y="3284"/>
                  <a:pt x="19910" y="2402"/>
                  <a:pt x="21764" y="2402"/>
                </a:cubicBezTo>
                <a:close/>
                <a:moveTo>
                  <a:pt x="25715" y="6460"/>
                </a:moveTo>
                <a:cubicBezTo>
                  <a:pt x="26626" y="6460"/>
                  <a:pt x="27472" y="6616"/>
                  <a:pt x="28117" y="6992"/>
                </a:cubicBezTo>
                <a:cubicBezTo>
                  <a:pt x="27053" y="8907"/>
                  <a:pt x="25715" y="11096"/>
                  <a:pt x="24196" y="13132"/>
                </a:cubicBezTo>
                <a:cubicBezTo>
                  <a:pt x="22524" y="15290"/>
                  <a:pt x="16688" y="15351"/>
                  <a:pt x="16627" y="15351"/>
                </a:cubicBezTo>
                <a:cubicBezTo>
                  <a:pt x="16445" y="15351"/>
                  <a:pt x="16293" y="15503"/>
                  <a:pt x="16293" y="15685"/>
                </a:cubicBezTo>
                <a:cubicBezTo>
                  <a:pt x="16293" y="15868"/>
                  <a:pt x="16445" y="16020"/>
                  <a:pt x="16627" y="16020"/>
                </a:cubicBezTo>
                <a:cubicBezTo>
                  <a:pt x="16840" y="16020"/>
                  <a:pt x="20335" y="15989"/>
                  <a:pt x="22797" y="14925"/>
                </a:cubicBezTo>
                <a:lnTo>
                  <a:pt x="22797" y="14925"/>
                </a:lnTo>
                <a:cubicBezTo>
                  <a:pt x="22645" y="15108"/>
                  <a:pt x="22493" y="15260"/>
                  <a:pt x="22342" y="15442"/>
                </a:cubicBezTo>
                <a:cubicBezTo>
                  <a:pt x="20791" y="17235"/>
                  <a:pt x="18846" y="18542"/>
                  <a:pt x="16901" y="19454"/>
                </a:cubicBezTo>
                <a:cubicBezTo>
                  <a:pt x="16532" y="19589"/>
                  <a:pt x="16116" y="19645"/>
                  <a:pt x="15680" y="19645"/>
                </a:cubicBezTo>
                <a:cubicBezTo>
                  <a:pt x="13564" y="19645"/>
                  <a:pt x="10968" y="18324"/>
                  <a:pt x="10943" y="18299"/>
                </a:cubicBezTo>
                <a:cubicBezTo>
                  <a:pt x="10904" y="18284"/>
                  <a:pt x="10859" y="18276"/>
                  <a:pt x="10812" y="18276"/>
                </a:cubicBezTo>
                <a:cubicBezTo>
                  <a:pt x="10678" y="18276"/>
                  <a:pt x="10532" y="18339"/>
                  <a:pt x="10487" y="18451"/>
                </a:cubicBezTo>
                <a:cubicBezTo>
                  <a:pt x="10396" y="18603"/>
                  <a:pt x="10487" y="18816"/>
                  <a:pt x="10639" y="18907"/>
                </a:cubicBezTo>
                <a:cubicBezTo>
                  <a:pt x="10761" y="18968"/>
                  <a:pt x="12888" y="20032"/>
                  <a:pt x="14955" y="20245"/>
                </a:cubicBezTo>
                <a:cubicBezTo>
                  <a:pt x="10761" y="21825"/>
                  <a:pt x="6900" y="21916"/>
                  <a:pt x="6870" y="21916"/>
                </a:cubicBezTo>
                <a:cubicBezTo>
                  <a:pt x="6688" y="21916"/>
                  <a:pt x="6536" y="22068"/>
                  <a:pt x="6536" y="22251"/>
                </a:cubicBezTo>
                <a:cubicBezTo>
                  <a:pt x="6536" y="22433"/>
                  <a:pt x="6688" y="22585"/>
                  <a:pt x="6870" y="22585"/>
                </a:cubicBezTo>
                <a:cubicBezTo>
                  <a:pt x="6961" y="22585"/>
                  <a:pt x="12068" y="22463"/>
                  <a:pt x="17083" y="20032"/>
                </a:cubicBezTo>
                <a:cubicBezTo>
                  <a:pt x="17174" y="20001"/>
                  <a:pt x="17205" y="20001"/>
                  <a:pt x="17296" y="19971"/>
                </a:cubicBezTo>
                <a:lnTo>
                  <a:pt x="17296" y="19971"/>
                </a:lnTo>
                <a:cubicBezTo>
                  <a:pt x="16110" y="21612"/>
                  <a:pt x="15411" y="23467"/>
                  <a:pt x="15381" y="23588"/>
                </a:cubicBezTo>
                <a:cubicBezTo>
                  <a:pt x="15320" y="23770"/>
                  <a:pt x="15411" y="23953"/>
                  <a:pt x="15563" y="23983"/>
                </a:cubicBezTo>
                <a:cubicBezTo>
                  <a:pt x="15614" y="24005"/>
                  <a:pt x="15663" y="24015"/>
                  <a:pt x="15709" y="24015"/>
                </a:cubicBezTo>
                <a:cubicBezTo>
                  <a:pt x="15854" y="24015"/>
                  <a:pt x="15966" y="23917"/>
                  <a:pt x="15989" y="23801"/>
                </a:cubicBezTo>
                <a:cubicBezTo>
                  <a:pt x="15989" y="23770"/>
                  <a:pt x="17174" y="20731"/>
                  <a:pt x="18907" y="19090"/>
                </a:cubicBezTo>
                <a:cubicBezTo>
                  <a:pt x="20183" y="18330"/>
                  <a:pt x="21399" y="17387"/>
                  <a:pt x="22463" y="16293"/>
                </a:cubicBezTo>
                <a:lnTo>
                  <a:pt x="22463" y="16293"/>
                </a:lnTo>
                <a:cubicBezTo>
                  <a:pt x="22554" y="18786"/>
                  <a:pt x="20974" y="21552"/>
                  <a:pt x="20974" y="21612"/>
                </a:cubicBezTo>
                <a:cubicBezTo>
                  <a:pt x="20883" y="21764"/>
                  <a:pt x="20943" y="21977"/>
                  <a:pt x="21095" y="22068"/>
                </a:cubicBezTo>
                <a:cubicBezTo>
                  <a:pt x="21143" y="22088"/>
                  <a:pt x="21198" y="22098"/>
                  <a:pt x="21252" y="22098"/>
                </a:cubicBezTo>
                <a:cubicBezTo>
                  <a:pt x="21370" y="22098"/>
                  <a:pt x="21489" y="22051"/>
                  <a:pt x="21551" y="21947"/>
                </a:cubicBezTo>
                <a:cubicBezTo>
                  <a:pt x="21612" y="21795"/>
                  <a:pt x="23527" y="18482"/>
                  <a:pt x="23071" y="15624"/>
                </a:cubicBezTo>
                <a:cubicBezTo>
                  <a:pt x="23618" y="14986"/>
                  <a:pt x="24165" y="14317"/>
                  <a:pt x="24682" y="13618"/>
                </a:cubicBezTo>
                <a:lnTo>
                  <a:pt x="24804" y="13497"/>
                </a:lnTo>
                <a:cubicBezTo>
                  <a:pt x="26293" y="11491"/>
                  <a:pt x="27570" y="9393"/>
                  <a:pt x="28633" y="7509"/>
                </a:cubicBezTo>
                <a:cubicBezTo>
                  <a:pt x="29576" y="8208"/>
                  <a:pt x="30336" y="9515"/>
                  <a:pt x="30822" y="11187"/>
                </a:cubicBezTo>
                <a:cubicBezTo>
                  <a:pt x="31703" y="14044"/>
                  <a:pt x="31491" y="16506"/>
                  <a:pt x="30700" y="16810"/>
                </a:cubicBezTo>
                <a:cubicBezTo>
                  <a:pt x="30472" y="16916"/>
                  <a:pt x="30252" y="16969"/>
                  <a:pt x="30047" y="16969"/>
                </a:cubicBezTo>
                <a:cubicBezTo>
                  <a:pt x="29842" y="16969"/>
                  <a:pt x="29652" y="16916"/>
                  <a:pt x="29484" y="16810"/>
                </a:cubicBezTo>
                <a:cubicBezTo>
                  <a:pt x="28877" y="16567"/>
                  <a:pt x="28603" y="15837"/>
                  <a:pt x="28603" y="15837"/>
                </a:cubicBezTo>
                <a:cubicBezTo>
                  <a:pt x="28576" y="15701"/>
                  <a:pt x="28427" y="15589"/>
                  <a:pt x="28243" y="15589"/>
                </a:cubicBezTo>
                <a:cubicBezTo>
                  <a:pt x="28222" y="15589"/>
                  <a:pt x="28200" y="15591"/>
                  <a:pt x="28177" y="15594"/>
                </a:cubicBezTo>
                <a:cubicBezTo>
                  <a:pt x="28056" y="15655"/>
                  <a:pt x="27934" y="15837"/>
                  <a:pt x="27965" y="15989"/>
                </a:cubicBezTo>
                <a:cubicBezTo>
                  <a:pt x="28421" y="18147"/>
                  <a:pt x="26415" y="22950"/>
                  <a:pt x="24682" y="24834"/>
                </a:cubicBezTo>
                <a:cubicBezTo>
                  <a:pt x="24249" y="25296"/>
                  <a:pt x="23871" y="25566"/>
                  <a:pt x="23600" y="25566"/>
                </a:cubicBezTo>
                <a:cubicBezTo>
                  <a:pt x="23585" y="25566"/>
                  <a:pt x="23571" y="25565"/>
                  <a:pt x="23557" y="25564"/>
                </a:cubicBezTo>
                <a:cubicBezTo>
                  <a:pt x="22919" y="25473"/>
                  <a:pt x="22493" y="25169"/>
                  <a:pt x="22342" y="24682"/>
                </a:cubicBezTo>
                <a:cubicBezTo>
                  <a:pt x="22220" y="24287"/>
                  <a:pt x="22311" y="23953"/>
                  <a:pt x="22311" y="23953"/>
                </a:cubicBezTo>
                <a:cubicBezTo>
                  <a:pt x="22342" y="23801"/>
                  <a:pt x="22250" y="23649"/>
                  <a:pt x="22098" y="23588"/>
                </a:cubicBezTo>
                <a:cubicBezTo>
                  <a:pt x="22055" y="23562"/>
                  <a:pt x="22012" y="23551"/>
                  <a:pt x="21970" y="23551"/>
                </a:cubicBezTo>
                <a:cubicBezTo>
                  <a:pt x="21865" y="23551"/>
                  <a:pt x="21769" y="23623"/>
                  <a:pt x="21703" y="23710"/>
                </a:cubicBezTo>
                <a:cubicBezTo>
                  <a:pt x="20717" y="25217"/>
                  <a:pt x="17907" y="28965"/>
                  <a:pt x="16172" y="28965"/>
                </a:cubicBezTo>
                <a:cubicBezTo>
                  <a:pt x="16088" y="28965"/>
                  <a:pt x="16007" y="28956"/>
                  <a:pt x="15928" y="28938"/>
                </a:cubicBezTo>
                <a:cubicBezTo>
                  <a:pt x="15259" y="28786"/>
                  <a:pt x="14864" y="28451"/>
                  <a:pt x="14651" y="27844"/>
                </a:cubicBezTo>
                <a:cubicBezTo>
                  <a:pt x="14408" y="27053"/>
                  <a:pt x="14651" y="26081"/>
                  <a:pt x="14651" y="26081"/>
                </a:cubicBezTo>
                <a:cubicBezTo>
                  <a:pt x="14712" y="25929"/>
                  <a:pt x="14621" y="25777"/>
                  <a:pt x="14499" y="25716"/>
                </a:cubicBezTo>
                <a:cubicBezTo>
                  <a:pt x="14461" y="25678"/>
                  <a:pt x="14402" y="25661"/>
                  <a:pt x="14339" y="25661"/>
                </a:cubicBezTo>
                <a:cubicBezTo>
                  <a:pt x="14251" y="25661"/>
                  <a:pt x="14157" y="25693"/>
                  <a:pt x="14104" y="25746"/>
                </a:cubicBezTo>
                <a:cubicBezTo>
                  <a:pt x="13142" y="26683"/>
                  <a:pt x="10732" y="28799"/>
                  <a:pt x="9181" y="28799"/>
                </a:cubicBezTo>
                <a:cubicBezTo>
                  <a:pt x="8920" y="28799"/>
                  <a:pt x="8683" y="28739"/>
                  <a:pt x="8481" y="28603"/>
                </a:cubicBezTo>
                <a:cubicBezTo>
                  <a:pt x="8056" y="28330"/>
                  <a:pt x="7812" y="27995"/>
                  <a:pt x="7721" y="27661"/>
                </a:cubicBezTo>
                <a:cubicBezTo>
                  <a:pt x="7417" y="26688"/>
                  <a:pt x="8116" y="25625"/>
                  <a:pt x="8177" y="25625"/>
                </a:cubicBezTo>
                <a:cubicBezTo>
                  <a:pt x="8238" y="25533"/>
                  <a:pt x="8238" y="25321"/>
                  <a:pt x="8177" y="25229"/>
                </a:cubicBezTo>
                <a:cubicBezTo>
                  <a:pt x="8096" y="25148"/>
                  <a:pt x="8001" y="25108"/>
                  <a:pt x="7902" y="25108"/>
                </a:cubicBezTo>
                <a:cubicBezTo>
                  <a:pt x="7853" y="25108"/>
                  <a:pt x="7802" y="25118"/>
                  <a:pt x="7752" y="25138"/>
                </a:cubicBezTo>
                <a:cubicBezTo>
                  <a:pt x="7727" y="25138"/>
                  <a:pt x="5714" y="26162"/>
                  <a:pt x="3960" y="26162"/>
                </a:cubicBezTo>
                <a:cubicBezTo>
                  <a:pt x="3513" y="26162"/>
                  <a:pt x="3082" y="26095"/>
                  <a:pt x="2706" y="25929"/>
                </a:cubicBezTo>
                <a:cubicBezTo>
                  <a:pt x="2007" y="25625"/>
                  <a:pt x="1581" y="25108"/>
                  <a:pt x="1429" y="24226"/>
                </a:cubicBezTo>
                <a:cubicBezTo>
                  <a:pt x="1277" y="23406"/>
                  <a:pt x="1429" y="22676"/>
                  <a:pt x="1885" y="22038"/>
                </a:cubicBezTo>
                <a:cubicBezTo>
                  <a:pt x="3314" y="20001"/>
                  <a:pt x="7113" y="19394"/>
                  <a:pt x="7144" y="19394"/>
                </a:cubicBezTo>
                <a:cubicBezTo>
                  <a:pt x="7296" y="19363"/>
                  <a:pt x="7448" y="19211"/>
                  <a:pt x="7417" y="19059"/>
                </a:cubicBezTo>
                <a:cubicBezTo>
                  <a:pt x="7417" y="18877"/>
                  <a:pt x="7265" y="18755"/>
                  <a:pt x="7052" y="18755"/>
                </a:cubicBezTo>
                <a:cubicBezTo>
                  <a:pt x="7052" y="18755"/>
                  <a:pt x="5897" y="18725"/>
                  <a:pt x="5685" y="17995"/>
                </a:cubicBezTo>
                <a:cubicBezTo>
                  <a:pt x="5654" y="17813"/>
                  <a:pt x="5654" y="17570"/>
                  <a:pt x="5685" y="17327"/>
                </a:cubicBezTo>
                <a:cubicBezTo>
                  <a:pt x="5928" y="16324"/>
                  <a:pt x="9545" y="15716"/>
                  <a:pt x="12919" y="15655"/>
                </a:cubicBezTo>
                <a:lnTo>
                  <a:pt x="12980" y="15655"/>
                </a:lnTo>
                <a:cubicBezTo>
                  <a:pt x="13192" y="15655"/>
                  <a:pt x="13284" y="15503"/>
                  <a:pt x="13284" y="15290"/>
                </a:cubicBezTo>
                <a:cubicBezTo>
                  <a:pt x="13284" y="15108"/>
                  <a:pt x="13132" y="14986"/>
                  <a:pt x="12949" y="14986"/>
                </a:cubicBezTo>
                <a:lnTo>
                  <a:pt x="12888" y="14986"/>
                </a:lnTo>
                <a:cubicBezTo>
                  <a:pt x="12676" y="14986"/>
                  <a:pt x="11825" y="14956"/>
                  <a:pt x="11612" y="14378"/>
                </a:cubicBezTo>
                <a:cubicBezTo>
                  <a:pt x="11551" y="14165"/>
                  <a:pt x="11581" y="13862"/>
                  <a:pt x="11733" y="13466"/>
                </a:cubicBezTo>
                <a:cubicBezTo>
                  <a:pt x="12129" y="12463"/>
                  <a:pt x="15077" y="11643"/>
                  <a:pt x="19484" y="11308"/>
                </a:cubicBezTo>
                <a:cubicBezTo>
                  <a:pt x="19576" y="11314"/>
                  <a:pt x="19664" y="11317"/>
                  <a:pt x="19748" y="11317"/>
                </a:cubicBezTo>
                <a:cubicBezTo>
                  <a:pt x="20084" y="11317"/>
                  <a:pt x="20341" y="11278"/>
                  <a:pt x="20366" y="11278"/>
                </a:cubicBezTo>
                <a:cubicBezTo>
                  <a:pt x="20518" y="11248"/>
                  <a:pt x="20639" y="11096"/>
                  <a:pt x="20639" y="10883"/>
                </a:cubicBezTo>
                <a:cubicBezTo>
                  <a:pt x="20579" y="10731"/>
                  <a:pt x="20487" y="10579"/>
                  <a:pt x="20275" y="10579"/>
                </a:cubicBezTo>
                <a:cubicBezTo>
                  <a:pt x="20275" y="10579"/>
                  <a:pt x="20031" y="10579"/>
                  <a:pt x="19515" y="10640"/>
                </a:cubicBezTo>
                <a:cubicBezTo>
                  <a:pt x="19120" y="10579"/>
                  <a:pt x="18998" y="10366"/>
                  <a:pt x="18968" y="10214"/>
                </a:cubicBezTo>
                <a:cubicBezTo>
                  <a:pt x="18876" y="10032"/>
                  <a:pt x="18907" y="9728"/>
                  <a:pt x="19028" y="9363"/>
                </a:cubicBezTo>
                <a:cubicBezTo>
                  <a:pt x="19272" y="8603"/>
                  <a:pt x="20518" y="7691"/>
                  <a:pt x="22220" y="7083"/>
                </a:cubicBezTo>
                <a:cubicBezTo>
                  <a:pt x="23306" y="6710"/>
                  <a:pt x="24563" y="6460"/>
                  <a:pt x="25715" y="6460"/>
                </a:cubicBezTo>
                <a:close/>
                <a:moveTo>
                  <a:pt x="31635" y="0"/>
                </a:moveTo>
                <a:cubicBezTo>
                  <a:pt x="31502" y="0"/>
                  <a:pt x="31385" y="98"/>
                  <a:pt x="31339" y="214"/>
                </a:cubicBezTo>
                <a:cubicBezTo>
                  <a:pt x="31339" y="244"/>
                  <a:pt x="30336" y="2889"/>
                  <a:pt x="28542" y="6293"/>
                </a:cubicBezTo>
                <a:cubicBezTo>
                  <a:pt x="26141" y="2433"/>
                  <a:pt x="23284" y="1825"/>
                  <a:pt x="21734" y="1825"/>
                </a:cubicBezTo>
                <a:cubicBezTo>
                  <a:pt x="19727" y="1825"/>
                  <a:pt x="18086" y="2737"/>
                  <a:pt x="17569" y="3649"/>
                </a:cubicBezTo>
                <a:cubicBezTo>
                  <a:pt x="17265" y="4165"/>
                  <a:pt x="17144" y="4743"/>
                  <a:pt x="17296" y="5260"/>
                </a:cubicBezTo>
                <a:cubicBezTo>
                  <a:pt x="17357" y="5564"/>
                  <a:pt x="17509" y="5837"/>
                  <a:pt x="17661" y="6080"/>
                </a:cubicBezTo>
                <a:cubicBezTo>
                  <a:pt x="17007" y="6000"/>
                  <a:pt x="16205" y="5933"/>
                  <a:pt x="15393" y="5933"/>
                </a:cubicBezTo>
                <a:cubicBezTo>
                  <a:pt x="13750" y="5933"/>
                  <a:pt x="12070" y="6208"/>
                  <a:pt x="11521" y="7205"/>
                </a:cubicBezTo>
                <a:cubicBezTo>
                  <a:pt x="11247" y="7661"/>
                  <a:pt x="11217" y="8117"/>
                  <a:pt x="11338" y="8573"/>
                </a:cubicBezTo>
                <a:cubicBezTo>
                  <a:pt x="11399" y="8846"/>
                  <a:pt x="11521" y="9059"/>
                  <a:pt x="11673" y="9272"/>
                </a:cubicBezTo>
                <a:cubicBezTo>
                  <a:pt x="11326" y="9243"/>
                  <a:pt x="10948" y="9227"/>
                  <a:pt x="10554" y="9227"/>
                </a:cubicBezTo>
                <a:cubicBezTo>
                  <a:pt x="8875" y="9227"/>
                  <a:pt x="6896" y="9512"/>
                  <a:pt x="5715" y="10275"/>
                </a:cubicBezTo>
                <a:cubicBezTo>
                  <a:pt x="5107" y="10670"/>
                  <a:pt x="4712" y="11126"/>
                  <a:pt x="4590" y="11703"/>
                </a:cubicBezTo>
                <a:cubicBezTo>
                  <a:pt x="4378" y="12828"/>
                  <a:pt x="5107" y="13618"/>
                  <a:pt x="5867" y="14074"/>
                </a:cubicBezTo>
                <a:cubicBezTo>
                  <a:pt x="4043" y="14652"/>
                  <a:pt x="92" y="16111"/>
                  <a:pt x="31" y="18178"/>
                </a:cubicBezTo>
                <a:cubicBezTo>
                  <a:pt x="1" y="19819"/>
                  <a:pt x="1156" y="20579"/>
                  <a:pt x="2128" y="20853"/>
                </a:cubicBezTo>
                <a:cubicBezTo>
                  <a:pt x="1824" y="21096"/>
                  <a:pt x="1551" y="21369"/>
                  <a:pt x="1338" y="21734"/>
                </a:cubicBezTo>
                <a:cubicBezTo>
                  <a:pt x="761" y="22524"/>
                  <a:pt x="578" y="23436"/>
                  <a:pt x="761" y="24470"/>
                </a:cubicBezTo>
                <a:cubicBezTo>
                  <a:pt x="1004" y="25564"/>
                  <a:pt x="1520" y="26293"/>
                  <a:pt x="2402" y="26658"/>
                </a:cubicBezTo>
                <a:cubicBezTo>
                  <a:pt x="2861" y="26851"/>
                  <a:pt x="3373" y="26927"/>
                  <a:pt x="3895" y="26927"/>
                </a:cubicBezTo>
                <a:cubicBezTo>
                  <a:pt x="5100" y="26927"/>
                  <a:pt x="6359" y="26520"/>
                  <a:pt x="7144" y="26202"/>
                </a:cubicBezTo>
                <a:lnTo>
                  <a:pt x="7144" y="26202"/>
                </a:lnTo>
                <a:cubicBezTo>
                  <a:pt x="6961" y="26688"/>
                  <a:pt x="6840" y="27296"/>
                  <a:pt x="7083" y="27904"/>
                </a:cubicBezTo>
                <a:cubicBezTo>
                  <a:pt x="7235" y="28451"/>
                  <a:pt x="7569" y="28877"/>
                  <a:pt x="8086" y="29242"/>
                </a:cubicBezTo>
                <a:cubicBezTo>
                  <a:pt x="8414" y="29468"/>
                  <a:pt x="8785" y="29565"/>
                  <a:pt x="9180" y="29565"/>
                </a:cubicBezTo>
                <a:cubicBezTo>
                  <a:pt x="10797" y="29565"/>
                  <a:pt x="12810" y="27939"/>
                  <a:pt x="13861" y="26962"/>
                </a:cubicBezTo>
                <a:cubicBezTo>
                  <a:pt x="13861" y="27296"/>
                  <a:pt x="13861" y="27722"/>
                  <a:pt x="14013" y="28117"/>
                </a:cubicBezTo>
                <a:cubicBezTo>
                  <a:pt x="14287" y="28938"/>
                  <a:pt x="14864" y="29485"/>
                  <a:pt x="15776" y="29667"/>
                </a:cubicBezTo>
                <a:cubicBezTo>
                  <a:pt x="15888" y="29691"/>
                  <a:pt x="16002" y="29703"/>
                  <a:pt x="16118" y="29703"/>
                </a:cubicBezTo>
                <a:cubicBezTo>
                  <a:pt x="18057" y="29703"/>
                  <a:pt x="20556" y="26503"/>
                  <a:pt x="21703" y="24926"/>
                </a:cubicBezTo>
                <a:cubicBezTo>
                  <a:pt x="21855" y="25442"/>
                  <a:pt x="22311" y="26141"/>
                  <a:pt x="23497" y="26293"/>
                </a:cubicBezTo>
                <a:cubicBezTo>
                  <a:pt x="23540" y="26298"/>
                  <a:pt x="23583" y="26301"/>
                  <a:pt x="23627" y="26301"/>
                </a:cubicBezTo>
                <a:cubicBezTo>
                  <a:pt x="24110" y="26301"/>
                  <a:pt x="24641" y="25994"/>
                  <a:pt x="25199" y="25381"/>
                </a:cubicBezTo>
                <a:cubicBezTo>
                  <a:pt x="26779" y="23649"/>
                  <a:pt x="28542" y="19758"/>
                  <a:pt x="28694" y="17175"/>
                </a:cubicBezTo>
                <a:cubicBezTo>
                  <a:pt x="28846" y="17266"/>
                  <a:pt x="28998" y="17418"/>
                  <a:pt x="29181" y="17509"/>
                </a:cubicBezTo>
                <a:cubicBezTo>
                  <a:pt x="29424" y="17615"/>
                  <a:pt x="29697" y="17669"/>
                  <a:pt x="29986" y="17669"/>
                </a:cubicBezTo>
                <a:cubicBezTo>
                  <a:pt x="30275" y="17669"/>
                  <a:pt x="30579" y="17615"/>
                  <a:pt x="30883" y="17509"/>
                </a:cubicBezTo>
                <a:cubicBezTo>
                  <a:pt x="32311" y="16962"/>
                  <a:pt x="32251" y="13831"/>
                  <a:pt x="31399" y="11096"/>
                </a:cubicBezTo>
                <a:cubicBezTo>
                  <a:pt x="31035" y="9971"/>
                  <a:pt x="30275" y="8056"/>
                  <a:pt x="28968" y="6901"/>
                </a:cubicBezTo>
                <a:cubicBezTo>
                  <a:pt x="30852" y="3345"/>
                  <a:pt x="31916" y="548"/>
                  <a:pt x="31947" y="487"/>
                </a:cubicBezTo>
                <a:cubicBezTo>
                  <a:pt x="32007" y="396"/>
                  <a:pt x="32007" y="336"/>
                  <a:pt x="31947" y="244"/>
                </a:cubicBezTo>
                <a:cubicBezTo>
                  <a:pt x="31916" y="184"/>
                  <a:pt x="31855" y="62"/>
                  <a:pt x="31764" y="32"/>
                </a:cubicBezTo>
                <a:cubicBezTo>
                  <a:pt x="31721" y="10"/>
                  <a:pt x="31677" y="0"/>
                  <a:pt x="31635" y="0"/>
                </a:cubicBezTo>
                <a:close/>
              </a:path>
            </a:pathLst>
          </a:cu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4" name="Google Shape;2334;p34"/>
          <p:cNvSpPr/>
          <p:nvPr/>
        </p:nvSpPr>
        <p:spPr>
          <a:xfrm>
            <a:off x="5294725" y="951463"/>
            <a:ext cx="730275" cy="894800"/>
          </a:xfrm>
          <a:custGeom>
            <a:rect b="b" l="l" r="r" t="t"/>
            <a:pathLst>
              <a:path extrusionOk="0" h="35792" w="29211">
                <a:moveTo>
                  <a:pt x="20398" y="705"/>
                </a:moveTo>
                <a:cubicBezTo>
                  <a:pt x="20408" y="705"/>
                  <a:pt x="20417" y="706"/>
                  <a:pt x="20426" y="708"/>
                </a:cubicBezTo>
                <a:cubicBezTo>
                  <a:pt x="20457" y="708"/>
                  <a:pt x="20517" y="738"/>
                  <a:pt x="20609" y="860"/>
                </a:cubicBezTo>
                <a:cubicBezTo>
                  <a:pt x="20912" y="1285"/>
                  <a:pt x="20821" y="2501"/>
                  <a:pt x="20669" y="3139"/>
                </a:cubicBezTo>
                <a:cubicBezTo>
                  <a:pt x="20639" y="3291"/>
                  <a:pt x="20730" y="3443"/>
                  <a:pt x="20882" y="3504"/>
                </a:cubicBezTo>
                <a:cubicBezTo>
                  <a:pt x="20939" y="3538"/>
                  <a:pt x="20996" y="3556"/>
                  <a:pt x="21050" y="3556"/>
                </a:cubicBezTo>
                <a:cubicBezTo>
                  <a:pt x="21140" y="3556"/>
                  <a:pt x="21220" y="3508"/>
                  <a:pt x="21277" y="3413"/>
                </a:cubicBezTo>
                <a:cubicBezTo>
                  <a:pt x="22179" y="2211"/>
                  <a:pt x="23227" y="1279"/>
                  <a:pt x="23673" y="1279"/>
                </a:cubicBezTo>
                <a:cubicBezTo>
                  <a:pt x="23724" y="1279"/>
                  <a:pt x="23766" y="1291"/>
                  <a:pt x="23800" y="1316"/>
                </a:cubicBezTo>
                <a:cubicBezTo>
                  <a:pt x="24104" y="1498"/>
                  <a:pt x="23466" y="3048"/>
                  <a:pt x="22493" y="4477"/>
                </a:cubicBezTo>
                <a:cubicBezTo>
                  <a:pt x="22432" y="4629"/>
                  <a:pt x="22432" y="4781"/>
                  <a:pt x="22554" y="4872"/>
                </a:cubicBezTo>
                <a:cubicBezTo>
                  <a:pt x="22599" y="4933"/>
                  <a:pt x="22675" y="4963"/>
                  <a:pt x="22751" y="4963"/>
                </a:cubicBezTo>
                <a:cubicBezTo>
                  <a:pt x="22827" y="4963"/>
                  <a:pt x="22903" y="4933"/>
                  <a:pt x="22949" y="4872"/>
                </a:cubicBezTo>
                <a:cubicBezTo>
                  <a:pt x="23932" y="4086"/>
                  <a:pt x="25044" y="3430"/>
                  <a:pt x="25423" y="3430"/>
                </a:cubicBezTo>
                <a:cubicBezTo>
                  <a:pt x="25455" y="3430"/>
                  <a:pt x="25481" y="3434"/>
                  <a:pt x="25502" y="3443"/>
                </a:cubicBezTo>
                <a:cubicBezTo>
                  <a:pt x="25685" y="3717"/>
                  <a:pt x="25198" y="4963"/>
                  <a:pt x="24438" y="6088"/>
                </a:cubicBezTo>
                <a:cubicBezTo>
                  <a:pt x="24378" y="6209"/>
                  <a:pt x="24378" y="6392"/>
                  <a:pt x="24469" y="6513"/>
                </a:cubicBezTo>
                <a:cubicBezTo>
                  <a:pt x="24537" y="6582"/>
                  <a:pt x="24615" y="6621"/>
                  <a:pt x="24697" y="6621"/>
                </a:cubicBezTo>
                <a:cubicBezTo>
                  <a:pt x="24761" y="6621"/>
                  <a:pt x="24828" y="6597"/>
                  <a:pt x="24894" y="6544"/>
                </a:cubicBezTo>
                <a:cubicBezTo>
                  <a:pt x="25670" y="6100"/>
                  <a:pt x="27027" y="5430"/>
                  <a:pt x="27721" y="5430"/>
                </a:cubicBezTo>
                <a:cubicBezTo>
                  <a:pt x="27789" y="5430"/>
                  <a:pt x="27850" y="5436"/>
                  <a:pt x="27903" y="5450"/>
                </a:cubicBezTo>
                <a:cubicBezTo>
                  <a:pt x="27964" y="5480"/>
                  <a:pt x="28025" y="5541"/>
                  <a:pt x="28025" y="5541"/>
                </a:cubicBezTo>
                <a:cubicBezTo>
                  <a:pt x="28390" y="6209"/>
                  <a:pt x="27569" y="8064"/>
                  <a:pt x="26262" y="9523"/>
                </a:cubicBezTo>
                <a:cubicBezTo>
                  <a:pt x="26110" y="9523"/>
                  <a:pt x="25958" y="9492"/>
                  <a:pt x="25776" y="9492"/>
                </a:cubicBezTo>
                <a:cubicBezTo>
                  <a:pt x="26232" y="9036"/>
                  <a:pt x="26536" y="8459"/>
                  <a:pt x="26262" y="7851"/>
                </a:cubicBezTo>
                <a:cubicBezTo>
                  <a:pt x="26141" y="7577"/>
                  <a:pt x="25958" y="7425"/>
                  <a:pt x="25685" y="7364"/>
                </a:cubicBezTo>
                <a:cubicBezTo>
                  <a:pt x="25582" y="7332"/>
                  <a:pt x="25467" y="7318"/>
                  <a:pt x="25344" y="7318"/>
                </a:cubicBezTo>
                <a:cubicBezTo>
                  <a:pt x="24884" y="7318"/>
                  <a:pt x="24310" y="7520"/>
                  <a:pt x="23830" y="7760"/>
                </a:cubicBezTo>
                <a:cubicBezTo>
                  <a:pt x="24013" y="7304"/>
                  <a:pt x="24165" y="6817"/>
                  <a:pt x="24104" y="6392"/>
                </a:cubicBezTo>
                <a:cubicBezTo>
                  <a:pt x="24013" y="6088"/>
                  <a:pt x="23861" y="5845"/>
                  <a:pt x="23618" y="5632"/>
                </a:cubicBezTo>
                <a:cubicBezTo>
                  <a:pt x="23387" y="5488"/>
                  <a:pt x="23141" y="5429"/>
                  <a:pt x="22890" y="5429"/>
                </a:cubicBezTo>
                <a:cubicBezTo>
                  <a:pt x="22346" y="5429"/>
                  <a:pt x="21776" y="5706"/>
                  <a:pt x="21277" y="5997"/>
                </a:cubicBezTo>
                <a:cubicBezTo>
                  <a:pt x="21520" y="5389"/>
                  <a:pt x="21672" y="4690"/>
                  <a:pt x="21490" y="4325"/>
                </a:cubicBezTo>
                <a:cubicBezTo>
                  <a:pt x="21399" y="4112"/>
                  <a:pt x="21216" y="3960"/>
                  <a:pt x="21034" y="3930"/>
                </a:cubicBezTo>
                <a:cubicBezTo>
                  <a:pt x="20970" y="3914"/>
                  <a:pt x="20904" y="3906"/>
                  <a:pt x="20837" y="3906"/>
                </a:cubicBezTo>
                <a:cubicBezTo>
                  <a:pt x="20147" y="3906"/>
                  <a:pt x="19342" y="4718"/>
                  <a:pt x="18815" y="5328"/>
                </a:cubicBezTo>
                <a:cubicBezTo>
                  <a:pt x="18785" y="5146"/>
                  <a:pt x="18754" y="4963"/>
                  <a:pt x="18754" y="4811"/>
                </a:cubicBezTo>
                <a:cubicBezTo>
                  <a:pt x="18785" y="4781"/>
                  <a:pt x="18815" y="4720"/>
                  <a:pt x="18815" y="4659"/>
                </a:cubicBezTo>
                <a:cubicBezTo>
                  <a:pt x="19261" y="2580"/>
                  <a:pt x="19996" y="705"/>
                  <a:pt x="20398" y="705"/>
                </a:cubicBezTo>
                <a:close/>
                <a:moveTo>
                  <a:pt x="17613" y="3654"/>
                </a:moveTo>
                <a:cubicBezTo>
                  <a:pt x="17880" y="3654"/>
                  <a:pt x="17948" y="3948"/>
                  <a:pt x="18207" y="5419"/>
                </a:cubicBezTo>
                <a:cubicBezTo>
                  <a:pt x="18238" y="5632"/>
                  <a:pt x="18298" y="5875"/>
                  <a:pt x="18329" y="6149"/>
                </a:cubicBezTo>
                <a:cubicBezTo>
                  <a:pt x="18359" y="6240"/>
                  <a:pt x="18450" y="6361"/>
                  <a:pt x="18602" y="6392"/>
                </a:cubicBezTo>
                <a:cubicBezTo>
                  <a:pt x="18622" y="6405"/>
                  <a:pt x="18645" y="6411"/>
                  <a:pt x="18670" y="6411"/>
                </a:cubicBezTo>
                <a:cubicBezTo>
                  <a:pt x="18757" y="6411"/>
                  <a:pt x="18866" y="6335"/>
                  <a:pt x="18937" y="6240"/>
                </a:cubicBezTo>
                <a:cubicBezTo>
                  <a:pt x="19537" y="5382"/>
                  <a:pt x="20407" y="4497"/>
                  <a:pt x="20837" y="4497"/>
                </a:cubicBezTo>
                <a:cubicBezTo>
                  <a:pt x="20864" y="4497"/>
                  <a:pt x="20889" y="4500"/>
                  <a:pt x="20912" y="4507"/>
                </a:cubicBezTo>
                <a:cubicBezTo>
                  <a:pt x="21064" y="4690"/>
                  <a:pt x="20700" y="5845"/>
                  <a:pt x="20183" y="6848"/>
                </a:cubicBezTo>
                <a:cubicBezTo>
                  <a:pt x="20122" y="7000"/>
                  <a:pt x="20153" y="7152"/>
                  <a:pt x="20305" y="7273"/>
                </a:cubicBezTo>
                <a:cubicBezTo>
                  <a:pt x="20358" y="7327"/>
                  <a:pt x="20423" y="7351"/>
                  <a:pt x="20489" y="7351"/>
                </a:cubicBezTo>
                <a:cubicBezTo>
                  <a:pt x="20574" y="7351"/>
                  <a:pt x="20662" y="7311"/>
                  <a:pt x="20730" y="7243"/>
                </a:cubicBezTo>
                <a:cubicBezTo>
                  <a:pt x="21111" y="6887"/>
                  <a:pt x="22152" y="6042"/>
                  <a:pt x="22909" y="6042"/>
                </a:cubicBezTo>
                <a:cubicBezTo>
                  <a:pt x="23057" y="6042"/>
                  <a:pt x="23194" y="6074"/>
                  <a:pt x="23314" y="6149"/>
                </a:cubicBezTo>
                <a:cubicBezTo>
                  <a:pt x="23405" y="6209"/>
                  <a:pt x="23496" y="6331"/>
                  <a:pt x="23496" y="6453"/>
                </a:cubicBezTo>
                <a:cubicBezTo>
                  <a:pt x="23618" y="7061"/>
                  <a:pt x="22949" y="8124"/>
                  <a:pt x="22706" y="8459"/>
                </a:cubicBezTo>
                <a:cubicBezTo>
                  <a:pt x="22584" y="8580"/>
                  <a:pt x="22615" y="8763"/>
                  <a:pt x="22736" y="8884"/>
                </a:cubicBezTo>
                <a:cubicBezTo>
                  <a:pt x="22809" y="8939"/>
                  <a:pt x="22904" y="8983"/>
                  <a:pt x="22994" y="8983"/>
                </a:cubicBezTo>
                <a:cubicBezTo>
                  <a:pt x="23055" y="8983"/>
                  <a:pt x="23113" y="8963"/>
                  <a:pt x="23162" y="8915"/>
                </a:cubicBezTo>
                <a:cubicBezTo>
                  <a:pt x="23802" y="8441"/>
                  <a:pt x="24876" y="7866"/>
                  <a:pt x="25449" y="7866"/>
                </a:cubicBezTo>
                <a:cubicBezTo>
                  <a:pt x="25502" y="7866"/>
                  <a:pt x="25550" y="7871"/>
                  <a:pt x="25593" y="7881"/>
                </a:cubicBezTo>
                <a:cubicBezTo>
                  <a:pt x="25654" y="7912"/>
                  <a:pt x="25685" y="7912"/>
                  <a:pt x="25745" y="8003"/>
                </a:cubicBezTo>
                <a:cubicBezTo>
                  <a:pt x="26049" y="8763"/>
                  <a:pt x="24530" y="9523"/>
                  <a:pt x="24469" y="9523"/>
                </a:cubicBezTo>
                <a:cubicBezTo>
                  <a:pt x="24317" y="9583"/>
                  <a:pt x="24256" y="9735"/>
                  <a:pt x="24286" y="9887"/>
                </a:cubicBezTo>
                <a:cubicBezTo>
                  <a:pt x="24314" y="10023"/>
                  <a:pt x="24438" y="10135"/>
                  <a:pt x="24617" y="10135"/>
                </a:cubicBezTo>
                <a:cubicBezTo>
                  <a:pt x="24638" y="10135"/>
                  <a:pt x="24659" y="10134"/>
                  <a:pt x="24682" y="10130"/>
                </a:cubicBezTo>
                <a:cubicBezTo>
                  <a:pt x="25094" y="10072"/>
                  <a:pt x="25506" y="10038"/>
                  <a:pt x="25861" y="10038"/>
                </a:cubicBezTo>
                <a:cubicBezTo>
                  <a:pt x="26056" y="10038"/>
                  <a:pt x="26233" y="10048"/>
                  <a:pt x="26384" y="10070"/>
                </a:cubicBezTo>
                <a:lnTo>
                  <a:pt x="26414" y="10070"/>
                </a:lnTo>
                <a:cubicBezTo>
                  <a:pt x="26657" y="10130"/>
                  <a:pt x="26809" y="10161"/>
                  <a:pt x="26840" y="10222"/>
                </a:cubicBezTo>
                <a:cubicBezTo>
                  <a:pt x="26840" y="10586"/>
                  <a:pt x="25745" y="11377"/>
                  <a:pt x="24682" y="11985"/>
                </a:cubicBezTo>
                <a:cubicBezTo>
                  <a:pt x="24590" y="11863"/>
                  <a:pt x="24438" y="11741"/>
                  <a:pt x="24286" y="11681"/>
                </a:cubicBezTo>
                <a:cubicBezTo>
                  <a:pt x="24077" y="11588"/>
                  <a:pt x="23851" y="11548"/>
                  <a:pt x="23606" y="11548"/>
                </a:cubicBezTo>
                <a:cubicBezTo>
                  <a:pt x="23531" y="11548"/>
                  <a:pt x="23453" y="11552"/>
                  <a:pt x="23375" y="11559"/>
                </a:cubicBezTo>
                <a:cubicBezTo>
                  <a:pt x="23922" y="11103"/>
                  <a:pt x="24286" y="10617"/>
                  <a:pt x="24256" y="10130"/>
                </a:cubicBezTo>
                <a:cubicBezTo>
                  <a:pt x="24226" y="9918"/>
                  <a:pt x="24104" y="9735"/>
                  <a:pt x="23922" y="9675"/>
                </a:cubicBezTo>
                <a:cubicBezTo>
                  <a:pt x="23811" y="9623"/>
                  <a:pt x="23679" y="9600"/>
                  <a:pt x="23530" y="9600"/>
                </a:cubicBezTo>
                <a:cubicBezTo>
                  <a:pt x="22981" y="9600"/>
                  <a:pt x="22207" y="9911"/>
                  <a:pt x="21490" y="10222"/>
                </a:cubicBezTo>
                <a:cubicBezTo>
                  <a:pt x="22098" y="9219"/>
                  <a:pt x="22736" y="7881"/>
                  <a:pt x="22037" y="7304"/>
                </a:cubicBezTo>
                <a:cubicBezTo>
                  <a:pt x="22007" y="7273"/>
                  <a:pt x="21946" y="7243"/>
                  <a:pt x="21885" y="7182"/>
                </a:cubicBezTo>
                <a:cubicBezTo>
                  <a:pt x="21796" y="7143"/>
                  <a:pt x="21703" y="7125"/>
                  <a:pt x="21608" y="7125"/>
                </a:cubicBezTo>
                <a:cubicBezTo>
                  <a:pt x="20893" y="7125"/>
                  <a:pt x="20033" y="8158"/>
                  <a:pt x="19362" y="9097"/>
                </a:cubicBezTo>
                <a:cubicBezTo>
                  <a:pt x="19423" y="7851"/>
                  <a:pt x="19302" y="6696"/>
                  <a:pt x="18785" y="6483"/>
                </a:cubicBezTo>
                <a:cubicBezTo>
                  <a:pt x="18754" y="6422"/>
                  <a:pt x="18663" y="6422"/>
                  <a:pt x="18633" y="6422"/>
                </a:cubicBezTo>
                <a:cubicBezTo>
                  <a:pt x="18615" y="6420"/>
                  <a:pt x="18597" y="6419"/>
                  <a:pt x="18579" y="6419"/>
                </a:cubicBezTo>
                <a:cubicBezTo>
                  <a:pt x="18108" y="6419"/>
                  <a:pt x="17613" y="7178"/>
                  <a:pt x="17174" y="8641"/>
                </a:cubicBezTo>
                <a:cubicBezTo>
                  <a:pt x="17113" y="8216"/>
                  <a:pt x="16991" y="7851"/>
                  <a:pt x="16870" y="7456"/>
                </a:cubicBezTo>
                <a:cubicBezTo>
                  <a:pt x="16809" y="5723"/>
                  <a:pt x="17083" y="3747"/>
                  <a:pt x="17569" y="3656"/>
                </a:cubicBezTo>
                <a:cubicBezTo>
                  <a:pt x="17584" y="3655"/>
                  <a:pt x="17599" y="3654"/>
                  <a:pt x="17613" y="3654"/>
                </a:cubicBezTo>
                <a:close/>
                <a:moveTo>
                  <a:pt x="14560" y="12106"/>
                </a:moveTo>
                <a:cubicBezTo>
                  <a:pt x="14651" y="12988"/>
                  <a:pt x="14803" y="13839"/>
                  <a:pt x="14955" y="14538"/>
                </a:cubicBezTo>
                <a:cubicBezTo>
                  <a:pt x="14864" y="14568"/>
                  <a:pt x="14742" y="14659"/>
                  <a:pt x="14590" y="14720"/>
                </a:cubicBezTo>
                <a:cubicBezTo>
                  <a:pt x="14347" y="13504"/>
                  <a:pt x="14256" y="12593"/>
                  <a:pt x="14225" y="12137"/>
                </a:cubicBezTo>
                <a:cubicBezTo>
                  <a:pt x="14347" y="12137"/>
                  <a:pt x="14438" y="12106"/>
                  <a:pt x="14560" y="12106"/>
                </a:cubicBezTo>
                <a:close/>
                <a:moveTo>
                  <a:pt x="15897" y="7061"/>
                </a:moveTo>
                <a:cubicBezTo>
                  <a:pt x="16049" y="7121"/>
                  <a:pt x="16171" y="7304"/>
                  <a:pt x="16262" y="7608"/>
                </a:cubicBezTo>
                <a:lnTo>
                  <a:pt x="16262" y="7638"/>
                </a:lnTo>
                <a:cubicBezTo>
                  <a:pt x="16536" y="8337"/>
                  <a:pt x="16687" y="9523"/>
                  <a:pt x="16718" y="10586"/>
                </a:cubicBezTo>
                <a:cubicBezTo>
                  <a:pt x="16718" y="10738"/>
                  <a:pt x="16870" y="10890"/>
                  <a:pt x="17022" y="10890"/>
                </a:cubicBezTo>
                <a:cubicBezTo>
                  <a:pt x="17174" y="10890"/>
                  <a:pt x="17326" y="10769"/>
                  <a:pt x="17387" y="10617"/>
                </a:cubicBezTo>
                <a:cubicBezTo>
                  <a:pt x="17721" y="8975"/>
                  <a:pt x="18207" y="7456"/>
                  <a:pt x="18511" y="7121"/>
                </a:cubicBezTo>
                <a:cubicBezTo>
                  <a:pt x="18694" y="7486"/>
                  <a:pt x="18694" y="8915"/>
                  <a:pt x="18542" y="10343"/>
                </a:cubicBezTo>
                <a:cubicBezTo>
                  <a:pt x="18542" y="10495"/>
                  <a:pt x="18633" y="10647"/>
                  <a:pt x="18785" y="10678"/>
                </a:cubicBezTo>
                <a:cubicBezTo>
                  <a:pt x="18824" y="10693"/>
                  <a:pt x="18863" y="10701"/>
                  <a:pt x="18901" y="10701"/>
                </a:cubicBezTo>
                <a:cubicBezTo>
                  <a:pt x="19009" y="10701"/>
                  <a:pt x="19104" y="10638"/>
                  <a:pt x="19150" y="10526"/>
                </a:cubicBezTo>
                <a:cubicBezTo>
                  <a:pt x="20124" y="8949"/>
                  <a:pt x="21208" y="7777"/>
                  <a:pt x="21531" y="7777"/>
                </a:cubicBezTo>
                <a:cubicBezTo>
                  <a:pt x="21551" y="7777"/>
                  <a:pt x="21567" y="7781"/>
                  <a:pt x="21581" y="7790"/>
                </a:cubicBezTo>
                <a:cubicBezTo>
                  <a:pt x="21946" y="8064"/>
                  <a:pt x="21125" y="9675"/>
                  <a:pt x="20183" y="10921"/>
                </a:cubicBezTo>
                <a:cubicBezTo>
                  <a:pt x="20122" y="11042"/>
                  <a:pt x="20122" y="11225"/>
                  <a:pt x="20183" y="11346"/>
                </a:cubicBezTo>
                <a:cubicBezTo>
                  <a:pt x="20262" y="11406"/>
                  <a:pt x="20354" y="11452"/>
                  <a:pt x="20451" y="11452"/>
                </a:cubicBezTo>
                <a:cubicBezTo>
                  <a:pt x="20503" y="11452"/>
                  <a:pt x="20556" y="11439"/>
                  <a:pt x="20609" y="11407"/>
                </a:cubicBezTo>
                <a:cubicBezTo>
                  <a:pt x="21788" y="10774"/>
                  <a:pt x="23049" y="10278"/>
                  <a:pt x="23464" y="10278"/>
                </a:cubicBezTo>
                <a:cubicBezTo>
                  <a:pt x="23488" y="10278"/>
                  <a:pt x="23509" y="10279"/>
                  <a:pt x="23527" y="10282"/>
                </a:cubicBezTo>
                <a:cubicBezTo>
                  <a:pt x="23496" y="10678"/>
                  <a:pt x="22432" y="11529"/>
                  <a:pt x="21399" y="12045"/>
                </a:cubicBezTo>
                <a:cubicBezTo>
                  <a:pt x="21247" y="12137"/>
                  <a:pt x="21186" y="12319"/>
                  <a:pt x="21247" y="12471"/>
                </a:cubicBezTo>
                <a:cubicBezTo>
                  <a:pt x="21313" y="12581"/>
                  <a:pt x="21427" y="12659"/>
                  <a:pt x="21543" y="12659"/>
                </a:cubicBezTo>
                <a:cubicBezTo>
                  <a:pt x="21586" y="12659"/>
                  <a:pt x="21631" y="12648"/>
                  <a:pt x="21672" y="12623"/>
                </a:cubicBezTo>
                <a:cubicBezTo>
                  <a:pt x="22124" y="12420"/>
                  <a:pt x="22894" y="12200"/>
                  <a:pt x="23448" y="12200"/>
                </a:cubicBezTo>
                <a:cubicBezTo>
                  <a:pt x="23639" y="12200"/>
                  <a:pt x="23804" y="12226"/>
                  <a:pt x="23922" y="12289"/>
                </a:cubicBezTo>
                <a:cubicBezTo>
                  <a:pt x="24013" y="12319"/>
                  <a:pt x="24074" y="12410"/>
                  <a:pt x="24074" y="12501"/>
                </a:cubicBezTo>
                <a:cubicBezTo>
                  <a:pt x="24074" y="12501"/>
                  <a:pt x="24013" y="12775"/>
                  <a:pt x="23101" y="13261"/>
                </a:cubicBezTo>
                <a:cubicBezTo>
                  <a:pt x="21180" y="14398"/>
                  <a:pt x="17548" y="15438"/>
                  <a:pt x="16302" y="15438"/>
                </a:cubicBezTo>
                <a:cubicBezTo>
                  <a:pt x="16149" y="15438"/>
                  <a:pt x="16031" y="15422"/>
                  <a:pt x="15958" y="15389"/>
                </a:cubicBezTo>
                <a:cubicBezTo>
                  <a:pt x="15867" y="15328"/>
                  <a:pt x="15715" y="14994"/>
                  <a:pt x="15593" y="14477"/>
                </a:cubicBezTo>
                <a:lnTo>
                  <a:pt x="15593" y="14447"/>
                </a:lnTo>
                <a:cubicBezTo>
                  <a:pt x="15198" y="12957"/>
                  <a:pt x="14955" y="10161"/>
                  <a:pt x="15198" y="8307"/>
                </a:cubicBezTo>
                <a:cubicBezTo>
                  <a:pt x="15411" y="7456"/>
                  <a:pt x="15624" y="7121"/>
                  <a:pt x="15776" y="7061"/>
                </a:cubicBezTo>
                <a:close/>
                <a:moveTo>
                  <a:pt x="13587" y="12258"/>
                </a:moveTo>
                <a:cubicBezTo>
                  <a:pt x="13618" y="12744"/>
                  <a:pt x="13739" y="13748"/>
                  <a:pt x="13982" y="14994"/>
                </a:cubicBezTo>
                <a:cubicBezTo>
                  <a:pt x="13374" y="15207"/>
                  <a:pt x="12523" y="15450"/>
                  <a:pt x="11307" y="15602"/>
                </a:cubicBezTo>
                <a:cubicBezTo>
                  <a:pt x="11216" y="14295"/>
                  <a:pt x="11307" y="13352"/>
                  <a:pt x="11338" y="13018"/>
                </a:cubicBezTo>
                <a:cubicBezTo>
                  <a:pt x="12098" y="12623"/>
                  <a:pt x="12858" y="12410"/>
                  <a:pt x="13587" y="12258"/>
                </a:cubicBezTo>
                <a:close/>
                <a:moveTo>
                  <a:pt x="10639" y="13322"/>
                </a:moveTo>
                <a:cubicBezTo>
                  <a:pt x="10608" y="13808"/>
                  <a:pt x="10608" y="14659"/>
                  <a:pt x="10639" y="15662"/>
                </a:cubicBezTo>
                <a:cubicBezTo>
                  <a:pt x="9909" y="15731"/>
                  <a:pt x="9043" y="15765"/>
                  <a:pt x="8066" y="15765"/>
                </a:cubicBezTo>
                <a:cubicBezTo>
                  <a:pt x="7740" y="15765"/>
                  <a:pt x="7402" y="15761"/>
                  <a:pt x="7052" y="15754"/>
                </a:cubicBezTo>
                <a:cubicBezTo>
                  <a:pt x="8268" y="14720"/>
                  <a:pt x="9484" y="13930"/>
                  <a:pt x="10639" y="13322"/>
                </a:cubicBezTo>
                <a:close/>
                <a:moveTo>
                  <a:pt x="15137" y="15207"/>
                </a:moveTo>
                <a:cubicBezTo>
                  <a:pt x="15289" y="15632"/>
                  <a:pt x="15441" y="15936"/>
                  <a:pt x="15654" y="16058"/>
                </a:cubicBezTo>
                <a:cubicBezTo>
                  <a:pt x="15715" y="16058"/>
                  <a:pt x="15745" y="16088"/>
                  <a:pt x="15745" y="16088"/>
                </a:cubicBezTo>
                <a:cubicBezTo>
                  <a:pt x="15884" y="16154"/>
                  <a:pt x="16087" y="16184"/>
                  <a:pt x="16340" y="16184"/>
                </a:cubicBezTo>
                <a:cubicBezTo>
                  <a:pt x="17245" y="16184"/>
                  <a:pt x="18790" y="15797"/>
                  <a:pt x="20335" y="15298"/>
                </a:cubicBezTo>
                <a:cubicBezTo>
                  <a:pt x="20517" y="15632"/>
                  <a:pt x="20639" y="16027"/>
                  <a:pt x="20761" y="16422"/>
                </a:cubicBezTo>
                <a:cubicBezTo>
                  <a:pt x="20274" y="16818"/>
                  <a:pt x="18694" y="17912"/>
                  <a:pt x="16049" y="19006"/>
                </a:cubicBezTo>
                <a:cubicBezTo>
                  <a:pt x="15441" y="17729"/>
                  <a:pt x="15046" y="16483"/>
                  <a:pt x="14742" y="15419"/>
                </a:cubicBezTo>
                <a:cubicBezTo>
                  <a:pt x="14894" y="15328"/>
                  <a:pt x="15016" y="15237"/>
                  <a:pt x="15137" y="15207"/>
                </a:cubicBezTo>
                <a:close/>
                <a:moveTo>
                  <a:pt x="14195" y="15632"/>
                </a:moveTo>
                <a:cubicBezTo>
                  <a:pt x="14438" y="16696"/>
                  <a:pt x="14864" y="17942"/>
                  <a:pt x="15472" y="19249"/>
                </a:cubicBezTo>
                <a:cubicBezTo>
                  <a:pt x="14499" y="19614"/>
                  <a:pt x="13344" y="20009"/>
                  <a:pt x="12067" y="20313"/>
                </a:cubicBezTo>
                <a:cubicBezTo>
                  <a:pt x="11672" y="18793"/>
                  <a:pt x="11459" y="17425"/>
                  <a:pt x="11368" y="16270"/>
                </a:cubicBezTo>
                <a:cubicBezTo>
                  <a:pt x="12614" y="16088"/>
                  <a:pt x="13526" y="15875"/>
                  <a:pt x="14195" y="15632"/>
                </a:cubicBezTo>
                <a:close/>
                <a:moveTo>
                  <a:pt x="10669" y="16331"/>
                </a:moveTo>
                <a:cubicBezTo>
                  <a:pt x="10760" y="17486"/>
                  <a:pt x="11003" y="18915"/>
                  <a:pt x="11368" y="20465"/>
                </a:cubicBezTo>
                <a:cubicBezTo>
                  <a:pt x="10304" y="20678"/>
                  <a:pt x="9180" y="20921"/>
                  <a:pt x="7903" y="21073"/>
                </a:cubicBezTo>
                <a:cubicBezTo>
                  <a:pt x="7447" y="19036"/>
                  <a:pt x="7234" y="17395"/>
                  <a:pt x="7113" y="16392"/>
                </a:cubicBezTo>
                <a:lnTo>
                  <a:pt x="7113" y="16392"/>
                </a:lnTo>
                <a:cubicBezTo>
                  <a:pt x="7487" y="16400"/>
                  <a:pt x="7847" y="16404"/>
                  <a:pt x="8191" y="16404"/>
                </a:cubicBezTo>
                <a:cubicBezTo>
                  <a:pt x="9131" y="16404"/>
                  <a:pt x="9957" y="16376"/>
                  <a:pt x="10669" y="16331"/>
                </a:cubicBezTo>
                <a:close/>
                <a:moveTo>
                  <a:pt x="6444" y="16362"/>
                </a:moveTo>
                <a:cubicBezTo>
                  <a:pt x="6535" y="17304"/>
                  <a:pt x="6778" y="19036"/>
                  <a:pt x="7234" y="21103"/>
                </a:cubicBezTo>
                <a:cubicBezTo>
                  <a:pt x="6140" y="21225"/>
                  <a:pt x="4985" y="21286"/>
                  <a:pt x="3769" y="21286"/>
                </a:cubicBezTo>
                <a:cubicBezTo>
                  <a:pt x="3769" y="19918"/>
                  <a:pt x="3860" y="18945"/>
                  <a:pt x="3891" y="18641"/>
                </a:cubicBezTo>
                <a:cubicBezTo>
                  <a:pt x="4651" y="17851"/>
                  <a:pt x="5441" y="17091"/>
                  <a:pt x="6292" y="16362"/>
                </a:cubicBezTo>
                <a:close/>
                <a:moveTo>
                  <a:pt x="3131" y="19584"/>
                </a:moveTo>
                <a:lnTo>
                  <a:pt x="3131" y="19584"/>
                </a:lnTo>
                <a:cubicBezTo>
                  <a:pt x="3101" y="20039"/>
                  <a:pt x="3101" y="20647"/>
                  <a:pt x="3101" y="21377"/>
                </a:cubicBezTo>
                <a:lnTo>
                  <a:pt x="2098" y="21377"/>
                </a:lnTo>
                <a:cubicBezTo>
                  <a:pt x="2402" y="20678"/>
                  <a:pt x="2736" y="20070"/>
                  <a:pt x="3131" y="19584"/>
                </a:cubicBezTo>
                <a:close/>
                <a:moveTo>
                  <a:pt x="20912" y="17152"/>
                </a:moveTo>
                <a:cubicBezTo>
                  <a:pt x="21186" y="18337"/>
                  <a:pt x="21186" y="19705"/>
                  <a:pt x="20973" y="21225"/>
                </a:cubicBezTo>
                <a:cubicBezTo>
                  <a:pt x="20730" y="21438"/>
                  <a:pt x="19879" y="22106"/>
                  <a:pt x="18450" y="22866"/>
                </a:cubicBezTo>
                <a:cubicBezTo>
                  <a:pt x="17569" y="21802"/>
                  <a:pt x="16870" y="20678"/>
                  <a:pt x="16353" y="19614"/>
                </a:cubicBezTo>
                <a:cubicBezTo>
                  <a:pt x="18694" y="18672"/>
                  <a:pt x="20213" y="17638"/>
                  <a:pt x="20912" y="17152"/>
                </a:cubicBezTo>
                <a:close/>
                <a:moveTo>
                  <a:pt x="20821" y="22167"/>
                </a:moveTo>
                <a:cubicBezTo>
                  <a:pt x="20669" y="22957"/>
                  <a:pt x="20457" y="23808"/>
                  <a:pt x="20183" y="24690"/>
                </a:cubicBezTo>
                <a:cubicBezTo>
                  <a:pt x="19727" y="24264"/>
                  <a:pt x="19302" y="23839"/>
                  <a:pt x="18906" y="23383"/>
                </a:cubicBezTo>
                <a:cubicBezTo>
                  <a:pt x="19727" y="22927"/>
                  <a:pt x="20365" y="22501"/>
                  <a:pt x="20821" y="22167"/>
                </a:cubicBezTo>
                <a:close/>
                <a:moveTo>
                  <a:pt x="15776" y="19887"/>
                </a:moveTo>
                <a:cubicBezTo>
                  <a:pt x="16323" y="20951"/>
                  <a:pt x="16991" y="22046"/>
                  <a:pt x="17873" y="23170"/>
                </a:cubicBezTo>
                <a:cubicBezTo>
                  <a:pt x="16809" y="23687"/>
                  <a:pt x="15411" y="24295"/>
                  <a:pt x="13769" y="24842"/>
                </a:cubicBezTo>
                <a:cubicBezTo>
                  <a:pt x="13070" y="23505"/>
                  <a:pt x="12584" y="22198"/>
                  <a:pt x="12250" y="20982"/>
                </a:cubicBezTo>
                <a:cubicBezTo>
                  <a:pt x="13587" y="20647"/>
                  <a:pt x="14742" y="20283"/>
                  <a:pt x="15776" y="19887"/>
                </a:cubicBezTo>
                <a:close/>
                <a:moveTo>
                  <a:pt x="11551" y="21103"/>
                </a:moveTo>
                <a:cubicBezTo>
                  <a:pt x="11946" y="22350"/>
                  <a:pt x="12432" y="23657"/>
                  <a:pt x="13070" y="25024"/>
                </a:cubicBezTo>
                <a:cubicBezTo>
                  <a:pt x="11946" y="25359"/>
                  <a:pt x="10730" y="25663"/>
                  <a:pt x="9332" y="25936"/>
                </a:cubicBezTo>
                <a:cubicBezTo>
                  <a:pt x="8815" y="24447"/>
                  <a:pt x="8420" y="23049"/>
                  <a:pt x="8055" y="21711"/>
                </a:cubicBezTo>
                <a:cubicBezTo>
                  <a:pt x="9332" y="21559"/>
                  <a:pt x="10487" y="21316"/>
                  <a:pt x="11551" y="21103"/>
                </a:cubicBezTo>
                <a:close/>
                <a:moveTo>
                  <a:pt x="7386" y="21802"/>
                </a:moveTo>
                <a:cubicBezTo>
                  <a:pt x="7690" y="23109"/>
                  <a:pt x="8116" y="24568"/>
                  <a:pt x="8663" y="25997"/>
                </a:cubicBezTo>
                <a:cubicBezTo>
                  <a:pt x="7295" y="26240"/>
                  <a:pt x="5775" y="26423"/>
                  <a:pt x="4164" y="26544"/>
                </a:cubicBezTo>
                <a:cubicBezTo>
                  <a:pt x="3891" y="24903"/>
                  <a:pt x="3769" y="23322"/>
                  <a:pt x="3769" y="22015"/>
                </a:cubicBezTo>
                <a:cubicBezTo>
                  <a:pt x="5076" y="22015"/>
                  <a:pt x="6231" y="21954"/>
                  <a:pt x="7386" y="21802"/>
                </a:cubicBezTo>
                <a:close/>
                <a:moveTo>
                  <a:pt x="1794" y="21985"/>
                </a:moveTo>
                <a:cubicBezTo>
                  <a:pt x="2250" y="21985"/>
                  <a:pt x="2675" y="22015"/>
                  <a:pt x="3101" y="22015"/>
                </a:cubicBezTo>
                <a:cubicBezTo>
                  <a:pt x="3131" y="23353"/>
                  <a:pt x="3192" y="24933"/>
                  <a:pt x="3465" y="26574"/>
                </a:cubicBezTo>
                <a:cubicBezTo>
                  <a:pt x="2584" y="26605"/>
                  <a:pt x="1642" y="26635"/>
                  <a:pt x="699" y="26635"/>
                </a:cubicBezTo>
                <a:cubicBezTo>
                  <a:pt x="730" y="24812"/>
                  <a:pt x="1277" y="23170"/>
                  <a:pt x="1794" y="21985"/>
                </a:cubicBezTo>
                <a:close/>
                <a:moveTo>
                  <a:pt x="18298" y="23657"/>
                </a:moveTo>
                <a:cubicBezTo>
                  <a:pt x="18785" y="24204"/>
                  <a:pt x="19362" y="24781"/>
                  <a:pt x="19940" y="25328"/>
                </a:cubicBezTo>
                <a:cubicBezTo>
                  <a:pt x="19757" y="25936"/>
                  <a:pt x="19545" y="26453"/>
                  <a:pt x="19271" y="27030"/>
                </a:cubicBezTo>
                <a:cubicBezTo>
                  <a:pt x="18967" y="27213"/>
                  <a:pt x="17873" y="27851"/>
                  <a:pt x="16201" y="28611"/>
                </a:cubicBezTo>
                <a:cubicBezTo>
                  <a:pt x="15320" y="27547"/>
                  <a:pt x="14590" y="26483"/>
                  <a:pt x="14043" y="25389"/>
                </a:cubicBezTo>
                <a:cubicBezTo>
                  <a:pt x="15776" y="24812"/>
                  <a:pt x="17174" y="24204"/>
                  <a:pt x="18298" y="23657"/>
                </a:cubicBezTo>
                <a:close/>
                <a:moveTo>
                  <a:pt x="18785" y="28064"/>
                </a:moveTo>
                <a:cubicBezTo>
                  <a:pt x="18450" y="28854"/>
                  <a:pt x="18055" y="29584"/>
                  <a:pt x="17630" y="30222"/>
                </a:cubicBezTo>
                <a:cubicBezTo>
                  <a:pt x="17295" y="29888"/>
                  <a:pt x="16961" y="29523"/>
                  <a:pt x="16657" y="29158"/>
                </a:cubicBezTo>
                <a:cubicBezTo>
                  <a:pt x="17539" y="28733"/>
                  <a:pt x="18298" y="28368"/>
                  <a:pt x="18785" y="28064"/>
                </a:cubicBezTo>
                <a:close/>
                <a:moveTo>
                  <a:pt x="13435" y="25632"/>
                </a:moveTo>
                <a:cubicBezTo>
                  <a:pt x="14043" y="26726"/>
                  <a:pt x="14742" y="27821"/>
                  <a:pt x="15624" y="28915"/>
                </a:cubicBezTo>
                <a:cubicBezTo>
                  <a:pt x="14438" y="29462"/>
                  <a:pt x="13040" y="30009"/>
                  <a:pt x="11520" y="30465"/>
                </a:cubicBezTo>
                <a:cubicBezTo>
                  <a:pt x="10730" y="29189"/>
                  <a:pt x="10122" y="27881"/>
                  <a:pt x="9575" y="26544"/>
                </a:cubicBezTo>
                <a:cubicBezTo>
                  <a:pt x="11003" y="26271"/>
                  <a:pt x="12280" y="25967"/>
                  <a:pt x="13435" y="25632"/>
                </a:cubicBezTo>
                <a:close/>
                <a:moveTo>
                  <a:pt x="8906" y="26635"/>
                </a:moveTo>
                <a:cubicBezTo>
                  <a:pt x="9423" y="27973"/>
                  <a:pt x="10031" y="29340"/>
                  <a:pt x="10791" y="30617"/>
                </a:cubicBezTo>
                <a:cubicBezTo>
                  <a:pt x="9180" y="31073"/>
                  <a:pt x="7386" y="31407"/>
                  <a:pt x="5532" y="31529"/>
                </a:cubicBezTo>
                <a:cubicBezTo>
                  <a:pt x="4924" y="30161"/>
                  <a:pt x="4499" y="28641"/>
                  <a:pt x="4225" y="27182"/>
                </a:cubicBezTo>
                <a:cubicBezTo>
                  <a:pt x="5927" y="27122"/>
                  <a:pt x="7508" y="26909"/>
                  <a:pt x="8906" y="26635"/>
                </a:cubicBezTo>
                <a:close/>
                <a:moveTo>
                  <a:pt x="3587" y="27213"/>
                </a:moveTo>
                <a:cubicBezTo>
                  <a:pt x="3860" y="28672"/>
                  <a:pt x="4256" y="30161"/>
                  <a:pt x="4833" y="31559"/>
                </a:cubicBezTo>
                <a:cubicBezTo>
                  <a:pt x="4593" y="31568"/>
                  <a:pt x="4347" y="31572"/>
                  <a:pt x="4098" y="31572"/>
                </a:cubicBezTo>
                <a:cubicBezTo>
                  <a:pt x="3496" y="31572"/>
                  <a:pt x="2873" y="31550"/>
                  <a:pt x="2250" y="31529"/>
                </a:cubicBezTo>
                <a:cubicBezTo>
                  <a:pt x="1307" y="30374"/>
                  <a:pt x="760" y="28976"/>
                  <a:pt x="699" y="27304"/>
                </a:cubicBezTo>
                <a:cubicBezTo>
                  <a:pt x="1672" y="27304"/>
                  <a:pt x="2675" y="27274"/>
                  <a:pt x="3587" y="27213"/>
                </a:cubicBezTo>
                <a:close/>
                <a:moveTo>
                  <a:pt x="16049" y="29462"/>
                </a:moveTo>
                <a:cubicBezTo>
                  <a:pt x="16414" y="29918"/>
                  <a:pt x="16839" y="30374"/>
                  <a:pt x="17295" y="30799"/>
                </a:cubicBezTo>
                <a:cubicBezTo>
                  <a:pt x="16353" y="32198"/>
                  <a:pt x="15350" y="33231"/>
                  <a:pt x="14256" y="33961"/>
                </a:cubicBezTo>
                <a:cubicBezTo>
                  <a:pt x="13344" y="33079"/>
                  <a:pt x="12554" y="32076"/>
                  <a:pt x="11855" y="31012"/>
                </a:cubicBezTo>
                <a:cubicBezTo>
                  <a:pt x="13466" y="30526"/>
                  <a:pt x="14864" y="30009"/>
                  <a:pt x="16049" y="29462"/>
                </a:cubicBezTo>
                <a:close/>
                <a:moveTo>
                  <a:pt x="5107" y="32228"/>
                </a:moveTo>
                <a:cubicBezTo>
                  <a:pt x="5441" y="32927"/>
                  <a:pt x="5836" y="33565"/>
                  <a:pt x="6231" y="34173"/>
                </a:cubicBezTo>
                <a:cubicBezTo>
                  <a:pt x="5745" y="33991"/>
                  <a:pt x="5228" y="33717"/>
                  <a:pt x="4681" y="33444"/>
                </a:cubicBezTo>
                <a:cubicBezTo>
                  <a:pt x="4043" y="33110"/>
                  <a:pt x="3435" y="32684"/>
                  <a:pt x="2949" y="32228"/>
                </a:cubicBezTo>
                <a:lnTo>
                  <a:pt x="2949" y="32228"/>
                </a:lnTo>
                <a:cubicBezTo>
                  <a:pt x="3298" y="32258"/>
                  <a:pt x="3663" y="32274"/>
                  <a:pt x="4028" y="32274"/>
                </a:cubicBezTo>
                <a:cubicBezTo>
                  <a:pt x="4392" y="32274"/>
                  <a:pt x="4757" y="32258"/>
                  <a:pt x="5107" y="32228"/>
                </a:cubicBezTo>
                <a:close/>
                <a:moveTo>
                  <a:pt x="11155" y="31164"/>
                </a:moveTo>
                <a:cubicBezTo>
                  <a:pt x="11855" y="32289"/>
                  <a:pt x="12706" y="33353"/>
                  <a:pt x="13618" y="34265"/>
                </a:cubicBezTo>
                <a:cubicBezTo>
                  <a:pt x="12620" y="34815"/>
                  <a:pt x="11535" y="35093"/>
                  <a:pt x="10346" y="35093"/>
                </a:cubicBezTo>
                <a:cubicBezTo>
                  <a:pt x="9434" y="35093"/>
                  <a:pt x="8460" y="34929"/>
                  <a:pt x="7417" y="34599"/>
                </a:cubicBezTo>
                <a:cubicBezTo>
                  <a:pt x="6778" y="33869"/>
                  <a:pt x="6292" y="33049"/>
                  <a:pt x="5836" y="32167"/>
                </a:cubicBezTo>
                <a:cubicBezTo>
                  <a:pt x="7690" y="32015"/>
                  <a:pt x="9514" y="31620"/>
                  <a:pt x="11155" y="31164"/>
                </a:cubicBezTo>
                <a:close/>
                <a:moveTo>
                  <a:pt x="20414" y="1"/>
                </a:moveTo>
                <a:cubicBezTo>
                  <a:pt x="19464" y="1"/>
                  <a:pt x="18771" y="2007"/>
                  <a:pt x="18390" y="3474"/>
                </a:cubicBezTo>
                <a:cubicBezTo>
                  <a:pt x="18236" y="3166"/>
                  <a:pt x="17995" y="2966"/>
                  <a:pt x="17650" y="2966"/>
                </a:cubicBezTo>
                <a:cubicBezTo>
                  <a:pt x="17586" y="2966"/>
                  <a:pt x="17519" y="2973"/>
                  <a:pt x="17447" y="2988"/>
                </a:cubicBezTo>
                <a:cubicBezTo>
                  <a:pt x="16444" y="3139"/>
                  <a:pt x="16232" y="5115"/>
                  <a:pt x="16201" y="6483"/>
                </a:cubicBezTo>
                <a:cubicBezTo>
                  <a:pt x="16140" y="6483"/>
                  <a:pt x="16140" y="6453"/>
                  <a:pt x="16110" y="6453"/>
                </a:cubicBezTo>
                <a:cubicBezTo>
                  <a:pt x="15992" y="6394"/>
                  <a:pt x="15874" y="6360"/>
                  <a:pt x="15748" y="6360"/>
                </a:cubicBezTo>
                <a:cubicBezTo>
                  <a:pt x="15679" y="6360"/>
                  <a:pt x="15608" y="6370"/>
                  <a:pt x="15532" y="6392"/>
                </a:cubicBezTo>
                <a:cubicBezTo>
                  <a:pt x="15046" y="6544"/>
                  <a:pt x="14742" y="7152"/>
                  <a:pt x="14560" y="8276"/>
                </a:cubicBezTo>
                <a:cubicBezTo>
                  <a:pt x="14438" y="9067"/>
                  <a:pt x="14408" y="10252"/>
                  <a:pt x="14469" y="11407"/>
                </a:cubicBezTo>
                <a:cubicBezTo>
                  <a:pt x="14256" y="11407"/>
                  <a:pt x="14013" y="11468"/>
                  <a:pt x="13800" y="11498"/>
                </a:cubicBezTo>
                <a:cubicBezTo>
                  <a:pt x="12858" y="11650"/>
                  <a:pt x="11855" y="11954"/>
                  <a:pt x="10821" y="12441"/>
                </a:cubicBezTo>
                <a:cubicBezTo>
                  <a:pt x="9423" y="13079"/>
                  <a:pt x="7934" y="14052"/>
                  <a:pt x="6414" y="15298"/>
                </a:cubicBezTo>
                <a:cubicBezTo>
                  <a:pt x="6231" y="15450"/>
                  <a:pt x="6049" y="15602"/>
                  <a:pt x="5897" y="15754"/>
                </a:cubicBezTo>
                <a:cubicBezTo>
                  <a:pt x="4985" y="16514"/>
                  <a:pt x="4104" y="17395"/>
                  <a:pt x="3283" y="18307"/>
                </a:cubicBezTo>
                <a:cubicBezTo>
                  <a:pt x="2553" y="19067"/>
                  <a:pt x="1824" y="20222"/>
                  <a:pt x="1246" y="21498"/>
                </a:cubicBezTo>
                <a:lnTo>
                  <a:pt x="1246" y="21529"/>
                </a:lnTo>
                <a:cubicBezTo>
                  <a:pt x="699" y="22805"/>
                  <a:pt x="0" y="24781"/>
                  <a:pt x="0" y="27000"/>
                </a:cubicBezTo>
                <a:cubicBezTo>
                  <a:pt x="31" y="28976"/>
                  <a:pt x="639" y="30678"/>
                  <a:pt x="1824" y="32046"/>
                </a:cubicBezTo>
                <a:lnTo>
                  <a:pt x="1854" y="32076"/>
                </a:lnTo>
                <a:cubicBezTo>
                  <a:pt x="2523" y="32836"/>
                  <a:pt x="3344" y="33505"/>
                  <a:pt x="4347" y="34021"/>
                </a:cubicBezTo>
                <a:lnTo>
                  <a:pt x="5259" y="34477"/>
                </a:lnTo>
                <a:cubicBezTo>
                  <a:pt x="5897" y="34781"/>
                  <a:pt x="6535" y="35055"/>
                  <a:pt x="7113" y="35237"/>
                </a:cubicBezTo>
                <a:cubicBezTo>
                  <a:pt x="8229" y="35609"/>
                  <a:pt x="9296" y="35792"/>
                  <a:pt x="10309" y="35792"/>
                </a:cubicBezTo>
                <a:cubicBezTo>
                  <a:pt x="11698" y="35792"/>
                  <a:pt x="12987" y="35449"/>
                  <a:pt x="14165" y="34781"/>
                </a:cubicBezTo>
                <a:cubicBezTo>
                  <a:pt x="14197" y="34789"/>
                  <a:pt x="14232" y="34793"/>
                  <a:pt x="14267" y="34793"/>
                </a:cubicBezTo>
                <a:cubicBezTo>
                  <a:pt x="14363" y="34793"/>
                  <a:pt x="14463" y="34765"/>
                  <a:pt x="14529" y="34720"/>
                </a:cubicBezTo>
                <a:cubicBezTo>
                  <a:pt x="14560" y="34660"/>
                  <a:pt x="14590" y="34599"/>
                  <a:pt x="14590" y="34569"/>
                </a:cubicBezTo>
                <a:cubicBezTo>
                  <a:pt x="16475" y="33292"/>
                  <a:pt x="18055" y="31255"/>
                  <a:pt x="19453" y="28277"/>
                </a:cubicBezTo>
                <a:cubicBezTo>
                  <a:pt x="19575" y="28033"/>
                  <a:pt x="19727" y="27730"/>
                  <a:pt x="19849" y="27456"/>
                </a:cubicBezTo>
                <a:cubicBezTo>
                  <a:pt x="19879" y="27426"/>
                  <a:pt x="19879" y="27365"/>
                  <a:pt x="19909" y="27334"/>
                </a:cubicBezTo>
                <a:cubicBezTo>
                  <a:pt x="20791" y="25328"/>
                  <a:pt x="21368" y="23322"/>
                  <a:pt x="21642" y="21498"/>
                </a:cubicBezTo>
                <a:lnTo>
                  <a:pt x="21642" y="21407"/>
                </a:lnTo>
                <a:cubicBezTo>
                  <a:pt x="21885" y="19584"/>
                  <a:pt x="21824" y="17942"/>
                  <a:pt x="21490" y="16514"/>
                </a:cubicBezTo>
                <a:lnTo>
                  <a:pt x="21490" y="16483"/>
                </a:lnTo>
                <a:cubicBezTo>
                  <a:pt x="21368" y="15966"/>
                  <a:pt x="21186" y="15510"/>
                  <a:pt x="20973" y="15115"/>
                </a:cubicBezTo>
                <a:cubicBezTo>
                  <a:pt x="22311" y="14599"/>
                  <a:pt x="23527" y="14052"/>
                  <a:pt x="24165" y="13535"/>
                </a:cubicBezTo>
                <a:cubicBezTo>
                  <a:pt x="24560" y="13292"/>
                  <a:pt x="24742" y="13018"/>
                  <a:pt x="24834" y="12744"/>
                </a:cubicBezTo>
                <a:cubicBezTo>
                  <a:pt x="25624" y="12319"/>
                  <a:pt x="27448" y="11225"/>
                  <a:pt x="27478" y="10343"/>
                </a:cubicBezTo>
                <a:cubicBezTo>
                  <a:pt x="27478" y="10161"/>
                  <a:pt x="27417" y="9978"/>
                  <a:pt x="27235" y="9827"/>
                </a:cubicBezTo>
                <a:cubicBezTo>
                  <a:pt x="27174" y="9735"/>
                  <a:pt x="27113" y="9705"/>
                  <a:pt x="27022" y="9675"/>
                </a:cubicBezTo>
                <a:cubicBezTo>
                  <a:pt x="28116" y="8337"/>
                  <a:pt x="29211" y="6301"/>
                  <a:pt x="28603" y="5176"/>
                </a:cubicBezTo>
                <a:cubicBezTo>
                  <a:pt x="28511" y="4994"/>
                  <a:pt x="28299" y="4842"/>
                  <a:pt x="28086" y="4781"/>
                </a:cubicBezTo>
                <a:cubicBezTo>
                  <a:pt x="27974" y="4742"/>
                  <a:pt x="27846" y="4724"/>
                  <a:pt x="27707" y="4724"/>
                </a:cubicBezTo>
                <a:cubicBezTo>
                  <a:pt x="27095" y="4724"/>
                  <a:pt x="26268" y="5067"/>
                  <a:pt x="25624" y="5389"/>
                </a:cubicBezTo>
                <a:cubicBezTo>
                  <a:pt x="26019" y="4538"/>
                  <a:pt x="26445" y="3504"/>
                  <a:pt x="26019" y="2988"/>
                </a:cubicBezTo>
                <a:cubicBezTo>
                  <a:pt x="25958" y="2866"/>
                  <a:pt x="25806" y="2744"/>
                  <a:pt x="25533" y="2714"/>
                </a:cubicBezTo>
                <a:cubicBezTo>
                  <a:pt x="25512" y="2713"/>
                  <a:pt x="25490" y="2712"/>
                  <a:pt x="25468" y="2712"/>
                </a:cubicBezTo>
                <a:cubicBezTo>
                  <a:pt x="25018" y="2712"/>
                  <a:pt x="24412" y="3004"/>
                  <a:pt x="23861" y="3352"/>
                </a:cubicBezTo>
                <a:cubicBezTo>
                  <a:pt x="24408" y="2349"/>
                  <a:pt x="24773" y="1164"/>
                  <a:pt x="24134" y="708"/>
                </a:cubicBezTo>
                <a:cubicBezTo>
                  <a:pt x="23987" y="602"/>
                  <a:pt x="23825" y="555"/>
                  <a:pt x="23654" y="555"/>
                </a:cubicBezTo>
                <a:cubicBezTo>
                  <a:pt x="22942" y="555"/>
                  <a:pt x="22072" y="1365"/>
                  <a:pt x="21460" y="2076"/>
                </a:cubicBezTo>
                <a:cubicBezTo>
                  <a:pt x="21520" y="1498"/>
                  <a:pt x="21429" y="860"/>
                  <a:pt x="21156" y="434"/>
                </a:cubicBezTo>
                <a:cubicBezTo>
                  <a:pt x="21034" y="222"/>
                  <a:pt x="20791" y="70"/>
                  <a:pt x="20517" y="9"/>
                </a:cubicBezTo>
                <a:cubicBezTo>
                  <a:pt x="20483" y="4"/>
                  <a:pt x="20448" y="1"/>
                  <a:pt x="20414" y="1"/>
                </a:cubicBezTo>
                <a:close/>
              </a:path>
            </a:pathLst>
          </a:cu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35" name="Google Shape;2335;p34"/>
          <p:cNvGrpSpPr/>
          <p:nvPr/>
        </p:nvGrpSpPr>
        <p:grpSpPr>
          <a:xfrm>
            <a:off x="1925088" y="3147888"/>
            <a:ext cx="571450" cy="538350"/>
            <a:chOff x="5765575" y="1447475"/>
            <a:chExt cx="571450" cy="538350"/>
          </a:xfrm>
        </p:grpSpPr>
        <p:sp>
          <p:nvSpPr>
            <p:cNvPr id="2336" name="Google Shape;2336;p34"/>
            <p:cNvSpPr/>
            <p:nvPr/>
          </p:nvSpPr>
          <p:spPr>
            <a:xfrm>
              <a:off x="5765575" y="1447475"/>
              <a:ext cx="571450" cy="538350"/>
            </a:xfrm>
            <a:custGeom>
              <a:rect b="b" l="l" r="r" t="t"/>
              <a:pathLst>
                <a:path extrusionOk="0" h="21534" w="22858">
                  <a:moveTo>
                    <a:pt x="13861" y="3178"/>
                  </a:moveTo>
                  <a:cubicBezTo>
                    <a:pt x="14529" y="3755"/>
                    <a:pt x="16657" y="5701"/>
                    <a:pt x="16931" y="8345"/>
                  </a:cubicBezTo>
                  <a:cubicBezTo>
                    <a:pt x="17144" y="10260"/>
                    <a:pt x="16323" y="12114"/>
                    <a:pt x="14621" y="13938"/>
                  </a:cubicBezTo>
                  <a:cubicBezTo>
                    <a:pt x="12435" y="16281"/>
                    <a:pt x="10215" y="17012"/>
                    <a:pt x="8299" y="17012"/>
                  </a:cubicBezTo>
                  <a:cubicBezTo>
                    <a:pt x="5766" y="17012"/>
                    <a:pt x="3763" y="15734"/>
                    <a:pt x="3070" y="15215"/>
                  </a:cubicBezTo>
                  <a:lnTo>
                    <a:pt x="13861" y="3178"/>
                  </a:lnTo>
                  <a:close/>
                  <a:moveTo>
                    <a:pt x="15046" y="1932"/>
                  </a:moveTo>
                  <a:cubicBezTo>
                    <a:pt x="15806" y="2570"/>
                    <a:pt x="18420" y="4971"/>
                    <a:pt x="18724" y="8315"/>
                  </a:cubicBezTo>
                  <a:cubicBezTo>
                    <a:pt x="18906" y="10625"/>
                    <a:pt x="17964" y="12904"/>
                    <a:pt x="15897" y="15123"/>
                  </a:cubicBezTo>
                  <a:cubicBezTo>
                    <a:pt x="13287" y="17885"/>
                    <a:pt x="10678" y="18757"/>
                    <a:pt x="8422" y="18757"/>
                  </a:cubicBezTo>
                  <a:cubicBezTo>
                    <a:pt x="5266" y="18757"/>
                    <a:pt x="2804" y="17051"/>
                    <a:pt x="2006" y="16430"/>
                  </a:cubicBezTo>
                  <a:lnTo>
                    <a:pt x="2614" y="15762"/>
                  </a:lnTo>
                  <a:cubicBezTo>
                    <a:pt x="3329" y="16284"/>
                    <a:pt x="5530" y="17675"/>
                    <a:pt x="8309" y="17675"/>
                  </a:cubicBezTo>
                  <a:cubicBezTo>
                    <a:pt x="10380" y="17675"/>
                    <a:pt x="12771" y="16903"/>
                    <a:pt x="15107" y="14424"/>
                  </a:cubicBezTo>
                  <a:cubicBezTo>
                    <a:pt x="16961" y="12449"/>
                    <a:pt x="17812" y="10412"/>
                    <a:pt x="17630" y="8315"/>
                  </a:cubicBezTo>
                  <a:cubicBezTo>
                    <a:pt x="17569" y="8132"/>
                    <a:pt x="17569" y="7920"/>
                    <a:pt x="17539" y="7707"/>
                  </a:cubicBezTo>
                  <a:cubicBezTo>
                    <a:pt x="17052" y="5123"/>
                    <a:pt x="15107" y="3299"/>
                    <a:pt x="14347" y="2692"/>
                  </a:cubicBezTo>
                  <a:lnTo>
                    <a:pt x="15046" y="1932"/>
                  </a:lnTo>
                  <a:close/>
                  <a:moveTo>
                    <a:pt x="16019" y="746"/>
                  </a:moveTo>
                  <a:cubicBezTo>
                    <a:pt x="17052" y="1476"/>
                    <a:pt x="20852" y="4515"/>
                    <a:pt x="21612" y="8467"/>
                  </a:cubicBezTo>
                  <a:cubicBezTo>
                    <a:pt x="22189" y="11385"/>
                    <a:pt x="20973" y="14242"/>
                    <a:pt x="17995" y="16886"/>
                  </a:cubicBezTo>
                  <a:cubicBezTo>
                    <a:pt x="14601" y="19912"/>
                    <a:pt x="11449" y="20895"/>
                    <a:pt x="8785" y="20895"/>
                  </a:cubicBezTo>
                  <a:cubicBezTo>
                    <a:pt x="4624" y="20895"/>
                    <a:pt x="1655" y="18497"/>
                    <a:pt x="821" y="17737"/>
                  </a:cubicBezTo>
                  <a:lnTo>
                    <a:pt x="1520" y="16917"/>
                  </a:lnTo>
                  <a:cubicBezTo>
                    <a:pt x="2340" y="17540"/>
                    <a:pt x="5019" y="19386"/>
                    <a:pt x="8424" y="19386"/>
                  </a:cubicBezTo>
                  <a:cubicBezTo>
                    <a:pt x="10828" y="19386"/>
                    <a:pt x="13594" y="18467"/>
                    <a:pt x="16323" y="15549"/>
                  </a:cubicBezTo>
                  <a:cubicBezTo>
                    <a:pt x="18542" y="13208"/>
                    <a:pt x="19545" y="10746"/>
                    <a:pt x="19332" y="8224"/>
                  </a:cubicBezTo>
                  <a:lnTo>
                    <a:pt x="19210" y="7433"/>
                  </a:lnTo>
                  <a:cubicBezTo>
                    <a:pt x="18603" y="4272"/>
                    <a:pt x="16201" y="2084"/>
                    <a:pt x="15411" y="1445"/>
                  </a:cubicBezTo>
                  <a:lnTo>
                    <a:pt x="16019" y="746"/>
                  </a:lnTo>
                  <a:close/>
                  <a:moveTo>
                    <a:pt x="16001" y="0"/>
                  </a:moveTo>
                  <a:cubicBezTo>
                    <a:pt x="15916" y="0"/>
                    <a:pt x="15827" y="40"/>
                    <a:pt x="15776" y="108"/>
                  </a:cubicBezTo>
                  <a:lnTo>
                    <a:pt x="1247" y="16278"/>
                  </a:lnTo>
                  <a:lnTo>
                    <a:pt x="92" y="17555"/>
                  </a:lnTo>
                  <a:cubicBezTo>
                    <a:pt x="0" y="17646"/>
                    <a:pt x="0" y="17889"/>
                    <a:pt x="92" y="17980"/>
                  </a:cubicBezTo>
                  <a:cubicBezTo>
                    <a:pt x="151" y="18040"/>
                    <a:pt x="3670" y="21533"/>
                    <a:pt x="8867" y="21533"/>
                  </a:cubicBezTo>
                  <a:cubicBezTo>
                    <a:pt x="11659" y="21533"/>
                    <a:pt x="14936" y="20525"/>
                    <a:pt x="18420" y="17433"/>
                  </a:cubicBezTo>
                  <a:cubicBezTo>
                    <a:pt x="21581" y="14607"/>
                    <a:pt x="22858" y="11567"/>
                    <a:pt x="22250" y="8375"/>
                  </a:cubicBezTo>
                  <a:cubicBezTo>
                    <a:pt x="21338" y="3543"/>
                    <a:pt x="16414" y="229"/>
                    <a:pt x="16171" y="78"/>
                  </a:cubicBezTo>
                  <a:cubicBezTo>
                    <a:pt x="16131" y="24"/>
                    <a:pt x="16068" y="0"/>
                    <a:pt x="16001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7" name="Google Shape;2337;p34"/>
            <p:cNvSpPr/>
            <p:nvPr/>
          </p:nvSpPr>
          <p:spPr>
            <a:xfrm>
              <a:off x="5906900" y="1785275"/>
              <a:ext cx="38025" cy="32600"/>
            </a:xfrm>
            <a:custGeom>
              <a:rect b="b" l="l" r="r" t="t"/>
              <a:pathLst>
                <a:path extrusionOk="0" h="1304" w="1521">
                  <a:moveTo>
                    <a:pt x="1" y="0"/>
                  </a:moveTo>
                  <a:cubicBezTo>
                    <a:pt x="1" y="0"/>
                    <a:pt x="275" y="1003"/>
                    <a:pt x="518" y="1186"/>
                  </a:cubicBezTo>
                  <a:cubicBezTo>
                    <a:pt x="635" y="1264"/>
                    <a:pt x="763" y="1303"/>
                    <a:pt x="889" y="1303"/>
                  </a:cubicBezTo>
                  <a:cubicBezTo>
                    <a:pt x="1055" y="1303"/>
                    <a:pt x="1217" y="1234"/>
                    <a:pt x="1338" y="1095"/>
                  </a:cubicBezTo>
                  <a:cubicBezTo>
                    <a:pt x="1521" y="882"/>
                    <a:pt x="1521" y="487"/>
                    <a:pt x="1247" y="304"/>
                  </a:cubicBezTo>
                  <a:cubicBezTo>
                    <a:pt x="1034" y="122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8" name="Google Shape;2338;p34"/>
            <p:cNvSpPr/>
            <p:nvPr/>
          </p:nvSpPr>
          <p:spPr>
            <a:xfrm>
              <a:off x="5957075" y="1730550"/>
              <a:ext cx="38000" cy="32150"/>
            </a:xfrm>
            <a:custGeom>
              <a:rect b="b" l="l" r="r" t="t"/>
              <a:pathLst>
                <a:path extrusionOk="0" h="1286" w="1520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274" y="974"/>
                    <a:pt x="547" y="1156"/>
                  </a:cubicBezTo>
                  <a:cubicBezTo>
                    <a:pt x="646" y="1241"/>
                    <a:pt x="784" y="1286"/>
                    <a:pt x="922" y="1286"/>
                  </a:cubicBezTo>
                  <a:cubicBezTo>
                    <a:pt x="1081" y="1286"/>
                    <a:pt x="1240" y="1225"/>
                    <a:pt x="1337" y="1095"/>
                  </a:cubicBezTo>
                  <a:cubicBezTo>
                    <a:pt x="1520" y="852"/>
                    <a:pt x="1489" y="518"/>
                    <a:pt x="1277" y="305"/>
                  </a:cubicBezTo>
                  <a:cubicBezTo>
                    <a:pt x="1034" y="92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9" name="Google Shape;2339;p34"/>
            <p:cNvSpPr/>
            <p:nvPr/>
          </p:nvSpPr>
          <p:spPr>
            <a:xfrm>
              <a:off x="5967700" y="1786025"/>
              <a:ext cx="38025" cy="32925"/>
            </a:xfrm>
            <a:custGeom>
              <a:rect b="b" l="l" r="r" t="t"/>
              <a:pathLst>
                <a:path extrusionOk="0" h="1317" w="1521">
                  <a:moveTo>
                    <a:pt x="1" y="1"/>
                  </a:moveTo>
                  <a:cubicBezTo>
                    <a:pt x="1" y="1"/>
                    <a:pt x="274" y="1004"/>
                    <a:pt x="548" y="1186"/>
                  </a:cubicBezTo>
                  <a:cubicBezTo>
                    <a:pt x="661" y="1271"/>
                    <a:pt x="800" y="1316"/>
                    <a:pt x="934" y="1316"/>
                  </a:cubicBezTo>
                  <a:cubicBezTo>
                    <a:pt x="1090" y="1316"/>
                    <a:pt x="1240" y="1256"/>
                    <a:pt x="1338" y="1125"/>
                  </a:cubicBezTo>
                  <a:cubicBezTo>
                    <a:pt x="1520" y="882"/>
                    <a:pt x="1520" y="517"/>
                    <a:pt x="1247" y="305"/>
                  </a:cubicBezTo>
                  <a:cubicBezTo>
                    <a:pt x="1034" y="122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0" name="Google Shape;2340;p34"/>
            <p:cNvSpPr/>
            <p:nvPr/>
          </p:nvSpPr>
          <p:spPr>
            <a:xfrm>
              <a:off x="6004175" y="1677375"/>
              <a:ext cx="38025" cy="32700"/>
            </a:xfrm>
            <a:custGeom>
              <a:rect b="b" l="l" r="r" t="t"/>
              <a:pathLst>
                <a:path extrusionOk="0" h="1308" w="1521">
                  <a:moveTo>
                    <a:pt x="1" y="0"/>
                  </a:moveTo>
                  <a:cubicBezTo>
                    <a:pt x="1" y="0"/>
                    <a:pt x="244" y="973"/>
                    <a:pt x="517" y="1155"/>
                  </a:cubicBezTo>
                  <a:cubicBezTo>
                    <a:pt x="631" y="1255"/>
                    <a:pt x="772" y="1308"/>
                    <a:pt x="908" y="1308"/>
                  </a:cubicBezTo>
                  <a:cubicBezTo>
                    <a:pt x="1062" y="1308"/>
                    <a:pt x="1211" y="1240"/>
                    <a:pt x="1308" y="1094"/>
                  </a:cubicBezTo>
                  <a:cubicBezTo>
                    <a:pt x="1520" y="821"/>
                    <a:pt x="1520" y="487"/>
                    <a:pt x="1247" y="304"/>
                  </a:cubicBezTo>
                  <a:cubicBezTo>
                    <a:pt x="1004" y="91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1" name="Google Shape;2341;p34"/>
            <p:cNvSpPr/>
            <p:nvPr/>
          </p:nvSpPr>
          <p:spPr>
            <a:xfrm>
              <a:off x="6020125" y="1736650"/>
              <a:ext cx="38025" cy="32900"/>
            </a:xfrm>
            <a:custGeom>
              <a:rect b="b" l="l" r="r" t="t"/>
              <a:pathLst>
                <a:path extrusionOk="0" h="1316" w="1521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305" y="1003"/>
                    <a:pt x="518" y="1185"/>
                  </a:cubicBezTo>
                  <a:cubicBezTo>
                    <a:pt x="630" y="1270"/>
                    <a:pt x="770" y="1315"/>
                    <a:pt x="907" y="1315"/>
                  </a:cubicBezTo>
                  <a:cubicBezTo>
                    <a:pt x="1067" y="1315"/>
                    <a:pt x="1224" y="1255"/>
                    <a:pt x="1338" y="1125"/>
                  </a:cubicBezTo>
                  <a:cubicBezTo>
                    <a:pt x="1521" y="882"/>
                    <a:pt x="1521" y="517"/>
                    <a:pt x="1247" y="304"/>
                  </a:cubicBezTo>
                  <a:cubicBezTo>
                    <a:pt x="1034" y="122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2" name="Google Shape;2342;p34"/>
            <p:cNvSpPr/>
            <p:nvPr/>
          </p:nvSpPr>
          <p:spPr>
            <a:xfrm>
              <a:off x="6038375" y="1797425"/>
              <a:ext cx="38025" cy="32650"/>
            </a:xfrm>
            <a:custGeom>
              <a:rect b="b" l="l" r="r" t="t"/>
              <a:pathLst>
                <a:path extrusionOk="0" h="1306" w="1521">
                  <a:moveTo>
                    <a:pt x="0" y="1"/>
                  </a:moveTo>
                  <a:cubicBezTo>
                    <a:pt x="0" y="1"/>
                    <a:pt x="244" y="1004"/>
                    <a:pt x="517" y="1186"/>
                  </a:cubicBezTo>
                  <a:cubicBezTo>
                    <a:pt x="625" y="1267"/>
                    <a:pt x="756" y="1306"/>
                    <a:pt x="885" y="1306"/>
                  </a:cubicBezTo>
                  <a:cubicBezTo>
                    <a:pt x="1047" y="1306"/>
                    <a:pt x="1206" y="1244"/>
                    <a:pt x="1307" y="1125"/>
                  </a:cubicBezTo>
                  <a:cubicBezTo>
                    <a:pt x="1520" y="882"/>
                    <a:pt x="1520" y="517"/>
                    <a:pt x="1247" y="305"/>
                  </a:cubicBezTo>
                  <a:cubicBezTo>
                    <a:pt x="1003" y="122"/>
                    <a:pt x="1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3" name="Google Shape;2343;p34"/>
            <p:cNvSpPr/>
            <p:nvPr/>
          </p:nvSpPr>
          <p:spPr>
            <a:xfrm>
              <a:off x="6044450" y="1631775"/>
              <a:ext cx="38025" cy="32725"/>
            </a:xfrm>
            <a:custGeom>
              <a:rect b="b" l="l" r="r" t="t"/>
              <a:pathLst>
                <a:path extrusionOk="0" h="1309" w="1521">
                  <a:moveTo>
                    <a:pt x="1" y="0"/>
                  </a:moveTo>
                  <a:cubicBezTo>
                    <a:pt x="1" y="0"/>
                    <a:pt x="274" y="973"/>
                    <a:pt x="548" y="1155"/>
                  </a:cubicBezTo>
                  <a:cubicBezTo>
                    <a:pt x="647" y="1255"/>
                    <a:pt x="787" y="1308"/>
                    <a:pt x="926" y="1308"/>
                  </a:cubicBezTo>
                  <a:cubicBezTo>
                    <a:pt x="1084" y="1308"/>
                    <a:pt x="1241" y="1240"/>
                    <a:pt x="1338" y="1095"/>
                  </a:cubicBezTo>
                  <a:cubicBezTo>
                    <a:pt x="1520" y="852"/>
                    <a:pt x="1490" y="517"/>
                    <a:pt x="1277" y="304"/>
                  </a:cubicBezTo>
                  <a:cubicBezTo>
                    <a:pt x="1034" y="92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4" name="Google Shape;2344;p34"/>
            <p:cNvSpPr/>
            <p:nvPr/>
          </p:nvSpPr>
          <p:spPr>
            <a:xfrm>
              <a:off x="6066500" y="1691050"/>
              <a:ext cx="38000" cy="32650"/>
            </a:xfrm>
            <a:custGeom>
              <a:rect b="b" l="l" r="r" t="t"/>
              <a:pathLst>
                <a:path extrusionOk="0" h="1306" w="1520">
                  <a:moveTo>
                    <a:pt x="0" y="0"/>
                  </a:moveTo>
                  <a:cubicBezTo>
                    <a:pt x="0" y="0"/>
                    <a:pt x="274" y="1003"/>
                    <a:pt x="547" y="1186"/>
                  </a:cubicBezTo>
                  <a:cubicBezTo>
                    <a:pt x="641" y="1266"/>
                    <a:pt x="759" y="1305"/>
                    <a:pt x="883" y="1305"/>
                  </a:cubicBezTo>
                  <a:cubicBezTo>
                    <a:pt x="1038" y="1305"/>
                    <a:pt x="1202" y="1244"/>
                    <a:pt x="1337" y="1125"/>
                  </a:cubicBezTo>
                  <a:cubicBezTo>
                    <a:pt x="1520" y="882"/>
                    <a:pt x="1520" y="517"/>
                    <a:pt x="1246" y="304"/>
                  </a:cubicBezTo>
                  <a:cubicBezTo>
                    <a:pt x="1034" y="122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5" name="Google Shape;2345;p34"/>
            <p:cNvSpPr/>
            <p:nvPr/>
          </p:nvSpPr>
          <p:spPr>
            <a:xfrm>
              <a:off x="6130325" y="1687250"/>
              <a:ext cx="38025" cy="32650"/>
            </a:xfrm>
            <a:custGeom>
              <a:rect b="b" l="l" r="r" t="t"/>
              <a:pathLst>
                <a:path extrusionOk="0" h="1306" w="1521">
                  <a:moveTo>
                    <a:pt x="0" y="0"/>
                  </a:moveTo>
                  <a:cubicBezTo>
                    <a:pt x="0" y="0"/>
                    <a:pt x="274" y="1003"/>
                    <a:pt x="517" y="1186"/>
                  </a:cubicBezTo>
                  <a:cubicBezTo>
                    <a:pt x="625" y="1266"/>
                    <a:pt x="750" y="1305"/>
                    <a:pt x="875" y="1305"/>
                  </a:cubicBezTo>
                  <a:cubicBezTo>
                    <a:pt x="1032" y="1305"/>
                    <a:pt x="1189" y="1244"/>
                    <a:pt x="1307" y="1125"/>
                  </a:cubicBezTo>
                  <a:cubicBezTo>
                    <a:pt x="1520" y="882"/>
                    <a:pt x="1520" y="517"/>
                    <a:pt x="1247" y="304"/>
                  </a:cubicBezTo>
                  <a:cubicBezTo>
                    <a:pt x="1003" y="122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6" name="Google Shape;2346;p34"/>
            <p:cNvSpPr/>
            <p:nvPr/>
          </p:nvSpPr>
          <p:spPr>
            <a:xfrm>
              <a:off x="6082450" y="1746525"/>
              <a:ext cx="38025" cy="32450"/>
            </a:xfrm>
            <a:custGeom>
              <a:rect b="b" l="l" r="r" t="t"/>
              <a:pathLst>
                <a:path extrusionOk="0" h="1298" w="1521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274" y="973"/>
                    <a:pt x="547" y="1155"/>
                  </a:cubicBezTo>
                  <a:cubicBezTo>
                    <a:pt x="643" y="1251"/>
                    <a:pt x="770" y="1297"/>
                    <a:pt x="899" y="1297"/>
                  </a:cubicBezTo>
                  <a:cubicBezTo>
                    <a:pt x="1058" y="1297"/>
                    <a:pt x="1221" y="1228"/>
                    <a:pt x="1338" y="1094"/>
                  </a:cubicBezTo>
                  <a:cubicBezTo>
                    <a:pt x="1520" y="882"/>
                    <a:pt x="1520" y="487"/>
                    <a:pt x="1247" y="304"/>
                  </a:cubicBezTo>
                  <a:cubicBezTo>
                    <a:pt x="1034" y="122"/>
                    <a:pt x="1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7" name="Google Shape;2347;p34"/>
            <p:cNvSpPr/>
            <p:nvPr/>
          </p:nvSpPr>
          <p:spPr>
            <a:xfrm>
              <a:off x="6093075" y="1580850"/>
              <a:ext cx="38025" cy="32925"/>
            </a:xfrm>
            <a:custGeom>
              <a:rect b="b" l="l" r="r" t="t"/>
              <a:pathLst>
                <a:path extrusionOk="0" h="1317" w="1521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274" y="1004"/>
                    <a:pt x="548" y="1186"/>
                  </a:cubicBezTo>
                  <a:cubicBezTo>
                    <a:pt x="647" y="1271"/>
                    <a:pt x="785" y="1316"/>
                    <a:pt x="923" y="1316"/>
                  </a:cubicBezTo>
                  <a:cubicBezTo>
                    <a:pt x="1082" y="1316"/>
                    <a:pt x="1241" y="1256"/>
                    <a:pt x="1338" y="1126"/>
                  </a:cubicBezTo>
                  <a:cubicBezTo>
                    <a:pt x="1521" y="882"/>
                    <a:pt x="1490" y="518"/>
                    <a:pt x="1247" y="305"/>
                  </a:cubicBezTo>
                  <a:cubicBezTo>
                    <a:pt x="1034" y="123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8" name="Google Shape;2348;p34"/>
            <p:cNvSpPr/>
            <p:nvPr/>
          </p:nvSpPr>
          <p:spPr>
            <a:xfrm>
              <a:off x="6109050" y="1634050"/>
              <a:ext cx="38000" cy="32650"/>
            </a:xfrm>
            <a:custGeom>
              <a:rect b="b" l="l" r="r" t="t"/>
              <a:pathLst>
                <a:path extrusionOk="0" h="1306" w="1520">
                  <a:moveTo>
                    <a:pt x="0" y="1"/>
                  </a:moveTo>
                  <a:cubicBezTo>
                    <a:pt x="0" y="1"/>
                    <a:pt x="274" y="1004"/>
                    <a:pt x="547" y="1186"/>
                  </a:cubicBezTo>
                  <a:cubicBezTo>
                    <a:pt x="641" y="1267"/>
                    <a:pt x="771" y="1306"/>
                    <a:pt x="903" y="1306"/>
                  </a:cubicBezTo>
                  <a:cubicBezTo>
                    <a:pt x="1068" y="1306"/>
                    <a:pt x="1236" y="1244"/>
                    <a:pt x="1338" y="1125"/>
                  </a:cubicBezTo>
                  <a:cubicBezTo>
                    <a:pt x="1520" y="882"/>
                    <a:pt x="1520" y="517"/>
                    <a:pt x="1277" y="305"/>
                  </a:cubicBezTo>
                  <a:cubicBezTo>
                    <a:pt x="1034" y="122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49" name="Google Shape;2349;p34"/>
          <p:cNvGrpSpPr/>
          <p:nvPr/>
        </p:nvGrpSpPr>
        <p:grpSpPr>
          <a:xfrm>
            <a:off x="5822388" y="1824150"/>
            <a:ext cx="595000" cy="398975"/>
            <a:chOff x="6769400" y="3772725"/>
            <a:chExt cx="595000" cy="398975"/>
          </a:xfrm>
        </p:grpSpPr>
        <p:sp>
          <p:nvSpPr>
            <p:cNvPr id="2350" name="Google Shape;2350;p34"/>
            <p:cNvSpPr/>
            <p:nvPr/>
          </p:nvSpPr>
          <p:spPr>
            <a:xfrm>
              <a:off x="6769400" y="3772725"/>
              <a:ext cx="595000" cy="398975"/>
            </a:xfrm>
            <a:custGeom>
              <a:rect b="b" l="l" r="r" t="t"/>
              <a:pathLst>
                <a:path extrusionOk="0" h="15959" w="23800">
                  <a:moveTo>
                    <a:pt x="19271" y="4485"/>
                  </a:moveTo>
                  <a:cubicBezTo>
                    <a:pt x="20760" y="4789"/>
                    <a:pt x="22523" y="5276"/>
                    <a:pt x="22949" y="5853"/>
                  </a:cubicBezTo>
                  <a:cubicBezTo>
                    <a:pt x="23070" y="5944"/>
                    <a:pt x="23040" y="6066"/>
                    <a:pt x="23040" y="6096"/>
                  </a:cubicBezTo>
                  <a:cubicBezTo>
                    <a:pt x="23040" y="6157"/>
                    <a:pt x="22979" y="6187"/>
                    <a:pt x="22979" y="6248"/>
                  </a:cubicBezTo>
                  <a:cubicBezTo>
                    <a:pt x="22918" y="6400"/>
                    <a:pt x="22797" y="6491"/>
                    <a:pt x="22645" y="6491"/>
                  </a:cubicBezTo>
                  <a:cubicBezTo>
                    <a:pt x="22607" y="6498"/>
                    <a:pt x="22567" y="6500"/>
                    <a:pt x="22525" y="6500"/>
                  </a:cubicBezTo>
                  <a:cubicBezTo>
                    <a:pt x="21736" y="6500"/>
                    <a:pt x="20339" y="5438"/>
                    <a:pt x="19271" y="4485"/>
                  </a:cubicBezTo>
                  <a:close/>
                  <a:moveTo>
                    <a:pt x="12196" y="644"/>
                  </a:moveTo>
                  <a:cubicBezTo>
                    <a:pt x="13108" y="644"/>
                    <a:pt x="14034" y="873"/>
                    <a:pt x="14833" y="1507"/>
                  </a:cubicBezTo>
                  <a:cubicBezTo>
                    <a:pt x="15745" y="2236"/>
                    <a:pt x="16079" y="3087"/>
                    <a:pt x="15897" y="4090"/>
                  </a:cubicBezTo>
                  <a:cubicBezTo>
                    <a:pt x="15654" y="5184"/>
                    <a:pt x="14864" y="6096"/>
                    <a:pt x="14864" y="6096"/>
                  </a:cubicBezTo>
                  <a:cubicBezTo>
                    <a:pt x="14803" y="6157"/>
                    <a:pt x="14803" y="6157"/>
                    <a:pt x="14803" y="6187"/>
                  </a:cubicBezTo>
                  <a:lnTo>
                    <a:pt x="14803" y="6218"/>
                  </a:lnTo>
                  <a:lnTo>
                    <a:pt x="14803" y="6248"/>
                  </a:lnTo>
                  <a:lnTo>
                    <a:pt x="14803" y="6309"/>
                  </a:lnTo>
                  <a:lnTo>
                    <a:pt x="14803" y="6370"/>
                  </a:lnTo>
                  <a:lnTo>
                    <a:pt x="14803" y="6400"/>
                  </a:lnTo>
                  <a:cubicBezTo>
                    <a:pt x="14803" y="6461"/>
                    <a:pt x="14803" y="6461"/>
                    <a:pt x="14864" y="6491"/>
                  </a:cubicBezTo>
                  <a:cubicBezTo>
                    <a:pt x="14864" y="6522"/>
                    <a:pt x="14894" y="6522"/>
                    <a:pt x="14894" y="6552"/>
                  </a:cubicBezTo>
                  <a:lnTo>
                    <a:pt x="14894" y="6613"/>
                  </a:lnTo>
                  <a:cubicBezTo>
                    <a:pt x="14924" y="6643"/>
                    <a:pt x="14924" y="6643"/>
                    <a:pt x="14985" y="6643"/>
                  </a:cubicBezTo>
                  <a:lnTo>
                    <a:pt x="15137" y="6643"/>
                  </a:lnTo>
                  <a:cubicBezTo>
                    <a:pt x="15328" y="6618"/>
                    <a:pt x="15516" y="6605"/>
                    <a:pt x="15700" y="6605"/>
                  </a:cubicBezTo>
                  <a:cubicBezTo>
                    <a:pt x="16601" y="6605"/>
                    <a:pt x="17403" y="6909"/>
                    <a:pt x="17934" y="7464"/>
                  </a:cubicBezTo>
                  <a:cubicBezTo>
                    <a:pt x="18572" y="8133"/>
                    <a:pt x="18815" y="9075"/>
                    <a:pt x="18633" y="10048"/>
                  </a:cubicBezTo>
                  <a:cubicBezTo>
                    <a:pt x="18389" y="11264"/>
                    <a:pt x="17508" y="12388"/>
                    <a:pt x="16201" y="13178"/>
                  </a:cubicBezTo>
                  <a:cubicBezTo>
                    <a:pt x="13751" y="14684"/>
                    <a:pt x="10069" y="15288"/>
                    <a:pt x="7036" y="15288"/>
                  </a:cubicBezTo>
                  <a:cubicBezTo>
                    <a:pt x="5477" y="15288"/>
                    <a:pt x="4090" y="15129"/>
                    <a:pt x="3131" y="14850"/>
                  </a:cubicBezTo>
                  <a:cubicBezTo>
                    <a:pt x="2158" y="14577"/>
                    <a:pt x="1945" y="14242"/>
                    <a:pt x="1854" y="14121"/>
                  </a:cubicBezTo>
                  <a:cubicBezTo>
                    <a:pt x="1672" y="13695"/>
                    <a:pt x="1611" y="13300"/>
                    <a:pt x="1672" y="12905"/>
                  </a:cubicBezTo>
                  <a:cubicBezTo>
                    <a:pt x="1824" y="12145"/>
                    <a:pt x="2462" y="11689"/>
                    <a:pt x="2462" y="11659"/>
                  </a:cubicBezTo>
                  <a:cubicBezTo>
                    <a:pt x="2584" y="11567"/>
                    <a:pt x="2675" y="11385"/>
                    <a:pt x="2584" y="11233"/>
                  </a:cubicBezTo>
                  <a:cubicBezTo>
                    <a:pt x="2533" y="11106"/>
                    <a:pt x="2419" y="11043"/>
                    <a:pt x="2295" y="11043"/>
                  </a:cubicBezTo>
                  <a:cubicBezTo>
                    <a:pt x="2270" y="11043"/>
                    <a:pt x="2244" y="11046"/>
                    <a:pt x="2219" y="11051"/>
                  </a:cubicBezTo>
                  <a:cubicBezTo>
                    <a:pt x="2219" y="11051"/>
                    <a:pt x="2017" y="11093"/>
                    <a:pt x="1759" y="11093"/>
                  </a:cubicBezTo>
                  <a:cubicBezTo>
                    <a:pt x="1527" y="11093"/>
                    <a:pt x="1250" y="11059"/>
                    <a:pt x="1034" y="10929"/>
                  </a:cubicBezTo>
                  <a:cubicBezTo>
                    <a:pt x="851" y="10808"/>
                    <a:pt x="760" y="10656"/>
                    <a:pt x="699" y="10443"/>
                  </a:cubicBezTo>
                  <a:cubicBezTo>
                    <a:pt x="638" y="10260"/>
                    <a:pt x="638" y="9987"/>
                    <a:pt x="699" y="9713"/>
                  </a:cubicBezTo>
                  <a:cubicBezTo>
                    <a:pt x="1155" y="7251"/>
                    <a:pt x="5441" y="2692"/>
                    <a:pt x="9605" y="1172"/>
                  </a:cubicBezTo>
                  <a:cubicBezTo>
                    <a:pt x="10356" y="881"/>
                    <a:pt x="11269" y="644"/>
                    <a:pt x="12196" y="644"/>
                  </a:cubicBezTo>
                  <a:close/>
                  <a:moveTo>
                    <a:pt x="12255" y="0"/>
                  </a:moveTo>
                  <a:cubicBezTo>
                    <a:pt x="11384" y="0"/>
                    <a:pt x="10434" y="188"/>
                    <a:pt x="9423" y="564"/>
                  </a:cubicBezTo>
                  <a:cubicBezTo>
                    <a:pt x="5015" y="2206"/>
                    <a:pt x="608" y="6887"/>
                    <a:pt x="91" y="9592"/>
                  </a:cubicBezTo>
                  <a:cubicBezTo>
                    <a:pt x="0" y="9926"/>
                    <a:pt x="0" y="10291"/>
                    <a:pt x="91" y="10595"/>
                  </a:cubicBezTo>
                  <a:cubicBezTo>
                    <a:pt x="152" y="11020"/>
                    <a:pt x="395" y="11324"/>
                    <a:pt x="730" y="11507"/>
                  </a:cubicBezTo>
                  <a:cubicBezTo>
                    <a:pt x="942" y="11659"/>
                    <a:pt x="1246" y="11719"/>
                    <a:pt x="1489" y="11780"/>
                  </a:cubicBezTo>
                  <a:cubicBezTo>
                    <a:pt x="1307" y="12023"/>
                    <a:pt x="1094" y="12388"/>
                    <a:pt x="1034" y="12783"/>
                  </a:cubicBezTo>
                  <a:cubicBezTo>
                    <a:pt x="912" y="13330"/>
                    <a:pt x="1034" y="13878"/>
                    <a:pt x="1307" y="14425"/>
                  </a:cubicBezTo>
                  <a:cubicBezTo>
                    <a:pt x="1520" y="14881"/>
                    <a:pt x="2067" y="15215"/>
                    <a:pt x="2918" y="15489"/>
                  </a:cubicBezTo>
                  <a:cubicBezTo>
                    <a:pt x="3932" y="15788"/>
                    <a:pt x="5389" y="15958"/>
                    <a:pt x="7026" y="15958"/>
                  </a:cubicBezTo>
                  <a:cubicBezTo>
                    <a:pt x="10199" y="15958"/>
                    <a:pt x="14050" y="15320"/>
                    <a:pt x="16657" y="13756"/>
                  </a:cubicBezTo>
                  <a:cubicBezTo>
                    <a:pt x="18116" y="12844"/>
                    <a:pt x="19119" y="11567"/>
                    <a:pt x="19393" y="10200"/>
                  </a:cubicBezTo>
                  <a:cubicBezTo>
                    <a:pt x="19605" y="9045"/>
                    <a:pt x="19301" y="7859"/>
                    <a:pt x="18511" y="7069"/>
                  </a:cubicBezTo>
                  <a:cubicBezTo>
                    <a:pt x="17873" y="6400"/>
                    <a:pt x="17022" y="6035"/>
                    <a:pt x="16049" y="6005"/>
                  </a:cubicBezTo>
                  <a:cubicBezTo>
                    <a:pt x="16535" y="5580"/>
                    <a:pt x="17295" y="4972"/>
                    <a:pt x="18238" y="4425"/>
                  </a:cubicBezTo>
                  <a:cubicBezTo>
                    <a:pt x="18938" y="5096"/>
                    <a:pt x="21182" y="7171"/>
                    <a:pt x="22597" y="7171"/>
                  </a:cubicBezTo>
                  <a:cubicBezTo>
                    <a:pt x="22655" y="7171"/>
                    <a:pt x="22712" y="7167"/>
                    <a:pt x="22766" y="7160"/>
                  </a:cubicBezTo>
                  <a:cubicBezTo>
                    <a:pt x="23101" y="7130"/>
                    <a:pt x="23405" y="6887"/>
                    <a:pt x="23587" y="6583"/>
                  </a:cubicBezTo>
                  <a:cubicBezTo>
                    <a:pt x="23800" y="6218"/>
                    <a:pt x="23800" y="5792"/>
                    <a:pt x="23526" y="5458"/>
                  </a:cubicBezTo>
                  <a:cubicBezTo>
                    <a:pt x="22888" y="4577"/>
                    <a:pt x="20791" y="4090"/>
                    <a:pt x="19453" y="3847"/>
                  </a:cubicBezTo>
                  <a:cubicBezTo>
                    <a:pt x="20458" y="3477"/>
                    <a:pt x="21555" y="3222"/>
                    <a:pt x="22784" y="3222"/>
                  </a:cubicBezTo>
                  <a:cubicBezTo>
                    <a:pt x="22968" y="3222"/>
                    <a:pt x="23154" y="3227"/>
                    <a:pt x="23344" y="3239"/>
                  </a:cubicBezTo>
                  <a:cubicBezTo>
                    <a:pt x="23526" y="3239"/>
                    <a:pt x="23678" y="3148"/>
                    <a:pt x="23678" y="2935"/>
                  </a:cubicBezTo>
                  <a:cubicBezTo>
                    <a:pt x="23678" y="2753"/>
                    <a:pt x="23557" y="2601"/>
                    <a:pt x="23374" y="2601"/>
                  </a:cubicBezTo>
                  <a:cubicBezTo>
                    <a:pt x="23155" y="2585"/>
                    <a:pt x="22938" y="2578"/>
                    <a:pt x="22724" y="2578"/>
                  </a:cubicBezTo>
                  <a:cubicBezTo>
                    <a:pt x="20011" y="2578"/>
                    <a:pt x="17794" y="3777"/>
                    <a:pt x="16414" y="4820"/>
                  </a:cubicBezTo>
                  <a:cubicBezTo>
                    <a:pt x="16505" y="4607"/>
                    <a:pt x="16535" y="4425"/>
                    <a:pt x="16566" y="4242"/>
                  </a:cubicBezTo>
                  <a:cubicBezTo>
                    <a:pt x="16809" y="2996"/>
                    <a:pt x="16353" y="1902"/>
                    <a:pt x="15289" y="1020"/>
                  </a:cubicBezTo>
                  <a:cubicBezTo>
                    <a:pt x="14452" y="340"/>
                    <a:pt x="13426" y="0"/>
                    <a:pt x="12255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1" name="Google Shape;2351;p34"/>
            <p:cNvSpPr/>
            <p:nvPr/>
          </p:nvSpPr>
          <p:spPr>
            <a:xfrm>
              <a:off x="6817850" y="3820425"/>
              <a:ext cx="346625" cy="187375"/>
            </a:xfrm>
            <a:custGeom>
              <a:rect b="b" l="l" r="r" t="t"/>
              <a:pathLst>
                <a:path extrusionOk="0" h="7495" w="13865">
                  <a:moveTo>
                    <a:pt x="9414" y="0"/>
                  </a:moveTo>
                  <a:cubicBezTo>
                    <a:pt x="9168" y="0"/>
                    <a:pt x="8928" y="18"/>
                    <a:pt x="8701" y="54"/>
                  </a:cubicBezTo>
                  <a:cubicBezTo>
                    <a:pt x="7029" y="328"/>
                    <a:pt x="5387" y="1665"/>
                    <a:pt x="4111" y="2669"/>
                  </a:cubicBezTo>
                  <a:cubicBezTo>
                    <a:pt x="2591" y="3945"/>
                    <a:pt x="1254" y="5404"/>
                    <a:pt x="190" y="7045"/>
                  </a:cubicBezTo>
                  <a:cubicBezTo>
                    <a:pt x="0" y="7277"/>
                    <a:pt x="234" y="7494"/>
                    <a:pt x="477" y="7494"/>
                  </a:cubicBezTo>
                  <a:cubicBezTo>
                    <a:pt x="584" y="7494"/>
                    <a:pt x="693" y="7452"/>
                    <a:pt x="767" y="7349"/>
                  </a:cubicBezTo>
                  <a:cubicBezTo>
                    <a:pt x="2561" y="4705"/>
                    <a:pt x="5083" y="2304"/>
                    <a:pt x="8032" y="966"/>
                  </a:cubicBezTo>
                  <a:cubicBezTo>
                    <a:pt x="8413" y="799"/>
                    <a:pt x="8931" y="711"/>
                    <a:pt x="9478" y="711"/>
                  </a:cubicBezTo>
                  <a:cubicBezTo>
                    <a:pt x="11113" y="711"/>
                    <a:pt x="13001" y="1492"/>
                    <a:pt x="12226" y="3246"/>
                  </a:cubicBezTo>
                  <a:cubicBezTo>
                    <a:pt x="12104" y="3511"/>
                    <a:pt x="12337" y="3735"/>
                    <a:pt x="12559" y="3735"/>
                  </a:cubicBezTo>
                  <a:cubicBezTo>
                    <a:pt x="12668" y="3735"/>
                    <a:pt x="12774" y="3680"/>
                    <a:pt x="12834" y="3550"/>
                  </a:cubicBezTo>
                  <a:cubicBezTo>
                    <a:pt x="13864" y="1219"/>
                    <a:pt x="11439" y="0"/>
                    <a:pt x="9414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52" name="Google Shape;2352;p34"/>
          <p:cNvGrpSpPr/>
          <p:nvPr/>
        </p:nvGrpSpPr>
        <p:grpSpPr>
          <a:xfrm>
            <a:off x="359713" y="3048625"/>
            <a:ext cx="448375" cy="548450"/>
            <a:chOff x="5407650" y="468100"/>
            <a:chExt cx="448375" cy="548450"/>
          </a:xfrm>
        </p:grpSpPr>
        <p:sp>
          <p:nvSpPr>
            <p:cNvPr id="2353" name="Google Shape;2353;p34"/>
            <p:cNvSpPr/>
            <p:nvPr/>
          </p:nvSpPr>
          <p:spPr>
            <a:xfrm>
              <a:off x="5407650" y="468100"/>
              <a:ext cx="448375" cy="548450"/>
            </a:xfrm>
            <a:custGeom>
              <a:rect b="b" l="l" r="r" t="t"/>
              <a:pathLst>
                <a:path extrusionOk="0" h="21938" w="17935">
                  <a:moveTo>
                    <a:pt x="3800" y="681"/>
                  </a:moveTo>
                  <a:cubicBezTo>
                    <a:pt x="3952" y="711"/>
                    <a:pt x="4044" y="802"/>
                    <a:pt x="4104" y="954"/>
                  </a:cubicBezTo>
                  <a:cubicBezTo>
                    <a:pt x="4378" y="1623"/>
                    <a:pt x="3709" y="3386"/>
                    <a:pt x="3041" y="4754"/>
                  </a:cubicBezTo>
                  <a:cubicBezTo>
                    <a:pt x="2858" y="3203"/>
                    <a:pt x="2919" y="1410"/>
                    <a:pt x="3375" y="832"/>
                  </a:cubicBezTo>
                  <a:cubicBezTo>
                    <a:pt x="3496" y="711"/>
                    <a:pt x="3557" y="681"/>
                    <a:pt x="3648" y="681"/>
                  </a:cubicBezTo>
                  <a:close/>
                  <a:moveTo>
                    <a:pt x="8735" y="3928"/>
                  </a:moveTo>
                  <a:cubicBezTo>
                    <a:pt x="9892" y="3928"/>
                    <a:pt x="11094" y="4445"/>
                    <a:pt x="12159" y="5453"/>
                  </a:cubicBezTo>
                  <a:cubicBezTo>
                    <a:pt x="15351" y="8431"/>
                    <a:pt x="17235" y="14693"/>
                    <a:pt x="17175" y="17672"/>
                  </a:cubicBezTo>
                  <a:cubicBezTo>
                    <a:pt x="17114" y="18644"/>
                    <a:pt x="16901" y="18948"/>
                    <a:pt x="16779" y="19039"/>
                  </a:cubicBezTo>
                  <a:cubicBezTo>
                    <a:pt x="16445" y="19343"/>
                    <a:pt x="16050" y="19526"/>
                    <a:pt x="15655" y="19526"/>
                  </a:cubicBezTo>
                  <a:cubicBezTo>
                    <a:pt x="15609" y="19529"/>
                    <a:pt x="15564" y="19531"/>
                    <a:pt x="15520" y="19531"/>
                  </a:cubicBezTo>
                  <a:cubicBezTo>
                    <a:pt x="14768" y="19531"/>
                    <a:pt x="14226" y="19070"/>
                    <a:pt x="14226" y="19070"/>
                  </a:cubicBezTo>
                  <a:cubicBezTo>
                    <a:pt x="14181" y="19009"/>
                    <a:pt x="14105" y="18979"/>
                    <a:pt x="14025" y="18979"/>
                  </a:cubicBezTo>
                  <a:cubicBezTo>
                    <a:pt x="13945" y="18979"/>
                    <a:pt x="13861" y="19009"/>
                    <a:pt x="13801" y="19070"/>
                  </a:cubicBezTo>
                  <a:cubicBezTo>
                    <a:pt x="13709" y="19191"/>
                    <a:pt x="13649" y="19343"/>
                    <a:pt x="13740" y="19495"/>
                  </a:cubicBezTo>
                  <a:cubicBezTo>
                    <a:pt x="13740" y="19495"/>
                    <a:pt x="14074" y="20134"/>
                    <a:pt x="13922" y="20620"/>
                  </a:cubicBezTo>
                  <a:cubicBezTo>
                    <a:pt x="13861" y="20802"/>
                    <a:pt x="13740" y="20954"/>
                    <a:pt x="13557" y="21076"/>
                  </a:cubicBezTo>
                  <a:cubicBezTo>
                    <a:pt x="13345" y="21167"/>
                    <a:pt x="13132" y="21228"/>
                    <a:pt x="12858" y="21258"/>
                  </a:cubicBezTo>
                  <a:cubicBezTo>
                    <a:pt x="12774" y="21266"/>
                    <a:pt x="12686" y="21269"/>
                    <a:pt x="12596" y="21269"/>
                  </a:cubicBezTo>
                  <a:cubicBezTo>
                    <a:pt x="9995" y="21269"/>
                    <a:pt x="4749" y="18370"/>
                    <a:pt x="2311" y="14875"/>
                  </a:cubicBezTo>
                  <a:cubicBezTo>
                    <a:pt x="1399" y="13599"/>
                    <a:pt x="487" y="11653"/>
                    <a:pt x="1278" y="9799"/>
                  </a:cubicBezTo>
                  <a:cubicBezTo>
                    <a:pt x="1734" y="8735"/>
                    <a:pt x="2493" y="8158"/>
                    <a:pt x="3466" y="8097"/>
                  </a:cubicBezTo>
                  <a:cubicBezTo>
                    <a:pt x="3555" y="8090"/>
                    <a:pt x="3643" y="8087"/>
                    <a:pt x="3730" y="8087"/>
                  </a:cubicBezTo>
                  <a:cubicBezTo>
                    <a:pt x="4778" y="8087"/>
                    <a:pt x="5685" y="8555"/>
                    <a:pt x="5685" y="8583"/>
                  </a:cubicBezTo>
                  <a:cubicBezTo>
                    <a:pt x="5715" y="8583"/>
                    <a:pt x="5746" y="8614"/>
                    <a:pt x="5746" y="8614"/>
                  </a:cubicBezTo>
                  <a:lnTo>
                    <a:pt x="6019" y="8614"/>
                  </a:lnTo>
                  <a:cubicBezTo>
                    <a:pt x="6080" y="8614"/>
                    <a:pt x="6080" y="8583"/>
                    <a:pt x="6080" y="8583"/>
                  </a:cubicBezTo>
                  <a:lnTo>
                    <a:pt x="6111" y="8553"/>
                  </a:lnTo>
                  <a:lnTo>
                    <a:pt x="6111" y="8492"/>
                  </a:lnTo>
                  <a:lnTo>
                    <a:pt x="6111" y="8462"/>
                  </a:lnTo>
                  <a:cubicBezTo>
                    <a:pt x="6111" y="8431"/>
                    <a:pt x="6141" y="8401"/>
                    <a:pt x="6141" y="8401"/>
                  </a:cubicBezTo>
                  <a:lnTo>
                    <a:pt x="6141" y="8340"/>
                  </a:lnTo>
                  <a:lnTo>
                    <a:pt x="6141" y="8279"/>
                  </a:lnTo>
                  <a:lnTo>
                    <a:pt x="6141" y="8249"/>
                  </a:lnTo>
                  <a:cubicBezTo>
                    <a:pt x="5685" y="7185"/>
                    <a:pt x="5715" y="6121"/>
                    <a:pt x="6232" y="5270"/>
                  </a:cubicBezTo>
                  <a:cubicBezTo>
                    <a:pt x="6718" y="4480"/>
                    <a:pt x="7539" y="4024"/>
                    <a:pt x="8542" y="3933"/>
                  </a:cubicBezTo>
                  <a:cubicBezTo>
                    <a:pt x="8606" y="3930"/>
                    <a:pt x="8670" y="3928"/>
                    <a:pt x="8735" y="3928"/>
                  </a:cubicBezTo>
                  <a:close/>
                  <a:moveTo>
                    <a:pt x="3698" y="1"/>
                  </a:moveTo>
                  <a:cubicBezTo>
                    <a:pt x="3394" y="1"/>
                    <a:pt x="3129" y="150"/>
                    <a:pt x="2919" y="407"/>
                  </a:cubicBezTo>
                  <a:cubicBezTo>
                    <a:pt x="2220" y="1258"/>
                    <a:pt x="2311" y="3386"/>
                    <a:pt x="2433" y="4754"/>
                  </a:cubicBezTo>
                  <a:cubicBezTo>
                    <a:pt x="1703" y="3750"/>
                    <a:pt x="1095" y="2565"/>
                    <a:pt x="822" y="1167"/>
                  </a:cubicBezTo>
                  <a:cubicBezTo>
                    <a:pt x="794" y="1003"/>
                    <a:pt x="669" y="889"/>
                    <a:pt x="512" y="889"/>
                  </a:cubicBezTo>
                  <a:cubicBezTo>
                    <a:pt x="494" y="889"/>
                    <a:pt x="476" y="890"/>
                    <a:pt x="457" y="893"/>
                  </a:cubicBezTo>
                  <a:cubicBezTo>
                    <a:pt x="244" y="954"/>
                    <a:pt x="153" y="1106"/>
                    <a:pt x="183" y="1288"/>
                  </a:cubicBezTo>
                  <a:cubicBezTo>
                    <a:pt x="700" y="4237"/>
                    <a:pt x="2645" y="6273"/>
                    <a:pt x="4104" y="7428"/>
                  </a:cubicBezTo>
                  <a:lnTo>
                    <a:pt x="3527" y="7428"/>
                  </a:lnTo>
                  <a:cubicBezTo>
                    <a:pt x="2281" y="7520"/>
                    <a:pt x="1308" y="8249"/>
                    <a:pt x="761" y="9526"/>
                  </a:cubicBezTo>
                  <a:cubicBezTo>
                    <a:pt x="1" y="11228"/>
                    <a:pt x="366" y="13203"/>
                    <a:pt x="1855" y="15301"/>
                  </a:cubicBezTo>
                  <a:cubicBezTo>
                    <a:pt x="4383" y="18974"/>
                    <a:pt x="9808" y="21938"/>
                    <a:pt x="12638" y="21938"/>
                  </a:cubicBezTo>
                  <a:cubicBezTo>
                    <a:pt x="12735" y="21938"/>
                    <a:pt x="12829" y="21934"/>
                    <a:pt x="12919" y="21927"/>
                  </a:cubicBezTo>
                  <a:cubicBezTo>
                    <a:pt x="13284" y="21866"/>
                    <a:pt x="13588" y="21805"/>
                    <a:pt x="13861" y="21684"/>
                  </a:cubicBezTo>
                  <a:cubicBezTo>
                    <a:pt x="14226" y="21501"/>
                    <a:pt x="14469" y="21198"/>
                    <a:pt x="14591" y="20833"/>
                  </a:cubicBezTo>
                  <a:cubicBezTo>
                    <a:pt x="14652" y="20590"/>
                    <a:pt x="14652" y="20286"/>
                    <a:pt x="14621" y="20042"/>
                  </a:cubicBezTo>
                  <a:lnTo>
                    <a:pt x="14621" y="20042"/>
                  </a:lnTo>
                  <a:cubicBezTo>
                    <a:pt x="14873" y="20143"/>
                    <a:pt x="15167" y="20202"/>
                    <a:pt x="15502" y="20202"/>
                  </a:cubicBezTo>
                  <a:cubicBezTo>
                    <a:pt x="15571" y="20202"/>
                    <a:pt x="15643" y="20200"/>
                    <a:pt x="15716" y="20194"/>
                  </a:cubicBezTo>
                  <a:cubicBezTo>
                    <a:pt x="16263" y="20164"/>
                    <a:pt x="16779" y="19921"/>
                    <a:pt x="17235" y="19556"/>
                  </a:cubicBezTo>
                  <a:cubicBezTo>
                    <a:pt x="17630" y="19252"/>
                    <a:pt x="17813" y="18614"/>
                    <a:pt x="17843" y="17702"/>
                  </a:cubicBezTo>
                  <a:cubicBezTo>
                    <a:pt x="17934" y="14571"/>
                    <a:pt x="15959" y="8036"/>
                    <a:pt x="12646" y="4906"/>
                  </a:cubicBezTo>
                  <a:cubicBezTo>
                    <a:pt x="11484" y="3744"/>
                    <a:pt x="10112" y="3164"/>
                    <a:pt x="8799" y="3164"/>
                  </a:cubicBezTo>
                  <a:cubicBezTo>
                    <a:pt x="8703" y="3164"/>
                    <a:pt x="8607" y="3167"/>
                    <a:pt x="8512" y="3173"/>
                  </a:cubicBezTo>
                  <a:cubicBezTo>
                    <a:pt x="7296" y="3264"/>
                    <a:pt x="6262" y="3872"/>
                    <a:pt x="5685" y="4845"/>
                  </a:cubicBezTo>
                  <a:cubicBezTo>
                    <a:pt x="5199" y="5665"/>
                    <a:pt x="5077" y="6577"/>
                    <a:pt x="5320" y="7520"/>
                  </a:cubicBezTo>
                  <a:cubicBezTo>
                    <a:pt x="4773" y="7124"/>
                    <a:pt x="4013" y="6577"/>
                    <a:pt x="3253" y="5757"/>
                  </a:cubicBezTo>
                  <a:cubicBezTo>
                    <a:pt x="3740" y="4906"/>
                    <a:pt x="5259" y="1957"/>
                    <a:pt x="4743" y="681"/>
                  </a:cubicBezTo>
                  <a:cubicBezTo>
                    <a:pt x="4591" y="346"/>
                    <a:pt x="4317" y="103"/>
                    <a:pt x="3983" y="42"/>
                  </a:cubicBezTo>
                  <a:cubicBezTo>
                    <a:pt x="3884" y="14"/>
                    <a:pt x="3789" y="1"/>
                    <a:pt x="3698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4" name="Google Shape;2354;p34"/>
            <p:cNvSpPr/>
            <p:nvPr/>
          </p:nvSpPr>
          <p:spPr>
            <a:xfrm>
              <a:off x="5456050" y="687075"/>
              <a:ext cx="256925" cy="284950"/>
            </a:xfrm>
            <a:custGeom>
              <a:rect b="b" l="l" r="r" t="t"/>
              <a:pathLst>
                <a:path extrusionOk="0" h="11398" w="10277">
                  <a:moveTo>
                    <a:pt x="2675" y="1"/>
                  </a:moveTo>
                  <a:cubicBezTo>
                    <a:pt x="276" y="1"/>
                    <a:pt x="1" y="3127"/>
                    <a:pt x="831" y="4931"/>
                  </a:cubicBezTo>
                  <a:cubicBezTo>
                    <a:pt x="1530" y="6451"/>
                    <a:pt x="3202" y="7758"/>
                    <a:pt x="4539" y="8700"/>
                  </a:cubicBezTo>
                  <a:cubicBezTo>
                    <a:pt x="6150" y="9855"/>
                    <a:pt x="7913" y="10767"/>
                    <a:pt x="9798" y="11375"/>
                  </a:cubicBezTo>
                  <a:cubicBezTo>
                    <a:pt x="9842" y="11391"/>
                    <a:pt x="9883" y="11398"/>
                    <a:pt x="9921" y="11398"/>
                  </a:cubicBezTo>
                  <a:cubicBezTo>
                    <a:pt x="10237" y="11398"/>
                    <a:pt x="10276" y="10872"/>
                    <a:pt x="9950" y="10736"/>
                  </a:cubicBezTo>
                  <a:cubicBezTo>
                    <a:pt x="6910" y="9703"/>
                    <a:pt x="3931" y="7849"/>
                    <a:pt x="1895" y="5326"/>
                  </a:cubicBezTo>
                  <a:cubicBezTo>
                    <a:pt x="887" y="4117"/>
                    <a:pt x="480" y="673"/>
                    <a:pt x="2634" y="673"/>
                  </a:cubicBezTo>
                  <a:cubicBezTo>
                    <a:pt x="2754" y="673"/>
                    <a:pt x="2883" y="683"/>
                    <a:pt x="3019" y="706"/>
                  </a:cubicBezTo>
                  <a:cubicBezTo>
                    <a:pt x="3039" y="709"/>
                    <a:pt x="3057" y="710"/>
                    <a:pt x="3076" y="710"/>
                  </a:cubicBezTo>
                  <a:cubicBezTo>
                    <a:pt x="3458" y="710"/>
                    <a:pt x="3576" y="124"/>
                    <a:pt x="3141" y="37"/>
                  </a:cubicBezTo>
                  <a:cubicBezTo>
                    <a:pt x="2977" y="13"/>
                    <a:pt x="2822" y="1"/>
                    <a:pt x="2675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55" name="Google Shape;2355;p34"/>
          <p:cNvGrpSpPr/>
          <p:nvPr/>
        </p:nvGrpSpPr>
        <p:grpSpPr>
          <a:xfrm rot="1501803">
            <a:off x="568031" y="2239293"/>
            <a:ext cx="775887" cy="520758"/>
            <a:chOff x="6587025" y="4699175"/>
            <a:chExt cx="775875" cy="520750"/>
          </a:xfrm>
        </p:grpSpPr>
        <p:sp>
          <p:nvSpPr>
            <p:cNvPr id="2356" name="Google Shape;2356;p34"/>
            <p:cNvSpPr/>
            <p:nvPr/>
          </p:nvSpPr>
          <p:spPr>
            <a:xfrm>
              <a:off x="6587025" y="4699175"/>
              <a:ext cx="775875" cy="520750"/>
            </a:xfrm>
            <a:custGeom>
              <a:rect b="b" l="l" r="r" t="t"/>
              <a:pathLst>
                <a:path extrusionOk="0" h="20830" w="31035">
                  <a:moveTo>
                    <a:pt x="3274" y="706"/>
                  </a:moveTo>
                  <a:cubicBezTo>
                    <a:pt x="3307" y="706"/>
                    <a:pt x="3340" y="708"/>
                    <a:pt x="3374" y="710"/>
                  </a:cubicBezTo>
                  <a:cubicBezTo>
                    <a:pt x="3496" y="710"/>
                    <a:pt x="3830" y="741"/>
                    <a:pt x="3860" y="771"/>
                  </a:cubicBezTo>
                  <a:cubicBezTo>
                    <a:pt x="3921" y="802"/>
                    <a:pt x="3952" y="954"/>
                    <a:pt x="3952" y="1075"/>
                  </a:cubicBezTo>
                  <a:cubicBezTo>
                    <a:pt x="4043" y="1379"/>
                    <a:pt x="4134" y="1835"/>
                    <a:pt x="4438" y="2534"/>
                  </a:cubicBezTo>
                  <a:cubicBezTo>
                    <a:pt x="4278" y="2466"/>
                    <a:pt x="4085" y="2432"/>
                    <a:pt x="3857" y="2432"/>
                  </a:cubicBezTo>
                  <a:cubicBezTo>
                    <a:pt x="3781" y="2432"/>
                    <a:pt x="3701" y="2435"/>
                    <a:pt x="3617" y="2443"/>
                  </a:cubicBezTo>
                  <a:cubicBezTo>
                    <a:pt x="2857" y="2473"/>
                    <a:pt x="2037" y="2899"/>
                    <a:pt x="1338" y="3689"/>
                  </a:cubicBezTo>
                  <a:cubicBezTo>
                    <a:pt x="1398" y="3324"/>
                    <a:pt x="1459" y="2990"/>
                    <a:pt x="1550" y="2717"/>
                  </a:cubicBezTo>
                  <a:cubicBezTo>
                    <a:pt x="1757" y="2097"/>
                    <a:pt x="2220" y="706"/>
                    <a:pt x="3274" y="706"/>
                  </a:cubicBezTo>
                  <a:close/>
                  <a:moveTo>
                    <a:pt x="28937" y="14290"/>
                  </a:moveTo>
                  <a:cubicBezTo>
                    <a:pt x="29689" y="14290"/>
                    <a:pt x="30289" y="14358"/>
                    <a:pt x="30335" y="14571"/>
                  </a:cubicBezTo>
                  <a:cubicBezTo>
                    <a:pt x="30365" y="14753"/>
                    <a:pt x="30365" y="14996"/>
                    <a:pt x="30274" y="15209"/>
                  </a:cubicBezTo>
                  <a:cubicBezTo>
                    <a:pt x="30031" y="16151"/>
                    <a:pt x="28998" y="17154"/>
                    <a:pt x="27478" y="17975"/>
                  </a:cubicBezTo>
                  <a:cubicBezTo>
                    <a:pt x="27751" y="17185"/>
                    <a:pt x="27782" y="16455"/>
                    <a:pt x="27539" y="15787"/>
                  </a:cubicBezTo>
                  <a:cubicBezTo>
                    <a:pt x="27356" y="15179"/>
                    <a:pt x="26991" y="14723"/>
                    <a:pt x="26627" y="14419"/>
                  </a:cubicBezTo>
                  <a:cubicBezTo>
                    <a:pt x="27280" y="14358"/>
                    <a:pt x="28185" y="14290"/>
                    <a:pt x="28937" y="14290"/>
                  </a:cubicBezTo>
                  <a:close/>
                  <a:moveTo>
                    <a:pt x="3725" y="3080"/>
                  </a:moveTo>
                  <a:cubicBezTo>
                    <a:pt x="4440" y="3080"/>
                    <a:pt x="4896" y="3478"/>
                    <a:pt x="4955" y="3507"/>
                  </a:cubicBezTo>
                  <a:cubicBezTo>
                    <a:pt x="5441" y="4419"/>
                    <a:pt x="6231" y="5635"/>
                    <a:pt x="7447" y="7185"/>
                  </a:cubicBezTo>
                  <a:cubicBezTo>
                    <a:pt x="12331" y="13493"/>
                    <a:pt x="21942" y="14547"/>
                    <a:pt x="24366" y="14547"/>
                  </a:cubicBezTo>
                  <a:cubicBezTo>
                    <a:pt x="24476" y="14547"/>
                    <a:pt x="24572" y="14544"/>
                    <a:pt x="24651" y="14540"/>
                  </a:cubicBezTo>
                  <a:cubicBezTo>
                    <a:pt x="24925" y="14540"/>
                    <a:pt x="25259" y="14480"/>
                    <a:pt x="25624" y="14449"/>
                  </a:cubicBezTo>
                  <a:cubicBezTo>
                    <a:pt x="25836" y="14571"/>
                    <a:pt x="26627" y="15057"/>
                    <a:pt x="26900" y="15939"/>
                  </a:cubicBezTo>
                  <a:cubicBezTo>
                    <a:pt x="27143" y="16638"/>
                    <a:pt x="27022" y="17458"/>
                    <a:pt x="26566" y="18370"/>
                  </a:cubicBezTo>
                  <a:cubicBezTo>
                    <a:pt x="25988" y="18613"/>
                    <a:pt x="25381" y="18857"/>
                    <a:pt x="24712" y="19069"/>
                  </a:cubicBezTo>
                  <a:cubicBezTo>
                    <a:pt x="22782" y="19736"/>
                    <a:pt x="20491" y="20155"/>
                    <a:pt x="18071" y="20155"/>
                  </a:cubicBezTo>
                  <a:cubicBezTo>
                    <a:pt x="14203" y="20155"/>
                    <a:pt x="10003" y="19085"/>
                    <a:pt x="6414" y="16243"/>
                  </a:cubicBezTo>
                  <a:cubicBezTo>
                    <a:pt x="2523" y="13112"/>
                    <a:pt x="1186" y="8218"/>
                    <a:pt x="1246" y="4783"/>
                  </a:cubicBezTo>
                  <a:cubicBezTo>
                    <a:pt x="1246" y="4783"/>
                    <a:pt x="1307" y="4783"/>
                    <a:pt x="1307" y="4753"/>
                  </a:cubicBezTo>
                  <a:cubicBezTo>
                    <a:pt x="2097" y="3720"/>
                    <a:pt x="2888" y="3173"/>
                    <a:pt x="3648" y="3081"/>
                  </a:cubicBezTo>
                  <a:cubicBezTo>
                    <a:pt x="3674" y="3080"/>
                    <a:pt x="3700" y="3080"/>
                    <a:pt x="3725" y="3080"/>
                  </a:cubicBezTo>
                  <a:close/>
                  <a:moveTo>
                    <a:pt x="3232" y="1"/>
                  </a:moveTo>
                  <a:cubicBezTo>
                    <a:pt x="2173" y="1"/>
                    <a:pt x="1341" y="904"/>
                    <a:pt x="912" y="2534"/>
                  </a:cubicBezTo>
                  <a:cubicBezTo>
                    <a:pt x="0" y="5878"/>
                    <a:pt x="1003" y="12717"/>
                    <a:pt x="6018" y="16729"/>
                  </a:cubicBezTo>
                  <a:cubicBezTo>
                    <a:pt x="9732" y="19726"/>
                    <a:pt x="14111" y="20829"/>
                    <a:pt x="18142" y="20829"/>
                  </a:cubicBezTo>
                  <a:cubicBezTo>
                    <a:pt x="20611" y="20829"/>
                    <a:pt x="22950" y="20415"/>
                    <a:pt x="24925" y="19769"/>
                  </a:cubicBezTo>
                  <a:cubicBezTo>
                    <a:pt x="28207" y="18705"/>
                    <a:pt x="30487" y="17033"/>
                    <a:pt x="30943" y="15361"/>
                  </a:cubicBezTo>
                  <a:cubicBezTo>
                    <a:pt x="31004" y="15057"/>
                    <a:pt x="31034" y="14723"/>
                    <a:pt x="30973" y="14419"/>
                  </a:cubicBezTo>
                  <a:cubicBezTo>
                    <a:pt x="30880" y="13800"/>
                    <a:pt x="30103" y="13598"/>
                    <a:pt x="28844" y="13598"/>
                  </a:cubicBezTo>
                  <a:cubicBezTo>
                    <a:pt x="28063" y="13598"/>
                    <a:pt x="27095" y="13676"/>
                    <a:pt x="25988" y="13781"/>
                  </a:cubicBezTo>
                  <a:cubicBezTo>
                    <a:pt x="25502" y="13811"/>
                    <a:pt x="25016" y="13841"/>
                    <a:pt x="24621" y="13872"/>
                  </a:cubicBezTo>
                  <a:cubicBezTo>
                    <a:pt x="24525" y="13878"/>
                    <a:pt x="24406" y="13882"/>
                    <a:pt x="24264" y="13882"/>
                  </a:cubicBezTo>
                  <a:cubicBezTo>
                    <a:pt x="21793" y="13882"/>
                    <a:pt x="12623" y="12770"/>
                    <a:pt x="7994" y="6790"/>
                  </a:cubicBezTo>
                  <a:cubicBezTo>
                    <a:pt x="5137" y="3142"/>
                    <a:pt x="4742" y="1531"/>
                    <a:pt x="4590" y="893"/>
                  </a:cubicBezTo>
                  <a:cubicBezTo>
                    <a:pt x="4438" y="194"/>
                    <a:pt x="4256" y="103"/>
                    <a:pt x="3435" y="11"/>
                  </a:cubicBezTo>
                  <a:cubicBezTo>
                    <a:pt x="3366" y="4"/>
                    <a:pt x="3299" y="1"/>
                    <a:pt x="3232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7" name="Google Shape;2357;p34"/>
            <p:cNvSpPr/>
            <p:nvPr/>
          </p:nvSpPr>
          <p:spPr>
            <a:xfrm>
              <a:off x="6642475" y="4897775"/>
              <a:ext cx="572225" cy="268200"/>
            </a:xfrm>
            <a:custGeom>
              <a:rect b="b" l="l" r="r" t="t"/>
              <a:pathLst>
                <a:path extrusionOk="0" h="10728" w="22889">
                  <a:moveTo>
                    <a:pt x="670" y="1"/>
                  </a:moveTo>
                  <a:cubicBezTo>
                    <a:pt x="518" y="1"/>
                    <a:pt x="366" y="92"/>
                    <a:pt x="335" y="244"/>
                  </a:cubicBezTo>
                  <a:lnTo>
                    <a:pt x="335" y="274"/>
                  </a:lnTo>
                  <a:cubicBezTo>
                    <a:pt x="335" y="426"/>
                    <a:pt x="1" y="3952"/>
                    <a:pt x="6475" y="8207"/>
                  </a:cubicBezTo>
                  <a:cubicBezTo>
                    <a:pt x="9430" y="10186"/>
                    <a:pt x="12985" y="10728"/>
                    <a:pt x="16010" y="10728"/>
                  </a:cubicBezTo>
                  <a:cubicBezTo>
                    <a:pt x="19583" y="10728"/>
                    <a:pt x="22415" y="9973"/>
                    <a:pt x="22646" y="9940"/>
                  </a:cubicBezTo>
                  <a:cubicBezTo>
                    <a:pt x="22828" y="9879"/>
                    <a:pt x="22889" y="9697"/>
                    <a:pt x="22859" y="9514"/>
                  </a:cubicBezTo>
                  <a:cubicBezTo>
                    <a:pt x="22832" y="9355"/>
                    <a:pt x="22690" y="9266"/>
                    <a:pt x="22512" y="9266"/>
                  </a:cubicBezTo>
                  <a:cubicBezTo>
                    <a:pt x="22487" y="9266"/>
                    <a:pt x="22460" y="9267"/>
                    <a:pt x="22433" y="9271"/>
                  </a:cubicBezTo>
                  <a:cubicBezTo>
                    <a:pt x="22400" y="9305"/>
                    <a:pt x="19555" y="10064"/>
                    <a:pt x="15975" y="10064"/>
                  </a:cubicBezTo>
                  <a:cubicBezTo>
                    <a:pt x="13043" y="10064"/>
                    <a:pt x="9618" y="9555"/>
                    <a:pt x="6840" y="7721"/>
                  </a:cubicBezTo>
                  <a:cubicBezTo>
                    <a:pt x="761" y="3678"/>
                    <a:pt x="974" y="426"/>
                    <a:pt x="974" y="396"/>
                  </a:cubicBezTo>
                  <a:cubicBezTo>
                    <a:pt x="1004" y="183"/>
                    <a:pt x="852" y="31"/>
                    <a:pt x="670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8" name="Google Shape;2358;p34"/>
            <p:cNvSpPr/>
            <p:nvPr/>
          </p:nvSpPr>
          <p:spPr>
            <a:xfrm>
              <a:off x="6693400" y="4910550"/>
              <a:ext cx="215075" cy="186450"/>
            </a:xfrm>
            <a:custGeom>
              <a:rect b="b" l="l" r="r" t="t"/>
              <a:pathLst>
                <a:path extrusionOk="0" h="7458" w="8603">
                  <a:moveTo>
                    <a:pt x="392" y="0"/>
                  </a:moveTo>
                  <a:cubicBezTo>
                    <a:pt x="344" y="0"/>
                    <a:pt x="294" y="12"/>
                    <a:pt x="244" y="37"/>
                  </a:cubicBezTo>
                  <a:cubicBezTo>
                    <a:pt x="122" y="37"/>
                    <a:pt x="31" y="98"/>
                    <a:pt x="31" y="219"/>
                  </a:cubicBezTo>
                  <a:cubicBezTo>
                    <a:pt x="1" y="310"/>
                    <a:pt x="31" y="371"/>
                    <a:pt x="31" y="462"/>
                  </a:cubicBezTo>
                  <a:cubicBezTo>
                    <a:pt x="2463" y="5933"/>
                    <a:pt x="7903" y="7362"/>
                    <a:pt x="8147" y="7453"/>
                  </a:cubicBezTo>
                  <a:cubicBezTo>
                    <a:pt x="8166" y="7456"/>
                    <a:pt x="8184" y="7458"/>
                    <a:pt x="8203" y="7458"/>
                  </a:cubicBezTo>
                  <a:cubicBezTo>
                    <a:pt x="8360" y="7458"/>
                    <a:pt x="8487" y="7346"/>
                    <a:pt x="8542" y="7210"/>
                  </a:cubicBezTo>
                  <a:cubicBezTo>
                    <a:pt x="8602" y="7028"/>
                    <a:pt x="8481" y="6876"/>
                    <a:pt x="8329" y="6785"/>
                  </a:cubicBezTo>
                  <a:cubicBezTo>
                    <a:pt x="8299" y="6785"/>
                    <a:pt x="2979" y="5356"/>
                    <a:pt x="700" y="189"/>
                  </a:cubicBezTo>
                  <a:cubicBezTo>
                    <a:pt x="634" y="79"/>
                    <a:pt x="520" y="0"/>
                    <a:pt x="392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59" name="Google Shape;2359;p34"/>
          <p:cNvGrpSpPr/>
          <p:nvPr/>
        </p:nvGrpSpPr>
        <p:grpSpPr>
          <a:xfrm rot="-4227477">
            <a:off x="6853902" y="3642715"/>
            <a:ext cx="595002" cy="398977"/>
            <a:chOff x="6769400" y="3772725"/>
            <a:chExt cx="595000" cy="398975"/>
          </a:xfrm>
        </p:grpSpPr>
        <p:sp>
          <p:nvSpPr>
            <p:cNvPr id="2360" name="Google Shape;2360;p34"/>
            <p:cNvSpPr/>
            <p:nvPr/>
          </p:nvSpPr>
          <p:spPr>
            <a:xfrm>
              <a:off x="6769400" y="3772725"/>
              <a:ext cx="595000" cy="398975"/>
            </a:xfrm>
            <a:custGeom>
              <a:rect b="b" l="l" r="r" t="t"/>
              <a:pathLst>
                <a:path extrusionOk="0" h="15959" w="23800">
                  <a:moveTo>
                    <a:pt x="19271" y="4485"/>
                  </a:moveTo>
                  <a:cubicBezTo>
                    <a:pt x="20760" y="4789"/>
                    <a:pt x="22523" y="5276"/>
                    <a:pt x="22949" y="5853"/>
                  </a:cubicBezTo>
                  <a:cubicBezTo>
                    <a:pt x="23070" y="5944"/>
                    <a:pt x="23040" y="6066"/>
                    <a:pt x="23040" y="6096"/>
                  </a:cubicBezTo>
                  <a:cubicBezTo>
                    <a:pt x="23040" y="6157"/>
                    <a:pt x="22979" y="6187"/>
                    <a:pt x="22979" y="6248"/>
                  </a:cubicBezTo>
                  <a:cubicBezTo>
                    <a:pt x="22918" y="6400"/>
                    <a:pt x="22797" y="6491"/>
                    <a:pt x="22645" y="6491"/>
                  </a:cubicBezTo>
                  <a:cubicBezTo>
                    <a:pt x="22607" y="6498"/>
                    <a:pt x="22567" y="6500"/>
                    <a:pt x="22525" y="6500"/>
                  </a:cubicBezTo>
                  <a:cubicBezTo>
                    <a:pt x="21736" y="6500"/>
                    <a:pt x="20339" y="5438"/>
                    <a:pt x="19271" y="4485"/>
                  </a:cubicBezTo>
                  <a:close/>
                  <a:moveTo>
                    <a:pt x="12196" y="644"/>
                  </a:moveTo>
                  <a:cubicBezTo>
                    <a:pt x="13108" y="644"/>
                    <a:pt x="14034" y="873"/>
                    <a:pt x="14833" y="1507"/>
                  </a:cubicBezTo>
                  <a:cubicBezTo>
                    <a:pt x="15745" y="2236"/>
                    <a:pt x="16079" y="3087"/>
                    <a:pt x="15897" y="4090"/>
                  </a:cubicBezTo>
                  <a:cubicBezTo>
                    <a:pt x="15654" y="5184"/>
                    <a:pt x="14864" y="6096"/>
                    <a:pt x="14864" y="6096"/>
                  </a:cubicBezTo>
                  <a:cubicBezTo>
                    <a:pt x="14803" y="6157"/>
                    <a:pt x="14803" y="6157"/>
                    <a:pt x="14803" y="6187"/>
                  </a:cubicBezTo>
                  <a:lnTo>
                    <a:pt x="14803" y="6218"/>
                  </a:lnTo>
                  <a:lnTo>
                    <a:pt x="14803" y="6248"/>
                  </a:lnTo>
                  <a:lnTo>
                    <a:pt x="14803" y="6309"/>
                  </a:lnTo>
                  <a:lnTo>
                    <a:pt x="14803" y="6370"/>
                  </a:lnTo>
                  <a:lnTo>
                    <a:pt x="14803" y="6400"/>
                  </a:lnTo>
                  <a:cubicBezTo>
                    <a:pt x="14803" y="6461"/>
                    <a:pt x="14803" y="6461"/>
                    <a:pt x="14864" y="6491"/>
                  </a:cubicBezTo>
                  <a:cubicBezTo>
                    <a:pt x="14864" y="6522"/>
                    <a:pt x="14894" y="6522"/>
                    <a:pt x="14894" y="6552"/>
                  </a:cubicBezTo>
                  <a:lnTo>
                    <a:pt x="14894" y="6613"/>
                  </a:lnTo>
                  <a:cubicBezTo>
                    <a:pt x="14924" y="6643"/>
                    <a:pt x="14924" y="6643"/>
                    <a:pt x="14985" y="6643"/>
                  </a:cubicBezTo>
                  <a:lnTo>
                    <a:pt x="15137" y="6643"/>
                  </a:lnTo>
                  <a:cubicBezTo>
                    <a:pt x="15328" y="6618"/>
                    <a:pt x="15516" y="6605"/>
                    <a:pt x="15700" y="6605"/>
                  </a:cubicBezTo>
                  <a:cubicBezTo>
                    <a:pt x="16601" y="6605"/>
                    <a:pt x="17403" y="6909"/>
                    <a:pt x="17934" y="7464"/>
                  </a:cubicBezTo>
                  <a:cubicBezTo>
                    <a:pt x="18572" y="8133"/>
                    <a:pt x="18815" y="9075"/>
                    <a:pt x="18633" y="10048"/>
                  </a:cubicBezTo>
                  <a:cubicBezTo>
                    <a:pt x="18389" y="11264"/>
                    <a:pt x="17508" y="12388"/>
                    <a:pt x="16201" y="13178"/>
                  </a:cubicBezTo>
                  <a:cubicBezTo>
                    <a:pt x="13751" y="14684"/>
                    <a:pt x="10069" y="15288"/>
                    <a:pt x="7036" y="15288"/>
                  </a:cubicBezTo>
                  <a:cubicBezTo>
                    <a:pt x="5477" y="15288"/>
                    <a:pt x="4090" y="15129"/>
                    <a:pt x="3131" y="14850"/>
                  </a:cubicBezTo>
                  <a:cubicBezTo>
                    <a:pt x="2158" y="14577"/>
                    <a:pt x="1945" y="14242"/>
                    <a:pt x="1854" y="14121"/>
                  </a:cubicBezTo>
                  <a:cubicBezTo>
                    <a:pt x="1672" y="13695"/>
                    <a:pt x="1611" y="13300"/>
                    <a:pt x="1672" y="12905"/>
                  </a:cubicBezTo>
                  <a:cubicBezTo>
                    <a:pt x="1824" y="12145"/>
                    <a:pt x="2462" y="11689"/>
                    <a:pt x="2462" y="11659"/>
                  </a:cubicBezTo>
                  <a:cubicBezTo>
                    <a:pt x="2584" y="11567"/>
                    <a:pt x="2675" y="11385"/>
                    <a:pt x="2584" y="11233"/>
                  </a:cubicBezTo>
                  <a:cubicBezTo>
                    <a:pt x="2533" y="11106"/>
                    <a:pt x="2419" y="11043"/>
                    <a:pt x="2295" y="11043"/>
                  </a:cubicBezTo>
                  <a:cubicBezTo>
                    <a:pt x="2270" y="11043"/>
                    <a:pt x="2244" y="11046"/>
                    <a:pt x="2219" y="11051"/>
                  </a:cubicBezTo>
                  <a:cubicBezTo>
                    <a:pt x="2219" y="11051"/>
                    <a:pt x="2017" y="11093"/>
                    <a:pt x="1759" y="11093"/>
                  </a:cubicBezTo>
                  <a:cubicBezTo>
                    <a:pt x="1527" y="11093"/>
                    <a:pt x="1250" y="11059"/>
                    <a:pt x="1034" y="10929"/>
                  </a:cubicBezTo>
                  <a:cubicBezTo>
                    <a:pt x="851" y="10808"/>
                    <a:pt x="760" y="10656"/>
                    <a:pt x="699" y="10443"/>
                  </a:cubicBezTo>
                  <a:cubicBezTo>
                    <a:pt x="638" y="10260"/>
                    <a:pt x="638" y="9987"/>
                    <a:pt x="699" y="9713"/>
                  </a:cubicBezTo>
                  <a:cubicBezTo>
                    <a:pt x="1155" y="7251"/>
                    <a:pt x="5441" y="2692"/>
                    <a:pt x="9605" y="1172"/>
                  </a:cubicBezTo>
                  <a:cubicBezTo>
                    <a:pt x="10356" y="881"/>
                    <a:pt x="11269" y="644"/>
                    <a:pt x="12196" y="644"/>
                  </a:cubicBezTo>
                  <a:close/>
                  <a:moveTo>
                    <a:pt x="12255" y="0"/>
                  </a:moveTo>
                  <a:cubicBezTo>
                    <a:pt x="11384" y="0"/>
                    <a:pt x="10434" y="188"/>
                    <a:pt x="9423" y="564"/>
                  </a:cubicBezTo>
                  <a:cubicBezTo>
                    <a:pt x="5015" y="2206"/>
                    <a:pt x="608" y="6887"/>
                    <a:pt x="91" y="9592"/>
                  </a:cubicBezTo>
                  <a:cubicBezTo>
                    <a:pt x="0" y="9926"/>
                    <a:pt x="0" y="10291"/>
                    <a:pt x="91" y="10595"/>
                  </a:cubicBezTo>
                  <a:cubicBezTo>
                    <a:pt x="152" y="11020"/>
                    <a:pt x="395" y="11324"/>
                    <a:pt x="730" y="11507"/>
                  </a:cubicBezTo>
                  <a:cubicBezTo>
                    <a:pt x="942" y="11659"/>
                    <a:pt x="1246" y="11719"/>
                    <a:pt x="1489" y="11780"/>
                  </a:cubicBezTo>
                  <a:cubicBezTo>
                    <a:pt x="1307" y="12023"/>
                    <a:pt x="1094" y="12388"/>
                    <a:pt x="1034" y="12783"/>
                  </a:cubicBezTo>
                  <a:cubicBezTo>
                    <a:pt x="912" y="13330"/>
                    <a:pt x="1034" y="13878"/>
                    <a:pt x="1307" y="14425"/>
                  </a:cubicBezTo>
                  <a:cubicBezTo>
                    <a:pt x="1520" y="14881"/>
                    <a:pt x="2067" y="15215"/>
                    <a:pt x="2918" y="15489"/>
                  </a:cubicBezTo>
                  <a:cubicBezTo>
                    <a:pt x="3932" y="15788"/>
                    <a:pt x="5389" y="15958"/>
                    <a:pt x="7026" y="15958"/>
                  </a:cubicBezTo>
                  <a:cubicBezTo>
                    <a:pt x="10199" y="15958"/>
                    <a:pt x="14050" y="15320"/>
                    <a:pt x="16657" y="13756"/>
                  </a:cubicBezTo>
                  <a:cubicBezTo>
                    <a:pt x="18116" y="12844"/>
                    <a:pt x="19119" y="11567"/>
                    <a:pt x="19393" y="10200"/>
                  </a:cubicBezTo>
                  <a:cubicBezTo>
                    <a:pt x="19605" y="9045"/>
                    <a:pt x="19301" y="7859"/>
                    <a:pt x="18511" y="7069"/>
                  </a:cubicBezTo>
                  <a:cubicBezTo>
                    <a:pt x="17873" y="6400"/>
                    <a:pt x="17022" y="6035"/>
                    <a:pt x="16049" y="6005"/>
                  </a:cubicBezTo>
                  <a:cubicBezTo>
                    <a:pt x="16535" y="5580"/>
                    <a:pt x="17295" y="4972"/>
                    <a:pt x="18238" y="4425"/>
                  </a:cubicBezTo>
                  <a:cubicBezTo>
                    <a:pt x="18938" y="5096"/>
                    <a:pt x="21182" y="7171"/>
                    <a:pt x="22597" y="7171"/>
                  </a:cubicBezTo>
                  <a:cubicBezTo>
                    <a:pt x="22655" y="7171"/>
                    <a:pt x="22712" y="7167"/>
                    <a:pt x="22766" y="7160"/>
                  </a:cubicBezTo>
                  <a:cubicBezTo>
                    <a:pt x="23101" y="7130"/>
                    <a:pt x="23405" y="6887"/>
                    <a:pt x="23587" y="6583"/>
                  </a:cubicBezTo>
                  <a:cubicBezTo>
                    <a:pt x="23800" y="6218"/>
                    <a:pt x="23800" y="5792"/>
                    <a:pt x="23526" y="5458"/>
                  </a:cubicBezTo>
                  <a:cubicBezTo>
                    <a:pt x="22888" y="4577"/>
                    <a:pt x="20791" y="4090"/>
                    <a:pt x="19453" y="3847"/>
                  </a:cubicBezTo>
                  <a:cubicBezTo>
                    <a:pt x="20458" y="3477"/>
                    <a:pt x="21555" y="3222"/>
                    <a:pt x="22784" y="3222"/>
                  </a:cubicBezTo>
                  <a:cubicBezTo>
                    <a:pt x="22968" y="3222"/>
                    <a:pt x="23154" y="3227"/>
                    <a:pt x="23344" y="3239"/>
                  </a:cubicBezTo>
                  <a:cubicBezTo>
                    <a:pt x="23526" y="3239"/>
                    <a:pt x="23678" y="3148"/>
                    <a:pt x="23678" y="2935"/>
                  </a:cubicBezTo>
                  <a:cubicBezTo>
                    <a:pt x="23678" y="2753"/>
                    <a:pt x="23557" y="2601"/>
                    <a:pt x="23374" y="2601"/>
                  </a:cubicBezTo>
                  <a:cubicBezTo>
                    <a:pt x="23155" y="2585"/>
                    <a:pt x="22938" y="2578"/>
                    <a:pt x="22724" y="2578"/>
                  </a:cubicBezTo>
                  <a:cubicBezTo>
                    <a:pt x="20011" y="2578"/>
                    <a:pt x="17794" y="3777"/>
                    <a:pt x="16414" y="4820"/>
                  </a:cubicBezTo>
                  <a:cubicBezTo>
                    <a:pt x="16505" y="4607"/>
                    <a:pt x="16535" y="4425"/>
                    <a:pt x="16566" y="4242"/>
                  </a:cubicBezTo>
                  <a:cubicBezTo>
                    <a:pt x="16809" y="2996"/>
                    <a:pt x="16353" y="1902"/>
                    <a:pt x="15289" y="1020"/>
                  </a:cubicBezTo>
                  <a:cubicBezTo>
                    <a:pt x="14452" y="340"/>
                    <a:pt x="13426" y="0"/>
                    <a:pt x="12255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1" name="Google Shape;2361;p34"/>
            <p:cNvSpPr/>
            <p:nvPr/>
          </p:nvSpPr>
          <p:spPr>
            <a:xfrm>
              <a:off x="6817850" y="3820425"/>
              <a:ext cx="346625" cy="187375"/>
            </a:xfrm>
            <a:custGeom>
              <a:rect b="b" l="l" r="r" t="t"/>
              <a:pathLst>
                <a:path extrusionOk="0" h="7495" w="13865">
                  <a:moveTo>
                    <a:pt x="9414" y="0"/>
                  </a:moveTo>
                  <a:cubicBezTo>
                    <a:pt x="9168" y="0"/>
                    <a:pt x="8928" y="18"/>
                    <a:pt x="8701" y="54"/>
                  </a:cubicBezTo>
                  <a:cubicBezTo>
                    <a:pt x="7029" y="328"/>
                    <a:pt x="5387" y="1665"/>
                    <a:pt x="4111" y="2669"/>
                  </a:cubicBezTo>
                  <a:cubicBezTo>
                    <a:pt x="2591" y="3945"/>
                    <a:pt x="1254" y="5404"/>
                    <a:pt x="190" y="7045"/>
                  </a:cubicBezTo>
                  <a:cubicBezTo>
                    <a:pt x="0" y="7277"/>
                    <a:pt x="234" y="7494"/>
                    <a:pt x="477" y="7494"/>
                  </a:cubicBezTo>
                  <a:cubicBezTo>
                    <a:pt x="584" y="7494"/>
                    <a:pt x="693" y="7452"/>
                    <a:pt x="767" y="7349"/>
                  </a:cubicBezTo>
                  <a:cubicBezTo>
                    <a:pt x="2561" y="4705"/>
                    <a:pt x="5083" y="2304"/>
                    <a:pt x="8032" y="966"/>
                  </a:cubicBezTo>
                  <a:cubicBezTo>
                    <a:pt x="8413" y="799"/>
                    <a:pt x="8931" y="711"/>
                    <a:pt x="9478" y="711"/>
                  </a:cubicBezTo>
                  <a:cubicBezTo>
                    <a:pt x="11113" y="711"/>
                    <a:pt x="13001" y="1492"/>
                    <a:pt x="12226" y="3246"/>
                  </a:cubicBezTo>
                  <a:cubicBezTo>
                    <a:pt x="12104" y="3511"/>
                    <a:pt x="12337" y="3735"/>
                    <a:pt x="12559" y="3735"/>
                  </a:cubicBezTo>
                  <a:cubicBezTo>
                    <a:pt x="12668" y="3735"/>
                    <a:pt x="12774" y="3680"/>
                    <a:pt x="12834" y="3550"/>
                  </a:cubicBezTo>
                  <a:cubicBezTo>
                    <a:pt x="13864" y="1219"/>
                    <a:pt x="11439" y="0"/>
                    <a:pt x="9414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62" name="Google Shape;2362;p34"/>
          <p:cNvGrpSpPr/>
          <p:nvPr/>
        </p:nvGrpSpPr>
        <p:grpSpPr>
          <a:xfrm>
            <a:off x="4849175" y="3063575"/>
            <a:ext cx="448375" cy="548450"/>
            <a:chOff x="5407650" y="468100"/>
            <a:chExt cx="448375" cy="548450"/>
          </a:xfrm>
        </p:grpSpPr>
        <p:sp>
          <p:nvSpPr>
            <p:cNvPr id="2363" name="Google Shape;2363;p34"/>
            <p:cNvSpPr/>
            <p:nvPr/>
          </p:nvSpPr>
          <p:spPr>
            <a:xfrm>
              <a:off x="5407650" y="468100"/>
              <a:ext cx="448375" cy="548450"/>
            </a:xfrm>
            <a:custGeom>
              <a:rect b="b" l="l" r="r" t="t"/>
              <a:pathLst>
                <a:path extrusionOk="0" h="21938" w="17935">
                  <a:moveTo>
                    <a:pt x="3800" y="681"/>
                  </a:moveTo>
                  <a:cubicBezTo>
                    <a:pt x="3952" y="711"/>
                    <a:pt x="4044" y="802"/>
                    <a:pt x="4104" y="954"/>
                  </a:cubicBezTo>
                  <a:cubicBezTo>
                    <a:pt x="4378" y="1623"/>
                    <a:pt x="3709" y="3386"/>
                    <a:pt x="3041" y="4754"/>
                  </a:cubicBezTo>
                  <a:cubicBezTo>
                    <a:pt x="2858" y="3203"/>
                    <a:pt x="2919" y="1410"/>
                    <a:pt x="3375" y="832"/>
                  </a:cubicBezTo>
                  <a:cubicBezTo>
                    <a:pt x="3496" y="711"/>
                    <a:pt x="3557" y="681"/>
                    <a:pt x="3648" y="681"/>
                  </a:cubicBezTo>
                  <a:close/>
                  <a:moveTo>
                    <a:pt x="8735" y="3928"/>
                  </a:moveTo>
                  <a:cubicBezTo>
                    <a:pt x="9892" y="3928"/>
                    <a:pt x="11094" y="4445"/>
                    <a:pt x="12159" y="5453"/>
                  </a:cubicBezTo>
                  <a:cubicBezTo>
                    <a:pt x="15351" y="8431"/>
                    <a:pt x="17235" y="14693"/>
                    <a:pt x="17175" y="17672"/>
                  </a:cubicBezTo>
                  <a:cubicBezTo>
                    <a:pt x="17114" y="18644"/>
                    <a:pt x="16901" y="18948"/>
                    <a:pt x="16779" y="19039"/>
                  </a:cubicBezTo>
                  <a:cubicBezTo>
                    <a:pt x="16445" y="19343"/>
                    <a:pt x="16050" y="19526"/>
                    <a:pt x="15655" y="19526"/>
                  </a:cubicBezTo>
                  <a:cubicBezTo>
                    <a:pt x="15609" y="19529"/>
                    <a:pt x="15564" y="19531"/>
                    <a:pt x="15520" y="19531"/>
                  </a:cubicBezTo>
                  <a:cubicBezTo>
                    <a:pt x="14768" y="19531"/>
                    <a:pt x="14226" y="19070"/>
                    <a:pt x="14226" y="19070"/>
                  </a:cubicBezTo>
                  <a:cubicBezTo>
                    <a:pt x="14181" y="19009"/>
                    <a:pt x="14105" y="18979"/>
                    <a:pt x="14025" y="18979"/>
                  </a:cubicBezTo>
                  <a:cubicBezTo>
                    <a:pt x="13945" y="18979"/>
                    <a:pt x="13861" y="19009"/>
                    <a:pt x="13801" y="19070"/>
                  </a:cubicBezTo>
                  <a:cubicBezTo>
                    <a:pt x="13709" y="19191"/>
                    <a:pt x="13649" y="19343"/>
                    <a:pt x="13740" y="19495"/>
                  </a:cubicBezTo>
                  <a:cubicBezTo>
                    <a:pt x="13740" y="19495"/>
                    <a:pt x="14074" y="20134"/>
                    <a:pt x="13922" y="20620"/>
                  </a:cubicBezTo>
                  <a:cubicBezTo>
                    <a:pt x="13861" y="20802"/>
                    <a:pt x="13740" y="20954"/>
                    <a:pt x="13557" y="21076"/>
                  </a:cubicBezTo>
                  <a:cubicBezTo>
                    <a:pt x="13345" y="21167"/>
                    <a:pt x="13132" y="21228"/>
                    <a:pt x="12858" y="21258"/>
                  </a:cubicBezTo>
                  <a:cubicBezTo>
                    <a:pt x="12774" y="21266"/>
                    <a:pt x="12686" y="21269"/>
                    <a:pt x="12596" y="21269"/>
                  </a:cubicBezTo>
                  <a:cubicBezTo>
                    <a:pt x="9995" y="21269"/>
                    <a:pt x="4749" y="18370"/>
                    <a:pt x="2311" y="14875"/>
                  </a:cubicBezTo>
                  <a:cubicBezTo>
                    <a:pt x="1399" y="13599"/>
                    <a:pt x="487" y="11653"/>
                    <a:pt x="1278" y="9799"/>
                  </a:cubicBezTo>
                  <a:cubicBezTo>
                    <a:pt x="1734" y="8735"/>
                    <a:pt x="2493" y="8158"/>
                    <a:pt x="3466" y="8097"/>
                  </a:cubicBezTo>
                  <a:cubicBezTo>
                    <a:pt x="3555" y="8090"/>
                    <a:pt x="3643" y="8087"/>
                    <a:pt x="3730" y="8087"/>
                  </a:cubicBezTo>
                  <a:cubicBezTo>
                    <a:pt x="4778" y="8087"/>
                    <a:pt x="5685" y="8555"/>
                    <a:pt x="5685" y="8583"/>
                  </a:cubicBezTo>
                  <a:cubicBezTo>
                    <a:pt x="5715" y="8583"/>
                    <a:pt x="5746" y="8614"/>
                    <a:pt x="5746" y="8614"/>
                  </a:cubicBezTo>
                  <a:lnTo>
                    <a:pt x="6019" y="8614"/>
                  </a:lnTo>
                  <a:cubicBezTo>
                    <a:pt x="6080" y="8614"/>
                    <a:pt x="6080" y="8583"/>
                    <a:pt x="6080" y="8583"/>
                  </a:cubicBezTo>
                  <a:lnTo>
                    <a:pt x="6111" y="8553"/>
                  </a:lnTo>
                  <a:lnTo>
                    <a:pt x="6111" y="8492"/>
                  </a:lnTo>
                  <a:lnTo>
                    <a:pt x="6111" y="8462"/>
                  </a:lnTo>
                  <a:cubicBezTo>
                    <a:pt x="6111" y="8431"/>
                    <a:pt x="6141" y="8401"/>
                    <a:pt x="6141" y="8401"/>
                  </a:cubicBezTo>
                  <a:lnTo>
                    <a:pt x="6141" y="8340"/>
                  </a:lnTo>
                  <a:lnTo>
                    <a:pt x="6141" y="8279"/>
                  </a:lnTo>
                  <a:lnTo>
                    <a:pt x="6141" y="8249"/>
                  </a:lnTo>
                  <a:cubicBezTo>
                    <a:pt x="5685" y="7185"/>
                    <a:pt x="5715" y="6121"/>
                    <a:pt x="6232" y="5270"/>
                  </a:cubicBezTo>
                  <a:cubicBezTo>
                    <a:pt x="6718" y="4480"/>
                    <a:pt x="7539" y="4024"/>
                    <a:pt x="8542" y="3933"/>
                  </a:cubicBezTo>
                  <a:cubicBezTo>
                    <a:pt x="8606" y="3930"/>
                    <a:pt x="8670" y="3928"/>
                    <a:pt x="8735" y="3928"/>
                  </a:cubicBezTo>
                  <a:close/>
                  <a:moveTo>
                    <a:pt x="3698" y="1"/>
                  </a:moveTo>
                  <a:cubicBezTo>
                    <a:pt x="3394" y="1"/>
                    <a:pt x="3129" y="150"/>
                    <a:pt x="2919" y="407"/>
                  </a:cubicBezTo>
                  <a:cubicBezTo>
                    <a:pt x="2220" y="1258"/>
                    <a:pt x="2311" y="3386"/>
                    <a:pt x="2433" y="4754"/>
                  </a:cubicBezTo>
                  <a:cubicBezTo>
                    <a:pt x="1703" y="3750"/>
                    <a:pt x="1095" y="2565"/>
                    <a:pt x="822" y="1167"/>
                  </a:cubicBezTo>
                  <a:cubicBezTo>
                    <a:pt x="794" y="1003"/>
                    <a:pt x="669" y="889"/>
                    <a:pt x="512" y="889"/>
                  </a:cubicBezTo>
                  <a:cubicBezTo>
                    <a:pt x="494" y="889"/>
                    <a:pt x="476" y="890"/>
                    <a:pt x="457" y="893"/>
                  </a:cubicBezTo>
                  <a:cubicBezTo>
                    <a:pt x="244" y="954"/>
                    <a:pt x="153" y="1106"/>
                    <a:pt x="183" y="1288"/>
                  </a:cubicBezTo>
                  <a:cubicBezTo>
                    <a:pt x="700" y="4237"/>
                    <a:pt x="2645" y="6273"/>
                    <a:pt x="4104" y="7428"/>
                  </a:cubicBezTo>
                  <a:lnTo>
                    <a:pt x="3527" y="7428"/>
                  </a:lnTo>
                  <a:cubicBezTo>
                    <a:pt x="2281" y="7520"/>
                    <a:pt x="1308" y="8249"/>
                    <a:pt x="761" y="9526"/>
                  </a:cubicBezTo>
                  <a:cubicBezTo>
                    <a:pt x="1" y="11228"/>
                    <a:pt x="366" y="13203"/>
                    <a:pt x="1855" y="15301"/>
                  </a:cubicBezTo>
                  <a:cubicBezTo>
                    <a:pt x="4383" y="18974"/>
                    <a:pt x="9808" y="21938"/>
                    <a:pt x="12638" y="21938"/>
                  </a:cubicBezTo>
                  <a:cubicBezTo>
                    <a:pt x="12735" y="21938"/>
                    <a:pt x="12829" y="21934"/>
                    <a:pt x="12919" y="21927"/>
                  </a:cubicBezTo>
                  <a:cubicBezTo>
                    <a:pt x="13284" y="21866"/>
                    <a:pt x="13588" y="21805"/>
                    <a:pt x="13861" y="21684"/>
                  </a:cubicBezTo>
                  <a:cubicBezTo>
                    <a:pt x="14226" y="21501"/>
                    <a:pt x="14469" y="21198"/>
                    <a:pt x="14591" y="20833"/>
                  </a:cubicBezTo>
                  <a:cubicBezTo>
                    <a:pt x="14652" y="20590"/>
                    <a:pt x="14652" y="20286"/>
                    <a:pt x="14621" y="20042"/>
                  </a:cubicBezTo>
                  <a:lnTo>
                    <a:pt x="14621" y="20042"/>
                  </a:lnTo>
                  <a:cubicBezTo>
                    <a:pt x="14873" y="20143"/>
                    <a:pt x="15167" y="20202"/>
                    <a:pt x="15502" y="20202"/>
                  </a:cubicBezTo>
                  <a:cubicBezTo>
                    <a:pt x="15571" y="20202"/>
                    <a:pt x="15643" y="20200"/>
                    <a:pt x="15716" y="20194"/>
                  </a:cubicBezTo>
                  <a:cubicBezTo>
                    <a:pt x="16263" y="20164"/>
                    <a:pt x="16779" y="19921"/>
                    <a:pt x="17235" y="19556"/>
                  </a:cubicBezTo>
                  <a:cubicBezTo>
                    <a:pt x="17630" y="19252"/>
                    <a:pt x="17813" y="18614"/>
                    <a:pt x="17843" y="17702"/>
                  </a:cubicBezTo>
                  <a:cubicBezTo>
                    <a:pt x="17934" y="14571"/>
                    <a:pt x="15959" y="8036"/>
                    <a:pt x="12646" y="4906"/>
                  </a:cubicBezTo>
                  <a:cubicBezTo>
                    <a:pt x="11484" y="3744"/>
                    <a:pt x="10112" y="3164"/>
                    <a:pt x="8799" y="3164"/>
                  </a:cubicBezTo>
                  <a:cubicBezTo>
                    <a:pt x="8703" y="3164"/>
                    <a:pt x="8607" y="3167"/>
                    <a:pt x="8512" y="3173"/>
                  </a:cubicBezTo>
                  <a:cubicBezTo>
                    <a:pt x="7296" y="3264"/>
                    <a:pt x="6262" y="3872"/>
                    <a:pt x="5685" y="4845"/>
                  </a:cubicBezTo>
                  <a:cubicBezTo>
                    <a:pt x="5199" y="5665"/>
                    <a:pt x="5077" y="6577"/>
                    <a:pt x="5320" y="7520"/>
                  </a:cubicBezTo>
                  <a:cubicBezTo>
                    <a:pt x="4773" y="7124"/>
                    <a:pt x="4013" y="6577"/>
                    <a:pt x="3253" y="5757"/>
                  </a:cubicBezTo>
                  <a:cubicBezTo>
                    <a:pt x="3740" y="4906"/>
                    <a:pt x="5259" y="1957"/>
                    <a:pt x="4743" y="681"/>
                  </a:cubicBezTo>
                  <a:cubicBezTo>
                    <a:pt x="4591" y="346"/>
                    <a:pt x="4317" y="103"/>
                    <a:pt x="3983" y="42"/>
                  </a:cubicBezTo>
                  <a:cubicBezTo>
                    <a:pt x="3884" y="14"/>
                    <a:pt x="3789" y="1"/>
                    <a:pt x="3698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4" name="Google Shape;2364;p34"/>
            <p:cNvSpPr/>
            <p:nvPr/>
          </p:nvSpPr>
          <p:spPr>
            <a:xfrm>
              <a:off x="5456050" y="687075"/>
              <a:ext cx="256925" cy="284950"/>
            </a:xfrm>
            <a:custGeom>
              <a:rect b="b" l="l" r="r" t="t"/>
              <a:pathLst>
                <a:path extrusionOk="0" h="11398" w="10277">
                  <a:moveTo>
                    <a:pt x="2675" y="1"/>
                  </a:moveTo>
                  <a:cubicBezTo>
                    <a:pt x="276" y="1"/>
                    <a:pt x="1" y="3127"/>
                    <a:pt x="831" y="4931"/>
                  </a:cubicBezTo>
                  <a:cubicBezTo>
                    <a:pt x="1530" y="6451"/>
                    <a:pt x="3202" y="7758"/>
                    <a:pt x="4539" y="8700"/>
                  </a:cubicBezTo>
                  <a:cubicBezTo>
                    <a:pt x="6150" y="9855"/>
                    <a:pt x="7913" y="10767"/>
                    <a:pt x="9798" y="11375"/>
                  </a:cubicBezTo>
                  <a:cubicBezTo>
                    <a:pt x="9842" y="11391"/>
                    <a:pt x="9883" y="11398"/>
                    <a:pt x="9921" y="11398"/>
                  </a:cubicBezTo>
                  <a:cubicBezTo>
                    <a:pt x="10237" y="11398"/>
                    <a:pt x="10276" y="10872"/>
                    <a:pt x="9950" y="10736"/>
                  </a:cubicBezTo>
                  <a:cubicBezTo>
                    <a:pt x="6910" y="9703"/>
                    <a:pt x="3931" y="7849"/>
                    <a:pt x="1895" y="5326"/>
                  </a:cubicBezTo>
                  <a:cubicBezTo>
                    <a:pt x="887" y="4117"/>
                    <a:pt x="480" y="673"/>
                    <a:pt x="2634" y="673"/>
                  </a:cubicBezTo>
                  <a:cubicBezTo>
                    <a:pt x="2754" y="673"/>
                    <a:pt x="2883" y="683"/>
                    <a:pt x="3019" y="706"/>
                  </a:cubicBezTo>
                  <a:cubicBezTo>
                    <a:pt x="3039" y="709"/>
                    <a:pt x="3057" y="710"/>
                    <a:pt x="3076" y="710"/>
                  </a:cubicBezTo>
                  <a:cubicBezTo>
                    <a:pt x="3458" y="710"/>
                    <a:pt x="3576" y="124"/>
                    <a:pt x="3141" y="37"/>
                  </a:cubicBezTo>
                  <a:cubicBezTo>
                    <a:pt x="2977" y="13"/>
                    <a:pt x="2822" y="1"/>
                    <a:pt x="2675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65" name="Google Shape;2365;p34"/>
          <p:cNvGrpSpPr/>
          <p:nvPr/>
        </p:nvGrpSpPr>
        <p:grpSpPr>
          <a:xfrm>
            <a:off x="2254688" y="2442800"/>
            <a:ext cx="775875" cy="520750"/>
            <a:chOff x="6587025" y="4699175"/>
            <a:chExt cx="775875" cy="520750"/>
          </a:xfrm>
        </p:grpSpPr>
        <p:sp>
          <p:nvSpPr>
            <p:cNvPr id="2366" name="Google Shape;2366;p34"/>
            <p:cNvSpPr/>
            <p:nvPr/>
          </p:nvSpPr>
          <p:spPr>
            <a:xfrm>
              <a:off x="6587025" y="4699175"/>
              <a:ext cx="775875" cy="520750"/>
            </a:xfrm>
            <a:custGeom>
              <a:rect b="b" l="l" r="r" t="t"/>
              <a:pathLst>
                <a:path extrusionOk="0" h="20830" w="31035">
                  <a:moveTo>
                    <a:pt x="3274" y="706"/>
                  </a:moveTo>
                  <a:cubicBezTo>
                    <a:pt x="3307" y="706"/>
                    <a:pt x="3340" y="708"/>
                    <a:pt x="3374" y="710"/>
                  </a:cubicBezTo>
                  <a:cubicBezTo>
                    <a:pt x="3496" y="710"/>
                    <a:pt x="3830" y="741"/>
                    <a:pt x="3860" y="771"/>
                  </a:cubicBezTo>
                  <a:cubicBezTo>
                    <a:pt x="3921" y="802"/>
                    <a:pt x="3952" y="954"/>
                    <a:pt x="3952" y="1075"/>
                  </a:cubicBezTo>
                  <a:cubicBezTo>
                    <a:pt x="4043" y="1379"/>
                    <a:pt x="4134" y="1835"/>
                    <a:pt x="4438" y="2534"/>
                  </a:cubicBezTo>
                  <a:cubicBezTo>
                    <a:pt x="4278" y="2466"/>
                    <a:pt x="4085" y="2432"/>
                    <a:pt x="3857" y="2432"/>
                  </a:cubicBezTo>
                  <a:cubicBezTo>
                    <a:pt x="3781" y="2432"/>
                    <a:pt x="3701" y="2435"/>
                    <a:pt x="3617" y="2443"/>
                  </a:cubicBezTo>
                  <a:cubicBezTo>
                    <a:pt x="2857" y="2473"/>
                    <a:pt x="2037" y="2899"/>
                    <a:pt x="1338" y="3689"/>
                  </a:cubicBezTo>
                  <a:cubicBezTo>
                    <a:pt x="1398" y="3324"/>
                    <a:pt x="1459" y="2990"/>
                    <a:pt x="1550" y="2717"/>
                  </a:cubicBezTo>
                  <a:cubicBezTo>
                    <a:pt x="1757" y="2097"/>
                    <a:pt x="2220" y="706"/>
                    <a:pt x="3274" y="706"/>
                  </a:cubicBezTo>
                  <a:close/>
                  <a:moveTo>
                    <a:pt x="28937" y="14290"/>
                  </a:moveTo>
                  <a:cubicBezTo>
                    <a:pt x="29689" y="14290"/>
                    <a:pt x="30289" y="14358"/>
                    <a:pt x="30335" y="14571"/>
                  </a:cubicBezTo>
                  <a:cubicBezTo>
                    <a:pt x="30365" y="14753"/>
                    <a:pt x="30365" y="14996"/>
                    <a:pt x="30274" y="15209"/>
                  </a:cubicBezTo>
                  <a:cubicBezTo>
                    <a:pt x="30031" y="16151"/>
                    <a:pt x="28998" y="17154"/>
                    <a:pt x="27478" y="17975"/>
                  </a:cubicBezTo>
                  <a:cubicBezTo>
                    <a:pt x="27751" y="17185"/>
                    <a:pt x="27782" y="16455"/>
                    <a:pt x="27539" y="15787"/>
                  </a:cubicBezTo>
                  <a:cubicBezTo>
                    <a:pt x="27356" y="15179"/>
                    <a:pt x="26991" y="14723"/>
                    <a:pt x="26627" y="14419"/>
                  </a:cubicBezTo>
                  <a:cubicBezTo>
                    <a:pt x="27280" y="14358"/>
                    <a:pt x="28185" y="14290"/>
                    <a:pt x="28937" y="14290"/>
                  </a:cubicBezTo>
                  <a:close/>
                  <a:moveTo>
                    <a:pt x="3725" y="3080"/>
                  </a:moveTo>
                  <a:cubicBezTo>
                    <a:pt x="4440" y="3080"/>
                    <a:pt x="4896" y="3478"/>
                    <a:pt x="4955" y="3507"/>
                  </a:cubicBezTo>
                  <a:cubicBezTo>
                    <a:pt x="5441" y="4419"/>
                    <a:pt x="6231" y="5635"/>
                    <a:pt x="7447" y="7185"/>
                  </a:cubicBezTo>
                  <a:cubicBezTo>
                    <a:pt x="12331" y="13493"/>
                    <a:pt x="21942" y="14547"/>
                    <a:pt x="24366" y="14547"/>
                  </a:cubicBezTo>
                  <a:cubicBezTo>
                    <a:pt x="24476" y="14547"/>
                    <a:pt x="24572" y="14544"/>
                    <a:pt x="24651" y="14540"/>
                  </a:cubicBezTo>
                  <a:cubicBezTo>
                    <a:pt x="24925" y="14540"/>
                    <a:pt x="25259" y="14480"/>
                    <a:pt x="25624" y="14449"/>
                  </a:cubicBezTo>
                  <a:cubicBezTo>
                    <a:pt x="25836" y="14571"/>
                    <a:pt x="26627" y="15057"/>
                    <a:pt x="26900" y="15939"/>
                  </a:cubicBezTo>
                  <a:cubicBezTo>
                    <a:pt x="27143" y="16638"/>
                    <a:pt x="27022" y="17458"/>
                    <a:pt x="26566" y="18370"/>
                  </a:cubicBezTo>
                  <a:cubicBezTo>
                    <a:pt x="25988" y="18613"/>
                    <a:pt x="25381" y="18857"/>
                    <a:pt x="24712" y="19069"/>
                  </a:cubicBezTo>
                  <a:cubicBezTo>
                    <a:pt x="22782" y="19736"/>
                    <a:pt x="20491" y="20155"/>
                    <a:pt x="18071" y="20155"/>
                  </a:cubicBezTo>
                  <a:cubicBezTo>
                    <a:pt x="14203" y="20155"/>
                    <a:pt x="10003" y="19085"/>
                    <a:pt x="6414" y="16243"/>
                  </a:cubicBezTo>
                  <a:cubicBezTo>
                    <a:pt x="2523" y="13112"/>
                    <a:pt x="1186" y="8218"/>
                    <a:pt x="1246" y="4783"/>
                  </a:cubicBezTo>
                  <a:cubicBezTo>
                    <a:pt x="1246" y="4783"/>
                    <a:pt x="1307" y="4783"/>
                    <a:pt x="1307" y="4753"/>
                  </a:cubicBezTo>
                  <a:cubicBezTo>
                    <a:pt x="2097" y="3720"/>
                    <a:pt x="2888" y="3173"/>
                    <a:pt x="3648" y="3081"/>
                  </a:cubicBezTo>
                  <a:cubicBezTo>
                    <a:pt x="3674" y="3080"/>
                    <a:pt x="3700" y="3080"/>
                    <a:pt x="3725" y="3080"/>
                  </a:cubicBezTo>
                  <a:close/>
                  <a:moveTo>
                    <a:pt x="3232" y="1"/>
                  </a:moveTo>
                  <a:cubicBezTo>
                    <a:pt x="2173" y="1"/>
                    <a:pt x="1341" y="904"/>
                    <a:pt x="912" y="2534"/>
                  </a:cubicBezTo>
                  <a:cubicBezTo>
                    <a:pt x="0" y="5878"/>
                    <a:pt x="1003" y="12717"/>
                    <a:pt x="6018" y="16729"/>
                  </a:cubicBezTo>
                  <a:cubicBezTo>
                    <a:pt x="9732" y="19726"/>
                    <a:pt x="14111" y="20829"/>
                    <a:pt x="18142" y="20829"/>
                  </a:cubicBezTo>
                  <a:cubicBezTo>
                    <a:pt x="20611" y="20829"/>
                    <a:pt x="22950" y="20415"/>
                    <a:pt x="24925" y="19769"/>
                  </a:cubicBezTo>
                  <a:cubicBezTo>
                    <a:pt x="28207" y="18705"/>
                    <a:pt x="30487" y="17033"/>
                    <a:pt x="30943" y="15361"/>
                  </a:cubicBezTo>
                  <a:cubicBezTo>
                    <a:pt x="31004" y="15057"/>
                    <a:pt x="31034" y="14723"/>
                    <a:pt x="30973" y="14419"/>
                  </a:cubicBezTo>
                  <a:cubicBezTo>
                    <a:pt x="30880" y="13800"/>
                    <a:pt x="30103" y="13598"/>
                    <a:pt x="28844" y="13598"/>
                  </a:cubicBezTo>
                  <a:cubicBezTo>
                    <a:pt x="28063" y="13598"/>
                    <a:pt x="27095" y="13676"/>
                    <a:pt x="25988" y="13781"/>
                  </a:cubicBezTo>
                  <a:cubicBezTo>
                    <a:pt x="25502" y="13811"/>
                    <a:pt x="25016" y="13841"/>
                    <a:pt x="24621" y="13872"/>
                  </a:cubicBezTo>
                  <a:cubicBezTo>
                    <a:pt x="24525" y="13878"/>
                    <a:pt x="24406" y="13882"/>
                    <a:pt x="24264" y="13882"/>
                  </a:cubicBezTo>
                  <a:cubicBezTo>
                    <a:pt x="21793" y="13882"/>
                    <a:pt x="12623" y="12770"/>
                    <a:pt x="7994" y="6790"/>
                  </a:cubicBezTo>
                  <a:cubicBezTo>
                    <a:pt x="5137" y="3142"/>
                    <a:pt x="4742" y="1531"/>
                    <a:pt x="4590" y="893"/>
                  </a:cubicBezTo>
                  <a:cubicBezTo>
                    <a:pt x="4438" y="194"/>
                    <a:pt x="4256" y="103"/>
                    <a:pt x="3435" y="11"/>
                  </a:cubicBezTo>
                  <a:cubicBezTo>
                    <a:pt x="3366" y="4"/>
                    <a:pt x="3299" y="1"/>
                    <a:pt x="3232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7" name="Google Shape;2367;p34"/>
            <p:cNvSpPr/>
            <p:nvPr/>
          </p:nvSpPr>
          <p:spPr>
            <a:xfrm>
              <a:off x="6642475" y="4897775"/>
              <a:ext cx="572225" cy="268200"/>
            </a:xfrm>
            <a:custGeom>
              <a:rect b="b" l="l" r="r" t="t"/>
              <a:pathLst>
                <a:path extrusionOk="0" h="10728" w="22889">
                  <a:moveTo>
                    <a:pt x="670" y="1"/>
                  </a:moveTo>
                  <a:cubicBezTo>
                    <a:pt x="518" y="1"/>
                    <a:pt x="366" y="92"/>
                    <a:pt x="335" y="244"/>
                  </a:cubicBezTo>
                  <a:lnTo>
                    <a:pt x="335" y="274"/>
                  </a:lnTo>
                  <a:cubicBezTo>
                    <a:pt x="335" y="426"/>
                    <a:pt x="1" y="3952"/>
                    <a:pt x="6475" y="8207"/>
                  </a:cubicBezTo>
                  <a:cubicBezTo>
                    <a:pt x="9430" y="10186"/>
                    <a:pt x="12985" y="10728"/>
                    <a:pt x="16010" y="10728"/>
                  </a:cubicBezTo>
                  <a:cubicBezTo>
                    <a:pt x="19583" y="10728"/>
                    <a:pt x="22415" y="9973"/>
                    <a:pt x="22646" y="9940"/>
                  </a:cubicBezTo>
                  <a:cubicBezTo>
                    <a:pt x="22828" y="9879"/>
                    <a:pt x="22889" y="9697"/>
                    <a:pt x="22859" y="9514"/>
                  </a:cubicBezTo>
                  <a:cubicBezTo>
                    <a:pt x="22832" y="9355"/>
                    <a:pt x="22690" y="9266"/>
                    <a:pt x="22512" y="9266"/>
                  </a:cubicBezTo>
                  <a:cubicBezTo>
                    <a:pt x="22487" y="9266"/>
                    <a:pt x="22460" y="9267"/>
                    <a:pt x="22433" y="9271"/>
                  </a:cubicBezTo>
                  <a:cubicBezTo>
                    <a:pt x="22400" y="9305"/>
                    <a:pt x="19555" y="10064"/>
                    <a:pt x="15975" y="10064"/>
                  </a:cubicBezTo>
                  <a:cubicBezTo>
                    <a:pt x="13043" y="10064"/>
                    <a:pt x="9618" y="9555"/>
                    <a:pt x="6840" y="7721"/>
                  </a:cubicBezTo>
                  <a:cubicBezTo>
                    <a:pt x="761" y="3678"/>
                    <a:pt x="974" y="426"/>
                    <a:pt x="974" y="396"/>
                  </a:cubicBezTo>
                  <a:cubicBezTo>
                    <a:pt x="1004" y="183"/>
                    <a:pt x="852" y="31"/>
                    <a:pt x="670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8" name="Google Shape;2368;p34"/>
            <p:cNvSpPr/>
            <p:nvPr/>
          </p:nvSpPr>
          <p:spPr>
            <a:xfrm>
              <a:off x="6693400" y="4910550"/>
              <a:ext cx="215075" cy="186450"/>
            </a:xfrm>
            <a:custGeom>
              <a:rect b="b" l="l" r="r" t="t"/>
              <a:pathLst>
                <a:path extrusionOk="0" h="7458" w="8603">
                  <a:moveTo>
                    <a:pt x="392" y="0"/>
                  </a:moveTo>
                  <a:cubicBezTo>
                    <a:pt x="344" y="0"/>
                    <a:pt x="294" y="12"/>
                    <a:pt x="244" y="37"/>
                  </a:cubicBezTo>
                  <a:cubicBezTo>
                    <a:pt x="122" y="37"/>
                    <a:pt x="31" y="98"/>
                    <a:pt x="31" y="219"/>
                  </a:cubicBezTo>
                  <a:cubicBezTo>
                    <a:pt x="1" y="310"/>
                    <a:pt x="31" y="371"/>
                    <a:pt x="31" y="462"/>
                  </a:cubicBezTo>
                  <a:cubicBezTo>
                    <a:pt x="2463" y="5933"/>
                    <a:pt x="7903" y="7362"/>
                    <a:pt x="8147" y="7453"/>
                  </a:cubicBezTo>
                  <a:cubicBezTo>
                    <a:pt x="8166" y="7456"/>
                    <a:pt x="8184" y="7458"/>
                    <a:pt x="8203" y="7458"/>
                  </a:cubicBezTo>
                  <a:cubicBezTo>
                    <a:pt x="8360" y="7458"/>
                    <a:pt x="8487" y="7346"/>
                    <a:pt x="8542" y="7210"/>
                  </a:cubicBezTo>
                  <a:cubicBezTo>
                    <a:pt x="8602" y="7028"/>
                    <a:pt x="8481" y="6876"/>
                    <a:pt x="8329" y="6785"/>
                  </a:cubicBezTo>
                  <a:cubicBezTo>
                    <a:pt x="8299" y="6785"/>
                    <a:pt x="2979" y="5356"/>
                    <a:pt x="700" y="189"/>
                  </a:cubicBezTo>
                  <a:cubicBezTo>
                    <a:pt x="634" y="79"/>
                    <a:pt x="520" y="0"/>
                    <a:pt x="392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69" name="Google Shape;2369;p34"/>
          <p:cNvGrpSpPr/>
          <p:nvPr/>
        </p:nvGrpSpPr>
        <p:grpSpPr>
          <a:xfrm rot="-1890842">
            <a:off x="1084267" y="1934813"/>
            <a:ext cx="594992" cy="398969"/>
            <a:chOff x="6769400" y="3772725"/>
            <a:chExt cx="595000" cy="398975"/>
          </a:xfrm>
        </p:grpSpPr>
        <p:sp>
          <p:nvSpPr>
            <p:cNvPr id="2370" name="Google Shape;2370;p34"/>
            <p:cNvSpPr/>
            <p:nvPr/>
          </p:nvSpPr>
          <p:spPr>
            <a:xfrm>
              <a:off x="6769400" y="3772725"/>
              <a:ext cx="595000" cy="398975"/>
            </a:xfrm>
            <a:custGeom>
              <a:rect b="b" l="l" r="r" t="t"/>
              <a:pathLst>
                <a:path extrusionOk="0" h="15959" w="23800">
                  <a:moveTo>
                    <a:pt x="19271" y="4485"/>
                  </a:moveTo>
                  <a:cubicBezTo>
                    <a:pt x="20760" y="4789"/>
                    <a:pt x="22523" y="5276"/>
                    <a:pt x="22949" y="5853"/>
                  </a:cubicBezTo>
                  <a:cubicBezTo>
                    <a:pt x="23070" y="5944"/>
                    <a:pt x="23040" y="6066"/>
                    <a:pt x="23040" y="6096"/>
                  </a:cubicBezTo>
                  <a:cubicBezTo>
                    <a:pt x="23040" y="6157"/>
                    <a:pt x="22979" y="6187"/>
                    <a:pt x="22979" y="6248"/>
                  </a:cubicBezTo>
                  <a:cubicBezTo>
                    <a:pt x="22918" y="6400"/>
                    <a:pt x="22797" y="6491"/>
                    <a:pt x="22645" y="6491"/>
                  </a:cubicBezTo>
                  <a:cubicBezTo>
                    <a:pt x="22607" y="6498"/>
                    <a:pt x="22567" y="6500"/>
                    <a:pt x="22525" y="6500"/>
                  </a:cubicBezTo>
                  <a:cubicBezTo>
                    <a:pt x="21736" y="6500"/>
                    <a:pt x="20339" y="5438"/>
                    <a:pt x="19271" y="4485"/>
                  </a:cubicBezTo>
                  <a:close/>
                  <a:moveTo>
                    <a:pt x="12196" y="644"/>
                  </a:moveTo>
                  <a:cubicBezTo>
                    <a:pt x="13108" y="644"/>
                    <a:pt x="14034" y="873"/>
                    <a:pt x="14833" y="1507"/>
                  </a:cubicBezTo>
                  <a:cubicBezTo>
                    <a:pt x="15745" y="2236"/>
                    <a:pt x="16079" y="3087"/>
                    <a:pt x="15897" y="4090"/>
                  </a:cubicBezTo>
                  <a:cubicBezTo>
                    <a:pt x="15654" y="5184"/>
                    <a:pt x="14864" y="6096"/>
                    <a:pt x="14864" y="6096"/>
                  </a:cubicBezTo>
                  <a:cubicBezTo>
                    <a:pt x="14803" y="6157"/>
                    <a:pt x="14803" y="6157"/>
                    <a:pt x="14803" y="6187"/>
                  </a:cubicBezTo>
                  <a:lnTo>
                    <a:pt x="14803" y="6218"/>
                  </a:lnTo>
                  <a:lnTo>
                    <a:pt x="14803" y="6248"/>
                  </a:lnTo>
                  <a:lnTo>
                    <a:pt x="14803" y="6309"/>
                  </a:lnTo>
                  <a:lnTo>
                    <a:pt x="14803" y="6370"/>
                  </a:lnTo>
                  <a:lnTo>
                    <a:pt x="14803" y="6400"/>
                  </a:lnTo>
                  <a:cubicBezTo>
                    <a:pt x="14803" y="6461"/>
                    <a:pt x="14803" y="6461"/>
                    <a:pt x="14864" y="6491"/>
                  </a:cubicBezTo>
                  <a:cubicBezTo>
                    <a:pt x="14864" y="6522"/>
                    <a:pt x="14894" y="6522"/>
                    <a:pt x="14894" y="6552"/>
                  </a:cubicBezTo>
                  <a:lnTo>
                    <a:pt x="14894" y="6613"/>
                  </a:lnTo>
                  <a:cubicBezTo>
                    <a:pt x="14924" y="6643"/>
                    <a:pt x="14924" y="6643"/>
                    <a:pt x="14985" y="6643"/>
                  </a:cubicBezTo>
                  <a:lnTo>
                    <a:pt x="15137" y="6643"/>
                  </a:lnTo>
                  <a:cubicBezTo>
                    <a:pt x="15328" y="6618"/>
                    <a:pt x="15516" y="6605"/>
                    <a:pt x="15700" y="6605"/>
                  </a:cubicBezTo>
                  <a:cubicBezTo>
                    <a:pt x="16601" y="6605"/>
                    <a:pt x="17403" y="6909"/>
                    <a:pt x="17934" y="7464"/>
                  </a:cubicBezTo>
                  <a:cubicBezTo>
                    <a:pt x="18572" y="8133"/>
                    <a:pt x="18815" y="9075"/>
                    <a:pt x="18633" y="10048"/>
                  </a:cubicBezTo>
                  <a:cubicBezTo>
                    <a:pt x="18389" y="11264"/>
                    <a:pt x="17508" y="12388"/>
                    <a:pt x="16201" y="13178"/>
                  </a:cubicBezTo>
                  <a:cubicBezTo>
                    <a:pt x="13751" y="14684"/>
                    <a:pt x="10069" y="15288"/>
                    <a:pt x="7036" y="15288"/>
                  </a:cubicBezTo>
                  <a:cubicBezTo>
                    <a:pt x="5477" y="15288"/>
                    <a:pt x="4090" y="15129"/>
                    <a:pt x="3131" y="14850"/>
                  </a:cubicBezTo>
                  <a:cubicBezTo>
                    <a:pt x="2158" y="14577"/>
                    <a:pt x="1945" y="14242"/>
                    <a:pt x="1854" y="14121"/>
                  </a:cubicBezTo>
                  <a:cubicBezTo>
                    <a:pt x="1672" y="13695"/>
                    <a:pt x="1611" y="13300"/>
                    <a:pt x="1672" y="12905"/>
                  </a:cubicBezTo>
                  <a:cubicBezTo>
                    <a:pt x="1824" y="12145"/>
                    <a:pt x="2462" y="11689"/>
                    <a:pt x="2462" y="11659"/>
                  </a:cubicBezTo>
                  <a:cubicBezTo>
                    <a:pt x="2584" y="11567"/>
                    <a:pt x="2675" y="11385"/>
                    <a:pt x="2584" y="11233"/>
                  </a:cubicBezTo>
                  <a:cubicBezTo>
                    <a:pt x="2533" y="11106"/>
                    <a:pt x="2419" y="11043"/>
                    <a:pt x="2295" y="11043"/>
                  </a:cubicBezTo>
                  <a:cubicBezTo>
                    <a:pt x="2270" y="11043"/>
                    <a:pt x="2244" y="11046"/>
                    <a:pt x="2219" y="11051"/>
                  </a:cubicBezTo>
                  <a:cubicBezTo>
                    <a:pt x="2219" y="11051"/>
                    <a:pt x="2017" y="11093"/>
                    <a:pt x="1759" y="11093"/>
                  </a:cubicBezTo>
                  <a:cubicBezTo>
                    <a:pt x="1527" y="11093"/>
                    <a:pt x="1250" y="11059"/>
                    <a:pt x="1034" y="10929"/>
                  </a:cubicBezTo>
                  <a:cubicBezTo>
                    <a:pt x="851" y="10808"/>
                    <a:pt x="760" y="10656"/>
                    <a:pt x="699" y="10443"/>
                  </a:cubicBezTo>
                  <a:cubicBezTo>
                    <a:pt x="638" y="10260"/>
                    <a:pt x="638" y="9987"/>
                    <a:pt x="699" y="9713"/>
                  </a:cubicBezTo>
                  <a:cubicBezTo>
                    <a:pt x="1155" y="7251"/>
                    <a:pt x="5441" y="2692"/>
                    <a:pt x="9605" y="1172"/>
                  </a:cubicBezTo>
                  <a:cubicBezTo>
                    <a:pt x="10356" y="881"/>
                    <a:pt x="11269" y="644"/>
                    <a:pt x="12196" y="644"/>
                  </a:cubicBezTo>
                  <a:close/>
                  <a:moveTo>
                    <a:pt x="12255" y="0"/>
                  </a:moveTo>
                  <a:cubicBezTo>
                    <a:pt x="11384" y="0"/>
                    <a:pt x="10434" y="188"/>
                    <a:pt x="9423" y="564"/>
                  </a:cubicBezTo>
                  <a:cubicBezTo>
                    <a:pt x="5015" y="2206"/>
                    <a:pt x="608" y="6887"/>
                    <a:pt x="91" y="9592"/>
                  </a:cubicBezTo>
                  <a:cubicBezTo>
                    <a:pt x="0" y="9926"/>
                    <a:pt x="0" y="10291"/>
                    <a:pt x="91" y="10595"/>
                  </a:cubicBezTo>
                  <a:cubicBezTo>
                    <a:pt x="152" y="11020"/>
                    <a:pt x="395" y="11324"/>
                    <a:pt x="730" y="11507"/>
                  </a:cubicBezTo>
                  <a:cubicBezTo>
                    <a:pt x="942" y="11659"/>
                    <a:pt x="1246" y="11719"/>
                    <a:pt x="1489" y="11780"/>
                  </a:cubicBezTo>
                  <a:cubicBezTo>
                    <a:pt x="1307" y="12023"/>
                    <a:pt x="1094" y="12388"/>
                    <a:pt x="1034" y="12783"/>
                  </a:cubicBezTo>
                  <a:cubicBezTo>
                    <a:pt x="912" y="13330"/>
                    <a:pt x="1034" y="13878"/>
                    <a:pt x="1307" y="14425"/>
                  </a:cubicBezTo>
                  <a:cubicBezTo>
                    <a:pt x="1520" y="14881"/>
                    <a:pt x="2067" y="15215"/>
                    <a:pt x="2918" y="15489"/>
                  </a:cubicBezTo>
                  <a:cubicBezTo>
                    <a:pt x="3932" y="15788"/>
                    <a:pt x="5389" y="15958"/>
                    <a:pt x="7026" y="15958"/>
                  </a:cubicBezTo>
                  <a:cubicBezTo>
                    <a:pt x="10199" y="15958"/>
                    <a:pt x="14050" y="15320"/>
                    <a:pt x="16657" y="13756"/>
                  </a:cubicBezTo>
                  <a:cubicBezTo>
                    <a:pt x="18116" y="12844"/>
                    <a:pt x="19119" y="11567"/>
                    <a:pt x="19393" y="10200"/>
                  </a:cubicBezTo>
                  <a:cubicBezTo>
                    <a:pt x="19605" y="9045"/>
                    <a:pt x="19301" y="7859"/>
                    <a:pt x="18511" y="7069"/>
                  </a:cubicBezTo>
                  <a:cubicBezTo>
                    <a:pt x="17873" y="6400"/>
                    <a:pt x="17022" y="6035"/>
                    <a:pt x="16049" y="6005"/>
                  </a:cubicBezTo>
                  <a:cubicBezTo>
                    <a:pt x="16535" y="5580"/>
                    <a:pt x="17295" y="4972"/>
                    <a:pt x="18238" y="4425"/>
                  </a:cubicBezTo>
                  <a:cubicBezTo>
                    <a:pt x="18938" y="5096"/>
                    <a:pt x="21182" y="7171"/>
                    <a:pt x="22597" y="7171"/>
                  </a:cubicBezTo>
                  <a:cubicBezTo>
                    <a:pt x="22655" y="7171"/>
                    <a:pt x="22712" y="7167"/>
                    <a:pt x="22766" y="7160"/>
                  </a:cubicBezTo>
                  <a:cubicBezTo>
                    <a:pt x="23101" y="7130"/>
                    <a:pt x="23405" y="6887"/>
                    <a:pt x="23587" y="6583"/>
                  </a:cubicBezTo>
                  <a:cubicBezTo>
                    <a:pt x="23800" y="6218"/>
                    <a:pt x="23800" y="5792"/>
                    <a:pt x="23526" y="5458"/>
                  </a:cubicBezTo>
                  <a:cubicBezTo>
                    <a:pt x="22888" y="4577"/>
                    <a:pt x="20791" y="4090"/>
                    <a:pt x="19453" y="3847"/>
                  </a:cubicBezTo>
                  <a:cubicBezTo>
                    <a:pt x="20458" y="3477"/>
                    <a:pt x="21555" y="3222"/>
                    <a:pt x="22784" y="3222"/>
                  </a:cubicBezTo>
                  <a:cubicBezTo>
                    <a:pt x="22968" y="3222"/>
                    <a:pt x="23154" y="3227"/>
                    <a:pt x="23344" y="3239"/>
                  </a:cubicBezTo>
                  <a:cubicBezTo>
                    <a:pt x="23526" y="3239"/>
                    <a:pt x="23678" y="3148"/>
                    <a:pt x="23678" y="2935"/>
                  </a:cubicBezTo>
                  <a:cubicBezTo>
                    <a:pt x="23678" y="2753"/>
                    <a:pt x="23557" y="2601"/>
                    <a:pt x="23374" y="2601"/>
                  </a:cubicBezTo>
                  <a:cubicBezTo>
                    <a:pt x="23155" y="2585"/>
                    <a:pt x="22938" y="2578"/>
                    <a:pt x="22724" y="2578"/>
                  </a:cubicBezTo>
                  <a:cubicBezTo>
                    <a:pt x="20011" y="2578"/>
                    <a:pt x="17794" y="3777"/>
                    <a:pt x="16414" y="4820"/>
                  </a:cubicBezTo>
                  <a:cubicBezTo>
                    <a:pt x="16505" y="4607"/>
                    <a:pt x="16535" y="4425"/>
                    <a:pt x="16566" y="4242"/>
                  </a:cubicBezTo>
                  <a:cubicBezTo>
                    <a:pt x="16809" y="2996"/>
                    <a:pt x="16353" y="1902"/>
                    <a:pt x="15289" y="1020"/>
                  </a:cubicBezTo>
                  <a:cubicBezTo>
                    <a:pt x="14452" y="340"/>
                    <a:pt x="13426" y="0"/>
                    <a:pt x="12255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1" name="Google Shape;2371;p34"/>
            <p:cNvSpPr/>
            <p:nvPr/>
          </p:nvSpPr>
          <p:spPr>
            <a:xfrm>
              <a:off x="6817850" y="3820425"/>
              <a:ext cx="346625" cy="187375"/>
            </a:xfrm>
            <a:custGeom>
              <a:rect b="b" l="l" r="r" t="t"/>
              <a:pathLst>
                <a:path extrusionOk="0" h="7495" w="13865">
                  <a:moveTo>
                    <a:pt x="9414" y="0"/>
                  </a:moveTo>
                  <a:cubicBezTo>
                    <a:pt x="9168" y="0"/>
                    <a:pt x="8928" y="18"/>
                    <a:pt x="8701" y="54"/>
                  </a:cubicBezTo>
                  <a:cubicBezTo>
                    <a:pt x="7029" y="328"/>
                    <a:pt x="5387" y="1665"/>
                    <a:pt x="4111" y="2669"/>
                  </a:cubicBezTo>
                  <a:cubicBezTo>
                    <a:pt x="2591" y="3945"/>
                    <a:pt x="1254" y="5404"/>
                    <a:pt x="190" y="7045"/>
                  </a:cubicBezTo>
                  <a:cubicBezTo>
                    <a:pt x="0" y="7277"/>
                    <a:pt x="234" y="7494"/>
                    <a:pt x="477" y="7494"/>
                  </a:cubicBezTo>
                  <a:cubicBezTo>
                    <a:pt x="584" y="7494"/>
                    <a:pt x="693" y="7452"/>
                    <a:pt x="767" y="7349"/>
                  </a:cubicBezTo>
                  <a:cubicBezTo>
                    <a:pt x="2561" y="4705"/>
                    <a:pt x="5083" y="2304"/>
                    <a:pt x="8032" y="966"/>
                  </a:cubicBezTo>
                  <a:cubicBezTo>
                    <a:pt x="8413" y="799"/>
                    <a:pt x="8931" y="711"/>
                    <a:pt x="9478" y="711"/>
                  </a:cubicBezTo>
                  <a:cubicBezTo>
                    <a:pt x="11113" y="711"/>
                    <a:pt x="13001" y="1492"/>
                    <a:pt x="12226" y="3246"/>
                  </a:cubicBezTo>
                  <a:cubicBezTo>
                    <a:pt x="12104" y="3511"/>
                    <a:pt x="12337" y="3735"/>
                    <a:pt x="12559" y="3735"/>
                  </a:cubicBezTo>
                  <a:cubicBezTo>
                    <a:pt x="12668" y="3735"/>
                    <a:pt x="12774" y="3680"/>
                    <a:pt x="12834" y="3550"/>
                  </a:cubicBezTo>
                  <a:cubicBezTo>
                    <a:pt x="13864" y="1219"/>
                    <a:pt x="11439" y="0"/>
                    <a:pt x="9414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72" name="Google Shape;2372;p34"/>
          <p:cNvGrpSpPr/>
          <p:nvPr/>
        </p:nvGrpSpPr>
        <p:grpSpPr>
          <a:xfrm rot="2258811">
            <a:off x="1046294" y="3203899"/>
            <a:ext cx="640608" cy="593432"/>
            <a:chOff x="4446400" y="2613100"/>
            <a:chExt cx="640600" cy="593425"/>
          </a:xfrm>
        </p:grpSpPr>
        <p:sp>
          <p:nvSpPr>
            <p:cNvPr id="2373" name="Google Shape;2373;p34"/>
            <p:cNvSpPr/>
            <p:nvPr/>
          </p:nvSpPr>
          <p:spPr>
            <a:xfrm>
              <a:off x="4446400" y="2613100"/>
              <a:ext cx="640600" cy="593425"/>
            </a:xfrm>
            <a:custGeom>
              <a:rect b="b" l="l" r="r" t="t"/>
              <a:pathLst>
                <a:path extrusionOk="0" h="23737" w="25624">
                  <a:moveTo>
                    <a:pt x="3162" y="694"/>
                  </a:moveTo>
                  <a:cubicBezTo>
                    <a:pt x="3225" y="694"/>
                    <a:pt x="3296" y="702"/>
                    <a:pt x="3374" y="718"/>
                  </a:cubicBezTo>
                  <a:cubicBezTo>
                    <a:pt x="3739" y="748"/>
                    <a:pt x="3861" y="900"/>
                    <a:pt x="3891" y="1022"/>
                  </a:cubicBezTo>
                  <a:cubicBezTo>
                    <a:pt x="4165" y="1660"/>
                    <a:pt x="3374" y="3149"/>
                    <a:pt x="2614" y="4244"/>
                  </a:cubicBezTo>
                  <a:cubicBezTo>
                    <a:pt x="2310" y="2997"/>
                    <a:pt x="2159" y="1356"/>
                    <a:pt x="2736" y="870"/>
                  </a:cubicBezTo>
                  <a:cubicBezTo>
                    <a:pt x="2849" y="757"/>
                    <a:pt x="2978" y="694"/>
                    <a:pt x="3162" y="694"/>
                  </a:cubicBezTo>
                  <a:close/>
                  <a:moveTo>
                    <a:pt x="6737" y="5715"/>
                  </a:moveTo>
                  <a:cubicBezTo>
                    <a:pt x="7738" y="5715"/>
                    <a:pt x="8691" y="6341"/>
                    <a:pt x="9666" y="6979"/>
                  </a:cubicBezTo>
                  <a:cubicBezTo>
                    <a:pt x="10548" y="7526"/>
                    <a:pt x="11399" y="8073"/>
                    <a:pt x="12250" y="8134"/>
                  </a:cubicBezTo>
                  <a:cubicBezTo>
                    <a:pt x="12706" y="8195"/>
                    <a:pt x="13283" y="8195"/>
                    <a:pt x="13891" y="8195"/>
                  </a:cubicBezTo>
                  <a:cubicBezTo>
                    <a:pt x="14298" y="8179"/>
                    <a:pt x="14720" y="8167"/>
                    <a:pt x="15149" y="8167"/>
                  </a:cubicBezTo>
                  <a:cubicBezTo>
                    <a:pt x="17247" y="8167"/>
                    <a:pt x="19499" y="8475"/>
                    <a:pt x="20913" y="10292"/>
                  </a:cubicBezTo>
                  <a:cubicBezTo>
                    <a:pt x="23405" y="13362"/>
                    <a:pt x="24803" y="15703"/>
                    <a:pt x="21946" y="19745"/>
                  </a:cubicBezTo>
                  <a:cubicBezTo>
                    <a:pt x="21612" y="20201"/>
                    <a:pt x="21277" y="20657"/>
                    <a:pt x="20852" y="21022"/>
                  </a:cubicBezTo>
                  <a:cubicBezTo>
                    <a:pt x="19446" y="22375"/>
                    <a:pt x="17684" y="23058"/>
                    <a:pt x="15842" y="23058"/>
                  </a:cubicBezTo>
                  <a:cubicBezTo>
                    <a:pt x="14500" y="23058"/>
                    <a:pt x="13114" y="22695"/>
                    <a:pt x="11794" y="21964"/>
                  </a:cubicBezTo>
                  <a:cubicBezTo>
                    <a:pt x="9484" y="20688"/>
                    <a:pt x="8876" y="18803"/>
                    <a:pt x="8298" y="16979"/>
                  </a:cubicBezTo>
                  <a:cubicBezTo>
                    <a:pt x="7964" y="15885"/>
                    <a:pt x="7630" y="14791"/>
                    <a:pt x="6991" y="13879"/>
                  </a:cubicBezTo>
                  <a:cubicBezTo>
                    <a:pt x="6870" y="13697"/>
                    <a:pt x="6718" y="13545"/>
                    <a:pt x="6566" y="13362"/>
                  </a:cubicBezTo>
                  <a:cubicBezTo>
                    <a:pt x="4864" y="11052"/>
                    <a:pt x="2888" y="8408"/>
                    <a:pt x="4803" y="6584"/>
                  </a:cubicBezTo>
                  <a:cubicBezTo>
                    <a:pt x="5478" y="5956"/>
                    <a:pt x="6117" y="5715"/>
                    <a:pt x="6737" y="5715"/>
                  </a:cubicBezTo>
                  <a:close/>
                  <a:moveTo>
                    <a:pt x="3134" y="1"/>
                  </a:moveTo>
                  <a:cubicBezTo>
                    <a:pt x="2770" y="1"/>
                    <a:pt x="2465" y="107"/>
                    <a:pt x="2219" y="353"/>
                  </a:cubicBezTo>
                  <a:cubicBezTo>
                    <a:pt x="1429" y="1082"/>
                    <a:pt x="1611" y="2845"/>
                    <a:pt x="1855" y="4000"/>
                  </a:cubicBezTo>
                  <a:cubicBezTo>
                    <a:pt x="1216" y="3332"/>
                    <a:pt x="700" y="2450"/>
                    <a:pt x="639" y="1417"/>
                  </a:cubicBezTo>
                  <a:cubicBezTo>
                    <a:pt x="639" y="1234"/>
                    <a:pt x="487" y="1113"/>
                    <a:pt x="304" y="1113"/>
                  </a:cubicBezTo>
                  <a:cubicBezTo>
                    <a:pt x="92" y="1113"/>
                    <a:pt x="0" y="1265"/>
                    <a:pt x="0" y="1447"/>
                  </a:cubicBezTo>
                  <a:cubicBezTo>
                    <a:pt x="183" y="4244"/>
                    <a:pt x="2979" y="5915"/>
                    <a:pt x="4104" y="6432"/>
                  </a:cubicBezTo>
                  <a:cubicBezTo>
                    <a:pt x="2310" y="8590"/>
                    <a:pt x="4408" y="11447"/>
                    <a:pt x="6110" y="13727"/>
                  </a:cubicBezTo>
                  <a:cubicBezTo>
                    <a:pt x="6262" y="13940"/>
                    <a:pt x="6384" y="14122"/>
                    <a:pt x="6475" y="14274"/>
                  </a:cubicBezTo>
                  <a:cubicBezTo>
                    <a:pt x="7083" y="15095"/>
                    <a:pt x="7387" y="16098"/>
                    <a:pt x="7751" y="17162"/>
                  </a:cubicBezTo>
                  <a:cubicBezTo>
                    <a:pt x="8298" y="19016"/>
                    <a:pt x="8967" y="21143"/>
                    <a:pt x="11551" y="22542"/>
                  </a:cubicBezTo>
                  <a:cubicBezTo>
                    <a:pt x="12966" y="23345"/>
                    <a:pt x="14450" y="23736"/>
                    <a:pt x="15892" y="23736"/>
                  </a:cubicBezTo>
                  <a:cubicBezTo>
                    <a:pt x="17888" y="23736"/>
                    <a:pt x="19803" y="22986"/>
                    <a:pt x="21338" y="21539"/>
                  </a:cubicBezTo>
                  <a:cubicBezTo>
                    <a:pt x="21764" y="21113"/>
                    <a:pt x="22189" y="20657"/>
                    <a:pt x="22524" y="20140"/>
                  </a:cubicBezTo>
                  <a:cubicBezTo>
                    <a:pt x="25624" y="15733"/>
                    <a:pt x="23952" y="12997"/>
                    <a:pt x="21460" y="9897"/>
                  </a:cubicBezTo>
                  <a:cubicBezTo>
                    <a:pt x="19545" y="7465"/>
                    <a:pt x="16293" y="7465"/>
                    <a:pt x="13922" y="7465"/>
                  </a:cubicBezTo>
                  <a:cubicBezTo>
                    <a:pt x="13375" y="7465"/>
                    <a:pt x="12827" y="7465"/>
                    <a:pt x="12371" y="7435"/>
                  </a:cubicBezTo>
                  <a:cubicBezTo>
                    <a:pt x="11672" y="7405"/>
                    <a:pt x="10882" y="6888"/>
                    <a:pt x="10092" y="6371"/>
                  </a:cubicBezTo>
                  <a:cubicBezTo>
                    <a:pt x="9113" y="5738"/>
                    <a:pt x="7989" y="5020"/>
                    <a:pt x="6781" y="5020"/>
                  </a:cubicBezTo>
                  <a:cubicBezTo>
                    <a:pt x="6076" y="5020"/>
                    <a:pt x="5341" y="5265"/>
                    <a:pt x="4590" y="5915"/>
                  </a:cubicBezTo>
                  <a:cubicBezTo>
                    <a:pt x="4286" y="5763"/>
                    <a:pt x="3587" y="5429"/>
                    <a:pt x="2918" y="4912"/>
                  </a:cubicBezTo>
                  <a:cubicBezTo>
                    <a:pt x="3496" y="4122"/>
                    <a:pt x="4955" y="1873"/>
                    <a:pt x="4469" y="748"/>
                  </a:cubicBezTo>
                  <a:cubicBezTo>
                    <a:pt x="4347" y="474"/>
                    <a:pt x="4104" y="140"/>
                    <a:pt x="3405" y="19"/>
                  </a:cubicBezTo>
                  <a:cubicBezTo>
                    <a:pt x="3311" y="7"/>
                    <a:pt x="3221" y="1"/>
                    <a:pt x="3134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4" name="Google Shape;2374;p34"/>
            <p:cNvSpPr/>
            <p:nvPr/>
          </p:nvSpPr>
          <p:spPr>
            <a:xfrm>
              <a:off x="4545175" y="2771100"/>
              <a:ext cx="502325" cy="400500"/>
            </a:xfrm>
            <a:custGeom>
              <a:rect b="b" l="l" r="r" t="t"/>
              <a:pathLst>
                <a:path extrusionOk="0" h="16020" w="20093">
                  <a:moveTo>
                    <a:pt x="2868" y="672"/>
                  </a:moveTo>
                  <a:cubicBezTo>
                    <a:pt x="3378" y="672"/>
                    <a:pt x="3999" y="1022"/>
                    <a:pt x="5077" y="1723"/>
                  </a:cubicBezTo>
                  <a:cubicBezTo>
                    <a:pt x="6080" y="2361"/>
                    <a:pt x="7083" y="3000"/>
                    <a:pt x="8268" y="3091"/>
                  </a:cubicBezTo>
                  <a:cubicBezTo>
                    <a:pt x="8816" y="3121"/>
                    <a:pt x="9363" y="3121"/>
                    <a:pt x="9971" y="3121"/>
                  </a:cubicBezTo>
                  <a:cubicBezTo>
                    <a:pt x="12068" y="3121"/>
                    <a:pt x="14621" y="3121"/>
                    <a:pt x="15959" y="4763"/>
                  </a:cubicBezTo>
                  <a:cubicBezTo>
                    <a:pt x="18360" y="7802"/>
                    <a:pt x="19181" y="9443"/>
                    <a:pt x="16931" y="12605"/>
                  </a:cubicBezTo>
                  <a:cubicBezTo>
                    <a:pt x="16658" y="13000"/>
                    <a:pt x="16323" y="13364"/>
                    <a:pt x="16019" y="13699"/>
                  </a:cubicBezTo>
                  <a:cubicBezTo>
                    <a:pt x="14856" y="14792"/>
                    <a:pt x="13406" y="15353"/>
                    <a:pt x="11883" y="15353"/>
                  </a:cubicBezTo>
                  <a:cubicBezTo>
                    <a:pt x="10781" y="15353"/>
                    <a:pt x="9640" y="15059"/>
                    <a:pt x="8542" y="14459"/>
                  </a:cubicBezTo>
                  <a:cubicBezTo>
                    <a:pt x="6688" y="13425"/>
                    <a:pt x="6232" y="11966"/>
                    <a:pt x="5685" y="10203"/>
                  </a:cubicBezTo>
                  <a:cubicBezTo>
                    <a:pt x="5350" y="9018"/>
                    <a:pt x="4955" y="7832"/>
                    <a:pt x="4165" y="6738"/>
                  </a:cubicBezTo>
                  <a:cubicBezTo>
                    <a:pt x="4043" y="6525"/>
                    <a:pt x="3891" y="6404"/>
                    <a:pt x="3740" y="6191"/>
                  </a:cubicBezTo>
                  <a:cubicBezTo>
                    <a:pt x="1460" y="3121"/>
                    <a:pt x="1004" y="1997"/>
                    <a:pt x="1855" y="1176"/>
                  </a:cubicBezTo>
                  <a:cubicBezTo>
                    <a:pt x="2216" y="840"/>
                    <a:pt x="2515" y="672"/>
                    <a:pt x="2868" y="672"/>
                  </a:cubicBezTo>
                  <a:close/>
                  <a:moveTo>
                    <a:pt x="2848" y="1"/>
                  </a:moveTo>
                  <a:cubicBezTo>
                    <a:pt x="2367" y="1"/>
                    <a:pt x="1907" y="205"/>
                    <a:pt x="1399" y="690"/>
                  </a:cubicBezTo>
                  <a:cubicBezTo>
                    <a:pt x="1" y="2027"/>
                    <a:pt x="1277" y="3972"/>
                    <a:pt x="3223" y="6586"/>
                  </a:cubicBezTo>
                  <a:cubicBezTo>
                    <a:pt x="3375" y="6769"/>
                    <a:pt x="3496" y="6951"/>
                    <a:pt x="3648" y="7103"/>
                  </a:cubicBezTo>
                  <a:cubicBezTo>
                    <a:pt x="4347" y="8106"/>
                    <a:pt x="4743" y="9261"/>
                    <a:pt x="5077" y="10386"/>
                  </a:cubicBezTo>
                  <a:cubicBezTo>
                    <a:pt x="5654" y="12179"/>
                    <a:pt x="6141" y="13851"/>
                    <a:pt x="8238" y="15006"/>
                  </a:cubicBezTo>
                  <a:cubicBezTo>
                    <a:pt x="9445" y="15686"/>
                    <a:pt x="10712" y="16020"/>
                    <a:pt x="11937" y="16020"/>
                  </a:cubicBezTo>
                  <a:cubicBezTo>
                    <a:pt x="13613" y="16020"/>
                    <a:pt x="15211" y="15396"/>
                    <a:pt x="16475" y="14185"/>
                  </a:cubicBezTo>
                  <a:cubicBezTo>
                    <a:pt x="16870" y="13851"/>
                    <a:pt x="17205" y="13425"/>
                    <a:pt x="17509" y="13000"/>
                  </a:cubicBezTo>
                  <a:cubicBezTo>
                    <a:pt x="20092" y="9322"/>
                    <a:pt x="18846" y="7255"/>
                    <a:pt x="16475" y="4337"/>
                  </a:cubicBezTo>
                  <a:cubicBezTo>
                    <a:pt x="15003" y="2511"/>
                    <a:pt x="12361" y="2483"/>
                    <a:pt x="10180" y="2483"/>
                  </a:cubicBezTo>
                  <a:cubicBezTo>
                    <a:pt x="10110" y="2483"/>
                    <a:pt x="10040" y="2483"/>
                    <a:pt x="9971" y="2483"/>
                  </a:cubicBezTo>
                  <a:cubicBezTo>
                    <a:pt x="9363" y="2483"/>
                    <a:pt x="8816" y="2483"/>
                    <a:pt x="8299" y="2452"/>
                  </a:cubicBezTo>
                  <a:cubicBezTo>
                    <a:pt x="7296" y="2361"/>
                    <a:pt x="6323" y="1753"/>
                    <a:pt x="5411" y="1145"/>
                  </a:cubicBezTo>
                  <a:cubicBezTo>
                    <a:pt x="4350" y="469"/>
                    <a:pt x="3575" y="1"/>
                    <a:pt x="2848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5" name="Google Shape;2375;p34"/>
            <p:cNvSpPr/>
            <p:nvPr/>
          </p:nvSpPr>
          <p:spPr>
            <a:xfrm>
              <a:off x="4711600" y="2896050"/>
              <a:ext cx="230275" cy="189200"/>
            </a:xfrm>
            <a:custGeom>
              <a:rect b="b" l="l" r="r" t="t"/>
              <a:pathLst>
                <a:path extrusionOk="0" h="7568" w="9211">
                  <a:moveTo>
                    <a:pt x="3705" y="704"/>
                  </a:moveTo>
                  <a:cubicBezTo>
                    <a:pt x="4869" y="704"/>
                    <a:pt x="6204" y="1142"/>
                    <a:pt x="6961" y="1710"/>
                  </a:cubicBezTo>
                  <a:cubicBezTo>
                    <a:pt x="8238" y="2622"/>
                    <a:pt x="8451" y="4476"/>
                    <a:pt x="7508" y="5752"/>
                  </a:cubicBezTo>
                  <a:cubicBezTo>
                    <a:pt x="7387" y="5874"/>
                    <a:pt x="7326" y="5996"/>
                    <a:pt x="7204" y="6087"/>
                  </a:cubicBezTo>
                  <a:cubicBezTo>
                    <a:pt x="6630" y="6629"/>
                    <a:pt x="5913" y="6904"/>
                    <a:pt x="5188" y="6904"/>
                  </a:cubicBezTo>
                  <a:cubicBezTo>
                    <a:pt x="4572" y="6904"/>
                    <a:pt x="3950" y="6705"/>
                    <a:pt x="3405" y="6300"/>
                  </a:cubicBezTo>
                  <a:cubicBezTo>
                    <a:pt x="2098" y="5297"/>
                    <a:pt x="852" y="2652"/>
                    <a:pt x="1794" y="1406"/>
                  </a:cubicBezTo>
                  <a:cubicBezTo>
                    <a:pt x="1855" y="1315"/>
                    <a:pt x="1915" y="1284"/>
                    <a:pt x="1946" y="1254"/>
                  </a:cubicBezTo>
                  <a:cubicBezTo>
                    <a:pt x="2358" y="864"/>
                    <a:pt x="3000" y="704"/>
                    <a:pt x="3705" y="704"/>
                  </a:cubicBezTo>
                  <a:close/>
                  <a:moveTo>
                    <a:pt x="3689" y="0"/>
                  </a:moveTo>
                  <a:cubicBezTo>
                    <a:pt x="2828" y="0"/>
                    <a:pt x="2026" y="207"/>
                    <a:pt x="1490" y="707"/>
                  </a:cubicBezTo>
                  <a:cubicBezTo>
                    <a:pt x="1429" y="768"/>
                    <a:pt x="1338" y="859"/>
                    <a:pt x="1277" y="980"/>
                  </a:cubicBezTo>
                  <a:cubicBezTo>
                    <a:pt x="1" y="2622"/>
                    <a:pt x="1460" y="5661"/>
                    <a:pt x="2979" y="6816"/>
                  </a:cubicBezTo>
                  <a:cubicBezTo>
                    <a:pt x="3636" y="7316"/>
                    <a:pt x="4414" y="7568"/>
                    <a:pt x="5187" y="7568"/>
                  </a:cubicBezTo>
                  <a:cubicBezTo>
                    <a:pt x="6058" y="7568"/>
                    <a:pt x="6923" y="7248"/>
                    <a:pt x="7599" y="6604"/>
                  </a:cubicBezTo>
                  <a:cubicBezTo>
                    <a:pt x="7751" y="6482"/>
                    <a:pt x="7873" y="6330"/>
                    <a:pt x="7995" y="6178"/>
                  </a:cubicBezTo>
                  <a:cubicBezTo>
                    <a:pt x="9210" y="4628"/>
                    <a:pt x="8906" y="2348"/>
                    <a:pt x="7356" y="1163"/>
                  </a:cubicBezTo>
                  <a:cubicBezTo>
                    <a:pt x="6506" y="497"/>
                    <a:pt x="5026" y="0"/>
                    <a:pt x="3689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76" name="Google Shape;2376;p34"/>
          <p:cNvGrpSpPr/>
          <p:nvPr/>
        </p:nvGrpSpPr>
        <p:grpSpPr>
          <a:xfrm>
            <a:off x="1556488" y="2591300"/>
            <a:ext cx="541075" cy="665100"/>
            <a:chOff x="2621125" y="4556025"/>
            <a:chExt cx="541075" cy="665100"/>
          </a:xfrm>
        </p:grpSpPr>
        <p:sp>
          <p:nvSpPr>
            <p:cNvPr id="2377" name="Google Shape;2377;p34"/>
            <p:cNvSpPr/>
            <p:nvPr/>
          </p:nvSpPr>
          <p:spPr>
            <a:xfrm>
              <a:off x="2621125" y="4556025"/>
              <a:ext cx="541075" cy="665100"/>
            </a:xfrm>
            <a:custGeom>
              <a:rect b="b" l="l" r="r" t="t"/>
              <a:pathLst>
                <a:path extrusionOk="0" h="26604" w="21643">
                  <a:moveTo>
                    <a:pt x="3323" y="635"/>
                  </a:moveTo>
                  <a:cubicBezTo>
                    <a:pt x="3408" y="635"/>
                    <a:pt x="3513" y="671"/>
                    <a:pt x="3618" y="692"/>
                  </a:cubicBezTo>
                  <a:cubicBezTo>
                    <a:pt x="3983" y="813"/>
                    <a:pt x="4104" y="996"/>
                    <a:pt x="4135" y="1117"/>
                  </a:cubicBezTo>
                  <a:cubicBezTo>
                    <a:pt x="4348" y="1664"/>
                    <a:pt x="3831" y="2728"/>
                    <a:pt x="3314" y="3549"/>
                  </a:cubicBezTo>
                  <a:cubicBezTo>
                    <a:pt x="3040" y="2546"/>
                    <a:pt x="2797" y="1300"/>
                    <a:pt x="3040" y="813"/>
                  </a:cubicBezTo>
                  <a:cubicBezTo>
                    <a:pt x="3132" y="692"/>
                    <a:pt x="3162" y="661"/>
                    <a:pt x="3223" y="661"/>
                  </a:cubicBezTo>
                  <a:cubicBezTo>
                    <a:pt x="3251" y="642"/>
                    <a:pt x="3285" y="635"/>
                    <a:pt x="3323" y="635"/>
                  </a:cubicBezTo>
                  <a:close/>
                  <a:moveTo>
                    <a:pt x="6033" y="5849"/>
                  </a:moveTo>
                  <a:cubicBezTo>
                    <a:pt x="6307" y="5849"/>
                    <a:pt x="6509" y="6014"/>
                    <a:pt x="6840" y="6345"/>
                  </a:cubicBezTo>
                  <a:cubicBezTo>
                    <a:pt x="7325" y="6805"/>
                    <a:pt x="7961" y="7351"/>
                    <a:pt x="9216" y="7351"/>
                  </a:cubicBezTo>
                  <a:cubicBezTo>
                    <a:pt x="9454" y="7351"/>
                    <a:pt x="9715" y="7331"/>
                    <a:pt x="10001" y="7288"/>
                  </a:cubicBezTo>
                  <a:cubicBezTo>
                    <a:pt x="10511" y="7216"/>
                    <a:pt x="11051" y="7166"/>
                    <a:pt x="11611" y="7166"/>
                  </a:cubicBezTo>
                  <a:cubicBezTo>
                    <a:pt x="13925" y="7166"/>
                    <a:pt x="16594" y="8024"/>
                    <a:pt x="18968" y="11816"/>
                  </a:cubicBezTo>
                  <a:cubicBezTo>
                    <a:pt x="20457" y="14096"/>
                    <a:pt x="20913" y="16254"/>
                    <a:pt x="20366" y="18291"/>
                  </a:cubicBezTo>
                  <a:cubicBezTo>
                    <a:pt x="19697" y="20753"/>
                    <a:pt x="17478" y="22911"/>
                    <a:pt x="13801" y="24765"/>
                  </a:cubicBezTo>
                  <a:cubicBezTo>
                    <a:pt x="12318" y="25514"/>
                    <a:pt x="10902" y="25886"/>
                    <a:pt x="9582" y="25886"/>
                  </a:cubicBezTo>
                  <a:cubicBezTo>
                    <a:pt x="8222" y="25886"/>
                    <a:pt x="6963" y="25491"/>
                    <a:pt x="5837" y="24704"/>
                  </a:cubicBezTo>
                  <a:cubicBezTo>
                    <a:pt x="3496" y="23063"/>
                    <a:pt x="2129" y="19963"/>
                    <a:pt x="1977" y="17713"/>
                  </a:cubicBezTo>
                  <a:cubicBezTo>
                    <a:pt x="1703" y="13883"/>
                    <a:pt x="3800" y="10905"/>
                    <a:pt x="4803" y="9506"/>
                  </a:cubicBezTo>
                  <a:lnTo>
                    <a:pt x="4864" y="9415"/>
                  </a:lnTo>
                  <a:cubicBezTo>
                    <a:pt x="5411" y="8655"/>
                    <a:pt x="5199" y="7895"/>
                    <a:pt x="5107" y="7348"/>
                  </a:cubicBezTo>
                  <a:cubicBezTo>
                    <a:pt x="4955" y="6649"/>
                    <a:pt x="4895" y="6345"/>
                    <a:pt x="5411" y="6041"/>
                  </a:cubicBezTo>
                  <a:cubicBezTo>
                    <a:pt x="5563" y="5981"/>
                    <a:pt x="5655" y="5889"/>
                    <a:pt x="5776" y="5889"/>
                  </a:cubicBezTo>
                  <a:cubicBezTo>
                    <a:pt x="5871" y="5862"/>
                    <a:pt x="5955" y="5849"/>
                    <a:pt x="6033" y="5849"/>
                  </a:cubicBezTo>
                  <a:close/>
                  <a:moveTo>
                    <a:pt x="3337" y="1"/>
                  </a:moveTo>
                  <a:cubicBezTo>
                    <a:pt x="2919" y="1"/>
                    <a:pt x="2589" y="190"/>
                    <a:pt x="2402" y="540"/>
                  </a:cubicBezTo>
                  <a:cubicBezTo>
                    <a:pt x="1977" y="1330"/>
                    <a:pt x="2402" y="2941"/>
                    <a:pt x="2676" y="3792"/>
                  </a:cubicBezTo>
                  <a:cubicBezTo>
                    <a:pt x="2092" y="3598"/>
                    <a:pt x="1470" y="3422"/>
                    <a:pt x="808" y="3422"/>
                  </a:cubicBezTo>
                  <a:cubicBezTo>
                    <a:pt x="643" y="3422"/>
                    <a:pt x="475" y="3433"/>
                    <a:pt x="305" y="3458"/>
                  </a:cubicBezTo>
                  <a:cubicBezTo>
                    <a:pt x="123" y="3488"/>
                    <a:pt x="1" y="3640"/>
                    <a:pt x="1" y="3853"/>
                  </a:cubicBezTo>
                  <a:cubicBezTo>
                    <a:pt x="31" y="4035"/>
                    <a:pt x="183" y="4157"/>
                    <a:pt x="396" y="4157"/>
                  </a:cubicBezTo>
                  <a:cubicBezTo>
                    <a:pt x="544" y="4136"/>
                    <a:pt x="691" y="4127"/>
                    <a:pt x="838" y="4127"/>
                  </a:cubicBezTo>
                  <a:cubicBezTo>
                    <a:pt x="2451" y="4127"/>
                    <a:pt x="4011" y="5266"/>
                    <a:pt x="4651" y="5768"/>
                  </a:cubicBezTo>
                  <a:cubicBezTo>
                    <a:pt x="4104" y="6315"/>
                    <a:pt x="4226" y="6953"/>
                    <a:pt x="4378" y="7531"/>
                  </a:cubicBezTo>
                  <a:cubicBezTo>
                    <a:pt x="4499" y="8047"/>
                    <a:pt x="4621" y="8595"/>
                    <a:pt x="4256" y="9081"/>
                  </a:cubicBezTo>
                  <a:lnTo>
                    <a:pt x="4196" y="9172"/>
                  </a:lnTo>
                  <a:cubicBezTo>
                    <a:pt x="3223" y="10540"/>
                    <a:pt x="1004" y="13731"/>
                    <a:pt x="1278" y="17774"/>
                  </a:cubicBezTo>
                  <a:cubicBezTo>
                    <a:pt x="1430" y="20114"/>
                    <a:pt x="2797" y="23458"/>
                    <a:pt x="5381" y="25282"/>
                  </a:cubicBezTo>
                  <a:cubicBezTo>
                    <a:pt x="6614" y="26151"/>
                    <a:pt x="8035" y="26603"/>
                    <a:pt x="9537" y="26603"/>
                  </a:cubicBezTo>
                  <a:cubicBezTo>
                    <a:pt x="10294" y="26603"/>
                    <a:pt x="11071" y="26489"/>
                    <a:pt x="11855" y="26254"/>
                  </a:cubicBezTo>
                  <a:cubicBezTo>
                    <a:pt x="12554" y="26072"/>
                    <a:pt x="13284" y="25768"/>
                    <a:pt x="13983" y="25434"/>
                  </a:cubicBezTo>
                  <a:cubicBezTo>
                    <a:pt x="17874" y="23488"/>
                    <a:pt x="20184" y="21118"/>
                    <a:pt x="20913" y="18504"/>
                  </a:cubicBezTo>
                  <a:cubicBezTo>
                    <a:pt x="21643" y="16254"/>
                    <a:pt x="21126" y="13914"/>
                    <a:pt x="19545" y="11452"/>
                  </a:cubicBezTo>
                  <a:cubicBezTo>
                    <a:pt x="16979" y="7384"/>
                    <a:pt x="14046" y="6479"/>
                    <a:pt x="11653" y="6479"/>
                  </a:cubicBezTo>
                  <a:cubicBezTo>
                    <a:pt x="11042" y="6479"/>
                    <a:pt x="10466" y="6538"/>
                    <a:pt x="9940" y="6619"/>
                  </a:cubicBezTo>
                  <a:cubicBezTo>
                    <a:pt x="9712" y="6651"/>
                    <a:pt x="9505" y="6666"/>
                    <a:pt x="9315" y="6666"/>
                  </a:cubicBezTo>
                  <a:cubicBezTo>
                    <a:pt x="8266" y="6666"/>
                    <a:pt x="7759" y="6215"/>
                    <a:pt x="7296" y="5829"/>
                  </a:cubicBezTo>
                  <a:cubicBezTo>
                    <a:pt x="6933" y="5514"/>
                    <a:pt x="6570" y="5180"/>
                    <a:pt x="6037" y="5180"/>
                  </a:cubicBezTo>
                  <a:cubicBezTo>
                    <a:pt x="5901" y="5180"/>
                    <a:pt x="5755" y="5202"/>
                    <a:pt x="5594" y="5251"/>
                  </a:cubicBezTo>
                  <a:cubicBezTo>
                    <a:pt x="5472" y="5281"/>
                    <a:pt x="5381" y="5312"/>
                    <a:pt x="5290" y="5373"/>
                  </a:cubicBezTo>
                  <a:cubicBezTo>
                    <a:pt x="5016" y="5129"/>
                    <a:pt x="4408" y="4643"/>
                    <a:pt x="3648" y="4218"/>
                  </a:cubicBezTo>
                  <a:cubicBezTo>
                    <a:pt x="4104" y="3610"/>
                    <a:pt x="5138" y="1968"/>
                    <a:pt x="4743" y="874"/>
                  </a:cubicBezTo>
                  <a:cubicBezTo>
                    <a:pt x="4651" y="570"/>
                    <a:pt x="4408" y="205"/>
                    <a:pt x="3740" y="53"/>
                  </a:cubicBezTo>
                  <a:cubicBezTo>
                    <a:pt x="3598" y="18"/>
                    <a:pt x="3464" y="1"/>
                    <a:pt x="3337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8" name="Google Shape;2378;p34"/>
            <p:cNvSpPr/>
            <p:nvPr/>
          </p:nvSpPr>
          <p:spPr>
            <a:xfrm>
              <a:off x="2689525" y="4781650"/>
              <a:ext cx="97325" cy="301225"/>
            </a:xfrm>
            <a:custGeom>
              <a:rect b="b" l="l" r="r" t="t"/>
              <a:pathLst>
                <a:path extrusionOk="0" h="12049" w="3893">
                  <a:moveTo>
                    <a:pt x="3490" y="1"/>
                  </a:moveTo>
                  <a:cubicBezTo>
                    <a:pt x="3357" y="1"/>
                    <a:pt x="3222" y="64"/>
                    <a:pt x="3162" y="208"/>
                  </a:cubicBezTo>
                  <a:cubicBezTo>
                    <a:pt x="2463" y="2062"/>
                    <a:pt x="1186" y="3673"/>
                    <a:pt x="608" y="5618"/>
                  </a:cubicBezTo>
                  <a:cubicBezTo>
                    <a:pt x="1" y="7655"/>
                    <a:pt x="304" y="9904"/>
                    <a:pt x="1125" y="11819"/>
                  </a:cubicBezTo>
                  <a:cubicBezTo>
                    <a:pt x="1174" y="11978"/>
                    <a:pt x="1311" y="12048"/>
                    <a:pt x="1448" y="12048"/>
                  </a:cubicBezTo>
                  <a:cubicBezTo>
                    <a:pt x="1651" y="12048"/>
                    <a:pt x="1854" y="11891"/>
                    <a:pt x="1763" y="11637"/>
                  </a:cubicBezTo>
                  <a:cubicBezTo>
                    <a:pt x="912" y="9661"/>
                    <a:pt x="730" y="7564"/>
                    <a:pt x="1338" y="5527"/>
                  </a:cubicBezTo>
                  <a:cubicBezTo>
                    <a:pt x="1855" y="3703"/>
                    <a:pt x="3162" y="2184"/>
                    <a:pt x="3800" y="390"/>
                  </a:cubicBezTo>
                  <a:cubicBezTo>
                    <a:pt x="3892" y="151"/>
                    <a:pt x="3694" y="1"/>
                    <a:pt x="3490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9" name="Google Shape;2379;p34"/>
            <p:cNvSpPr/>
            <p:nvPr/>
          </p:nvSpPr>
          <p:spPr>
            <a:xfrm>
              <a:off x="2743425" y="5103950"/>
              <a:ext cx="134575" cy="76550"/>
            </a:xfrm>
            <a:custGeom>
              <a:rect b="b" l="l" r="r" t="t"/>
              <a:pathLst>
                <a:path extrusionOk="0" h="3062" w="5383">
                  <a:moveTo>
                    <a:pt x="411" y="0"/>
                  </a:moveTo>
                  <a:cubicBezTo>
                    <a:pt x="205" y="0"/>
                    <a:pt x="1" y="174"/>
                    <a:pt x="94" y="416"/>
                  </a:cubicBezTo>
                  <a:cubicBezTo>
                    <a:pt x="398" y="1267"/>
                    <a:pt x="1279" y="1754"/>
                    <a:pt x="2039" y="2149"/>
                  </a:cubicBezTo>
                  <a:cubicBezTo>
                    <a:pt x="2951" y="2605"/>
                    <a:pt x="3924" y="2939"/>
                    <a:pt x="4927" y="3061"/>
                  </a:cubicBezTo>
                  <a:cubicBezTo>
                    <a:pt x="4937" y="3061"/>
                    <a:pt x="4948" y="3062"/>
                    <a:pt x="4958" y="3062"/>
                  </a:cubicBezTo>
                  <a:cubicBezTo>
                    <a:pt x="5382" y="3062"/>
                    <a:pt x="5373" y="2451"/>
                    <a:pt x="4957" y="2362"/>
                  </a:cubicBezTo>
                  <a:cubicBezTo>
                    <a:pt x="4136" y="2301"/>
                    <a:pt x="3316" y="1997"/>
                    <a:pt x="2556" y="1632"/>
                  </a:cubicBezTo>
                  <a:cubicBezTo>
                    <a:pt x="1948" y="1389"/>
                    <a:pt x="1006" y="933"/>
                    <a:pt x="732" y="234"/>
                  </a:cubicBezTo>
                  <a:cubicBezTo>
                    <a:pt x="673" y="69"/>
                    <a:pt x="542" y="0"/>
                    <a:pt x="411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0" name="Google Shape;2380;p34"/>
            <p:cNvSpPr/>
            <p:nvPr/>
          </p:nvSpPr>
          <p:spPr>
            <a:xfrm>
              <a:off x="3057325" y="4965300"/>
              <a:ext cx="24325" cy="21750"/>
            </a:xfrm>
            <a:custGeom>
              <a:rect b="b" l="l" r="r" t="t"/>
              <a:pathLst>
                <a:path extrusionOk="0" h="870" w="973">
                  <a:moveTo>
                    <a:pt x="461" y="0"/>
                  </a:moveTo>
                  <a:cubicBezTo>
                    <a:pt x="439" y="0"/>
                    <a:pt x="417" y="2"/>
                    <a:pt x="395" y="5"/>
                  </a:cubicBezTo>
                  <a:cubicBezTo>
                    <a:pt x="152" y="96"/>
                    <a:pt x="0" y="309"/>
                    <a:pt x="91" y="552"/>
                  </a:cubicBezTo>
                  <a:cubicBezTo>
                    <a:pt x="143" y="733"/>
                    <a:pt x="326" y="869"/>
                    <a:pt x="510" y="869"/>
                  </a:cubicBezTo>
                  <a:cubicBezTo>
                    <a:pt x="543" y="869"/>
                    <a:pt x="576" y="865"/>
                    <a:pt x="608" y="856"/>
                  </a:cubicBezTo>
                  <a:cubicBezTo>
                    <a:pt x="821" y="765"/>
                    <a:pt x="973" y="552"/>
                    <a:pt x="912" y="309"/>
                  </a:cubicBezTo>
                  <a:cubicBezTo>
                    <a:pt x="857" y="118"/>
                    <a:pt x="656" y="0"/>
                    <a:pt x="461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1" name="Google Shape;2381;p34"/>
            <p:cNvSpPr/>
            <p:nvPr/>
          </p:nvSpPr>
          <p:spPr>
            <a:xfrm>
              <a:off x="3092275" y="4944225"/>
              <a:ext cx="25100" cy="21875"/>
            </a:xfrm>
            <a:custGeom>
              <a:rect b="b" l="l" r="r" t="t"/>
              <a:pathLst>
                <a:path extrusionOk="0" h="875" w="1004">
                  <a:moveTo>
                    <a:pt x="525" y="0"/>
                  </a:moveTo>
                  <a:cubicBezTo>
                    <a:pt x="482" y="0"/>
                    <a:pt x="438" y="9"/>
                    <a:pt x="395" y="27"/>
                  </a:cubicBezTo>
                  <a:cubicBezTo>
                    <a:pt x="152" y="88"/>
                    <a:pt x="0" y="331"/>
                    <a:pt x="91" y="544"/>
                  </a:cubicBezTo>
                  <a:cubicBezTo>
                    <a:pt x="140" y="738"/>
                    <a:pt x="305" y="875"/>
                    <a:pt x="479" y="875"/>
                  </a:cubicBezTo>
                  <a:cubicBezTo>
                    <a:pt x="522" y="875"/>
                    <a:pt x="566" y="866"/>
                    <a:pt x="608" y="848"/>
                  </a:cubicBezTo>
                  <a:cubicBezTo>
                    <a:pt x="851" y="787"/>
                    <a:pt x="1003" y="544"/>
                    <a:pt x="912" y="331"/>
                  </a:cubicBezTo>
                  <a:cubicBezTo>
                    <a:pt x="864" y="137"/>
                    <a:pt x="698" y="0"/>
                    <a:pt x="525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2" name="Google Shape;2382;p34"/>
            <p:cNvSpPr/>
            <p:nvPr/>
          </p:nvSpPr>
          <p:spPr>
            <a:xfrm>
              <a:off x="3092275" y="5014050"/>
              <a:ext cx="22825" cy="22825"/>
            </a:xfrm>
            <a:custGeom>
              <a:rect b="b" l="l" r="r" t="t"/>
              <a:pathLst>
                <a:path extrusionOk="0" h="913" w="913">
                  <a:moveTo>
                    <a:pt x="456" y="0"/>
                  </a:moveTo>
                  <a:cubicBezTo>
                    <a:pt x="213" y="0"/>
                    <a:pt x="0" y="183"/>
                    <a:pt x="0" y="456"/>
                  </a:cubicBezTo>
                  <a:cubicBezTo>
                    <a:pt x="0" y="699"/>
                    <a:pt x="213" y="912"/>
                    <a:pt x="456" y="912"/>
                  </a:cubicBezTo>
                  <a:cubicBezTo>
                    <a:pt x="730" y="912"/>
                    <a:pt x="912" y="699"/>
                    <a:pt x="912" y="456"/>
                  </a:cubicBezTo>
                  <a:cubicBezTo>
                    <a:pt x="912" y="183"/>
                    <a:pt x="730" y="0"/>
                    <a:pt x="456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3" name="Google Shape;2383;p34"/>
            <p:cNvSpPr/>
            <p:nvPr/>
          </p:nvSpPr>
          <p:spPr>
            <a:xfrm>
              <a:off x="3064925" y="5012625"/>
              <a:ext cx="25100" cy="21800"/>
            </a:xfrm>
            <a:custGeom>
              <a:rect b="b" l="l" r="r" t="t"/>
              <a:pathLst>
                <a:path extrusionOk="0" h="872" w="1004">
                  <a:moveTo>
                    <a:pt x="525" y="0"/>
                  </a:moveTo>
                  <a:cubicBezTo>
                    <a:pt x="481" y="0"/>
                    <a:pt x="438" y="9"/>
                    <a:pt x="395" y="27"/>
                  </a:cubicBezTo>
                  <a:cubicBezTo>
                    <a:pt x="152" y="88"/>
                    <a:pt x="0" y="331"/>
                    <a:pt x="91" y="543"/>
                  </a:cubicBezTo>
                  <a:cubicBezTo>
                    <a:pt x="141" y="718"/>
                    <a:pt x="313" y="872"/>
                    <a:pt x="490" y="872"/>
                  </a:cubicBezTo>
                  <a:cubicBezTo>
                    <a:pt x="530" y="872"/>
                    <a:pt x="569" y="864"/>
                    <a:pt x="608" y="847"/>
                  </a:cubicBezTo>
                  <a:cubicBezTo>
                    <a:pt x="821" y="787"/>
                    <a:pt x="1003" y="543"/>
                    <a:pt x="912" y="331"/>
                  </a:cubicBezTo>
                  <a:cubicBezTo>
                    <a:pt x="863" y="136"/>
                    <a:pt x="698" y="0"/>
                    <a:pt x="525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4" name="Google Shape;2384;p34"/>
            <p:cNvSpPr/>
            <p:nvPr/>
          </p:nvSpPr>
          <p:spPr>
            <a:xfrm>
              <a:off x="3056550" y="4932800"/>
              <a:ext cx="22825" cy="19825"/>
            </a:xfrm>
            <a:custGeom>
              <a:rect b="b" l="l" r="r" t="t"/>
              <a:pathLst>
                <a:path extrusionOk="0" h="793" w="913">
                  <a:moveTo>
                    <a:pt x="477" y="1"/>
                  </a:moveTo>
                  <a:cubicBezTo>
                    <a:pt x="433" y="1"/>
                    <a:pt x="385" y="9"/>
                    <a:pt x="335" y="28"/>
                  </a:cubicBezTo>
                  <a:cubicBezTo>
                    <a:pt x="153" y="89"/>
                    <a:pt x="1" y="271"/>
                    <a:pt x="61" y="515"/>
                  </a:cubicBezTo>
                  <a:cubicBezTo>
                    <a:pt x="143" y="678"/>
                    <a:pt x="323" y="793"/>
                    <a:pt x="512" y="793"/>
                  </a:cubicBezTo>
                  <a:cubicBezTo>
                    <a:pt x="534" y="793"/>
                    <a:pt x="556" y="791"/>
                    <a:pt x="578" y="788"/>
                  </a:cubicBezTo>
                  <a:cubicBezTo>
                    <a:pt x="761" y="697"/>
                    <a:pt x="913" y="515"/>
                    <a:pt x="821" y="271"/>
                  </a:cubicBezTo>
                  <a:cubicBezTo>
                    <a:pt x="773" y="127"/>
                    <a:pt x="648" y="1"/>
                    <a:pt x="477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5" name="Google Shape;2385;p34"/>
            <p:cNvSpPr/>
            <p:nvPr/>
          </p:nvSpPr>
          <p:spPr>
            <a:xfrm>
              <a:off x="3073275" y="4890175"/>
              <a:ext cx="30425" cy="30425"/>
            </a:xfrm>
            <a:custGeom>
              <a:rect b="b" l="l" r="r" t="t"/>
              <a:pathLst>
                <a:path extrusionOk="0" h="1217" w="1217">
                  <a:moveTo>
                    <a:pt x="608" y="1"/>
                  </a:moveTo>
                  <a:cubicBezTo>
                    <a:pt x="274" y="1"/>
                    <a:pt x="0" y="274"/>
                    <a:pt x="0" y="609"/>
                  </a:cubicBezTo>
                  <a:cubicBezTo>
                    <a:pt x="0" y="943"/>
                    <a:pt x="274" y="1216"/>
                    <a:pt x="608" y="1216"/>
                  </a:cubicBezTo>
                  <a:cubicBezTo>
                    <a:pt x="943" y="1216"/>
                    <a:pt x="1216" y="943"/>
                    <a:pt x="1216" y="609"/>
                  </a:cubicBezTo>
                  <a:cubicBezTo>
                    <a:pt x="1216" y="274"/>
                    <a:pt x="943" y="1"/>
                    <a:pt x="608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6" name="Google Shape;2386;p34"/>
            <p:cNvSpPr/>
            <p:nvPr/>
          </p:nvSpPr>
          <p:spPr>
            <a:xfrm>
              <a:off x="3090750" y="4988825"/>
              <a:ext cx="15975" cy="14800"/>
            </a:xfrm>
            <a:custGeom>
              <a:rect b="b" l="l" r="r" t="t"/>
              <a:pathLst>
                <a:path extrusionOk="0" h="592" w="639">
                  <a:moveTo>
                    <a:pt x="282" y="0"/>
                  </a:moveTo>
                  <a:cubicBezTo>
                    <a:pt x="260" y="0"/>
                    <a:pt x="237" y="2"/>
                    <a:pt x="213" y="6"/>
                  </a:cubicBezTo>
                  <a:cubicBezTo>
                    <a:pt x="122" y="97"/>
                    <a:pt x="0" y="249"/>
                    <a:pt x="31" y="401"/>
                  </a:cubicBezTo>
                  <a:cubicBezTo>
                    <a:pt x="56" y="528"/>
                    <a:pt x="166" y="591"/>
                    <a:pt x="307" y="591"/>
                  </a:cubicBezTo>
                  <a:cubicBezTo>
                    <a:pt x="336" y="591"/>
                    <a:pt x="365" y="589"/>
                    <a:pt x="396" y="584"/>
                  </a:cubicBezTo>
                  <a:cubicBezTo>
                    <a:pt x="548" y="553"/>
                    <a:pt x="639" y="401"/>
                    <a:pt x="608" y="219"/>
                  </a:cubicBezTo>
                  <a:cubicBezTo>
                    <a:pt x="555" y="87"/>
                    <a:pt x="433" y="0"/>
                    <a:pt x="282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7" name="Google Shape;2387;p34"/>
            <p:cNvSpPr/>
            <p:nvPr/>
          </p:nvSpPr>
          <p:spPr>
            <a:xfrm>
              <a:off x="3112025" y="4974875"/>
              <a:ext cx="16750" cy="14600"/>
            </a:xfrm>
            <a:custGeom>
              <a:rect b="b" l="l" r="r" t="t"/>
              <a:pathLst>
                <a:path extrusionOk="0" h="584" w="670">
                  <a:moveTo>
                    <a:pt x="327" y="1"/>
                  </a:moveTo>
                  <a:cubicBezTo>
                    <a:pt x="299" y="1"/>
                    <a:pt x="272" y="6"/>
                    <a:pt x="244" y="17"/>
                  </a:cubicBezTo>
                  <a:cubicBezTo>
                    <a:pt x="92" y="47"/>
                    <a:pt x="1" y="199"/>
                    <a:pt x="61" y="382"/>
                  </a:cubicBezTo>
                  <a:cubicBezTo>
                    <a:pt x="85" y="501"/>
                    <a:pt x="184" y="583"/>
                    <a:pt x="314" y="583"/>
                  </a:cubicBezTo>
                  <a:cubicBezTo>
                    <a:pt x="350" y="583"/>
                    <a:pt x="387" y="577"/>
                    <a:pt x="426" y="564"/>
                  </a:cubicBezTo>
                  <a:cubicBezTo>
                    <a:pt x="578" y="534"/>
                    <a:pt x="669" y="382"/>
                    <a:pt x="639" y="199"/>
                  </a:cubicBezTo>
                  <a:cubicBezTo>
                    <a:pt x="564" y="100"/>
                    <a:pt x="449" y="1"/>
                    <a:pt x="327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88" name="Google Shape;2388;p34"/>
          <p:cNvSpPr/>
          <p:nvPr/>
        </p:nvSpPr>
        <p:spPr>
          <a:xfrm>
            <a:off x="1921225" y="1357675"/>
            <a:ext cx="730275" cy="894800"/>
          </a:xfrm>
          <a:custGeom>
            <a:rect b="b" l="l" r="r" t="t"/>
            <a:pathLst>
              <a:path extrusionOk="0" h="35792" w="29211">
                <a:moveTo>
                  <a:pt x="20398" y="705"/>
                </a:moveTo>
                <a:cubicBezTo>
                  <a:pt x="20408" y="705"/>
                  <a:pt x="20417" y="706"/>
                  <a:pt x="20426" y="708"/>
                </a:cubicBezTo>
                <a:cubicBezTo>
                  <a:pt x="20457" y="708"/>
                  <a:pt x="20517" y="738"/>
                  <a:pt x="20609" y="860"/>
                </a:cubicBezTo>
                <a:cubicBezTo>
                  <a:pt x="20912" y="1285"/>
                  <a:pt x="20821" y="2501"/>
                  <a:pt x="20669" y="3139"/>
                </a:cubicBezTo>
                <a:cubicBezTo>
                  <a:pt x="20639" y="3291"/>
                  <a:pt x="20730" y="3443"/>
                  <a:pt x="20882" y="3504"/>
                </a:cubicBezTo>
                <a:cubicBezTo>
                  <a:pt x="20939" y="3538"/>
                  <a:pt x="20996" y="3556"/>
                  <a:pt x="21050" y="3556"/>
                </a:cubicBezTo>
                <a:cubicBezTo>
                  <a:pt x="21140" y="3556"/>
                  <a:pt x="21220" y="3508"/>
                  <a:pt x="21277" y="3413"/>
                </a:cubicBezTo>
                <a:cubicBezTo>
                  <a:pt x="22179" y="2211"/>
                  <a:pt x="23227" y="1279"/>
                  <a:pt x="23673" y="1279"/>
                </a:cubicBezTo>
                <a:cubicBezTo>
                  <a:pt x="23724" y="1279"/>
                  <a:pt x="23766" y="1291"/>
                  <a:pt x="23800" y="1316"/>
                </a:cubicBezTo>
                <a:cubicBezTo>
                  <a:pt x="24104" y="1498"/>
                  <a:pt x="23466" y="3048"/>
                  <a:pt x="22493" y="4477"/>
                </a:cubicBezTo>
                <a:cubicBezTo>
                  <a:pt x="22432" y="4629"/>
                  <a:pt x="22432" y="4781"/>
                  <a:pt x="22554" y="4872"/>
                </a:cubicBezTo>
                <a:cubicBezTo>
                  <a:pt x="22599" y="4933"/>
                  <a:pt x="22675" y="4963"/>
                  <a:pt x="22751" y="4963"/>
                </a:cubicBezTo>
                <a:cubicBezTo>
                  <a:pt x="22827" y="4963"/>
                  <a:pt x="22903" y="4933"/>
                  <a:pt x="22949" y="4872"/>
                </a:cubicBezTo>
                <a:cubicBezTo>
                  <a:pt x="23932" y="4086"/>
                  <a:pt x="25044" y="3430"/>
                  <a:pt x="25423" y="3430"/>
                </a:cubicBezTo>
                <a:cubicBezTo>
                  <a:pt x="25455" y="3430"/>
                  <a:pt x="25481" y="3434"/>
                  <a:pt x="25502" y="3443"/>
                </a:cubicBezTo>
                <a:cubicBezTo>
                  <a:pt x="25685" y="3717"/>
                  <a:pt x="25198" y="4963"/>
                  <a:pt x="24438" y="6088"/>
                </a:cubicBezTo>
                <a:cubicBezTo>
                  <a:pt x="24378" y="6209"/>
                  <a:pt x="24378" y="6392"/>
                  <a:pt x="24469" y="6513"/>
                </a:cubicBezTo>
                <a:cubicBezTo>
                  <a:pt x="24537" y="6582"/>
                  <a:pt x="24615" y="6621"/>
                  <a:pt x="24697" y="6621"/>
                </a:cubicBezTo>
                <a:cubicBezTo>
                  <a:pt x="24761" y="6621"/>
                  <a:pt x="24828" y="6597"/>
                  <a:pt x="24894" y="6544"/>
                </a:cubicBezTo>
                <a:cubicBezTo>
                  <a:pt x="25670" y="6100"/>
                  <a:pt x="27027" y="5430"/>
                  <a:pt x="27721" y="5430"/>
                </a:cubicBezTo>
                <a:cubicBezTo>
                  <a:pt x="27789" y="5430"/>
                  <a:pt x="27850" y="5436"/>
                  <a:pt x="27903" y="5450"/>
                </a:cubicBezTo>
                <a:cubicBezTo>
                  <a:pt x="27964" y="5480"/>
                  <a:pt x="28025" y="5541"/>
                  <a:pt x="28025" y="5541"/>
                </a:cubicBezTo>
                <a:cubicBezTo>
                  <a:pt x="28390" y="6209"/>
                  <a:pt x="27569" y="8064"/>
                  <a:pt x="26262" y="9523"/>
                </a:cubicBezTo>
                <a:cubicBezTo>
                  <a:pt x="26110" y="9523"/>
                  <a:pt x="25958" y="9492"/>
                  <a:pt x="25776" y="9492"/>
                </a:cubicBezTo>
                <a:cubicBezTo>
                  <a:pt x="26232" y="9036"/>
                  <a:pt x="26536" y="8459"/>
                  <a:pt x="26262" y="7851"/>
                </a:cubicBezTo>
                <a:cubicBezTo>
                  <a:pt x="26141" y="7577"/>
                  <a:pt x="25958" y="7425"/>
                  <a:pt x="25685" y="7364"/>
                </a:cubicBezTo>
                <a:cubicBezTo>
                  <a:pt x="25582" y="7332"/>
                  <a:pt x="25467" y="7318"/>
                  <a:pt x="25344" y="7318"/>
                </a:cubicBezTo>
                <a:cubicBezTo>
                  <a:pt x="24884" y="7318"/>
                  <a:pt x="24310" y="7520"/>
                  <a:pt x="23830" y="7760"/>
                </a:cubicBezTo>
                <a:cubicBezTo>
                  <a:pt x="24013" y="7304"/>
                  <a:pt x="24165" y="6817"/>
                  <a:pt x="24104" y="6392"/>
                </a:cubicBezTo>
                <a:cubicBezTo>
                  <a:pt x="24013" y="6088"/>
                  <a:pt x="23861" y="5845"/>
                  <a:pt x="23618" y="5632"/>
                </a:cubicBezTo>
                <a:cubicBezTo>
                  <a:pt x="23387" y="5488"/>
                  <a:pt x="23141" y="5429"/>
                  <a:pt x="22890" y="5429"/>
                </a:cubicBezTo>
                <a:cubicBezTo>
                  <a:pt x="22346" y="5429"/>
                  <a:pt x="21776" y="5706"/>
                  <a:pt x="21277" y="5997"/>
                </a:cubicBezTo>
                <a:cubicBezTo>
                  <a:pt x="21520" y="5389"/>
                  <a:pt x="21672" y="4690"/>
                  <a:pt x="21490" y="4325"/>
                </a:cubicBezTo>
                <a:cubicBezTo>
                  <a:pt x="21399" y="4112"/>
                  <a:pt x="21216" y="3960"/>
                  <a:pt x="21034" y="3930"/>
                </a:cubicBezTo>
                <a:cubicBezTo>
                  <a:pt x="20970" y="3914"/>
                  <a:pt x="20904" y="3906"/>
                  <a:pt x="20837" y="3906"/>
                </a:cubicBezTo>
                <a:cubicBezTo>
                  <a:pt x="20147" y="3906"/>
                  <a:pt x="19342" y="4718"/>
                  <a:pt x="18815" y="5328"/>
                </a:cubicBezTo>
                <a:cubicBezTo>
                  <a:pt x="18785" y="5146"/>
                  <a:pt x="18754" y="4963"/>
                  <a:pt x="18754" y="4811"/>
                </a:cubicBezTo>
                <a:cubicBezTo>
                  <a:pt x="18785" y="4781"/>
                  <a:pt x="18815" y="4720"/>
                  <a:pt x="18815" y="4659"/>
                </a:cubicBezTo>
                <a:cubicBezTo>
                  <a:pt x="19261" y="2580"/>
                  <a:pt x="19996" y="705"/>
                  <a:pt x="20398" y="705"/>
                </a:cubicBezTo>
                <a:close/>
                <a:moveTo>
                  <a:pt x="17613" y="3654"/>
                </a:moveTo>
                <a:cubicBezTo>
                  <a:pt x="17880" y="3654"/>
                  <a:pt x="17948" y="3948"/>
                  <a:pt x="18207" y="5419"/>
                </a:cubicBezTo>
                <a:cubicBezTo>
                  <a:pt x="18238" y="5632"/>
                  <a:pt x="18298" y="5875"/>
                  <a:pt x="18329" y="6149"/>
                </a:cubicBezTo>
                <a:cubicBezTo>
                  <a:pt x="18359" y="6240"/>
                  <a:pt x="18450" y="6361"/>
                  <a:pt x="18602" y="6392"/>
                </a:cubicBezTo>
                <a:cubicBezTo>
                  <a:pt x="18622" y="6405"/>
                  <a:pt x="18645" y="6411"/>
                  <a:pt x="18670" y="6411"/>
                </a:cubicBezTo>
                <a:cubicBezTo>
                  <a:pt x="18757" y="6411"/>
                  <a:pt x="18866" y="6335"/>
                  <a:pt x="18937" y="6240"/>
                </a:cubicBezTo>
                <a:cubicBezTo>
                  <a:pt x="19537" y="5382"/>
                  <a:pt x="20407" y="4497"/>
                  <a:pt x="20837" y="4497"/>
                </a:cubicBezTo>
                <a:cubicBezTo>
                  <a:pt x="20864" y="4497"/>
                  <a:pt x="20889" y="4500"/>
                  <a:pt x="20912" y="4507"/>
                </a:cubicBezTo>
                <a:cubicBezTo>
                  <a:pt x="21064" y="4690"/>
                  <a:pt x="20700" y="5845"/>
                  <a:pt x="20183" y="6848"/>
                </a:cubicBezTo>
                <a:cubicBezTo>
                  <a:pt x="20122" y="7000"/>
                  <a:pt x="20153" y="7152"/>
                  <a:pt x="20305" y="7273"/>
                </a:cubicBezTo>
                <a:cubicBezTo>
                  <a:pt x="20358" y="7327"/>
                  <a:pt x="20423" y="7351"/>
                  <a:pt x="20489" y="7351"/>
                </a:cubicBezTo>
                <a:cubicBezTo>
                  <a:pt x="20574" y="7351"/>
                  <a:pt x="20662" y="7311"/>
                  <a:pt x="20730" y="7243"/>
                </a:cubicBezTo>
                <a:cubicBezTo>
                  <a:pt x="21111" y="6887"/>
                  <a:pt x="22152" y="6042"/>
                  <a:pt x="22909" y="6042"/>
                </a:cubicBezTo>
                <a:cubicBezTo>
                  <a:pt x="23057" y="6042"/>
                  <a:pt x="23194" y="6074"/>
                  <a:pt x="23314" y="6149"/>
                </a:cubicBezTo>
                <a:cubicBezTo>
                  <a:pt x="23405" y="6209"/>
                  <a:pt x="23496" y="6331"/>
                  <a:pt x="23496" y="6453"/>
                </a:cubicBezTo>
                <a:cubicBezTo>
                  <a:pt x="23618" y="7061"/>
                  <a:pt x="22949" y="8124"/>
                  <a:pt x="22706" y="8459"/>
                </a:cubicBezTo>
                <a:cubicBezTo>
                  <a:pt x="22584" y="8580"/>
                  <a:pt x="22615" y="8763"/>
                  <a:pt x="22736" y="8884"/>
                </a:cubicBezTo>
                <a:cubicBezTo>
                  <a:pt x="22809" y="8939"/>
                  <a:pt x="22904" y="8983"/>
                  <a:pt x="22994" y="8983"/>
                </a:cubicBezTo>
                <a:cubicBezTo>
                  <a:pt x="23055" y="8983"/>
                  <a:pt x="23113" y="8963"/>
                  <a:pt x="23162" y="8915"/>
                </a:cubicBezTo>
                <a:cubicBezTo>
                  <a:pt x="23802" y="8441"/>
                  <a:pt x="24876" y="7866"/>
                  <a:pt x="25449" y="7866"/>
                </a:cubicBezTo>
                <a:cubicBezTo>
                  <a:pt x="25502" y="7866"/>
                  <a:pt x="25550" y="7871"/>
                  <a:pt x="25593" y="7881"/>
                </a:cubicBezTo>
                <a:cubicBezTo>
                  <a:pt x="25654" y="7912"/>
                  <a:pt x="25685" y="7912"/>
                  <a:pt x="25745" y="8003"/>
                </a:cubicBezTo>
                <a:cubicBezTo>
                  <a:pt x="26049" y="8763"/>
                  <a:pt x="24530" y="9523"/>
                  <a:pt x="24469" y="9523"/>
                </a:cubicBezTo>
                <a:cubicBezTo>
                  <a:pt x="24317" y="9583"/>
                  <a:pt x="24256" y="9735"/>
                  <a:pt x="24286" y="9887"/>
                </a:cubicBezTo>
                <a:cubicBezTo>
                  <a:pt x="24314" y="10023"/>
                  <a:pt x="24438" y="10135"/>
                  <a:pt x="24617" y="10135"/>
                </a:cubicBezTo>
                <a:cubicBezTo>
                  <a:pt x="24638" y="10135"/>
                  <a:pt x="24659" y="10134"/>
                  <a:pt x="24682" y="10130"/>
                </a:cubicBezTo>
                <a:cubicBezTo>
                  <a:pt x="25094" y="10072"/>
                  <a:pt x="25506" y="10038"/>
                  <a:pt x="25861" y="10038"/>
                </a:cubicBezTo>
                <a:cubicBezTo>
                  <a:pt x="26056" y="10038"/>
                  <a:pt x="26233" y="10048"/>
                  <a:pt x="26384" y="10070"/>
                </a:cubicBezTo>
                <a:lnTo>
                  <a:pt x="26414" y="10070"/>
                </a:lnTo>
                <a:cubicBezTo>
                  <a:pt x="26657" y="10130"/>
                  <a:pt x="26809" y="10161"/>
                  <a:pt x="26840" y="10222"/>
                </a:cubicBezTo>
                <a:cubicBezTo>
                  <a:pt x="26840" y="10586"/>
                  <a:pt x="25745" y="11377"/>
                  <a:pt x="24682" y="11985"/>
                </a:cubicBezTo>
                <a:cubicBezTo>
                  <a:pt x="24590" y="11863"/>
                  <a:pt x="24438" y="11741"/>
                  <a:pt x="24286" y="11681"/>
                </a:cubicBezTo>
                <a:cubicBezTo>
                  <a:pt x="24077" y="11588"/>
                  <a:pt x="23851" y="11548"/>
                  <a:pt x="23606" y="11548"/>
                </a:cubicBezTo>
                <a:cubicBezTo>
                  <a:pt x="23531" y="11548"/>
                  <a:pt x="23453" y="11552"/>
                  <a:pt x="23375" y="11559"/>
                </a:cubicBezTo>
                <a:cubicBezTo>
                  <a:pt x="23922" y="11103"/>
                  <a:pt x="24286" y="10617"/>
                  <a:pt x="24256" y="10130"/>
                </a:cubicBezTo>
                <a:cubicBezTo>
                  <a:pt x="24226" y="9918"/>
                  <a:pt x="24104" y="9735"/>
                  <a:pt x="23922" y="9675"/>
                </a:cubicBezTo>
                <a:cubicBezTo>
                  <a:pt x="23811" y="9623"/>
                  <a:pt x="23679" y="9600"/>
                  <a:pt x="23530" y="9600"/>
                </a:cubicBezTo>
                <a:cubicBezTo>
                  <a:pt x="22981" y="9600"/>
                  <a:pt x="22207" y="9911"/>
                  <a:pt x="21490" y="10222"/>
                </a:cubicBezTo>
                <a:cubicBezTo>
                  <a:pt x="22098" y="9219"/>
                  <a:pt x="22736" y="7881"/>
                  <a:pt x="22037" y="7304"/>
                </a:cubicBezTo>
                <a:cubicBezTo>
                  <a:pt x="22007" y="7273"/>
                  <a:pt x="21946" y="7243"/>
                  <a:pt x="21885" y="7182"/>
                </a:cubicBezTo>
                <a:cubicBezTo>
                  <a:pt x="21796" y="7143"/>
                  <a:pt x="21703" y="7125"/>
                  <a:pt x="21608" y="7125"/>
                </a:cubicBezTo>
                <a:cubicBezTo>
                  <a:pt x="20893" y="7125"/>
                  <a:pt x="20033" y="8158"/>
                  <a:pt x="19362" y="9097"/>
                </a:cubicBezTo>
                <a:cubicBezTo>
                  <a:pt x="19423" y="7851"/>
                  <a:pt x="19302" y="6696"/>
                  <a:pt x="18785" y="6483"/>
                </a:cubicBezTo>
                <a:cubicBezTo>
                  <a:pt x="18754" y="6422"/>
                  <a:pt x="18663" y="6422"/>
                  <a:pt x="18633" y="6422"/>
                </a:cubicBezTo>
                <a:cubicBezTo>
                  <a:pt x="18615" y="6420"/>
                  <a:pt x="18597" y="6419"/>
                  <a:pt x="18579" y="6419"/>
                </a:cubicBezTo>
                <a:cubicBezTo>
                  <a:pt x="18108" y="6419"/>
                  <a:pt x="17613" y="7178"/>
                  <a:pt x="17174" y="8641"/>
                </a:cubicBezTo>
                <a:cubicBezTo>
                  <a:pt x="17113" y="8216"/>
                  <a:pt x="16991" y="7851"/>
                  <a:pt x="16870" y="7456"/>
                </a:cubicBezTo>
                <a:cubicBezTo>
                  <a:pt x="16809" y="5723"/>
                  <a:pt x="17083" y="3747"/>
                  <a:pt x="17569" y="3656"/>
                </a:cubicBezTo>
                <a:cubicBezTo>
                  <a:pt x="17584" y="3655"/>
                  <a:pt x="17599" y="3654"/>
                  <a:pt x="17613" y="3654"/>
                </a:cubicBezTo>
                <a:close/>
                <a:moveTo>
                  <a:pt x="14560" y="12106"/>
                </a:moveTo>
                <a:cubicBezTo>
                  <a:pt x="14651" y="12988"/>
                  <a:pt x="14803" y="13839"/>
                  <a:pt x="14955" y="14538"/>
                </a:cubicBezTo>
                <a:cubicBezTo>
                  <a:pt x="14864" y="14568"/>
                  <a:pt x="14742" y="14659"/>
                  <a:pt x="14590" y="14720"/>
                </a:cubicBezTo>
                <a:cubicBezTo>
                  <a:pt x="14347" y="13504"/>
                  <a:pt x="14256" y="12593"/>
                  <a:pt x="14225" y="12137"/>
                </a:cubicBezTo>
                <a:cubicBezTo>
                  <a:pt x="14347" y="12137"/>
                  <a:pt x="14438" y="12106"/>
                  <a:pt x="14560" y="12106"/>
                </a:cubicBezTo>
                <a:close/>
                <a:moveTo>
                  <a:pt x="15897" y="7061"/>
                </a:moveTo>
                <a:cubicBezTo>
                  <a:pt x="16049" y="7121"/>
                  <a:pt x="16171" y="7304"/>
                  <a:pt x="16262" y="7608"/>
                </a:cubicBezTo>
                <a:lnTo>
                  <a:pt x="16262" y="7638"/>
                </a:lnTo>
                <a:cubicBezTo>
                  <a:pt x="16536" y="8337"/>
                  <a:pt x="16687" y="9523"/>
                  <a:pt x="16718" y="10586"/>
                </a:cubicBezTo>
                <a:cubicBezTo>
                  <a:pt x="16718" y="10738"/>
                  <a:pt x="16870" y="10890"/>
                  <a:pt x="17022" y="10890"/>
                </a:cubicBezTo>
                <a:cubicBezTo>
                  <a:pt x="17174" y="10890"/>
                  <a:pt x="17326" y="10769"/>
                  <a:pt x="17387" y="10617"/>
                </a:cubicBezTo>
                <a:cubicBezTo>
                  <a:pt x="17721" y="8975"/>
                  <a:pt x="18207" y="7456"/>
                  <a:pt x="18511" y="7121"/>
                </a:cubicBezTo>
                <a:cubicBezTo>
                  <a:pt x="18694" y="7486"/>
                  <a:pt x="18694" y="8915"/>
                  <a:pt x="18542" y="10343"/>
                </a:cubicBezTo>
                <a:cubicBezTo>
                  <a:pt x="18542" y="10495"/>
                  <a:pt x="18633" y="10647"/>
                  <a:pt x="18785" y="10678"/>
                </a:cubicBezTo>
                <a:cubicBezTo>
                  <a:pt x="18824" y="10693"/>
                  <a:pt x="18863" y="10701"/>
                  <a:pt x="18901" y="10701"/>
                </a:cubicBezTo>
                <a:cubicBezTo>
                  <a:pt x="19009" y="10701"/>
                  <a:pt x="19104" y="10638"/>
                  <a:pt x="19150" y="10526"/>
                </a:cubicBezTo>
                <a:cubicBezTo>
                  <a:pt x="20124" y="8949"/>
                  <a:pt x="21208" y="7777"/>
                  <a:pt x="21531" y="7777"/>
                </a:cubicBezTo>
                <a:cubicBezTo>
                  <a:pt x="21551" y="7777"/>
                  <a:pt x="21567" y="7781"/>
                  <a:pt x="21581" y="7790"/>
                </a:cubicBezTo>
                <a:cubicBezTo>
                  <a:pt x="21946" y="8064"/>
                  <a:pt x="21125" y="9675"/>
                  <a:pt x="20183" y="10921"/>
                </a:cubicBezTo>
                <a:cubicBezTo>
                  <a:pt x="20122" y="11042"/>
                  <a:pt x="20122" y="11225"/>
                  <a:pt x="20183" y="11346"/>
                </a:cubicBezTo>
                <a:cubicBezTo>
                  <a:pt x="20262" y="11406"/>
                  <a:pt x="20354" y="11452"/>
                  <a:pt x="20451" y="11452"/>
                </a:cubicBezTo>
                <a:cubicBezTo>
                  <a:pt x="20503" y="11452"/>
                  <a:pt x="20556" y="11439"/>
                  <a:pt x="20609" y="11407"/>
                </a:cubicBezTo>
                <a:cubicBezTo>
                  <a:pt x="21788" y="10774"/>
                  <a:pt x="23049" y="10278"/>
                  <a:pt x="23464" y="10278"/>
                </a:cubicBezTo>
                <a:cubicBezTo>
                  <a:pt x="23488" y="10278"/>
                  <a:pt x="23509" y="10279"/>
                  <a:pt x="23527" y="10282"/>
                </a:cubicBezTo>
                <a:cubicBezTo>
                  <a:pt x="23496" y="10678"/>
                  <a:pt x="22432" y="11529"/>
                  <a:pt x="21399" y="12045"/>
                </a:cubicBezTo>
                <a:cubicBezTo>
                  <a:pt x="21247" y="12137"/>
                  <a:pt x="21186" y="12319"/>
                  <a:pt x="21247" y="12471"/>
                </a:cubicBezTo>
                <a:cubicBezTo>
                  <a:pt x="21313" y="12581"/>
                  <a:pt x="21427" y="12659"/>
                  <a:pt x="21543" y="12659"/>
                </a:cubicBezTo>
                <a:cubicBezTo>
                  <a:pt x="21586" y="12659"/>
                  <a:pt x="21631" y="12648"/>
                  <a:pt x="21672" y="12623"/>
                </a:cubicBezTo>
                <a:cubicBezTo>
                  <a:pt x="22124" y="12420"/>
                  <a:pt x="22894" y="12200"/>
                  <a:pt x="23448" y="12200"/>
                </a:cubicBezTo>
                <a:cubicBezTo>
                  <a:pt x="23639" y="12200"/>
                  <a:pt x="23804" y="12226"/>
                  <a:pt x="23922" y="12289"/>
                </a:cubicBezTo>
                <a:cubicBezTo>
                  <a:pt x="24013" y="12319"/>
                  <a:pt x="24074" y="12410"/>
                  <a:pt x="24074" y="12501"/>
                </a:cubicBezTo>
                <a:cubicBezTo>
                  <a:pt x="24074" y="12501"/>
                  <a:pt x="24013" y="12775"/>
                  <a:pt x="23101" y="13261"/>
                </a:cubicBezTo>
                <a:cubicBezTo>
                  <a:pt x="21180" y="14398"/>
                  <a:pt x="17548" y="15438"/>
                  <a:pt x="16302" y="15438"/>
                </a:cubicBezTo>
                <a:cubicBezTo>
                  <a:pt x="16149" y="15438"/>
                  <a:pt x="16031" y="15422"/>
                  <a:pt x="15958" y="15389"/>
                </a:cubicBezTo>
                <a:cubicBezTo>
                  <a:pt x="15867" y="15328"/>
                  <a:pt x="15715" y="14994"/>
                  <a:pt x="15593" y="14477"/>
                </a:cubicBezTo>
                <a:lnTo>
                  <a:pt x="15593" y="14447"/>
                </a:lnTo>
                <a:cubicBezTo>
                  <a:pt x="15198" y="12957"/>
                  <a:pt x="14955" y="10161"/>
                  <a:pt x="15198" y="8307"/>
                </a:cubicBezTo>
                <a:cubicBezTo>
                  <a:pt x="15411" y="7456"/>
                  <a:pt x="15624" y="7121"/>
                  <a:pt x="15776" y="7061"/>
                </a:cubicBezTo>
                <a:close/>
                <a:moveTo>
                  <a:pt x="13587" y="12258"/>
                </a:moveTo>
                <a:cubicBezTo>
                  <a:pt x="13618" y="12744"/>
                  <a:pt x="13739" y="13748"/>
                  <a:pt x="13982" y="14994"/>
                </a:cubicBezTo>
                <a:cubicBezTo>
                  <a:pt x="13374" y="15207"/>
                  <a:pt x="12523" y="15450"/>
                  <a:pt x="11307" y="15602"/>
                </a:cubicBezTo>
                <a:cubicBezTo>
                  <a:pt x="11216" y="14295"/>
                  <a:pt x="11307" y="13352"/>
                  <a:pt x="11338" y="13018"/>
                </a:cubicBezTo>
                <a:cubicBezTo>
                  <a:pt x="12098" y="12623"/>
                  <a:pt x="12858" y="12410"/>
                  <a:pt x="13587" y="12258"/>
                </a:cubicBezTo>
                <a:close/>
                <a:moveTo>
                  <a:pt x="10639" y="13322"/>
                </a:moveTo>
                <a:cubicBezTo>
                  <a:pt x="10608" y="13808"/>
                  <a:pt x="10608" y="14659"/>
                  <a:pt x="10639" y="15662"/>
                </a:cubicBezTo>
                <a:cubicBezTo>
                  <a:pt x="9909" y="15731"/>
                  <a:pt x="9043" y="15765"/>
                  <a:pt x="8066" y="15765"/>
                </a:cubicBezTo>
                <a:cubicBezTo>
                  <a:pt x="7740" y="15765"/>
                  <a:pt x="7402" y="15761"/>
                  <a:pt x="7052" y="15754"/>
                </a:cubicBezTo>
                <a:cubicBezTo>
                  <a:pt x="8268" y="14720"/>
                  <a:pt x="9484" y="13930"/>
                  <a:pt x="10639" y="13322"/>
                </a:cubicBezTo>
                <a:close/>
                <a:moveTo>
                  <a:pt x="15137" y="15207"/>
                </a:moveTo>
                <a:cubicBezTo>
                  <a:pt x="15289" y="15632"/>
                  <a:pt x="15441" y="15936"/>
                  <a:pt x="15654" y="16058"/>
                </a:cubicBezTo>
                <a:cubicBezTo>
                  <a:pt x="15715" y="16058"/>
                  <a:pt x="15745" y="16088"/>
                  <a:pt x="15745" y="16088"/>
                </a:cubicBezTo>
                <a:cubicBezTo>
                  <a:pt x="15884" y="16154"/>
                  <a:pt x="16087" y="16184"/>
                  <a:pt x="16340" y="16184"/>
                </a:cubicBezTo>
                <a:cubicBezTo>
                  <a:pt x="17245" y="16184"/>
                  <a:pt x="18790" y="15797"/>
                  <a:pt x="20335" y="15298"/>
                </a:cubicBezTo>
                <a:cubicBezTo>
                  <a:pt x="20517" y="15632"/>
                  <a:pt x="20639" y="16027"/>
                  <a:pt x="20761" y="16422"/>
                </a:cubicBezTo>
                <a:cubicBezTo>
                  <a:pt x="20274" y="16818"/>
                  <a:pt x="18694" y="17912"/>
                  <a:pt x="16049" y="19006"/>
                </a:cubicBezTo>
                <a:cubicBezTo>
                  <a:pt x="15441" y="17729"/>
                  <a:pt x="15046" y="16483"/>
                  <a:pt x="14742" y="15419"/>
                </a:cubicBezTo>
                <a:cubicBezTo>
                  <a:pt x="14894" y="15328"/>
                  <a:pt x="15016" y="15237"/>
                  <a:pt x="15137" y="15207"/>
                </a:cubicBezTo>
                <a:close/>
                <a:moveTo>
                  <a:pt x="14195" y="15632"/>
                </a:moveTo>
                <a:cubicBezTo>
                  <a:pt x="14438" y="16696"/>
                  <a:pt x="14864" y="17942"/>
                  <a:pt x="15472" y="19249"/>
                </a:cubicBezTo>
                <a:cubicBezTo>
                  <a:pt x="14499" y="19614"/>
                  <a:pt x="13344" y="20009"/>
                  <a:pt x="12067" y="20313"/>
                </a:cubicBezTo>
                <a:cubicBezTo>
                  <a:pt x="11672" y="18793"/>
                  <a:pt x="11459" y="17425"/>
                  <a:pt x="11368" y="16270"/>
                </a:cubicBezTo>
                <a:cubicBezTo>
                  <a:pt x="12614" y="16088"/>
                  <a:pt x="13526" y="15875"/>
                  <a:pt x="14195" y="15632"/>
                </a:cubicBezTo>
                <a:close/>
                <a:moveTo>
                  <a:pt x="10669" y="16331"/>
                </a:moveTo>
                <a:cubicBezTo>
                  <a:pt x="10760" y="17486"/>
                  <a:pt x="11003" y="18915"/>
                  <a:pt x="11368" y="20465"/>
                </a:cubicBezTo>
                <a:cubicBezTo>
                  <a:pt x="10304" y="20678"/>
                  <a:pt x="9180" y="20921"/>
                  <a:pt x="7903" y="21073"/>
                </a:cubicBezTo>
                <a:cubicBezTo>
                  <a:pt x="7447" y="19036"/>
                  <a:pt x="7234" y="17395"/>
                  <a:pt x="7113" y="16392"/>
                </a:cubicBezTo>
                <a:lnTo>
                  <a:pt x="7113" y="16392"/>
                </a:lnTo>
                <a:cubicBezTo>
                  <a:pt x="7487" y="16400"/>
                  <a:pt x="7847" y="16404"/>
                  <a:pt x="8191" y="16404"/>
                </a:cubicBezTo>
                <a:cubicBezTo>
                  <a:pt x="9131" y="16404"/>
                  <a:pt x="9957" y="16376"/>
                  <a:pt x="10669" y="16331"/>
                </a:cubicBezTo>
                <a:close/>
                <a:moveTo>
                  <a:pt x="6444" y="16362"/>
                </a:moveTo>
                <a:cubicBezTo>
                  <a:pt x="6535" y="17304"/>
                  <a:pt x="6778" y="19036"/>
                  <a:pt x="7234" y="21103"/>
                </a:cubicBezTo>
                <a:cubicBezTo>
                  <a:pt x="6140" y="21225"/>
                  <a:pt x="4985" y="21286"/>
                  <a:pt x="3769" y="21286"/>
                </a:cubicBezTo>
                <a:cubicBezTo>
                  <a:pt x="3769" y="19918"/>
                  <a:pt x="3860" y="18945"/>
                  <a:pt x="3891" y="18641"/>
                </a:cubicBezTo>
                <a:cubicBezTo>
                  <a:pt x="4651" y="17851"/>
                  <a:pt x="5441" y="17091"/>
                  <a:pt x="6292" y="16362"/>
                </a:cubicBezTo>
                <a:close/>
                <a:moveTo>
                  <a:pt x="3131" y="19584"/>
                </a:moveTo>
                <a:lnTo>
                  <a:pt x="3131" y="19584"/>
                </a:lnTo>
                <a:cubicBezTo>
                  <a:pt x="3101" y="20039"/>
                  <a:pt x="3101" y="20647"/>
                  <a:pt x="3101" y="21377"/>
                </a:cubicBezTo>
                <a:lnTo>
                  <a:pt x="2098" y="21377"/>
                </a:lnTo>
                <a:cubicBezTo>
                  <a:pt x="2402" y="20678"/>
                  <a:pt x="2736" y="20070"/>
                  <a:pt x="3131" y="19584"/>
                </a:cubicBezTo>
                <a:close/>
                <a:moveTo>
                  <a:pt x="20912" y="17152"/>
                </a:moveTo>
                <a:cubicBezTo>
                  <a:pt x="21186" y="18337"/>
                  <a:pt x="21186" y="19705"/>
                  <a:pt x="20973" y="21225"/>
                </a:cubicBezTo>
                <a:cubicBezTo>
                  <a:pt x="20730" y="21438"/>
                  <a:pt x="19879" y="22106"/>
                  <a:pt x="18450" y="22866"/>
                </a:cubicBezTo>
                <a:cubicBezTo>
                  <a:pt x="17569" y="21802"/>
                  <a:pt x="16870" y="20678"/>
                  <a:pt x="16353" y="19614"/>
                </a:cubicBezTo>
                <a:cubicBezTo>
                  <a:pt x="18694" y="18672"/>
                  <a:pt x="20213" y="17638"/>
                  <a:pt x="20912" y="17152"/>
                </a:cubicBezTo>
                <a:close/>
                <a:moveTo>
                  <a:pt x="20821" y="22167"/>
                </a:moveTo>
                <a:cubicBezTo>
                  <a:pt x="20669" y="22957"/>
                  <a:pt x="20457" y="23808"/>
                  <a:pt x="20183" y="24690"/>
                </a:cubicBezTo>
                <a:cubicBezTo>
                  <a:pt x="19727" y="24264"/>
                  <a:pt x="19302" y="23839"/>
                  <a:pt x="18906" y="23383"/>
                </a:cubicBezTo>
                <a:cubicBezTo>
                  <a:pt x="19727" y="22927"/>
                  <a:pt x="20365" y="22501"/>
                  <a:pt x="20821" y="22167"/>
                </a:cubicBezTo>
                <a:close/>
                <a:moveTo>
                  <a:pt x="15776" y="19887"/>
                </a:moveTo>
                <a:cubicBezTo>
                  <a:pt x="16323" y="20951"/>
                  <a:pt x="16991" y="22046"/>
                  <a:pt x="17873" y="23170"/>
                </a:cubicBezTo>
                <a:cubicBezTo>
                  <a:pt x="16809" y="23687"/>
                  <a:pt x="15411" y="24295"/>
                  <a:pt x="13769" y="24842"/>
                </a:cubicBezTo>
                <a:cubicBezTo>
                  <a:pt x="13070" y="23505"/>
                  <a:pt x="12584" y="22198"/>
                  <a:pt x="12250" y="20982"/>
                </a:cubicBezTo>
                <a:cubicBezTo>
                  <a:pt x="13587" y="20647"/>
                  <a:pt x="14742" y="20283"/>
                  <a:pt x="15776" y="19887"/>
                </a:cubicBezTo>
                <a:close/>
                <a:moveTo>
                  <a:pt x="11551" y="21103"/>
                </a:moveTo>
                <a:cubicBezTo>
                  <a:pt x="11946" y="22350"/>
                  <a:pt x="12432" y="23657"/>
                  <a:pt x="13070" y="25024"/>
                </a:cubicBezTo>
                <a:cubicBezTo>
                  <a:pt x="11946" y="25359"/>
                  <a:pt x="10730" y="25663"/>
                  <a:pt x="9332" y="25936"/>
                </a:cubicBezTo>
                <a:cubicBezTo>
                  <a:pt x="8815" y="24447"/>
                  <a:pt x="8420" y="23049"/>
                  <a:pt x="8055" y="21711"/>
                </a:cubicBezTo>
                <a:cubicBezTo>
                  <a:pt x="9332" y="21559"/>
                  <a:pt x="10487" y="21316"/>
                  <a:pt x="11551" y="21103"/>
                </a:cubicBezTo>
                <a:close/>
                <a:moveTo>
                  <a:pt x="7386" y="21802"/>
                </a:moveTo>
                <a:cubicBezTo>
                  <a:pt x="7690" y="23109"/>
                  <a:pt x="8116" y="24568"/>
                  <a:pt x="8663" y="25997"/>
                </a:cubicBezTo>
                <a:cubicBezTo>
                  <a:pt x="7295" y="26240"/>
                  <a:pt x="5775" y="26423"/>
                  <a:pt x="4164" y="26544"/>
                </a:cubicBezTo>
                <a:cubicBezTo>
                  <a:pt x="3891" y="24903"/>
                  <a:pt x="3769" y="23322"/>
                  <a:pt x="3769" y="22015"/>
                </a:cubicBezTo>
                <a:cubicBezTo>
                  <a:pt x="5076" y="22015"/>
                  <a:pt x="6231" y="21954"/>
                  <a:pt x="7386" y="21802"/>
                </a:cubicBezTo>
                <a:close/>
                <a:moveTo>
                  <a:pt x="1794" y="21985"/>
                </a:moveTo>
                <a:cubicBezTo>
                  <a:pt x="2250" y="21985"/>
                  <a:pt x="2675" y="22015"/>
                  <a:pt x="3101" y="22015"/>
                </a:cubicBezTo>
                <a:cubicBezTo>
                  <a:pt x="3131" y="23353"/>
                  <a:pt x="3192" y="24933"/>
                  <a:pt x="3465" y="26574"/>
                </a:cubicBezTo>
                <a:cubicBezTo>
                  <a:pt x="2584" y="26605"/>
                  <a:pt x="1642" y="26635"/>
                  <a:pt x="699" y="26635"/>
                </a:cubicBezTo>
                <a:cubicBezTo>
                  <a:pt x="730" y="24812"/>
                  <a:pt x="1277" y="23170"/>
                  <a:pt x="1794" y="21985"/>
                </a:cubicBezTo>
                <a:close/>
                <a:moveTo>
                  <a:pt x="18298" y="23657"/>
                </a:moveTo>
                <a:cubicBezTo>
                  <a:pt x="18785" y="24204"/>
                  <a:pt x="19362" y="24781"/>
                  <a:pt x="19940" y="25328"/>
                </a:cubicBezTo>
                <a:cubicBezTo>
                  <a:pt x="19757" y="25936"/>
                  <a:pt x="19545" y="26453"/>
                  <a:pt x="19271" y="27030"/>
                </a:cubicBezTo>
                <a:cubicBezTo>
                  <a:pt x="18967" y="27213"/>
                  <a:pt x="17873" y="27851"/>
                  <a:pt x="16201" y="28611"/>
                </a:cubicBezTo>
                <a:cubicBezTo>
                  <a:pt x="15320" y="27547"/>
                  <a:pt x="14590" y="26483"/>
                  <a:pt x="14043" y="25389"/>
                </a:cubicBezTo>
                <a:cubicBezTo>
                  <a:pt x="15776" y="24812"/>
                  <a:pt x="17174" y="24204"/>
                  <a:pt x="18298" y="23657"/>
                </a:cubicBezTo>
                <a:close/>
                <a:moveTo>
                  <a:pt x="18785" y="28064"/>
                </a:moveTo>
                <a:cubicBezTo>
                  <a:pt x="18450" y="28854"/>
                  <a:pt x="18055" y="29584"/>
                  <a:pt x="17630" y="30222"/>
                </a:cubicBezTo>
                <a:cubicBezTo>
                  <a:pt x="17295" y="29888"/>
                  <a:pt x="16961" y="29523"/>
                  <a:pt x="16657" y="29158"/>
                </a:cubicBezTo>
                <a:cubicBezTo>
                  <a:pt x="17539" y="28733"/>
                  <a:pt x="18298" y="28368"/>
                  <a:pt x="18785" y="28064"/>
                </a:cubicBezTo>
                <a:close/>
                <a:moveTo>
                  <a:pt x="13435" y="25632"/>
                </a:moveTo>
                <a:cubicBezTo>
                  <a:pt x="14043" y="26726"/>
                  <a:pt x="14742" y="27821"/>
                  <a:pt x="15624" y="28915"/>
                </a:cubicBezTo>
                <a:cubicBezTo>
                  <a:pt x="14438" y="29462"/>
                  <a:pt x="13040" y="30009"/>
                  <a:pt x="11520" y="30465"/>
                </a:cubicBezTo>
                <a:cubicBezTo>
                  <a:pt x="10730" y="29189"/>
                  <a:pt x="10122" y="27881"/>
                  <a:pt x="9575" y="26544"/>
                </a:cubicBezTo>
                <a:cubicBezTo>
                  <a:pt x="11003" y="26271"/>
                  <a:pt x="12280" y="25967"/>
                  <a:pt x="13435" y="25632"/>
                </a:cubicBezTo>
                <a:close/>
                <a:moveTo>
                  <a:pt x="8906" y="26635"/>
                </a:moveTo>
                <a:cubicBezTo>
                  <a:pt x="9423" y="27973"/>
                  <a:pt x="10031" y="29340"/>
                  <a:pt x="10791" y="30617"/>
                </a:cubicBezTo>
                <a:cubicBezTo>
                  <a:pt x="9180" y="31073"/>
                  <a:pt x="7386" y="31407"/>
                  <a:pt x="5532" y="31529"/>
                </a:cubicBezTo>
                <a:cubicBezTo>
                  <a:pt x="4924" y="30161"/>
                  <a:pt x="4499" y="28641"/>
                  <a:pt x="4225" y="27182"/>
                </a:cubicBezTo>
                <a:cubicBezTo>
                  <a:pt x="5927" y="27122"/>
                  <a:pt x="7508" y="26909"/>
                  <a:pt x="8906" y="26635"/>
                </a:cubicBezTo>
                <a:close/>
                <a:moveTo>
                  <a:pt x="3587" y="27213"/>
                </a:moveTo>
                <a:cubicBezTo>
                  <a:pt x="3860" y="28672"/>
                  <a:pt x="4256" y="30161"/>
                  <a:pt x="4833" y="31559"/>
                </a:cubicBezTo>
                <a:cubicBezTo>
                  <a:pt x="4593" y="31568"/>
                  <a:pt x="4347" y="31572"/>
                  <a:pt x="4098" y="31572"/>
                </a:cubicBezTo>
                <a:cubicBezTo>
                  <a:pt x="3496" y="31572"/>
                  <a:pt x="2873" y="31550"/>
                  <a:pt x="2250" y="31529"/>
                </a:cubicBezTo>
                <a:cubicBezTo>
                  <a:pt x="1307" y="30374"/>
                  <a:pt x="760" y="28976"/>
                  <a:pt x="699" y="27304"/>
                </a:cubicBezTo>
                <a:cubicBezTo>
                  <a:pt x="1672" y="27304"/>
                  <a:pt x="2675" y="27274"/>
                  <a:pt x="3587" y="27213"/>
                </a:cubicBezTo>
                <a:close/>
                <a:moveTo>
                  <a:pt x="16049" y="29462"/>
                </a:moveTo>
                <a:cubicBezTo>
                  <a:pt x="16414" y="29918"/>
                  <a:pt x="16839" y="30374"/>
                  <a:pt x="17295" y="30799"/>
                </a:cubicBezTo>
                <a:cubicBezTo>
                  <a:pt x="16353" y="32198"/>
                  <a:pt x="15350" y="33231"/>
                  <a:pt x="14256" y="33961"/>
                </a:cubicBezTo>
                <a:cubicBezTo>
                  <a:pt x="13344" y="33079"/>
                  <a:pt x="12554" y="32076"/>
                  <a:pt x="11855" y="31012"/>
                </a:cubicBezTo>
                <a:cubicBezTo>
                  <a:pt x="13466" y="30526"/>
                  <a:pt x="14864" y="30009"/>
                  <a:pt x="16049" y="29462"/>
                </a:cubicBezTo>
                <a:close/>
                <a:moveTo>
                  <a:pt x="5107" y="32228"/>
                </a:moveTo>
                <a:cubicBezTo>
                  <a:pt x="5441" y="32927"/>
                  <a:pt x="5836" y="33565"/>
                  <a:pt x="6231" y="34173"/>
                </a:cubicBezTo>
                <a:cubicBezTo>
                  <a:pt x="5745" y="33991"/>
                  <a:pt x="5228" y="33717"/>
                  <a:pt x="4681" y="33444"/>
                </a:cubicBezTo>
                <a:cubicBezTo>
                  <a:pt x="4043" y="33110"/>
                  <a:pt x="3435" y="32684"/>
                  <a:pt x="2949" y="32228"/>
                </a:cubicBezTo>
                <a:lnTo>
                  <a:pt x="2949" y="32228"/>
                </a:lnTo>
                <a:cubicBezTo>
                  <a:pt x="3298" y="32258"/>
                  <a:pt x="3663" y="32274"/>
                  <a:pt x="4028" y="32274"/>
                </a:cubicBezTo>
                <a:cubicBezTo>
                  <a:pt x="4392" y="32274"/>
                  <a:pt x="4757" y="32258"/>
                  <a:pt x="5107" y="32228"/>
                </a:cubicBezTo>
                <a:close/>
                <a:moveTo>
                  <a:pt x="11155" y="31164"/>
                </a:moveTo>
                <a:cubicBezTo>
                  <a:pt x="11855" y="32289"/>
                  <a:pt x="12706" y="33353"/>
                  <a:pt x="13618" y="34265"/>
                </a:cubicBezTo>
                <a:cubicBezTo>
                  <a:pt x="12620" y="34815"/>
                  <a:pt x="11535" y="35093"/>
                  <a:pt x="10346" y="35093"/>
                </a:cubicBezTo>
                <a:cubicBezTo>
                  <a:pt x="9434" y="35093"/>
                  <a:pt x="8460" y="34929"/>
                  <a:pt x="7417" y="34599"/>
                </a:cubicBezTo>
                <a:cubicBezTo>
                  <a:pt x="6778" y="33869"/>
                  <a:pt x="6292" y="33049"/>
                  <a:pt x="5836" y="32167"/>
                </a:cubicBezTo>
                <a:cubicBezTo>
                  <a:pt x="7690" y="32015"/>
                  <a:pt x="9514" y="31620"/>
                  <a:pt x="11155" y="31164"/>
                </a:cubicBezTo>
                <a:close/>
                <a:moveTo>
                  <a:pt x="20414" y="1"/>
                </a:moveTo>
                <a:cubicBezTo>
                  <a:pt x="19464" y="1"/>
                  <a:pt x="18771" y="2007"/>
                  <a:pt x="18390" y="3474"/>
                </a:cubicBezTo>
                <a:cubicBezTo>
                  <a:pt x="18236" y="3166"/>
                  <a:pt x="17995" y="2966"/>
                  <a:pt x="17650" y="2966"/>
                </a:cubicBezTo>
                <a:cubicBezTo>
                  <a:pt x="17586" y="2966"/>
                  <a:pt x="17519" y="2973"/>
                  <a:pt x="17447" y="2988"/>
                </a:cubicBezTo>
                <a:cubicBezTo>
                  <a:pt x="16444" y="3139"/>
                  <a:pt x="16232" y="5115"/>
                  <a:pt x="16201" y="6483"/>
                </a:cubicBezTo>
                <a:cubicBezTo>
                  <a:pt x="16140" y="6483"/>
                  <a:pt x="16140" y="6453"/>
                  <a:pt x="16110" y="6453"/>
                </a:cubicBezTo>
                <a:cubicBezTo>
                  <a:pt x="15992" y="6394"/>
                  <a:pt x="15874" y="6360"/>
                  <a:pt x="15748" y="6360"/>
                </a:cubicBezTo>
                <a:cubicBezTo>
                  <a:pt x="15679" y="6360"/>
                  <a:pt x="15608" y="6370"/>
                  <a:pt x="15532" y="6392"/>
                </a:cubicBezTo>
                <a:cubicBezTo>
                  <a:pt x="15046" y="6544"/>
                  <a:pt x="14742" y="7152"/>
                  <a:pt x="14560" y="8276"/>
                </a:cubicBezTo>
                <a:cubicBezTo>
                  <a:pt x="14438" y="9067"/>
                  <a:pt x="14408" y="10252"/>
                  <a:pt x="14469" y="11407"/>
                </a:cubicBezTo>
                <a:cubicBezTo>
                  <a:pt x="14256" y="11407"/>
                  <a:pt x="14013" y="11468"/>
                  <a:pt x="13800" y="11498"/>
                </a:cubicBezTo>
                <a:cubicBezTo>
                  <a:pt x="12858" y="11650"/>
                  <a:pt x="11855" y="11954"/>
                  <a:pt x="10821" y="12441"/>
                </a:cubicBezTo>
                <a:cubicBezTo>
                  <a:pt x="9423" y="13079"/>
                  <a:pt x="7934" y="14052"/>
                  <a:pt x="6414" y="15298"/>
                </a:cubicBezTo>
                <a:cubicBezTo>
                  <a:pt x="6231" y="15450"/>
                  <a:pt x="6049" y="15602"/>
                  <a:pt x="5897" y="15754"/>
                </a:cubicBezTo>
                <a:cubicBezTo>
                  <a:pt x="4985" y="16514"/>
                  <a:pt x="4104" y="17395"/>
                  <a:pt x="3283" y="18307"/>
                </a:cubicBezTo>
                <a:cubicBezTo>
                  <a:pt x="2553" y="19067"/>
                  <a:pt x="1824" y="20222"/>
                  <a:pt x="1246" y="21498"/>
                </a:cubicBezTo>
                <a:lnTo>
                  <a:pt x="1246" y="21529"/>
                </a:lnTo>
                <a:cubicBezTo>
                  <a:pt x="699" y="22805"/>
                  <a:pt x="0" y="24781"/>
                  <a:pt x="0" y="27000"/>
                </a:cubicBezTo>
                <a:cubicBezTo>
                  <a:pt x="31" y="28976"/>
                  <a:pt x="639" y="30678"/>
                  <a:pt x="1824" y="32046"/>
                </a:cubicBezTo>
                <a:lnTo>
                  <a:pt x="1854" y="32076"/>
                </a:lnTo>
                <a:cubicBezTo>
                  <a:pt x="2523" y="32836"/>
                  <a:pt x="3344" y="33505"/>
                  <a:pt x="4347" y="34021"/>
                </a:cubicBezTo>
                <a:lnTo>
                  <a:pt x="5259" y="34477"/>
                </a:lnTo>
                <a:cubicBezTo>
                  <a:pt x="5897" y="34781"/>
                  <a:pt x="6535" y="35055"/>
                  <a:pt x="7113" y="35237"/>
                </a:cubicBezTo>
                <a:cubicBezTo>
                  <a:pt x="8229" y="35609"/>
                  <a:pt x="9296" y="35792"/>
                  <a:pt x="10309" y="35792"/>
                </a:cubicBezTo>
                <a:cubicBezTo>
                  <a:pt x="11698" y="35792"/>
                  <a:pt x="12987" y="35449"/>
                  <a:pt x="14165" y="34781"/>
                </a:cubicBezTo>
                <a:cubicBezTo>
                  <a:pt x="14197" y="34789"/>
                  <a:pt x="14232" y="34793"/>
                  <a:pt x="14267" y="34793"/>
                </a:cubicBezTo>
                <a:cubicBezTo>
                  <a:pt x="14363" y="34793"/>
                  <a:pt x="14463" y="34765"/>
                  <a:pt x="14529" y="34720"/>
                </a:cubicBezTo>
                <a:cubicBezTo>
                  <a:pt x="14560" y="34660"/>
                  <a:pt x="14590" y="34599"/>
                  <a:pt x="14590" y="34569"/>
                </a:cubicBezTo>
                <a:cubicBezTo>
                  <a:pt x="16475" y="33292"/>
                  <a:pt x="18055" y="31255"/>
                  <a:pt x="19453" y="28277"/>
                </a:cubicBezTo>
                <a:cubicBezTo>
                  <a:pt x="19575" y="28033"/>
                  <a:pt x="19727" y="27730"/>
                  <a:pt x="19849" y="27456"/>
                </a:cubicBezTo>
                <a:cubicBezTo>
                  <a:pt x="19879" y="27426"/>
                  <a:pt x="19879" y="27365"/>
                  <a:pt x="19909" y="27334"/>
                </a:cubicBezTo>
                <a:cubicBezTo>
                  <a:pt x="20791" y="25328"/>
                  <a:pt x="21368" y="23322"/>
                  <a:pt x="21642" y="21498"/>
                </a:cubicBezTo>
                <a:lnTo>
                  <a:pt x="21642" y="21407"/>
                </a:lnTo>
                <a:cubicBezTo>
                  <a:pt x="21885" y="19584"/>
                  <a:pt x="21824" y="17942"/>
                  <a:pt x="21490" y="16514"/>
                </a:cubicBezTo>
                <a:lnTo>
                  <a:pt x="21490" y="16483"/>
                </a:lnTo>
                <a:cubicBezTo>
                  <a:pt x="21368" y="15966"/>
                  <a:pt x="21186" y="15510"/>
                  <a:pt x="20973" y="15115"/>
                </a:cubicBezTo>
                <a:cubicBezTo>
                  <a:pt x="22311" y="14599"/>
                  <a:pt x="23527" y="14052"/>
                  <a:pt x="24165" y="13535"/>
                </a:cubicBezTo>
                <a:cubicBezTo>
                  <a:pt x="24560" y="13292"/>
                  <a:pt x="24742" y="13018"/>
                  <a:pt x="24834" y="12744"/>
                </a:cubicBezTo>
                <a:cubicBezTo>
                  <a:pt x="25624" y="12319"/>
                  <a:pt x="27448" y="11225"/>
                  <a:pt x="27478" y="10343"/>
                </a:cubicBezTo>
                <a:cubicBezTo>
                  <a:pt x="27478" y="10161"/>
                  <a:pt x="27417" y="9978"/>
                  <a:pt x="27235" y="9827"/>
                </a:cubicBezTo>
                <a:cubicBezTo>
                  <a:pt x="27174" y="9735"/>
                  <a:pt x="27113" y="9705"/>
                  <a:pt x="27022" y="9675"/>
                </a:cubicBezTo>
                <a:cubicBezTo>
                  <a:pt x="28116" y="8337"/>
                  <a:pt x="29211" y="6301"/>
                  <a:pt x="28603" y="5176"/>
                </a:cubicBezTo>
                <a:cubicBezTo>
                  <a:pt x="28511" y="4994"/>
                  <a:pt x="28299" y="4842"/>
                  <a:pt x="28086" y="4781"/>
                </a:cubicBezTo>
                <a:cubicBezTo>
                  <a:pt x="27974" y="4742"/>
                  <a:pt x="27846" y="4724"/>
                  <a:pt x="27707" y="4724"/>
                </a:cubicBezTo>
                <a:cubicBezTo>
                  <a:pt x="27095" y="4724"/>
                  <a:pt x="26268" y="5067"/>
                  <a:pt x="25624" y="5389"/>
                </a:cubicBezTo>
                <a:cubicBezTo>
                  <a:pt x="26019" y="4538"/>
                  <a:pt x="26445" y="3504"/>
                  <a:pt x="26019" y="2988"/>
                </a:cubicBezTo>
                <a:cubicBezTo>
                  <a:pt x="25958" y="2866"/>
                  <a:pt x="25806" y="2744"/>
                  <a:pt x="25533" y="2714"/>
                </a:cubicBezTo>
                <a:cubicBezTo>
                  <a:pt x="25512" y="2713"/>
                  <a:pt x="25490" y="2712"/>
                  <a:pt x="25468" y="2712"/>
                </a:cubicBezTo>
                <a:cubicBezTo>
                  <a:pt x="25018" y="2712"/>
                  <a:pt x="24412" y="3004"/>
                  <a:pt x="23861" y="3352"/>
                </a:cubicBezTo>
                <a:cubicBezTo>
                  <a:pt x="24408" y="2349"/>
                  <a:pt x="24773" y="1164"/>
                  <a:pt x="24134" y="708"/>
                </a:cubicBezTo>
                <a:cubicBezTo>
                  <a:pt x="23987" y="602"/>
                  <a:pt x="23825" y="555"/>
                  <a:pt x="23654" y="555"/>
                </a:cubicBezTo>
                <a:cubicBezTo>
                  <a:pt x="22942" y="555"/>
                  <a:pt x="22072" y="1365"/>
                  <a:pt x="21460" y="2076"/>
                </a:cubicBezTo>
                <a:cubicBezTo>
                  <a:pt x="21520" y="1498"/>
                  <a:pt x="21429" y="860"/>
                  <a:pt x="21156" y="434"/>
                </a:cubicBezTo>
                <a:cubicBezTo>
                  <a:pt x="21034" y="222"/>
                  <a:pt x="20791" y="70"/>
                  <a:pt x="20517" y="9"/>
                </a:cubicBezTo>
                <a:cubicBezTo>
                  <a:pt x="20483" y="4"/>
                  <a:pt x="20448" y="1"/>
                  <a:pt x="20414" y="1"/>
                </a:cubicBezTo>
                <a:close/>
              </a:path>
            </a:pathLst>
          </a:cu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9" name="Google Shape;2389;p34"/>
          <p:cNvSpPr/>
          <p:nvPr/>
        </p:nvSpPr>
        <p:spPr>
          <a:xfrm>
            <a:off x="6044338" y="2750913"/>
            <a:ext cx="730275" cy="894800"/>
          </a:xfrm>
          <a:custGeom>
            <a:rect b="b" l="l" r="r" t="t"/>
            <a:pathLst>
              <a:path extrusionOk="0" h="35792" w="29211">
                <a:moveTo>
                  <a:pt x="20398" y="705"/>
                </a:moveTo>
                <a:cubicBezTo>
                  <a:pt x="20408" y="705"/>
                  <a:pt x="20417" y="706"/>
                  <a:pt x="20426" y="708"/>
                </a:cubicBezTo>
                <a:cubicBezTo>
                  <a:pt x="20457" y="708"/>
                  <a:pt x="20517" y="738"/>
                  <a:pt x="20609" y="860"/>
                </a:cubicBezTo>
                <a:cubicBezTo>
                  <a:pt x="20912" y="1285"/>
                  <a:pt x="20821" y="2501"/>
                  <a:pt x="20669" y="3139"/>
                </a:cubicBezTo>
                <a:cubicBezTo>
                  <a:pt x="20639" y="3291"/>
                  <a:pt x="20730" y="3443"/>
                  <a:pt x="20882" y="3504"/>
                </a:cubicBezTo>
                <a:cubicBezTo>
                  <a:pt x="20939" y="3538"/>
                  <a:pt x="20996" y="3556"/>
                  <a:pt x="21050" y="3556"/>
                </a:cubicBezTo>
                <a:cubicBezTo>
                  <a:pt x="21140" y="3556"/>
                  <a:pt x="21220" y="3508"/>
                  <a:pt x="21277" y="3413"/>
                </a:cubicBezTo>
                <a:cubicBezTo>
                  <a:pt x="22179" y="2211"/>
                  <a:pt x="23227" y="1279"/>
                  <a:pt x="23673" y="1279"/>
                </a:cubicBezTo>
                <a:cubicBezTo>
                  <a:pt x="23724" y="1279"/>
                  <a:pt x="23766" y="1291"/>
                  <a:pt x="23800" y="1316"/>
                </a:cubicBezTo>
                <a:cubicBezTo>
                  <a:pt x="24104" y="1498"/>
                  <a:pt x="23466" y="3048"/>
                  <a:pt x="22493" y="4477"/>
                </a:cubicBezTo>
                <a:cubicBezTo>
                  <a:pt x="22432" y="4629"/>
                  <a:pt x="22432" y="4781"/>
                  <a:pt x="22554" y="4872"/>
                </a:cubicBezTo>
                <a:cubicBezTo>
                  <a:pt x="22599" y="4933"/>
                  <a:pt x="22675" y="4963"/>
                  <a:pt x="22751" y="4963"/>
                </a:cubicBezTo>
                <a:cubicBezTo>
                  <a:pt x="22827" y="4963"/>
                  <a:pt x="22903" y="4933"/>
                  <a:pt x="22949" y="4872"/>
                </a:cubicBezTo>
                <a:cubicBezTo>
                  <a:pt x="23932" y="4086"/>
                  <a:pt x="25044" y="3430"/>
                  <a:pt x="25423" y="3430"/>
                </a:cubicBezTo>
                <a:cubicBezTo>
                  <a:pt x="25455" y="3430"/>
                  <a:pt x="25481" y="3434"/>
                  <a:pt x="25502" y="3443"/>
                </a:cubicBezTo>
                <a:cubicBezTo>
                  <a:pt x="25685" y="3717"/>
                  <a:pt x="25198" y="4963"/>
                  <a:pt x="24438" y="6088"/>
                </a:cubicBezTo>
                <a:cubicBezTo>
                  <a:pt x="24378" y="6209"/>
                  <a:pt x="24378" y="6392"/>
                  <a:pt x="24469" y="6513"/>
                </a:cubicBezTo>
                <a:cubicBezTo>
                  <a:pt x="24537" y="6582"/>
                  <a:pt x="24615" y="6621"/>
                  <a:pt x="24697" y="6621"/>
                </a:cubicBezTo>
                <a:cubicBezTo>
                  <a:pt x="24761" y="6621"/>
                  <a:pt x="24828" y="6597"/>
                  <a:pt x="24894" y="6544"/>
                </a:cubicBezTo>
                <a:cubicBezTo>
                  <a:pt x="25670" y="6100"/>
                  <a:pt x="27027" y="5430"/>
                  <a:pt x="27721" y="5430"/>
                </a:cubicBezTo>
                <a:cubicBezTo>
                  <a:pt x="27789" y="5430"/>
                  <a:pt x="27850" y="5436"/>
                  <a:pt x="27903" y="5450"/>
                </a:cubicBezTo>
                <a:cubicBezTo>
                  <a:pt x="27964" y="5480"/>
                  <a:pt x="28025" y="5541"/>
                  <a:pt x="28025" y="5541"/>
                </a:cubicBezTo>
                <a:cubicBezTo>
                  <a:pt x="28390" y="6209"/>
                  <a:pt x="27569" y="8064"/>
                  <a:pt x="26262" y="9523"/>
                </a:cubicBezTo>
                <a:cubicBezTo>
                  <a:pt x="26110" y="9523"/>
                  <a:pt x="25958" y="9492"/>
                  <a:pt x="25776" y="9492"/>
                </a:cubicBezTo>
                <a:cubicBezTo>
                  <a:pt x="26232" y="9036"/>
                  <a:pt x="26536" y="8459"/>
                  <a:pt x="26262" y="7851"/>
                </a:cubicBezTo>
                <a:cubicBezTo>
                  <a:pt x="26141" y="7577"/>
                  <a:pt x="25958" y="7425"/>
                  <a:pt x="25685" y="7364"/>
                </a:cubicBezTo>
                <a:cubicBezTo>
                  <a:pt x="25582" y="7332"/>
                  <a:pt x="25467" y="7318"/>
                  <a:pt x="25344" y="7318"/>
                </a:cubicBezTo>
                <a:cubicBezTo>
                  <a:pt x="24884" y="7318"/>
                  <a:pt x="24310" y="7520"/>
                  <a:pt x="23830" y="7760"/>
                </a:cubicBezTo>
                <a:cubicBezTo>
                  <a:pt x="24013" y="7304"/>
                  <a:pt x="24165" y="6817"/>
                  <a:pt x="24104" y="6392"/>
                </a:cubicBezTo>
                <a:cubicBezTo>
                  <a:pt x="24013" y="6088"/>
                  <a:pt x="23861" y="5845"/>
                  <a:pt x="23618" y="5632"/>
                </a:cubicBezTo>
                <a:cubicBezTo>
                  <a:pt x="23387" y="5488"/>
                  <a:pt x="23141" y="5429"/>
                  <a:pt x="22890" y="5429"/>
                </a:cubicBezTo>
                <a:cubicBezTo>
                  <a:pt x="22346" y="5429"/>
                  <a:pt x="21776" y="5706"/>
                  <a:pt x="21277" y="5997"/>
                </a:cubicBezTo>
                <a:cubicBezTo>
                  <a:pt x="21520" y="5389"/>
                  <a:pt x="21672" y="4690"/>
                  <a:pt x="21490" y="4325"/>
                </a:cubicBezTo>
                <a:cubicBezTo>
                  <a:pt x="21399" y="4112"/>
                  <a:pt x="21216" y="3960"/>
                  <a:pt x="21034" y="3930"/>
                </a:cubicBezTo>
                <a:cubicBezTo>
                  <a:pt x="20970" y="3914"/>
                  <a:pt x="20904" y="3906"/>
                  <a:pt x="20837" y="3906"/>
                </a:cubicBezTo>
                <a:cubicBezTo>
                  <a:pt x="20147" y="3906"/>
                  <a:pt x="19342" y="4718"/>
                  <a:pt x="18815" y="5328"/>
                </a:cubicBezTo>
                <a:cubicBezTo>
                  <a:pt x="18785" y="5146"/>
                  <a:pt x="18754" y="4963"/>
                  <a:pt x="18754" y="4811"/>
                </a:cubicBezTo>
                <a:cubicBezTo>
                  <a:pt x="18785" y="4781"/>
                  <a:pt x="18815" y="4720"/>
                  <a:pt x="18815" y="4659"/>
                </a:cubicBezTo>
                <a:cubicBezTo>
                  <a:pt x="19261" y="2580"/>
                  <a:pt x="19996" y="705"/>
                  <a:pt x="20398" y="705"/>
                </a:cubicBezTo>
                <a:close/>
                <a:moveTo>
                  <a:pt x="17613" y="3654"/>
                </a:moveTo>
                <a:cubicBezTo>
                  <a:pt x="17880" y="3654"/>
                  <a:pt x="17948" y="3948"/>
                  <a:pt x="18207" y="5419"/>
                </a:cubicBezTo>
                <a:cubicBezTo>
                  <a:pt x="18238" y="5632"/>
                  <a:pt x="18298" y="5875"/>
                  <a:pt x="18329" y="6149"/>
                </a:cubicBezTo>
                <a:cubicBezTo>
                  <a:pt x="18359" y="6240"/>
                  <a:pt x="18450" y="6361"/>
                  <a:pt x="18602" y="6392"/>
                </a:cubicBezTo>
                <a:cubicBezTo>
                  <a:pt x="18622" y="6405"/>
                  <a:pt x="18645" y="6411"/>
                  <a:pt x="18670" y="6411"/>
                </a:cubicBezTo>
                <a:cubicBezTo>
                  <a:pt x="18757" y="6411"/>
                  <a:pt x="18866" y="6335"/>
                  <a:pt x="18937" y="6240"/>
                </a:cubicBezTo>
                <a:cubicBezTo>
                  <a:pt x="19537" y="5382"/>
                  <a:pt x="20407" y="4497"/>
                  <a:pt x="20837" y="4497"/>
                </a:cubicBezTo>
                <a:cubicBezTo>
                  <a:pt x="20864" y="4497"/>
                  <a:pt x="20889" y="4500"/>
                  <a:pt x="20912" y="4507"/>
                </a:cubicBezTo>
                <a:cubicBezTo>
                  <a:pt x="21064" y="4690"/>
                  <a:pt x="20700" y="5845"/>
                  <a:pt x="20183" y="6848"/>
                </a:cubicBezTo>
                <a:cubicBezTo>
                  <a:pt x="20122" y="7000"/>
                  <a:pt x="20153" y="7152"/>
                  <a:pt x="20305" y="7273"/>
                </a:cubicBezTo>
                <a:cubicBezTo>
                  <a:pt x="20358" y="7327"/>
                  <a:pt x="20423" y="7351"/>
                  <a:pt x="20489" y="7351"/>
                </a:cubicBezTo>
                <a:cubicBezTo>
                  <a:pt x="20574" y="7351"/>
                  <a:pt x="20662" y="7311"/>
                  <a:pt x="20730" y="7243"/>
                </a:cubicBezTo>
                <a:cubicBezTo>
                  <a:pt x="21111" y="6887"/>
                  <a:pt x="22152" y="6042"/>
                  <a:pt x="22909" y="6042"/>
                </a:cubicBezTo>
                <a:cubicBezTo>
                  <a:pt x="23057" y="6042"/>
                  <a:pt x="23194" y="6074"/>
                  <a:pt x="23314" y="6149"/>
                </a:cubicBezTo>
                <a:cubicBezTo>
                  <a:pt x="23405" y="6209"/>
                  <a:pt x="23496" y="6331"/>
                  <a:pt x="23496" y="6453"/>
                </a:cubicBezTo>
                <a:cubicBezTo>
                  <a:pt x="23618" y="7061"/>
                  <a:pt x="22949" y="8124"/>
                  <a:pt x="22706" y="8459"/>
                </a:cubicBezTo>
                <a:cubicBezTo>
                  <a:pt x="22584" y="8580"/>
                  <a:pt x="22615" y="8763"/>
                  <a:pt x="22736" y="8884"/>
                </a:cubicBezTo>
                <a:cubicBezTo>
                  <a:pt x="22809" y="8939"/>
                  <a:pt x="22904" y="8983"/>
                  <a:pt x="22994" y="8983"/>
                </a:cubicBezTo>
                <a:cubicBezTo>
                  <a:pt x="23055" y="8983"/>
                  <a:pt x="23113" y="8963"/>
                  <a:pt x="23162" y="8915"/>
                </a:cubicBezTo>
                <a:cubicBezTo>
                  <a:pt x="23802" y="8441"/>
                  <a:pt x="24876" y="7866"/>
                  <a:pt x="25449" y="7866"/>
                </a:cubicBezTo>
                <a:cubicBezTo>
                  <a:pt x="25502" y="7866"/>
                  <a:pt x="25550" y="7871"/>
                  <a:pt x="25593" y="7881"/>
                </a:cubicBezTo>
                <a:cubicBezTo>
                  <a:pt x="25654" y="7912"/>
                  <a:pt x="25685" y="7912"/>
                  <a:pt x="25745" y="8003"/>
                </a:cubicBezTo>
                <a:cubicBezTo>
                  <a:pt x="26049" y="8763"/>
                  <a:pt x="24530" y="9523"/>
                  <a:pt x="24469" y="9523"/>
                </a:cubicBezTo>
                <a:cubicBezTo>
                  <a:pt x="24317" y="9583"/>
                  <a:pt x="24256" y="9735"/>
                  <a:pt x="24286" y="9887"/>
                </a:cubicBezTo>
                <a:cubicBezTo>
                  <a:pt x="24314" y="10023"/>
                  <a:pt x="24438" y="10135"/>
                  <a:pt x="24617" y="10135"/>
                </a:cubicBezTo>
                <a:cubicBezTo>
                  <a:pt x="24638" y="10135"/>
                  <a:pt x="24659" y="10134"/>
                  <a:pt x="24682" y="10130"/>
                </a:cubicBezTo>
                <a:cubicBezTo>
                  <a:pt x="25094" y="10072"/>
                  <a:pt x="25506" y="10038"/>
                  <a:pt x="25861" y="10038"/>
                </a:cubicBezTo>
                <a:cubicBezTo>
                  <a:pt x="26056" y="10038"/>
                  <a:pt x="26233" y="10048"/>
                  <a:pt x="26384" y="10070"/>
                </a:cubicBezTo>
                <a:lnTo>
                  <a:pt x="26414" y="10070"/>
                </a:lnTo>
                <a:cubicBezTo>
                  <a:pt x="26657" y="10130"/>
                  <a:pt x="26809" y="10161"/>
                  <a:pt x="26840" y="10222"/>
                </a:cubicBezTo>
                <a:cubicBezTo>
                  <a:pt x="26840" y="10586"/>
                  <a:pt x="25745" y="11377"/>
                  <a:pt x="24682" y="11985"/>
                </a:cubicBezTo>
                <a:cubicBezTo>
                  <a:pt x="24590" y="11863"/>
                  <a:pt x="24438" y="11741"/>
                  <a:pt x="24286" y="11681"/>
                </a:cubicBezTo>
                <a:cubicBezTo>
                  <a:pt x="24077" y="11588"/>
                  <a:pt x="23851" y="11548"/>
                  <a:pt x="23606" y="11548"/>
                </a:cubicBezTo>
                <a:cubicBezTo>
                  <a:pt x="23531" y="11548"/>
                  <a:pt x="23453" y="11552"/>
                  <a:pt x="23375" y="11559"/>
                </a:cubicBezTo>
                <a:cubicBezTo>
                  <a:pt x="23922" y="11103"/>
                  <a:pt x="24286" y="10617"/>
                  <a:pt x="24256" y="10130"/>
                </a:cubicBezTo>
                <a:cubicBezTo>
                  <a:pt x="24226" y="9918"/>
                  <a:pt x="24104" y="9735"/>
                  <a:pt x="23922" y="9675"/>
                </a:cubicBezTo>
                <a:cubicBezTo>
                  <a:pt x="23811" y="9623"/>
                  <a:pt x="23679" y="9600"/>
                  <a:pt x="23530" y="9600"/>
                </a:cubicBezTo>
                <a:cubicBezTo>
                  <a:pt x="22981" y="9600"/>
                  <a:pt x="22207" y="9911"/>
                  <a:pt x="21490" y="10222"/>
                </a:cubicBezTo>
                <a:cubicBezTo>
                  <a:pt x="22098" y="9219"/>
                  <a:pt x="22736" y="7881"/>
                  <a:pt x="22037" y="7304"/>
                </a:cubicBezTo>
                <a:cubicBezTo>
                  <a:pt x="22007" y="7273"/>
                  <a:pt x="21946" y="7243"/>
                  <a:pt x="21885" y="7182"/>
                </a:cubicBezTo>
                <a:cubicBezTo>
                  <a:pt x="21796" y="7143"/>
                  <a:pt x="21703" y="7125"/>
                  <a:pt x="21608" y="7125"/>
                </a:cubicBezTo>
                <a:cubicBezTo>
                  <a:pt x="20893" y="7125"/>
                  <a:pt x="20033" y="8158"/>
                  <a:pt x="19362" y="9097"/>
                </a:cubicBezTo>
                <a:cubicBezTo>
                  <a:pt x="19423" y="7851"/>
                  <a:pt x="19302" y="6696"/>
                  <a:pt x="18785" y="6483"/>
                </a:cubicBezTo>
                <a:cubicBezTo>
                  <a:pt x="18754" y="6422"/>
                  <a:pt x="18663" y="6422"/>
                  <a:pt x="18633" y="6422"/>
                </a:cubicBezTo>
                <a:cubicBezTo>
                  <a:pt x="18615" y="6420"/>
                  <a:pt x="18597" y="6419"/>
                  <a:pt x="18579" y="6419"/>
                </a:cubicBezTo>
                <a:cubicBezTo>
                  <a:pt x="18108" y="6419"/>
                  <a:pt x="17613" y="7178"/>
                  <a:pt x="17174" y="8641"/>
                </a:cubicBezTo>
                <a:cubicBezTo>
                  <a:pt x="17113" y="8216"/>
                  <a:pt x="16991" y="7851"/>
                  <a:pt x="16870" y="7456"/>
                </a:cubicBezTo>
                <a:cubicBezTo>
                  <a:pt x="16809" y="5723"/>
                  <a:pt x="17083" y="3747"/>
                  <a:pt x="17569" y="3656"/>
                </a:cubicBezTo>
                <a:cubicBezTo>
                  <a:pt x="17584" y="3655"/>
                  <a:pt x="17599" y="3654"/>
                  <a:pt x="17613" y="3654"/>
                </a:cubicBezTo>
                <a:close/>
                <a:moveTo>
                  <a:pt x="14560" y="12106"/>
                </a:moveTo>
                <a:cubicBezTo>
                  <a:pt x="14651" y="12988"/>
                  <a:pt x="14803" y="13839"/>
                  <a:pt x="14955" y="14538"/>
                </a:cubicBezTo>
                <a:cubicBezTo>
                  <a:pt x="14864" y="14568"/>
                  <a:pt x="14742" y="14659"/>
                  <a:pt x="14590" y="14720"/>
                </a:cubicBezTo>
                <a:cubicBezTo>
                  <a:pt x="14347" y="13504"/>
                  <a:pt x="14256" y="12593"/>
                  <a:pt x="14225" y="12137"/>
                </a:cubicBezTo>
                <a:cubicBezTo>
                  <a:pt x="14347" y="12137"/>
                  <a:pt x="14438" y="12106"/>
                  <a:pt x="14560" y="12106"/>
                </a:cubicBezTo>
                <a:close/>
                <a:moveTo>
                  <a:pt x="15897" y="7061"/>
                </a:moveTo>
                <a:cubicBezTo>
                  <a:pt x="16049" y="7121"/>
                  <a:pt x="16171" y="7304"/>
                  <a:pt x="16262" y="7608"/>
                </a:cubicBezTo>
                <a:lnTo>
                  <a:pt x="16262" y="7638"/>
                </a:lnTo>
                <a:cubicBezTo>
                  <a:pt x="16536" y="8337"/>
                  <a:pt x="16687" y="9523"/>
                  <a:pt x="16718" y="10586"/>
                </a:cubicBezTo>
                <a:cubicBezTo>
                  <a:pt x="16718" y="10738"/>
                  <a:pt x="16870" y="10890"/>
                  <a:pt x="17022" y="10890"/>
                </a:cubicBezTo>
                <a:cubicBezTo>
                  <a:pt x="17174" y="10890"/>
                  <a:pt x="17326" y="10769"/>
                  <a:pt x="17387" y="10617"/>
                </a:cubicBezTo>
                <a:cubicBezTo>
                  <a:pt x="17721" y="8975"/>
                  <a:pt x="18207" y="7456"/>
                  <a:pt x="18511" y="7121"/>
                </a:cubicBezTo>
                <a:cubicBezTo>
                  <a:pt x="18694" y="7486"/>
                  <a:pt x="18694" y="8915"/>
                  <a:pt x="18542" y="10343"/>
                </a:cubicBezTo>
                <a:cubicBezTo>
                  <a:pt x="18542" y="10495"/>
                  <a:pt x="18633" y="10647"/>
                  <a:pt x="18785" y="10678"/>
                </a:cubicBezTo>
                <a:cubicBezTo>
                  <a:pt x="18824" y="10693"/>
                  <a:pt x="18863" y="10701"/>
                  <a:pt x="18901" y="10701"/>
                </a:cubicBezTo>
                <a:cubicBezTo>
                  <a:pt x="19009" y="10701"/>
                  <a:pt x="19104" y="10638"/>
                  <a:pt x="19150" y="10526"/>
                </a:cubicBezTo>
                <a:cubicBezTo>
                  <a:pt x="20124" y="8949"/>
                  <a:pt x="21208" y="7777"/>
                  <a:pt x="21531" y="7777"/>
                </a:cubicBezTo>
                <a:cubicBezTo>
                  <a:pt x="21551" y="7777"/>
                  <a:pt x="21567" y="7781"/>
                  <a:pt x="21581" y="7790"/>
                </a:cubicBezTo>
                <a:cubicBezTo>
                  <a:pt x="21946" y="8064"/>
                  <a:pt x="21125" y="9675"/>
                  <a:pt x="20183" y="10921"/>
                </a:cubicBezTo>
                <a:cubicBezTo>
                  <a:pt x="20122" y="11042"/>
                  <a:pt x="20122" y="11225"/>
                  <a:pt x="20183" y="11346"/>
                </a:cubicBezTo>
                <a:cubicBezTo>
                  <a:pt x="20262" y="11406"/>
                  <a:pt x="20354" y="11452"/>
                  <a:pt x="20451" y="11452"/>
                </a:cubicBezTo>
                <a:cubicBezTo>
                  <a:pt x="20503" y="11452"/>
                  <a:pt x="20556" y="11439"/>
                  <a:pt x="20609" y="11407"/>
                </a:cubicBezTo>
                <a:cubicBezTo>
                  <a:pt x="21788" y="10774"/>
                  <a:pt x="23049" y="10278"/>
                  <a:pt x="23464" y="10278"/>
                </a:cubicBezTo>
                <a:cubicBezTo>
                  <a:pt x="23488" y="10278"/>
                  <a:pt x="23509" y="10279"/>
                  <a:pt x="23527" y="10282"/>
                </a:cubicBezTo>
                <a:cubicBezTo>
                  <a:pt x="23496" y="10678"/>
                  <a:pt x="22432" y="11529"/>
                  <a:pt x="21399" y="12045"/>
                </a:cubicBezTo>
                <a:cubicBezTo>
                  <a:pt x="21247" y="12137"/>
                  <a:pt x="21186" y="12319"/>
                  <a:pt x="21247" y="12471"/>
                </a:cubicBezTo>
                <a:cubicBezTo>
                  <a:pt x="21313" y="12581"/>
                  <a:pt x="21427" y="12659"/>
                  <a:pt x="21543" y="12659"/>
                </a:cubicBezTo>
                <a:cubicBezTo>
                  <a:pt x="21586" y="12659"/>
                  <a:pt x="21631" y="12648"/>
                  <a:pt x="21672" y="12623"/>
                </a:cubicBezTo>
                <a:cubicBezTo>
                  <a:pt x="22124" y="12420"/>
                  <a:pt x="22894" y="12200"/>
                  <a:pt x="23448" y="12200"/>
                </a:cubicBezTo>
                <a:cubicBezTo>
                  <a:pt x="23639" y="12200"/>
                  <a:pt x="23804" y="12226"/>
                  <a:pt x="23922" y="12289"/>
                </a:cubicBezTo>
                <a:cubicBezTo>
                  <a:pt x="24013" y="12319"/>
                  <a:pt x="24074" y="12410"/>
                  <a:pt x="24074" y="12501"/>
                </a:cubicBezTo>
                <a:cubicBezTo>
                  <a:pt x="24074" y="12501"/>
                  <a:pt x="24013" y="12775"/>
                  <a:pt x="23101" y="13261"/>
                </a:cubicBezTo>
                <a:cubicBezTo>
                  <a:pt x="21180" y="14398"/>
                  <a:pt x="17548" y="15438"/>
                  <a:pt x="16302" y="15438"/>
                </a:cubicBezTo>
                <a:cubicBezTo>
                  <a:pt x="16149" y="15438"/>
                  <a:pt x="16031" y="15422"/>
                  <a:pt x="15958" y="15389"/>
                </a:cubicBezTo>
                <a:cubicBezTo>
                  <a:pt x="15867" y="15328"/>
                  <a:pt x="15715" y="14994"/>
                  <a:pt x="15593" y="14477"/>
                </a:cubicBezTo>
                <a:lnTo>
                  <a:pt x="15593" y="14447"/>
                </a:lnTo>
                <a:cubicBezTo>
                  <a:pt x="15198" y="12957"/>
                  <a:pt x="14955" y="10161"/>
                  <a:pt x="15198" y="8307"/>
                </a:cubicBezTo>
                <a:cubicBezTo>
                  <a:pt x="15411" y="7456"/>
                  <a:pt x="15624" y="7121"/>
                  <a:pt x="15776" y="7061"/>
                </a:cubicBezTo>
                <a:close/>
                <a:moveTo>
                  <a:pt x="13587" y="12258"/>
                </a:moveTo>
                <a:cubicBezTo>
                  <a:pt x="13618" y="12744"/>
                  <a:pt x="13739" y="13748"/>
                  <a:pt x="13982" y="14994"/>
                </a:cubicBezTo>
                <a:cubicBezTo>
                  <a:pt x="13374" y="15207"/>
                  <a:pt x="12523" y="15450"/>
                  <a:pt x="11307" y="15602"/>
                </a:cubicBezTo>
                <a:cubicBezTo>
                  <a:pt x="11216" y="14295"/>
                  <a:pt x="11307" y="13352"/>
                  <a:pt x="11338" y="13018"/>
                </a:cubicBezTo>
                <a:cubicBezTo>
                  <a:pt x="12098" y="12623"/>
                  <a:pt x="12858" y="12410"/>
                  <a:pt x="13587" y="12258"/>
                </a:cubicBezTo>
                <a:close/>
                <a:moveTo>
                  <a:pt x="10639" y="13322"/>
                </a:moveTo>
                <a:cubicBezTo>
                  <a:pt x="10608" y="13808"/>
                  <a:pt x="10608" y="14659"/>
                  <a:pt x="10639" y="15662"/>
                </a:cubicBezTo>
                <a:cubicBezTo>
                  <a:pt x="9909" y="15731"/>
                  <a:pt x="9043" y="15765"/>
                  <a:pt x="8066" y="15765"/>
                </a:cubicBezTo>
                <a:cubicBezTo>
                  <a:pt x="7740" y="15765"/>
                  <a:pt x="7402" y="15761"/>
                  <a:pt x="7052" y="15754"/>
                </a:cubicBezTo>
                <a:cubicBezTo>
                  <a:pt x="8268" y="14720"/>
                  <a:pt x="9484" y="13930"/>
                  <a:pt x="10639" y="13322"/>
                </a:cubicBezTo>
                <a:close/>
                <a:moveTo>
                  <a:pt x="15137" y="15207"/>
                </a:moveTo>
                <a:cubicBezTo>
                  <a:pt x="15289" y="15632"/>
                  <a:pt x="15441" y="15936"/>
                  <a:pt x="15654" y="16058"/>
                </a:cubicBezTo>
                <a:cubicBezTo>
                  <a:pt x="15715" y="16058"/>
                  <a:pt x="15745" y="16088"/>
                  <a:pt x="15745" y="16088"/>
                </a:cubicBezTo>
                <a:cubicBezTo>
                  <a:pt x="15884" y="16154"/>
                  <a:pt x="16087" y="16184"/>
                  <a:pt x="16340" y="16184"/>
                </a:cubicBezTo>
                <a:cubicBezTo>
                  <a:pt x="17245" y="16184"/>
                  <a:pt x="18790" y="15797"/>
                  <a:pt x="20335" y="15298"/>
                </a:cubicBezTo>
                <a:cubicBezTo>
                  <a:pt x="20517" y="15632"/>
                  <a:pt x="20639" y="16027"/>
                  <a:pt x="20761" y="16422"/>
                </a:cubicBezTo>
                <a:cubicBezTo>
                  <a:pt x="20274" y="16818"/>
                  <a:pt x="18694" y="17912"/>
                  <a:pt x="16049" y="19006"/>
                </a:cubicBezTo>
                <a:cubicBezTo>
                  <a:pt x="15441" y="17729"/>
                  <a:pt x="15046" y="16483"/>
                  <a:pt x="14742" y="15419"/>
                </a:cubicBezTo>
                <a:cubicBezTo>
                  <a:pt x="14894" y="15328"/>
                  <a:pt x="15016" y="15237"/>
                  <a:pt x="15137" y="15207"/>
                </a:cubicBezTo>
                <a:close/>
                <a:moveTo>
                  <a:pt x="14195" y="15632"/>
                </a:moveTo>
                <a:cubicBezTo>
                  <a:pt x="14438" y="16696"/>
                  <a:pt x="14864" y="17942"/>
                  <a:pt x="15472" y="19249"/>
                </a:cubicBezTo>
                <a:cubicBezTo>
                  <a:pt x="14499" y="19614"/>
                  <a:pt x="13344" y="20009"/>
                  <a:pt x="12067" y="20313"/>
                </a:cubicBezTo>
                <a:cubicBezTo>
                  <a:pt x="11672" y="18793"/>
                  <a:pt x="11459" y="17425"/>
                  <a:pt x="11368" y="16270"/>
                </a:cubicBezTo>
                <a:cubicBezTo>
                  <a:pt x="12614" y="16088"/>
                  <a:pt x="13526" y="15875"/>
                  <a:pt x="14195" y="15632"/>
                </a:cubicBezTo>
                <a:close/>
                <a:moveTo>
                  <a:pt x="10669" y="16331"/>
                </a:moveTo>
                <a:cubicBezTo>
                  <a:pt x="10760" y="17486"/>
                  <a:pt x="11003" y="18915"/>
                  <a:pt x="11368" y="20465"/>
                </a:cubicBezTo>
                <a:cubicBezTo>
                  <a:pt x="10304" y="20678"/>
                  <a:pt x="9180" y="20921"/>
                  <a:pt x="7903" y="21073"/>
                </a:cubicBezTo>
                <a:cubicBezTo>
                  <a:pt x="7447" y="19036"/>
                  <a:pt x="7234" y="17395"/>
                  <a:pt x="7113" y="16392"/>
                </a:cubicBezTo>
                <a:lnTo>
                  <a:pt x="7113" y="16392"/>
                </a:lnTo>
                <a:cubicBezTo>
                  <a:pt x="7487" y="16400"/>
                  <a:pt x="7847" y="16404"/>
                  <a:pt x="8191" y="16404"/>
                </a:cubicBezTo>
                <a:cubicBezTo>
                  <a:pt x="9131" y="16404"/>
                  <a:pt x="9957" y="16376"/>
                  <a:pt x="10669" y="16331"/>
                </a:cubicBezTo>
                <a:close/>
                <a:moveTo>
                  <a:pt x="6444" y="16362"/>
                </a:moveTo>
                <a:cubicBezTo>
                  <a:pt x="6535" y="17304"/>
                  <a:pt x="6778" y="19036"/>
                  <a:pt x="7234" y="21103"/>
                </a:cubicBezTo>
                <a:cubicBezTo>
                  <a:pt x="6140" y="21225"/>
                  <a:pt x="4985" y="21286"/>
                  <a:pt x="3769" y="21286"/>
                </a:cubicBezTo>
                <a:cubicBezTo>
                  <a:pt x="3769" y="19918"/>
                  <a:pt x="3860" y="18945"/>
                  <a:pt x="3891" y="18641"/>
                </a:cubicBezTo>
                <a:cubicBezTo>
                  <a:pt x="4651" y="17851"/>
                  <a:pt x="5441" y="17091"/>
                  <a:pt x="6292" y="16362"/>
                </a:cubicBezTo>
                <a:close/>
                <a:moveTo>
                  <a:pt x="3131" y="19584"/>
                </a:moveTo>
                <a:lnTo>
                  <a:pt x="3131" y="19584"/>
                </a:lnTo>
                <a:cubicBezTo>
                  <a:pt x="3101" y="20039"/>
                  <a:pt x="3101" y="20647"/>
                  <a:pt x="3101" y="21377"/>
                </a:cubicBezTo>
                <a:lnTo>
                  <a:pt x="2098" y="21377"/>
                </a:lnTo>
                <a:cubicBezTo>
                  <a:pt x="2402" y="20678"/>
                  <a:pt x="2736" y="20070"/>
                  <a:pt x="3131" y="19584"/>
                </a:cubicBezTo>
                <a:close/>
                <a:moveTo>
                  <a:pt x="20912" y="17152"/>
                </a:moveTo>
                <a:cubicBezTo>
                  <a:pt x="21186" y="18337"/>
                  <a:pt x="21186" y="19705"/>
                  <a:pt x="20973" y="21225"/>
                </a:cubicBezTo>
                <a:cubicBezTo>
                  <a:pt x="20730" y="21438"/>
                  <a:pt x="19879" y="22106"/>
                  <a:pt x="18450" y="22866"/>
                </a:cubicBezTo>
                <a:cubicBezTo>
                  <a:pt x="17569" y="21802"/>
                  <a:pt x="16870" y="20678"/>
                  <a:pt x="16353" y="19614"/>
                </a:cubicBezTo>
                <a:cubicBezTo>
                  <a:pt x="18694" y="18672"/>
                  <a:pt x="20213" y="17638"/>
                  <a:pt x="20912" y="17152"/>
                </a:cubicBezTo>
                <a:close/>
                <a:moveTo>
                  <a:pt x="20821" y="22167"/>
                </a:moveTo>
                <a:cubicBezTo>
                  <a:pt x="20669" y="22957"/>
                  <a:pt x="20457" y="23808"/>
                  <a:pt x="20183" y="24690"/>
                </a:cubicBezTo>
                <a:cubicBezTo>
                  <a:pt x="19727" y="24264"/>
                  <a:pt x="19302" y="23839"/>
                  <a:pt x="18906" y="23383"/>
                </a:cubicBezTo>
                <a:cubicBezTo>
                  <a:pt x="19727" y="22927"/>
                  <a:pt x="20365" y="22501"/>
                  <a:pt x="20821" y="22167"/>
                </a:cubicBezTo>
                <a:close/>
                <a:moveTo>
                  <a:pt x="15776" y="19887"/>
                </a:moveTo>
                <a:cubicBezTo>
                  <a:pt x="16323" y="20951"/>
                  <a:pt x="16991" y="22046"/>
                  <a:pt x="17873" y="23170"/>
                </a:cubicBezTo>
                <a:cubicBezTo>
                  <a:pt x="16809" y="23687"/>
                  <a:pt x="15411" y="24295"/>
                  <a:pt x="13769" y="24842"/>
                </a:cubicBezTo>
                <a:cubicBezTo>
                  <a:pt x="13070" y="23505"/>
                  <a:pt x="12584" y="22198"/>
                  <a:pt x="12250" y="20982"/>
                </a:cubicBezTo>
                <a:cubicBezTo>
                  <a:pt x="13587" y="20647"/>
                  <a:pt x="14742" y="20283"/>
                  <a:pt x="15776" y="19887"/>
                </a:cubicBezTo>
                <a:close/>
                <a:moveTo>
                  <a:pt x="11551" y="21103"/>
                </a:moveTo>
                <a:cubicBezTo>
                  <a:pt x="11946" y="22350"/>
                  <a:pt x="12432" y="23657"/>
                  <a:pt x="13070" y="25024"/>
                </a:cubicBezTo>
                <a:cubicBezTo>
                  <a:pt x="11946" y="25359"/>
                  <a:pt x="10730" y="25663"/>
                  <a:pt x="9332" y="25936"/>
                </a:cubicBezTo>
                <a:cubicBezTo>
                  <a:pt x="8815" y="24447"/>
                  <a:pt x="8420" y="23049"/>
                  <a:pt x="8055" y="21711"/>
                </a:cubicBezTo>
                <a:cubicBezTo>
                  <a:pt x="9332" y="21559"/>
                  <a:pt x="10487" y="21316"/>
                  <a:pt x="11551" y="21103"/>
                </a:cubicBezTo>
                <a:close/>
                <a:moveTo>
                  <a:pt x="7386" y="21802"/>
                </a:moveTo>
                <a:cubicBezTo>
                  <a:pt x="7690" y="23109"/>
                  <a:pt x="8116" y="24568"/>
                  <a:pt x="8663" y="25997"/>
                </a:cubicBezTo>
                <a:cubicBezTo>
                  <a:pt x="7295" y="26240"/>
                  <a:pt x="5775" y="26423"/>
                  <a:pt x="4164" y="26544"/>
                </a:cubicBezTo>
                <a:cubicBezTo>
                  <a:pt x="3891" y="24903"/>
                  <a:pt x="3769" y="23322"/>
                  <a:pt x="3769" y="22015"/>
                </a:cubicBezTo>
                <a:cubicBezTo>
                  <a:pt x="5076" y="22015"/>
                  <a:pt x="6231" y="21954"/>
                  <a:pt x="7386" y="21802"/>
                </a:cubicBezTo>
                <a:close/>
                <a:moveTo>
                  <a:pt x="1794" y="21985"/>
                </a:moveTo>
                <a:cubicBezTo>
                  <a:pt x="2250" y="21985"/>
                  <a:pt x="2675" y="22015"/>
                  <a:pt x="3101" y="22015"/>
                </a:cubicBezTo>
                <a:cubicBezTo>
                  <a:pt x="3131" y="23353"/>
                  <a:pt x="3192" y="24933"/>
                  <a:pt x="3465" y="26574"/>
                </a:cubicBezTo>
                <a:cubicBezTo>
                  <a:pt x="2584" y="26605"/>
                  <a:pt x="1642" y="26635"/>
                  <a:pt x="699" y="26635"/>
                </a:cubicBezTo>
                <a:cubicBezTo>
                  <a:pt x="730" y="24812"/>
                  <a:pt x="1277" y="23170"/>
                  <a:pt x="1794" y="21985"/>
                </a:cubicBezTo>
                <a:close/>
                <a:moveTo>
                  <a:pt x="18298" y="23657"/>
                </a:moveTo>
                <a:cubicBezTo>
                  <a:pt x="18785" y="24204"/>
                  <a:pt x="19362" y="24781"/>
                  <a:pt x="19940" y="25328"/>
                </a:cubicBezTo>
                <a:cubicBezTo>
                  <a:pt x="19757" y="25936"/>
                  <a:pt x="19545" y="26453"/>
                  <a:pt x="19271" y="27030"/>
                </a:cubicBezTo>
                <a:cubicBezTo>
                  <a:pt x="18967" y="27213"/>
                  <a:pt x="17873" y="27851"/>
                  <a:pt x="16201" y="28611"/>
                </a:cubicBezTo>
                <a:cubicBezTo>
                  <a:pt x="15320" y="27547"/>
                  <a:pt x="14590" y="26483"/>
                  <a:pt x="14043" y="25389"/>
                </a:cubicBezTo>
                <a:cubicBezTo>
                  <a:pt x="15776" y="24812"/>
                  <a:pt x="17174" y="24204"/>
                  <a:pt x="18298" y="23657"/>
                </a:cubicBezTo>
                <a:close/>
                <a:moveTo>
                  <a:pt x="18785" y="28064"/>
                </a:moveTo>
                <a:cubicBezTo>
                  <a:pt x="18450" y="28854"/>
                  <a:pt x="18055" y="29584"/>
                  <a:pt x="17630" y="30222"/>
                </a:cubicBezTo>
                <a:cubicBezTo>
                  <a:pt x="17295" y="29888"/>
                  <a:pt x="16961" y="29523"/>
                  <a:pt x="16657" y="29158"/>
                </a:cubicBezTo>
                <a:cubicBezTo>
                  <a:pt x="17539" y="28733"/>
                  <a:pt x="18298" y="28368"/>
                  <a:pt x="18785" y="28064"/>
                </a:cubicBezTo>
                <a:close/>
                <a:moveTo>
                  <a:pt x="13435" y="25632"/>
                </a:moveTo>
                <a:cubicBezTo>
                  <a:pt x="14043" y="26726"/>
                  <a:pt x="14742" y="27821"/>
                  <a:pt x="15624" y="28915"/>
                </a:cubicBezTo>
                <a:cubicBezTo>
                  <a:pt x="14438" y="29462"/>
                  <a:pt x="13040" y="30009"/>
                  <a:pt x="11520" y="30465"/>
                </a:cubicBezTo>
                <a:cubicBezTo>
                  <a:pt x="10730" y="29189"/>
                  <a:pt x="10122" y="27881"/>
                  <a:pt x="9575" y="26544"/>
                </a:cubicBezTo>
                <a:cubicBezTo>
                  <a:pt x="11003" y="26271"/>
                  <a:pt x="12280" y="25967"/>
                  <a:pt x="13435" y="25632"/>
                </a:cubicBezTo>
                <a:close/>
                <a:moveTo>
                  <a:pt x="8906" y="26635"/>
                </a:moveTo>
                <a:cubicBezTo>
                  <a:pt x="9423" y="27973"/>
                  <a:pt x="10031" y="29340"/>
                  <a:pt x="10791" y="30617"/>
                </a:cubicBezTo>
                <a:cubicBezTo>
                  <a:pt x="9180" y="31073"/>
                  <a:pt x="7386" y="31407"/>
                  <a:pt x="5532" y="31529"/>
                </a:cubicBezTo>
                <a:cubicBezTo>
                  <a:pt x="4924" y="30161"/>
                  <a:pt x="4499" y="28641"/>
                  <a:pt x="4225" y="27182"/>
                </a:cubicBezTo>
                <a:cubicBezTo>
                  <a:pt x="5927" y="27122"/>
                  <a:pt x="7508" y="26909"/>
                  <a:pt x="8906" y="26635"/>
                </a:cubicBezTo>
                <a:close/>
                <a:moveTo>
                  <a:pt x="3587" y="27213"/>
                </a:moveTo>
                <a:cubicBezTo>
                  <a:pt x="3860" y="28672"/>
                  <a:pt x="4256" y="30161"/>
                  <a:pt x="4833" y="31559"/>
                </a:cubicBezTo>
                <a:cubicBezTo>
                  <a:pt x="4593" y="31568"/>
                  <a:pt x="4347" y="31572"/>
                  <a:pt x="4098" y="31572"/>
                </a:cubicBezTo>
                <a:cubicBezTo>
                  <a:pt x="3496" y="31572"/>
                  <a:pt x="2873" y="31550"/>
                  <a:pt x="2250" y="31529"/>
                </a:cubicBezTo>
                <a:cubicBezTo>
                  <a:pt x="1307" y="30374"/>
                  <a:pt x="760" y="28976"/>
                  <a:pt x="699" y="27304"/>
                </a:cubicBezTo>
                <a:cubicBezTo>
                  <a:pt x="1672" y="27304"/>
                  <a:pt x="2675" y="27274"/>
                  <a:pt x="3587" y="27213"/>
                </a:cubicBezTo>
                <a:close/>
                <a:moveTo>
                  <a:pt x="16049" y="29462"/>
                </a:moveTo>
                <a:cubicBezTo>
                  <a:pt x="16414" y="29918"/>
                  <a:pt x="16839" y="30374"/>
                  <a:pt x="17295" y="30799"/>
                </a:cubicBezTo>
                <a:cubicBezTo>
                  <a:pt x="16353" y="32198"/>
                  <a:pt x="15350" y="33231"/>
                  <a:pt x="14256" y="33961"/>
                </a:cubicBezTo>
                <a:cubicBezTo>
                  <a:pt x="13344" y="33079"/>
                  <a:pt x="12554" y="32076"/>
                  <a:pt x="11855" y="31012"/>
                </a:cubicBezTo>
                <a:cubicBezTo>
                  <a:pt x="13466" y="30526"/>
                  <a:pt x="14864" y="30009"/>
                  <a:pt x="16049" y="29462"/>
                </a:cubicBezTo>
                <a:close/>
                <a:moveTo>
                  <a:pt x="5107" y="32228"/>
                </a:moveTo>
                <a:cubicBezTo>
                  <a:pt x="5441" y="32927"/>
                  <a:pt x="5836" y="33565"/>
                  <a:pt x="6231" y="34173"/>
                </a:cubicBezTo>
                <a:cubicBezTo>
                  <a:pt x="5745" y="33991"/>
                  <a:pt x="5228" y="33717"/>
                  <a:pt x="4681" y="33444"/>
                </a:cubicBezTo>
                <a:cubicBezTo>
                  <a:pt x="4043" y="33110"/>
                  <a:pt x="3435" y="32684"/>
                  <a:pt x="2949" y="32228"/>
                </a:cubicBezTo>
                <a:lnTo>
                  <a:pt x="2949" y="32228"/>
                </a:lnTo>
                <a:cubicBezTo>
                  <a:pt x="3298" y="32258"/>
                  <a:pt x="3663" y="32274"/>
                  <a:pt x="4028" y="32274"/>
                </a:cubicBezTo>
                <a:cubicBezTo>
                  <a:pt x="4392" y="32274"/>
                  <a:pt x="4757" y="32258"/>
                  <a:pt x="5107" y="32228"/>
                </a:cubicBezTo>
                <a:close/>
                <a:moveTo>
                  <a:pt x="11155" y="31164"/>
                </a:moveTo>
                <a:cubicBezTo>
                  <a:pt x="11855" y="32289"/>
                  <a:pt x="12706" y="33353"/>
                  <a:pt x="13618" y="34265"/>
                </a:cubicBezTo>
                <a:cubicBezTo>
                  <a:pt x="12620" y="34815"/>
                  <a:pt x="11535" y="35093"/>
                  <a:pt x="10346" y="35093"/>
                </a:cubicBezTo>
                <a:cubicBezTo>
                  <a:pt x="9434" y="35093"/>
                  <a:pt x="8460" y="34929"/>
                  <a:pt x="7417" y="34599"/>
                </a:cubicBezTo>
                <a:cubicBezTo>
                  <a:pt x="6778" y="33869"/>
                  <a:pt x="6292" y="33049"/>
                  <a:pt x="5836" y="32167"/>
                </a:cubicBezTo>
                <a:cubicBezTo>
                  <a:pt x="7690" y="32015"/>
                  <a:pt x="9514" y="31620"/>
                  <a:pt x="11155" y="31164"/>
                </a:cubicBezTo>
                <a:close/>
                <a:moveTo>
                  <a:pt x="20414" y="1"/>
                </a:moveTo>
                <a:cubicBezTo>
                  <a:pt x="19464" y="1"/>
                  <a:pt x="18771" y="2007"/>
                  <a:pt x="18390" y="3474"/>
                </a:cubicBezTo>
                <a:cubicBezTo>
                  <a:pt x="18236" y="3166"/>
                  <a:pt x="17995" y="2966"/>
                  <a:pt x="17650" y="2966"/>
                </a:cubicBezTo>
                <a:cubicBezTo>
                  <a:pt x="17586" y="2966"/>
                  <a:pt x="17519" y="2973"/>
                  <a:pt x="17447" y="2988"/>
                </a:cubicBezTo>
                <a:cubicBezTo>
                  <a:pt x="16444" y="3139"/>
                  <a:pt x="16232" y="5115"/>
                  <a:pt x="16201" y="6483"/>
                </a:cubicBezTo>
                <a:cubicBezTo>
                  <a:pt x="16140" y="6483"/>
                  <a:pt x="16140" y="6453"/>
                  <a:pt x="16110" y="6453"/>
                </a:cubicBezTo>
                <a:cubicBezTo>
                  <a:pt x="15992" y="6394"/>
                  <a:pt x="15874" y="6360"/>
                  <a:pt x="15748" y="6360"/>
                </a:cubicBezTo>
                <a:cubicBezTo>
                  <a:pt x="15679" y="6360"/>
                  <a:pt x="15608" y="6370"/>
                  <a:pt x="15532" y="6392"/>
                </a:cubicBezTo>
                <a:cubicBezTo>
                  <a:pt x="15046" y="6544"/>
                  <a:pt x="14742" y="7152"/>
                  <a:pt x="14560" y="8276"/>
                </a:cubicBezTo>
                <a:cubicBezTo>
                  <a:pt x="14438" y="9067"/>
                  <a:pt x="14408" y="10252"/>
                  <a:pt x="14469" y="11407"/>
                </a:cubicBezTo>
                <a:cubicBezTo>
                  <a:pt x="14256" y="11407"/>
                  <a:pt x="14013" y="11468"/>
                  <a:pt x="13800" y="11498"/>
                </a:cubicBezTo>
                <a:cubicBezTo>
                  <a:pt x="12858" y="11650"/>
                  <a:pt x="11855" y="11954"/>
                  <a:pt x="10821" y="12441"/>
                </a:cubicBezTo>
                <a:cubicBezTo>
                  <a:pt x="9423" y="13079"/>
                  <a:pt x="7934" y="14052"/>
                  <a:pt x="6414" y="15298"/>
                </a:cubicBezTo>
                <a:cubicBezTo>
                  <a:pt x="6231" y="15450"/>
                  <a:pt x="6049" y="15602"/>
                  <a:pt x="5897" y="15754"/>
                </a:cubicBezTo>
                <a:cubicBezTo>
                  <a:pt x="4985" y="16514"/>
                  <a:pt x="4104" y="17395"/>
                  <a:pt x="3283" y="18307"/>
                </a:cubicBezTo>
                <a:cubicBezTo>
                  <a:pt x="2553" y="19067"/>
                  <a:pt x="1824" y="20222"/>
                  <a:pt x="1246" y="21498"/>
                </a:cubicBezTo>
                <a:lnTo>
                  <a:pt x="1246" y="21529"/>
                </a:lnTo>
                <a:cubicBezTo>
                  <a:pt x="699" y="22805"/>
                  <a:pt x="0" y="24781"/>
                  <a:pt x="0" y="27000"/>
                </a:cubicBezTo>
                <a:cubicBezTo>
                  <a:pt x="31" y="28976"/>
                  <a:pt x="639" y="30678"/>
                  <a:pt x="1824" y="32046"/>
                </a:cubicBezTo>
                <a:lnTo>
                  <a:pt x="1854" y="32076"/>
                </a:lnTo>
                <a:cubicBezTo>
                  <a:pt x="2523" y="32836"/>
                  <a:pt x="3344" y="33505"/>
                  <a:pt x="4347" y="34021"/>
                </a:cubicBezTo>
                <a:lnTo>
                  <a:pt x="5259" y="34477"/>
                </a:lnTo>
                <a:cubicBezTo>
                  <a:pt x="5897" y="34781"/>
                  <a:pt x="6535" y="35055"/>
                  <a:pt x="7113" y="35237"/>
                </a:cubicBezTo>
                <a:cubicBezTo>
                  <a:pt x="8229" y="35609"/>
                  <a:pt x="9296" y="35792"/>
                  <a:pt x="10309" y="35792"/>
                </a:cubicBezTo>
                <a:cubicBezTo>
                  <a:pt x="11698" y="35792"/>
                  <a:pt x="12987" y="35449"/>
                  <a:pt x="14165" y="34781"/>
                </a:cubicBezTo>
                <a:cubicBezTo>
                  <a:pt x="14197" y="34789"/>
                  <a:pt x="14232" y="34793"/>
                  <a:pt x="14267" y="34793"/>
                </a:cubicBezTo>
                <a:cubicBezTo>
                  <a:pt x="14363" y="34793"/>
                  <a:pt x="14463" y="34765"/>
                  <a:pt x="14529" y="34720"/>
                </a:cubicBezTo>
                <a:cubicBezTo>
                  <a:pt x="14560" y="34660"/>
                  <a:pt x="14590" y="34599"/>
                  <a:pt x="14590" y="34569"/>
                </a:cubicBezTo>
                <a:cubicBezTo>
                  <a:pt x="16475" y="33292"/>
                  <a:pt x="18055" y="31255"/>
                  <a:pt x="19453" y="28277"/>
                </a:cubicBezTo>
                <a:cubicBezTo>
                  <a:pt x="19575" y="28033"/>
                  <a:pt x="19727" y="27730"/>
                  <a:pt x="19849" y="27456"/>
                </a:cubicBezTo>
                <a:cubicBezTo>
                  <a:pt x="19879" y="27426"/>
                  <a:pt x="19879" y="27365"/>
                  <a:pt x="19909" y="27334"/>
                </a:cubicBezTo>
                <a:cubicBezTo>
                  <a:pt x="20791" y="25328"/>
                  <a:pt x="21368" y="23322"/>
                  <a:pt x="21642" y="21498"/>
                </a:cubicBezTo>
                <a:lnTo>
                  <a:pt x="21642" y="21407"/>
                </a:lnTo>
                <a:cubicBezTo>
                  <a:pt x="21885" y="19584"/>
                  <a:pt x="21824" y="17942"/>
                  <a:pt x="21490" y="16514"/>
                </a:cubicBezTo>
                <a:lnTo>
                  <a:pt x="21490" y="16483"/>
                </a:lnTo>
                <a:cubicBezTo>
                  <a:pt x="21368" y="15966"/>
                  <a:pt x="21186" y="15510"/>
                  <a:pt x="20973" y="15115"/>
                </a:cubicBezTo>
                <a:cubicBezTo>
                  <a:pt x="22311" y="14599"/>
                  <a:pt x="23527" y="14052"/>
                  <a:pt x="24165" y="13535"/>
                </a:cubicBezTo>
                <a:cubicBezTo>
                  <a:pt x="24560" y="13292"/>
                  <a:pt x="24742" y="13018"/>
                  <a:pt x="24834" y="12744"/>
                </a:cubicBezTo>
                <a:cubicBezTo>
                  <a:pt x="25624" y="12319"/>
                  <a:pt x="27448" y="11225"/>
                  <a:pt x="27478" y="10343"/>
                </a:cubicBezTo>
                <a:cubicBezTo>
                  <a:pt x="27478" y="10161"/>
                  <a:pt x="27417" y="9978"/>
                  <a:pt x="27235" y="9827"/>
                </a:cubicBezTo>
                <a:cubicBezTo>
                  <a:pt x="27174" y="9735"/>
                  <a:pt x="27113" y="9705"/>
                  <a:pt x="27022" y="9675"/>
                </a:cubicBezTo>
                <a:cubicBezTo>
                  <a:pt x="28116" y="8337"/>
                  <a:pt x="29211" y="6301"/>
                  <a:pt x="28603" y="5176"/>
                </a:cubicBezTo>
                <a:cubicBezTo>
                  <a:pt x="28511" y="4994"/>
                  <a:pt x="28299" y="4842"/>
                  <a:pt x="28086" y="4781"/>
                </a:cubicBezTo>
                <a:cubicBezTo>
                  <a:pt x="27974" y="4742"/>
                  <a:pt x="27846" y="4724"/>
                  <a:pt x="27707" y="4724"/>
                </a:cubicBezTo>
                <a:cubicBezTo>
                  <a:pt x="27095" y="4724"/>
                  <a:pt x="26268" y="5067"/>
                  <a:pt x="25624" y="5389"/>
                </a:cubicBezTo>
                <a:cubicBezTo>
                  <a:pt x="26019" y="4538"/>
                  <a:pt x="26445" y="3504"/>
                  <a:pt x="26019" y="2988"/>
                </a:cubicBezTo>
                <a:cubicBezTo>
                  <a:pt x="25958" y="2866"/>
                  <a:pt x="25806" y="2744"/>
                  <a:pt x="25533" y="2714"/>
                </a:cubicBezTo>
                <a:cubicBezTo>
                  <a:pt x="25512" y="2713"/>
                  <a:pt x="25490" y="2712"/>
                  <a:pt x="25468" y="2712"/>
                </a:cubicBezTo>
                <a:cubicBezTo>
                  <a:pt x="25018" y="2712"/>
                  <a:pt x="24412" y="3004"/>
                  <a:pt x="23861" y="3352"/>
                </a:cubicBezTo>
                <a:cubicBezTo>
                  <a:pt x="24408" y="2349"/>
                  <a:pt x="24773" y="1164"/>
                  <a:pt x="24134" y="708"/>
                </a:cubicBezTo>
                <a:cubicBezTo>
                  <a:pt x="23987" y="602"/>
                  <a:pt x="23825" y="555"/>
                  <a:pt x="23654" y="555"/>
                </a:cubicBezTo>
                <a:cubicBezTo>
                  <a:pt x="22942" y="555"/>
                  <a:pt x="22072" y="1365"/>
                  <a:pt x="21460" y="2076"/>
                </a:cubicBezTo>
                <a:cubicBezTo>
                  <a:pt x="21520" y="1498"/>
                  <a:pt x="21429" y="860"/>
                  <a:pt x="21156" y="434"/>
                </a:cubicBezTo>
                <a:cubicBezTo>
                  <a:pt x="21034" y="222"/>
                  <a:pt x="20791" y="70"/>
                  <a:pt x="20517" y="9"/>
                </a:cubicBezTo>
                <a:cubicBezTo>
                  <a:pt x="20483" y="4"/>
                  <a:pt x="20448" y="1"/>
                  <a:pt x="20414" y="1"/>
                </a:cubicBezTo>
                <a:close/>
              </a:path>
            </a:pathLst>
          </a:cu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90" name="Google Shape;2390;p34"/>
          <p:cNvGrpSpPr/>
          <p:nvPr/>
        </p:nvGrpSpPr>
        <p:grpSpPr>
          <a:xfrm>
            <a:off x="1070563" y="1208350"/>
            <a:ext cx="622375" cy="570700"/>
            <a:chOff x="3015525" y="1431175"/>
            <a:chExt cx="622375" cy="570700"/>
          </a:xfrm>
        </p:grpSpPr>
        <p:sp>
          <p:nvSpPr>
            <p:cNvPr id="2391" name="Google Shape;2391;p34"/>
            <p:cNvSpPr/>
            <p:nvPr/>
          </p:nvSpPr>
          <p:spPr>
            <a:xfrm>
              <a:off x="3015525" y="1431175"/>
              <a:ext cx="622375" cy="570700"/>
            </a:xfrm>
            <a:custGeom>
              <a:rect b="b" l="l" r="r" t="t"/>
              <a:pathLst>
                <a:path extrusionOk="0" h="22828" w="24895">
                  <a:moveTo>
                    <a:pt x="13374" y="669"/>
                  </a:moveTo>
                  <a:cubicBezTo>
                    <a:pt x="16140" y="669"/>
                    <a:pt x="18785" y="2097"/>
                    <a:pt x="20761" y="4590"/>
                  </a:cubicBezTo>
                  <a:cubicBezTo>
                    <a:pt x="23131" y="7660"/>
                    <a:pt x="24195" y="12037"/>
                    <a:pt x="23344" y="15411"/>
                  </a:cubicBezTo>
                  <a:cubicBezTo>
                    <a:pt x="22280" y="19636"/>
                    <a:pt x="18511" y="22128"/>
                    <a:pt x="13314" y="22128"/>
                  </a:cubicBezTo>
                  <a:cubicBezTo>
                    <a:pt x="11794" y="22128"/>
                    <a:pt x="10183" y="21915"/>
                    <a:pt x="8633" y="21490"/>
                  </a:cubicBezTo>
                  <a:cubicBezTo>
                    <a:pt x="5624" y="20669"/>
                    <a:pt x="3192" y="18450"/>
                    <a:pt x="1946" y="15411"/>
                  </a:cubicBezTo>
                  <a:cubicBezTo>
                    <a:pt x="699" y="12462"/>
                    <a:pt x="791" y="9149"/>
                    <a:pt x="2250" y="6596"/>
                  </a:cubicBezTo>
                  <a:cubicBezTo>
                    <a:pt x="4134" y="3192"/>
                    <a:pt x="5927" y="942"/>
                    <a:pt x="13070" y="669"/>
                  </a:cubicBezTo>
                  <a:close/>
                  <a:moveTo>
                    <a:pt x="13070" y="0"/>
                  </a:moveTo>
                  <a:cubicBezTo>
                    <a:pt x="5624" y="274"/>
                    <a:pt x="3648" y="2766"/>
                    <a:pt x="1672" y="6261"/>
                  </a:cubicBezTo>
                  <a:cubicBezTo>
                    <a:pt x="152" y="8997"/>
                    <a:pt x="0" y="12523"/>
                    <a:pt x="1338" y="15684"/>
                  </a:cubicBezTo>
                  <a:cubicBezTo>
                    <a:pt x="2706" y="18906"/>
                    <a:pt x="5289" y="21277"/>
                    <a:pt x="8481" y="22158"/>
                  </a:cubicBezTo>
                  <a:cubicBezTo>
                    <a:pt x="10122" y="22614"/>
                    <a:pt x="11733" y="22827"/>
                    <a:pt x="13344" y="22827"/>
                  </a:cubicBezTo>
                  <a:cubicBezTo>
                    <a:pt x="18876" y="22827"/>
                    <a:pt x="22888" y="20122"/>
                    <a:pt x="24013" y="15623"/>
                  </a:cubicBezTo>
                  <a:cubicBezTo>
                    <a:pt x="24894" y="11976"/>
                    <a:pt x="23831" y="7477"/>
                    <a:pt x="21277" y="4164"/>
                  </a:cubicBezTo>
                  <a:cubicBezTo>
                    <a:pt x="19180" y="1489"/>
                    <a:pt x="16384" y="0"/>
                    <a:pt x="13374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2" name="Google Shape;2392;p34"/>
            <p:cNvSpPr/>
            <p:nvPr/>
          </p:nvSpPr>
          <p:spPr>
            <a:xfrm>
              <a:off x="3074800" y="1503350"/>
              <a:ext cx="493950" cy="438475"/>
            </a:xfrm>
            <a:custGeom>
              <a:rect b="b" l="l" r="r" t="t"/>
              <a:pathLst>
                <a:path extrusionOk="0" h="17539" w="19758">
                  <a:moveTo>
                    <a:pt x="9514" y="639"/>
                  </a:moveTo>
                  <a:cubicBezTo>
                    <a:pt x="10244" y="639"/>
                    <a:pt x="11003" y="730"/>
                    <a:pt x="11794" y="821"/>
                  </a:cubicBezTo>
                  <a:cubicBezTo>
                    <a:pt x="11885" y="821"/>
                    <a:pt x="11915" y="882"/>
                    <a:pt x="12006" y="882"/>
                  </a:cubicBezTo>
                  <a:cubicBezTo>
                    <a:pt x="11429" y="1976"/>
                    <a:pt x="9757" y="5016"/>
                    <a:pt x="9301" y="5745"/>
                  </a:cubicBezTo>
                  <a:cubicBezTo>
                    <a:pt x="8976" y="6287"/>
                    <a:pt x="8049" y="6767"/>
                    <a:pt x="7158" y="6767"/>
                  </a:cubicBezTo>
                  <a:cubicBezTo>
                    <a:pt x="6799" y="6767"/>
                    <a:pt x="6446" y="6689"/>
                    <a:pt x="6140" y="6505"/>
                  </a:cubicBezTo>
                  <a:cubicBezTo>
                    <a:pt x="5137" y="5897"/>
                    <a:pt x="2827" y="4469"/>
                    <a:pt x="2037" y="3952"/>
                  </a:cubicBezTo>
                  <a:cubicBezTo>
                    <a:pt x="3526" y="1855"/>
                    <a:pt x="6262" y="639"/>
                    <a:pt x="9514" y="639"/>
                  </a:cubicBezTo>
                  <a:close/>
                  <a:moveTo>
                    <a:pt x="14195" y="1794"/>
                  </a:moveTo>
                  <a:cubicBezTo>
                    <a:pt x="15289" y="2463"/>
                    <a:pt x="16292" y="3526"/>
                    <a:pt x="17083" y="4833"/>
                  </a:cubicBezTo>
                  <a:cubicBezTo>
                    <a:pt x="18116" y="6536"/>
                    <a:pt x="18694" y="8390"/>
                    <a:pt x="18633" y="10031"/>
                  </a:cubicBezTo>
                  <a:cubicBezTo>
                    <a:pt x="17326" y="9575"/>
                    <a:pt x="13222" y="8238"/>
                    <a:pt x="12219" y="7964"/>
                  </a:cubicBezTo>
                  <a:cubicBezTo>
                    <a:pt x="11763" y="7843"/>
                    <a:pt x="11459" y="7721"/>
                    <a:pt x="11399" y="7569"/>
                  </a:cubicBezTo>
                  <a:cubicBezTo>
                    <a:pt x="11307" y="7387"/>
                    <a:pt x="11307" y="7144"/>
                    <a:pt x="11459" y="6688"/>
                  </a:cubicBezTo>
                  <a:cubicBezTo>
                    <a:pt x="11703" y="5958"/>
                    <a:pt x="13374" y="3101"/>
                    <a:pt x="14195" y="1794"/>
                  </a:cubicBezTo>
                  <a:close/>
                  <a:moveTo>
                    <a:pt x="1125" y="5897"/>
                  </a:moveTo>
                  <a:lnTo>
                    <a:pt x="1125" y="5897"/>
                  </a:lnTo>
                  <a:cubicBezTo>
                    <a:pt x="2462" y="6688"/>
                    <a:pt x="4468" y="8025"/>
                    <a:pt x="5502" y="8998"/>
                  </a:cubicBezTo>
                  <a:cubicBezTo>
                    <a:pt x="6322" y="9758"/>
                    <a:pt x="6201" y="12220"/>
                    <a:pt x="6140" y="14621"/>
                  </a:cubicBezTo>
                  <a:cubicBezTo>
                    <a:pt x="6140" y="15077"/>
                    <a:pt x="6110" y="15533"/>
                    <a:pt x="6110" y="15989"/>
                  </a:cubicBezTo>
                  <a:cubicBezTo>
                    <a:pt x="4316" y="15229"/>
                    <a:pt x="2888" y="13709"/>
                    <a:pt x="1915" y="11703"/>
                  </a:cubicBezTo>
                  <a:cubicBezTo>
                    <a:pt x="1003" y="9758"/>
                    <a:pt x="730" y="7569"/>
                    <a:pt x="1125" y="5897"/>
                  </a:cubicBezTo>
                  <a:close/>
                  <a:moveTo>
                    <a:pt x="12645" y="1064"/>
                  </a:moveTo>
                  <a:cubicBezTo>
                    <a:pt x="12979" y="1186"/>
                    <a:pt x="13313" y="1277"/>
                    <a:pt x="13617" y="1490"/>
                  </a:cubicBezTo>
                  <a:cubicBezTo>
                    <a:pt x="13010" y="2463"/>
                    <a:pt x="11095" y="5654"/>
                    <a:pt x="10821" y="6536"/>
                  </a:cubicBezTo>
                  <a:cubicBezTo>
                    <a:pt x="10669" y="7022"/>
                    <a:pt x="10547" y="7508"/>
                    <a:pt x="10821" y="7934"/>
                  </a:cubicBezTo>
                  <a:cubicBezTo>
                    <a:pt x="11003" y="8268"/>
                    <a:pt x="11399" y="8511"/>
                    <a:pt x="12067" y="8663"/>
                  </a:cubicBezTo>
                  <a:cubicBezTo>
                    <a:pt x="13101" y="8906"/>
                    <a:pt x="17538" y="10365"/>
                    <a:pt x="18633" y="10761"/>
                  </a:cubicBezTo>
                  <a:cubicBezTo>
                    <a:pt x="18602" y="11125"/>
                    <a:pt x="18542" y="11460"/>
                    <a:pt x="18420" y="11824"/>
                  </a:cubicBezTo>
                  <a:cubicBezTo>
                    <a:pt x="17022" y="11429"/>
                    <a:pt x="11125" y="9879"/>
                    <a:pt x="10487" y="9758"/>
                  </a:cubicBezTo>
                  <a:cubicBezTo>
                    <a:pt x="10378" y="9743"/>
                    <a:pt x="10255" y="9734"/>
                    <a:pt x="10125" y="9734"/>
                  </a:cubicBezTo>
                  <a:cubicBezTo>
                    <a:pt x="9709" y="9734"/>
                    <a:pt x="9216" y="9829"/>
                    <a:pt x="8845" y="10153"/>
                  </a:cubicBezTo>
                  <a:cubicBezTo>
                    <a:pt x="8511" y="10396"/>
                    <a:pt x="8268" y="10791"/>
                    <a:pt x="8207" y="11277"/>
                  </a:cubicBezTo>
                  <a:cubicBezTo>
                    <a:pt x="8085" y="12159"/>
                    <a:pt x="8055" y="15502"/>
                    <a:pt x="8055" y="16627"/>
                  </a:cubicBezTo>
                  <a:cubicBezTo>
                    <a:pt x="7812" y="16597"/>
                    <a:pt x="7599" y="16566"/>
                    <a:pt x="7356" y="16475"/>
                  </a:cubicBezTo>
                  <a:cubicBezTo>
                    <a:pt x="7113" y="16414"/>
                    <a:pt x="6930" y="16323"/>
                    <a:pt x="6748" y="16262"/>
                  </a:cubicBezTo>
                  <a:cubicBezTo>
                    <a:pt x="6748" y="15715"/>
                    <a:pt x="6778" y="15198"/>
                    <a:pt x="6778" y="14651"/>
                  </a:cubicBezTo>
                  <a:cubicBezTo>
                    <a:pt x="6900" y="12007"/>
                    <a:pt x="6991" y="9454"/>
                    <a:pt x="5958" y="8511"/>
                  </a:cubicBezTo>
                  <a:cubicBezTo>
                    <a:pt x="4742" y="7417"/>
                    <a:pt x="2523" y="5958"/>
                    <a:pt x="1307" y="5229"/>
                  </a:cubicBezTo>
                  <a:cubicBezTo>
                    <a:pt x="1368" y="5077"/>
                    <a:pt x="1429" y="4985"/>
                    <a:pt x="1520" y="4864"/>
                  </a:cubicBezTo>
                  <a:cubicBezTo>
                    <a:pt x="1581" y="4742"/>
                    <a:pt x="1611" y="4621"/>
                    <a:pt x="1702" y="4530"/>
                  </a:cubicBezTo>
                  <a:cubicBezTo>
                    <a:pt x="2493" y="5016"/>
                    <a:pt x="4803" y="6444"/>
                    <a:pt x="5806" y="7052"/>
                  </a:cubicBezTo>
                  <a:cubicBezTo>
                    <a:pt x="6231" y="7326"/>
                    <a:pt x="6718" y="7448"/>
                    <a:pt x="7174" y="7448"/>
                  </a:cubicBezTo>
                  <a:cubicBezTo>
                    <a:pt x="8298" y="7448"/>
                    <a:pt x="9453" y="6809"/>
                    <a:pt x="9879" y="6110"/>
                  </a:cubicBezTo>
                  <a:cubicBezTo>
                    <a:pt x="10335" y="5350"/>
                    <a:pt x="12158" y="2007"/>
                    <a:pt x="12645" y="1064"/>
                  </a:cubicBezTo>
                  <a:close/>
                  <a:moveTo>
                    <a:pt x="10078" y="10370"/>
                  </a:moveTo>
                  <a:cubicBezTo>
                    <a:pt x="10184" y="10370"/>
                    <a:pt x="10282" y="10379"/>
                    <a:pt x="10365" y="10396"/>
                  </a:cubicBezTo>
                  <a:cubicBezTo>
                    <a:pt x="10882" y="10487"/>
                    <a:pt x="15532" y="11703"/>
                    <a:pt x="18177" y="12432"/>
                  </a:cubicBezTo>
                  <a:cubicBezTo>
                    <a:pt x="16931" y="15168"/>
                    <a:pt x="14043" y="16870"/>
                    <a:pt x="10487" y="16870"/>
                  </a:cubicBezTo>
                  <a:cubicBezTo>
                    <a:pt x="9909" y="16870"/>
                    <a:pt x="9301" y="16840"/>
                    <a:pt x="8693" y="16718"/>
                  </a:cubicBezTo>
                  <a:cubicBezTo>
                    <a:pt x="8693" y="15685"/>
                    <a:pt x="8724" y="12189"/>
                    <a:pt x="8845" y="11308"/>
                  </a:cubicBezTo>
                  <a:cubicBezTo>
                    <a:pt x="8876" y="11004"/>
                    <a:pt x="8997" y="10791"/>
                    <a:pt x="9210" y="10639"/>
                  </a:cubicBezTo>
                  <a:cubicBezTo>
                    <a:pt x="9454" y="10440"/>
                    <a:pt x="9794" y="10370"/>
                    <a:pt x="10078" y="10370"/>
                  </a:cubicBezTo>
                  <a:close/>
                  <a:moveTo>
                    <a:pt x="9575" y="1"/>
                  </a:moveTo>
                  <a:cubicBezTo>
                    <a:pt x="5563" y="1"/>
                    <a:pt x="2341" y="1703"/>
                    <a:pt x="942" y="4560"/>
                  </a:cubicBezTo>
                  <a:cubicBezTo>
                    <a:pt x="0" y="6414"/>
                    <a:pt x="183" y="9423"/>
                    <a:pt x="1368" y="12007"/>
                  </a:cubicBezTo>
                  <a:cubicBezTo>
                    <a:pt x="2584" y="14651"/>
                    <a:pt x="4651" y="16475"/>
                    <a:pt x="7204" y="17144"/>
                  </a:cubicBezTo>
                  <a:lnTo>
                    <a:pt x="8359" y="17356"/>
                  </a:lnTo>
                  <a:lnTo>
                    <a:pt x="8389" y="17356"/>
                  </a:lnTo>
                  <a:cubicBezTo>
                    <a:pt x="9119" y="17478"/>
                    <a:pt x="9788" y="17539"/>
                    <a:pt x="10517" y="17539"/>
                  </a:cubicBezTo>
                  <a:cubicBezTo>
                    <a:pt x="14529" y="17539"/>
                    <a:pt x="17721" y="15563"/>
                    <a:pt x="18937" y="12341"/>
                  </a:cubicBezTo>
                  <a:cubicBezTo>
                    <a:pt x="18937" y="12341"/>
                    <a:pt x="18937" y="12311"/>
                    <a:pt x="18997" y="12311"/>
                  </a:cubicBezTo>
                  <a:cubicBezTo>
                    <a:pt x="19028" y="12220"/>
                    <a:pt x="19058" y="12159"/>
                    <a:pt x="19058" y="12068"/>
                  </a:cubicBezTo>
                  <a:cubicBezTo>
                    <a:pt x="19757" y="10031"/>
                    <a:pt x="19241" y="7052"/>
                    <a:pt x="17721" y="4560"/>
                  </a:cubicBezTo>
                  <a:cubicBezTo>
                    <a:pt x="16779" y="3010"/>
                    <a:pt x="15593" y="1824"/>
                    <a:pt x="14317" y="1064"/>
                  </a:cubicBezTo>
                  <a:cubicBezTo>
                    <a:pt x="14286" y="1034"/>
                    <a:pt x="14286" y="1034"/>
                    <a:pt x="14225" y="1034"/>
                  </a:cubicBezTo>
                  <a:cubicBezTo>
                    <a:pt x="13465" y="608"/>
                    <a:pt x="12706" y="305"/>
                    <a:pt x="11915" y="183"/>
                  </a:cubicBezTo>
                  <a:cubicBezTo>
                    <a:pt x="11125" y="61"/>
                    <a:pt x="10335" y="1"/>
                    <a:pt x="9575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3" name="Google Shape;2393;p34"/>
            <p:cNvSpPr/>
            <p:nvPr/>
          </p:nvSpPr>
          <p:spPr>
            <a:xfrm>
              <a:off x="3320225" y="1779950"/>
              <a:ext cx="41075" cy="49100"/>
            </a:xfrm>
            <a:custGeom>
              <a:rect b="b" l="l" r="r" t="t"/>
              <a:pathLst>
                <a:path extrusionOk="0" h="1964" w="1643">
                  <a:moveTo>
                    <a:pt x="153" y="1"/>
                  </a:moveTo>
                  <a:cubicBezTo>
                    <a:pt x="153" y="1"/>
                    <a:pt x="1" y="1247"/>
                    <a:pt x="214" y="1581"/>
                  </a:cubicBezTo>
                  <a:cubicBezTo>
                    <a:pt x="343" y="1818"/>
                    <a:pt x="594" y="1963"/>
                    <a:pt x="848" y="1963"/>
                  </a:cubicBezTo>
                  <a:cubicBezTo>
                    <a:pt x="953" y="1963"/>
                    <a:pt x="1058" y="1938"/>
                    <a:pt x="1156" y="1885"/>
                  </a:cubicBezTo>
                  <a:cubicBezTo>
                    <a:pt x="1490" y="1703"/>
                    <a:pt x="1642" y="1277"/>
                    <a:pt x="1460" y="943"/>
                  </a:cubicBezTo>
                  <a:cubicBezTo>
                    <a:pt x="1308" y="548"/>
                    <a:pt x="153" y="1"/>
                    <a:pt x="153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4" name="Google Shape;2394;p34"/>
            <p:cNvSpPr/>
            <p:nvPr/>
          </p:nvSpPr>
          <p:spPr>
            <a:xfrm>
              <a:off x="3372675" y="1819475"/>
              <a:ext cx="40300" cy="52700"/>
            </a:xfrm>
            <a:custGeom>
              <a:rect b="b" l="l" r="r" t="t"/>
              <a:pathLst>
                <a:path extrusionOk="0" h="2108" w="1612">
                  <a:moveTo>
                    <a:pt x="456" y="0"/>
                  </a:moveTo>
                  <a:cubicBezTo>
                    <a:pt x="456" y="0"/>
                    <a:pt x="0" y="1186"/>
                    <a:pt x="122" y="1550"/>
                  </a:cubicBezTo>
                  <a:cubicBezTo>
                    <a:pt x="176" y="1901"/>
                    <a:pt x="516" y="2108"/>
                    <a:pt x="868" y="2108"/>
                  </a:cubicBezTo>
                  <a:cubicBezTo>
                    <a:pt x="913" y="2108"/>
                    <a:pt x="959" y="2104"/>
                    <a:pt x="1003" y="2097"/>
                  </a:cubicBezTo>
                  <a:cubicBezTo>
                    <a:pt x="1368" y="2006"/>
                    <a:pt x="1611" y="1581"/>
                    <a:pt x="1520" y="1216"/>
                  </a:cubicBezTo>
                  <a:cubicBezTo>
                    <a:pt x="1398" y="790"/>
                    <a:pt x="456" y="0"/>
                    <a:pt x="456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5" name="Google Shape;2395;p34"/>
            <p:cNvSpPr/>
            <p:nvPr/>
          </p:nvSpPr>
          <p:spPr>
            <a:xfrm>
              <a:off x="3425850" y="1814050"/>
              <a:ext cx="54000" cy="35900"/>
            </a:xfrm>
            <a:custGeom>
              <a:rect b="b" l="l" r="r" t="t"/>
              <a:pathLst>
                <a:path extrusionOk="0" h="1436" w="2160">
                  <a:moveTo>
                    <a:pt x="1407" y="1"/>
                  </a:moveTo>
                  <a:cubicBezTo>
                    <a:pt x="978" y="1"/>
                    <a:pt x="1" y="643"/>
                    <a:pt x="1" y="643"/>
                  </a:cubicBezTo>
                  <a:cubicBezTo>
                    <a:pt x="1" y="643"/>
                    <a:pt x="1004" y="1403"/>
                    <a:pt x="1369" y="1433"/>
                  </a:cubicBezTo>
                  <a:cubicBezTo>
                    <a:pt x="1387" y="1434"/>
                    <a:pt x="1405" y="1435"/>
                    <a:pt x="1423" y="1435"/>
                  </a:cubicBezTo>
                  <a:cubicBezTo>
                    <a:pt x="1794" y="1435"/>
                    <a:pt x="2100" y="1140"/>
                    <a:pt x="2129" y="734"/>
                  </a:cubicBezTo>
                  <a:cubicBezTo>
                    <a:pt x="2159" y="339"/>
                    <a:pt x="1825" y="35"/>
                    <a:pt x="1460" y="4"/>
                  </a:cubicBezTo>
                  <a:cubicBezTo>
                    <a:pt x="1444" y="2"/>
                    <a:pt x="1426" y="1"/>
                    <a:pt x="1407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6" name="Google Shape;2396;p34"/>
            <p:cNvSpPr/>
            <p:nvPr/>
          </p:nvSpPr>
          <p:spPr>
            <a:xfrm>
              <a:off x="3315675" y="1850625"/>
              <a:ext cx="37250" cy="53375"/>
            </a:xfrm>
            <a:custGeom>
              <a:rect b="b" l="l" r="r" t="t"/>
              <a:pathLst>
                <a:path extrusionOk="0" h="2135" w="1490">
                  <a:moveTo>
                    <a:pt x="730" y="0"/>
                  </a:moveTo>
                  <a:cubicBezTo>
                    <a:pt x="730" y="0"/>
                    <a:pt x="1" y="1034"/>
                    <a:pt x="31" y="1459"/>
                  </a:cubicBezTo>
                  <a:cubicBezTo>
                    <a:pt x="31" y="1797"/>
                    <a:pt x="344" y="2135"/>
                    <a:pt x="679" y="2135"/>
                  </a:cubicBezTo>
                  <a:cubicBezTo>
                    <a:pt x="706" y="2135"/>
                    <a:pt x="733" y="2133"/>
                    <a:pt x="760" y="2128"/>
                  </a:cubicBezTo>
                  <a:cubicBezTo>
                    <a:pt x="1156" y="2128"/>
                    <a:pt x="1490" y="1794"/>
                    <a:pt x="1460" y="1429"/>
                  </a:cubicBezTo>
                  <a:cubicBezTo>
                    <a:pt x="1460" y="1034"/>
                    <a:pt x="730" y="0"/>
                    <a:pt x="730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7" name="Google Shape;2397;p34"/>
            <p:cNvSpPr/>
            <p:nvPr/>
          </p:nvSpPr>
          <p:spPr>
            <a:xfrm>
              <a:off x="3417500" y="1586550"/>
              <a:ext cx="39550" cy="47525"/>
            </a:xfrm>
            <a:custGeom>
              <a:rect b="b" l="l" r="r" t="t"/>
              <a:pathLst>
                <a:path extrusionOk="0" h="1901" w="1582">
                  <a:moveTo>
                    <a:pt x="807" y="0"/>
                  </a:moveTo>
                  <a:cubicBezTo>
                    <a:pt x="582" y="0"/>
                    <a:pt x="363" y="114"/>
                    <a:pt x="213" y="320"/>
                  </a:cubicBezTo>
                  <a:cubicBezTo>
                    <a:pt x="1" y="654"/>
                    <a:pt x="1" y="1901"/>
                    <a:pt x="1" y="1901"/>
                  </a:cubicBezTo>
                  <a:cubicBezTo>
                    <a:pt x="1" y="1901"/>
                    <a:pt x="1156" y="1445"/>
                    <a:pt x="1399" y="1141"/>
                  </a:cubicBezTo>
                  <a:cubicBezTo>
                    <a:pt x="1581" y="806"/>
                    <a:pt x="1520" y="350"/>
                    <a:pt x="1216" y="138"/>
                  </a:cubicBezTo>
                  <a:cubicBezTo>
                    <a:pt x="1088" y="44"/>
                    <a:pt x="946" y="0"/>
                    <a:pt x="807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8" name="Google Shape;2398;p34"/>
            <p:cNvSpPr/>
            <p:nvPr/>
          </p:nvSpPr>
          <p:spPr>
            <a:xfrm>
              <a:off x="3300475" y="1536350"/>
              <a:ext cx="38775" cy="53650"/>
            </a:xfrm>
            <a:custGeom>
              <a:rect b="b" l="l" r="r" t="t"/>
              <a:pathLst>
                <a:path extrusionOk="0" h="2146" w="1551">
                  <a:moveTo>
                    <a:pt x="730" y="0"/>
                  </a:moveTo>
                  <a:cubicBezTo>
                    <a:pt x="397" y="0"/>
                    <a:pt x="114" y="256"/>
                    <a:pt x="61" y="626"/>
                  </a:cubicBezTo>
                  <a:cubicBezTo>
                    <a:pt x="1" y="991"/>
                    <a:pt x="578" y="2146"/>
                    <a:pt x="578" y="2146"/>
                  </a:cubicBezTo>
                  <a:cubicBezTo>
                    <a:pt x="578" y="2146"/>
                    <a:pt x="1399" y="1173"/>
                    <a:pt x="1490" y="808"/>
                  </a:cubicBezTo>
                  <a:cubicBezTo>
                    <a:pt x="1551" y="413"/>
                    <a:pt x="1308" y="48"/>
                    <a:pt x="882" y="18"/>
                  </a:cubicBezTo>
                  <a:cubicBezTo>
                    <a:pt x="831" y="6"/>
                    <a:pt x="780" y="0"/>
                    <a:pt x="730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9" name="Google Shape;2399;p34"/>
            <p:cNvSpPr/>
            <p:nvPr/>
          </p:nvSpPr>
          <p:spPr>
            <a:xfrm>
              <a:off x="3109750" y="1681500"/>
              <a:ext cx="50925" cy="36125"/>
            </a:xfrm>
            <a:custGeom>
              <a:rect b="b" l="l" r="r" t="t"/>
              <a:pathLst>
                <a:path extrusionOk="0" h="1445" w="2037">
                  <a:moveTo>
                    <a:pt x="817" y="0"/>
                  </a:moveTo>
                  <a:cubicBezTo>
                    <a:pt x="563" y="0"/>
                    <a:pt x="312" y="146"/>
                    <a:pt x="183" y="382"/>
                  </a:cubicBezTo>
                  <a:cubicBezTo>
                    <a:pt x="0" y="747"/>
                    <a:pt x="152" y="1142"/>
                    <a:pt x="487" y="1355"/>
                  </a:cubicBezTo>
                  <a:cubicBezTo>
                    <a:pt x="601" y="1423"/>
                    <a:pt x="847" y="1445"/>
                    <a:pt x="1111" y="1445"/>
                  </a:cubicBezTo>
                  <a:cubicBezTo>
                    <a:pt x="1550" y="1445"/>
                    <a:pt x="2037" y="1385"/>
                    <a:pt x="2037" y="1385"/>
                  </a:cubicBezTo>
                  <a:cubicBezTo>
                    <a:pt x="2037" y="1385"/>
                    <a:pt x="1490" y="261"/>
                    <a:pt x="1125" y="78"/>
                  </a:cubicBezTo>
                  <a:cubicBezTo>
                    <a:pt x="1027" y="25"/>
                    <a:pt x="922" y="0"/>
                    <a:pt x="817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0" name="Google Shape;2400;p34"/>
            <p:cNvSpPr/>
            <p:nvPr/>
          </p:nvSpPr>
          <p:spPr>
            <a:xfrm>
              <a:off x="3124950" y="1739675"/>
              <a:ext cx="48650" cy="38450"/>
            </a:xfrm>
            <a:custGeom>
              <a:rect b="b" l="l" r="r" t="t"/>
              <a:pathLst>
                <a:path extrusionOk="0" h="1538" w="1946">
                  <a:moveTo>
                    <a:pt x="1946" y="1"/>
                  </a:moveTo>
                  <a:cubicBezTo>
                    <a:pt x="1945" y="1"/>
                    <a:pt x="669" y="1"/>
                    <a:pt x="365" y="274"/>
                  </a:cubicBezTo>
                  <a:cubicBezTo>
                    <a:pt x="61" y="487"/>
                    <a:pt x="0" y="943"/>
                    <a:pt x="213" y="1247"/>
                  </a:cubicBezTo>
                  <a:cubicBezTo>
                    <a:pt x="361" y="1432"/>
                    <a:pt x="588" y="1538"/>
                    <a:pt x="811" y="1538"/>
                  </a:cubicBezTo>
                  <a:cubicBezTo>
                    <a:pt x="955" y="1538"/>
                    <a:pt x="1097" y="1494"/>
                    <a:pt x="1216" y="1399"/>
                  </a:cubicBezTo>
                  <a:cubicBezTo>
                    <a:pt x="1520" y="1186"/>
                    <a:pt x="1946" y="1"/>
                    <a:pt x="1946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1" name="Google Shape;2401;p34"/>
            <p:cNvSpPr/>
            <p:nvPr/>
          </p:nvSpPr>
          <p:spPr>
            <a:xfrm>
              <a:off x="3174325" y="1744225"/>
              <a:ext cx="39550" cy="52500"/>
            </a:xfrm>
            <a:custGeom>
              <a:rect b="b" l="l" r="r" t="t"/>
              <a:pathLst>
                <a:path extrusionOk="0" h="2100" w="1582">
                  <a:moveTo>
                    <a:pt x="1186" y="1"/>
                  </a:moveTo>
                  <a:cubicBezTo>
                    <a:pt x="1186" y="1"/>
                    <a:pt x="183" y="791"/>
                    <a:pt x="92" y="1186"/>
                  </a:cubicBezTo>
                  <a:cubicBezTo>
                    <a:pt x="1" y="1551"/>
                    <a:pt x="214" y="1946"/>
                    <a:pt x="609" y="2068"/>
                  </a:cubicBezTo>
                  <a:cubicBezTo>
                    <a:pt x="673" y="2089"/>
                    <a:pt x="738" y="2099"/>
                    <a:pt x="802" y="2099"/>
                  </a:cubicBezTo>
                  <a:cubicBezTo>
                    <a:pt x="1104" y="2099"/>
                    <a:pt x="1390" y="1877"/>
                    <a:pt x="1490" y="1551"/>
                  </a:cubicBezTo>
                  <a:cubicBezTo>
                    <a:pt x="1582" y="1186"/>
                    <a:pt x="1186" y="1"/>
                    <a:pt x="1186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2" name="Google Shape;2402;p34"/>
            <p:cNvSpPr/>
            <p:nvPr/>
          </p:nvSpPr>
          <p:spPr>
            <a:xfrm>
              <a:off x="3170550" y="1822500"/>
              <a:ext cx="48650" cy="39725"/>
            </a:xfrm>
            <a:custGeom>
              <a:rect b="b" l="l" r="r" t="t"/>
              <a:pathLst>
                <a:path extrusionOk="0" h="1589" w="1946">
                  <a:moveTo>
                    <a:pt x="0" y="1"/>
                  </a:moveTo>
                  <a:cubicBezTo>
                    <a:pt x="0" y="1"/>
                    <a:pt x="365" y="1156"/>
                    <a:pt x="669" y="1429"/>
                  </a:cubicBezTo>
                  <a:cubicBezTo>
                    <a:pt x="801" y="1535"/>
                    <a:pt x="961" y="1589"/>
                    <a:pt x="1121" y="1589"/>
                  </a:cubicBezTo>
                  <a:cubicBezTo>
                    <a:pt x="1328" y="1589"/>
                    <a:pt x="1534" y="1497"/>
                    <a:pt x="1672" y="1308"/>
                  </a:cubicBezTo>
                  <a:cubicBezTo>
                    <a:pt x="1945" y="973"/>
                    <a:pt x="1885" y="517"/>
                    <a:pt x="1550" y="305"/>
                  </a:cubicBezTo>
                  <a:cubicBezTo>
                    <a:pt x="1246" y="62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3" name="Google Shape;2403;p34"/>
            <p:cNvSpPr/>
            <p:nvPr/>
          </p:nvSpPr>
          <p:spPr>
            <a:xfrm>
              <a:off x="3223725" y="1544675"/>
              <a:ext cx="38025" cy="52925"/>
            </a:xfrm>
            <a:custGeom>
              <a:rect b="b" l="l" r="r" t="t"/>
              <a:pathLst>
                <a:path extrusionOk="0" h="2117" w="1521">
                  <a:moveTo>
                    <a:pt x="746" y="0"/>
                  </a:moveTo>
                  <a:cubicBezTo>
                    <a:pt x="419" y="0"/>
                    <a:pt x="140" y="223"/>
                    <a:pt x="62" y="536"/>
                  </a:cubicBezTo>
                  <a:cubicBezTo>
                    <a:pt x="1" y="931"/>
                    <a:pt x="457" y="2117"/>
                    <a:pt x="457" y="2117"/>
                  </a:cubicBezTo>
                  <a:cubicBezTo>
                    <a:pt x="457" y="2117"/>
                    <a:pt x="1369" y="1266"/>
                    <a:pt x="1429" y="840"/>
                  </a:cubicBezTo>
                  <a:cubicBezTo>
                    <a:pt x="1521" y="475"/>
                    <a:pt x="1277" y="80"/>
                    <a:pt x="913" y="19"/>
                  </a:cubicBezTo>
                  <a:cubicBezTo>
                    <a:pt x="856" y="6"/>
                    <a:pt x="800" y="0"/>
                    <a:pt x="746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4" name="Google Shape;2404;p34"/>
            <p:cNvSpPr/>
            <p:nvPr/>
          </p:nvSpPr>
          <p:spPr>
            <a:xfrm>
              <a:off x="3252600" y="1592450"/>
              <a:ext cx="40300" cy="49225"/>
            </a:xfrm>
            <a:custGeom>
              <a:rect b="b" l="l" r="r" t="t"/>
              <a:pathLst>
                <a:path extrusionOk="0" h="1969" w="1612">
                  <a:moveTo>
                    <a:pt x="814" y="0"/>
                  </a:moveTo>
                  <a:cubicBezTo>
                    <a:pt x="703" y="0"/>
                    <a:pt x="591" y="28"/>
                    <a:pt x="487" y="84"/>
                  </a:cubicBezTo>
                  <a:cubicBezTo>
                    <a:pt x="122" y="236"/>
                    <a:pt x="1" y="692"/>
                    <a:pt x="183" y="1026"/>
                  </a:cubicBezTo>
                  <a:cubicBezTo>
                    <a:pt x="366" y="1361"/>
                    <a:pt x="1429" y="1969"/>
                    <a:pt x="1429" y="1969"/>
                  </a:cubicBezTo>
                  <a:cubicBezTo>
                    <a:pt x="1429" y="1969"/>
                    <a:pt x="1612" y="722"/>
                    <a:pt x="1429" y="388"/>
                  </a:cubicBezTo>
                  <a:cubicBezTo>
                    <a:pt x="1303" y="136"/>
                    <a:pt x="1062" y="0"/>
                    <a:pt x="814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5" name="Google Shape;2405;p34"/>
            <p:cNvSpPr/>
            <p:nvPr/>
          </p:nvSpPr>
          <p:spPr>
            <a:xfrm>
              <a:off x="3178125" y="1592050"/>
              <a:ext cx="54000" cy="36075"/>
            </a:xfrm>
            <a:custGeom>
              <a:rect b="b" l="l" r="r" t="t"/>
              <a:pathLst>
                <a:path extrusionOk="0" h="1443" w="2160">
                  <a:moveTo>
                    <a:pt x="772" y="0"/>
                  </a:moveTo>
                  <a:cubicBezTo>
                    <a:pt x="421" y="0"/>
                    <a:pt x="114" y="256"/>
                    <a:pt x="31" y="586"/>
                  </a:cubicBezTo>
                  <a:cubicBezTo>
                    <a:pt x="1" y="1012"/>
                    <a:pt x="275" y="1377"/>
                    <a:pt x="639" y="1437"/>
                  </a:cubicBezTo>
                  <a:cubicBezTo>
                    <a:pt x="661" y="1441"/>
                    <a:pt x="685" y="1442"/>
                    <a:pt x="712" y="1442"/>
                  </a:cubicBezTo>
                  <a:cubicBezTo>
                    <a:pt x="1156" y="1442"/>
                    <a:pt x="2159" y="982"/>
                    <a:pt x="2159" y="982"/>
                  </a:cubicBezTo>
                  <a:cubicBezTo>
                    <a:pt x="2159" y="982"/>
                    <a:pt x="1278" y="100"/>
                    <a:pt x="882" y="9"/>
                  </a:cubicBezTo>
                  <a:cubicBezTo>
                    <a:pt x="845" y="3"/>
                    <a:pt x="808" y="0"/>
                    <a:pt x="772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6" name="Google Shape;2406;p34"/>
            <p:cNvSpPr/>
            <p:nvPr/>
          </p:nvSpPr>
          <p:spPr>
            <a:xfrm>
              <a:off x="3463850" y="1673600"/>
              <a:ext cx="53975" cy="36000"/>
            </a:xfrm>
            <a:custGeom>
              <a:rect b="b" l="l" r="r" t="t"/>
              <a:pathLst>
                <a:path extrusionOk="0" h="1440" w="2159">
                  <a:moveTo>
                    <a:pt x="1405" y="1"/>
                  </a:moveTo>
                  <a:cubicBezTo>
                    <a:pt x="1344" y="1"/>
                    <a:pt x="1281" y="10"/>
                    <a:pt x="1217" y="30"/>
                  </a:cubicBezTo>
                  <a:cubicBezTo>
                    <a:pt x="852" y="90"/>
                    <a:pt x="1" y="1063"/>
                    <a:pt x="1" y="1063"/>
                  </a:cubicBezTo>
                  <a:cubicBezTo>
                    <a:pt x="1" y="1063"/>
                    <a:pt x="980" y="1440"/>
                    <a:pt x="1433" y="1440"/>
                  </a:cubicBezTo>
                  <a:cubicBezTo>
                    <a:pt x="1478" y="1440"/>
                    <a:pt x="1518" y="1436"/>
                    <a:pt x="1551" y="1428"/>
                  </a:cubicBezTo>
                  <a:cubicBezTo>
                    <a:pt x="1946" y="1367"/>
                    <a:pt x="2159" y="972"/>
                    <a:pt x="2098" y="607"/>
                  </a:cubicBezTo>
                  <a:cubicBezTo>
                    <a:pt x="1996" y="250"/>
                    <a:pt x="1723" y="1"/>
                    <a:pt x="1405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7" name="Google Shape;2407;p34"/>
            <p:cNvSpPr/>
            <p:nvPr/>
          </p:nvSpPr>
          <p:spPr>
            <a:xfrm>
              <a:off x="3399275" y="1650600"/>
              <a:ext cx="53975" cy="35175"/>
            </a:xfrm>
            <a:custGeom>
              <a:rect b="b" l="l" r="r" t="t"/>
              <a:pathLst>
                <a:path extrusionOk="0" h="1407" w="2159">
                  <a:moveTo>
                    <a:pt x="1309" y="0"/>
                  </a:moveTo>
                  <a:cubicBezTo>
                    <a:pt x="1229" y="0"/>
                    <a:pt x="1146" y="12"/>
                    <a:pt x="1064" y="38"/>
                  </a:cubicBezTo>
                  <a:cubicBezTo>
                    <a:pt x="699" y="190"/>
                    <a:pt x="0" y="1223"/>
                    <a:pt x="0" y="1223"/>
                  </a:cubicBezTo>
                  <a:cubicBezTo>
                    <a:pt x="0" y="1223"/>
                    <a:pt x="814" y="1406"/>
                    <a:pt x="1326" y="1406"/>
                  </a:cubicBezTo>
                  <a:cubicBezTo>
                    <a:pt x="1440" y="1406"/>
                    <a:pt x="1539" y="1397"/>
                    <a:pt x="1611" y="1375"/>
                  </a:cubicBezTo>
                  <a:cubicBezTo>
                    <a:pt x="1976" y="1223"/>
                    <a:pt x="2158" y="828"/>
                    <a:pt x="2006" y="463"/>
                  </a:cubicBezTo>
                  <a:cubicBezTo>
                    <a:pt x="1886" y="175"/>
                    <a:pt x="1613" y="0"/>
                    <a:pt x="1309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08" name="Google Shape;2408;p34"/>
          <p:cNvSpPr/>
          <p:nvPr/>
        </p:nvSpPr>
        <p:spPr>
          <a:xfrm>
            <a:off x="7189288" y="2552550"/>
            <a:ext cx="807800" cy="742575"/>
          </a:xfrm>
          <a:custGeom>
            <a:rect b="b" l="l" r="r" t="t"/>
            <a:pathLst>
              <a:path extrusionOk="0" h="29703" w="32312">
                <a:moveTo>
                  <a:pt x="21764" y="2402"/>
                </a:moveTo>
                <a:cubicBezTo>
                  <a:pt x="23071" y="2494"/>
                  <a:pt x="25503" y="2980"/>
                  <a:pt x="27691" y="6111"/>
                </a:cubicBezTo>
                <a:cubicBezTo>
                  <a:pt x="27098" y="5920"/>
                  <a:pt x="26434" y="5840"/>
                  <a:pt x="25751" y="5840"/>
                </a:cubicBezTo>
                <a:cubicBezTo>
                  <a:pt x="24473" y="5840"/>
                  <a:pt x="23127" y="6119"/>
                  <a:pt x="22038" y="6475"/>
                </a:cubicBezTo>
                <a:cubicBezTo>
                  <a:pt x="20062" y="7175"/>
                  <a:pt x="18694" y="8208"/>
                  <a:pt x="18420" y="9181"/>
                </a:cubicBezTo>
                <a:cubicBezTo>
                  <a:pt x="18238" y="9819"/>
                  <a:pt x="18268" y="10336"/>
                  <a:pt x="18512" y="10700"/>
                </a:cubicBezTo>
                <a:cubicBezTo>
                  <a:pt x="15654" y="10974"/>
                  <a:pt x="11794" y="11612"/>
                  <a:pt x="11217" y="13223"/>
                </a:cubicBezTo>
                <a:cubicBezTo>
                  <a:pt x="11034" y="13740"/>
                  <a:pt x="10974" y="14165"/>
                  <a:pt x="11095" y="14530"/>
                </a:cubicBezTo>
                <a:cubicBezTo>
                  <a:pt x="11186" y="14743"/>
                  <a:pt x="11247" y="14895"/>
                  <a:pt x="11369" y="15047"/>
                </a:cubicBezTo>
                <a:cubicBezTo>
                  <a:pt x="8998" y="15199"/>
                  <a:pt x="5472" y="15716"/>
                  <a:pt x="5107" y="17114"/>
                </a:cubicBezTo>
                <a:cubicBezTo>
                  <a:pt x="5016" y="17509"/>
                  <a:pt x="4986" y="17843"/>
                  <a:pt x="5107" y="18147"/>
                </a:cubicBezTo>
                <a:cubicBezTo>
                  <a:pt x="5198" y="18542"/>
                  <a:pt x="5472" y="18786"/>
                  <a:pt x="5776" y="18998"/>
                </a:cubicBezTo>
                <a:cubicBezTo>
                  <a:pt x="4955" y="19211"/>
                  <a:pt x="3891" y="19606"/>
                  <a:pt x="2919" y="20214"/>
                </a:cubicBezTo>
                <a:cubicBezTo>
                  <a:pt x="2524" y="20153"/>
                  <a:pt x="730" y="19910"/>
                  <a:pt x="761" y="18056"/>
                </a:cubicBezTo>
                <a:cubicBezTo>
                  <a:pt x="791" y="16324"/>
                  <a:pt x="5198" y="14773"/>
                  <a:pt x="6931" y="14348"/>
                </a:cubicBezTo>
                <a:cubicBezTo>
                  <a:pt x="7083" y="14317"/>
                  <a:pt x="7144" y="14196"/>
                  <a:pt x="7174" y="14044"/>
                </a:cubicBezTo>
                <a:cubicBezTo>
                  <a:pt x="7174" y="13892"/>
                  <a:pt x="7113" y="13770"/>
                  <a:pt x="6961" y="13710"/>
                </a:cubicBezTo>
                <a:cubicBezTo>
                  <a:pt x="6870" y="13649"/>
                  <a:pt x="5016" y="13102"/>
                  <a:pt x="5320" y="11673"/>
                </a:cubicBezTo>
                <a:cubicBezTo>
                  <a:pt x="5381" y="11339"/>
                  <a:pt x="5654" y="11004"/>
                  <a:pt x="6110" y="10731"/>
                </a:cubicBezTo>
                <a:cubicBezTo>
                  <a:pt x="7196" y="10047"/>
                  <a:pt x="9081" y="9749"/>
                  <a:pt x="10672" y="9749"/>
                </a:cubicBezTo>
                <a:cubicBezTo>
                  <a:pt x="11486" y="9749"/>
                  <a:pt x="12222" y="9827"/>
                  <a:pt x="12736" y="9971"/>
                </a:cubicBezTo>
                <a:cubicBezTo>
                  <a:pt x="12762" y="9976"/>
                  <a:pt x="12788" y="9979"/>
                  <a:pt x="12814" y="9979"/>
                </a:cubicBezTo>
                <a:cubicBezTo>
                  <a:pt x="12945" y="9979"/>
                  <a:pt x="13076" y="9915"/>
                  <a:pt x="13101" y="9789"/>
                </a:cubicBezTo>
                <a:cubicBezTo>
                  <a:pt x="13192" y="9637"/>
                  <a:pt x="13101" y="9454"/>
                  <a:pt x="12949" y="9363"/>
                </a:cubicBezTo>
                <a:cubicBezTo>
                  <a:pt x="12949" y="9363"/>
                  <a:pt x="12189" y="8937"/>
                  <a:pt x="12007" y="8299"/>
                </a:cubicBezTo>
                <a:lnTo>
                  <a:pt x="12007" y="8269"/>
                </a:lnTo>
                <a:cubicBezTo>
                  <a:pt x="11946" y="7965"/>
                  <a:pt x="11977" y="7691"/>
                  <a:pt x="12129" y="7387"/>
                </a:cubicBezTo>
                <a:cubicBezTo>
                  <a:pt x="12502" y="6733"/>
                  <a:pt x="13852" y="6470"/>
                  <a:pt x="15473" y="6470"/>
                </a:cubicBezTo>
                <a:cubicBezTo>
                  <a:pt x="16488" y="6470"/>
                  <a:pt x="17610" y="6573"/>
                  <a:pt x="18664" y="6749"/>
                </a:cubicBezTo>
                <a:cubicBezTo>
                  <a:pt x="18679" y="6752"/>
                  <a:pt x="18695" y="6754"/>
                  <a:pt x="18711" y="6754"/>
                </a:cubicBezTo>
                <a:cubicBezTo>
                  <a:pt x="18846" y="6754"/>
                  <a:pt x="18974" y="6642"/>
                  <a:pt x="19028" y="6506"/>
                </a:cubicBezTo>
                <a:cubicBezTo>
                  <a:pt x="19089" y="6354"/>
                  <a:pt x="19028" y="6202"/>
                  <a:pt x="18876" y="6141"/>
                </a:cubicBezTo>
                <a:cubicBezTo>
                  <a:pt x="18876" y="6141"/>
                  <a:pt x="18177" y="5685"/>
                  <a:pt x="17965" y="4986"/>
                </a:cubicBezTo>
                <a:cubicBezTo>
                  <a:pt x="17904" y="4652"/>
                  <a:pt x="17934" y="4287"/>
                  <a:pt x="18177" y="3892"/>
                </a:cubicBezTo>
                <a:cubicBezTo>
                  <a:pt x="18542" y="3284"/>
                  <a:pt x="19910" y="2402"/>
                  <a:pt x="21764" y="2402"/>
                </a:cubicBezTo>
                <a:close/>
                <a:moveTo>
                  <a:pt x="25715" y="6460"/>
                </a:moveTo>
                <a:cubicBezTo>
                  <a:pt x="26626" y="6460"/>
                  <a:pt x="27472" y="6616"/>
                  <a:pt x="28117" y="6992"/>
                </a:cubicBezTo>
                <a:cubicBezTo>
                  <a:pt x="27053" y="8907"/>
                  <a:pt x="25715" y="11096"/>
                  <a:pt x="24196" y="13132"/>
                </a:cubicBezTo>
                <a:cubicBezTo>
                  <a:pt x="22524" y="15290"/>
                  <a:pt x="16688" y="15351"/>
                  <a:pt x="16627" y="15351"/>
                </a:cubicBezTo>
                <a:cubicBezTo>
                  <a:pt x="16445" y="15351"/>
                  <a:pt x="16293" y="15503"/>
                  <a:pt x="16293" y="15685"/>
                </a:cubicBezTo>
                <a:cubicBezTo>
                  <a:pt x="16293" y="15868"/>
                  <a:pt x="16445" y="16020"/>
                  <a:pt x="16627" y="16020"/>
                </a:cubicBezTo>
                <a:cubicBezTo>
                  <a:pt x="16840" y="16020"/>
                  <a:pt x="20335" y="15989"/>
                  <a:pt x="22797" y="14925"/>
                </a:cubicBezTo>
                <a:lnTo>
                  <a:pt x="22797" y="14925"/>
                </a:lnTo>
                <a:cubicBezTo>
                  <a:pt x="22645" y="15108"/>
                  <a:pt x="22493" y="15260"/>
                  <a:pt x="22342" y="15442"/>
                </a:cubicBezTo>
                <a:cubicBezTo>
                  <a:pt x="20791" y="17235"/>
                  <a:pt x="18846" y="18542"/>
                  <a:pt x="16901" y="19454"/>
                </a:cubicBezTo>
                <a:cubicBezTo>
                  <a:pt x="16532" y="19589"/>
                  <a:pt x="16116" y="19645"/>
                  <a:pt x="15680" y="19645"/>
                </a:cubicBezTo>
                <a:cubicBezTo>
                  <a:pt x="13564" y="19645"/>
                  <a:pt x="10968" y="18324"/>
                  <a:pt x="10943" y="18299"/>
                </a:cubicBezTo>
                <a:cubicBezTo>
                  <a:pt x="10904" y="18284"/>
                  <a:pt x="10859" y="18276"/>
                  <a:pt x="10812" y="18276"/>
                </a:cubicBezTo>
                <a:cubicBezTo>
                  <a:pt x="10678" y="18276"/>
                  <a:pt x="10532" y="18339"/>
                  <a:pt x="10487" y="18451"/>
                </a:cubicBezTo>
                <a:cubicBezTo>
                  <a:pt x="10396" y="18603"/>
                  <a:pt x="10487" y="18816"/>
                  <a:pt x="10639" y="18907"/>
                </a:cubicBezTo>
                <a:cubicBezTo>
                  <a:pt x="10761" y="18968"/>
                  <a:pt x="12888" y="20032"/>
                  <a:pt x="14955" y="20245"/>
                </a:cubicBezTo>
                <a:cubicBezTo>
                  <a:pt x="10761" y="21825"/>
                  <a:pt x="6900" y="21916"/>
                  <a:pt x="6870" y="21916"/>
                </a:cubicBezTo>
                <a:cubicBezTo>
                  <a:pt x="6688" y="21916"/>
                  <a:pt x="6536" y="22068"/>
                  <a:pt x="6536" y="22251"/>
                </a:cubicBezTo>
                <a:cubicBezTo>
                  <a:pt x="6536" y="22433"/>
                  <a:pt x="6688" y="22585"/>
                  <a:pt x="6870" y="22585"/>
                </a:cubicBezTo>
                <a:cubicBezTo>
                  <a:pt x="6961" y="22585"/>
                  <a:pt x="12068" y="22463"/>
                  <a:pt x="17083" y="20032"/>
                </a:cubicBezTo>
                <a:cubicBezTo>
                  <a:pt x="17174" y="20001"/>
                  <a:pt x="17205" y="20001"/>
                  <a:pt x="17296" y="19971"/>
                </a:cubicBezTo>
                <a:lnTo>
                  <a:pt x="17296" y="19971"/>
                </a:lnTo>
                <a:cubicBezTo>
                  <a:pt x="16110" y="21612"/>
                  <a:pt x="15411" y="23467"/>
                  <a:pt x="15381" y="23588"/>
                </a:cubicBezTo>
                <a:cubicBezTo>
                  <a:pt x="15320" y="23770"/>
                  <a:pt x="15411" y="23953"/>
                  <a:pt x="15563" y="23983"/>
                </a:cubicBezTo>
                <a:cubicBezTo>
                  <a:pt x="15614" y="24005"/>
                  <a:pt x="15663" y="24015"/>
                  <a:pt x="15709" y="24015"/>
                </a:cubicBezTo>
                <a:cubicBezTo>
                  <a:pt x="15854" y="24015"/>
                  <a:pt x="15966" y="23917"/>
                  <a:pt x="15989" y="23801"/>
                </a:cubicBezTo>
                <a:cubicBezTo>
                  <a:pt x="15989" y="23770"/>
                  <a:pt x="17174" y="20731"/>
                  <a:pt x="18907" y="19090"/>
                </a:cubicBezTo>
                <a:cubicBezTo>
                  <a:pt x="20183" y="18330"/>
                  <a:pt x="21399" y="17387"/>
                  <a:pt x="22463" y="16293"/>
                </a:cubicBezTo>
                <a:lnTo>
                  <a:pt x="22463" y="16293"/>
                </a:lnTo>
                <a:cubicBezTo>
                  <a:pt x="22554" y="18786"/>
                  <a:pt x="20974" y="21552"/>
                  <a:pt x="20974" y="21612"/>
                </a:cubicBezTo>
                <a:cubicBezTo>
                  <a:pt x="20883" y="21764"/>
                  <a:pt x="20943" y="21977"/>
                  <a:pt x="21095" y="22068"/>
                </a:cubicBezTo>
                <a:cubicBezTo>
                  <a:pt x="21143" y="22088"/>
                  <a:pt x="21198" y="22098"/>
                  <a:pt x="21252" y="22098"/>
                </a:cubicBezTo>
                <a:cubicBezTo>
                  <a:pt x="21370" y="22098"/>
                  <a:pt x="21489" y="22051"/>
                  <a:pt x="21551" y="21947"/>
                </a:cubicBezTo>
                <a:cubicBezTo>
                  <a:pt x="21612" y="21795"/>
                  <a:pt x="23527" y="18482"/>
                  <a:pt x="23071" y="15624"/>
                </a:cubicBezTo>
                <a:cubicBezTo>
                  <a:pt x="23618" y="14986"/>
                  <a:pt x="24165" y="14317"/>
                  <a:pt x="24682" y="13618"/>
                </a:cubicBezTo>
                <a:lnTo>
                  <a:pt x="24804" y="13497"/>
                </a:lnTo>
                <a:cubicBezTo>
                  <a:pt x="26293" y="11491"/>
                  <a:pt x="27570" y="9393"/>
                  <a:pt x="28633" y="7509"/>
                </a:cubicBezTo>
                <a:cubicBezTo>
                  <a:pt x="29576" y="8208"/>
                  <a:pt x="30336" y="9515"/>
                  <a:pt x="30822" y="11187"/>
                </a:cubicBezTo>
                <a:cubicBezTo>
                  <a:pt x="31703" y="14044"/>
                  <a:pt x="31491" y="16506"/>
                  <a:pt x="30700" y="16810"/>
                </a:cubicBezTo>
                <a:cubicBezTo>
                  <a:pt x="30472" y="16916"/>
                  <a:pt x="30252" y="16969"/>
                  <a:pt x="30047" y="16969"/>
                </a:cubicBezTo>
                <a:cubicBezTo>
                  <a:pt x="29842" y="16969"/>
                  <a:pt x="29652" y="16916"/>
                  <a:pt x="29484" y="16810"/>
                </a:cubicBezTo>
                <a:cubicBezTo>
                  <a:pt x="28877" y="16567"/>
                  <a:pt x="28603" y="15837"/>
                  <a:pt x="28603" y="15837"/>
                </a:cubicBezTo>
                <a:cubicBezTo>
                  <a:pt x="28576" y="15701"/>
                  <a:pt x="28427" y="15589"/>
                  <a:pt x="28243" y="15589"/>
                </a:cubicBezTo>
                <a:cubicBezTo>
                  <a:pt x="28222" y="15589"/>
                  <a:pt x="28200" y="15591"/>
                  <a:pt x="28177" y="15594"/>
                </a:cubicBezTo>
                <a:cubicBezTo>
                  <a:pt x="28056" y="15655"/>
                  <a:pt x="27934" y="15837"/>
                  <a:pt x="27965" y="15989"/>
                </a:cubicBezTo>
                <a:cubicBezTo>
                  <a:pt x="28421" y="18147"/>
                  <a:pt x="26415" y="22950"/>
                  <a:pt x="24682" y="24834"/>
                </a:cubicBezTo>
                <a:cubicBezTo>
                  <a:pt x="24249" y="25296"/>
                  <a:pt x="23871" y="25566"/>
                  <a:pt x="23600" y="25566"/>
                </a:cubicBezTo>
                <a:cubicBezTo>
                  <a:pt x="23585" y="25566"/>
                  <a:pt x="23571" y="25565"/>
                  <a:pt x="23557" y="25564"/>
                </a:cubicBezTo>
                <a:cubicBezTo>
                  <a:pt x="22919" y="25473"/>
                  <a:pt x="22493" y="25169"/>
                  <a:pt x="22342" y="24682"/>
                </a:cubicBezTo>
                <a:cubicBezTo>
                  <a:pt x="22220" y="24287"/>
                  <a:pt x="22311" y="23953"/>
                  <a:pt x="22311" y="23953"/>
                </a:cubicBezTo>
                <a:cubicBezTo>
                  <a:pt x="22342" y="23801"/>
                  <a:pt x="22250" y="23649"/>
                  <a:pt x="22098" y="23588"/>
                </a:cubicBezTo>
                <a:cubicBezTo>
                  <a:pt x="22055" y="23562"/>
                  <a:pt x="22012" y="23551"/>
                  <a:pt x="21970" y="23551"/>
                </a:cubicBezTo>
                <a:cubicBezTo>
                  <a:pt x="21865" y="23551"/>
                  <a:pt x="21769" y="23623"/>
                  <a:pt x="21703" y="23710"/>
                </a:cubicBezTo>
                <a:cubicBezTo>
                  <a:pt x="20717" y="25217"/>
                  <a:pt x="17907" y="28965"/>
                  <a:pt x="16172" y="28965"/>
                </a:cubicBezTo>
                <a:cubicBezTo>
                  <a:pt x="16088" y="28965"/>
                  <a:pt x="16007" y="28956"/>
                  <a:pt x="15928" y="28938"/>
                </a:cubicBezTo>
                <a:cubicBezTo>
                  <a:pt x="15259" y="28786"/>
                  <a:pt x="14864" y="28451"/>
                  <a:pt x="14651" y="27844"/>
                </a:cubicBezTo>
                <a:cubicBezTo>
                  <a:pt x="14408" y="27053"/>
                  <a:pt x="14651" y="26081"/>
                  <a:pt x="14651" y="26081"/>
                </a:cubicBezTo>
                <a:cubicBezTo>
                  <a:pt x="14712" y="25929"/>
                  <a:pt x="14621" y="25777"/>
                  <a:pt x="14499" y="25716"/>
                </a:cubicBezTo>
                <a:cubicBezTo>
                  <a:pt x="14461" y="25678"/>
                  <a:pt x="14402" y="25661"/>
                  <a:pt x="14339" y="25661"/>
                </a:cubicBezTo>
                <a:cubicBezTo>
                  <a:pt x="14251" y="25661"/>
                  <a:pt x="14157" y="25693"/>
                  <a:pt x="14104" y="25746"/>
                </a:cubicBezTo>
                <a:cubicBezTo>
                  <a:pt x="13142" y="26683"/>
                  <a:pt x="10732" y="28799"/>
                  <a:pt x="9181" y="28799"/>
                </a:cubicBezTo>
                <a:cubicBezTo>
                  <a:pt x="8920" y="28799"/>
                  <a:pt x="8683" y="28739"/>
                  <a:pt x="8481" y="28603"/>
                </a:cubicBezTo>
                <a:cubicBezTo>
                  <a:pt x="8056" y="28330"/>
                  <a:pt x="7812" y="27995"/>
                  <a:pt x="7721" y="27661"/>
                </a:cubicBezTo>
                <a:cubicBezTo>
                  <a:pt x="7417" y="26688"/>
                  <a:pt x="8116" y="25625"/>
                  <a:pt x="8177" y="25625"/>
                </a:cubicBezTo>
                <a:cubicBezTo>
                  <a:pt x="8238" y="25533"/>
                  <a:pt x="8238" y="25321"/>
                  <a:pt x="8177" y="25229"/>
                </a:cubicBezTo>
                <a:cubicBezTo>
                  <a:pt x="8096" y="25148"/>
                  <a:pt x="8001" y="25108"/>
                  <a:pt x="7902" y="25108"/>
                </a:cubicBezTo>
                <a:cubicBezTo>
                  <a:pt x="7853" y="25108"/>
                  <a:pt x="7802" y="25118"/>
                  <a:pt x="7752" y="25138"/>
                </a:cubicBezTo>
                <a:cubicBezTo>
                  <a:pt x="7727" y="25138"/>
                  <a:pt x="5714" y="26162"/>
                  <a:pt x="3960" y="26162"/>
                </a:cubicBezTo>
                <a:cubicBezTo>
                  <a:pt x="3513" y="26162"/>
                  <a:pt x="3082" y="26095"/>
                  <a:pt x="2706" y="25929"/>
                </a:cubicBezTo>
                <a:cubicBezTo>
                  <a:pt x="2007" y="25625"/>
                  <a:pt x="1581" y="25108"/>
                  <a:pt x="1429" y="24226"/>
                </a:cubicBezTo>
                <a:cubicBezTo>
                  <a:pt x="1277" y="23406"/>
                  <a:pt x="1429" y="22676"/>
                  <a:pt x="1885" y="22038"/>
                </a:cubicBezTo>
                <a:cubicBezTo>
                  <a:pt x="3314" y="20001"/>
                  <a:pt x="7113" y="19394"/>
                  <a:pt x="7144" y="19394"/>
                </a:cubicBezTo>
                <a:cubicBezTo>
                  <a:pt x="7296" y="19363"/>
                  <a:pt x="7448" y="19211"/>
                  <a:pt x="7417" y="19059"/>
                </a:cubicBezTo>
                <a:cubicBezTo>
                  <a:pt x="7417" y="18877"/>
                  <a:pt x="7265" y="18755"/>
                  <a:pt x="7052" y="18755"/>
                </a:cubicBezTo>
                <a:cubicBezTo>
                  <a:pt x="7052" y="18755"/>
                  <a:pt x="5897" y="18725"/>
                  <a:pt x="5685" y="17995"/>
                </a:cubicBezTo>
                <a:cubicBezTo>
                  <a:pt x="5654" y="17813"/>
                  <a:pt x="5654" y="17570"/>
                  <a:pt x="5685" y="17327"/>
                </a:cubicBezTo>
                <a:cubicBezTo>
                  <a:pt x="5928" y="16324"/>
                  <a:pt x="9545" y="15716"/>
                  <a:pt x="12919" y="15655"/>
                </a:cubicBezTo>
                <a:lnTo>
                  <a:pt x="12980" y="15655"/>
                </a:lnTo>
                <a:cubicBezTo>
                  <a:pt x="13192" y="15655"/>
                  <a:pt x="13284" y="15503"/>
                  <a:pt x="13284" y="15290"/>
                </a:cubicBezTo>
                <a:cubicBezTo>
                  <a:pt x="13284" y="15108"/>
                  <a:pt x="13132" y="14986"/>
                  <a:pt x="12949" y="14986"/>
                </a:cubicBezTo>
                <a:lnTo>
                  <a:pt x="12888" y="14986"/>
                </a:lnTo>
                <a:cubicBezTo>
                  <a:pt x="12676" y="14986"/>
                  <a:pt x="11825" y="14956"/>
                  <a:pt x="11612" y="14378"/>
                </a:cubicBezTo>
                <a:cubicBezTo>
                  <a:pt x="11551" y="14165"/>
                  <a:pt x="11581" y="13862"/>
                  <a:pt x="11733" y="13466"/>
                </a:cubicBezTo>
                <a:cubicBezTo>
                  <a:pt x="12129" y="12463"/>
                  <a:pt x="15077" y="11643"/>
                  <a:pt x="19484" y="11308"/>
                </a:cubicBezTo>
                <a:cubicBezTo>
                  <a:pt x="19576" y="11314"/>
                  <a:pt x="19664" y="11317"/>
                  <a:pt x="19748" y="11317"/>
                </a:cubicBezTo>
                <a:cubicBezTo>
                  <a:pt x="20084" y="11317"/>
                  <a:pt x="20341" y="11278"/>
                  <a:pt x="20366" y="11278"/>
                </a:cubicBezTo>
                <a:cubicBezTo>
                  <a:pt x="20518" y="11248"/>
                  <a:pt x="20639" y="11096"/>
                  <a:pt x="20639" y="10883"/>
                </a:cubicBezTo>
                <a:cubicBezTo>
                  <a:pt x="20579" y="10731"/>
                  <a:pt x="20487" y="10579"/>
                  <a:pt x="20275" y="10579"/>
                </a:cubicBezTo>
                <a:cubicBezTo>
                  <a:pt x="20275" y="10579"/>
                  <a:pt x="20031" y="10579"/>
                  <a:pt x="19515" y="10640"/>
                </a:cubicBezTo>
                <a:cubicBezTo>
                  <a:pt x="19120" y="10579"/>
                  <a:pt x="18998" y="10366"/>
                  <a:pt x="18968" y="10214"/>
                </a:cubicBezTo>
                <a:cubicBezTo>
                  <a:pt x="18876" y="10032"/>
                  <a:pt x="18907" y="9728"/>
                  <a:pt x="19028" y="9363"/>
                </a:cubicBezTo>
                <a:cubicBezTo>
                  <a:pt x="19272" y="8603"/>
                  <a:pt x="20518" y="7691"/>
                  <a:pt x="22220" y="7083"/>
                </a:cubicBezTo>
                <a:cubicBezTo>
                  <a:pt x="23306" y="6710"/>
                  <a:pt x="24563" y="6460"/>
                  <a:pt x="25715" y="6460"/>
                </a:cubicBezTo>
                <a:close/>
                <a:moveTo>
                  <a:pt x="31635" y="0"/>
                </a:moveTo>
                <a:cubicBezTo>
                  <a:pt x="31502" y="0"/>
                  <a:pt x="31385" y="98"/>
                  <a:pt x="31339" y="214"/>
                </a:cubicBezTo>
                <a:cubicBezTo>
                  <a:pt x="31339" y="244"/>
                  <a:pt x="30336" y="2889"/>
                  <a:pt x="28542" y="6293"/>
                </a:cubicBezTo>
                <a:cubicBezTo>
                  <a:pt x="26141" y="2433"/>
                  <a:pt x="23284" y="1825"/>
                  <a:pt x="21734" y="1825"/>
                </a:cubicBezTo>
                <a:cubicBezTo>
                  <a:pt x="19727" y="1825"/>
                  <a:pt x="18086" y="2737"/>
                  <a:pt x="17569" y="3649"/>
                </a:cubicBezTo>
                <a:cubicBezTo>
                  <a:pt x="17265" y="4165"/>
                  <a:pt x="17144" y="4743"/>
                  <a:pt x="17296" y="5260"/>
                </a:cubicBezTo>
                <a:cubicBezTo>
                  <a:pt x="17357" y="5564"/>
                  <a:pt x="17509" y="5837"/>
                  <a:pt x="17661" y="6080"/>
                </a:cubicBezTo>
                <a:cubicBezTo>
                  <a:pt x="17007" y="6000"/>
                  <a:pt x="16205" y="5933"/>
                  <a:pt x="15393" y="5933"/>
                </a:cubicBezTo>
                <a:cubicBezTo>
                  <a:pt x="13750" y="5933"/>
                  <a:pt x="12070" y="6208"/>
                  <a:pt x="11521" y="7205"/>
                </a:cubicBezTo>
                <a:cubicBezTo>
                  <a:pt x="11247" y="7661"/>
                  <a:pt x="11217" y="8117"/>
                  <a:pt x="11338" y="8573"/>
                </a:cubicBezTo>
                <a:cubicBezTo>
                  <a:pt x="11399" y="8846"/>
                  <a:pt x="11521" y="9059"/>
                  <a:pt x="11673" y="9272"/>
                </a:cubicBezTo>
                <a:cubicBezTo>
                  <a:pt x="11326" y="9243"/>
                  <a:pt x="10948" y="9227"/>
                  <a:pt x="10554" y="9227"/>
                </a:cubicBezTo>
                <a:cubicBezTo>
                  <a:pt x="8875" y="9227"/>
                  <a:pt x="6896" y="9512"/>
                  <a:pt x="5715" y="10275"/>
                </a:cubicBezTo>
                <a:cubicBezTo>
                  <a:pt x="5107" y="10670"/>
                  <a:pt x="4712" y="11126"/>
                  <a:pt x="4590" y="11703"/>
                </a:cubicBezTo>
                <a:cubicBezTo>
                  <a:pt x="4378" y="12828"/>
                  <a:pt x="5107" y="13618"/>
                  <a:pt x="5867" y="14074"/>
                </a:cubicBezTo>
                <a:cubicBezTo>
                  <a:pt x="4043" y="14652"/>
                  <a:pt x="92" y="16111"/>
                  <a:pt x="31" y="18178"/>
                </a:cubicBezTo>
                <a:cubicBezTo>
                  <a:pt x="1" y="19819"/>
                  <a:pt x="1156" y="20579"/>
                  <a:pt x="2128" y="20853"/>
                </a:cubicBezTo>
                <a:cubicBezTo>
                  <a:pt x="1824" y="21096"/>
                  <a:pt x="1551" y="21369"/>
                  <a:pt x="1338" y="21734"/>
                </a:cubicBezTo>
                <a:cubicBezTo>
                  <a:pt x="761" y="22524"/>
                  <a:pt x="578" y="23436"/>
                  <a:pt x="761" y="24470"/>
                </a:cubicBezTo>
                <a:cubicBezTo>
                  <a:pt x="1004" y="25564"/>
                  <a:pt x="1520" y="26293"/>
                  <a:pt x="2402" y="26658"/>
                </a:cubicBezTo>
                <a:cubicBezTo>
                  <a:pt x="2861" y="26851"/>
                  <a:pt x="3373" y="26927"/>
                  <a:pt x="3895" y="26927"/>
                </a:cubicBezTo>
                <a:cubicBezTo>
                  <a:pt x="5100" y="26927"/>
                  <a:pt x="6359" y="26520"/>
                  <a:pt x="7144" y="26202"/>
                </a:cubicBezTo>
                <a:lnTo>
                  <a:pt x="7144" y="26202"/>
                </a:lnTo>
                <a:cubicBezTo>
                  <a:pt x="6961" y="26688"/>
                  <a:pt x="6840" y="27296"/>
                  <a:pt x="7083" y="27904"/>
                </a:cubicBezTo>
                <a:cubicBezTo>
                  <a:pt x="7235" y="28451"/>
                  <a:pt x="7569" y="28877"/>
                  <a:pt x="8086" y="29242"/>
                </a:cubicBezTo>
                <a:cubicBezTo>
                  <a:pt x="8414" y="29468"/>
                  <a:pt x="8785" y="29565"/>
                  <a:pt x="9180" y="29565"/>
                </a:cubicBezTo>
                <a:cubicBezTo>
                  <a:pt x="10797" y="29565"/>
                  <a:pt x="12810" y="27939"/>
                  <a:pt x="13861" y="26962"/>
                </a:cubicBezTo>
                <a:cubicBezTo>
                  <a:pt x="13861" y="27296"/>
                  <a:pt x="13861" y="27722"/>
                  <a:pt x="14013" y="28117"/>
                </a:cubicBezTo>
                <a:cubicBezTo>
                  <a:pt x="14287" y="28938"/>
                  <a:pt x="14864" y="29485"/>
                  <a:pt x="15776" y="29667"/>
                </a:cubicBezTo>
                <a:cubicBezTo>
                  <a:pt x="15888" y="29691"/>
                  <a:pt x="16002" y="29703"/>
                  <a:pt x="16118" y="29703"/>
                </a:cubicBezTo>
                <a:cubicBezTo>
                  <a:pt x="18057" y="29703"/>
                  <a:pt x="20556" y="26503"/>
                  <a:pt x="21703" y="24926"/>
                </a:cubicBezTo>
                <a:cubicBezTo>
                  <a:pt x="21855" y="25442"/>
                  <a:pt x="22311" y="26141"/>
                  <a:pt x="23497" y="26293"/>
                </a:cubicBezTo>
                <a:cubicBezTo>
                  <a:pt x="23540" y="26298"/>
                  <a:pt x="23583" y="26301"/>
                  <a:pt x="23627" y="26301"/>
                </a:cubicBezTo>
                <a:cubicBezTo>
                  <a:pt x="24110" y="26301"/>
                  <a:pt x="24641" y="25994"/>
                  <a:pt x="25199" y="25381"/>
                </a:cubicBezTo>
                <a:cubicBezTo>
                  <a:pt x="26779" y="23649"/>
                  <a:pt x="28542" y="19758"/>
                  <a:pt x="28694" y="17175"/>
                </a:cubicBezTo>
                <a:cubicBezTo>
                  <a:pt x="28846" y="17266"/>
                  <a:pt x="28998" y="17418"/>
                  <a:pt x="29181" y="17509"/>
                </a:cubicBezTo>
                <a:cubicBezTo>
                  <a:pt x="29424" y="17615"/>
                  <a:pt x="29697" y="17669"/>
                  <a:pt x="29986" y="17669"/>
                </a:cubicBezTo>
                <a:cubicBezTo>
                  <a:pt x="30275" y="17669"/>
                  <a:pt x="30579" y="17615"/>
                  <a:pt x="30883" y="17509"/>
                </a:cubicBezTo>
                <a:cubicBezTo>
                  <a:pt x="32311" y="16962"/>
                  <a:pt x="32251" y="13831"/>
                  <a:pt x="31399" y="11096"/>
                </a:cubicBezTo>
                <a:cubicBezTo>
                  <a:pt x="31035" y="9971"/>
                  <a:pt x="30275" y="8056"/>
                  <a:pt x="28968" y="6901"/>
                </a:cubicBezTo>
                <a:cubicBezTo>
                  <a:pt x="30852" y="3345"/>
                  <a:pt x="31916" y="548"/>
                  <a:pt x="31947" y="487"/>
                </a:cubicBezTo>
                <a:cubicBezTo>
                  <a:pt x="32007" y="396"/>
                  <a:pt x="32007" y="336"/>
                  <a:pt x="31947" y="244"/>
                </a:cubicBezTo>
                <a:cubicBezTo>
                  <a:pt x="31916" y="184"/>
                  <a:pt x="31855" y="62"/>
                  <a:pt x="31764" y="32"/>
                </a:cubicBezTo>
                <a:cubicBezTo>
                  <a:pt x="31721" y="10"/>
                  <a:pt x="31677" y="0"/>
                  <a:pt x="31635" y="0"/>
                </a:cubicBezTo>
                <a:close/>
              </a:path>
            </a:pathLst>
          </a:cu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9" name="Google Shape;2409;p34"/>
          <p:cNvSpPr/>
          <p:nvPr/>
        </p:nvSpPr>
        <p:spPr>
          <a:xfrm>
            <a:off x="6391100" y="1214500"/>
            <a:ext cx="1069200" cy="549825"/>
          </a:xfrm>
          <a:custGeom>
            <a:rect b="b" l="l" r="r" t="t"/>
            <a:pathLst>
              <a:path extrusionOk="0" h="21993" w="42768">
                <a:moveTo>
                  <a:pt x="41378" y="555"/>
                </a:moveTo>
                <a:cubicBezTo>
                  <a:pt x="41417" y="555"/>
                  <a:pt x="41454" y="558"/>
                  <a:pt x="41491" y="565"/>
                </a:cubicBezTo>
                <a:cubicBezTo>
                  <a:pt x="41613" y="961"/>
                  <a:pt x="41917" y="2328"/>
                  <a:pt x="41309" y="5003"/>
                </a:cubicBezTo>
                <a:cubicBezTo>
                  <a:pt x="40640" y="7830"/>
                  <a:pt x="37388" y="11326"/>
                  <a:pt x="32676" y="14395"/>
                </a:cubicBezTo>
                <a:cubicBezTo>
                  <a:pt x="28198" y="17332"/>
                  <a:pt x="23488" y="19110"/>
                  <a:pt x="20298" y="19110"/>
                </a:cubicBezTo>
                <a:cubicBezTo>
                  <a:pt x="20218" y="19110"/>
                  <a:pt x="20140" y="19109"/>
                  <a:pt x="20062" y="19107"/>
                </a:cubicBezTo>
                <a:cubicBezTo>
                  <a:pt x="17448" y="19046"/>
                  <a:pt x="15503" y="18195"/>
                  <a:pt x="14439" y="16675"/>
                </a:cubicBezTo>
                <a:cubicBezTo>
                  <a:pt x="14560" y="16554"/>
                  <a:pt x="14621" y="16493"/>
                  <a:pt x="14712" y="16371"/>
                </a:cubicBezTo>
                <a:cubicBezTo>
                  <a:pt x="16506" y="17557"/>
                  <a:pt x="18785" y="17921"/>
                  <a:pt x="20883" y="17921"/>
                </a:cubicBezTo>
                <a:cubicBezTo>
                  <a:pt x="23071" y="17921"/>
                  <a:pt x="25503" y="17405"/>
                  <a:pt x="27083" y="15794"/>
                </a:cubicBezTo>
                <a:cubicBezTo>
                  <a:pt x="27317" y="15560"/>
                  <a:pt x="27120" y="15237"/>
                  <a:pt x="26865" y="15237"/>
                </a:cubicBezTo>
                <a:cubicBezTo>
                  <a:pt x="26788" y="15237"/>
                  <a:pt x="26705" y="15267"/>
                  <a:pt x="26627" y="15338"/>
                </a:cubicBezTo>
                <a:cubicBezTo>
                  <a:pt x="25168" y="16827"/>
                  <a:pt x="22919" y="17253"/>
                  <a:pt x="20852" y="17283"/>
                </a:cubicBezTo>
                <a:cubicBezTo>
                  <a:pt x="20780" y="17284"/>
                  <a:pt x="20707" y="17285"/>
                  <a:pt x="20634" y="17285"/>
                </a:cubicBezTo>
                <a:cubicBezTo>
                  <a:pt x="18777" y="17285"/>
                  <a:pt x="16746" y="16908"/>
                  <a:pt x="15138" y="15885"/>
                </a:cubicBezTo>
                <a:cubicBezTo>
                  <a:pt x="15624" y="15277"/>
                  <a:pt x="15898" y="14730"/>
                  <a:pt x="15837" y="14395"/>
                </a:cubicBezTo>
                <a:cubicBezTo>
                  <a:pt x="15807" y="13788"/>
                  <a:pt x="15624" y="13362"/>
                  <a:pt x="15199" y="12997"/>
                </a:cubicBezTo>
                <a:cubicBezTo>
                  <a:pt x="14895" y="12693"/>
                  <a:pt x="14439" y="12389"/>
                  <a:pt x="13800" y="11994"/>
                </a:cubicBezTo>
                <a:cubicBezTo>
                  <a:pt x="13922" y="11690"/>
                  <a:pt x="14044" y="11386"/>
                  <a:pt x="14165" y="11143"/>
                </a:cubicBezTo>
                <a:cubicBezTo>
                  <a:pt x="14804" y="9988"/>
                  <a:pt x="15685" y="9259"/>
                  <a:pt x="17266" y="8863"/>
                </a:cubicBezTo>
                <a:lnTo>
                  <a:pt x="17266" y="8863"/>
                </a:lnTo>
                <a:cubicBezTo>
                  <a:pt x="16536" y="11356"/>
                  <a:pt x="17782" y="13909"/>
                  <a:pt x="17874" y="14031"/>
                </a:cubicBezTo>
                <a:cubicBezTo>
                  <a:pt x="17919" y="14143"/>
                  <a:pt x="18047" y="14206"/>
                  <a:pt x="18185" y="14206"/>
                </a:cubicBezTo>
                <a:cubicBezTo>
                  <a:pt x="18233" y="14206"/>
                  <a:pt x="18282" y="14198"/>
                  <a:pt x="18329" y="14183"/>
                </a:cubicBezTo>
                <a:cubicBezTo>
                  <a:pt x="18481" y="14092"/>
                  <a:pt x="18542" y="13909"/>
                  <a:pt x="18481" y="13727"/>
                </a:cubicBezTo>
                <a:cubicBezTo>
                  <a:pt x="18481" y="13666"/>
                  <a:pt x="17144" y="11052"/>
                  <a:pt x="18056" y="8711"/>
                </a:cubicBezTo>
                <a:cubicBezTo>
                  <a:pt x="18907" y="8560"/>
                  <a:pt x="19880" y="8438"/>
                  <a:pt x="21217" y="8347"/>
                </a:cubicBezTo>
                <a:lnTo>
                  <a:pt x="21217" y="8347"/>
                </a:lnTo>
                <a:cubicBezTo>
                  <a:pt x="20366" y="11629"/>
                  <a:pt x="21491" y="13818"/>
                  <a:pt x="21521" y="13909"/>
                </a:cubicBezTo>
                <a:cubicBezTo>
                  <a:pt x="21566" y="14022"/>
                  <a:pt x="21678" y="14084"/>
                  <a:pt x="21820" y="14084"/>
                </a:cubicBezTo>
                <a:cubicBezTo>
                  <a:pt x="21869" y="14084"/>
                  <a:pt x="21922" y="14077"/>
                  <a:pt x="21977" y="14061"/>
                </a:cubicBezTo>
                <a:cubicBezTo>
                  <a:pt x="22129" y="13970"/>
                  <a:pt x="22190" y="13788"/>
                  <a:pt x="22129" y="13605"/>
                </a:cubicBezTo>
                <a:cubicBezTo>
                  <a:pt x="22129" y="13575"/>
                  <a:pt x="21065" y="11447"/>
                  <a:pt x="21916" y="8286"/>
                </a:cubicBezTo>
                <a:cubicBezTo>
                  <a:pt x="22524" y="8256"/>
                  <a:pt x="23193" y="8256"/>
                  <a:pt x="23861" y="8195"/>
                </a:cubicBezTo>
                <a:lnTo>
                  <a:pt x="23861" y="8195"/>
                </a:lnTo>
                <a:cubicBezTo>
                  <a:pt x="23254" y="10870"/>
                  <a:pt x="24409" y="12754"/>
                  <a:pt x="24439" y="12845"/>
                </a:cubicBezTo>
                <a:cubicBezTo>
                  <a:pt x="24522" y="12949"/>
                  <a:pt x="24634" y="12996"/>
                  <a:pt x="24744" y="12996"/>
                </a:cubicBezTo>
                <a:cubicBezTo>
                  <a:pt x="24796" y="12996"/>
                  <a:pt x="24847" y="12986"/>
                  <a:pt x="24895" y="12967"/>
                </a:cubicBezTo>
                <a:cubicBezTo>
                  <a:pt x="25047" y="12876"/>
                  <a:pt x="25077" y="12663"/>
                  <a:pt x="25017" y="12511"/>
                </a:cubicBezTo>
                <a:cubicBezTo>
                  <a:pt x="25017" y="12511"/>
                  <a:pt x="23922" y="10626"/>
                  <a:pt x="24561" y="8164"/>
                </a:cubicBezTo>
                <a:cubicBezTo>
                  <a:pt x="25017" y="8164"/>
                  <a:pt x="25472" y="8134"/>
                  <a:pt x="25928" y="8134"/>
                </a:cubicBezTo>
                <a:lnTo>
                  <a:pt x="26324" y="8134"/>
                </a:lnTo>
                <a:cubicBezTo>
                  <a:pt x="26111" y="10991"/>
                  <a:pt x="27357" y="12420"/>
                  <a:pt x="27387" y="12511"/>
                </a:cubicBezTo>
                <a:cubicBezTo>
                  <a:pt x="27452" y="12591"/>
                  <a:pt x="27550" y="12629"/>
                  <a:pt x="27641" y="12629"/>
                </a:cubicBezTo>
                <a:cubicBezTo>
                  <a:pt x="27723" y="12629"/>
                  <a:pt x="27800" y="12599"/>
                  <a:pt x="27843" y="12541"/>
                </a:cubicBezTo>
                <a:cubicBezTo>
                  <a:pt x="27965" y="12420"/>
                  <a:pt x="27995" y="12207"/>
                  <a:pt x="27904" y="12085"/>
                </a:cubicBezTo>
                <a:cubicBezTo>
                  <a:pt x="27904" y="12085"/>
                  <a:pt x="26749" y="10748"/>
                  <a:pt x="26992" y="8134"/>
                </a:cubicBezTo>
                <a:cubicBezTo>
                  <a:pt x="27327" y="8134"/>
                  <a:pt x="27661" y="8134"/>
                  <a:pt x="28056" y="8104"/>
                </a:cubicBezTo>
                <a:cubicBezTo>
                  <a:pt x="28542" y="8104"/>
                  <a:pt x="29029" y="8012"/>
                  <a:pt x="29485" y="7982"/>
                </a:cubicBezTo>
                <a:cubicBezTo>
                  <a:pt x="29728" y="10140"/>
                  <a:pt x="30944" y="11447"/>
                  <a:pt x="30974" y="11508"/>
                </a:cubicBezTo>
                <a:cubicBezTo>
                  <a:pt x="31038" y="11572"/>
                  <a:pt x="31128" y="11611"/>
                  <a:pt x="31216" y="11611"/>
                </a:cubicBezTo>
                <a:cubicBezTo>
                  <a:pt x="31295" y="11611"/>
                  <a:pt x="31373" y="11580"/>
                  <a:pt x="31430" y="11508"/>
                </a:cubicBezTo>
                <a:cubicBezTo>
                  <a:pt x="31552" y="11386"/>
                  <a:pt x="31582" y="11174"/>
                  <a:pt x="31430" y="11052"/>
                </a:cubicBezTo>
                <a:cubicBezTo>
                  <a:pt x="31430" y="11052"/>
                  <a:pt x="30336" y="9867"/>
                  <a:pt x="30093" y="7891"/>
                </a:cubicBezTo>
                <a:cubicBezTo>
                  <a:pt x="31400" y="7678"/>
                  <a:pt x="32615" y="7222"/>
                  <a:pt x="33801" y="6584"/>
                </a:cubicBezTo>
                <a:cubicBezTo>
                  <a:pt x="34591" y="8468"/>
                  <a:pt x="36202" y="8803"/>
                  <a:pt x="36293" y="8803"/>
                </a:cubicBezTo>
                <a:cubicBezTo>
                  <a:pt x="36326" y="8813"/>
                  <a:pt x="36357" y="8818"/>
                  <a:pt x="36387" y="8818"/>
                </a:cubicBezTo>
                <a:cubicBezTo>
                  <a:pt x="36527" y="8818"/>
                  <a:pt x="36638" y="8710"/>
                  <a:pt x="36688" y="8560"/>
                </a:cubicBezTo>
                <a:cubicBezTo>
                  <a:pt x="36719" y="8347"/>
                  <a:pt x="36597" y="8195"/>
                  <a:pt x="36415" y="8164"/>
                </a:cubicBezTo>
                <a:cubicBezTo>
                  <a:pt x="36324" y="8164"/>
                  <a:pt x="34986" y="7860"/>
                  <a:pt x="34348" y="6219"/>
                </a:cubicBezTo>
                <a:cubicBezTo>
                  <a:pt x="35017" y="5854"/>
                  <a:pt x="35655" y="5398"/>
                  <a:pt x="36293" y="4851"/>
                </a:cubicBezTo>
                <a:cubicBezTo>
                  <a:pt x="37508" y="6273"/>
                  <a:pt x="38393" y="6442"/>
                  <a:pt x="38706" y="6442"/>
                </a:cubicBezTo>
                <a:cubicBezTo>
                  <a:pt x="38761" y="6442"/>
                  <a:pt x="38798" y="6436"/>
                  <a:pt x="38816" y="6432"/>
                </a:cubicBezTo>
                <a:cubicBezTo>
                  <a:pt x="38999" y="6371"/>
                  <a:pt x="39120" y="6219"/>
                  <a:pt x="39059" y="6037"/>
                </a:cubicBezTo>
                <a:cubicBezTo>
                  <a:pt x="39059" y="5976"/>
                  <a:pt x="39029" y="5885"/>
                  <a:pt x="38999" y="5854"/>
                </a:cubicBezTo>
                <a:cubicBezTo>
                  <a:pt x="38907" y="5763"/>
                  <a:pt x="38847" y="5733"/>
                  <a:pt x="38725" y="5733"/>
                </a:cubicBezTo>
                <a:cubicBezTo>
                  <a:pt x="38725" y="5733"/>
                  <a:pt x="38724" y="5733"/>
                  <a:pt x="38721" y="5733"/>
                </a:cubicBezTo>
                <a:cubicBezTo>
                  <a:pt x="38662" y="5733"/>
                  <a:pt x="37946" y="5705"/>
                  <a:pt x="36840" y="4395"/>
                </a:cubicBezTo>
                <a:cubicBezTo>
                  <a:pt x="37600" y="3757"/>
                  <a:pt x="38269" y="3088"/>
                  <a:pt x="38877" y="2480"/>
                </a:cubicBezTo>
                <a:cubicBezTo>
                  <a:pt x="39934" y="1424"/>
                  <a:pt x="40776" y="555"/>
                  <a:pt x="41378" y="555"/>
                </a:cubicBezTo>
                <a:close/>
                <a:moveTo>
                  <a:pt x="5257" y="8961"/>
                </a:moveTo>
                <a:cubicBezTo>
                  <a:pt x="7027" y="8961"/>
                  <a:pt x="9621" y="10446"/>
                  <a:pt x="11673" y="11599"/>
                </a:cubicBezTo>
                <a:lnTo>
                  <a:pt x="12129" y="11842"/>
                </a:lnTo>
                <a:cubicBezTo>
                  <a:pt x="13497" y="12602"/>
                  <a:pt x="14348" y="13119"/>
                  <a:pt x="14743" y="13514"/>
                </a:cubicBezTo>
                <a:cubicBezTo>
                  <a:pt x="15016" y="13788"/>
                  <a:pt x="15168" y="14092"/>
                  <a:pt x="15199" y="14517"/>
                </a:cubicBezTo>
                <a:cubicBezTo>
                  <a:pt x="15290" y="15338"/>
                  <a:pt x="10913" y="19380"/>
                  <a:pt x="7661" y="20900"/>
                </a:cubicBezTo>
                <a:cubicBezTo>
                  <a:pt x="6936" y="21213"/>
                  <a:pt x="6464" y="21337"/>
                  <a:pt x="6171" y="21337"/>
                </a:cubicBezTo>
                <a:cubicBezTo>
                  <a:pt x="6009" y="21337"/>
                  <a:pt x="5902" y="21299"/>
                  <a:pt x="5837" y="21234"/>
                </a:cubicBezTo>
                <a:cubicBezTo>
                  <a:pt x="5715" y="21082"/>
                  <a:pt x="5715" y="20931"/>
                  <a:pt x="5746" y="20779"/>
                </a:cubicBezTo>
                <a:cubicBezTo>
                  <a:pt x="6019" y="19532"/>
                  <a:pt x="9059" y="17739"/>
                  <a:pt x="10183" y="17131"/>
                </a:cubicBezTo>
                <a:cubicBezTo>
                  <a:pt x="10335" y="17070"/>
                  <a:pt x="10427" y="16857"/>
                  <a:pt x="10335" y="16675"/>
                </a:cubicBezTo>
                <a:cubicBezTo>
                  <a:pt x="10290" y="16562"/>
                  <a:pt x="10178" y="16500"/>
                  <a:pt x="10037" y="16500"/>
                </a:cubicBezTo>
                <a:cubicBezTo>
                  <a:pt x="9987" y="16500"/>
                  <a:pt x="9934" y="16507"/>
                  <a:pt x="9879" y="16523"/>
                </a:cubicBezTo>
                <a:cubicBezTo>
                  <a:pt x="7724" y="17576"/>
                  <a:pt x="4305" y="18866"/>
                  <a:pt x="2582" y="18866"/>
                </a:cubicBezTo>
                <a:cubicBezTo>
                  <a:pt x="2167" y="18866"/>
                  <a:pt x="1850" y="18792"/>
                  <a:pt x="1673" y="18620"/>
                </a:cubicBezTo>
                <a:cubicBezTo>
                  <a:pt x="1612" y="18529"/>
                  <a:pt x="1581" y="18438"/>
                  <a:pt x="1521" y="18286"/>
                </a:cubicBezTo>
                <a:cubicBezTo>
                  <a:pt x="1490" y="16310"/>
                  <a:pt x="5685" y="15550"/>
                  <a:pt x="7296" y="15429"/>
                </a:cubicBezTo>
                <a:cubicBezTo>
                  <a:pt x="7509" y="15429"/>
                  <a:pt x="7600" y="15277"/>
                  <a:pt x="7600" y="15095"/>
                </a:cubicBezTo>
                <a:cubicBezTo>
                  <a:pt x="7600" y="14882"/>
                  <a:pt x="7448" y="14791"/>
                  <a:pt x="7265" y="14791"/>
                </a:cubicBezTo>
                <a:cubicBezTo>
                  <a:pt x="5867" y="14791"/>
                  <a:pt x="1946" y="14547"/>
                  <a:pt x="974" y="13575"/>
                </a:cubicBezTo>
                <a:cubicBezTo>
                  <a:pt x="761" y="13362"/>
                  <a:pt x="730" y="13180"/>
                  <a:pt x="822" y="12967"/>
                </a:cubicBezTo>
                <a:cubicBezTo>
                  <a:pt x="915" y="12687"/>
                  <a:pt x="2152" y="12533"/>
                  <a:pt x="3866" y="12533"/>
                </a:cubicBezTo>
                <a:cubicBezTo>
                  <a:pt x="4946" y="12533"/>
                  <a:pt x="6216" y="12594"/>
                  <a:pt x="7509" y="12724"/>
                </a:cubicBezTo>
                <a:cubicBezTo>
                  <a:pt x="7691" y="12724"/>
                  <a:pt x="7843" y="12602"/>
                  <a:pt x="7843" y="12450"/>
                </a:cubicBezTo>
                <a:cubicBezTo>
                  <a:pt x="7873" y="12298"/>
                  <a:pt x="7752" y="12116"/>
                  <a:pt x="7600" y="12085"/>
                </a:cubicBezTo>
                <a:cubicBezTo>
                  <a:pt x="7569" y="12085"/>
                  <a:pt x="4864" y="11295"/>
                  <a:pt x="3922" y="10322"/>
                </a:cubicBezTo>
                <a:cubicBezTo>
                  <a:pt x="3770" y="10170"/>
                  <a:pt x="3648" y="9988"/>
                  <a:pt x="3648" y="9867"/>
                </a:cubicBezTo>
                <a:cubicBezTo>
                  <a:pt x="3648" y="9836"/>
                  <a:pt x="3618" y="9684"/>
                  <a:pt x="3861" y="9471"/>
                </a:cubicBezTo>
                <a:cubicBezTo>
                  <a:pt x="4213" y="9112"/>
                  <a:pt x="4693" y="8961"/>
                  <a:pt x="5257" y="8961"/>
                </a:cubicBezTo>
                <a:close/>
                <a:moveTo>
                  <a:pt x="41330" y="0"/>
                </a:moveTo>
                <a:cubicBezTo>
                  <a:pt x="40474" y="0"/>
                  <a:pt x="39551" y="915"/>
                  <a:pt x="38330" y="2085"/>
                </a:cubicBezTo>
                <a:cubicBezTo>
                  <a:pt x="37692" y="2724"/>
                  <a:pt x="36932" y="3453"/>
                  <a:pt x="36111" y="4183"/>
                </a:cubicBezTo>
                <a:cubicBezTo>
                  <a:pt x="35351" y="4821"/>
                  <a:pt x="34530" y="5368"/>
                  <a:pt x="33770" y="5824"/>
                </a:cubicBezTo>
                <a:cubicBezTo>
                  <a:pt x="32463" y="6584"/>
                  <a:pt x="31096" y="7070"/>
                  <a:pt x="29637" y="7283"/>
                </a:cubicBezTo>
                <a:cubicBezTo>
                  <a:pt x="29120" y="7374"/>
                  <a:pt x="28542" y="7435"/>
                  <a:pt x="27934" y="7435"/>
                </a:cubicBezTo>
                <a:cubicBezTo>
                  <a:pt x="27175" y="7496"/>
                  <a:pt x="26476" y="7496"/>
                  <a:pt x="25807" y="7496"/>
                </a:cubicBezTo>
                <a:cubicBezTo>
                  <a:pt x="25229" y="7496"/>
                  <a:pt x="24713" y="7526"/>
                  <a:pt x="24196" y="7526"/>
                </a:cubicBezTo>
                <a:lnTo>
                  <a:pt x="24165" y="7526"/>
                </a:lnTo>
                <a:cubicBezTo>
                  <a:pt x="23254" y="7556"/>
                  <a:pt x="22372" y="7556"/>
                  <a:pt x="21582" y="7587"/>
                </a:cubicBezTo>
                <a:cubicBezTo>
                  <a:pt x="19880" y="7678"/>
                  <a:pt x="18694" y="7830"/>
                  <a:pt x="17722" y="8012"/>
                </a:cubicBezTo>
                <a:cubicBezTo>
                  <a:pt x="15624" y="8468"/>
                  <a:pt x="14378" y="9319"/>
                  <a:pt x="13618" y="10778"/>
                </a:cubicBezTo>
                <a:cubicBezTo>
                  <a:pt x="13466" y="11052"/>
                  <a:pt x="13345" y="11356"/>
                  <a:pt x="13253" y="11660"/>
                </a:cubicBezTo>
                <a:cubicBezTo>
                  <a:pt x="13041" y="11508"/>
                  <a:pt x="12767" y="11386"/>
                  <a:pt x="12493" y="11204"/>
                </a:cubicBezTo>
                <a:lnTo>
                  <a:pt x="12038" y="10930"/>
                </a:lnTo>
                <a:cubicBezTo>
                  <a:pt x="9817" y="9687"/>
                  <a:pt x="7223" y="8200"/>
                  <a:pt x="5276" y="8200"/>
                </a:cubicBezTo>
                <a:cubicBezTo>
                  <a:pt x="4558" y="8200"/>
                  <a:pt x="3927" y="8402"/>
                  <a:pt x="3436" y="8894"/>
                </a:cubicBezTo>
                <a:cubicBezTo>
                  <a:pt x="3101" y="9228"/>
                  <a:pt x="2980" y="9563"/>
                  <a:pt x="3010" y="9927"/>
                </a:cubicBezTo>
                <a:cubicBezTo>
                  <a:pt x="3040" y="10231"/>
                  <a:pt x="3192" y="10474"/>
                  <a:pt x="3466" y="10748"/>
                </a:cubicBezTo>
                <a:cubicBezTo>
                  <a:pt x="3891" y="11174"/>
                  <a:pt x="4530" y="11508"/>
                  <a:pt x="5168" y="11812"/>
                </a:cubicBezTo>
                <a:cubicBezTo>
                  <a:pt x="4691" y="11785"/>
                  <a:pt x="4199" y="11769"/>
                  <a:pt x="3716" y="11769"/>
                </a:cubicBezTo>
                <a:cubicBezTo>
                  <a:pt x="1986" y="11769"/>
                  <a:pt x="391" y="11980"/>
                  <a:pt x="153" y="12693"/>
                </a:cubicBezTo>
                <a:cubicBezTo>
                  <a:pt x="1" y="13149"/>
                  <a:pt x="122" y="13605"/>
                  <a:pt x="487" y="13940"/>
                </a:cubicBezTo>
                <a:cubicBezTo>
                  <a:pt x="1217" y="14669"/>
                  <a:pt x="2919" y="15003"/>
                  <a:pt x="4439" y="15186"/>
                </a:cubicBezTo>
                <a:cubicBezTo>
                  <a:pt x="2706" y="15702"/>
                  <a:pt x="791" y="16554"/>
                  <a:pt x="852" y="18225"/>
                </a:cubicBezTo>
                <a:cubicBezTo>
                  <a:pt x="852" y="18590"/>
                  <a:pt x="943" y="18833"/>
                  <a:pt x="1186" y="19046"/>
                </a:cubicBezTo>
                <a:cubicBezTo>
                  <a:pt x="1490" y="19340"/>
                  <a:pt x="1983" y="19460"/>
                  <a:pt x="2585" y="19460"/>
                </a:cubicBezTo>
                <a:cubicBezTo>
                  <a:pt x="3730" y="19460"/>
                  <a:pt x="5274" y="19027"/>
                  <a:pt x="6688" y="18529"/>
                </a:cubicBezTo>
                <a:lnTo>
                  <a:pt x="6688" y="18529"/>
                </a:lnTo>
                <a:cubicBezTo>
                  <a:pt x="5898" y="19198"/>
                  <a:pt x="5199" y="19897"/>
                  <a:pt x="5047" y="20596"/>
                </a:cubicBezTo>
                <a:cubicBezTo>
                  <a:pt x="4986" y="20961"/>
                  <a:pt x="5047" y="21326"/>
                  <a:pt x="5259" y="21630"/>
                </a:cubicBezTo>
                <a:cubicBezTo>
                  <a:pt x="5444" y="21870"/>
                  <a:pt x="5733" y="21992"/>
                  <a:pt x="6129" y="21992"/>
                </a:cubicBezTo>
                <a:cubicBezTo>
                  <a:pt x="6582" y="21992"/>
                  <a:pt x="7174" y="21833"/>
                  <a:pt x="7904" y="21508"/>
                </a:cubicBezTo>
                <a:cubicBezTo>
                  <a:pt x="9606" y="20718"/>
                  <a:pt x="12159" y="18894"/>
                  <a:pt x="13922" y="17253"/>
                </a:cubicBezTo>
                <a:cubicBezTo>
                  <a:pt x="14773" y="18468"/>
                  <a:pt x="16536" y="19806"/>
                  <a:pt x="20001" y="19867"/>
                </a:cubicBezTo>
                <a:cubicBezTo>
                  <a:pt x="20075" y="19869"/>
                  <a:pt x="20150" y="19870"/>
                  <a:pt x="20225" y="19870"/>
                </a:cubicBezTo>
                <a:cubicBezTo>
                  <a:pt x="27074" y="19870"/>
                  <a:pt x="40383" y="11741"/>
                  <a:pt x="41917" y="5277"/>
                </a:cubicBezTo>
                <a:cubicBezTo>
                  <a:pt x="42768" y="1781"/>
                  <a:pt x="42068" y="353"/>
                  <a:pt x="42038" y="262"/>
                </a:cubicBezTo>
                <a:cubicBezTo>
                  <a:pt x="42038" y="231"/>
                  <a:pt x="41977" y="201"/>
                  <a:pt x="41947" y="201"/>
                </a:cubicBezTo>
                <a:cubicBezTo>
                  <a:pt x="41917" y="140"/>
                  <a:pt x="41886" y="140"/>
                  <a:pt x="41825" y="110"/>
                </a:cubicBezTo>
                <a:cubicBezTo>
                  <a:pt x="41662" y="35"/>
                  <a:pt x="41497" y="0"/>
                  <a:pt x="41330" y="0"/>
                </a:cubicBezTo>
                <a:close/>
              </a:path>
            </a:pathLst>
          </a:cu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0" name="Google Shape;2410;p34"/>
          <p:cNvSpPr/>
          <p:nvPr/>
        </p:nvSpPr>
        <p:spPr>
          <a:xfrm>
            <a:off x="2722300" y="1988100"/>
            <a:ext cx="595000" cy="555175"/>
          </a:xfrm>
          <a:custGeom>
            <a:rect b="b" l="l" r="r" t="t"/>
            <a:pathLst>
              <a:path extrusionOk="0" h="22207" w="23800">
                <a:moveTo>
                  <a:pt x="15055" y="664"/>
                </a:moveTo>
                <a:cubicBezTo>
                  <a:pt x="16586" y="664"/>
                  <a:pt x="17763" y="967"/>
                  <a:pt x="18663" y="1579"/>
                </a:cubicBezTo>
                <a:cubicBezTo>
                  <a:pt x="19575" y="2187"/>
                  <a:pt x="20213" y="3129"/>
                  <a:pt x="20578" y="4375"/>
                </a:cubicBezTo>
                <a:cubicBezTo>
                  <a:pt x="20426" y="4345"/>
                  <a:pt x="20213" y="4314"/>
                  <a:pt x="20061" y="4284"/>
                </a:cubicBezTo>
                <a:cubicBezTo>
                  <a:pt x="19757" y="3767"/>
                  <a:pt x="18633" y="2369"/>
                  <a:pt x="16019" y="2247"/>
                </a:cubicBezTo>
                <a:cubicBezTo>
                  <a:pt x="15979" y="2246"/>
                  <a:pt x="15941" y="2246"/>
                  <a:pt x="15902" y="2246"/>
                </a:cubicBezTo>
                <a:cubicBezTo>
                  <a:pt x="13742" y="2246"/>
                  <a:pt x="12970" y="3909"/>
                  <a:pt x="12462" y="5044"/>
                </a:cubicBezTo>
                <a:cubicBezTo>
                  <a:pt x="12280" y="5439"/>
                  <a:pt x="12097" y="5864"/>
                  <a:pt x="11946" y="5925"/>
                </a:cubicBezTo>
                <a:cubicBezTo>
                  <a:pt x="11915" y="5925"/>
                  <a:pt x="11915" y="5986"/>
                  <a:pt x="11915" y="5986"/>
                </a:cubicBezTo>
                <a:cubicBezTo>
                  <a:pt x="11854" y="5925"/>
                  <a:pt x="11763" y="5834"/>
                  <a:pt x="11702" y="5743"/>
                </a:cubicBezTo>
                <a:cubicBezTo>
                  <a:pt x="11450" y="5427"/>
                  <a:pt x="11080" y="4951"/>
                  <a:pt x="10291" y="4951"/>
                </a:cubicBezTo>
                <a:cubicBezTo>
                  <a:pt x="9941" y="4951"/>
                  <a:pt x="9508" y="5044"/>
                  <a:pt x="8967" y="5287"/>
                </a:cubicBezTo>
                <a:cubicBezTo>
                  <a:pt x="6991" y="6199"/>
                  <a:pt x="6626" y="7962"/>
                  <a:pt x="6596" y="8752"/>
                </a:cubicBezTo>
                <a:cubicBezTo>
                  <a:pt x="5997" y="8619"/>
                  <a:pt x="4930" y="8405"/>
                  <a:pt x="3866" y="8405"/>
                </a:cubicBezTo>
                <a:cubicBezTo>
                  <a:pt x="3471" y="8405"/>
                  <a:pt x="3076" y="8435"/>
                  <a:pt x="2705" y="8509"/>
                </a:cubicBezTo>
                <a:cubicBezTo>
                  <a:pt x="2584" y="8174"/>
                  <a:pt x="2553" y="7323"/>
                  <a:pt x="3465" y="6412"/>
                </a:cubicBezTo>
                <a:cubicBezTo>
                  <a:pt x="4336" y="5519"/>
                  <a:pt x="5548" y="5378"/>
                  <a:pt x="6239" y="5378"/>
                </a:cubicBezTo>
                <a:cubicBezTo>
                  <a:pt x="6560" y="5378"/>
                  <a:pt x="6769" y="5408"/>
                  <a:pt x="6778" y="5408"/>
                </a:cubicBezTo>
                <a:cubicBezTo>
                  <a:pt x="6900" y="5408"/>
                  <a:pt x="6961" y="5408"/>
                  <a:pt x="7052" y="5348"/>
                </a:cubicBezTo>
                <a:cubicBezTo>
                  <a:pt x="7113" y="5256"/>
                  <a:pt x="7143" y="5196"/>
                  <a:pt x="7143" y="5074"/>
                </a:cubicBezTo>
                <a:cubicBezTo>
                  <a:pt x="7143" y="5044"/>
                  <a:pt x="6991" y="1943"/>
                  <a:pt x="11368" y="1092"/>
                </a:cubicBezTo>
                <a:cubicBezTo>
                  <a:pt x="12781" y="807"/>
                  <a:pt x="14002" y="664"/>
                  <a:pt x="15055" y="664"/>
                </a:cubicBezTo>
                <a:close/>
                <a:moveTo>
                  <a:pt x="15786" y="2942"/>
                </a:moveTo>
                <a:cubicBezTo>
                  <a:pt x="15842" y="2942"/>
                  <a:pt x="15899" y="2943"/>
                  <a:pt x="15958" y="2946"/>
                </a:cubicBezTo>
                <a:cubicBezTo>
                  <a:pt x="17721" y="2977"/>
                  <a:pt x="18693" y="3737"/>
                  <a:pt x="19180" y="4223"/>
                </a:cubicBezTo>
                <a:cubicBezTo>
                  <a:pt x="19028" y="4223"/>
                  <a:pt x="18876" y="4284"/>
                  <a:pt x="18724" y="4314"/>
                </a:cubicBezTo>
                <a:cubicBezTo>
                  <a:pt x="16961" y="4679"/>
                  <a:pt x="15897" y="6959"/>
                  <a:pt x="15441" y="8174"/>
                </a:cubicBezTo>
                <a:cubicBezTo>
                  <a:pt x="15122" y="7830"/>
                  <a:pt x="14643" y="7546"/>
                  <a:pt x="13926" y="7546"/>
                </a:cubicBezTo>
                <a:cubicBezTo>
                  <a:pt x="13756" y="7546"/>
                  <a:pt x="13572" y="7562"/>
                  <a:pt x="13374" y="7597"/>
                </a:cubicBezTo>
                <a:cubicBezTo>
                  <a:pt x="13101" y="7658"/>
                  <a:pt x="12797" y="7749"/>
                  <a:pt x="12493" y="7870"/>
                </a:cubicBezTo>
                <a:cubicBezTo>
                  <a:pt x="11064" y="8448"/>
                  <a:pt x="10608" y="9512"/>
                  <a:pt x="10183" y="10454"/>
                </a:cubicBezTo>
                <a:cubicBezTo>
                  <a:pt x="9848" y="11214"/>
                  <a:pt x="9575" y="11913"/>
                  <a:pt x="8784" y="12156"/>
                </a:cubicBezTo>
                <a:cubicBezTo>
                  <a:pt x="8663" y="12217"/>
                  <a:pt x="8602" y="12247"/>
                  <a:pt x="8480" y="12247"/>
                </a:cubicBezTo>
                <a:cubicBezTo>
                  <a:pt x="8419" y="12255"/>
                  <a:pt x="8360" y="12259"/>
                  <a:pt x="8305" y="12259"/>
                </a:cubicBezTo>
                <a:cubicBezTo>
                  <a:pt x="7922" y="12259"/>
                  <a:pt x="7663" y="12080"/>
                  <a:pt x="7265" y="11761"/>
                </a:cubicBezTo>
                <a:cubicBezTo>
                  <a:pt x="6784" y="11332"/>
                  <a:pt x="6199" y="10881"/>
                  <a:pt x="5177" y="10881"/>
                </a:cubicBezTo>
                <a:cubicBezTo>
                  <a:pt x="4970" y="10881"/>
                  <a:pt x="4745" y="10899"/>
                  <a:pt x="4499" y="10940"/>
                </a:cubicBezTo>
                <a:cubicBezTo>
                  <a:pt x="4286" y="11001"/>
                  <a:pt x="4103" y="11032"/>
                  <a:pt x="3921" y="11092"/>
                </a:cubicBezTo>
                <a:cubicBezTo>
                  <a:pt x="3192" y="11336"/>
                  <a:pt x="2584" y="11822"/>
                  <a:pt x="2219" y="12521"/>
                </a:cubicBezTo>
                <a:cubicBezTo>
                  <a:pt x="1793" y="11792"/>
                  <a:pt x="1033" y="10424"/>
                  <a:pt x="1915" y="9664"/>
                </a:cubicBezTo>
                <a:cubicBezTo>
                  <a:pt x="2370" y="9261"/>
                  <a:pt x="3142" y="9125"/>
                  <a:pt x="3955" y="9125"/>
                </a:cubicBezTo>
                <a:cubicBezTo>
                  <a:pt x="5043" y="9125"/>
                  <a:pt x="6204" y="9368"/>
                  <a:pt x="6778" y="9542"/>
                </a:cubicBezTo>
                <a:cubicBezTo>
                  <a:pt x="6805" y="9560"/>
                  <a:pt x="6834" y="9567"/>
                  <a:pt x="6865" y="9567"/>
                </a:cubicBezTo>
                <a:cubicBezTo>
                  <a:pt x="6938" y="9567"/>
                  <a:pt x="7018" y="9524"/>
                  <a:pt x="7082" y="9481"/>
                </a:cubicBezTo>
                <a:cubicBezTo>
                  <a:pt x="7143" y="9390"/>
                  <a:pt x="7173" y="9299"/>
                  <a:pt x="7173" y="9177"/>
                </a:cubicBezTo>
                <a:cubicBezTo>
                  <a:pt x="7173" y="9086"/>
                  <a:pt x="6991" y="6898"/>
                  <a:pt x="9210" y="5895"/>
                </a:cubicBezTo>
                <a:cubicBezTo>
                  <a:pt x="9656" y="5704"/>
                  <a:pt x="9987" y="5627"/>
                  <a:pt x="10242" y="5627"/>
                </a:cubicBezTo>
                <a:cubicBezTo>
                  <a:pt x="10716" y="5627"/>
                  <a:pt x="10927" y="5891"/>
                  <a:pt x="11125" y="6168"/>
                </a:cubicBezTo>
                <a:cubicBezTo>
                  <a:pt x="11279" y="6366"/>
                  <a:pt x="11496" y="6644"/>
                  <a:pt x="11824" y="6644"/>
                </a:cubicBezTo>
                <a:cubicBezTo>
                  <a:pt x="11949" y="6644"/>
                  <a:pt x="12090" y="6603"/>
                  <a:pt x="12249" y="6503"/>
                </a:cubicBezTo>
                <a:cubicBezTo>
                  <a:pt x="12584" y="6320"/>
                  <a:pt x="12766" y="5864"/>
                  <a:pt x="13040" y="5287"/>
                </a:cubicBezTo>
                <a:cubicBezTo>
                  <a:pt x="13510" y="4228"/>
                  <a:pt x="14123" y="2942"/>
                  <a:pt x="15786" y="2942"/>
                </a:cubicBezTo>
                <a:close/>
                <a:moveTo>
                  <a:pt x="19458" y="4963"/>
                </a:moveTo>
                <a:cubicBezTo>
                  <a:pt x="19576" y="4963"/>
                  <a:pt x="19687" y="4970"/>
                  <a:pt x="19788" y="4983"/>
                </a:cubicBezTo>
                <a:lnTo>
                  <a:pt x="19940" y="4983"/>
                </a:lnTo>
                <a:cubicBezTo>
                  <a:pt x="20304" y="5013"/>
                  <a:pt x="20608" y="5135"/>
                  <a:pt x="20912" y="5317"/>
                </a:cubicBezTo>
                <a:cubicBezTo>
                  <a:pt x="21095" y="5439"/>
                  <a:pt x="21277" y="5560"/>
                  <a:pt x="21429" y="5743"/>
                </a:cubicBezTo>
                <a:cubicBezTo>
                  <a:pt x="21733" y="6016"/>
                  <a:pt x="21976" y="6381"/>
                  <a:pt x="22158" y="6776"/>
                </a:cubicBezTo>
                <a:cubicBezTo>
                  <a:pt x="21095" y="6898"/>
                  <a:pt x="20456" y="7688"/>
                  <a:pt x="19848" y="8570"/>
                </a:cubicBezTo>
                <a:cubicBezTo>
                  <a:pt x="19301" y="9360"/>
                  <a:pt x="19271" y="10424"/>
                  <a:pt x="19332" y="11396"/>
                </a:cubicBezTo>
                <a:cubicBezTo>
                  <a:pt x="18809" y="11203"/>
                  <a:pt x="18240" y="11104"/>
                  <a:pt x="17670" y="11104"/>
                </a:cubicBezTo>
                <a:cubicBezTo>
                  <a:pt x="16715" y="11104"/>
                  <a:pt x="15758" y="11384"/>
                  <a:pt x="15015" y="11974"/>
                </a:cubicBezTo>
                <a:cubicBezTo>
                  <a:pt x="13769" y="13007"/>
                  <a:pt x="13648" y="14284"/>
                  <a:pt x="13952" y="15743"/>
                </a:cubicBezTo>
                <a:cubicBezTo>
                  <a:pt x="13523" y="15676"/>
                  <a:pt x="13097" y="15637"/>
                  <a:pt x="12680" y="15637"/>
                </a:cubicBezTo>
                <a:cubicBezTo>
                  <a:pt x="11379" y="15637"/>
                  <a:pt x="10168" y="16021"/>
                  <a:pt x="9271" y="17172"/>
                </a:cubicBezTo>
                <a:cubicBezTo>
                  <a:pt x="8602" y="18053"/>
                  <a:pt x="8207" y="19725"/>
                  <a:pt x="8541" y="20910"/>
                </a:cubicBezTo>
                <a:cubicBezTo>
                  <a:pt x="6353" y="19938"/>
                  <a:pt x="4164" y="18175"/>
                  <a:pt x="2888" y="15317"/>
                </a:cubicBezTo>
                <a:cubicBezTo>
                  <a:pt x="2523" y="14466"/>
                  <a:pt x="2462" y="13585"/>
                  <a:pt x="2827" y="12886"/>
                </a:cubicBezTo>
                <a:cubicBezTo>
                  <a:pt x="3100" y="12339"/>
                  <a:pt x="3587" y="11913"/>
                  <a:pt x="4134" y="11731"/>
                </a:cubicBezTo>
                <a:cubicBezTo>
                  <a:pt x="4347" y="11670"/>
                  <a:pt x="4499" y="11609"/>
                  <a:pt x="4681" y="11609"/>
                </a:cubicBezTo>
                <a:cubicBezTo>
                  <a:pt x="4909" y="11562"/>
                  <a:pt x="5111" y="11541"/>
                  <a:pt x="5293" y="11541"/>
                </a:cubicBezTo>
                <a:cubicBezTo>
                  <a:pt x="6057" y="11541"/>
                  <a:pt x="6464" y="11910"/>
                  <a:pt x="6930" y="12278"/>
                </a:cubicBezTo>
                <a:cubicBezTo>
                  <a:pt x="7321" y="12617"/>
                  <a:pt x="7735" y="12978"/>
                  <a:pt x="8343" y="12978"/>
                </a:cubicBezTo>
                <a:cubicBezTo>
                  <a:pt x="8444" y="12978"/>
                  <a:pt x="8550" y="12968"/>
                  <a:pt x="8663" y="12947"/>
                </a:cubicBezTo>
                <a:cubicBezTo>
                  <a:pt x="8784" y="12886"/>
                  <a:pt x="8936" y="12855"/>
                  <a:pt x="9088" y="12825"/>
                </a:cubicBezTo>
                <a:cubicBezTo>
                  <a:pt x="10152" y="12430"/>
                  <a:pt x="10487" y="11548"/>
                  <a:pt x="10882" y="10728"/>
                </a:cubicBezTo>
                <a:cubicBezTo>
                  <a:pt x="11246" y="9816"/>
                  <a:pt x="11642" y="8965"/>
                  <a:pt x="12827" y="8509"/>
                </a:cubicBezTo>
                <a:cubicBezTo>
                  <a:pt x="13070" y="8418"/>
                  <a:pt x="13344" y="8326"/>
                  <a:pt x="13587" y="8296"/>
                </a:cubicBezTo>
                <a:cubicBezTo>
                  <a:pt x="13750" y="8263"/>
                  <a:pt x="13898" y="8249"/>
                  <a:pt x="14032" y="8249"/>
                </a:cubicBezTo>
                <a:cubicBezTo>
                  <a:pt x="15023" y="8249"/>
                  <a:pt x="15259" y="9036"/>
                  <a:pt x="15259" y="9117"/>
                </a:cubicBezTo>
                <a:cubicBezTo>
                  <a:pt x="15289" y="9269"/>
                  <a:pt x="15380" y="9390"/>
                  <a:pt x="15532" y="9390"/>
                </a:cubicBezTo>
                <a:cubicBezTo>
                  <a:pt x="15684" y="9390"/>
                  <a:pt x="15836" y="9269"/>
                  <a:pt x="15897" y="9177"/>
                </a:cubicBezTo>
                <a:cubicBezTo>
                  <a:pt x="15897" y="9117"/>
                  <a:pt x="16900" y="5469"/>
                  <a:pt x="18937" y="5013"/>
                </a:cubicBezTo>
                <a:cubicBezTo>
                  <a:pt x="19115" y="4978"/>
                  <a:pt x="19293" y="4963"/>
                  <a:pt x="19458" y="4963"/>
                </a:cubicBezTo>
                <a:close/>
                <a:moveTo>
                  <a:pt x="22341" y="7384"/>
                </a:moveTo>
                <a:cubicBezTo>
                  <a:pt x="22766" y="8539"/>
                  <a:pt x="22797" y="10059"/>
                  <a:pt x="22554" y="11883"/>
                </a:cubicBezTo>
                <a:cubicBezTo>
                  <a:pt x="21672" y="17810"/>
                  <a:pt x="18693" y="19877"/>
                  <a:pt x="14195" y="21305"/>
                </a:cubicBezTo>
                <a:cubicBezTo>
                  <a:pt x="13952" y="21366"/>
                  <a:pt x="13739" y="21397"/>
                  <a:pt x="13496" y="21457"/>
                </a:cubicBezTo>
                <a:cubicBezTo>
                  <a:pt x="13128" y="21517"/>
                  <a:pt x="12723" y="21547"/>
                  <a:pt x="12294" y="21547"/>
                </a:cubicBezTo>
                <a:cubicBezTo>
                  <a:pt x="11413" y="21547"/>
                  <a:pt x="10424" y="21419"/>
                  <a:pt x="9423" y="21153"/>
                </a:cubicBezTo>
                <a:cubicBezTo>
                  <a:pt x="8632" y="20120"/>
                  <a:pt x="9271" y="18175"/>
                  <a:pt x="9970" y="17293"/>
                </a:cubicBezTo>
                <a:cubicBezTo>
                  <a:pt x="10613" y="16480"/>
                  <a:pt x="11585" y="16220"/>
                  <a:pt x="12580" y="16220"/>
                </a:cubicBezTo>
                <a:cubicBezTo>
                  <a:pt x="13184" y="16220"/>
                  <a:pt x="13796" y="16316"/>
                  <a:pt x="14347" y="16442"/>
                </a:cubicBezTo>
                <a:cubicBezTo>
                  <a:pt x="14357" y="16444"/>
                  <a:pt x="14368" y="16445"/>
                  <a:pt x="14379" y="16445"/>
                </a:cubicBezTo>
                <a:cubicBezTo>
                  <a:pt x="14553" y="16445"/>
                  <a:pt x="14738" y="16219"/>
                  <a:pt x="14681" y="16047"/>
                </a:cubicBezTo>
                <a:cubicBezTo>
                  <a:pt x="14347" y="14770"/>
                  <a:pt x="14134" y="13615"/>
                  <a:pt x="15198" y="12582"/>
                </a:cubicBezTo>
                <a:cubicBezTo>
                  <a:pt x="15792" y="11988"/>
                  <a:pt x="16698" y="11705"/>
                  <a:pt x="17592" y="11705"/>
                </a:cubicBezTo>
                <a:cubicBezTo>
                  <a:pt x="18252" y="11705"/>
                  <a:pt x="18906" y="11859"/>
                  <a:pt x="19423" y="12156"/>
                </a:cubicBezTo>
                <a:cubicBezTo>
                  <a:pt x="19490" y="12194"/>
                  <a:pt x="19556" y="12211"/>
                  <a:pt x="19617" y="12211"/>
                </a:cubicBezTo>
                <a:cubicBezTo>
                  <a:pt x="19802" y="12211"/>
                  <a:pt x="19940" y="12051"/>
                  <a:pt x="19940" y="11822"/>
                </a:cubicBezTo>
                <a:cubicBezTo>
                  <a:pt x="19909" y="11032"/>
                  <a:pt x="19879" y="10241"/>
                  <a:pt x="20092" y="9481"/>
                </a:cubicBezTo>
                <a:cubicBezTo>
                  <a:pt x="20365" y="8509"/>
                  <a:pt x="21338" y="7384"/>
                  <a:pt x="22341" y="7384"/>
                </a:cubicBezTo>
                <a:close/>
                <a:moveTo>
                  <a:pt x="15085" y="1"/>
                </a:moveTo>
                <a:cubicBezTo>
                  <a:pt x="13975" y="1"/>
                  <a:pt x="12703" y="144"/>
                  <a:pt x="11246" y="424"/>
                </a:cubicBezTo>
                <a:cubicBezTo>
                  <a:pt x="7265" y="1244"/>
                  <a:pt x="6626" y="3737"/>
                  <a:pt x="6505" y="4740"/>
                </a:cubicBezTo>
                <a:cubicBezTo>
                  <a:pt x="6392" y="4730"/>
                  <a:pt x="6259" y="4724"/>
                  <a:pt x="6110" y="4724"/>
                </a:cubicBezTo>
                <a:cubicBezTo>
                  <a:pt x="5296" y="4724"/>
                  <a:pt x="4011" y="4918"/>
                  <a:pt x="3009" y="5895"/>
                </a:cubicBezTo>
                <a:cubicBezTo>
                  <a:pt x="1824" y="7050"/>
                  <a:pt x="1915" y="8235"/>
                  <a:pt x="2067" y="8752"/>
                </a:cubicBezTo>
                <a:cubicBezTo>
                  <a:pt x="1824" y="8874"/>
                  <a:pt x="1641" y="8995"/>
                  <a:pt x="1489" y="9147"/>
                </a:cubicBezTo>
                <a:cubicBezTo>
                  <a:pt x="0" y="10454"/>
                  <a:pt x="1581" y="12643"/>
                  <a:pt x="2006" y="13190"/>
                </a:cubicBezTo>
                <a:cubicBezTo>
                  <a:pt x="1854" y="13919"/>
                  <a:pt x="1945" y="14709"/>
                  <a:pt x="2310" y="15561"/>
                </a:cubicBezTo>
                <a:cubicBezTo>
                  <a:pt x="4383" y="20370"/>
                  <a:pt x="8987" y="22206"/>
                  <a:pt x="12327" y="22206"/>
                </a:cubicBezTo>
                <a:cubicBezTo>
                  <a:pt x="12807" y="22206"/>
                  <a:pt x="13261" y="22168"/>
                  <a:pt x="13678" y="22096"/>
                </a:cubicBezTo>
                <a:cubicBezTo>
                  <a:pt x="13952" y="22065"/>
                  <a:pt x="14225" y="21974"/>
                  <a:pt x="14438" y="21913"/>
                </a:cubicBezTo>
                <a:cubicBezTo>
                  <a:pt x="19180" y="20424"/>
                  <a:pt x="22341" y="18205"/>
                  <a:pt x="23253" y="11943"/>
                </a:cubicBezTo>
                <a:cubicBezTo>
                  <a:pt x="23800" y="7992"/>
                  <a:pt x="22797" y="6108"/>
                  <a:pt x="21885" y="5196"/>
                </a:cubicBezTo>
                <a:cubicBezTo>
                  <a:pt x="21733" y="5044"/>
                  <a:pt x="21551" y="4892"/>
                  <a:pt x="21368" y="4770"/>
                </a:cubicBezTo>
                <a:cubicBezTo>
                  <a:pt x="20973" y="3068"/>
                  <a:pt x="20213" y="1791"/>
                  <a:pt x="19058" y="1001"/>
                </a:cubicBezTo>
                <a:cubicBezTo>
                  <a:pt x="18054" y="326"/>
                  <a:pt x="16754" y="1"/>
                  <a:pt x="15085" y="1"/>
                </a:cubicBezTo>
                <a:close/>
              </a:path>
            </a:pathLst>
          </a:cu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1" name="Google Shape;2411;p34"/>
          <p:cNvSpPr/>
          <p:nvPr/>
        </p:nvSpPr>
        <p:spPr>
          <a:xfrm rot="9901125">
            <a:off x="3537210" y="2601688"/>
            <a:ext cx="387571" cy="644293"/>
          </a:xfrm>
          <a:custGeom>
            <a:rect b="b" l="l" r="r" t="t"/>
            <a:pathLst>
              <a:path extrusionOk="0" h="25772" w="15503">
                <a:moveTo>
                  <a:pt x="2341" y="694"/>
                </a:moveTo>
                <a:cubicBezTo>
                  <a:pt x="2361" y="694"/>
                  <a:pt x="2381" y="695"/>
                  <a:pt x="2402" y="696"/>
                </a:cubicBezTo>
                <a:cubicBezTo>
                  <a:pt x="3344" y="756"/>
                  <a:pt x="4104" y="1881"/>
                  <a:pt x="4590" y="2611"/>
                </a:cubicBezTo>
                <a:cubicBezTo>
                  <a:pt x="5077" y="3279"/>
                  <a:pt x="5472" y="4039"/>
                  <a:pt x="5836" y="4799"/>
                </a:cubicBezTo>
                <a:cubicBezTo>
                  <a:pt x="5906" y="4938"/>
                  <a:pt x="6025" y="5007"/>
                  <a:pt x="6148" y="5007"/>
                </a:cubicBezTo>
                <a:cubicBezTo>
                  <a:pt x="6241" y="5007"/>
                  <a:pt x="6336" y="4968"/>
                  <a:pt x="6414" y="4890"/>
                </a:cubicBezTo>
                <a:cubicBezTo>
                  <a:pt x="6548" y="4578"/>
                  <a:pt x="6943" y="4086"/>
                  <a:pt x="7337" y="4086"/>
                </a:cubicBezTo>
                <a:cubicBezTo>
                  <a:pt x="7479" y="4086"/>
                  <a:pt x="7622" y="4151"/>
                  <a:pt x="7751" y="4313"/>
                </a:cubicBezTo>
                <a:cubicBezTo>
                  <a:pt x="8177" y="4860"/>
                  <a:pt x="8238" y="5680"/>
                  <a:pt x="8359" y="6319"/>
                </a:cubicBezTo>
                <a:cubicBezTo>
                  <a:pt x="8542" y="7595"/>
                  <a:pt x="8420" y="8994"/>
                  <a:pt x="8815" y="10240"/>
                </a:cubicBezTo>
                <a:cubicBezTo>
                  <a:pt x="8852" y="10385"/>
                  <a:pt x="8964" y="10454"/>
                  <a:pt x="9080" y="10454"/>
                </a:cubicBezTo>
                <a:cubicBezTo>
                  <a:pt x="9159" y="10454"/>
                  <a:pt x="9240" y="10423"/>
                  <a:pt x="9302" y="10361"/>
                </a:cubicBezTo>
                <a:cubicBezTo>
                  <a:pt x="9640" y="10117"/>
                  <a:pt x="10036" y="9827"/>
                  <a:pt x="10389" y="9827"/>
                </a:cubicBezTo>
                <a:cubicBezTo>
                  <a:pt x="10608" y="9827"/>
                  <a:pt x="10811" y="9938"/>
                  <a:pt x="10973" y="10240"/>
                </a:cubicBezTo>
                <a:cubicBezTo>
                  <a:pt x="11308" y="10848"/>
                  <a:pt x="11217" y="11729"/>
                  <a:pt x="11156" y="12367"/>
                </a:cubicBezTo>
                <a:cubicBezTo>
                  <a:pt x="11095" y="13401"/>
                  <a:pt x="10548" y="14374"/>
                  <a:pt x="10761" y="15407"/>
                </a:cubicBezTo>
                <a:cubicBezTo>
                  <a:pt x="10786" y="15562"/>
                  <a:pt x="10943" y="15694"/>
                  <a:pt x="11120" y="15694"/>
                </a:cubicBezTo>
                <a:cubicBezTo>
                  <a:pt x="11151" y="15694"/>
                  <a:pt x="11184" y="15690"/>
                  <a:pt x="11217" y="15681"/>
                </a:cubicBezTo>
                <a:cubicBezTo>
                  <a:pt x="11368" y="15589"/>
                  <a:pt x="11520" y="15559"/>
                  <a:pt x="11703" y="15437"/>
                </a:cubicBezTo>
                <a:cubicBezTo>
                  <a:pt x="11974" y="15234"/>
                  <a:pt x="12292" y="14946"/>
                  <a:pt x="12557" y="14946"/>
                </a:cubicBezTo>
                <a:cubicBezTo>
                  <a:pt x="12768" y="14946"/>
                  <a:pt x="12946" y="15129"/>
                  <a:pt x="13040" y="15681"/>
                </a:cubicBezTo>
                <a:cubicBezTo>
                  <a:pt x="13192" y="16957"/>
                  <a:pt x="12676" y="18295"/>
                  <a:pt x="12493" y="19541"/>
                </a:cubicBezTo>
                <a:cubicBezTo>
                  <a:pt x="12311" y="21182"/>
                  <a:pt x="12736" y="23006"/>
                  <a:pt x="13831" y="24252"/>
                </a:cubicBezTo>
                <a:cubicBezTo>
                  <a:pt x="12189" y="23614"/>
                  <a:pt x="10973" y="22124"/>
                  <a:pt x="9940" y="20726"/>
                </a:cubicBezTo>
                <a:cubicBezTo>
                  <a:pt x="8724" y="18994"/>
                  <a:pt x="7934" y="17079"/>
                  <a:pt x="7326" y="15042"/>
                </a:cubicBezTo>
                <a:cubicBezTo>
                  <a:pt x="6718" y="12975"/>
                  <a:pt x="6384" y="10878"/>
                  <a:pt x="5836" y="8842"/>
                </a:cubicBezTo>
                <a:cubicBezTo>
                  <a:pt x="5441" y="7200"/>
                  <a:pt x="5198" y="5225"/>
                  <a:pt x="3770" y="4161"/>
                </a:cubicBezTo>
                <a:cubicBezTo>
                  <a:pt x="3700" y="4108"/>
                  <a:pt x="3630" y="4086"/>
                  <a:pt x="3565" y="4086"/>
                </a:cubicBezTo>
                <a:cubicBezTo>
                  <a:pt x="3291" y="4086"/>
                  <a:pt x="3104" y="4486"/>
                  <a:pt x="3374" y="4708"/>
                </a:cubicBezTo>
                <a:cubicBezTo>
                  <a:pt x="4286" y="5377"/>
                  <a:pt x="4560" y="6380"/>
                  <a:pt x="4833" y="7443"/>
                </a:cubicBezTo>
                <a:cubicBezTo>
                  <a:pt x="5046" y="8446"/>
                  <a:pt x="5350" y="9480"/>
                  <a:pt x="5624" y="10513"/>
                </a:cubicBezTo>
                <a:cubicBezTo>
                  <a:pt x="6110" y="12519"/>
                  <a:pt x="6475" y="14586"/>
                  <a:pt x="7174" y="16562"/>
                </a:cubicBezTo>
                <a:cubicBezTo>
                  <a:pt x="7812" y="18538"/>
                  <a:pt x="8846" y="20301"/>
                  <a:pt x="10092" y="21942"/>
                </a:cubicBezTo>
                <a:cubicBezTo>
                  <a:pt x="11065" y="23158"/>
                  <a:pt x="12189" y="24313"/>
                  <a:pt x="13648" y="24860"/>
                </a:cubicBezTo>
                <a:cubicBezTo>
                  <a:pt x="13283" y="24951"/>
                  <a:pt x="12949" y="25012"/>
                  <a:pt x="12645" y="25073"/>
                </a:cubicBezTo>
                <a:cubicBezTo>
                  <a:pt x="12192" y="25111"/>
                  <a:pt x="11739" y="25133"/>
                  <a:pt x="11288" y="25133"/>
                </a:cubicBezTo>
                <a:cubicBezTo>
                  <a:pt x="10650" y="25133"/>
                  <a:pt x="10016" y="25088"/>
                  <a:pt x="9393" y="24982"/>
                </a:cubicBezTo>
                <a:cubicBezTo>
                  <a:pt x="8998" y="24921"/>
                  <a:pt x="6110" y="24009"/>
                  <a:pt x="6536" y="23280"/>
                </a:cubicBezTo>
                <a:cubicBezTo>
                  <a:pt x="6840" y="22793"/>
                  <a:pt x="7964" y="22672"/>
                  <a:pt x="8481" y="22520"/>
                </a:cubicBezTo>
                <a:cubicBezTo>
                  <a:pt x="8754" y="22428"/>
                  <a:pt x="8694" y="22033"/>
                  <a:pt x="8481" y="21912"/>
                </a:cubicBezTo>
                <a:cubicBezTo>
                  <a:pt x="7174" y="21273"/>
                  <a:pt x="5836" y="20909"/>
                  <a:pt x="4894" y="19784"/>
                </a:cubicBezTo>
                <a:cubicBezTo>
                  <a:pt x="4408" y="19207"/>
                  <a:pt x="4165" y="18386"/>
                  <a:pt x="5137" y="18143"/>
                </a:cubicBezTo>
                <a:cubicBezTo>
                  <a:pt x="5347" y="18081"/>
                  <a:pt x="5567" y="18064"/>
                  <a:pt x="5789" y="18064"/>
                </a:cubicBezTo>
                <a:cubicBezTo>
                  <a:pt x="6047" y="18064"/>
                  <a:pt x="6309" y="18087"/>
                  <a:pt x="6560" y="18087"/>
                </a:cubicBezTo>
                <a:cubicBezTo>
                  <a:pt x="6623" y="18087"/>
                  <a:pt x="6686" y="18086"/>
                  <a:pt x="6748" y="18082"/>
                </a:cubicBezTo>
                <a:cubicBezTo>
                  <a:pt x="7113" y="18082"/>
                  <a:pt x="7113" y="17535"/>
                  <a:pt x="6840" y="17413"/>
                </a:cubicBezTo>
                <a:cubicBezTo>
                  <a:pt x="5350" y="16775"/>
                  <a:pt x="3861" y="16258"/>
                  <a:pt x="2767" y="14982"/>
                </a:cubicBezTo>
                <a:cubicBezTo>
                  <a:pt x="2432" y="14617"/>
                  <a:pt x="1520" y="13553"/>
                  <a:pt x="2280" y="13127"/>
                </a:cubicBezTo>
                <a:cubicBezTo>
                  <a:pt x="2485" y="13007"/>
                  <a:pt x="2746" y="12963"/>
                  <a:pt x="3023" y="12963"/>
                </a:cubicBezTo>
                <a:cubicBezTo>
                  <a:pt x="3447" y="12963"/>
                  <a:pt x="3907" y="13066"/>
                  <a:pt x="4256" y="13158"/>
                </a:cubicBezTo>
                <a:cubicBezTo>
                  <a:pt x="4284" y="13165"/>
                  <a:pt x="4311" y="13169"/>
                  <a:pt x="4336" y="13169"/>
                </a:cubicBezTo>
                <a:cubicBezTo>
                  <a:pt x="4613" y="13169"/>
                  <a:pt x="4719" y="12745"/>
                  <a:pt x="4469" y="12550"/>
                </a:cubicBezTo>
                <a:cubicBezTo>
                  <a:pt x="3374" y="11699"/>
                  <a:pt x="1885" y="11091"/>
                  <a:pt x="1216" y="9753"/>
                </a:cubicBezTo>
                <a:cubicBezTo>
                  <a:pt x="943" y="9267"/>
                  <a:pt x="517" y="8082"/>
                  <a:pt x="1064" y="7626"/>
                </a:cubicBezTo>
                <a:cubicBezTo>
                  <a:pt x="1197" y="7509"/>
                  <a:pt x="1360" y="7462"/>
                  <a:pt x="1535" y="7462"/>
                </a:cubicBezTo>
                <a:cubicBezTo>
                  <a:pt x="2042" y="7462"/>
                  <a:pt x="2655" y="7856"/>
                  <a:pt x="2949" y="8082"/>
                </a:cubicBezTo>
                <a:cubicBezTo>
                  <a:pt x="3012" y="8126"/>
                  <a:pt x="3078" y="8145"/>
                  <a:pt x="3141" y="8145"/>
                </a:cubicBezTo>
                <a:cubicBezTo>
                  <a:pt x="3380" y="8145"/>
                  <a:pt x="3573" y="7866"/>
                  <a:pt x="3405" y="7626"/>
                </a:cubicBezTo>
                <a:cubicBezTo>
                  <a:pt x="2615" y="6380"/>
                  <a:pt x="1855" y="5164"/>
                  <a:pt x="1490" y="3705"/>
                </a:cubicBezTo>
                <a:cubicBezTo>
                  <a:pt x="1250" y="2806"/>
                  <a:pt x="922" y="694"/>
                  <a:pt x="2341" y="694"/>
                </a:cubicBezTo>
                <a:close/>
                <a:moveTo>
                  <a:pt x="2162" y="0"/>
                </a:moveTo>
                <a:cubicBezTo>
                  <a:pt x="2021" y="0"/>
                  <a:pt x="1877" y="18"/>
                  <a:pt x="1733" y="57"/>
                </a:cubicBezTo>
                <a:cubicBezTo>
                  <a:pt x="365" y="452"/>
                  <a:pt x="365" y="2033"/>
                  <a:pt x="578" y="3188"/>
                </a:cubicBezTo>
                <a:cubicBezTo>
                  <a:pt x="760" y="4556"/>
                  <a:pt x="1368" y="5772"/>
                  <a:pt x="2098" y="6927"/>
                </a:cubicBezTo>
                <a:cubicBezTo>
                  <a:pt x="1879" y="6861"/>
                  <a:pt x="1660" y="6811"/>
                  <a:pt x="1418" y="6811"/>
                </a:cubicBezTo>
                <a:cubicBezTo>
                  <a:pt x="1324" y="6811"/>
                  <a:pt x="1227" y="6819"/>
                  <a:pt x="1125" y="6836"/>
                </a:cubicBezTo>
                <a:cubicBezTo>
                  <a:pt x="335" y="6896"/>
                  <a:pt x="1" y="7687"/>
                  <a:pt x="31" y="8386"/>
                </a:cubicBezTo>
                <a:cubicBezTo>
                  <a:pt x="122" y="9358"/>
                  <a:pt x="487" y="10270"/>
                  <a:pt x="1186" y="11000"/>
                </a:cubicBezTo>
                <a:cubicBezTo>
                  <a:pt x="1672" y="11547"/>
                  <a:pt x="2280" y="11942"/>
                  <a:pt x="2918" y="12337"/>
                </a:cubicBezTo>
                <a:cubicBezTo>
                  <a:pt x="1855" y="12367"/>
                  <a:pt x="882" y="12823"/>
                  <a:pt x="1368" y="14191"/>
                </a:cubicBezTo>
                <a:cubicBezTo>
                  <a:pt x="1976" y="15863"/>
                  <a:pt x="3618" y="16775"/>
                  <a:pt x="5198" y="17474"/>
                </a:cubicBezTo>
                <a:cubicBezTo>
                  <a:pt x="4256" y="17626"/>
                  <a:pt x="3405" y="17991"/>
                  <a:pt x="3678" y="19176"/>
                </a:cubicBezTo>
                <a:cubicBezTo>
                  <a:pt x="4074" y="20817"/>
                  <a:pt x="5806" y="21486"/>
                  <a:pt x="7265" y="22124"/>
                </a:cubicBezTo>
                <a:cubicBezTo>
                  <a:pt x="6748" y="22276"/>
                  <a:pt x="6232" y="22489"/>
                  <a:pt x="5897" y="22854"/>
                </a:cubicBezTo>
                <a:cubicBezTo>
                  <a:pt x="5198" y="23614"/>
                  <a:pt x="6536" y="24526"/>
                  <a:pt x="7022" y="24830"/>
                </a:cubicBezTo>
                <a:cubicBezTo>
                  <a:pt x="8238" y="25590"/>
                  <a:pt x="9727" y="25772"/>
                  <a:pt x="11125" y="25772"/>
                </a:cubicBezTo>
                <a:cubicBezTo>
                  <a:pt x="12524" y="25772"/>
                  <a:pt x="13800" y="25407"/>
                  <a:pt x="15168" y="25225"/>
                </a:cubicBezTo>
                <a:cubicBezTo>
                  <a:pt x="15502" y="25164"/>
                  <a:pt x="15502" y="24708"/>
                  <a:pt x="15229" y="24556"/>
                </a:cubicBezTo>
                <a:lnTo>
                  <a:pt x="15229" y="24556"/>
                </a:lnTo>
                <a:cubicBezTo>
                  <a:pt x="15248" y="24570"/>
                  <a:pt x="15254" y="24576"/>
                  <a:pt x="15251" y="24576"/>
                </a:cubicBezTo>
                <a:cubicBezTo>
                  <a:pt x="15237" y="24576"/>
                  <a:pt x="14950" y="24395"/>
                  <a:pt x="14925" y="24343"/>
                </a:cubicBezTo>
                <a:cubicBezTo>
                  <a:pt x="14621" y="24100"/>
                  <a:pt x="14408" y="23857"/>
                  <a:pt x="14135" y="23583"/>
                </a:cubicBezTo>
                <a:cubicBezTo>
                  <a:pt x="13223" y="22489"/>
                  <a:pt x="12979" y="21030"/>
                  <a:pt x="13131" y="19632"/>
                </a:cubicBezTo>
                <a:cubicBezTo>
                  <a:pt x="13283" y="18720"/>
                  <a:pt x="13527" y="17839"/>
                  <a:pt x="13648" y="16927"/>
                </a:cubicBezTo>
                <a:cubicBezTo>
                  <a:pt x="13709" y="16319"/>
                  <a:pt x="13800" y="15377"/>
                  <a:pt x="13435" y="14799"/>
                </a:cubicBezTo>
                <a:cubicBezTo>
                  <a:pt x="13189" y="14392"/>
                  <a:pt x="12917" y="14245"/>
                  <a:pt x="12636" y="14245"/>
                </a:cubicBezTo>
                <a:cubicBezTo>
                  <a:pt x="12225" y="14245"/>
                  <a:pt x="11796" y="14559"/>
                  <a:pt x="11399" y="14830"/>
                </a:cubicBezTo>
                <a:cubicBezTo>
                  <a:pt x="11429" y="14100"/>
                  <a:pt x="11733" y="13431"/>
                  <a:pt x="11824" y="12702"/>
                </a:cubicBezTo>
                <a:cubicBezTo>
                  <a:pt x="11916" y="11912"/>
                  <a:pt x="12007" y="10969"/>
                  <a:pt x="11703" y="10209"/>
                </a:cubicBezTo>
                <a:cubicBezTo>
                  <a:pt x="11431" y="9485"/>
                  <a:pt x="10965" y="9203"/>
                  <a:pt x="10439" y="9203"/>
                </a:cubicBezTo>
                <a:cubicBezTo>
                  <a:pt x="10083" y="9203"/>
                  <a:pt x="9700" y="9332"/>
                  <a:pt x="9332" y="9541"/>
                </a:cubicBezTo>
                <a:cubicBezTo>
                  <a:pt x="9271" y="9024"/>
                  <a:pt x="9271" y="8416"/>
                  <a:pt x="9241" y="7869"/>
                </a:cubicBezTo>
                <a:cubicBezTo>
                  <a:pt x="9150" y="6927"/>
                  <a:pt x="9089" y="5954"/>
                  <a:pt x="8815" y="5042"/>
                </a:cubicBezTo>
                <a:cubicBezTo>
                  <a:pt x="8572" y="4404"/>
                  <a:pt x="8329" y="3674"/>
                  <a:pt x="7660" y="3431"/>
                </a:cubicBezTo>
                <a:cubicBezTo>
                  <a:pt x="7571" y="3401"/>
                  <a:pt x="7481" y="3388"/>
                  <a:pt x="7390" y="3388"/>
                </a:cubicBezTo>
                <a:cubicBezTo>
                  <a:pt x="6928" y="3388"/>
                  <a:pt x="6466" y="3744"/>
                  <a:pt x="6110" y="4100"/>
                </a:cubicBezTo>
                <a:cubicBezTo>
                  <a:pt x="5654" y="3218"/>
                  <a:pt x="5168" y="2337"/>
                  <a:pt x="4529" y="1547"/>
                </a:cubicBezTo>
                <a:cubicBezTo>
                  <a:pt x="4000" y="831"/>
                  <a:pt x="3123" y="0"/>
                  <a:pt x="2162" y="0"/>
                </a:cubicBezTo>
                <a:close/>
              </a:path>
            </a:pathLst>
          </a:cu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2" name="Google Shape;2412;p34"/>
          <p:cNvSpPr/>
          <p:nvPr/>
        </p:nvSpPr>
        <p:spPr>
          <a:xfrm>
            <a:off x="4090213" y="2543275"/>
            <a:ext cx="626950" cy="443725"/>
          </a:xfrm>
          <a:custGeom>
            <a:rect b="b" l="l" r="r" t="t"/>
            <a:pathLst>
              <a:path extrusionOk="0" h="17749" w="25078">
                <a:moveTo>
                  <a:pt x="10913" y="979"/>
                </a:moveTo>
                <a:cubicBezTo>
                  <a:pt x="11703" y="1435"/>
                  <a:pt x="12554" y="2073"/>
                  <a:pt x="12706" y="2803"/>
                </a:cubicBezTo>
                <a:cubicBezTo>
                  <a:pt x="12311" y="2955"/>
                  <a:pt x="11977" y="3259"/>
                  <a:pt x="11733" y="3684"/>
                </a:cubicBezTo>
                <a:cubicBezTo>
                  <a:pt x="11733" y="3563"/>
                  <a:pt x="11733" y="3502"/>
                  <a:pt x="11703" y="3380"/>
                </a:cubicBezTo>
                <a:cubicBezTo>
                  <a:pt x="11581" y="2590"/>
                  <a:pt x="11338" y="1708"/>
                  <a:pt x="10913" y="979"/>
                </a:cubicBezTo>
                <a:close/>
                <a:moveTo>
                  <a:pt x="13405" y="3343"/>
                </a:moveTo>
                <a:cubicBezTo>
                  <a:pt x="13569" y="3343"/>
                  <a:pt x="13735" y="3375"/>
                  <a:pt x="13892" y="3441"/>
                </a:cubicBezTo>
                <a:cubicBezTo>
                  <a:pt x="14499" y="3715"/>
                  <a:pt x="14743" y="4444"/>
                  <a:pt x="14469" y="5022"/>
                </a:cubicBezTo>
                <a:cubicBezTo>
                  <a:pt x="14296" y="5454"/>
                  <a:pt x="13878" y="5686"/>
                  <a:pt x="13442" y="5686"/>
                </a:cubicBezTo>
                <a:cubicBezTo>
                  <a:pt x="13265" y="5686"/>
                  <a:pt x="13086" y="5648"/>
                  <a:pt x="12919" y="5569"/>
                </a:cubicBezTo>
                <a:cubicBezTo>
                  <a:pt x="12341" y="5326"/>
                  <a:pt x="12098" y="4596"/>
                  <a:pt x="12341" y="4019"/>
                </a:cubicBezTo>
                <a:cubicBezTo>
                  <a:pt x="12541" y="3576"/>
                  <a:pt x="12966" y="3343"/>
                  <a:pt x="13405" y="3343"/>
                </a:cubicBezTo>
                <a:close/>
                <a:moveTo>
                  <a:pt x="16451" y="3546"/>
                </a:moveTo>
                <a:cubicBezTo>
                  <a:pt x="16613" y="3546"/>
                  <a:pt x="16776" y="3580"/>
                  <a:pt x="16931" y="3654"/>
                </a:cubicBezTo>
                <a:cubicBezTo>
                  <a:pt x="17539" y="3897"/>
                  <a:pt x="17782" y="4626"/>
                  <a:pt x="17509" y="5204"/>
                </a:cubicBezTo>
                <a:cubicBezTo>
                  <a:pt x="17329" y="5631"/>
                  <a:pt x="16883" y="5875"/>
                  <a:pt x="16430" y="5875"/>
                </a:cubicBezTo>
                <a:cubicBezTo>
                  <a:pt x="16270" y="5875"/>
                  <a:pt x="16109" y="5845"/>
                  <a:pt x="15958" y="5781"/>
                </a:cubicBezTo>
                <a:cubicBezTo>
                  <a:pt x="15351" y="5508"/>
                  <a:pt x="15138" y="4778"/>
                  <a:pt x="15381" y="4201"/>
                </a:cubicBezTo>
                <a:cubicBezTo>
                  <a:pt x="15581" y="3800"/>
                  <a:pt x="16009" y="3546"/>
                  <a:pt x="16451" y="3546"/>
                </a:cubicBezTo>
                <a:close/>
                <a:moveTo>
                  <a:pt x="10274" y="1161"/>
                </a:moveTo>
                <a:cubicBezTo>
                  <a:pt x="10761" y="2012"/>
                  <a:pt x="11095" y="3076"/>
                  <a:pt x="11126" y="4049"/>
                </a:cubicBezTo>
                <a:cubicBezTo>
                  <a:pt x="11186" y="4505"/>
                  <a:pt x="11065" y="5204"/>
                  <a:pt x="11217" y="5690"/>
                </a:cubicBezTo>
                <a:cubicBezTo>
                  <a:pt x="10913" y="5873"/>
                  <a:pt x="10639" y="6146"/>
                  <a:pt x="10487" y="6481"/>
                </a:cubicBezTo>
                <a:cubicBezTo>
                  <a:pt x="10274" y="6936"/>
                  <a:pt x="10274" y="7423"/>
                  <a:pt x="10426" y="7879"/>
                </a:cubicBezTo>
                <a:cubicBezTo>
                  <a:pt x="10062" y="7696"/>
                  <a:pt x="9606" y="7392"/>
                  <a:pt x="9211" y="6906"/>
                </a:cubicBezTo>
                <a:lnTo>
                  <a:pt x="9211" y="6876"/>
                </a:lnTo>
                <a:cubicBezTo>
                  <a:pt x="8998" y="6085"/>
                  <a:pt x="8967" y="5234"/>
                  <a:pt x="9241" y="4474"/>
                </a:cubicBezTo>
                <a:cubicBezTo>
                  <a:pt x="9393" y="4596"/>
                  <a:pt x="9575" y="4718"/>
                  <a:pt x="9727" y="4809"/>
                </a:cubicBezTo>
                <a:cubicBezTo>
                  <a:pt x="9802" y="4855"/>
                  <a:pt x="9888" y="4879"/>
                  <a:pt x="9970" y="4879"/>
                </a:cubicBezTo>
                <a:cubicBezTo>
                  <a:pt x="10154" y="4879"/>
                  <a:pt x="10317" y="4758"/>
                  <a:pt x="10274" y="4505"/>
                </a:cubicBezTo>
                <a:cubicBezTo>
                  <a:pt x="10062" y="3380"/>
                  <a:pt x="9970" y="2225"/>
                  <a:pt x="10274" y="1161"/>
                </a:cubicBezTo>
                <a:close/>
                <a:moveTo>
                  <a:pt x="5840" y="4945"/>
                </a:moveTo>
                <a:cubicBezTo>
                  <a:pt x="6366" y="4945"/>
                  <a:pt x="6891" y="5024"/>
                  <a:pt x="7417" y="5234"/>
                </a:cubicBezTo>
                <a:cubicBezTo>
                  <a:pt x="7904" y="6572"/>
                  <a:pt x="8694" y="7453"/>
                  <a:pt x="9393" y="7970"/>
                </a:cubicBezTo>
                <a:cubicBezTo>
                  <a:pt x="8879" y="8049"/>
                  <a:pt x="8364" y="8082"/>
                  <a:pt x="7850" y="8082"/>
                </a:cubicBezTo>
                <a:cubicBezTo>
                  <a:pt x="7179" y="8082"/>
                  <a:pt x="6508" y="8026"/>
                  <a:pt x="5837" y="7940"/>
                </a:cubicBezTo>
                <a:cubicBezTo>
                  <a:pt x="4408" y="7757"/>
                  <a:pt x="2919" y="7514"/>
                  <a:pt x="1551" y="7028"/>
                </a:cubicBezTo>
                <a:cubicBezTo>
                  <a:pt x="2615" y="6633"/>
                  <a:pt x="3891" y="6724"/>
                  <a:pt x="4986" y="6633"/>
                </a:cubicBezTo>
                <a:cubicBezTo>
                  <a:pt x="5290" y="6602"/>
                  <a:pt x="5320" y="6268"/>
                  <a:pt x="5168" y="6085"/>
                </a:cubicBezTo>
                <a:cubicBezTo>
                  <a:pt x="4894" y="5781"/>
                  <a:pt x="4742" y="5417"/>
                  <a:pt x="4682" y="5052"/>
                </a:cubicBezTo>
                <a:cubicBezTo>
                  <a:pt x="5068" y="4988"/>
                  <a:pt x="5454" y="4945"/>
                  <a:pt x="5840" y="4945"/>
                </a:cubicBezTo>
                <a:close/>
                <a:moveTo>
                  <a:pt x="12166" y="6083"/>
                </a:moveTo>
                <a:cubicBezTo>
                  <a:pt x="12324" y="6083"/>
                  <a:pt x="12487" y="6113"/>
                  <a:pt x="12645" y="6177"/>
                </a:cubicBezTo>
                <a:cubicBezTo>
                  <a:pt x="13253" y="6450"/>
                  <a:pt x="13496" y="7180"/>
                  <a:pt x="13223" y="7757"/>
                </a:cubicBezTo>
                <a:cubicBezTo>
                  <a:pt x="13023" y="8158"/>
                  <a:pt x="12594" y="8412"/>
                  <a:pt x="12153" y="8412"/>
                </a:cubicBezTo>
                <a:cubicBezTo>
                  <a:pt x="11991" y="8412"/>
                  <a:pt x="11827" y="8378"/>
                  <a:pt x="11673" y="8304"/>
                </a:cubicBezTo>
                <a:cubicBezTo>
                  <a:pt x="11065" y="8061"/>
                  <a:pt x="10822" y="7332"/>
                  <a:pt x="11095" y="6754"/>
                </a:cubicBezTo>
                <a:cubicBezTo>
                  <a:pt x="11297" y="6327"/>
                  <a:pt x="11716" y="6083"/>
                  <a:pt x="12166" y="6083"/>
                </a:cubicBezTo>
                <a:close/>
                <a:moveTo>
                  <a:pt x="18261" y="6272"/>
                </a:moveTo>
                <a:cubicBezTo>
                  <a:pt x="18439" y="6272"/>
                  <a:pt x="18618" y="6310"/>
                  <a:pt x="18785" y="6389"/>
                </a:cubicBezTo>
                <a:cubicBezTo>
                  <a:pt x="19332" y="6633"/>
                  <a:pt x="19606" y="7362"/>
                  <a:pt x="19332" y="7940"/>
                </a:cubicBezTo>
                <a:cubicBezTo>
                  <a:pt x="19155" y="8382"/>
                  <a:pt x="18720" y="8616"/>
                  <a:pt x="18274" y="8616"/>
                </a:cubicBezTo>
                <a:cubicBezTo>
                  <a:pt x="18107" y="8616"/>
                  <a:pt x="17939" y="8583"/>
                  <a:pt x="17782" y="8517"/>
                </a:cubicBezTo>
                <a:cubicBezTo>
                  <a:pt x="17174" y="8243"/>
                  <a:pt x="16961" y="7514"/>
                  <a:pt x="17205" y="6936"/>
                </a:cubicBezTo>
                <a:cubicBezTo>
                  <a:pt x="17399" y="6504"/>
                  <a:pt x="17824" y="6272"/>
                  <a:pt x="18261" y="6272"/>
                </a:cubicBezTo>
                <a:close/>
                <a:moveTo>
                  <a:pt x="15222" y="6313"/>
                </a:moveTo>
                <a:cubicBezTo>
                  <a:pt x="15381" y="6313"/>
                  <a:pt x="15540" y="6347"/>
                  <a:pt x="15685" y="6420"/>
                </a:cubicBezTo>
                <a:cubicBezTo>
                  <a:pt x="16262" y="6693"/>
                  <a:pt x="16536" y="7362"/>
                  <a:pt x="16262" y="7970"/>
                </a:cubicBezTo>
                <a:cubicBezTo>
                  <a:pt x="16064" y="8410"/>
                  <a:pt x="15643" y="8659"/>
                  <a:pt x="15206" y="8659"/>
                </a:cubicBezTo>
                <a:cubicBezTo>
                  <a:pt x="15040" y="8659"/>
                  <a:pt x="14872" y="8623"/>
                  <a:pt x="14712" y="8547"/>
                </a:cubicBezTo>
                <a:cubicBezTo>
                  <a:pt x="14104" y="8274"/>
                  <a:pt x="13861" y="7544"/>
                  <a:pt x="14135" y="6997"/>
                </a:cubicBezTo>
                <a:cubicBezTo>
                  <a:pt x="14336" y="6573"/>
                  <a:pt x="14782" y="6313"/>
                  <a:pt x="15222" y="6313"/>
                </a:cubicBezTo>
                <a:close/>
                <a:moveTo>
                  <a:pt x="1490" y="7696"/>
                </a:moveTo>
                <a:lnTo>
                  <a:pt x="1490" y="7696"/>
                </a:lnTo>
                <a:cubicBezTo>
                  <a:pt x="2858" y="8152"/>
                  <a:pt x="4256" y="8395"/>
                  <a:pt x="5685" y="8578"/>
                </a:cubicBezTo>
                <a:cubicBezTo>
                  <a:pt x="6376" y="8672"/>
                  <a:pt x="7074" y="8734"/>
                  <a:pt x="7773" y="8734"/>
                </a:cubicBezTo>
                <a:cubicBezTo>
                  <a:pt x="8427" y="8734"/>
                  <a:pt x="9081" y="8680"/>
                  <a:pt x="9727" y="8547"/>
                </a:cubicBezTo>
                <a:lnTo>
                  <a:pt x="9727" y="8547"/>
                </a:lnTo>
                <a:cubicBezTo>
                  <a:pt x="9484" y="8730"/>
                  <a:pt x="9302" y="8973"/>
                  <a:pt x="9180" y="9216"/>
                </a:cubicBezTo>
                <a:cubicBezTo>
                  <a:pt x="9150" y="9338"/>
                  <a:pt x="9089" y="9459"/>
                  <a:pt x="9089" y="9611"/>
                </a:cubicBezTo>
                <a:cubicBezTo>
                  <a:pt x="8390" y="10250"/>
                  <a:pt x="6961" y="10706"/>
                  <a:pt x="5928" y="10706"/>
                </a:cubicBezTo>
                <a:cubicBezTo>
                  <a:pt x="6080" y="10402"/>
                  <a:pt x="6262" y="10128"/>
                  <a:pt x="6505" y="9885"/>
                </a:cubicBezTo>
                <a:cubicBezTo>
                  <a:pt x="6688" y="9642"/>
                  <a:pt x="6505" y="9338"/>
                  <a:pt x="6201" y="9338"/>
                </a:cubicBezTo>
                <a:cubicBezTo>
                  <a:pt x="4560" y="9338"/>
                  <a:pt x="2797" y="8760"/>
                  <a:pt x="1490" y="7696"/>
                </a:cubicBezTo>
                <a:close/>
                <a:moveTo>
                  <a:pt x="10877" y="8814"/>
                </a:moveTo>
                <a:cubicBezTo>
                  <a:pt x="11044" y="8814"/>
                  <a:pt x="11212" y="8846"/>
                  <a:pt x="11369" y="8912"/>
                </a:cubicBezTo>
                <a:cubicBezTo>
                  <a:pt x="11673" y="9064"/>
                  <a:pt x="11855" y="9307"/>
                  <a:pt x="11977" y="9611"/>
                </a:cubicBezTo>
                <a:lnTo>
                  <a:pt x="11977" y="9642"/>
                </a:lnTo>
                <a:cubicBezTo>
                  <a:pt x="12037" y="9915"/>
                  <a:pt x="12037" y="10219"/>
                  <a:pt x="11916" y="10493"/>
                </a:cubicBezTo>
                <a:cubicBezTo>
                  <a:pt x="11743" y="10925"/>
                  <a:pt x="11324" y="11157"/>
                  <a:pt x="10889" y="11157"/>
                </a:cubicBezTo>
                <a:cubicBezTo>
                  <a:pt x="10712" y="11157"/>
                  <a:pt x="10533" y="11119"/>
                  <a:pt x="10366" y="11040"/>
                </a:cubicBezTo>
                <a:cubicBezTo>
                  <a:pt x="9910" y="10858"/>
                  <a:pt x="9667" y="10371"/>
                  <a:pt x="9697" y="9854"/>
                </a:cubicBezTo>
                <a:cubicBezTo>
                  <a:pt x="9727" y="9824"/>
                  <a:pt x="9727" y="9763"/>
                  <a:pt x="9727" y="9733"/>
                </a:cubicBezTo>
                <a:cubicBezTo>
                  <a:pt x="9727" y="9642"/>
                  <a:pt x="9758" y="9581"/>
                  <a:pt x="9788" y="9490"/>
                </a:cubicBezTo>
                <a:cubicBezTo>
                  <a:pt x="9987" y="9047"/>
                  <a:pt x="10429" y="8814"/>
                  <a:pt x="10877" y="8814"/>
                </a:cubicBezTo>
                <a:close/>
                <a:moveTo>
                  <a:pt x="13764" y="8926"/>
                </a:moveTo>
                <a:cubicBezTo>
                  <a:pt x="13925" y="8926"/>
                  <a:pt x="14092" y="8960"/>
                  <a:pt x="14256" y="9034"/>
                </a:cubicBezTo>
                <a:cubicBezTo>
                  <a:pt x="14621" y="9216"/>
                  <a:pt x="14895" y="9551"/>
                  <a:pt x="14925" y="9976"/>
                </a:cubicBezTo>
                <a:lnTo>
                  <a:pt x="14925" y="10189"/>
                </a:lnTo>
                <a:cubicBezTo>
                  <a:pt x="14925" y="10310"/>
                  <a:pt x="14895" y="10493"/>
                  <a:pt x="14834" y="10584"/>
                </a:cubicBezTo>
                <a:cubicBezTo>
                  <a:pt x="14636" y="11024"/>
                  <a:pt x="14199" y="11273"/>
                  <a:pt x="13753" y="11273"/>
                </a:cubicBezTo>
                <a:cubicBezTo>
                  <a:pt x="13583" y="11273"/>
                  <a:pt x="13413" y="11237"/>
                  <a:pt x="13253" y="11161"/>
                </a:cubicBezTo>
                <a:cubicBezTo>
                  <a:pt x="13010" y="11040"/>
                  <a:pt x="12767" y="10827"/>
                  <a:pt x="12645" y="10554"/>
                </a:cubicBezTo>
                <a:cubicBezTo>
                  <a:pt x="12645" y="10523"/>
                  <a:pt x="12706" y="10493"/>
                  <a:pt x="12706" y="10432"/>
                </a:cubicBezTo>
                <a:cubicBezTo>
                  <a:pt x="12645" y="10432"/>
                  <a:pt x="12706" y="10402"/>
                  <a:pt x="12706" y="10371"/>
                </a:cubicBezTo>
                <a:cubicBezTo>
                  <a:pt x="12706" y="10280"/>
                  <a:pt x="12736" y="10219"/>
                  <a:pt x="12736" y="10128"/>
                </a:cubicBezTo>
                <a:lnTo>
                  <a:pt x="12736" y="10098"/>
                </a:lnTo>
                <a:lnTo>
                  <a:pt x="12736" y="9794"/>
                </a:lnTo>
                <a:lnTo>
                  <a:pt x="12736" y="9702"/>
                </a:lnTo>
                <a:cubicBezTo>
                  <a:pt x="12736" y="9672"/>
                  <a:pt x="12736" y="9611"/>
                  <a:pt x="12706" y="9551"/>
                </a:cubicBezTo>
                <a:cubicBezTo>
                  <a:pt x="12928" y="9173"/>
                  <a:pt x="13328" y="8926"/>
                  <a:pt x="13764" y="8926"/>
                </a:cubicBezTo>
                <a:close/>
                <a:moveTo>
                  <a:pt x="16741" y="8855"/>
                </a:moveTo>
                <a:cubicBezTo>
                  <a:pt x="16919" y="8855"/>
                  <a:pt x="17098" y="8894"/>
                  <a:pt x="17265" y="8973"/>
                </a:cubicBezTo>
                <a:cubicBezTo>
                  <a:pt x="17600" y="9125"/>
                  <a:pt x="17813" y="9429"/>
                  <a:pt x="17904" y="9763"/>
                </a:cubicBezTo>
                <a:cubicBezTo>
                  <a:pt x="17904" y="9794"/>
                  <a:pt x="17873" y="9824"/>
                  <a:pt x="17873" y="9885"/>
                </a:cubicBezTo>
                <a:cubicBezTo>
                  <a:pt x="17813" y="9946"/>
                  <a:pt x="17813" y="9946"/>
                  <a:pt x="17813" y="9976"/>
                </a:cubicBezTo>
                <a:cubicBezTo>
                  <a:pt x="17813" y="10067"/>
                  <a:pt x="17782" y="10128"/>
                  <a:pt x="17782" y="10219"/>
                </a:cubicBezTo>
                <a:lnTo>
                  <a:pt x="17782" y="10250"/>
                </a:lnTo>
                <a:lnTo>
                  <a:pt x="17782" y="10432"/>
                </a:lnTo>
                <a:lnTo>
                  <a:pt x="17782" y="10523"/>
                </a:lnTo>
                <a:lnTo>
                  <a:pt x="17782" y="10645"/>
                </a:lnTo>
                <a:cubicBezTo>
                  <a:pt x="17600" y="11009"/>
                  <a:pt x="17205" y="11253"/>
                  <a:pt x="16810" y="11283"/>
                </a:cubicBezTo>
                <a:cubicBezTo>
                  <a:pt x="16749" y="11253"/>
                  <a:pt x="16718" y="11253"/>
                  <a:pt x="16688" y="11192"/>
                </a:cubicBezTo>
                <a:lnTo>
                  <a:pt x="16597" y="11131"/>
                </a:lnTo>
                <a:cubicBezTo>
                  <a:pt x="16536" y="11040"/>
                  <a:pt x="16414" y="11009"/>
                  <a:pt x="16354" y="10979"/>
                </a:cubicBezTo>
                <a:cubicBezTo>
                  <a:pt x="16262" y="10949"/>
                  <a:pt x="16141" y="10888"/>
                  <a:pt x="16050" y="10858"/>
                </a:cubicBezTo>
                <a:cubicBezTo>
                  <a:pt x="15989" y="10858"/>
                  <a:pt x="15958" y="10858"/>
                  <a:pt x="15958" y="10827"/>
                </a:cubicBezTo>
                <a:cubicBezTo>
                  <a:pt x="15928" y="10827"/>
                  <a:pt x="15898" y="10797"/>
                  <a:pt x="15837" y="10797"/>
                </a:cubicBezTo>
                <a:cubicBezTo>
                  <a:pt x="15685" y="10584"/>
                  <a:pt x="15624" y="10371"/>
                  <a:pt x="15594" y="10128"/>
                </a:cubicBezTo>
                <a:lnTo>
                  <a:pt x="15594" y="9976"/>
                </a:lnTo>
                <a:cubicBezTo>
                  <a:pt x="15594" y="9824"/>
                  <a:pt x="15624" y="9672"/>
                  <a:pt x="15685" y="9520"/>
                </a:cubicBezTo>
                <a:cubicBezTo>
                  <a:pt x="15879" y="9088"/>
                  <a:pt x="16304" y="8855"/>
                  <a:pt x="16741" y="8855"/>
                </a:cubicBezTo>
                <a:close/>
                <a:moveTo>
                  <a:pt x="19672" y="9231"/>
                </a:moveTo>
                <a:cubicBezTo>
                  <a:pt x="19835" y="9231"/>
                  <a:pt x="20000" y="9265"/>
                  <a:pt x="20153" y="9338"/>
                </a:cubicBezTo>
                <a:cubicBezTo>
                  <a:pt x="20700" y="9611"/>
                  <a:pt x="20943" y="10341"/>
                  <a:pt x="20670" y="10888"/>
                </a:cubicBezTo>
                <a:cubicBezTo>
                  <a:pt x="20472" y="11328"/>
                  <a:pt x="20050" y="11577"/>
                  <a:pt x="19614" y="11577"/>
                </a:cubicBezTo>
                <a:cubicBezTo>
                  <a:pt x="19448" y="11577"/>
                  <a:pt x="19279" y="11541"/>
                  <a:pt x="19120" y="11465"/>
                </a:cubicBezTo>
                <a:cubicBezTo>
                  <a:pt x="18785" y="11313"/>
                  <a:pt x="18512" y="11009"/>
                  <a:pt x="18481" y="10645"/>
                </a:cubicBezTo>
                <a:lnTo>
                  <a:pt x="18481" y="10584"/>
                </a:lnTo>
                <a:lnTo>
                  <a:pt x="18481" y="10432"/>
                </a:lnTo>
                <a:cubicBezTo>
                  <a:pt x="18481" y="10280"/>
                  <a:pt x="18512" y="10098"/>
                  <a:pt x="18572" y="9946"/>
                </a:cubicBezTo>
                <a:lnTo>
                  <a:pt x="18572" y="9915"/>
                </a:lnTo>
                <a:cubicBezTo>
                  <a:pt x="18773" y="9491"/>
                  <a:pt x="19220" y="9231"/>
                  <a:pt x="19672" y="9231"/>
                </a:cubicBezTo>
                <a:close/>
                <a:moveTo>
                  <a:pt x="15546" y="11463"/>
                </a:moveTo>
                <a:cubicBezTo>
                  <a:pt x="15572" y="11463"/>
                  <a:pt x="15598" y="11464"/>
                  <a:pt x="15624" y="11465"/>
                </a:cubicBezTo>
                <a:cubicBezTo>
                  <a:pt x="15776" y="11465"/>
                  <a:pt x="15928" y="11496"/>
                  <a:pt x="16019" y="11587"/>
                </a:cubicBezTo>
                <a:cubicBezTo>
                  <a:pt x="16171" y="11648"/>
                  <a:pt x="16293" y="11739"/>
                  <a:pt x="16384" y="11830"/>
                </a:cubicBezTo>
                <a:cubicBezTo>
                  <a:pt x="16536" y="11982"/>
                  <a:pt x="16597" y="12195"/>
                  <a:pt x="16688" y="12377"/>
                </a:cubicBezTo>
                <a:cubicBezTo>
                  <a:pt x="16688" y="12408"/>
                  <a:pt x="16658" y="12438"/>
                  <a:pt x="16658" y="12499"/>
                </a:cubicBezTo>
                <a:cubicBezTo>
                  <a:pt x="16658" y="12529"/>
                  <a:pt x="16597" y="12560"/>
                  <a:pt x="16597" y="12590"/>
                </a:cubicBezTo>
                <a:cubicBezTo>
                  <a:pt x="16566" y="12681"/>
                  <a:pt x="16566" y="12712"/>
                  <a:pt x="16566" y="12803"/>
                </a:cubicBezTo>
                <a:cubicBezTo>
                  <a:pt x="16566" y="12833"/>
                  <a:pt x="16536" y="12864"/>
                  <a:pt x="16536" y="12955"/>
                </a:cubicBezTo>
                <a:cubicBezTo>
                  <a:pt x="16536" y="13016"/>
                  <a:pt x="16506" y="13107"/>
                  <a:pt x="16506" y="13168"/>
                </a:cubicBezTo>
                <a:lnTo>
                  <a:pt x="16506" y="13289"/>
                </a:lnTo>
                <a:lnTo>
                  <a:pt x="16506" y="13441"/>
                </a:lnTo>
                <a:cubicBezTo>
                  <a:pt x="16277" y="13670"/>
                  <a:pt x="15935" y="13813"/>
                  <a:pt x="15567" y="13813"/>
                </a:cubicBezTo>
                <a:cubicBezTo>
                  <a:pt x="15396" y="13813"/>
                  <a:pt x="15220" y="13782"/>
                  <a:pt x="15047" y="13715"/>
                </a:cubicBezTo>
                <a:cubicBezTo>
                  <a:pt x="14439" y="13441"/>
                  <a:pt x="14226" y="12712"/>
                  <a:pt x="14469" y="12134"/>
                </a:cubicBezTo>
                <a:cubicBezTo>
                  <a:pt x="14642" y="11730"/>
                  <a:pt x="15062" y="11463"/>
                  <a:pt x="15546" y="11463"/>
                </a:cubicBezTo>
                <a:close/>
                <a:moveTo>
                  <a:pt x="9587" y="11591"/>
                </a:moveTo>
                <a:cubicBezTo>
                  <a:pt x="9760" y="11591"/>
                  <a:pt x="9934" y="11630"/>
                  <a:pt x="10092" y="11709"/>
                </a:cubicBezTo>
                <a:cubicBezTo>
                  <a:pt x="10366" y="11800"/>
                  <a:pt x="10548" y="12043"/>
                  <a:pt x="10670" y="12316"/>
                </a:cubicBezTo>
                <a:cubicBezTo>
                  <a:pt x="10670" y="12347"/>
                  <a:pt x="10639" y="12377"/>
                  <a:pt x="10639" y="12408"/>
                </a:cubicBezTo>
                <a:cubicBezTo>
                  <a:pt x="10639" y="12468"/>
                  <a:pt x="10639" y="12499"/>
                  <a:pt x="10609" y="12499"/>
                </a:cubicBezTo>
                <a:cubicBezTo>
                  <a:pt x="10609" y="12620"/>
                  <a:pt x="10578" y="12681"/>
                  <a:pt x="10578" y="12803"/>
                </a:cubicBezTo>
                <a:lnTo>
                  <a:pt x="10578" y="12833"/>
                </a:lnTo>
                <a:lnTo>
                  <a:pt x="10578" y="13107"/>
                </a:lnTo>
                <a:lnTo>
                  <a:pt x="10578" y="13228"/>
                </a:lnTo>
                <a:cubicBezTo>
                  <a:pt x="10578" y="13259"/>
                  <a:pt x="10578" y="13289"/>
                  <a:pt x="10609" y="13320"/>
                </a:cubicBezTo>
                <a:cubicBezTo>
                  <a:pt x="10389" y="13736"/>
                  <a:pt x="9996" y="13979"/>
                  <a:pt x="9565" y="13979"/>
                </a:cubicBezTo>
                <a:cubicBezTo>
                  <a:pt x="9399" y="13979"/>
                  <a:pt x="9228" y="13943"/>
                  <a:pt x="9059" y="13867"/>
                </a:cubicBezTo>
                <a:cubicBezTo>
                  <a:pt x="8511" y="13563"/>
                  <a:pt x="8238" y="12864"/>
                  <a:pt x="8542" y="12256"/>
                </a:cubicBezTo>
                <a:cubicBezTo>
                  <a:pt x="8736" y="11824"/>
                  <a:pt x="9161" y="11591"/>
                  <a:pt x="9587" y="11591"/>
                </a:cubicBezTo>
                <a:close/>
                <a:moveTo>
                  <a:pt x="12397" y="11701"/>
                </a:moveTo>
                <a:cubicBezTo>
                  <a:pt x="12564" y="11701"/>
                  <a:pt x="12732" y="11734"/>
                  <a:pt x="12888" y="11800"/>
                </a:cubicBezTo>
                <a:cubicBezTo>
                  <a:pt x="13557" y="12104"/>
                  <a:pt x="13800" y="12985"/>
                  <a:pt x="13314" y="13624"/>
                </a:cubicBezTo>
                <a:cubicBezTo>
                  <a:pt x="13223" y="13775"/>
                  <a:pt x="13010" y="13927"/>
                  <a:pt x="12767" y="14019"/>
                </a:cubicBezTo>
                <a:cubicBezTo>
                  <a:pt x="12676" y="14039"/>
                  <a:pt x="12581" y="14049"/>
                  <a:pt x="12487" y="14049"/>
                </a:cubicBezTo>
                <a:cubicBezTo>
                  <a:pt x="12297" y="14049"/>
                  <a:pt x="12108" y="14009"/>
                  <a:pt x="11946" y="13927"/>
                </a:cubicBezTo>
                <a:cubicBezTo>
                  <a:pt x="11612" y="13775"/>
                  <a:pt x="11399" y="13563"/>
                  <a:pt x="11277" y="13228"/>
                </a:cubicBezTo>
                <a:cubicBezTo>
                  <a:pt x="11217" y="12955"/>
                  <a:pt x="11217" y="12681"/>
                  <a:pt x="11338" y="12408"/>
                </a:cubicBezTo>
                <a:lnTo>
                  <a:pt x="11338" y="12377"/>
                </a:lnTo>
                <a:cubicBezTo>
                  <a:pt x="11515" y="11934"/>
                  <a:pt x="11951" y="11701"/>
                  <a:pt x="12397" y="11701"/>
                </a:cubicBezTo>
                <a:close/>
                <a:moveTo>
                  <a:pt x="21462" y="11736"/>
                </a:moveTo>
                <a:cubicBezTo>
                  <a:pt x="21618" y="11736"/>
                  <a:pt x="21773" y="11767"/>
                  <a:pt x="21916" y="11830"/>
                </a:cubicBezTo>
                <a:cubicBezTo>
                  <a:pt x="22494" y="12104"/>
                  <a:pt x="22767" y="12833"/>
                  <a:pt x="22494" y="13411"/>
                </a:cubicBezTo>
                <a:cubicBezTo>
                  <a:pt x="22294" y="13854"/>
                  <a:pt x="21869" y="14087"/>
                  <a:pt x="21430" y="14087"/>
                </a:cubicBezTo>
                <a:cubicBezTo>
                  <a:pt x="21266" y="14087"/>
                  <a:pt x="21100" y="14054"/>
                  <a:pt x="20943" y="13988"/>
                </a:cubicBezTo>
                <a:cubicBezTo>
                  <a:pt x="20335" y="13715"/>
                  <a:pt x="20092" y="12985"/>
                  <a:pt x="20366" y="12408"/>
                </a:cubicBezTo>
                <a:cubicBezTo>
                  <a:pt x="20568" y="11981"/>
                  <a:pt x="21020" y="11736"/>
                  <a:pt x="21462" y="11736"/>
                </a:cubicBezTo>
                <a:close/>
                <a:moveTo>
                  <a:pt x="16718" y="14049"/>
                </a:moveTo>
                <a:cubicBezTo>
                  <a:pt x="16718" y="14049"/>
                  <a:pt x="16718" y="14079"/>
                  <a:pt x="16749" y="14079"/>
                </a:cubicBezTo>
                <a:cubicBezTo>
                  <a:pt x="16718" y="14079"/>
                  <a:pt x="16688" y="14079"/>
                  <a:pt x="16627" y="14140"/>
                </a:cubicBezTo>
                <a:cubicBezTo>
                  <a:pt x="16658" y="14079"/>
                  <a:pt x="16688" y="14079"/>
                  <a:pt x="16718" y="14049"/>
                </a:cubicBezTo>
                <a:close/>
                <a:moveTo>
                  <a:pt x="18333" y="11989"/>
                </a:moveTo>
                <a:cubicBezTo>
                  <a:pt x="18495" y="11989"/>
                  <a:pt x="18659" y="12025"/>
                  <a:pt x="18816" y="12104"/>
                </a:cubicBezTo>
                <a:cubicBezTo>
                  <a:pt x="19424" y="12377"/>
                  <a:pt x="19697" y="13076"/>
                  <a:pt x="19424" y="13654"/>
                </a:cubicBezTo>
                <a:cubicBezTo>
                  <a:pt x="19228" y="14109"/>
                  <a:pt x="18801" y="14348"/>
                  <a:pt x="18373" y="14348"/>
                </a:cubicBezTo>
                <a:cubicBezTo>
                  <a:pt x="18202" y="14348"/>
                  <a:pt x="18030" y="14310"/>
                  <a:pt x="17873" y="14231"/>
                </a:cubicBezTo>
                <a:cubicBezTo>
                  <a:pt x="17509" y="14079"/>
                  <a:pt x="17265" y="13745"/>
                  <a:pt x="17174" y="13411"/>
                </a:cubicBezTo>
                <a:lnTo>
                  <a:pt x="17174" y="13350"/>
                </a:lnTo>
                <a:cubicBezTo>
                  <a:pt x="17144" y="13168"/>
                  <a:pt x="17174" y="12955"/>
                  <a:pt x="17235" y="12742"/>
                </a:cubicBezTo>
                <a:cubicBezTo>
                  <a:pt x="17296" y="12681"/>
                  <a:pt x="17296" y="12651"/>
                  <a:pt x="17326" y="12560"/>
                </a:cubicBezTo>
                <a:cubicBezTo>
                  <a:pt x="17543" y="12213"/>
                  <a:pt x="17930" y="11989"/>
                  <a:pt x="18333" y="11989"/>
                </a:cubicBezTo>
                <a:close/>
                <a:moveTo>
                  <a:pt x="15989" y="14414"/>
                </a:moveTo>
                <a:cubicBezTo>
                  <a:pt x="15928" y="14505"/>
                  <a:pt x="15837" y="14535"/>
                  <a:pt x="15776" y="14627"/>
                </a:cubicBezTo>
                <a:cubicBezTo>
                  <a:pt x="15746" y="14596"/>
                  <a:pt x="15746" y="14505"/>
                  <a:pt x="15685" y="14475"/>
                </a:cubicBezTo>
                <a:cubicBezTo>
                  <a:pt x="15806" y="14475"/>
                  <a:pt x="15898" y="14414"/>
                  <a:pt x="15989" y="14414"/>
                </a:cubicBezTo>
                <a:close/>
                <a:moveTo>
                  <a:pt x="14060" y="14093"/>
                </a:moveTo>
                <a:cubicBezTo>
                  <a:pt x="14222" y="14093"/>
                  <a:pt x="14398" y="14120"/>
                  <a:pt x="14560" y="14201"/>
                </a:cubicBezTo>
                <a:cubicBezTo>
                  <a:pt x="15168" y="14475"/>
                  <a:pt x="15381" y="15174"/>
                  <a:pt x="15107" y="15751"/>
                </a:cubicBezTo>
                <a:cubicBezTo>
                  <a:pt x="14932" y="16189"/>
                  <a:pt x="14505" y="16454"/>
                  <a:pt x="14052" y="16454"/>
                </a:cubicBezTo>
                <a:cubicBezTo>
                  <a:pt x="13876" y="16454"/>
                  <a:pt x="13697" y="16414"/>
                  <a:pt x="13527" y="16329"/>
                </a:cubicBezTo>
                <a:cubicBezTo>
                  <a:pt x="12919" y="16055"/>
                  <a:pt x="12706" y="15326"/>
                  <a:pt x="12949" y="14779"/>
                </a:cubicBezTo>
                <a:cubicBezTo>
                  <a:pt x="12980" y="14687"/>
                  <a:pt x="13040" y="14657"/>
                  <a:pt x="13071" y="14627"/>
                </a:cubicBezTo>
                <a:cubicBezTo>
                  <a:pt x="13101" y="14627"/>
                  <a:pt x="13132" y="14566"/>
                  <a:pt x="13192" y="14566"/>
                </a:cubicBezTo>
                <a:cubicBezTo>
                  <a:pt x="13223" y="14566"/>
                  <a:pt x="13223" y="14535"/>
                  <a:pt x="13253" y="14535"/>
                </a:cubicBezTo>
                <a:lnTo>
                  <a:pt x="13496" y="14414"/>
                </a:lnTo>
                <a:cubicBezTo>
                  <a:pt x="13557" y="14383"/>
                  <a:pt x="13648" y="14323"/>
                  <a:pt x="13679" y="14262"/>
                </a:cubicBezTo>
                <a:cubicBezTo>
                  <a:pt x="13709" y="14262"/>
                  <a:pt x="13709" y="14231"/>
                  <a:pt x="13740" y="14201"/>
                </a:cubicBezTo>
                <a:lnTo>
                  <a:pt x="13831" y="14110"/>
                </a:lnTo>
                <a:cubicBezTo>
                  <a:pt x="13902" y="14100"/>
                  <a:pt x="13979" y="14093"/>
                  <a:pt x="14060" y="14093"/>
                </a:cubicBezTo>
                <a:close/>
                <a:moveTo>
                  <a:pt x="10916" y="14358"/>
                </a:moveTo>
                <a:cubicBezTo>
                  <a:pt x="11089" y="14358"/>
                  <a:pt x="11264" y="14396"/>
                  <a:pt x="11429" y="14475"/>
                </a:cubicBezTo>
                <a:cubicBezTo>
                  <a:pt x="12007" y="14748"/>
                  <a:pt x="12281" y="15447"/>
                  <a:pt x="12007" y="16025"/>
                </a:cubicBezTo>
                <a:cubicBezTo>
                  <a:pt x="11851" y="16449"/>
                  <a:pt x="11416" y="16709"/>
                  <a:pt x="10955" y="16709"/>
                </a:cubicBezTo>
                <a:cubicBezTo>
                  <a:pt x="10788" y="16709"/>
                  <a:pt x="10618" y="16675"/>
                  <a:pt x="10457" y="16602"/>
                </a:cubicBezTo>
                <a:cubicBezTo>
                  <a:pt x="9849" y="16329"/>
                  <a:pt x="9606" y="15599"/>
                  <a:pt x="9879" y="15052"/>
                </a:cubicBezTo>
                <a:cubicBezTo>
                  <a:pt x="10075" y="14597"/>
                  <a:pt x="10486" y="14358"/>
                  <a:pt x="10916" y="14358"/>
                </a:cubicBezTo>
                <a:close/>
                <a:moveTo>
                  <a:pt x="23063" y="14393"/>
                </a:moveTo>
                <a:cubicBezTo>
                  <a:pt x="23229" y="14393"/>
                  <a:pt x="23398" y="14430"/>
                  <a:pt x="23557" y="14505"/>
                </a:cubicBezTo>
                <a:cubicBezTo>
                  <a:pt x="24135" y="14809"/>
                  <a:pt x="24408" y="15538"/>
                  <a:pt x="24135" y="16116"/>
                </a:cubicBezTo>
                <a:cubicBezTo>
                  <a:pt x="23940" y="16548"/>
                  <a:pt x="23515" y="16781"/>
                  <a:pt x="23089" y="16781"/>
                </a:cubicBezTo>
                <a:cubicBezTo>
                  <a:pt x="22916" y="16781"/>
                  <a:pt x="22743" y="16742"/>
                  <a:pt x="22585" y="16663"/>
                </a:cubicBezTo>
                <a:cubicBezTo>
                  <a:pt x="22281" y="16511"/>
                  <a:pt x="22038" y="16268"/>
                  <a:pt x="21916" y="15964"/>
                </a:cubicBezTo>
                <a:cubicBezTo>
                  <a:pt x="21855" y="15721"/>
                  <a:pt x="21855" y="15508"/>
                  <a:pt x="21916" y="15265"/>
                </a:cubicBezTo>
                <a:cubicBezTo>
                  <a:pt x="21916" y="15204"/>
                  <a:pt x="21977" y="15143"/>
                  <a:pt x="22007" y="15082"/>
                </a:cubicBezTo>
                <a:cubicBezTo>
                  <a:pt x="22205" y="14642"/>
                  <a:pt x="22626" y="14393"/>
                  <a:pt x="23063" y="14393"/>
                </a:cubicBezTo>
                <a:close/>
                <a:moveTo>
                  <a:pt x="20116" y="14509"/>
                </a:moveTo>
                <a:cubicBezTo>
                  <a:pt x="20293" y="14509"/>
                  <a:pt x="20472" y="14547"/>
                  <a:pt x="20639" y="14627"/>
                </a:cubicBezTo>
                <a:cubicBezTo>
                  <a:pt x="20913" y="14748"/>
                  <a:pt x="21126" y="14961"/>
                  <a:pt x="21247" y="15265"/>
                </a:cubicBezTo>
                <a:lnTo>
                  <a:pt x="21247" y="15386"/>
                </a:lnTo>
                <a:lnTo>
                  <a:pt x="21247" y="15447"/>
                </a:lnTo>
                <a:lnTo>
                  <a:pt x="21247" y="15690"/>
                </a:lnTo>
                <a:cubicBezTo>
                  <a:pt x="21247" y="15751"/>
                  <a:pt x="21247" y="15842"/>
                  <a:pt x="21278" y="15903"/>
                </a:cubicBezTo>
                <a:lnTo>
                  <a:pt x="21278" y="15994"/>
                </a:lnTo>
                <a:cubicBezTo>
                  <a:pt x="21278" y="16025"/>
                  <a:pt x="21278" y="16055"/>
                  <a:pt x="21308" y="16116"/>
                </a:cubicBezTo>
                <a:cubicBezTo>
                  <a:pt x="21308" y="16146"/>
                  <a:pt x="21278" y="16177"/>
                  <a:pt x="21278" y="16177"/>
                </a:cubicBezTo>
                <a:cubicBezTo>
                  <a:pt x="21032" y="16601"/>
                  <a:pt x="20590" y="16861"/>
                  <a:pt x="20132" y="16861"/>
                </a:cubicBezTo>
                <a:cubicBezTo>
                  <a:pt x="19966" y="16861"/>
                  <a:pt x="19798" y="16827"/>
                  <a:pt x="19636" y="16754"/>
                </a:cubicBezTo>
                <a:cubicBezTo>
                  <a:pt x="19028" y="16481"/>
                  <a:pt x="18816" y="15751"/>
                  <a:pt x="19089" y="15174"/>
                </a:cubicBezTo>
                <a:cubicBezTo>
                  <a:pt x="19262" y="14742"/>
                  <a:pt x="19681" y="14509"/>
                  <a:pt x="20116" y="14509"/>
                </a:cubicBezTo>
                <a:close/>
                <a:moveTo>
                  <a:pt x="17066" y="14741"/>
                </a:moveTo>
                <a:cubicBezTo>
                  <a:pt x="17228" y="14741"/>
                  <a:pt x="17390" y="14773"/>
                  <a:pt x="17539" y="14839"/>
                </a:cubicBezTo>
                <a:cubicBezTo>
                  <a:pt x="18147" y="15113"/>
                  <a:pt x="18390" y="15842"/>
                  <a:pt x="18117" y="16420"/>
                </a:cubicBezTo>
                <a:cubicBezTo>
                  <a:pt x="17944" y="16850"/>
                  <a:pt x="17544" y="17098"/>
                  <a:pt x="17109" y="17098"/>
                </a:cubicBezTo>
                <a:cubicBezTo>
                  <a:pt x="16929" y="17098"/>
                  <a:pt x="16744" y="17056"/>
                  <a:pt x="16566" y="16967"/>
                </a:cubicBezTo>
                <a:cubicBezTo>
                  <a:pt x="15958" y="16724"/>
                  <a:pt x="15746" y="15994"/>
                  <a:pt x="15989" y="15417"/>
                </a:cubicBezTo>
                <a:cubicBezTo>
                  <a:pt x="16188" y="14974"/>
                  <a:pt x="16629" y="14741"/>
                  <a:pt x="17066" y="14741"/>
                </a:cubicBezTo>
                <a:close/>
                <a:moveTo>
                  <a:pt x="10235" y="0"/>
                </a:moveTo>
                <a:cubicBezTo>
                  <a:pt x="10118" y="0"/>
                  <a:pt x="9998" y="79"/>
                  <a:pt x="9910" y="189"/>
                </a:cubicBezTo>
                <a:cubicBezTo>
                  <a:pt x="9363" y="1404"/>
                  <a:pt x="9363" y="2620"/>
                  <a:pt x="9515" y="3867"/>
                </a:cubicBezTo>
                <a:cubicBezTo>
                  <a:pt x="9423" y="3836"/>
                  <a:pt x="9363" y="3745"/>
                  <a:pt x="9271" y="3715"/>
                </a:cubicBezTo>
                <a:cubicBezTo>
                  <a:pt x="9207" y="3671"/>
                  <a:pt x="9135" y="3651"/>
                  <a:pt x="9064" y="3651"/>
                </a:cubicBezTo>
                <a:cubicBezTo>
                  <a:pt x="8936" y="3651"/>
                  <a:pt x="8814" y="3718"/>
                  <a:pt x="8755" y="3836"/>
                </a:cubicBezTo>
                <a:cubicBezTo>
                  <a:pt x="8451" y="4474"/>
                  <a:pt x="8329" y="5113"/>
                  <a:pt x="8329" y="5781"/>
                </a:cubicBezTo>
                <a:cubicBezTo>
                  <a:pt x="8177" y="5508"/>
                  <a:pt x="8056" y="5204"/>
                  <a:pt x="7934" y="4900"/>
                </a:cubicBezTo>
                <a:cubicBezTo>
                  <a:pt x="7934" y="4900"/>
                  <a:pt x="7934" y="4870"/>
                  <a:pt x="7904" y="4870"/>
                </a:cubicBezTo>
                <a:cubicBezTo>
                  <a:pt x="7843" y="4626"/>
                  <a:pt x="7752" y="4353"/>
                  <a:pt x="7691" y="4049"/>
                </a:cubicBezTo>
                <a:cubicBezTo>
                  <a:pt x="7644" y="3909"/>
                  <a:pt x="7526" y="3805"/>
                  <a:pt x="7392" y="3805"/>
                </a:cubicBezTo>
                <a:cubicBezTo>
                  <a:pt x="7351" y="3805"/>
                  <a:pt x="7308" y="3815"/>
                  <a:pt x="7265" y="3836"/>
                </a:cubicBezTo>
                <a:cubicBezTo>
                  <a:pt x="7083" y="3867"/>
                  <a:pt x="6961" y="4049"/>
                  <a:pt x="7022" y="4262"/>
                </a:cubicBezTo>
                <a:cubicBezTo>
                  <a:pt x="7083" y="4322"/>
                  <a:pt x="7083" y="4444"/>
                  <a:pt x="7113" y="4505"/>
                </a:cubicBezTo>
                <a:cubicBezTo>
                  <a:pt x="6660" y="4403"/>
                  <a:pt x="6200" y="4356"/>
                  <a:pt x="5736" y="4356"/>
                </a:cubicBezTo>
                <a:cubicBezTo>
                  <a:pt x="5236" y="4356"/>
                  <a:pt x="4731" y="4410"/>
                  <a:pt x="4226" y="4505"/>
                </a:cubicBezTo>
                <a:cubicBezTo>
                  <a:pt x="4043" y="4535"/>
                  <a:pt x="3922" y="4657"/>
                  <a:pt x="3922" y="4900"/>
                </a:cubicBezTo>
                <a:cubicBezTo>
                  <a:pt x="3952" y="5356"/>
                  <a:pt x="4074" y="5721"/>
                  <a:pt x="4256" y="6116"/>
                </a:cubicBezTo>
                <a:cubicBezTo>
                  <a:pt x="2858" y="6177"/>
                  <a:pt x="1368" y="6177"/>
                  <a:pt x="183" y="7028"/>
                </a:cubicBezTo>
                <a:cubicBezTo>
                  <a:pt x="31" y="7088"/>
                  <a:pt x="1" y="7362"/>
                  <a:pt x="122" y="7484"/>
                </a:cubicBezTo>
                <a:cubicBezTo>
                  <a:pt x="1490" y="9003"/>
                  <a:pt x="3496" y="9915"/>
                  <a:pt x="5502" y="10067"/>
                </a:cubicBezTo>
                <a:cubicBezTo>
                  <a:pt x="5320" y="10310"/>
                  <a:pt x="5168" y="10614"/>
                  <a:pt x="5016" y="10949"/>
                </a:cubicBezTo>
                <a:cubicBezTo>
                  <a:pt x="4894" y="11131"/>
                  <a:pt x="5046" y="11344"/>
                  <a:pt x="5290" y="11374"/>
                </a:cubicBezTo>
                <a:cubicBezTo>
                  <a:pt x="5493" y="11419"/>
                  <a:pt x="5714" y="11440"/>
                  <a:pt x="5947" y="11440"/>
                </a:cubicBezTo>
                <a:cubicBezTo>
                  <a:pt x="6964" y="11440"/>
                  <a:pt x="8193" y="11037"/>
                  <a:pt x="9059" y="10493"/>
                </a:cubicBezTo>
                <a:cubicBezTo>
                  <a:pt x="9089" y="10675"/>
                  <a:pt x="9150" y="10858"/>
                  <a:pt x="9241" y="11009"/>
                </a:cubicBezTo>
                <a:cubicBezTo>
                  <a:pt x="8663" y="11131"/>
                  <a:pt x="8147" y="11465"/>
                  <a:pt x="7873" y="12043"/>
                </a:cubicBezTo>
                <a:cubicBezTo>
                  <a:pt x="7448" y="12955"/>
                  <a:pt x="7843" y="14049"/>
                  <a:pt x="8785" y="14475"/>
                </a:cubicBezTo>
                <a:cubicBezTo>
                  <a:pt x="8967" y="14535"/>
                  <a:pt x="9119" y="14566"/>
                  <a:pt x="9302" y="14627"/>
                </a:cubicBezTo>
                <a:cubicBezTo>
                  <a:pt x="9271" y="14657"/>
                  <a:pt x="9271" y="14718"/>
                  <a:pt x="9241" y="14779"/>
                </a:cubicBezTo>
                <a:cubicBezTo>
                  <a:pt x="8815" y="15690"/>
                  <a:pt x="9211" y="16785"/>
                  <a:pt x="10153" y="17210"/>
                </a:cubicBezTo>
                <a:cubicBezTo>
                  <a:pt x="10394" y="17318"/>
                  <a:pt x="10649" y="17369"/>
                  <a:pt x="10901" y="17369"/>
                </a:cubicBezTo>
                <a:cubicBezTo>
                  <a:pt x="11571" y="17369"/>
                  <a:pt x="12223" y="17008"/>
                  <a:pt x="12554" y="16390"/>
                </a:cubicBezTo>
                <a:cubicBezTo>
                  <a:pt x="12736" y="16633"/>
                  <a:pt x="12949" y="16815"/>
                  <a:pt x="13223" y="16937"/>
                </a:cubicBezTo>
                <a:cubicBezTo>
                  <a:pt x="13471" y="17051"/>
                  <a:pt x="13730" y="17104"/>
                  <a:pt x="13986" y="17104"/>
                </a:cubicBezTo>
                <a:cubicBezTo>
                  <a:pt x="14480" y="17104"/>
                  <a:pt x="14959" y="16902"/>
                  <a:pt x="15320" y="16541"/>
                </a:cubicBezTo>
                <a:cubicBezTo>
                  <a:pt x="15472" y="16997"/>
                  <a:pt x="15806" y="17362"/>
                  <a:pt x="16262" y="17575"/>
                </a:cubicBezTo>
                <a:cubicBezTo>
                  <a:pt x="16507" y="17693"/>
                  <a:pt x="16766" y="17748"/>
                  <a:pt x="17022" y="17748"/>
                </a:cubicBezTo>
                <a:cubicBezTo>
                  <a:pt x="17688" y="17748"/>
                  <a:pt x="18334" y="17377"/>
                  <a:pt x="18664" y="16785"/>
                </a:cubicBezTo>
                <a:cubicBezTo>
                  <a:pt x="18846" y="16997"/>
                  <a:pt x="19089" y="17210"/>
                  <a:pt x="19332" y="17301"/>
                </a:cubicBezTo>
                <a:cubicBezTo>
                  <a:pt x="19592" y="17426"/>
                  <a:pt x="19860" y="17484"/>
                  <a:pt x="20122" y="17484"/>
                </a:cubicBezTo>
                <a:cubicBezTo>
                  <a:pt x="20690" y="17484"/>
                  <a:pt x="21228" y="17212"/>
                  <a:pt x="21582" y="16754"/>
                </a:cubicBezTo>
                <a:cubicBezTo>
                  <a:pt x="21764" y="16967"/>
                  <a:pt x="21977" y="17119"/>
                  <a:pt x="22220" y="17241"/>
                </a:cubicBezTo>
                <a:cubicBezTo>
                  <a:pt x="22462" y="17353"/>
                  <a:pt x="22718" y="17406"/>
                  <a:pt x="22972" y="17406"/>
                </a:cubicBezTo>
                <a:cubicBezTo>
                  <a:pt x="23677" y="17406"/>
                  <a:pt x="24361" y="16999"/>
                  <a:pt x="24652" y="16329"/>
                </a:cubicBezTo>
                <a:cubicBezTo>
                  <a:pt x="25077" y="15417"/>
                  <a:pt x="24712" y="14323"/>
                  <a:pt x="23740" y="13897"/>
                </a:cubicBezTo>
                <a:cubicBezTo>
                  <a:pt x="23497" y="13775"/>
                  <a:pt x="23253" y="13745"/>
                  <a:pt x="22980" y="13745"/>
                </a:cubicBezTo>
                <a:cubicBezTo>
                  <a:pt x="22980" y="13715"/>
                  <a:pt x="23041" y="13715"/>
                  <a:pt x="23041" y="13654"/>
                </a:cubicBezTo>
                <a:cubicBezTo>
                  <a:pt x="23436" y="12742"/>
                  <a:pt x="23071" y="11648"/>
                  <a:pt x="22129" y="11222"/>
                </a:cubicBezTo>
                <a:cubicBezTo>
                  <a:pt x="21892" y="11143"/>
                  <a:pt x="21632" y="11064"/>
                  <a:pt x="21389" y="11064"/>
                </a:cubicBezTo>
                <a:cubicBezTo>
                  <a:pt x="21352" y="11064"/>
                  <a:pt x="21314" y="11066"/>
                  <a:pt x="21278" y="11070"/>
                </a:cubicBezTo>
                <a:cubicBezTo>
                  <a:pt x="21612" y="10158"/>
                  <a:pt x="21217" y="9155"/>
                  <a:pt x="20335" y="8760"/>
                </a:cubicBezTo>
                <a:cubicBezTo>
                  <a:pt x="20092" y="8639"/>
                  <a:pt x="19910" y="8608"/>
                  <a:pt x="19697" y="8608"/>
                </a:cubicBezTo>
                <a:lnTo>
                  <a:pt x="19910" y="8274"/>
                </a:lnTo>
                <a:cubicBezTo>
                  <a:pt x="20335" y="7362"/>
                  <a:pt x="19940" y="6268"/>
                  <a:pt x="18998" y="5842"/>
                </a:cubicBezTo>
                <a:cubicBezTo>
                  <a:pt x="18739" y="5724"/>
                  <a:pt x="18480" y="5680"/>
                  <a:pt x="18235" y="5680"/>
                </a:cubicBezTo>
                <a:cubicBezTo>
                  <a:pt x="18163" y="5680"/>
                  <a:pt x="18094" y="5683"/>
                  <a:pt x="18025" y="5690"/>
                </a:cubicBezTo>
                <a:cubicBezTo>
                  <a:pt x="18056" y="5660"/>
                  <a:pt x="18056" y="5599"/>
                  <a:pt x="18086" y="5538"/>
                </a:cubicBezTo>
                <a:cubicBezTo>
                  <a:pt x="18542" y="4566"/>
                  <a:pt x="18117" y="3441"/>
                  <a:pt x="17205" y="3046"/>
                </a:cubicBezTo>
                <a:cubicBezTo>
                  <a:pt x="16953" y="2920"/>
                  <a:pt x="16689" y="2862"/>
                  <a:pt x="16430" y="2862"/>
                </a:cubicBezTo>
                <a:cubicBezTo>
                  <a:pt x="15877" y="2862"/>
                  <a:pt x="15348" y="3128"/>
                  <a:pt x="15016" y="3563"/>
                </a:cubicBezTo>
                <a:cubicBezTo>
                  <a:pt x="14834" y="3259"/>
                  <a:pt x="14560" y="2985"/>
                  <a:pt x="14226" y="2833"/>
                </a:cubicBezTo>
                <a:cubicBezTo>
                  <a:pt x="13989" y="2754"/>
                  <a:pt x="13729" y="2675"/>
                  <a:pt x="13486" y="2675"/>
                </a:cubicBezTo>
                <a:cubicBezTo>
                  <a:pt x="13449" y="2675"/>
                  <a:pt x="13411" y="2677"/>
                  <a:pt x="13375" y="2681"/>
                </a:cubicBezTo>
                <a:cubicBezTo>
                  <a:pt x="13162" y="1435"/>
                  <a:pt x="11429" y="462"/>
                  <a:pt x="10366" y="37"/>
                </a:cubicBezTo>
                <a:cubicBezTo>
                  <a:pt x="10324" y="12"/>
                  <a:pt x="10280" y="0"/>
                  <a:pt x="10235" y="0"/>
                </a:cubicBezTo>
                <a:close/>
              </a:path>
            </a:pathLst>
          </a:cu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3" name="Google Shape;2413;p34"/>
          <p:cNvSpPr/>
          <p:nvPr/>
        </p:nvSpPr>
        <p:spPr>
          <a:xfrm>
            <a:off x="7370138" y="1750288"/>
            <a:ext cx="626950" cy="443725"/>
          </a:xfrm>
          <a:custGeom>
            <a:rect b="b" l="l" r="r" t="t"/>
            <a:pathLst>
              <a:path extrusionOk="0" h="17749" w="25078">
                <a:moveTo>
                  <a:pt x="10913" y="979"/>
                </a:moveTo>
                <a:cubicBezTo>
                  <a:pt x="11703" y="1435"/>
                  <a:pt x="12554" y="2073"/>
                  <a:pt x="12706" y="2803"/>
                </a:cubicBezTo>
                <a:cubicBezTo>
                  <a:pt x="12311" y="2955"/>
                  <a:pt x="11977" y="3259"/>
                  <a:pt x="11733" y="3684"/>
                </a:cubicBezTo>
                <a:cubicBezTo>
                  <a:pt x="11733" y="3563"/>
                  <a:pt x="11733" y="3502"/>
                  <a:pt x="11703" y="3380"/>
                </a:cubicBezTo>
                <a:cubicBezTo>
                  <a:pt x="11581" y="2590"/>
                  <a:pt x="11338" y="1708"/>
                  <a:pt x="10913" y="979"/>
                </a:cubicBezTo>
                <a:close/>
                <a:moveTo>
                  <a:pt x="13405" y="3343"/>
                </a:moveTo>
                <a:cubicBezTo>
                  <a:pt x="13569" y="3343"/>
                  <a:pt x="13735" y="3375"/>
                  <a:pt x="13892" y="3441"/>
                </a:cubicBezTo>
                <a:cubicBezTo>
                  <a:pt x="14499" y="3715"/>
                  <a:pt x="14743" y="4444"/>
                  <a:pt x="14469" y="5022"/>
                </a:cubicBezTo>
                <a:cubicBezTo>
                  <a:pt x="14296" y="5454"/>
                  <a:pt x="13878" y="5686"/>
                  <a:pt x="13442" y="5686"/>
                </a:cubicBezTo>
                <a:cubicBezTo>
                  <a:pt x="13265" y="5686"/>
                  <a:pt x="13086" y="5648"/>
                  <a:pt x="12919" y="5569"/>
                </a:cubicBezTo>
                <a:cubicBezTo>
                  <a:pt x="12341" y="5326"/>
                  <a:pt x="12098" y="4596"/>
                  <a:pt x="12341" y="4019"/>
                </a:cubicBezTo>
                <a:cubicBezTo>
                  <a:pt x="12541" y="3576"/>
                  <a:pt x="12966" y="3343"/>
                  <a:pt x="13405" y="3343"/>
                </a:cubicBezTo>
                <a:close/>
                <a:moveTo>
                  <a:pt x="16451" y="3546"/>
                </a:moveTo>
                <a:cubicBezTo>
                  <a:pt x="16613" y="3546"/>
                  <a:pt x="16776" y="3580"/>
                  <a:pt x="16931" y="3654"/>
                </a:cubicBezTo>
                <a:cubicBezTo>
                  <a:pt x="17539" y="3897"/>
                  <a:pt x="17782" y="4626"/>
                  <a:pt x="17509" y="5204"/>
                </a:cubicBezTo>
                <a:cubicBezTo>
                  <a:pt x="17329" y="5631"/>
                  <a:pt x="16883" y="5875"/>
                  <a:pt x="16430" y="5875"/>
                </a:cubicBezTo>
                <a:cubicBezTo>
                  <a:pt x="16270" y="5875"/>
                  <a:pt x="16109" y="5845"/>
                  <a:pt x="15958" y="5781"/>
                </a:cubicBezTo>
                <a:cubicBezTo>
                  <a:pt x="15351" y="5508"/>
                  <a:pt x="15138" y="4778"/>
                  <a:pt x="15381" y="4201"/>
                </a:cubicBezTo>
                <a:cubicBezTo>
                  <a:pt x="15581" y="3800"/>
                  <a:pt x="16009" y="3546"/>
                  <a:pt x="16451" y="3546"/>
                </a:cubicBezTo>
                <a:close/>
                <a:moveTo>
                  <a:pt x="10274" y="1161"/>
                </a:moveTo>
                <a:cubicBezTo>
                  <a:pt x="10761" y="2012"/>
                  <a:pt x="11095" y="3076"/>
                  <a:pt x="11126" y="4049"/>
                </a:cubicBezTo>
                <a:cubicBezTo>
                  <a:pt x="11186" y="4505"/>
                  <a:pt x="11065" y="5204"/>
                  <a:pt x="11217" y="5690"/>
                </a:cubicBezTo>
                <a:cubicBezTo>
                  <a:pt x="10913" y="5873"/>
                  <a:pt x="10639" y="6146"/>
                  <a:pt x="10487" y="6481"/>
                </a:cubicBezTo>
                <a:cubicBezTo>
                  <a:pt x="10274" y="6936"/>
                  <a:pt x="10274" y="7423"/>
                  <a:pt x="10426" y="7879"/>
                </a:cubicBezTo>
                <a:cubicBezTo>
                  <a:pt x="10062" y="7696"/>
                  <a:pt x="9606" y="7392"/>
                  <a:pt x="9211" y="6906"/>
                </a:cubicBezTo>
                <a:lnTo>
                  <a:pt x="9211" y="6876"/>
                </a:lnTo>
                <a:cubicBezTo>
                  <a:pt x="8998" y="6085"/>
                  <a:pt x="8967" y="5234"/>
                  <a:pt x="9241" y="4474"/>
                </a:cubicBezTo>
                <a:cubicBezTo>
                  <a:pt x="9393" y="4596"/>
                  <a:pt x="9575" y="4718"/>
                  <a:pt x="9727" y="4809"/>
                </a:cubicBezTo>
                <a:cubicBezTo>
                  <a:pt x="9802" y="4855"/>
                  <a:pt x="9888" y="4879"/>
                  <a:pt x="9970" y="4879"/>
                </a:cubicBezTo>
                <a:cubicBezTo>
                  <a:pt x="10154" y="4879"/>
                  <a:pt x="10317" y="4758"/>
                  <a:pt x="10274" y="4505"/>
                </a:cubicBezTo>
                <a:cubicBezTo>
                  <a:pt x="10062" y="3380"/>
                  <a:pt x="9970" y="2225"/>
                  <a:pt x="10274" y="1161"/>
                </a:cubicBezTo>
                <a:close/>
                <a:moveTo>
                  <a:pt x="5840" y="4945"/>
                </a:moveTo>
                <a:cubicBezTo>
                  <a:pt x="6366" y="4945"/>
                  <a:pt x="6891" y="5024"/>
                  <a:pt x="7417" y="5234"/>
                </a:cubicBezTo>
                <a:cubicBezTo>
                  <a:pt x="7904" y="6572"/>
                  <a:pt x="8694" y="7453"/>
                  <a:pt x="9393" y="7970"/>
                </a:cubicBezTo>
                <a:cubicBezTo>
                  <a:pt x="8879" y="8049"/>
                  <a:pt x="8364" y="8082"/>
                  <a:pt x="7850" y="8082"/>
                </a:cubicBezTo>
                <a:cubicBezTo>
                  <a:pt x="7179" y="8082"/>
                  <a:pt x="6508" y="8026"/>
                  <a:pt x="5837" y="7940"/>
                </a:cubicBezTo>
                <a:cubicBezTo>
                  <a:pt x="4408" y="7757"/>
                  <a:pt x="2919" y="7514"/>
                  <a:pt x="1551" y="7028"/>
                </a:cubicBezTo>
                <a:cubicBezTo>
                  <a:pt x="2615" y="6633"/>
                  <a:pt x="3891" y="6724"/>
                  <a:pt x="4986" y="6633"/>
                </a:cubicBezTo>
                <a:cubicBezTo>
                  <a:pt x="5290" y="6602"/>
                  <a:pt x="5320" y="6268"/>
                  <a:pt x="5168" y="6085"/>
                </a:cubicBezTo>
                <a:cubicBezTo>
                  <a:pt x="4894" y="5781"/>
                  <a:pt x="4742" y="5417"/>
                  <a:pt x="4682" y="5052"/>
                </a:cubicBezTo>
                <a:cubicBezTo>
                  <a:pt x="5068" y="4988"/>
                  <a:pt x="5454" y="4945"/>
                  <a:pt x="5840" y="4945"/>
                </a:cubicBezTo>
                <a:close/>
                <a:moveTo>
                  <a:pt x="12166" y="6083"/>
                </a:moveTo>
                <a:cubicBezTo>
                  <a:pt x="12324" y="6083"/>
                  <a:pt x="12487" y="6113"/>
                  <a:pt x="12645" y="6177"/>
                </a:cubicBezTo>
                <a:cubicBezTo>
                  <a:pt x="13253" y="6450"/>
                  <a:pt x="13496" y="7180"/>
                  <a:pt x="13223" y="7757"/>
                </a:cubicBezTo>
                <a:cubicBezTo>
                  <a:pt x="13023" y="8158"/>
                  <a:pt x="12594" y="8412"/>
                  <a:pt x="12153" y="8412"/>
                </a:cubicBezTo>
                <a:cubicBezTo>
                  <a:pt x="11991" y="8412"/>
                  <a:pt x="11827" y="8378"/>
                  <a:pt x="11673" y="8304"/>
                </a:cubicBezTo>
                <a:cubicBezTo>
                  <a:pt x="11065" y="8061"/>
                  <a:pt x="10822" y="7332"/>
                  <a:pt x="11095" y="6754"/>
                </a:cubicBezTo>
                <a:cubicBezTo>
                  <a:pt x="11297" y="6327"/>
                  <a:pt x="11716" y="6083"/>
                  <a:pt x="12166" y="6083"/>
                </a:cubicBezTo>
                <a:close/>
                <a:moveTo>
                  <a:pt x="18261" y="6272"/>
                </a:moveTo>
                <a:cubicBezTo>
                  <a:pt x="18439" y="6272"/>
                  <a:pt x="18618" y="6310"/>
                  <a:pt x="18785" y="6389"/>
                </a:cubicBezTo>
                <a:cubicBezTo>
                  <a:pt x="19332" y="6633"/>
                  <a:pt x="19606" y="7362"/>
                  <a:pt x="19332" y="7940"/>
                </a:cubicBezTo>
                <a:cubicBezTo>
                  <a:pt x="19155" y="8382"/>
                  <a:pt x="18720" y="8616"/>
                  <a:pt x="18274" y="8616"/>
                </a:cubicBezTo>
                <a:cubicBezTo>
                  <a:pt x="18107" y="8616"/>
                  <a:pt x="17939" y="8583"/>
                  <a:pt x="17782" y="8517"/>
                </a:cubicBezTo>
                <a:cubicBezTo>
                  <a:pt x="17174" y="8243"/>
                  <a:pt x="16961" y="7514"/>
                  <a:pt x="17205" y="6936"/>
                </a:cubicBezTo>
                <a:cubicBezTo>
                  <a:pt x="17399" y="6504"/>
                  <a:pt x="17824" y="6272"/>
                  <a:pt x="18261" y="6272"/>
                </a:cubicBezTo>
                <a:close/>
                <a:moveTo>
                  <a:pt x="15222" y="6313"/>
                </a:moveTo>
                <a:cubicBezTo>
                  <a:pt x="15381" y="6313"/>
                  <a:pt x="15540" y="6347"/>
                  <a:pt x="15685" y="6420"/>
                </a:cubicBezTo>
                <a:cubicBezTo>
                  <a:pt x="16262" y="6693"/>
                  <a:pt x="16536" y="7362"/>
                  <a:pt x="16262" y="7970"/>
                </a:cubicBezTo>
                <a:cubicBezTo>
                  <a:pt x="16064" y="8410"/>
                  <a:pt x="15643" y="8659"/>
                  <a:pt x="15206" y="8659"/>
                </a:cubicBezTo>
                <a:cubicBezTo>
                  <a:pt x="15040" y="8659"/>
                  <a:pt x="14872" y="8623"/>
                  <a:pt x="14712" y="8547"/>
                </a:cubicBezTo>
                <a:cubicBezTo>
                  <a:pt x="14104" y="8274"/>
                  <a:pt x="13861" y="7544"/>
                  <a:pt x="14135" y="6997"/>
                </a:cubicBezTo>
                <a:cubicBezTo>
                  <a:pt x="14336" y="6573"/>
                  <a:pt x="14782" y="6313"/>
                  <a:pt x="15222" y="6313"/>
                </a:cubicBezTo>
                <a:close/>
                <a:moveTo>
                  <a:pt x="1490" y="7696"/>
                </a:moveTo>
                <a:lnTo>
                  <a:pt x="1490" y="7696"/>
                </a:lnTo>
                <a:cubicBezTo>
                  <a:pt x="2858" y="8152"/>
                  <a:pt x="4256" y="8395"/>
                  <a:pt x="5685" y="8578"/>
                </a:cubicBezTo>
                <a:cubicBezTo>
                  <a:pt x="6376" y="8672"/>
                  <a:pt x="7074" y="8734"/>
                  <a:pt x="7773" y="8734"/>
                </a:cubicBezTo>
                <a:cubicBezTo>
                  <a:pt x="8427" y="8734"/>
                  <a:pt x="9081" y="8680"/>
                  <a:pt x="9727" y="8547"/>
                </a:cubicBezTo>
                <a:lnTo>
                  <a:pt x="9727" y="8547"/>
                </a:lnTo>
                <a:cubicBezTo>
                  <a:pt x="9484" y="8730"/>
                  <a:pt x="9302" y="8973"/>
                  <a:pt x="9180" y="9216"/>
                </a:cubicBezTo>
                <a:cubicBezTo>
                  <a:pt x="9150" y="9338"/>
                  <a:pt x="9089" y="9459"/>
                  <a:pt x="9089" y="9611"/>
                </a:cubicBezTo>
                <a:cubicBezTo>
                  <a:pt x="8390" y="10250"/>
                  <a:pt x="6961" y="10706"/>
                  <a:pt x="5928" y="10706"/>
                </a:cubicBezTo>
                <a:cubicBezTo>
                  <a:pt x="6080" y="10402"/>
                  <a:pt x="6262" y="10128"/>
                  <a:pt x="6505" y="9885"/>
                </a:cubicBezTo>
                <a:cubicBezTo>
                  <a:pt x="6688" y="9642"/>
                  <a:pt x="6505" y="9338"/>
                  <a:pt x="6201" y="9338"/>
                </a:cubicBezTo>
                <a:cubicBezTo>
                  <a:pt x="4560" y="9338"/>
                  <a:pt x="2797" y="8760"/>
                  <a:pt x="1490" y="7696"/>
                </a:cubicBezTo>
                <a:close/>
                <a:moveTo>
                  <a:pt x="10877" y="8814"/>
                </a:moveTo>
                <a:cubicBezTo>
                  <a:pt x="11044" y="8814"/>
                  <a:pt x="11212" y="8846"/>
                  <a:pt x="11369" y="8912"/>
                </a:cubicBezTo>
                <a:cubicBezTo>
                  <a:pt x="11673" y="9064"/>
                  <a:pt x="11855" y="9307"/>
                  <a:pt x="11977" y="9611"/>
                </a:cubicBezTo>
                <a:lnTo>
                  <a:pt x="11977" y="9642"/>
                </a:lnTo>
                <a:cubicBezTo>
                  <a:pt x="12037" y="9915"/>
                  <a:pt x="12037" y="10219"/>
                  <a:pt x="11916" y="10493"/>
                </a:cubicBezTo>
                <a:cubicBezTo>
                  <a:pt x="11743" y="10925"/>
                  <a:pt x="11324" y="11157"/>
                  <a:pt x="10889" y="11157"/>
                </a:cubicBezTo>
                <a:cubicBezTo>
                  <a:pt x="10712" y="11157"/>
                  <a:pt x="10533" y="11119"/>
                  <a:pt x="10366" y="11040"/>
                </a:cubicBezTo>
                <a:cubicBezTo>
                  <a:pt x="9910" y="10858"/>
                  <a:pt x="9667" y="10371"/>
                  <a:pt x="9697" y="9854"/>
                </a:cubicBezTo>
                <a:cubicBezTo>
                  <a:pt x="9727" y="9824"/>
                  <a:pt x="9727" y="9763"/>
                  <a:pt x="9727" y="9733"/>
                </a:cubicBezTo>
                <a:cubicBezTo>
                  <a:pt x="9727" y="9642"/>
                  <a:pt x="9758" y="9581"/>
                  <a:pt x="9788" y="9490"/>
                </a:cubicBezTo>
                <a:cubicBezTo>
                  <a:pt x="9987" y="9047"/>
                  <a:pt x="10429" y="8814"/>
                  <a:pt x="10877" y="8814"/>
                </a:cubicBezTo>
                <a:close/>
                <a:moveTo>
                  <a:pt x="13764" y="8926"/>
                </a:moveTo>
                <a:cubicBezTo>
                  <a:pt x="13925" y="8926"/>
                  <a:pt x="14092" y="8960"/>
                  <a:pt x="14256" y="9034"/>
                </a:cubicBezTo>
                <a:cubicBezTo>
                  <a:pt x="14621" y="9216"/>
                  <a:pt x="14895" y="9551"/>
                  <a:pt x="14925" y="9976"/>
                </a:cubicBezTo>
                <a:lnTo>
                  <a:pt x="14925" y="10189"/>
                </a:lnTo>
                <a:cubicBezTo>
                  <a:pt x="14925" y="10310"/>
                  <a:pt x="14895" y="10493"/>
                  <a:pt x="14834" y="10584"/>
                </a:cubicBezTo>
                <a:cubicBezTo>
                  <a:pt x="14636" y="11024"/>
                  <a:pt x="14199" y="11273"/>
                  <a:pt x="13753" y="11273"/>
                </a:cubicBezTo>
                <a:cubicBezTo>
                  <a:pt x="13583" y="11273"/>
                  <a:pt x="13413" y="11237"/>
                  <a:pt x="13253" y="11161"/>
                </a:cubicBezTo>
                <a:cubicBezTo>
                  <a:pt x="13010" y="11040"/>
                  <a:pt x="12767" y="10827"/>
                  <a:pt x="12645" y="10554"/>
                </a:cubicBezTo>
                <a:cubicBezTo>
                  <a:pt x="12645" y="10523"/>
                  <a:pt x="12706" y="10493"/>
                  <a:pt x="12706" y="10432"/>
                </a:cubicBezTo>
                <a:cubicBezTo>
                  <a:pt x="12645" y="10432"/>
                  <a:pt x="12706" y="10402"/>
                  <a:pt x="12706" y="10371"/>
                </a:cubicBezTo>
                <a:cubicBezTo>
                  <a:pt x="12706" y="10280"/>
                  <a:pt x="12736" y="10219"/>
                  <a:pt x="12736" y="10128"/>
                </a:cubicBezTo>
                <a:lnTo>
                  <a:pt x="12736" y="10098"/>
                </a:lnTo>
                <a:lnTo>
                  <a:pt x="12736" y="9794"/>
                </a:lnTo>
                <a:lnTo>
                  <a:pt x="12736" y="9702"/>
                </a:lnTo>
                <a:cubicBezTo>
                  <a:pt x="12736" y="9672"/>
                  <a:pt x="12736" y="9611"/>
                  <a:pt x="12706" y="9551"/>
                </a:cubicBezTo>
                <a:cubicBezTo>
                  <a:pt x="12928" y="9173"/>
                  <a:pt x="13328" y="8926"/>
                  <a:pt x="13764" y="8926"/>
                </a:cubicBezTo>
                <a:close/>
                <a:moveTo>
                  <a:pt x="16741" y="8855"/>
                </a:moveTo>
                <a:cubicBezTo>
                  <a:pt x="16919" y="8855"/>
                  <a:pt x="17098" y="8894"/>
                  <a:pt x="17265" y="8973"/>
                </a:cubicBezTo>
                <a:cubicBezTo>
                  <a:pt x="17600" y="9125"/>
                  <a:pt x="17813" y="9429"/>
                  <a:pt x="17904" y="9763"/>
                </a:cubicBezTo>
                <a:cubicBezTo>
                  <a:pt x="17904" y="9794"/>
                  <a:pt x="17873" y="9824"/>
                  <a:pt x="17873" y="9885"/>
                </a:cubicBezTo>
                <a:cubicBezTo>
                  <a:pt x="17813" y="9946"/>
                  <a:pt x="17813" y="9946"/>
                  <a:pt x="17813" y="9976"/>
                </a:cubicBezTo>
                <a:cubicBezTo>
                  <a:pt x="17813" y="10067"/>
                  <a:pt x="17782" y="10128"/>
                  <a:pt x="17782" y="10219"/>
                </a:cubicBezTo>
                <a:lnTo>
                  <a:pt x="17782" y="10250"/>
                </a:lnTo>
                <a:lnTo>
                  <a:pt x="17782" y="10432"/>
                </a:lnTo>
                <a:lnTo>
                  <a:pt x="17782" y="10523"/>
                </a:lnTo>
                <a:lnTo>
                  <a:pt x="17782" y="10645"/>
                </a:lnTo>
                <a:cubicBezTo>
                  <a:pt x="17600" y="11009"/>
                  <a:pt x="17205" y="11253"/>
                  <a:pt x="16810" y="11283"/>
                </a:cubicBezTo>
                <a:cubicBezTo>
                  <a:pt x="16749" y="11253"/>
                  <a:pt x="16718" y="11253"/>
                  <a:pt x="16688" y="11192"/>
                </a:cubicBezTo>
                <a:lnTo>
                  <a:pt x="16597" y="11131"/>
                </a:lnTo>
                <a:cubicBezTo>
                  <a:pt x="16536" y="11040"/>
                  <a:pt x="16414" y="11009"/>
                  <a:pt x="16354" y="10979"/>
                </a:cubicBezTo>
                <a:cubicBezTo>
                  <a:pt x="16262" y="10949"/>
                  <a:pt x="16141" y="10888"/>
                  <a:pt x="16050" y="10858"/>
                </a:cubicBezTo>
                <a:cubicBezTo>
                  <a:pt x="15989" y="10858"/>
                  <a:pt x="15958" y="10858"/>
                  <a:pt x="15958" y="10827"/>
                </a:cubicBezTo>
                <a:cubicBezTo>
                  <a:pt x="15928" y="10827"/>
                  <a:pt x="15898" y="10797"/>
                  <a:pt x="15837" y="10797"/>
                </a:cubicBezTo>
                <a:cubicBezTo>
                  <a:pt x="15685" y="10584"/>
                  <a:pt x="15624" y="10371"/>
                  <a:pt x="15594" y="10128"/>
                </a:cubicBezTo>
                <a:lnTo>
                  <a:pt x="15594" y="9976"/>
                </a:lnTo>
                <a:cubicBezTo>
                  <a:pt x="15594" y="9824"/>
                  <a:pt x="15624" y="9672"/>
                  <a:pt x="15685" y="9520"/>
                </a:cubicBezTo>
                <a:cubicBezTo>
                  <a:pt x="15879" y="9088"/>
                  <a:pt x="16304" y="8855"/>
                  <a:pt x="16741" y="8855"/>
                </a:cubicBezTo>
                <a:close/>
                <a:moveTo>
                  <a:pt x="19672" y="9231"/>
                </a:moveTo>
                <a:cubicBezTo>
                  <a:pt x="19835" y="9231"/>
                  <a:pt x="20000" y="9265"/>
                  <a:pt x="20153" y="9338"/>
                </a:cubicBezTo>
                <a:cubicBezTo>
                  <a:pt x="20700" y="9611"/>
                  <a:pt x="20943" y="10341"/>
                  <a:pt x="20670" y="10888"/>
                </a:cubicBezTo>
                <a:cubicBezTo>
                  <a:pt x="20472" y="11328"/>
                  <a:pt x="20050" y="11577"/>
                  <a:pt x="19614" y="11577"/>
                </a:cubicBezTo>
                <a:cubicBezTo>
                  <a:pt x="19448" y="11577"/>
                  <a:pt x="19279" y="11541"/>
                  <a:pt x="19120" y="11465"/>
                </a:cubicBezTo>
                <a:cubicBezTo>
                  <a:pt x="18785" y="11313"/>
                  <a:pt x="18512" y="11009"/>
                  <a:pt x="18481" y="10645"/>
                </a:cubicBezTo>
                <a:lnTo>
                  <a:pt x="18481" y="10584"/>
                </a:lnTo>
                <a:lnTo>
                  <a:pt x="18481" y="10432"/>
                </a:lnTo>
                <a:cubicBezTo>
                  <a:pt x="18481" y="10280"/>
                  <a:pt x="18512" y="10098"/>
                  <a:pt x="18572" y="9946"/>
                </a:cubicBezTo>
                <a:lnTo>
                  <a:pt x="18572" y="9915"/>
                </a:lnTo>
                <a:cubicBezTo>
                  <a:pt x="18773" y="9491"/>
                  <a:pt x="19220" y="9231"/>
                  <a:pt x="19672" y="9231"/>
                </a:cubicBezTo>
                <a:close/>
                <a:moveTo>
                  <a:pt x="15546" y="11463"/>
                </a:moveTo>
                <a:cubicBezTo>
                  <a:pt x="15572" y="11463"/>
                  <a:pt x="15598" y="11464"/>
                  <a:pt x="15624" y="11465"/>
                </a:cubicBezTo>
                <a:cubicBezTo>
                  <a:pt x="15776" y="11465"/>
                  <a:pt x="15928" y="11496"/>
                  <a:pt x="16019" y="11587"/>
                </a:cubicBezTo>
                <a:cubicBezTo>
                  <a:pt x="16171" y="11648"/>
                  <a:pt x="16293" y="11739"/>
                  <a:pt x="16384" y="11830"/>
                </a:cubicBezTo>
                <a:cubicBezTo>
                  <a:pt x="16536" y="11982"/>
                  <a:pt x="16597" y="12195"/>
                  <a:pt x="16688" y="12377"/>
                </a:cubicBezTo>
                <a:cubicBezTo>
                  <a:pt x="16688" y="12408"/>
                  <a:pt x="16658" y="12438"/>
                  <a:pt x="16658" y="12499"/>
                </a:cubicBezTo>
                <a:cubicBezTo>
                  <a:pt x="16658" y="12529"/>
                  <a:pt x="16597" y="12560"/>
                  <a:pt x="16597" y="12590"/>
                </a:cubicBezTo>
                <a:cubicBezTo>
                  <a:pt x="16566" y="12681"/>
                  <a:pt x="16566" y="12712"/>
                  <a:pt x="16566" y="12803"/>
                </a:cubicBezTo>
                <a:cubicBezTo>
                  <a:pt x="16566" y="12833"/>
                  <a:pt x="16536" y="12864"/>
                  <a:pt x="16536" y="12955"/>
                </a:cubicBezTo>
                <a:cubicBezTo>
                  <a:pt x="16536" y="13016"/>
                  <a:pt x="16506" y="13107"/>
                  <a:pt x="16506" y="13168"/>
                </a:cubicBezTo>
                <a:lnTo>
                  <a:pt x="16506" y="13289"/>
                </a:lnTo>
                <a:lnTo>
                  <a:pt x="16506" y="13441"/>
                </a:lnTo>
                <a:cubicBezTo>
                  <a:pt x="16277" y="13670"/>
                  <a:pt x="15935" y="13813"/>
                  <a:pt x="15567" y="13813"/>
                </a:cubicBezTo>
                <a:cubicBezTo>
                  <a:pt x="15396" y="13813"/>
                  <a:pt x="15220" y="13782"/>
                  <a:pt x="15047" y="13715"/>
                </a:cubicBezTo>
                <a:cubicBezTo>
                  <a:pt x="14439" y="13441"/>
                  <a:pt x="14226" y="12712"/>
                  <a:pt x="14469" y="12134"/>
                </a:cubicBezTo>
                <a:cubicBezTo>
                  <a:pt x="14642" y="11730"/>
                  <a:pt x="15062" y="11463"/>
                  <a:pt x="15546" y="11463"/>
                </a:cubicBezTo>
                <a:close/>
                <a:moveTo>
                  <a:pt x="9587" y="11591"/>
                </a:moveTo>
                <a:cubicBezTo>
                  <a:pt x="9760" y="11591"/>
                  <a:pt x="9934" y="11630"/>
                  <a:pt x="10092" y="11709"/>
                </a:cubicBezTo>
                <a:cubicBezTo>
                  <a:pt x="10366" y="11800"/>
                  <a:pt x="10548" y="12043"/>
                  <a:pt x="10670" y="12316"/>
                </a:cubicBezTo>
                <a:cubicBezTo>
                  <a:pt x="10670" y="12347"/>
                  <a:pt x="10639" y="12377"/>
                  <a:pt x="10639" y="12408"/>
                </a:cubicBezTo>
                <a:cubicBezTo>
                  <a:pt x="10639" y="12468"/>
                  <a:pt x="10639" y="12499"/>
                  <a:pt x="10609" y="12499"/>
                </a:cubicBezTo>
                <a:cubicBezTo>
                  <a:pt x="10609" y="12620"/>
                  <a:pt x="10578" y="12681"/>
                  <a:pt x="10578" y="12803"/>
                </a:cubicBezTo>
                <a:lnTo>
                  <a:pt x="10578" y="12833"/>
                </a:lnTo>
                <a:lnTo>
                  <a:pt x="10578" y="13107"/>
                </a:lnTo>
                <a:lnTo>
                  <a:pt x="10578" y="13228"/>
                </a:lnTo>
                <a:cubicBezTo>
                  <a:pt x="10578" y="13259"/>
                  <a:pt x="10578" y="13289"/>
                  <a:pt x="10609" y="13320"/>
                </a:cubicBezTo>
                <a:cubicBezTo>
                  <a:pt x="10389" y="13736"/>
                  <a:pt x="9996" y="13979"/>
                  <a:pt x="9565" y="13979"/>
                </a:cubicBezTo>
                <a:cubicBezTo>
                  <a:pt x="9399" y="13979"/>
                  <a:pt x="9228" y="13943"/>
                  <a:pt x="9059" y="13867"/>
                </a:cubicBezTo>
                <a:cubicBezTo>
                  <a:pt x="8511" y="13563"/>
                  <a:pt x="8238" y="12864"/>
                  <a:pt x="8542" y="12256"/>
                </a:cubicBezTo>
                <a:cubicBezTo>
                  <a:pt x="8736" y="11824"/>
                  <a:pt x="9161" y="11591"/>
                  <a:pt x="9587" y="11591"/>
                </a:cubicBezTo>
                <a:close/>
                <a:moveTo>
                  <a:pt x="12397" y="11701"/>
                </a:moveTo>
                <a:cubicBezTo>
                  <a:pt x="12564" y="11701"/>
                  <a:pt x="12732" y="11734"/>
                  <a:pt x="12888" y="11800"/>
                </a:cubicBezTo>
                <a:cubicBezTo>
                  <a:pt x="13557" y="12104"/>
                  <a:pt x="13800" y="12985"/>
                  <a:pt x="13314" y="13624"/>
                </a:cubicBezTo>
                <a:cubicBezTo>
                  <a:pt x="13223" y="13775"/>
                  <a:pt x="13010" y="13927"/>
                  <a:pt x="12767" y="14019"/>
                </a:cubicBezTo>
                <a:cubicBezTo>
                  <a:pt x="12676" y="14039"/>
                  <a:pt x="12581" y="14049"/>
                  <a:pt x="12487" y="14049"/>
                </a:cubicBezTo>
                <a:cubicBezTo>
                  <a:pt x="12297" y="14049"/>
                  <a:pt x="12108" y="14009"/>
                  <a:pt x="11946" y="13927"/>
                </a:cubicBezTo>
                <a:cubicBezTo>
                  <a:pt x="11612" y="13775"/>
                  <a:pt x="11399" y="13563"/>
                  <a:pt x="11277" y="13228"/>
                </a:cubicBezTo>
                <a:cubicBezTo>
                  <a:pt x="11217" y="12955"/>
                  <a:pt x="11217" y="12681"/>
                  <a:pt x="11338" y="12408"/>
                </a:cubicBezTo>
                <a:lnTo>
                  <a:pt x="11338" y="12377"/>
                </a:lnTo>
                <a:cubicBezTo>
                  <a:pt x="11515" y="11934"/>
                  <a:pt x="11951" y="11701"/>
                  <a:pt x="12397" y="11701"/>
                </a:cubicBezTo>
                <a:close/>
                <a:moveTo>
                  <a:pt x="21462" y="11736"/>
                </a:moveTo>
                <a:cubicBezTo>
                  <a:pt x="21618" y="11736"/>
                  <a:pt x="21773" y="11767"/>
                  <a:pt x="21916" y="11830"/>
                </a:cubicBezTo>
                <a:cubicBezTo>
                  <a:pt x="22494" y="12104"/>
                  <a:pt x="22767" y="12833"/>
                  <a:pt x="22494" y="13411"/>
                </a:cubicBezTo>
                <a:cubicBezTo>
                  <a:pt x="22294" y="13854"/>
                  <a:pt x="21869" y="14087"/>
                  <a:pt x="21430" y="14087"/>
                </a:cubicBezTo>
                <a:cubicBezTo>
                  <a:pt x="21266" y="14087"/>
                  <a:pt x="21100" y="14054"/>
                  <a:pt x="20943" y="13988"/>
                </a:cubicBezTo>
                <a:cubicBezTo>
                  <a:pt x="20335" y="13715"/>
                  <a:pt x="20092" y="12985"/>
                  <a:pt x="20366" y="12408"/>
                </a:cubicBezTo>
                <a:cubicBezTo>
                  <a:pt x="20568" y="11981"/>
                  <a:pt x="21020" y="11736"/>
                  <a:pt x="21462" y="11736"/>
                </a:cubicBezTo>
                <a:close/>
                <a:moveTo>
                  <a:pt x="16718" y="14049"/>
                </a:moveTo>
                <a:cubicBezTo>
                  <a:pt x="16718" y="14049"/>
                  <a:pt x="16718" y="14079"/>
                  <a:pt x="16749" y="14079"/>
                </a:cubicBezTo>
                <a:cubicBezTo>
                  <a:pt x="16718" y="14079"/>
                  <a:pt x="16688" y="14079"/>
                  <a:pt x="16627" y="14140"/>
                </a:cubicBezTo>
                <a:cubicBezTo>
                  <a:pt x="16658" y="14079"/>
                  <a:pt x="16688" y="14079"/>
                  <a:pt x="16718" y="14049"/>
                </a:cubicBezTo>
                <a:close/>
                <a:moveTo>
                  <a:pt x="18333" y="11989"/>
                </a:moveTo>
                <a:cubicBezTo>
                  <a:pt x="18495" y="11989"/>
                  <a:pt x="18659" y="12025"/>
                  <a:pt x="18816" y="12104"/>
                </a:cubicBezTo>
                <a:cubicBezTo>
                  <a:pt x="19424" y="12377"/>
                  <a:pt x="19697" y="13076"/>
                  <a:pt x="19424" y="13654"/>
                </a:cubicBezTo>
                <a:cubicBezTo>
                  <a:pt x="19228" y="14109"/>
                  <a:pt x="18801" y="14348"/>
                  <a:pt x="18373" y="14348"/>
                </a:cubicBezTo>
                <a:cubicBezTo>
                  <a:pt x="18202" y="14348"/>
                  <a:pt x="18030" y="14310"/>
                  <a:pt x="17873" y="14231"/>
                </a:cubicBezTo>
                <a:cubicBezTo>
                  <a:pt x="17509" y="14079"/>
                  <a:pt x="17265" y="13745"/>
                  <a:pt x="17174" y="13411"/>
                </a:cubicBezTo>
                <a:lnTo>
                  <a:pt x="17174" y="13350"/>
                </a:lnTo>
                <a:cubicBezTo>
                  <a:pt x="17144" y="13168"/>
                  <a:pt x="17174" y="12955"/>
                  <a:pt x="17235" y="12742"/>
                </a:cubicBezTo>
                <a:cubicBezTo>
                  <a:pt x="17296" y="12681"/>
                  <a:pt x="17296" y="12651"/>
                  <a:pt x="17326" y="12560"/>
                </a:cubicBezTo>
                <a:cubicBezTo>
                  <a:pt x="17543" y="12213"/>
                  <a:pt x="17930" y="11989"/>
                  <a:pt x="18333" y="11989"/>
                </a:cubicBezTo>
                <a:close/>
                <a:moveTo>
                  <a:pt x="15989" y="14414"/>
                </a:moveTo>
                <a:cubicBezTo>
                  <a:pt x="15928" y="14505"/>
                  <a:pt x="15837" y="14535"/>
                  <a:pt x="15776" y="14627"/>
                </a:cubicBezTo>
                <a:cubicBezTo>
                  <a:pt x="15746" y="14596"/>
                  <a:pt x="15746" y="14505"/>
                  <a:pt x="15685" y="14475"/>
                </a:cubicBezTo>
                <a:cubicBezTo>
                  <a:pt x="15806" y="14475"/>
                  <a:pt x="15898" y="14414"/>
                  <a:pt x="15989" y="14414"/>
                </a:cubicBezTo>
                <a:close/>
                <a:moveTo>
                  <a:pt x="14060" y="14093"/>
                </a:moveTo>
                <a:cubicBezTo>
                  <a:pt x="14222" y="14093"/>
                  <a:pt x="14398" y="14120"/>
                  <a:pt x="14560" y="14201"/>
                </a:cubicBezTo>
                <a:cubicBezTo>
                  <a:pt x="15168" y="14475"/>
                  <a:pt x="15381" y="15174"/>
                  <a:pt x="15107" y="15751"/>
                </a:cubicBezTo>
                <a:cubicBezTo>
                  <a:pt x="14932" y="16189"/>
                  <a:pt x="14505" y="16454"/>
                  <a:pt x="14052" y="16454"/>
                </a:cubicBezTo>
                <a:cubicBezTo>
                  <a:pt x="13876" y="16454"/>
                  <a:pt x="13697" y="16414"/>
                  <a:pt x="13527" y="16329"/>
                </a:cubicBezTo>
                <a:cubicBezTo>
                  <a:pt x="12919" y="16055"/>
                  <a:pt x="12706" y="15326"/>
                  <a:pt x="12949" y="14779"/>
                </a:cubicBezTo>
                <a:cubicBezTo>
                  <a:pt x="12980" y="14687"/>
                  <a:pt x="13040" y="14657"/>
                  <a:pt x="13071" y="14627"/>
                </a:cubicBezTo>
                <a:cubicBezTo>
                  <a:pt x="13101" y="14627"/>
                  <a:pt x="13132" y="14566"/>
                  <a:pt x="13192" y="14566"/>
                </a:cubicBezTo>
                <a:cubicBezTo>
                  <a:pt x="13223" y="14566"/>
                  <a:pt x="13223" y="14535"/>
                  <a:pt x="13253" y="14535"/>
                </a:cubicBezTo>
                <a:lnTo>
                  <a:pt x="13496" y="14414"/>
                </a:lnTo>
                <a:cubicBezTo>
                  <a:pt x="13557" y="14383"/>
                  <a:pt x="13648" y="14323"/>
                  <a:pt x="13679" y="14262"/>
                </a:cubicBezTo>
                <a:cubicBezTo>
                  <a:pt x="13709" y="14262"/>
                  <a:pt x="13709" y="14231"/>
                  <a:pt x="13740" y="14201"/>
                </a:cubicBezTo>
                <a:lnTo>
                  <a:pt x="13831" y="14110"/>
                </a:lnTo>
                <a:cubicBezTo>
                  <a:pt x="13902" y="14100"/>
                  <a:pt x="13979" y="14093"/>
                  <a:pt x="14060" y="14093"/>
                </a:cubicBezTo>
                <a:close/>
                <a:moveTo>
                  <a:pt x="10916" y="14358"/>
                </a:moveTo>
                <a:cubicBezTo>
                  <a:pt x="11089" y="14358"/>
                  <a:pt x="11264" y="14396"/>
                  <a:pt x="11429" y="14475"/>
                </a:cubicBezTo>
                <a:cubicBezTo>
                  <a:pt x="12007" y="14748"/>
                  <a:pt x="12281" y="15447"/>
                  <a:pt x="12007" y="16025"/>
                </a:cubicBezTo>
                <a:cubicBezTo>
                  <a:pt x="11851" y="16449"/>
                  <a:pt x="11416" y="16709"/>
                  <a:pt x="10955" y="16709"/>
                </a:cubicBezTo>
                <a:cubicBezTo>
                  <a:pt x="10788" y="16709"/>
                  <a:pt x="10618" y="16675"/>
                  <a:pt x="10457" y="16602"/>
                </a:cubicBezTo>
                <a:cubicBezTo>
                  <a:pt x="9849" y="16329"/>
                  <a:pt x="9606" y="15599"/>
                  <a:pt x="9879" y="15052"/>
                </a:cubicBezTo>
                <a:cubicBezTo>
                  <a:pt x="10075" y="14597"/>
                  <a:pt x="10486" y="14358"/>
                  <a:pt x="10916" y="14358"/>
                </a:cubicBezTo>
                <a:close/>
                <a:moveTo>
                  <a:pt x="23063" y="14393"/>
                </a:moveTo>
                <a:cubicBezTo>
                  <a:pt x="23229" y="14393"/>
                  <a:pt x="23398" y="14430"/>
                  <a:pt x="23557" y="14505"/>
                </a:cubicBezTo>
                <a:cubicBezTo>
                  <a:pt x="24135" y="14809"/>
                  <a:pt x="24408" y="15538"/>
                  <a:pt x="24135" y="16116"/>
                </a:cubicBezTo>
                <a:cubicBezTo>
                  <a:pt x="23940" y="16548"/>
                  <a:pt x="23515" y="16781"/>
                  <a:pt x="23089" y="16781"/>
                </a:cubicBezTo>
                <a:cubicBezTo>
                  <a:pt x="22916" y="16781"/>
                  <a:pt x="22743" y="16742"/>
                  <a:pt x="22585" y="16663"/>
                </a:cubicBezTo>
                <a:cubicBezTo>
                  <a:pt x="22281" y="16511"/>
                  <a:pt x="22038" y="16268"/>
                  <a:pt x="21916" y="15964"/>
                </a:cubicBezTo>
                <a:cubicBezTo>
                  <a:pt x="21855" y="15721"/>
                  <a:pt x="21855" y="15508"/>
                  <a:pt x="21916" y="15265"/>
                </a:cubicBezTo>
                <a:cubicBezTo>
                  <a:pt x="21916" y="15204"/>
                  <a:pt x="21977" y="15143"/>
                  <a:pt x="22007" y="15082"/>
                </a:cubicBezTo>
                <a:cubicBezTo>
                  <a:pt x="22205" y="14642"/>
                  <a:pt x="22626" y="14393"/>
                  <a:pt x="23063" y="14393"/>
                </a:cubicBezTo>
                <a:close/>
                <a:moveTo>
                  <a:pt x="20116" y="14509"/>
                </a:moveTo>
                <a:cubicBezTo>
                  <a:pt x="20293" y="14509"/>
                  <a:pt x="20472" y="14547"/>
                  <a:pt x="20639" y="14627"/>
                </a:cubicBezTo>
                <a:cubicBezTo>
                  <a:pt x="20913" y="14748"/>
                  <a:pt x="21126" y="14961"/>
                  <a:pt x="21247" y="15265"/>
                </a:cubicBezTo>
                <a:lnTo>
                  <a:pt x="21247" y="15386"/>
                </a:lnTo>
                <a:lnTo>
                  <a:pt x="21247" y="15447"/>
                </a:lnTo>
                <a:lnTo>
                  <a:pt x="21247" y="15690"/>
                </a:lnTo>
                <a:cubicBezTo>
                  <a:pt x="21247" y="15751"/>
                  <a:pt x="21247" y="15842"/>
                  <a:pt x="21278" y="15903"/>
                </a:cubicBezTo>
                <a:lnTo>
                  <a:pt x="21278" y="15994"/>
                </a:lnTo>
                <a:cubicBezTo>
                  <a:pt x="21278" y="16025"/>
                  <a:pt x="21278" y="16055"/>
                  <a:pt x="21308" y="16116"/>
                </a:cubicBezTo>
                <a:cubicBezTo>
                  <a:pt x="21308" y="16146"/>
                  <a:pt x="21278" y="16177"/>
                  <a:pt x="21278" y="16177"/>
                </a:cubicBezTo>
                <a:cubicBezTo>
                  <a:pt x="21032" y="16601"/>
                  <a:pt x="20590" y="16861"/>
                  <a:pt x="20132" y="16861"/>
                </a:cubicBezTo>
                <a:cubicBezTo>
                  <a:pt x="19966" y="16861"/>
                  <a:pt x="19798" y="16827"/>
                  <a:pt x="19636" y="16754"/>
                </a:cubicBezTo>
                <a:cubicBezTo>
                  <a:pt x="19028" y="16481"/>
                  <a:pt x="18816" y="15751"/>
                  <a:pt x="19089" y="15174"/>
                </a:cubicBezTo>
                <a:cubicBezTo>
                  <a:pt x="19262" y="14742"/>
                  <a:pt x="19681" y="14509"/>
                  <a:pt x="20116" y="14509"/>
                </a:cubicBezTo>
                <a:close/>
                <a:moveTo>
                  <a:pt x="17066" y="14741"/>
                </a:moveTo>
                <a:cubicBezTo>
                  <a:pt x="17228" y="14741"/>
                  <a:pt x="17390" y="14773"/>
                  <a:pt x="17539" y="14839"/>
                </a:cubicBezTo>
                <a:cubicBezTo>
                  <a:pt x="18147" y="15113"/>
                  <a:pt x="18390" y="15842"/>
                  <a:pt x="18117" y="16420"/>
                </a:cubicBezTo>
                <a:cubicBezTo>
                  <a:pt x="17944" y="16850"/>
                  <a:pt x="17544" y="17098"/>
                  <a:pt x="17109" y="17098"/>
                </a:cubicBezTo>
                <a:cubicBezTo>
                  <a:pt x="16929" y="17098"/>
                  <a:pt x="16744" y="17056"/>
                  <a:pt x="16566" y="16967"/>
                </a:cubicBezTo>
                <a:cubicBezTo>
                  <a:pt x="15958" y="16724"/>
                  <a:pt x="15746" y="15994"/>
                  <a:pt x="15989" y="15417"/>
                </a:cubicBezTo>
                <a:cubicBezTo>
                  <a:pt x="16188" y="14974"/>
                  <a:pt x="16629" y="14741"/>
                  <a:pt x="17066" y="14741"/>
                </a:cubicBezTo>
                <a:close/>
                <a:moveTo>
                  <a:pt x="10235" y="0"/>
                </a:moveTo>
                <a:cubicBezTo>
                  <a:pt x="10118" y="0"/>
                  <a:pt x="9998" y="79"/>
                  <a:pt x="9910" y="189"/>
                </a:cubicBezTo>
                <a:cubicBezTo>
                  <a:pt x="9363" y="1404"/>
                  <a:pt x="9363" y="2620"/>
                  <a:pt x="9515" y="3867"/>
                </a:cubicBezTo>
                <a:cubicBezTo>
                  <a:pt x="9423" y="3836"/>
                  <a:pt x="9363" y="3745"/>
                  <a:pt x="9271" y="3715"/>
                </a:cubicBezTo>
                <a:cubicBezTo>
                  <a:pt x="9207" y="3671"/>
                  <a:pt x="9135" y="3651"/>
                  <a:pt x="9064" y="3651"/>
                </a:cubicBezTo>
                <a:cubicBezTo>
                  <a:pt x="8936" y="3651"/>
                  <a:pt x="8814" y="3718"/>
                  <a:pt x="8755" y="3836"/>
                </a:cubicBezTo>
                <a:cubicBezTo>
                  <a:pt x="8451" y="4474"/>
                  <a:pt x="8329" y="5113"/>
                  <a:pt x="8329" y="5781"/>
                </a:cubicBezTo>
                <a:cubicBezTo>
                  <a:pt x="8177" y="5508"/>
                  <a:pt x="8056" y="5204"/>
                  <a:pt x="7934" y="4900"/>
                </a:cubicBezTo>
                <a:cubicBezTo>
                  <a:pt x="7934" y="4900"/>
                  <a:pt x="7934" y="4870"/>
                  <a:pt x="7904" y="4870"/>
                </a:cubicBezTo>
                <a:cubicBezTo>
                  <a:pt x="7843" y="4626"/>
                  <a:pt x="7752" y="4353"/>
                  <a:pt x="7691" y="4049"/>
                </a:cubicBezTo>
                <a:cubicBezTo>
                  <a:pt x="7644" y="3909"/>
                  <a:pt x="7526" y="3805"/>
                  <a:pt x="7392" y="3805"/>
                </a:cubicBezTo>
                <a:cubicBezTo>
                  <a:pt x="7351" y="3805"/>
                  <a:pt x="7308" y="3815"/>
                  <a:pt x="7265" y="3836"/>
                </a:cubicBezTo>
                <a:cubicBezTo>
                  <a:pt x="7083" y="3867"/>
                  <a:pt x="6961" y="4049"/>
                  <a:pt x="7022" y="4262"/>
                </a:cubicBezTo>
                <a:cubicBezTo>
                  <a:pt x="7083" y="4322"/>
                  <a:pt x="7083" y="4444"/>
                  <a:pt x="7113" y="4505"/>
                </a:cubicBezTo>
                <a:cubicBezTo>
                  <a:pt x="6660" y="4403"/>
                  <a:pt x="6200" y="4356"/>
                  <a:pt x="5736" y="4356"/>
                </a:cubicBezTo>
                <a:cubicBezTo>
                  <a:pt x="5236" y="4356"/>
                  <a:pt x="4731" y="4410"/>
                  <a:pt x="4226" y="4505"/>
                </a:cubicBezTo>
                <a:cubicBezTo>
                  <a:pt x="4043" y="4535"/>
                  <a:pt x="3922" y="4657"/>
                  <a:pt x="3922" y="4900"/>
                </a:cubicBezTo>
                <a:cubicBezTo>
                  <a:pt x="3952" y="5356"/>
                  <a:pt x="4074" y="5721"/>
                  <a:pt x="4256" y="6116"/>
                </a:cubicBezTo>
                <a:cubicBezTo>
                  <a:pt x="2858" y="6177"/>
                  <a:pt x="1368" y="6177"/>
                  <a:pt x="183" y="7028"/>
                </a:cubicBezTo>
                <a:cubicBezTo>
                  <a:pt x="31" y="7088"/>
                  <a:pt x="1" y="7362"/>
                  <a:pt x="122" y="7484"/>
                </a:cubicBezTo>
                <a:cubicBezTo>
                  <a:pt x="1490" y="9003"/>
                  <a:pt x="3496" y="9915"/>
                  <a:pt x="5502" y="10067"/>
                </a:cubicBezTo>
                <a:cubicBezTo>
                  <a:pt x="5320" y="10310"/>
                  <a:pt x="5168" y="10614"/>
                  <a:pt x="5016" y="10949"/>
                </a:cubicBezTo>
                <a:cubicBezTo>
                  <a:pt x="4894" y="11131"/>
                  <a:pt x="5046" y="11344"/>
                  <a:pt x="5290" y="11374"/>
                </a:cubicBezTo>
                <a:cubicBezTo>
                  <a:pt x="5493" y="11419"/>
                  <a:pt x="5714" y="11440"/>
                  <a:pt x="5947" y="11440"/>
                </a:cubicBezTo>
                <a:cubicBezTo>
                  <a:pt x="6964" y="11440"/>
                  <a:pt x="8193" y="11037"/>
                  <a:pt x="9059" y="10493"/>
                </a:cubicBezTo>
                <a:cubicBezTo>
                  <a:pt x="9089" y="10675"/>
                  <a:pt x="9150" y="10858"/>
                  <a:pt x="9241" y="11009"/>
                </a:cubicBezTo>
                <a:cubicBezTo>
                  <a:pt x="8663" y="11131"/>
                  <a:pt x="8147" y="11465"/>
                  <a:pt x="7873" y="12043"/>
                </a:cubicBezTo>
                <a:cubicBezTo>
                  <a:pt x="7448" y="12955"/>
                  <a:pt x="7843" y="14049"/>
                  <a:pt x="8785" y="14475"/>
                </a:cubicBezTo>
                <a:cubicBezTo>
                  <a:pt x="8967" y="14535"/>
                  <a:pt x="9119" y="14566"/>
                  <a:pt x="9302" y="14627"/>
                </a:cubicBezTo>
                <a:cubicBezTo>
                  <a:pt x="9271" y="14657"/>
                  <a:pt x="9271" y="14718"/>
                  <a:pt x="9241" y="14779"/>
                </a:cubicBezTo>
                <a:cubicBezTo>
                  <a:pt x="8815" y="15690"/>
                  <a:pt x="9211" y="16785"/>
                  <a:pt x="10153" y="17210"/>
                </a:cubicBezTo>
                <a:cubicBezTo>
                  <a:pt x="10394" y="17318"/>
                  <a:pt x="10649" y="17369"/>
                  <a:pt x="10901" y="17369"/>
                </a:cubicBezTo>
                <a:cubicBezTo>
                  <a:pt x="11571" y="17369"/>
                  <a:pt x="12223" y="17008"/>
                  <a:pt x="12554" y="16390"/>
                </a:cubicBezTo>
                <a:cubicBezTo>
                  <a:pt x="12736" y="16633"/>
                  <a:pt x="12949" y="16815"/>
                  <a:pt x="13223" y="16937"/>
                </a:cubicBezTo>
                <a:cubicBezTo>
                  <a:pt x="13471" y="17051"/>
                  <a:pt x="13730" y="17104"/>
                  <a:pt x="13986" y="17104"/>
                </a:cubicBezTo>
                <a:cubicBezTo>
                  <a:pt x="14480" y="17104"/>
                  <a:pt x="14959" y="16902"/>
                  <a:pt x="15320" y="16541"/>
                </a:cubicBezTo>
                <a:cubicBezTo>
                  <a:pt x="15472" y="16997"/>
                  <a:pt x="15806" y="17362"/>
                  <a:pt x="16262" y="17575"/>
                </a:cubicBezTo>
                <a:cubicBezTo>
                  <a:pt x="16507" y="17693"/>
                  <a:pt x="16766" y="17748"/>
                  <a:pt x="17022" y="17748"/>
                </a:cubicBezTo>
                <a:cubicBezTo>
                  <a:pt x="17688" y="17748"/>
                  <a:pt x="18334" y="17377"/>
                  <a:pt x="18664" y="16785"/>
                </a:cubicBezTo>
                <a:cubicBezTo>
                  <a:pt x="18846" y="16997"/>
                  <a:pt x="19089" y="17210"/>
                  <a:pt x="19332" y="17301"/>
                </a:cubicBezTo>
                <a:cubicBezTo>
                  <a:pt x="19592" y="17426"/>
                  <a:pt x="19860" y="17484"/>
                  <a:pt x="20122" y="17484"/>
                </a:cubicBezTo>
                <a:cubicBezTo>
                  <a:pt x="20690" y="17484"/>
                  <a:pt x="21228" y="17212"/>
                  <a:pt x="21582" y="16754"/>
                </a:cubicBezTo>
                <a:cubicBezTo>
                  <a:pt x="21764" y="16967"/>
                  <a:pt x="21977" y="17119"/>
                  <a:pt x="22220" y="17241"/>
                </a:cubicBezTo>
                <a:cubicBezTo>
                  <a:pt x="22462" y="17353"/>
                  <a:pt x="22718" y="17406"/>
                  <a:pt x="22972" y="17406"/>
                </a:cubicBezTo>
                <a:cubicBezTo>
                  <a:pt x="23677" y="17406"/>
                  <a:pt x="24361" y="16999"/>
                  <a:pt x="24652" y="16329"/>
                </a:cubicBezTo>
                <a:cubicBezTo>
                  <a:pt x="25077" y="15417"/>
                  <a:pt x="24712" y="14323"/>
                  <a:pt x="23740" y="13897"/>
                </a:cubicBezTo>
                <a:cubicBezTo>
                  <a:pt x="23497" y="13775"/>
                  <a:pt x="23253" y="13745"/>
                  <a:pt x="22980" y="13745"/>
                </a:cubicBezTo>
                <a:cubicBezTo>
                  <a:pt x="22980" y="13715"/>
                  <a:pt x="23041" y="13715"/>
                  <a:pt x="23041" y="13654"/>
                </a:cubicBezTo>
                <a:cubicBezTo>
                  <a:pt x="23436" y="12742"/>
                  <a:pt x="23071" y="11648"/>
                  <a:pt x="22129" y="11222"/>
                </a:cubicBezTo>
                <a:cubicBezTo>
                  <a:pt x="21892" y="11143"/>
                  <a:pt x="21632" y="11064"/>
                  <a:pt x="21389" y="11064"/>
                </a:cubicBezTo>
                <a:cubicBezTo>
                  <a:pt x="21352" y="11064"/>
                  <a:pt x="21314" y="11066"/>
                  <a:pt x="21278" y="11070"/>
                </a:cubicBezTo>
                <a:cubicBezTo>
                  <a:pt x="21612" y="10158"/>
                  <a:pt x="21217" y="9155"/>
                  <a:pt x="20335" y="8760"/>
                </a:cubicBezTo>
                <a:cubicBezTo>
                  <a:pt x="20092" y="8639"/>
                  <a:pt x="19910" y="8608"/>
                  <a:pt x="19697" y="8608"/>
                </a:cubicBezTo>
                <a:lnTo>
                  <a:pt x="19910" y="8274"/>
                </a:lnTo>
                <a:cubicBezTo>
                  <a:pt x="20335" y="7362"/>
                  <a:pt x="19940" y="6268"/>
                  <a:pt x="18998" y="5842"/>
                </a:cubicBezTo>
                <a:cubicBezTo>
                  <a:pt x="18739" y="5724"/>
                  <a:pt x="18480" y="5680"/>
                  <a:pt x="18235" y="5680"/>
                </a:cubicBezTo>
                <a:cubicBezTo>
                  <a:pt x="18163" y="5680"/>
                  <a:pt x="18094" y="5683"/>
                  <a:pt x="18025" y="5690"/>
                </a:cubicBezTo>
                <a:cubicBezTo>
                  <a:pt x="18056" y="5660"/>
                  <a:pt x="18056" y="5599"/>
                  <a:pt x="18086" y="5538"/>
                </a:cubicBezTo>
                <a:cubicBezTo>
                  <a:pt x="18542" y="4566"/>
                  <a:pt x="18117" y="3441"/>
                  <a:pt x="17205" y="3046"/>
                </a:cubicBezTo>
                <a:cubicBezTo>
                  <a:pt x="16953" y="2920"/>
                  <a:pt x="16689" y="2862"/>
                  <a:pt x="16430" y="2862"/>
                </a:cubicBezTo>
                <a:cubicBezTo>
                  <a:pt x="15877" y="2862"/>
                  <a:pt x="15348" y="3128"/>
                  <a:pt x="15016" y="3563"/>
                </a:cubicBezTo>
                <a:cubicBezTo>
                  <a:pt x="14834" y="3259"/>
                  <a:pt x="14560" y="2985"/>
                  <a:pt x="14226" y="2833"/>
                </a:cubicBezTo>
                <a:cubicBezTo>
                  <a:pt x="13989" y="2754"/>
                  <a:pt x="13729" y="2675"/>
                  <a:pt x="13486" y="2675"/>
                </a:cubicBezTo>
                <a:cubicBezTo>
                  <a:pt x="13449" y="2675"/>
                  <a:pt x="13411" y="2677"/>
                  <a:pt x="13375" y="2681"/>
                </a:cubicBezTo>
                <a:cubicBezTo>
                  <a:pt x="13162" y="1435"/>
                  <a:pt x="11429" y="462"/>
                  <a:pt x="10366" y="37"/>
                </a:cubicBezTo>
                <a:cubicBezTo>
                  <a:pt x="10324" y="12"/>
                  <a:pt x="10280" y="0"/>
                  <a:pt x="10235" y="0"/>
                </a:cubicBezTo>
                <a:close/>
              </a:path>
            </a:pathLst>
          </a:cu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4" name="Google Shape;2414;p34"/>
          <p:cNvSpPr/>
          <p:nvPr/>
        </p:nvSpPr>
        <p:spPr>
          <a:xfrm rot="6375282">
            <a:off x="5445917" y="2703030"/>
            <a:ext cx="860201" cy="503386"/>
          </a:xfrm>
          <a:custGeom>
            <a:rect b="b" l="l" r="r" t="t"/>
            <a:pathLst>
              <a:path extrusionOk="0" h="20136" w="34409">
                <a:moveTo>
                  <a:pt x="2772" y="686"/>
                </a:moveTo>
                <a:cubicBezTo>
                  <a:pt x="2811" y="686"/>
                  <a:pt x="2850" y="686"/>
                  <a:pt x="2888" y="688"/>
                </a:cubicBezTo>
                <a:cubicBezTo>
                  <a:pt x="2827" y="1113"/>
                  <a:pt x="3283" y="1660"/>
                  <a:pt x="3770" y="2055"/>
                </a:cubicBezTo>
                <a:cubicBezTo>
                  <a:pt x="3162" y="2055"/>
                  <a:pt x="2523" y="2207"/>
                  <a:pt x="2280" y="2602"/>
                </a:cubicBezTo>
                <a:cubicBezTo>
                  <a:pt x="2098" y="2937"/>
                  <a:pt x="2371" y="3393"/>
                  <a:pt x="2706" y="3788"/>
                </a:cubicBezTo>
                <a:cubicBezTo>
                  <a:pt x="2580" y="3750"/>
                  <a:pt x="2449" y="3728"/>
                  <a:pt x="2317" y="3728"/>
                </a:cubicBezTo>
                <a:cubicBezTo>
                  <a:pt x="2130" y="3728"/>
                  <a:pt x="1941" y="3772"/>
                  <a:pt x="1763" y="3879"/>
                </a:cubicBezTo>
                <a:cubicBezTo>
                  <a:pt x="1672" y="3909"/>
                  <a:pt x="1611" y="4001"/>
                  <a:pt x="1611" y="4092"/>
                </a:cubicBezTo>
                <a:cubicBezTo>
                  <a:pt x="1125" y="3575"/>
                  <a:pt x="882" y="2815"/>
                  <a:pt x="882" y="2116"/>
                </a:cubicBezTo>
                <a:cubicBezTo>
                  <a:pt x="882" y="1037"/>
                  <a:pt x="1861" y="686"/>
                  <a:pt x="2772" y="686"/>
                </a:cubicBezTo>
                <a:close/>
                <a:moveTo>
                  <a:pt x="5281" y="537"/>
                </a:moveTo>
                <a:cubicBezTo>
                  <a:pt x="5814" y="537"/>
                  <a:pt x="6350" y="621"/>
                  <a:pt x="6840" y="809"/>
                </a:cubicBezTo>
                <a:cubicBezTo>
                  <a:pt x="6596" y="839"/>
                  <a:pt x="6353" y="931"/>
                  <a:pt x="6292" y="1113"/>
                </a:cubicBezTo>
                <a:cubicBezTo>
                  <a:pt x="6080" y="1539"/>
                  <a:pt x="6505" y="1873"/>
                  <a:pt x="6779" y="2146"/>
                </a:cubicBezTo>
                <a:cubicBezTo>
                  <a:pt x="7083" y="2481"/>
                  <a:pt x="7417" y="2785"/>
                  <a:pt x="7751" y="3119"/>
                </a:cubicBezTo>
                <a:cubicBezTo>
                  <a:pt x="7235" y="3028"/>
                  <a:pt x="6657" y="2876"/>
                  <a:pt x="6140" y="2754"/>
                </a:cubicBezTo>
                <a:cubicBezTo>
                  <a:pt x="5973" y="2709"/>
                  <a:pt x="5745" y="2648"/>
                  <a:pt x="5532" y="2648"/>
                </a:cubicBezTo>
                <a:cubicBezTo>
                  <a:pt x="5320" y="2648"/>
                  <a:pt x="5122" y="2709"/>
                  <a:pt x="5016" y="2906"/>
                </a:cubicBezTo>
                <a:cubicBezTo>
                  <a:pt x="4833" y="3271"/>
                  <a:pt x="5259" y="3666"/>
                  <a:pt x="5441" y="3940"/>
                </a:cubicBezTo>
                <a:cubicBezTo>
                  <a:pt x="5715" y="4244"/>
                  <a:pt x="6019" y="4487"/>
                  <a:pt x="6323" y="4761"/>
                </a:cubicBezTo>
                <a:lnTo>
                  <a:pt x="5532" y="4639"/>
                </a:lnTo>
                <a:cubicBezTo>
                  <a:pt x="5359" y="4624"/>
                  <a:pt x="5144" y="4589"/>
                  <a:pt x="4933" y="4589"/>
                </a:cubicBezTo>
                <a:cubicBezTo>
                  <a:pt x="4702" y="4589"/>
                  <a:pt x="4476" y="4632"/>
                  <a:pt x="4317" y="4791"/>
                </a:cubicBezTo>
                <a:cubicBezTo>
                  <a:pt x="3891" y="5216"/>
                  <a:pt x="4651" y="5976"/>
                  <a:pt x="5289" y="6523"/>
                </a:cubicBezTo>
                <a:cubicBezTo>
                  <a:pt x="5077" y="6463"/>
                  <a:pt x="4833" y="6402"/>
                  <a:pt x="4621" y="6371"/>
                </a:cubicBezTo>
                <a:cubicBezTo>
                  <a:pt x="4490" y="6328"/>
                  <a:pt x="4325" y="6291"/>
                  <a:pt x="4165" y="6291"/>
                </a:cubicBezTo>
                <a:cubicBezTo>
                  <a:pt x="3990" y="6291"/>
                  <a:pt x="3820" y="6335"/>
                  <a:pt x="3709" y="6463"/>
                </a:cubicBezTo>
                <a:cubicBezTo>
                  <a:pt x="3709" y="6463"/>
                  <a:pt x="3709" y="6523"/>
                  <a:pt x="3648" y="6523"/>
                </a:cubicBezTo>
                <a:cubicBezTo>
                  <a:pt x="3314" y="6128"/>
                  <a:pt x="3010" y="5672"/>
                  <a:pt x="2766" y="5308"/>
                </a:cubicBezTo>
                <a:cubicBezTo>
                  <a:pt x="2645" y="5186"/>
                  <a:pt x="2523" y="5034"/>
                  <a:pt x="2432" y="4791"/>
                </a:cubicBezTo>
                <a:cubicBezTo>
                  <a:pt x="2432" y="4730"/>
                  <a:pt x="2402" y="4639"/>
                  <a:pt x="2341" y="4578"/>
                </a:cubicBezTo>
                <a:cubicBezTo>
                  <a:pt x="2280" y="4457"/>
                  <a:pt x="2250" y="4396"/>
                  <a:pt x="2250" y="4274"/>
                </a:cubicBezTo>
                <a:lnTo>
                  <a:pt x="2250" y="4274"/>
                </a:lnTo>
                <a:cubicBezTo>
                  <a:pt x="2276" y="4460"/>
                  <a:pt x="3211" y="4553"/>
                  <a:pt x="3586" y="4553"/>
                </a:cubicBezTo>
                <a:cubicBezTo>
                  <a:pt x="3640" y="4553"/>
                  <a:pt x="3682" y="4552"/>
                  <a:pt x="3709" y="4548"/>
                </a:cubicBezTo>
                <a:cubicBezTo>
                  <a:pt x="3952" y="4548"/>
                  <a:pt x="4104" y="4153"/>
                  <a:pt x="3922" y="3970"/>
                </a:cubicBezTo>
                <a:cubicBezTo>
                  <a:pt x="3557" y="3636"/>
                  <a:pt x="3132" y="3241"/>
                  <a:pt x="2949" y="2786"/>
                </a:cubicBezTo>
                <a:lnTo>
                  <a:pt x="2949" y="2786"/>
                </a:lnTo>
                <a:cubicBezTo>
                  <a:pt x="2957" y="2802"/>
                  <a:pt x="3008" y="2808"/>
                  <a:pt x="3088" y="2808"/>
                </a:cubicBezTo>
                <a:cubicBezTo>
                  <a:pt x="3400" y="2808"/>
                  <a:pt x="4155" y="2713"/>
                  <a:pt x="4504" y="2713"/>
                </a:cubicBezTo>
                <a:cubicBezTo>
                  <a:pt x="4569" y="2713"/>
                  <a:pt x="4620" y="2716"/>
                  <a:pt x="4651" y="2724"/>
                </a:cubicBezTo>
                <a:cubicBezTo>
                  <a:pt x="4662" y="2725"/>
                  <a:pt x="4673" y="2726"/>
                  <a:pt x="4684" y="2726"/>
                </a:cubicBezTo>
                <a:cubicBezTo>
                  <a:pt x="4974" y="2726"/>
                  <a:pt x="5219" y="2351"/>
                  <a:pt x="4955" y="2146"/>
                </a:cubicBezTo>
                <a:cubicBezTo>
                  <a:pt x="4499" y="1751"/>
                  <a:pt x="4043" y="1356"/>
                  <a:pt x="3648" y="900"/>
                </a:cubicBezTo>
                <a:lnTo>
                  <a:pt x="3587" y="809"/>
                </a:lnTo>
                <a:cubicBezTo>
                  <a:pt x="3648" y="779"/>
                  <a:pt x="3739" y="779"/>
                  <a:pt x="3800" y="748"/>
                </a:cubicBezTo>
                <a:cubicBezTo>
                  <a:pt x="3861" y="748"/>
                  <a:pt x="3861" y="748"/>
                  <a:pt x="3891" y="688"/>
                </a:cubicBezTo>
                <a:cubicBezTo>
                  <a:pt x="4043" y="657"/>
                  <a:pt x="4195" y="627"/>
                  <a:pt x="4317" y="627"/>
                </a:cubicBezTo>
                <a:cubicBezTo>
                  <a:pt x="4629" y="569"/>
                  <a:pt x="4954" y="537"/>
                  <a:pt x="5281" y="537"/>
                </a:cubicBezTo>
                <a:close/>
                <a:moveTo>
                  <a:pt x="7426" y="1634"/>
                </a:moveTo>
                <a:cubicBezTo>
                  <a:pt x="7636" y="1634"/>
                  <a:pt x="7846" y="1670"/>
                  <a:pt x="8055" y="1691"/>
                </a:cubicBezTo>
                <a:cubicBezTo>
                  <a:pt x="8724" y="1751"/>
                  <a:pt x="9271" y="2025"/>
                  <a:pt x="9849" y="2359"/>
                </a:cubicBezTo>
                <a:cubicBezTo>
                  <a:pt x="10913" y="3058"/>
                  <a:pt x="11764" y="4122"/>
                  <a:pt x="12220" y="5308"/>
                </a:cubicBezTo>
                <a:cubicBezTo>
                  <a:pt x="12767" y="6827"/>
                  <a:pt x="11976" y="8074"/>
                  <a:pt x="10548" y="8682"/>
                </a:cubicBezTo>
                <a:cubicBezTo>
                  <a:pt x="9933" y="8893"/>
                  <a:pt x="9321" y="8992"/>
                  <a:pt x="8723" y="8992"/>
                </a:cubicBezTo>
                <a:cubicBezTo>
                  <a:pt x="7431" y="8992"/>
                  <a:pt x="6207" y="8529"/>
                  <a:pt x="5168" y="7739"/>
                </a:cubicBezTo>
                <a:cubicBezTo>
                  <a:pt x="5107" y="7678"/>
                  <a:pt x="5046" y="7648"/>
                  <a:pt x="4985" y="7587"/>
                </a:cubicBezTo>
                <a:cubicBezTo>
                  <a:pt x="4955" y="7527"/>
                  <a:pt x="4925" y="7496"/>
                  <a:pt x="4833" y="7466"/>
                </a:cubicBezTo>
                <a:cubicBezTo>
                  <a:pt x="4712" y="7344"/>
                  <a:pt x="4560" y="7223"/>
                  <a:pt x="4469" y="7131"/>
                </a:cubicBezTo>
                <a:cubicBezTo>
                  <a:pt x="4499" y="7131"/>
                  <a:pt x="4529" y="7131"/>
                  <a:pt x="4621" y="7162"/>
                </a:cubicBezTo>
                <a:cubicBezTo>
                  <a:pt x="4803" y="7192"/>
                  <a:pt x="5016" y="7223"/>
                  <a:pt x="5229" y="7314"/>
                </a:cubicBezTo>
                <a:cubicBezTo>
                  <a:pt x="5435" y="7351"/>
                  <a:pt x="5653" y="7377"/>
                  <a:pt x="5876" y="7377"/>
                </a:cubicBezTo>
                <a:cubicBezTo>
                  <a:pt x="6014" y="7377"/>
                  <a:pt x="6153" y="7367"/>
                  <a:pt x="6292" y="7344"/>
                </a:cubicBezTo>
                <a:cubicBezTo>
                  <a:pt x="6536" y="7314"/>
                  <a:pt x="6748" y="6949"/>
                  <a:pt x="6505" y="6767"/>
                </a:cubicBezTo>
                <a:cubicBezTo>
                  <a:pt x="6171" y="6493"/>
                  <a:pt x="5867" y="6189"/>
                  <a:pt x="5563" y="5946"/>
                </a:cubicBezTo>
                <a:cubicBezTo>
                  <a:pt x="5411" y="5794"/>
                  <a:pt x="5259" y="5672"/>
                  <a:pt x="5107" y="5520"/>
                </a:cubicBezTo>
                <a:cubicBezTo>
                  <a:pt x="5077" y="5490"/>
                  <a:pt x="5016" y="5429"/>
                  <a:pt x="5016" y="5399"/>
                </a:cubicBezTo>
                <a:cubicBezTo>
                  <a:pt x="5058" y="5397"/>
                  <a:pt x="5101" y="5396"/>
                  <a:pt x="5144" y="5396"/>
                </a:cubicBezTo>
                <a:cubicBezTo>
                  <a:pt x="5934" y="5396"/>
                  <a:pt x="6818" y="5650"/>
                  <a:pt x="7539" y="5794"/>
                </a:cubicBezTo>
                <a:cubicBezTo>
                  <a:pt x="7557" y="5798"/>
                  <a:pt x="7576" y="5800"/>
                  <a:pt x="7594" y="5800"/>
                </a:cubicBezTo>
                <a:cubicBezTo>
                  <a:pt x="7874" y="5800"/>
                  <a:pt x="8099" y="5388"/>
                  <a:pt x="7843" y="5216"/>
                </a:cubicBezTo>
                <a:cubicBezTo>
                  <a:pt x="7417" y="4912"/>
                  <a:pt x="7052" y="4578"/>
                  <a:pt x="6657" y="4244"/>
                </a:cubicBezTo>
                <a:cubicBezTo>
                  <a:pt x="6475" y="4031"/>
                  <a:pt x="6292" y="3879"/>
                  <a:pt x="6080" y="3697"/>
                </a:cubicBezTo>
                <a:lnTo>
                  <a:pt x="5897" y="3514"/>
                </a:lnTo>
                <a:lnTo>
                  <a:pt x="5897" y="3514"/>
                </a:lnTo>
                <a:cubicBezTo>
                  <a:pt x="6292" y="3545"/>
                  <a:pt x="6657" y="3697"/>
                  <a:pt x="7052" y="3788"/>
                </a:cubicBezTo>
                <a:cubicBezTo>
                  <a:pt x="7569" y="3879"/>
                  <a:pt x="8147" y="4001"/>
                  <a:pt x="8663" y="4031"/>
                </a:cubicBezTo>
                <a:cubicBezTo>
                  <a:pt x="8906" y="4031"/>
                  <a:pt x="9089" y="3727"/>
                  <a:pt x="8937" y="3545"/>
                </a:cubicBezTo>
                <a:cubicBezTo>
                  <a:pt x="8420" y="2876"/>
                  <a:pt x="7691" y="2329"/>
                  <a:pt x="7143" y="1660"/>
                </a:cubicBezTo>
                <a:cubicBezTo>
                  <a:pt x="7238" y="1641"/>
                  <a:pt x="7332" y="1634"/>
                  <a:pt x="7426" y="1634"/>
                </a:cubicBezTo>
                <a:close/>
                <a:moveTo>
                  <a:pt x="12675" y="7435"/>
                </a:moveTo>
                <a:cubicBezTo>
                  <a:pt x="15715" y="8104"/>
                  <a:pt x="18663" y="9320"/>
                  <a:pt x="21551" y="10475"/>
                </a:cubicBezTo>
                <a:cubicBezTo>
                  <a:pt x="24560" y="11630"/>
                  <a:pt x="27569" y="12907"/>
                  <a:pt x="30396" y="14426"/>
                </a:cubicBezTo>
                <a:cubicBezTo>
                  <a:pt x="31855" y="15277"/>
                  <a:pt x="34165" y="16463"/>
                  <a:pt x="33101" y="18439"/>
                </a:cubicBezTo>
                <a:cubicBezTo>
                  <a:pt x="32671" y="19210"/>
                  <a:pt x="31988" y="19471"/>
                  <a:pt x="31230" y="19471"/>
                </a:cubicBezTo>
                <a:cubicBezTo>
                  <a:pt x="30167" y="19471"/>
                  <a:pt x="28956" y="18958"/>
                  <a:pt x="28086" y="18621"/>
                </a:cubicBezTo>
                <a:cubicBezTo>
                  <a:pt x="26232" y="17952"/>
                  <a:pt x="24439" y="16584"/>
                  <a:pt x="22767" y="15521"/>
                </a:cubicBezTo>
                <a:cubicBezTo>
                  <a:pt x="20366" y="14001"/>
                  <a:pt x="18025" y="12451"/>
                  <a:pt x="15624" y="10870"/>
                </a:cubicBezTo>
                <a:cubicBezTo>
                  <a:pt x="14712" y="10262"/>
                  <a:pt x="13800" y="9715"/>
                  <a:pt x="12888" y="9107"/>
                </a:cubicBezTo>
                <a:cubicBezTo>
                  <a:pt x="12554" y="8864"/>
                  <a:pt x="12220" y="8651"/>
                  <a:pt x="11855" y="8438"/>
                </a:cubicBezTo>
                <a:cubicBezTo>
                  <a:pt x="12220" y="8134"/>
                  <a:pt x="12463" y="7800"/>
                  <a:pt x="12675" y="7435"/>
                </a:cubicBezTo>
                <a:close/>
                <a:moveTo>
                  <a:pt x="5245" y="0"/>
                </a:moveTo>
                <a:cubicBezTo>
                  <a:pt x="4736" y="0"/>
                  <a:pt x="4225" y="64"/>
                  <a:pt x="3739" y="171"/>
                </a:cubicBezTo>
                <a:cubicBezTo>
                  <a:pt x="3415" y="77"/>
                  <a:pt x="3070" y="28"/>
                  <a:pt x="2728" y="28"/>
                </a:cubicBezTo>
                <a:cubicBezTo>
                  <a:pt x="1627" y="28"/>
                  <a:pt x="552" y="538"/>
                  <a:pt x="274" y="1721"/>
                </a:cubicBezTo>
                <a:cubicBezTo>
                  <a:pt x="0" y="2937"/>
                  <a:pt x="700" y="4548"/>
                  <a:pt x="1824" y="5095"/>
                </a:cubicBezTo>
                <a:cubicBezTo>
                  <a:pt x="2371" y="6220"/>
                  <a:pt x="3344" y="7587"/>
                  <a:pt x="4499" y="8043"/>
                </a:cubicBezTo>
                <a:cubicBezTo>
                  <a:pt x="5650" y="9048"/>
                  <a:pt x="7118" y="9635"/>
                  <a:pt x="8616" y="9635"/>
                </a:cubicBezTo>
                <a:cubicBezTo>
                  <a:pt x="9293" y="9635"/>
                  <a:pt x="9976" y="9515"/>
                  <a:pt x="10639" y="9259"/>
                </a:cubicBezTo>
                <a:cubicBezTo>
                  <a:pt x="10882" y="9137"/>
                  <a:pt x="11065" y="9046"/>
                  <a:pt x="11247" y="8955"/>
                </a:cubicBezTo>
                <a:cubicBezTo>
                  <a:pt x="11733" y="9137"/>
                  <a:pt x="12189" y="9502"/>
                  <a:pt x="12645" y="9776"/>
                </a:cubicBezTo>
                <a:cubicBezTo>
                  <a:pt x="13648" y="10384"/>
                  <a:pt x="14590" y="11022"/>
                  <a:pt x="15593" y="11691"/>
                </a:cubicBezTo>
                <a:cubicBezTo>
                  <a:pt x="18056" y="13302"/>
                  <a:pt x="20518" y="14913"/>
                  <a:pt x="23040" y="16493"/>
                </a:cubicBezTo>
                <a:cubicBezTo>
                  <a:pt x="24743" y="17618"/>
                  <a:pt x="26475" y="18773"/>
                  <a:pt x="28420" y="19472"/>
                </a:cubicBezTo>
                <a:cubicBezTo>
                  <a:pt x="29300" y="19785"/>
                  <a:pt x="30281" y="20135"/>
                  <a:pt x="31232" y="20135"/>
                </a:cubicBezTo>
                <a:cubicBezTo>
                  <a:pt x="31760" y="20135"/>
                  <a:pt x="32279" y="20027"/>
                  <a:pt x="32767" y="19746"/>
                </a:cubicBezTo>
                <a:cubicBezTo>
                  <a:pt x="33983" y="19077"/>
                  <a:pt x="34408" y="17466"/>
                  <a:pt x="33801" y="16280"/>
                </a:cubicBezTo>
                <a:cubicBezTo>
                  <a:pt x="33375" y="15490"/>
                  <a:pt x="32493" y="14943"/>
                  <a:pt x="31734" y="14487"/>
                </a:cubicBezTo>
                <a:cubicBezTo>
                  <a:pt x="30913" y="14001"/>
                  <a:pt x="30031" y="13545"/>
                  <a:pt x="29150" y="13119"/>
                </a:cubicBezTo>
                <a:cubicBezTo>
                  <a:pt x="27357" y="12238"/>
                  <a:pt x="25533" y="11448"/>
                  <a:pt x="23709" y="10688"/>
                </a:cubicBezTo>
                <a:cubicBezTo>
                  <a:pt x="20214" y="9259"/>
                  <a:pt x="16566" y="7648"/>
                  <a:pt x="12888" y="6858"/>
                </a:cubicBezTo>
                <a:cubicBezTo>
                  <a:pt x="12949" y="6523"/>
                  <a:pt x="12949" y="6128"/>
                  <a:pt x="12888" y="5703"/>
                </a:cubicBezTo>
                <a:cubicBezTo>
                  <a:pt x="12615" y="4183"/>
                  <a:pt x="11490" y="2754"/>
                  <a:pt x="10213" y="1873"/>
                </a:cubicBezTo>
                <a:cubicBezTo>
                  <a:pt x="9575" y="1417"/>
                  <a:pt x="8937" y="1143"/>
                  <a:pt x="8207" y="1052"/>
                </a:cubicBezTo>
                <a:cubicBezTo>
                  <a:pt x="7401" y="287"/>
                  <a:pt x="6327" y="0"/>
                  <a:pt x="5245" y="0"/>
                </a:cubicBezTo>
                <a:close/>
              </a:path>
            </a:pathLst>
          </a:cu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5" name="Google Shape;2415;p34"/>
          <p:cNvSpPr/>
          <p:nvPr/>
        </p:nvSpPr>
        <p:spPr>
          <a:xfrm rot="4413620">
            <a:off x="4805206" y="1964979"/>
            <a:ext cx="790310" cy="577789"/>
          </a:xfrm>
          <a:custGeom>
            <a:rect b="b" l="l" r="r" t="t"/>
            <a:pathLst>
              <a:path extrusionOk="0" h="23112" w="31613">
                <a:moveTo>
                  <a:pt x="1804" y="16489"/>
                </a:moveTo>
                <a:cubicBezTo>
                  <a:pt x="1990" y="16489"/>
                  <a:pt x="2199" y="16510"/>
                  <a:pt x="2432" y="16550"/>
                </a:cubicBezTo>
                <a:cubicBezTo>
                  <a:pt x="3861" y="16733"/>
                  <a:pt x="5745" y="17614"/>
                  <a:pt x="6900" y="18222"/>
                </a:cubicBezTo>
                <a:lnTo>
                  <a:pt x="6900" y="18465"/>
                </a:lnTo>
                <a:cubicBezTo>
                  <a:pt x="5941" y="18681"/>
                  <a:pt x="4566" y="18916"/>
                  <a:pt x="3342" y="18916"/>
                </a:cubicBezTo>
                <a:cubicBezTo>
                  <a:pt x="3014" y="18916"/>
                  <a:pt x="2697" y="18899"/>
                  <a:pt x="2402" y="18860"/>
                </a:cubicBezTo>
                <a:cubicBezTo>
                  <a:pt x="882" y="18617"/>
                  <a:pt x="730" y="17948"/>
                  <a:pt x="730" y="17462"/>
                </a:cubicBezTo>
                <a:cubicBezTo>
                  <a:pt x="730" y="17097"/>
                  <a:pt x="791" y="16885"/>
                  <a:pt x="973" y="16733"/>
                </a:cubicBezTo>
                <a:cubicBezTo>
                  <a:pt x="1156" y="16571"/>
                  <a:pt x="1433" y="16489"/>
                  <a:pt x="1804" y="16489"/>
                </a:cubicBezTo>
                <a:close/>
                <a:moveTo>
                  <a:pt x="25466" y="698"/>
                </a:moveTo>
                <a:cubicBezTo>
                  <a:pt x="25675" y="698"/>
                  <a:pt x="25879" y="714"/>
                  <a:pt x="26080" y="745"/>
                </a:cubicBezTo>
                <a:cubicBezTo>
                  <a:pt x="29089" y="1140"/>
                  <a:pt x="30852" y="4878"/>
                  <a:pt x="30457" y="10198"/>
                </a:cubicBezTo>
                <a:cubicBezTo>
                  <a:pt x="30001" y="16733"/>
                  <a:pt x="22493" y="21140"/>
                  <a:pt x="18724" y="21930"/>
                </a:cubicBezTo>
                <a:cubicBezTo>
                  <a:pt x="18268" y="22052"/>
                  <a:pt x="17205" y="22234"/>
                  <a:pt x="15928" y="22356"/>
                </a:cubicBezTo>
                <a:cubicBezTo>
                  <a:pt x="15685" y="21657"/>
                  <a:pt x="14682" y="21414"/>
                  <a:pt x="13831" y="21140"/>
                </a:cubicBezTo>
                <a:cubicBezTo>
                  <a:pt x="13284" y="20988"/>
                  <a:pt x="12463" y="20806"/>
                  <a:pt x="12463" y="20532"/>
                </a:cubicBezTo>
                <a:cubicBezTo>
                  <a:pt x="12463" y="20350"/>
                  <a:pt x="12797" y="20228"/>
                  <a:pt x="13314" y="20076"/>
                </a:cubicBezTo>
                <a:cubicBezTo>
                  <a:pt x="14013" y="19894"/>
                  <a:pt x="14955" y="19620"/>
                  <a:pt x="14834" y="18587"/>
                </a:cubicBezTo>
                <a:cubicBezTo>
                  <a:pt x="14743" y="17645"/>
                  <a:pt x="13709" y="17493"/>
                  <a:pt x="12919" y="17371"/>
                </a:cubicBezTo>
                <a:cubicBezTo>
                  <a:pt x="12402" y="17310"/>
                  <a:pt x="11885" y="17219"/>
                  <a:pt x="11855" y="17037"/>
                </a:cubicBezTo>
                <a:cubicBezTo>
                  <a:pt x="11794" y="16885"/>
                  <a:pt x="12098" y="16581"/>
                  <a:pt x="12372" y="16307"/>
                </a:cubicBezTo>
                <a:cubicBezTo>
                  <a:pt x="12828" y="15851"/>
                  <a:pt x="13375" y="15274"/>
                  <a:pt x="13375" y="14514"/>
                </a:cubicBezTo>
                <a:cubicBezTo>
                  <a:pt x="13375" y="14027"/>
                  <a:pt x="13101" y="13541"/>
                  <a:pt x="12615" y="12994"/>
                </a:cubicBezTo>
                <a:cubicBezTo>
                  <a:pt x="13952" y="12447"/>
                  <a:pt x="15350" y="11565"/>
                  <a:pt x="16384" y="9954"/>
                </a:cubicBezTo>
                <a:cubicBezTo>
                  <a:pt x="17205" y="8647"/>
                  <a:pt x="17782" y="7462"/>
                  <a:pt x="18268" y="6398"/>
                </a:cubicBezTo>
                <a:cubicBezTo>
                  <a:pt x="19454" y="3875"/>
                  <a:pt x="20244" y="2264"/>
                  <a:pt x="23527" y="1079"/>
                </a:cubicBezTo>
                <a:cubicBezTo>
                  <a:pt x="24207" y="830"/>
                  <a:pt x="24854" y="698"/>
                  <a:pt x="25466" y="698"/>
                </a:cubicBezTo>
                <a:close/>
                <a:moveTo>
                  <a:pt x="11916" y="13389"/>
                </a:moveTo>
                <a:cubicBezTo>
                  <a:pt x="12432" y="13845"/>
                  <a:pt x="12676" y="14271"/>
                  <a:pt x="12676" y="14635"/>
                </a:cubicBezTo>
                <a:cubicBezTo>
                  <a:pt x="12676" y="15122"/>
                  <a:pt x="12311" y="15547"/>
                  <a:pt x="11885" y="15942"/>
                </a:cubicBezTo>
                <a:cubicBezTo>
                  <a:pt x="11490" y="16307"/>
                  <a:pt x="11095" y="16733"/>
                  <a:pt x="11156" y="17219"/>
                </a:cubicBezTo>
                <a:cubicBezTo>
                  <a:pt x="11277" y="17948"/>
                  <a:pt x="12068" y="18009"/>
                  <a:pt x="12797" y="18131"/>
                </a:cubicBezTo>
                <a:cubicBezTo>
                  <a:pt x="13587" y="18252"/>
                  <a:pt x="14135" y="18313"/>
                  <a:pt x="14165" y="18769"/>
                </a:cubicBezTo>
                <a:cubicBezTo>
                  <a:pt x="14195" y="19164"/>
                  <a:pt x="13922" y="19316"/>
                  <a:pt x="13101" y="19529"/>
                </a:cubicBezTo>
                <a:cubicBezTo>
                  <a:pt x="12493" y="19711"/>
                  <a:pt x="11733" y="19955"/>
                  <a:pt x="11764" y="20684"/>
                </a:cubicBezTo>
                <a:cubicBezTo>
                  <a:pt x="11825" y="21383"/>
                  <a:pt x="12676" y="21626"/>
                  <a:pt x="13618" y="21900"/>
                </a:cubicBezTo>
                <a:cubicBezTo>
                  <a:pt x="14256" y="22052"/>
                  <a:pt x="14894" y="22234"/>
                  <a:pt x="15138" y="22508"/>
                </a:cubicBezTo>
                <a:cubicBezTo>
                  <a:pt x="14820" y="22527"/>
                  <a:pt x="14490" y="22537"/>
                  <a:pt x="14153" y="22537"/>
                </a:cubicBezTo>
                <a:cubicBezTo>
                  <a:pt x="13425" y="22537"/>
                  <a:pt x="12664" y="22490"/>
                  <a:pt x="11916" y="22386"/>
                </a:cubicBezTo>
                <a:cubicBezTo>
                  <a:pt x="9302" y="21991"/>
                  <a:pt x="7812" y="20897"/>
                  <a:pt x="7539" y="19043"/>
                </a:cubicBezTo>
                <a:cubicBezTo>
                  <a:pt x="7934" y="18952"/>
                  <a:pt x="8177" y="18891"/>
                  <a:pt x="8207" y="18891"/>
                </a:cubicBezTo>
                <a:cubicBezTo>
                  <a:pt x="8299" y="18860"/>
                  <a:pt x="8420" y="18739"/>
                  <a:pt x="8420" y="18617"/>
                </a:cubicBezTo>
                <a:cubicBezTo>
                  <a:pt x="8420" y="18496"/>
                  <a:pt x="8390" y="18344"/>
                  <a:pt x="8268" y="18283"/>
                </a:cubicBezTo>
                <a:cubicBezTo>
                  <a:pt x="8238" y="18252"/>
                  <a:pt x="7964" y="18100"/>
                  <a:pt x="7508" y="17857"/>
                </a:cubicBezTo>
                <a:cubicBezTo>
                  <a:pt x="7812" y="15213"/>
                  <a:pt x="9454" y="14483"/>
                  <a:pt x="11521" y="13572"/>
                </a:cubicBezTo>
                <a:cubicBezTo>
                  <a:pt x="11673" y="13511"/>
                  <a:pt x="11764" y="13450"/>
                  <a:pt x="11916" y="13389"/>
                </a:cubicBezTo>
                <a:close/>
                <a:moveTo>
                  <a:pt x="25604" y="0"/>
                </a:moveTo>
                <a:cubicBezTo>
                  <a:pt x="24885" y="0"/>
                  <a:pt x="24124" y="143"/>
                  <a:pt x="23345" y="441"/>
                </a:cubicBezTo>
                <a:cubicBezTo>
                  <a:pt x="19819" y="1717"/>
                  <a:pt x="18907" y="3663"/>
                  <a:pt x="17721" y="6094"/>
                </a:cubicBezTo>
                <a:cubicBezTo>
                  <a:pt x="17235" y="7128"/>
                  <a:pt x="16688" y="8283"/>
                  <a:pt x="15867" y="9590"/>
                </a:cubicBezTo>
                <a:cubicBezTo>
                  <a:pt x="14651" y="11444"/>
                  <a:pt x="12949" y="12204"/>
                  <a:pt x="11308" y="12933"/>
                </a:cubicBezTo>
                <a:cubicBezTo>
                  <a:pt x="9302" y="13815"/>
                  <a:pt x="7356" y="14666"/>
                  <a:pt x="7022" y="17493"/>
                </a:cubicBezTo>
                <a:cubicBezTo>
                  <a:pt x="5806" y="16885"/>
                  <a:pt x="4013" y="16094"/>
                  <a:pt x="2584" y="15882"/>
                </a:cubicBezTo>
                <a:cubicBezTo>
                  <a:pt x="2376" y="15860"/>
                  <a:pt x="2178" y="15849"/>
                  <a:pt x="1992" y="15849"/>
                </a:cubicBezTo>
                <a:cubicBezTo>
                  <a:pt x="1390" y="15849"/>
                  <a:pt x="910" y="15968"/>
                  <a:pt x="609" y="16246"/>
                </a:cubicBezTo>
                <a:cubicBezTo>
                  <a:pt x="213" y="16489"/>
                  <a:pt x="61" y="16915"/>
                  <a:pt x="31" y="17401"/>
                </a:cubicBezTo>
                <a:cubicBezTo>
                  <a:pt x="1" y="18222"/>
                  <a:pt x="365" y="19225"/>
                  <a:pt x="2280" y="19499"/>
                </a:cubicBezTo>
                <a:cubicBezTo>
                  <a:pt x="2626" y="19555"/>
                  <a:pt x="2996" y="19579"/>
                  <a:pt x="3375" y="19579"/>
                </a:cubicBezTo>
                <a:cubicBezTo>
                  <a:pt x="4627" y="19579"/>
                  <a:pt x="5988" y="19321"/>
                  <a:pt x="6992" y="19134"/>
                </a:cubicBezTo>
                <a:cubicBezTo>
                  <a:pt x="7326" y="21201"/>
                  <a:pt x="8998" y="22538"/>
                  <a:pt x="11916" y="22964"/>
                </a:cubicBezTo>
                <a:cubicBezTo>
                  <a:pt x="12649" y="23070"/>
                  <a:pt x="13397" y="23111"/>
                  <a:pt x="14121" y="23111"/>
                </a:cubicBezTo>
                <a:cubicBezTo>
                  <a:pt x="16310" y="23111"/>
                  <a:pt x="18282" y="22728"/>
                  <a:pt x="18968" y="22569"/>
                </a:cubicBezTo>
                <a:cubicBezTo>
                  <a:pt x="22068" y="21930"/>
                  <a:pt x="30731" y="17766"/>
                  <a:pt x="31217" y="10228"/>
                </a:cubicBezTo>
                <a:cubicBezTo>
                  <a:pt x="31612" y="4544"/>
                  <a:pt x="29667" y="532"/>
                  <a:pt x="26293" y="45"/>
                </a:cubicBezTo>
                <a:cubicBezTo>
                  <a:pt x="26068" y="16"/>
                  <a:pt x="25838" y="0"/>
                  <a:pt x="25604" y="0"/>
                </a:cubicBezTo>
                <a:close/>
              </a:path>
            </a:pathLst>
          </a:cu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16" name="Google Shape;2416;p34"/>
          <p:cNvGrpSpPr/>
          <p:nvPr/>
        </p:nvGrpSpPr>
        <p:grpSpPr>
          <a:xfrm>
            <a:off x="6650500" y="1942550"/>
            <a:ext cx="577525" cy="630150"/>
            <a:chOff x="3752625" y="4590675"/>
            <a:chExt cx="577525" cy="630150"/>
          </a:xfrm>
        </p:grpSpPr>
        <p:sp>
          <p:nvSpPr>
            <p:cNvPr id="2417" name="Google Shape;2417;p34"/>
            <p:cNvSpPr/>
            <p:nvPr/>
          </p:nvSpPr>
          <p:spPr>
            <a:xfrm>
              <a:off x="3752625" y="4590675"/>
              <a:ext cx="577525" cy="630150"/>
            </a:xfrm>
            <a:custGeom>
              <a:rect b="b" l="l" r="r" t="t"/>
              <a:pathLst>
                <a:path extrusionOk="0" h="25206" w="23101">
                  <a:moveTo>
                    <a:pt x="21973" y="1615"/>
                  </a:moveTo>
                  <a:cubicBezTo>
                    <a:pt x="21984" y="1615"/>
                    <a:pt x="21996" y="1615"/>
                    <a:pt x="22007" y="1616"/>
                  </a:cubicBezTo>
                  <a:cubicBezTo>
                    <a:pt x="22159" y="1616"/>
                    <a:pt x="22189" y="1707"/>
                    <a:pt x="22219" y="1737"/>
                  </a:cubicBezTo>
                  <a:cubicBezTo>
                    <a:pt x="22311" y="1798"/>
                    <a:pt x="22341" y="1920"/>
                    <a:pt x="22341" y="2072"/>
                  </a:cubicBezTo>
                  <a:cubicBezTo>
                    <a:pt x="22432" y="2467"/>
                    <a:pt x="22280" y="2649"/>
                    <a:pt x="22159" y="2771"/>
                  </a:cubicBezTo>
                  <a:cubicBezTo>
                    <a:pt x="21900" y="2995"/>
                    <a:pt x="21405" y="3082"/>
                    <a:pt x="20859" y="3082"/>
                  </a:cubicBezTo>
                  <a:cubicBezTo>
                    <a:pt x="20444" y="3082"/>
                    <a:pt x="19999" y="3032"/>
                    <a:pt x="19605" y="2953"/>
                  </a:cubicBezTo>
                  <a:cubicBezTo>
                    <a:pt x="20380" y="2328"/>
                    <a:pt x="21417" y="1615"/>
                    <a:pt x="21973" y="1615"/>
                  </a:cubicBezTo>
                  <a:close/>
                  <a:moveTo>
                    <a:pt x="17693" y="5605"/>
                  </a:moveTo>
                  <a:cubicBezTo>
                    <a:pt x="17839" y="5605"/>
                    <a:pt x="17981" y="5669"/>
                    <a:pt x="18146" y="5810"/>
                  </a:cubicBezTo>
                  <a:cubicBezTo>
                    <a:pt x="18268" y="5902"/>
                    <a:pt x="18390" y="5993"/>
                    <a:pt x="18481" y="6114"/>
                  </a:cubicBezTo>
                  <a:cubicBezTo>
                    <a:pt x="18724" y="6449"/>
                    <a:pt x="18663" y="6722"/>
                    <a:pt x="18511" y="7269"/>
                  </a:cubicBezTo>
                  <a:cubicBezTo>
                    <a:pt x="18268" y="7999"/>
                    <a:pt x="17934" y="9032"/>
                    <a:pt x="18876" y="10552"/>
                  </a:cubicBezTo>
                  <a:cubicBezTo>
                    <a:pt x="20244" y="12801"/>
                    <a:pt x="21429" y="15993"/>
                    <a:pt x="18268" y="20583"/>
                  </a:cubicBezTo>
                  <a:cubicBezTo>
                    <a:pt x="16718" y="22862"/>
                    <a:pt x="14894" y="24139"/>
                    <a:pt x="12858" y="24443"/>
                  </a:cubicBezTo>
                  <a:cubicBezTo>
                    <a:pt x="12554" y="24487"/>
                    <a:pt x="12246" y="24509"/>
                    <a:pt x="11933" y="24509"/>
                  </a:cubicBezTo>
                  <a:cubicBezTo>
                    <a:pt x="9636" y="24509"/>
                    <a:pt x="7064" y="23335"/>
                    <a:pt x="4256" y="21008"/>
                  </a:cubicBezTo>
                  <a:cubicBezTo>
                    <a:pt x="1672" y="18820"/>
                    <a:pt x="608" y="16327"/>
                    <a:pt x="1186" y="13622"/>
                  </a:cubicBezTo>
                  <a:cubicBezTo>
                    <a:pt x="1763" y="10856"/>
                    <a:pt x="4104" y="8333"/>
                    <a:pt x="6079" y="7330"/>
                  </a:cubicBezTo>
                  <a:cubicBezTo>
                    <a:pt x="7769" y="6455"/>
                    <a:pt x="9496" y="6194"/>
                    <a:pt x="11016" y="6194"/>
                  </a:cubicBezTo>
                  <a:cubicBezTo>
                    <a:pt x="12557" y="6194"/>
                    <a:pt x="13885" y="6463"/>
                    <a:pt x="14742" y="6631"/>
                  </a:cubicBezTo>
                  <a:lnTo>
                    <a:pt x="14864" y="6661"/>
                  </a:lnTo>
                  <a:cubicBezTo>
                    <a:pt x="15024" y="6699"/>
                    <a:pt x="15175" y="6716"/>
                    <a:pt x="15318" y="6716"/>
                  </a:cubicBezTo>
                  <a:cubicBezTo>
                    <a:pt x="15986" y="6716"/>
                    <a:pt x="16469" y="6349"/>
                    <a:pt x="16870" y="6023"/>
                  </a:cubicBezTo>
                  <a:cubicBezTo>
                    <a:pt x="17223" y="5763"/>
                    <a:pt x="17462" y="5605"/>
                    <a:pt x="17693" y="5605"/>
                  </a:cubicBezTo>
                  <a:close/>
                  <a:moveTo>
                    <a:pt x="18238" y="1"/>
                  </a:moveTo>
                  <a:cubicBezTo>
                    <a:pt x="18175" y="1"/>
                    <a:pt x="18111" y="21"/>
                    <a:pt x="18055" y="66"/>
                  </a:cubicBezTo>
                  <a:cubicBezTo>
                    <a:pt x="17903" y="126"/>
                    <a:pt x="17812" y="370"/>
                    <a:pt x="17934" y="522"/>
                  </a:cubicBezTo>
                  <a:cubicBezTo>
                    <a:pt x="18845" y="2072"/>
                    <a:pt x="18359" y="4199"/>
                    <a:pt x="18086" y="5081"/>
                  </a:cubicBezTo>
                  <a:cubicBezTo>
                    <a:pt x="17911" y="5005"/>
                    <a:pt x="17746" y="4973"/>
                    <a:pt x="17589" y="4973"/>
                  </a:cubicBezTo>
                  <a:cubicBezTo>
                    <a:pt x="17119" y="4973"/>
                    <a:pt x="16725" y="5263"/>
                    <a:pt x="16383" y="5537"/>
                  </a:cubicBezTo>
                  <a:cubicBezTo>
                    <a:pt x="15998" y="5820"/>
                    <a:pt x="15634" y="6081"/>
                    <a:pt x="15162" y="6081"/>
                  </a:cubicBezTo>
                  <a:cubicBezTo>
                    <a:pt x="15077" y="6081"/>
                    <a:pt x="14988" y="6072"/>
                    <a:pt x="14894" y="6054"/>
                  </a:cubicBezTo>
                  <a:lnTo>
                    <a:pt x="14772" y="6023"/>
                  </a:lnTo>
                  <a:cubicBezTo>
                    <a:pt x="13935" y="5853"/>
                    <a:pt x="12536" y="5555"/>
                    <a:pt x="10882" y="5555"/>
                  </a:cubicBezTo>
                  <a:cubicBezTo>
                    <a:pt x="9294" y="5555"/>
                    <a:pt x="7471" y="5829"/>
                    <a:pt x="5684" y="6753"/>
                  </a:cubicBezTo>
                  <a:cubicBezTo>
                    <a:pt x="3648" y="7816"/>
                    <a:pt x="1094" y="10339"/>
                    <a:pt x="456" y="13500"/>
                  </a:cubicBezTo>
                  <a:cubicBezTo>
                    <a:pt x="0" y="15750"/>
                    <a:pt x="578" y="17938"/>
                    <a:pt x="2128" y="19884"/>
                  </a:cubicBezTo>
                  <a:cubicBezTo>
                    <a:pt x="2584" y="20461"/>
                    <a:pt x="3100" y="20978"/>
                    <a:pt x="3769" y="21525"/>
                  </a:cubicBezTo>
                  <a:cubicBezTo>
                    <a:pt x="6727" y="23971"/>
                    <a:pt x="9446" y="25205"/>
                    <a:pt x="11928" y="25205"/>
                  </a:cubicBezTo>
                  <a:cubicBezTo>
                    <a:pt x="12252" y="25205"/>
                    <a:pt x="12572" y="25184"/>
                    <a:pt x="12888" y="25142"/>
                  </a:cubicBezTo>
                  <a:cubicBezTo>
                    <a:pt x="15168" y="24808"/>
                    <a:pt x="17143" y="23440"/>
                    <a:pt x="18785" y="21008"/>
                  </a:cubicBezTo>
                  <a:cubicBezTo>
                    <a:pt x="22159" y="16023"/>
                    <a:pt x="20760" y="12497"/>
                    <a:pt x="19393" y="10248"/>
                  </a:cubicBezTo>
                  <a:cubicBezTo>
                    <a:pt x="18572" y="8941"/>
                    <a:pt x="18845" y="8181"/>
                    <a:pt x="19089" y="7513"/>
                  </a:cubicBezTo>
                  <a:cubicBezTo>
                    <a:pt x="19271" y="6935"/>
                    <a:pt x="19453" y="6357"/>
                    <a:pt x="18937" y="5719"/>
                  </a:cubicBezTo>
                  <a:lnTo>
                    <a:pt x="18693" y="5506"/>
                  </a:lnTo>
                  <a:cubicBezTo>
                    <a:pt x="18815" y="5142"/>
                    <a:pt x="18997" y="4443"/>
                    <a:pt x="19119" y="3561"/>
                  </a:cubicBezTo>
                  <a:cubicBezTo>
                    <a:pt x="19499" y="3637"/>
                    <a:pt x="20160" y="3751"/>
                    <a:pt x="20833" y="3751"/>
                  </a:cubicBezTo>
                  <a:cubicBezTo>
                    <a:pt x="21505" y="3751"/>
                    <a:pt x="22189" y="3637"/>
                    <a:pt x="22615" y="3257"/>
                  </a:cubicBezTo>
                  <a:cubicBezTo>
                    <a:pt x="22827" y="3014"/>
                    <a:pt x="23101" y="2649"/>
                    <a:pt x="22979" y="1981"/>
                  </a:cubicBezTo>
                  <a:cubicBezTo>
                    <a:pt x="22888" y="1373"/>
                    <a:pt x="22523" y="1008"/>
                    <a:pt x="22007" y="977"/>
                  </a:cubicBezTo>
                  <a:cubicBezTo>
                    <a:pt x="21980" y="976"/>
                    <a:pt x="21953" y="975"/>
                    <a:pt x="21926" y="975"/>
                  </a:cubicBezTo>
                  <a:cubicBezTo>
                    <a:pt x="21019" y="975"/>
                    <a:pt x="19768" y="1937"/>
                    <a:pt x="19119" y="2497"/>
                  </a:cubicBezTo>
                  <a:cubicBezTo>
                    <a:pt x="19058" y="1737"/>
                    <a:pt x="18906" y="886"/>
                    <a:pt x="18511" y="157"/>
                  </a:cubicBezTo>
                  <a:cubicBezTo>
                    <a:pt x="18453" y="61"/>
                    <a:pt x="18347" y="1"/>
                    <a:pt x="18238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8" name="Google Shape;2418;p34"/>
            <p:cNvSpPr/>
            <p:nvPr/>
          </p:nvSpPr>
          <p:spPr>
            <a:xfrm>
              <a:off x="3845375" y="4774125"/>
              <a:ext cx="305200" cy="90200"/>
            </a:xfrm>
            <a:custGeom>
              <a:rect b="b" l="l" r="r" t="t"/>
              <a:pathLst>
                <a:path extrusionOk="0" h="3608" w="12208">
                  <a:moveTo>
                    <a:pt x="6776" y="1"/>
                  </a:moveTo>
                  <a:cubicBezTo>
                    <a:pt x="6432" y="1"/>
                    <a:pt x="6088" y="16"/>
                    <a:pt x="5743" y="53"/>
                  </a:cubicBezTo>
                  <a:cubicBezTo>
                    <a:pt x="3615" y="326"/>
                    <a:pt x="1701" y="1451"/>
                    <a:pt x="242" y="2971"/>
                  </a:cubicBezTo>
                  <a:cubicBezTo>
                    <a:pt x="0" y="3212"/>
                    <a:pt x="219" y="3607"/>
                    <a:pt x="471" y="3607"/>
                  </a:cubicBezTo>
                  <a:cubicBezTo>
                    <a:pt x="537" y="3607"/>
                    <a:pt x="605" y="3581"/>
                    <a:pt x="667" y="3518"/>
                  </a:cubicBezTo>
                  <a:cubicBezTo>
                    <a:pt x="2157" y="1998"/>
                    <a:pt x="4011" y="965"/>
                    <a:pt x="6138" y="691"/>
                  </a:cubicBezTo>
                  <a:cubicBezTo>
                    <a:pt x="6449" y="656"/>
                    <a:pt x="6761" y="642"/>
                    <a:pt x="7074" y="642"/>
                  </a:cubicBezTo>
                  <a:cubicBezTo>
                    <a:pt x="8506" y="642"/>
                    <a:pt x="9946" y="945"/>
                    <a:pt x="11356" y="945"/>
                  </a:cubicBezTo>
                  <a:cubicBezTo>
                    <a:pt x="11502" y="945"/>
                    <a:pt x="11647" y="942"/>
                    <a:pt x="11792" y="934"/>
                  </a:cubicBezTo>
                  <a:cubicBezTo>
                    <a:pt x="12208" y="845"/>
                    <a:pt x="12101" y="234"/>
                    <a:pt x="11700" y="234"/>
                  </a:cubicBezTo>
                  <a:cubicBezTo>
                    <a:pt x="11690" y="234"/>
                    <a:pt x="11680" y="235"/>
                    <a:pt x="11670" y="235"/>
                  </a:cubicBezTo>
                  <a:cubicBezTo>
                    <a:pt x="11458" y="248"/>
                    <a:pt x="11245" y="254"/>
                    <a:pt x="11032" y="254"/>
                  </a:cubicBezTo>
                  <a:cubicBezTo>
                    <a:pt x="9614" y="254"/>
                    <a:pt x="8195" y="1"/>
                    <a:pt x="6776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9" name="Google Shape;2419;p34"/>
            <p:cNvSpPr/>
            <p:nvPr/>
          </p:nvSpPr>
          <p:spPr>
            <a:xfrm>
              <a:off x="3806575" y="4887400"/>
              <a:ext cx="37975" cy="144150"/>
            </a:xfrm>
            <a:custGeom>
              <a:rect b="b" l="l" r="r" t="t"/>
              <a:pathLst>
                <a:path extrusionOk="0" h="5766" w="1519">
                  <a:moveTo>
                    <a:pt x="1047" y="1"/>
                  </a:moveTo>
                  <a:cubicBezTo>
                    <a:pt x="981" y="1"/>
                    <a:pt x="914" y="25"/>
                    <a:pt x="851" y="81"/>
                  </a:cubicBezTo>
                  <a:cubicBezTo>
                    <a:pt x="213" y="689"/>
                    <a:pt x="91" y="1723"/>
                    <a:pt x="31" y="2543"/>
                  </a:cubicBezTo>
                  <a:cubicBezTo>
                    <a:pt x="0" y="3546"/>
                    <a:pt x="91" y="4610"/>
                    <a:pt x="395" y="5552"/>
                  </a:cubicBezTo>
                  <a:cubicBezTo>
                    <a:pt x="417" y="5703"/>
                    <a:pt x="507" y="5766"/>
                    <a:pt x="610" y="5766"/>
                  </a:cubicBezTo>
                  <a:cubicBezTo>
                    <a:pt x="798" y="5766"/>
                    <a:pt x="1032" y="5554"/>
                    <a:pt x="973" y="5279"/>
                  </a:cubicBezTo>
                  <a:cubicBezTo>
                    <a:pt x="730" y="4489"/>
                    <a:pt x="669" y="3607"/>
                    <a:pt x="699" y="2817"/>
                  </a:cubicBezTo>
                  <a:cubicBezTo>
                    <a:pt x="699" y="2148"/>
                    <a:pt x="730" y="1115"/>
                    <a:pt x="1277" y="628"/>
                  </a:cubicBezTo>
                  <a:cubicBezTo>
                    <a:pt x="1518" y="363"/>
                    <a:pt x="1299" y="1"/>
                    <a:pt x="1047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0" name="Google Shape;2420;p34"/>
            <p:cNvSpPr/>
            <p:nvPr/>
          </p:nvSpPr>
          <p:spPr>
            <a:xfrm>
              <a:off x="4071000" y="5121025"/>
              <a:ext cx="24350" cy="21625"/>
            </a:xfrm>
            <a:custGeom>
              <a:rect b="b" l="l" r="r" t="t"/>
              <a:pathLst>
                <a:path extrusionOk="0" h="865" w="974">
                  <a:moveTo>
                    <a:pt x="497" y="1"/>
                  </a:moveTo>
                  <a:cubicBezTo>
                    <a:pt x="403" y="1"/>
                    <a:pt x="306" y="32"/>
                    <a:pt x="214" y="98"/>
                  </a:cubicBezTo>
                  <a:cubicBezTo>
                    <a:pt x="31" y="250"/>
                    <a:pt x="1" y="493"/>
                    <a:pt x="153" y="706"/>
                  </a:cubicBezTo>
                  <a:cubicBezTo>
                    <a:pt x="239" y="810"/>
                    <a:pt x="365" y="864"/>
                    <a:pt x="490" y="864"/>
                  </a:cubicBezTo>
                  <a:cubicBezTo>
                    <a:pt x="586" y="864"/>
                    <a:pt x="682" y="833"/>
                    <a:pt x="761" y="767"/>
                  </a:cubicBezTo>
                  <a:cubicBezTo>
                    <a:pt x="943" y="615"/>
                    <a:pt x="974" y="341"/>
                    <a:pt x="822" y="159"/>
                  </a:cubicBezTo>
                  <a:cubicBezTo>
                    <a:pt x="735" y="55"/>
                    <a:pt x="620" y="1"/>
                    <a:pt x="497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1" name="Google Shape;2421;p34"/>
            <p:cNvSpPr/>
            <p:nvPr/>
          </p:nvSpPr>
          <p:spPr>
            <a:xfrm>
              <a:off x="4103675" y="5144600"/>
              <a:ext cx="25100" cy="21600"/>
            </a:xfrm>
            <a:custGeom>
              <a:rect b="b" l="l" r="r" t="t"/>
              <a:pathLst>
                <a:path extrusionOk="0" h="864" w="1004">
                  <a:moveTo>
                    <a:pt x="515" y="0"/>
                  </a:moveTo>
                  <a:cubicBezTo>
                    <a:pt x="419" y="0"/>
                    <a:pt x="323" y="32"/>
                    <a:pt x="244" y="97"/>
                  </a:cubicBezTo>
                  <a:cubicBezTo>
                    <a:pt x="62" y="249"/>
                    <a:pt x="1" y="523"/>
                    <a:pt x="183" y="705"/>
                  </a:cubicBezTo>
                  <a:cubicBezTo>
                    <a:pt x="270" y="809"/>
                    <a:pt x="385" y="863"/>
                    <a:pt x="508" y="863"/>
                  </a:cubicBezTo>
                  <a:cubicBezTo>
                    <a:pt x="602" y="863"/>
                    <a:pt x="699" y="832"/>
                    <a:pt x="791" y="766"/>
                  </a:cubicBezTo>
                  <a:cubicBezTo>
                    <a:pt x="974" y="614"/>
                    <a:pt x="1004" y="371"/>
                    <a:pt x="852" y="158"/>
                  </a:cubicBezTo>
                  <a:cubicBezTo>
                    <a:pt x="766" y="55"/>
                    <a:pt x="640" y="0"/>
                    <a:pt x="515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2" name="Google Shape;2422;p34"/>
            <p:cNvSpPr/>
            <p:nvPr/>
          </p:nvSpPr>
          <p:spPr>
            <a:xfrm>
              <a:off x="4039100" y="5171350"/>
              <a:ext cx="22825" cy="22800"/>
            </a:xfrm>
            <a:custGeom>
              <a:rect b="b" l="l" r="r" t="t"/>
              <a:pathLst>
                <a:path extrusionOk="0" h="912" w="913">
                  <a:moveTo>
                    <a:pt x="456" y="0"/>
                  </a:moveTo>
                  <a:cubicBezTo>
                    <a:pt x="213" y="0"/>
                    <a:pt x="0" y="213"/>
                    <a:pt x="0" y="456"/>
                  </a:cubicBezTo>
                  <a:cubicBezTo>
                    <a:pt x="0" y="730"/>
                    <a:pt x="213" y="912"/>
                    <a:pt x="456" y="912"/>
                  </a:cubicBezTo>
                  <a:cubicBezTo>
                    <a:pt x="730" y="912"/>
                    <a:pt x="912" y="730"/>
                    <a:pt x="912" y="456"/>
                  </a:cubicBezTo>
                  <a:cubicBezTo>
                    <a:pt x="912" y="213"/>
                    <a:pt x="730" y="0"/>
                    <a:pt x="456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3" name="Google Shape;2423;p34"/>
            <p:cNvSpPr/>
            <p:nvPr/>
          </p:nvSpPr>
          <p:spPr>
            <a:xfrm>
              <a:off x="4029975" y="5146400"/>
              <a:ext cx="25100" cy="22025"/>
            </a:xfrm>
            <a:custGeom>
              <a:rect b="b" l="l" r="r" t="t"/>
              <a:pathLst>
                <a:path extrusionOk="0" h="881" w="1004">
                  <a:moveTo>
                    <a:pt x="479" y="0"/>
                  </a:moveTo>
                  <a:cubicBezTo>
                    <a:pt x="388" y="0"/>
                    <a:pt x="296" y="27"/>
                    <a:pt x="213" y="86"/>
                  </a:cubicBezTo>
                  <a:cubicBezTo>
                    <a:pt x="31" y="238"/>
                    <a:pt x="1" y="512"/>
                    <a:pt x="153" y="694"/>
                  </a:cubicBezTo>
                  <a:cubicBezTo>
                    <a:pt x="241" y="818"/>
                    <a:pt x="371" y="880"/>
                    <a:pt x="500" y="880"/>
                  </a:cubicBezTo>
                  <a:cubicBezTo>
                    <a:pt x="593" y="880"/>
                    <a:pt x="684" y="849"/>
                    <a:pt x="760" y="785"/>
                  </a:cubicBezTo>
                  <a:cubicBezTo>
                    <a:pt x="943" y="633"/>
                    <a:pt x="1004" y="360"/>
                    <a:pt x="852" y="177"/>
                  </a:cubicBezTo>
                  <a:cubicBezTo>
                    <a:pt x="759" y="66"/>
                    <a:pt x="621" y="0"/>
                    <a:pt x="479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4" name="Google Shape;2424;p34"/>
            <p:cNvSpPr/>
            <p:nvPr/>
          </p:nvSpPr>
          <p:spPr>
            <a:xfrm>
              <a:off x="4102175" y="5107300"/>
              <a:ext cx="22050" cy="19450"/>
            </a:xfrm>
            <a:custGeom>
              <a:rect b="b" l="l" r="r" t="t"/>
              <a:pathLst>
                <a:path extrusionOk="0" h="778" w="882">
                  <a:moveTo>
                    <a:pt x="427" y="0"/>
                  </a:moveTo>
                  <a:cubicBezTo>
                    <a:pt x="338" y="0"/>
                    <a:pt x="251" y="32"/>
                    <a:pt x="183" y="100"/>
                  </a:cubicBezTo>
                  <a:cubicBezTo>
                    <a:pt x="31" y="222"/>
                    <a:pt x="0" y="495"/>
                    <a:pt x="152" y="647"/>
                  </a:cubicBezTo>
                  <a:cubicBezTo>
                    <a:pt x="236" y="731"/>
                    <a:pt x="347" y="777"/>
                    <a:pt x="455" y="777"/>
                  </a:cubicBezTo>
                  <a:cubicBezTo>
                    <a:pt x="544" y="777"/>
                    <a:pt x="631" y="746"/>
                    <a:pt x="699" y="678"/>
                  </a:cubicBezTo>
                  <a:cubicBezTo>
                    <a:pt x="821" y="526"/>
                    <a:pt x="882" y="282"/>
                    <a:pt x="730" y="130"/>
                  </a:cubicBezTo>
                  <a:cubicBezTo>
                    <a:pt x="646" y="47"/>
                    <a:pt x="535" y="0"/>
                    <a:pt x="427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5" name="Google Shape;2425;p34"/>
            <p:cNvSpPr/>
            <p:nvPr/>
          </p:nvSpPr>
          <p:spPr>
            <a:xfrm>
              <a:off x="4140150" y="5105225"/>
              <a:ext cx="30425" cy="30425"/>
            </a:xfrm>
            <a:custGeom>
              <a:rect b="b" l="l" r="r" t="t"/>
              <a:pathLst>
                <a:path extrusionOk="0" h="1217" w="1217">
                  <a:moveTo>
                    <a:pt x="609" y="1"/>
                  </a:moveTo>
                  <a:cubicBezTo>
                    <a:pt x="275" y="1"/>
                    <a:pt x="1" y="274"/>
                    <a:pt x="1" y="609"/>
                  </a:cubicBezTo>
                  <a:cubicBezTo>
                    <a:pt x="1" y="943"/>
                    <a:pt x="275" y="1216"/>
                    <a:pt x="609" y="1216"/>
                  </a:cubicBezTo>
                  <a:cubicBezTo>
                    <a:pt x="943" y="1216"/>
                    <a:pt x="1217" y="943"/>
                    <a:pt x="1217" y="609"/>
                  </a:cubicBezTo>
                  <a:cubicBezTo>
                    <a:pt x="1217" y="274"/>
                    <a:pt x="943" y="1"/>
                    <a:pt x="609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6" name="Google Shape;2426;p34"/>
            <p:cNvSpPr/>
            <p:nvPr/>
          </p:nvSpPr>
          <p:spPr>
            <a:xfrm>
              <a:off x="4067200" y="5159525"/>
              <a:ext cx="16750" cy="14675"/>
            </a:xfrm>
            <a:custGeom>
              <a:rect b="b" l="l" r="r" t="t"/>
              <a:pathLst>
                <a:path extrusionOk="0" h="587" w="670">
                  <a:moveTo>
                    <a:pt x="338" y="0"/>
                  </a:moveTo>
                  <a:cubicBezTo>
                    <a:pt x="271" y="0"/>
                    <a:pt x="206" y="25"/>
                    <a:pt x="153" y="78"/>
                  </a:cubicBezTo>
                  <a:cubicBezTo>
                    <a:pt x="31" y="169"/>
                    <a:pt x="1" y="382"/>
                    <a:pt x="123" y="473"/>
                  </a:cubicBezTo>
                  <a:cubicBezTo>
                    <a:pt x="178" y="547"/>
                    <a:pt x="278" y="587"/>
                    <a:pt x="368" y="587"/>
                  </a:cubicBezTo>
                  <a:cubicBezTo>
                    <a:pt x="427" y="587"/>
                    <a:pt x="482" y="570"/>
                    <a:pt x="518" y="534"/>
                  </a:cubicBezTo>
                  <a:cubicBezTo>
                    <a:pt x="639" y="412"/>
                    <a:pt x="670" y="230"/>
                    <a:pt x="578" y="108"/>
                  </a:cubicBezTo>
                  <a:cubicBezTo>
                    <a:pt x="510" y="40"/>
                    <a:pt x="423" y="0"/>
                    <a:pt x="338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"/>
          <p:cNvSpPr txBox="1"/>
          <p:nvPr>
            <p:ph idx="1" type="subTitle"/>
          </p:nvPr>
        </p:nvSpPr>
        <p:spPr>
          <a:xfrm>
            <a:off x="1799825" y="2913666"/>
            <a:ext cx="2130600" cy="44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tim"/>
              <a:buNone/>
              <a:defRPr sz="2400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tim"/>
              <a:buNone/>
              <a:defRPr sz="2400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tim"/>
              <a:buNone/>
              <a:defRPr sz="2400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tim"/>
              <a:buNone/>
              <a:defRPr sz="2400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tim"/>
              <a:buNone/>
              <a:defRPr sz="2400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tim"/>
              <a:buNone/>
              <a:defRPr sz="2400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tim"/>
              <a:buNone/>
              <a:defRPr sz="2400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tim"/>
              <a:buNone/>
              <a:defRPr sz="2400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tim"/>
              <a:buNone/>
              <a:defRPr sz="2400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9pPr>
          </a:lstStyle>
          <a:p/>
        </p:txBody>
      </p:sp>
      <p:sp>
        <p:nvSpPr>
          <p:cNvPr id="381" name="Google Shape;381;p5"/>
          <p:cNvSpPr txBox="1"/>
          <p:nvPr>
            <p:ph idx="2" type="subTitle"/>
          </p:nvPr>
        </p:nvSpPr>
        <p:spPr>
          <a:xfrm>
            <a:off x="5212765" y="2916041"/>
            <a:ext cx="2130600" cy="44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tim"/>
              <a:buNone/>
              <a:defRPr sz="2400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tim"/>
              <a:buNone/>
              <a:defRPr sz="2400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tim"/>
              <a:buNone/>
              <a:defRPr sz="2400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tim"/>
              <a:buNone/>
              <a:defRPr sz="2400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tim"/>
              <a:buNone/>
              <a:defRPr sz="2400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tim"/>
              <a:buNone/>
              <a:defRPr sz="2400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tim"/>
              <a:buNone/>
              <a:defRPr sz="2400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tim"/>
              <a:buNone/>
              <a:defRPr sz="2400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tim"/>
              <a:buNone/>
              <a:defRPr sz="2400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9pPr>
          </a:lstStyle>
          <a:p/>
        </p:txBody>
      </p:sp>
      <p:sp>
        <p:nvSpPr>
          <p:cNvPr id="382" name="Google Shape;382;p5"/>
          <p:cNvSpPr txBox="1"/>
          <p:nvPr>
            <p:ph idx="3" type="subTitle"/>
          </p:nvPr>
        </p:nvSpPr>
        <p:spPr>
          <a:xfrm>
            <a:off x="1725420" y="3300124"/>
            <a:ext cx="2279400" cy="105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83" name="Google Shape;383;p5"/>
          <p:cNvSpPr txBox="1"/>
          <p:nvPr>
            <p:ph idx="4" type="subTitle"/>
          </p:nvPr>
        </p:nvSpPr>
        <p:spPr>
          <a:xfrm>
            <a:off x="5139180" y="3304107"/>
            <a:ext cx="2279400" cy="105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84" name="Google Shape;384;p5"/>
          <p:cNvSpPr txBox="1"/>
          <p:nvPr>
            <p:ph type="title"/>
          </p:nvPr>
        </p:nvSpPr>
        <p:spPr>
          <a:xfrm>
            <a:off x="722375" y="387100"/>
            <a:ext cx="769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385" name="Google Shape;385;p5"/>
          <p:cNvGrpSpPr/>
          <p:nvPr/>
        </p:nvGrpSpPr>
        <p:grpSpPr>
          <a:xfrm>
            <a:off x="-468873" y="-431049"/>
            <a:ext cx="1990607" cy="1688297"/>
            <a:chOff x="-468873" y="-431049"/>
            <a:chExt cx="1990607" cy="1688297"/>
          </a:xfrm>
        </p:grpSpPr>
        <p:sp>
          <p:nvSpPr>
            <p:cNvPr id="386" name="Google Shape;386;p5"/>
            <p:cNvSpPr/>
            <p:nvPr/>
          </p:nvSpPr>
          <p:spPr>
            <a:xfrm flipH="1" rot="7913943">
              <a:off x="-441833" y="-124463"/>
              <a:ext cx="1069168" cy="549808"/>
            </a:xfrm>
            <a:custGeom>
              <a:rect b="b" l="l" r="r" t="t"/>
              <a:pathLst>
                <a:path extrusionOk="0" h="21993" w="42768">
                  <a:moveTo>
                    <a:pt x="41378" y="555"/>
                  </a:moveTo>
                  <a:cubicBezTo>
                    <a:pt x="41417" y="555"/>
                    <a:pt x="41454" y="558"/>
                    <a:pt x="41491" y="565"/>
                  </a:cubicBezTo>
                  <a:cubicBezTo>
                    <a:pt x="41613" y="961"/>
                    <a:pt x="41917" y="2328"/>
                    <a:pt x="41309" y="5003"/>
                  </a:cubicBezTo>
                  <a:cubicBezTo>
                    <a:pt x="40640" y="7830"/>
                    <a:pt x="37388" y="11326"/>
                    <a:pt x="32676" y="14395"/>
                  </a:cubicBezTo>
                  <a:cubicBezTo>
                    <a:pt x="28198" y="17332"/>
                    <a:pt x="23488" y="19110"/>
                    <a:pt x="20298" y="19110"/>
                  </a:cubicBezTo>
                  <a:cubicBezTo>
                    <a:pt x="20218" y="19110"/>
                    <a:pt x="20140" y="19109"/>
                    <a:pt x="20062" y="19107"/>
                  </a:cubicBezTo>
                  <a:cubicBezTo>
                    <a:pt x="17448" y="19046"/>
                    <a:pt x="15503" y="18195"/>
                    <a:pt x="14439" y="16675"/>
                  </a:cubicBezTo>
                  <a:cubicBezTo>
                    <a:pt x="14560" y="16554"/>
                    <a:pt x="14621" y="16493"/>
                    <a:pt x="14712" y="16371"/>
                  </a:cubicBezTo>
                  <a:cubicBezTo>
                    <a:pt x="16506" y="17557"/>
                    <a:pt x="18785" y="17921"/>
                    <a:pt x="20883" y="17921"/>
                  </a:cubicBezTo>
                  <a:cubicBezTo>
                    <a:pt x="23071" y="17921"/>
                    <a:pt x="25503" y="17405"/>
                    <a:pt x="27083" y="15794"/>
                  </a:cubicBezTo>
                  <a:cubicBezTo>
                    <a:pt x="27317" y="15560"/>
                    <a:pt x="27120" y="15237"/>
                    <a:pt x="26865" y="15237"/>
                  </a:cubicBezTo>
                  <a:cubicBezTo>
                    <a:pt x="26788" y="15237"/>
                    <a:pt x="26705" y="15267"/>
                    <a:pt x="26627" y="15338"/>
                  </a:cubicBezTo>
                  <a:cubicBezTo>
                    <a:pt x="25168" y="16827"/>
                    <a:pt x="22919" y="17253"/>
                    <a:pt x="20852" y="17283"/>
                  </a:cubicBezTo>
                  <a:cubicBezTo>
                    <a:pt x="20780" y="17284"/>
                    <a:pt x="20707" y="17285"/>
                    <a:pt x="20634" y="17285"/>
                  </a:cubicBezTo>
                  <a:cubicBezTo>
                    <a:pt x="18777" y="17285"/>
                    <a:pt x="16746" y="16908"/>
                    <a:pt x="15138" y="15885"/>
                  </a:cubicBezTo>
                  <a:cubicBezTo>
                    <a:pt x="15624" y="15277"/>
                    <a:pt x="15898" y="14730"/>
                    <a:pt x="15837" y="14395"/>
                  </a:cubicBezTo>
                  <a:cubicBezTo>
                    <a:pt x="15807" y="13788"/>
                    <a:pt x="15624" y="13362"/>
                    <a:pt x="15199" y="12997"/>
                  </a:cubicBezTo>
                  <a:cubicBezTo>
                    <a:pt x="14895" y="12693"/>
                    <a:pt x="14439" y="12389"/>
                    <a:pt x="13800" y="11994"/>
                  </a:cubicBezTo>
                  <a:cubicBezTo>
                    <a:pt x="13922" y="11690"/>
                    <a:pt x="14044" y="11386"/>
                    <a:pt x="14165" y="11143"/>
                  </a:cubicBezTo>
                  <a:cubicBezTo>
                    <a:pt x="14804" y="9988"/>
                    <a:pt x="15685" y="9259"/>
                    <a:pt x="17266" y="8863"/>
                  </a:cubicBezTo>
                  <a:lnTo>
                    <a:pt x="17266" y="8863"/>
                  </a:lnTo>
                  <a:cubicBezTo>
                    <a:pt x="16536" y="11356"/>
                    <a:pt x="17782" y="13909"/>
                    <a:pt x="17874" y="14031"/>
                  </a:cubicBezTo>
                  <a:cubicBezTo>
                    <a:pt x="17919" y="14143"/>
                    <a:pt x="18047" y="14206"/>
                    <a:pt x="18185" y="14206"/>
                  </a:cubicBezTo>
                  <a:cubicBezTo>
                    <a:pt x="18233" y="14206"/>
                    <a:pt x="18282" y="14198"/>
                    <a:pt x="18329" y="14183"/>
                  </a:cubicBezTo>
                  <a:cubicBezTo>
                    <a:pt x="18481" y="14092"/>
                    <a:pt x="18542" y="13909"/>
                    <a:pt x="18481" y="13727"/>
                  </a:cubicBezTo>
                  <a:cubicBezTo>
                    <a:pt x="18481" y="13666"/>
                    <a:pt x="17144" y="11052"/>
                    <a:pt x="18056" y="8711"/>
                  </a:cubicBezTo>
                  <a:cubicBezTo>
                    <a:pt x="18907" y="8560"/>
                    <a:pt x="19880" y="8438"/>
                    <a:pt x="21217" y="8347"/>
                  </a:cubicBezTo>
                  <a:lnTo>
                    <a:pt x="21217" y="8347"/>
                  </a:lnTo>
                  <a:cubicBezTo>
                    <a:pt x="20366" y="11629"/>
                    <a:pt x="21491" y="13818"/>
                    <a:pt x="21521" y="13909"/>
                  </a:cubicBezTo>
                  <a:cubicBezTo>
                    <a:pt x="21566" y="14022"/>
                    <a:pt x="21678" y="14084"/>
                    <a:pt x="21820" y="14084"/>
                  </a:cubicBezTo>
                  <a:cubicBezTo>
                    <a:pt x="21869" y="14084"/>
                    <a:pt x="21922" y="14077"/>
                    <a:pt x="21977" y="14061"/>
                  </a:cubicBezTo>
                  <a:cubicBezTo>
                    <a:pt x="22129" y="13970"/>
                    <a:pt x="22190" y="13788"/>
                    <a:pt x="22129" y="13605"/>
                  </a:cubicBezTo>
                  <a:cubicBezTo>
                    <a:pt x="22129" y="13575"/>
                    <a:pt x="21065" y="11447"/>
                    <a:pt x="21916" y="8286"/>
                  </a:cubicBezTo>
                  <a:cubicBezTo>
                    <a:pt x="22524" y="8256"/>
                    <a:pt x="23193" y="8256"/>
                    <a:pt x="23861" y="8195"/>
                  </a:cubicBezTo>
                  <a:lnTo>
                    <a:pt x="23861" y="8195"/>
                  </a:lnTo>
                  <a:cubicBezTo>
                    <a:pt x="23254" y="10870"/>
                    <a:pt x="24409" y="12754"/>
                    <a:pt x="24439" y="12845"/>
                  </a:cubicBezTo>
                  <a:cubicBezTo>
                    <a:pt x="24522" y="12949"/>
                    <a:pt x="24634" y="12996"/>
                    <a:pt x="24744" y="12996"/>
                  </a:cubicBezTo>
                  <a:cubicBezTo>
                    <a:pt x="24796" y="12996"/>
                    <a:pt x="24847" y="12986"/>
                    <a:pt x="24895" y="12967"/>
                  </a:cubicBezTo>
                  <a:cubicBezTo>
                    <a:pt x="25047" y="12876"/>
                    <a:pt x="25077" y="12663"/>
                    <a:pt x="25017" y="12511"/>
                  </a:cubicBezTo>
                  <a:cubicBezTo>
                    <a:pt x="25017" y="12511"/>
                    <a:pt x="23922" y="10626"/>
                    <a:pt x="24561" y="8164"/>
                  </a:cubicBezTo>
                  <a:cubicBezTo>
                    <a:pt x="25017" y="8164"/>
                    <a:pt x="25472" y="8134"/>
                    <a:pt x="25928" y="8134"/>
                  </a:cubicBezTo>
                  <a:lnTo>
                    <a:pt x="26324" y="8134"/>
                  </a:lnTo>
                  <a:cubicBezTo>
                    <a:pt x="26111" y="10991"/>
                    <a:pt x="27357" y="12420"/>
                    <a:pt x="27387" y="12511"/>
                  </a:cubicBezTo>
                  <a:cubicBezTo>
                    <a:pt x="27452" y="12591"/>
                    <a:pt x="27550" y="12629"/>
                    <a:pt x="27641" y="12629"/>
                  </a:cubicBezTo>
                  <a:cubicBezTo>
                    <a:pt x="27723" y="12629"/>
                    <a:pt x="27800" y="12599"/>
                    <a:pt x="27843" y="12541"/>
                  </a:cubicBezTo>
                  <a:cubicBezTo>
                    <a:pt x="27965" y="12420"/>
                    <a:pt x="27995" y="12207"/>
                    <a:pt x="27904" y="12085"/>
                  </a:cubicBezTo>
                  <a:cubicBezTo>
                    <a:pt x="27904" y="12085"/>
                    <a:pt x="26749" y="10748"/>
                    <a:pt x="26992" y="8134"/>
                  </a:cubicBezTo>
                  <a:cubicBezTo>
                    <a:pt x="27327" y="8134"/>
                    <a:pt x="27661" y="8134"/>
                    <a:pt x="28056" y="8104"/>
                  </a:cubicBezTo>
                  <a:cubicBezTo>
                    <a:pt x="28542" y="8104"/>
                    <a:pt x="29029" y="8012"/>
                    <a:pt x="29485" y="7982"/>
                  </a:cubicBezTo>
                  <a:cubicBezTo>
                    <a:pt x="29728" y="10140"/>
                    <a:pt x="30944" y="11447"/>
                    <a:pt x="30974" y="11508"/>
                  </a:cubicBezTo>
                  <a:cubicBezTo>
                    <a:pt x="31038" y="11572"/>
                    <a:pt x="31128" y="11611"/>
                    <a:pt x="31216" y="11611"/>
                  </a:cubicBezTo>
                  <a:cubicBezTo>
                    <a:pt x="31295" y="11611"/>
                    <a:pt x="31373" y="11580"/>
                    <a:pt x="31430" y="11508"/>
                  </a:cubicBezTo>
                  <a:cubicBezTo>
                    <a:pt x="31552" y="11386"/>
                    <a:pt x="31582" y="11174"/>
                    <a:pt x="31430" y="11052"/>
                  </a:cubicBezTo>
                  <a:cubicBezTo>
                    <a:pt x="31430" y="11052"/>
                    <a:pt x="30336" y="9867"/>
                    <a:pt x="30093" y="7891"/>
                  </a:cubicBezTo>
                  <a:cubicBezTo>
                    <a:pt x="31400" y="7678"/>
                    <a:pt x="32615" y="7222"/>
                    <a:pt x="33801" y="6584"/>
                  </a:cubicBezTo>
                  <a:cubicBezTo>
                    <a:pt x="34591" y="8468"/>
                    <a:pt x="36202" y="8803"/>
                    <a:pt x="36293" y="8803"/>
                  </a:cubicBezTo>
                  <a:cubicBezTo>
                    <a:pt x="36326" y="8813"/>
                    <a:pt x="36357" y="8818"/>
                    <a:pt x="36387" y="8818"/>
                  </a:cubicBezTo>
                  <a:cubicBezTo>
                    <a:pt x="36527" y="8818"/>
                    <a:pt x="36638" y="8710"/>
                    <a:pt x="36688" y="8560"/>
                  </a:cubicBezTo>
                  <a:cubicBezTo>
                    <a:pt x="36719" y="8347"/>
                    <a:pt x="36597" y="8195"/>
                    <a:pt x="36415" y="8164"/>
                  </a:cubicBezTo>
                  <a:cubicBezTo>
                    <a:pt x="36324" y="8164"/>
                    <a:pt x="34986" y="7860"/>
                    <a:pt x="34348" y="6219"/>
                  </a:cubicBezTo>
                  <a:cubicBezTo>
                    <a:pt x="35017" y="5854"/>
                    <a:pt x="35655" y="5398"/>
                    <a:pt x="36293" y="4851"/>
                  </a:cubicBezTo>
                  <a:cubicBezTo>
                    <a:pt x="37508" y="6273"/>
                    <a:pt x="38393" y="6442"/>
                    <a:pt x="38706" y="6442"/>
                  </a:cubicBezTo>
                  <a:cubicBezTo>
                    <a:pt x="38761" y="6442"/>
                    <a:pt x="38798" y="6436"/>
                    <a:pt x="38816" y="6432"/>
                  </a:cubicBezTo>
                  <a:cubicBezTo>
                    <a:pt x="38999" y="6371"/>
                    <a:pt x="39120" y="6219"/>
                    <a:pt x="39059" y="6037"/>
                  </a:cubicBezTo>
                  <a:cubicBezTo>
                    <a:pt x="39059" y="5976"/>
                    <a:pt x="39029" y="5885"/>
                    <a:pt x="38999" y="5854"/>
                  </a:cubicBezTo>
                  <a:cubicBezTo>
                    <a:pt x="38907" y="5763"/>
                    <a:pt x="38847" y="5733"/>
                    <a:pt x="38725" y="5733"/>
                  </a:cubicBezTo>
                  <a:cubicBezTo>
                    <a:pt x="38725" y="5733"/>
                    <a:pt x="38724" y="5733"/>
                    <a:pt x="38721" y="5733"/>
                  </a:cubicBezTo>
                  <a:cubicBezTo>
                    <a:pt x="38662" y="5733"/>
                    <a:pt x="37946" y="5705"/>
                    <a:pt x="36840" y="4395"/>
                  </a:cubicBezTo>
                  <a:cubicBezTo>
                    <a:pt x="37600" y="3757"/>
                    <a:pt x="38269" y="3088"/>
                    <a:pt x="38877" y="2480"/>
                  </a:cubicBezTo>
                  <a:cubicBezTo>
                    <a:pt x="39934" y="1424"/>
                    <a:pt x="40776" y="555"/>
                    <a:pt x="41378" y="555"/>
                  </a:cubicBezTo>
                  <a:close/>
                  <a:moveTo>
                    <a:pt x="5257" y="8961"/>
                  </a:moveTo>
                  <a:cubicBezTo>
                    <a:pt x="7027" y="8961"/>
                    <a:pt x="9621" y="10446"/>
                    <a:pt x="11673" y="11599"/>
                  </a:cubicBezTo>
                  <a:lnTo>
                    <a:pt x="12129" y="11842"/>
                  </a:lnTo>
                  <a:cubicBezTo>
                    <a:pt x="13497" y="12602"/>
                    <a:pt x="14348" y="13119"/>
                    <a:pt x="14743" y="13514"/>
                  </a:cubicBezTo>
                  <a:cubicBezTo>
                    <a:pt x="15016" y="13788"/>
                    <a:pt x="15168" y="14092"/>
                    <a:pt x="15199" y="14517"/>
                  </a:cubicBezTo>
                  <a:cubicBezTo>
                    <a:pt x="15290" y="15338"/>
                    <a:pt x="10913" y="19380"/>
                    <a:pt x="7661" y="20900"/>
                  </a:cubicBezTo>
                  <a:cubicBezTo>
                    <a:pt x="6936" y="21213"/>
                    <a:pt x="6464" y="21337"/>
                    <a:pt x="6171" y="21337"/>
                  </a:cubicBezTo>
                  <a:cubicBezTo>
                    <a:pt x="6009" y="21337"/>
                    <a:pt x="5902" y="21299"/>
                    <a:pt x="5837" y="21234"/>
                  </a:cubicBezTo>
                  <a:cubicBezTo>
                    <a:pt x="5715" y="21082"/>
                    <a:pt x="5715" y="20931"/>
                    <a:pt x="5746" y="20779"/>
                  </a:cubicBezTo>
                  <a:cubicBezTo>
                    <a:pt x="6019" y="19532"/>
                    <a:pt x="9059" y="17739"/>
                    <a:pt x="10183" y="17131"/>
                  </a:cubicBezTo>
                  <a:cubicBezTo>
                    <a:pt x="10335" y="17070"/>
                    <a:pt x="10427" y="16857"/>
                    <a:pt x="10335" y="16675"/>
                  </a:cubicBezTo>
                  <a:cubicBezTo>
                    <a:pt x="10290" y="16562"/>
                    <a:pt x="10178" y="16500"/>
                    <a:pt x="10037" y="16500"/>
                  </a:cubicBezTo>
                  <a:cubicBezTo>
                    <a:pt x="9987" y="16500"/>
                    <a:pt x="9934" y="16507"/>
                    <a:pt x="9879" y="16523"/>
                  </a:cubicBezTo>
                  <a:cubicBezTo>
                    <a:pt x="7724" y="17576"/>
                    <a:pt x="4305" y="18866"/>
                    <a:pt x="2582" y="18866"/>
                  </a:cubicBezTo>
                  <a:cubicBezTo>
                    <a:pt x="2167" y="18866"/>
                    <a:pt x="1850" y="18792"/>
                    <a:pt x="1673" y="18620"/>
                  </a:cubicBezTo>
                  <a:cubicBezTo>
                    <a:pt x="1612" y="18529"/>
                    <a:pt x="1581" y="18438"/>
                    <a:pt x="1521" y="18286"/>
                  </a:cubicBezTo>
                  <a:cubicBezTo>
                    <a:pt x="1490" y="16310"/>
                    <a:pt x="5685" y="15550"/>
                    <a:pt x="7296" y="15429"/>
                  </a:cubicBezTo>
                  <a:cubicBezTo>
                    <a:pt x="7509" y="15429"/>
                    <a:pt x="7600" y="15277"/>
                    <a:pt x="7600" y="15095"/>
                  </a:cubicBezTo>
                  <a:cubicBezTo>
                    <a:pt x="7600" y="14882"/>
                    <a:pt x="7448" y="14791"/>
                    <a:pt x="7265" y="14791"/>
                  </a:cubicBezTo>
                  <a:cubicBezTo>
                    <a:pt x="5867" y="14791"/>
                    <a:pt x="1946" y="14547"/>
                    <a:pt x="974" y="13575"/>
                  </a:cubicBezTo>
                  <a:cubicBezTo>
                    <a:pt x="761" y="13362"/>
                    <a:pt x="730" y="13180"/>
                    <a:pt x="822" y="12967"/>
                  </a:cubicBezTo>
                  <a:cubicBezTo>
                    <a:pt x="915" y="12687"/>
                    <a:pt x="2152" y="12533"/>
                    <a:pt x="3866" y="12533"/>
                  </a:cubicBezTo>
                  <a:cubicBezTo>
                    <a:pt x="4946" y="12533"/>
                    <a:pt x="6216" y="12594"/>
                    <a:pt x="7509" y="12724"/>
                  </a:cubicBezTo>
                  <a:cubicBezTo>
                    <a:pt x="7691" y="12724"/>
                    <a:pt x="7843" y="12602"/>
                    <a:pt x="7843" y="12450"/>
                  </a:cubicBezTo>
                  <a:cubicBezTo>
                    <a:pt x="7873" y="12298"/>
                    <a:pt x="7752" y="12116"/>
                    <a:pt x="7600" y="12085"/>
                  </a:cubicBezTo>
                  <a:cubicBezTo>
                    <a:pt x="7569" y="12085"/>
                    <a:pt x="4864" y="11295"/>
                    <a:pt x="3922" y="10322"/>
                  </a:cubicBezTo>
                  <a:cubicBezTo>
                    <a:pt x="3770" y="10170"/>
                    <a:pt x="3648" y="9988"/>
                    <a:pt x="3648" y="9867"/>
                  </a:cubicBezTo>
                  <a:cubicBezTo>
                    <a:pt x="3648" y="9836"/>
                    <a:pt x="3618" y="9684"/>
                    <a:pt x="3861" y="9471"/>
                  </a:cubicBezTo>
                  <a:cubicBezTo>
                    <a:pt x="4213" y="9112"/>
                    <a:pt x="4693" y="8961"/>
                    <a:pt x="5257" y="8961"/>
                  </a:cubicBezTo>
                  <a:close/>
                  <a:moveTo>
                    <a:pt x="41330" y="0"/>
                  </a:moveTo>
                  <a:cubicBezTo>
                    <a:pt x="40474" y="0"/>
                    <a:pt x="39551" y="915"/>
                    <a:pt x="38330" y="2085"/>
                  </a:cubicBezTo>
                  <a:cubicBezTo>
                    <a:pt x="37692" y="2724"/>
                    <a:pt x="36932" y="3453"/>
                    <a:pt x="36111" y="4183"/>
                  </a:cubicBezTo>
                  <a:cubicBezTo>
                    <a:pt x="35351" y="4821"/>
                    <a:pt x="34530" y="5368"/>
                    <a:pt x="33770" y="5824"/>
                  </a:cubicBezTo>
                  <a:cubicBezTo>
                    <a:pt x="32463" y="6584"/>
                    <a:pt x="31096" y="7070"/>
                    <a:pt x="29637" y="7283"/>
                  </a:cubicBezTo>
                  <a:cubicBezTo>
                    <a:pt x="29120" y="7374"/>
                    <a:pt x="28542" y="7435"/>
                    <a:pt x="27934" y="7435"/>
                  </a:cubicBezTo>
                  <a:cubicBezTo>
                    <a:pt x="27175" y="7496"/>
                    <a:pt x="26476" y="7496"/>
                    <a:pt x="25807" y="7496"/>
                  </a:cubicBezTo>
                  <a:cubicBezTo>
                    <a:pt x="25229" y="7496"/>
                    <a:pt x="24713" y="7526"/>
                    <a:pt x="24196" y="7526"/>
                  </a:cubicBezTo>
                  <a:lnTo>
                    <a:pt x="24165" y="7526"/>
                  </a:lnTo>
                  <a:cubicBezTo>
                    <a:pt x="23254" y="7556"/>
                    <a:pt x="22372" y="7556"/>
                    <a:pt x="21582" y="7587"/>
                  </a:cubicBezTo>
                  <a:cubicBezTo>
                    <a:pt x="19880" y="7678"/>
                    <a:pt x="18694" y="7830"/>
                    <a:pt x="17722" y="8012"/>
                  </a:cubicBezTo>
                  <a:cubicBezTo>
                    <a:pt x="15624" y="8468"/>
                    <a:pt x="14378" y="9319"/>
                    <a:pt x="13618" y="10778"/>
                  </a:cubicBezTo>
                  <a:cubicBezTo>
                    <a:pt x="13466" y="11052"/>
                    <a:pt x="13345" y="11356"/>
                    <a:pt x="13253" y="11660"/>
                  </a:cubicBezTo>
                  <a:cubicBezTo>
                    <a:pt x="13041" y="11508"/>
                    <a:pt x="12767" y="11386"/>
                    <a:pt x="12493" y="11204"/>
                  </a:cubicBezTo>
                  <a:lnTo>
                    <a:pt x="12038" y="10930"/>
                  </a:lnTo>
                  <a:cubicBezTo>
                    <a:pt x="9817" y="9687"/>
                    <a:pt x="7223" y="8200"/>
                    <a:pt x="5276" y="8200"/>
                  </a:cubicBezTo>
                  <a:cubicBezTo>
                    <a:pt x="4558" y="8200"/>
                    <a:pt x="3927" y="8402"/>
                    <a:pt x="3436" y="8894"/>
                  </a:cubicBezTo>
                  <a:cubicBezTo>
                    <a:pt x="3101" y="9228"/>
                    <a:pt x="2980" y="9563"/>
                    <a:pt x="3010" y="9927"/>
                  </a:cubicBezTo>
                  <a:cubicBezTo>
                    <a:pt x="3040" y="10231"/>
                    <a:pt x="3192" y="10474"/>
                    <a:pt x="3466" y="10748"/>
                  </a:cubicBezTo>
                  <a:cubicBezTo>
                    <a:pt x="3891" y="11174"/>
                    <a:pt x="4530" y="11508"/>
                    <a:pt x="5168" y="11812"/>
                  </a:cubicBezTo>
                  <a:cubicBezTo>
                    <a:pt x="4691" y="11785"/>
                    <a:pt x="4199" y="11769"/>
                    <a:pt x="3716" y="11769"/>
                  </a:cubicBezTo>
                  <a:cubicBezTo>
                    <a:pt x="1986" y="11769"/>
                    <a:pt x="391" y="11980"/>
                    <a:pt x="153" y="12693"/>
                  </a:cubicBezTo>
                  <a:cubicBezTo>
                    <a:pt x="1" y="13149"/>
                    <a:pt x="122" y="13605"/>
                    <a:pt x="487" y="13940"/>
                  </a:cubicBezTo>
                  <a:cubicBezTo>
                    <a:pt x="1217" y="14669"/>
                    <a:pt x="2919" y="15003"/>
                    <a:pt x="4439" y="15186"/>
                  </a:cubicBezTo>
                  <a:cubicBezTo>
                    <a:pt x="2706" y="15702"/>
                    <a:pt x="791" y="16554"/>
                    <a:pt x="852" y="18225"/>
                  </a:cubicBezTo>
                  <a:cubicBezTo>
                    <a:pt x="852" y="18590"/>
                    <a:pt x="943" y="18833"/>
                    <a:pt x="1186" y="19046"/>
                  </a:cubicBezTo>
                  <a:cubicBezTo>
                    <a:pt x="1490" y="19340"/>
                    <a:pt x="1983" y="19460"/>
                    <a:pt x="2585" y="19460"/>
                  </a:cubicBezTo>
                  <a:cubicBezTo>
                    <a:pt x="3730" y="19460"/>
                    <a:pt x="5274" y="19027"/>
                    <a:pt x="6688" y="18529"/>
                  </a:cubicBezTo>
                  <a:lnTo>
                    <a:pt x="6688" y="18529"/>
                  </a:lnTo>
                  <a:cubicBezTo>
                    <a:pt x="5898" y="19198"/>
                    <a:pt x="5199" y="19897"/>
                    <a:pt x="5047" y="20596"/>
                  </a:cubicBezTo>
                  <a:cubicBezTo>
                    <a:pt x="4986" y="20961"/>
                    <a:pt x="5047" y="21326"/>
                    <a:pt x="5259" y="21630"/>
                  </a:cubicBezTo>
                  <a:cubicBezTo>
                    <a:pt x="5444" y="21870"/>
                    <a:pt x="5733" y="21992"/>
                    <a:pt x="6129" y="21992"/>
                  </a:cubicBezTo>
                  <a:cubicBezTo>
                    <a:pt x="6582" y="21992"/>
                    <a:pt x="7174" y="21833"/>
                    <a:pt x="7904" y="21508"/>
                  </a:cubicBezTo>
                  <a:cubicBezTo>
                    <a:pt x="9606" y="20718"/>
                    <a:pt x="12159" y="18894"/>
                    <a:pt x="13922" y="17253"/>
                  </a:cubicBezTo>
                  <a:cubicBezTo>
                    <a:pt x="14773" y="18468"/>
                    <a:pt x="16536" y="19806"/>
                    <a:pt x="20001" y="19867"/>
                  </a:cubicBezTo>
                  <a:cubicBezTo>
                    <a:pt x="20075" y="19869"/>
                    <a:pt x="20150" y="19870"/>
                    <a:pt x="20225" y="19870"/>
                  </a:cubicBezTo>
                  <a:cubicBezTo>
                    <a:pt x="27074" y="19870"/>
                    <a:pt x="40383" y="11741"/>
                    <a:pt x="41917" y="5277"/>
                  </a:cubicBezTo>
                  <a:cubicBezTo>
                    <a:pt x="42768" y="1781"/>
                    <a:pt x="42068" y="353"/>
                    <a:pt x="42038" y="262"/>
                  </a:cubicBezTo>
                  <a:cubicBezTo>
                    <a:pt x="42038" y="231"/>
                    <a:pt x="41977" y="201"/>
                    <a:pt x="41947" y="201"/>
                  </a:cubicBezTo>
                  <a:cubicBezTo>
                    <a:pt x="41917" y="140"/>
                    <a:pt x="41886" y="140"/>
                    <a:pt x="41825" y="110"/>
                  </a:cubicBezTo>
                  <a:cubicBezTo>
                    <a:pt x="41662" y="35"/>
                    <a:pt x="41497" y="0"/>
                    <a:pt x="41330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5"/>
            <p:cNvSpPr/>
            <p:nvPr/>
          </p:nvSpPr>
          <p:spPr>
            <a:xfrm flipH="1" rot="-7192496">
              <a:off x="-152409" y="591837"/>
              <a:ext cx="617815" cy="530741"/>
            </a:xfrm>
            <a:custGeom>
              <a:rect b="b" l="l" r="r" t="t"/>
              <a:pathLst>
                <a:path extrusionOk="0" h="21230" w="24713">
                  <a:moveTo>
                    <a:pt x="9514" y="822"/>
                  </a:moveTo>
                  <a:lnTo>
                    <a:pt x="9514" y="822"/>
                  </a:lnTo>
                  <a:cubicBezTo>
                    <a:pt x="11976" y="1156"/>
                    <a:pt x="14530" y="2190"/>
                    <a:pt x="16384" y="3284"/>
                  </a:cubicBezTo>
                  <a:cubicBezTo>
                    <a:pt x="18359" y="4470"/>
                    <a:pt x="21642" y="6719"/>
                    <a:pt x="23040" y="9728"/>
                  </a:cubicBezTo>
                  <a:cubicBezTo>
                    <a:pt x="22652" y="9822"/>
                    <a:pt x="22001" y="9957"/>
                    <a:pt x="21294" y="9957"/>
                  </a:cubicBezTo>
                  <a:cubicBezTo>
                    <a:pt x="20175" y="9957"/>
                    <a:pt x="18919" y="9618"/>
                    <a:pt x="18359" y="8239"/>
                  </a:cubicBezTo>
                  <a:cubicBezTo>
                    <a:pt x="17004" y="4736"/>
                    <a:pt x="14467" y="4095"/>
                    <a:pt x="12895" y="4095"/>
                  </a:cubicBezTo>
                  <a:cubicBezTo>
                    <a:pt x="12775" y="4095"/>
                    <a:pt x="12661" y="4098"/>
                    <a:pt x="12554" y="4105"/>
                  </a:cubicBezTo>
                  <a:cubicBezTo>
                    <a:pt x="12545" y="4105"/>
                    <a:pt x="12536" y="4105"/>
                    <a:pt x="12527" y="4105"/>
                  </a:cubicBezTo>
                  <a:cubicBezTo>
                    <a:pt x="11290" y="4105"/>
                    <a:pt x="10088" y="2059"/>
                    <a:pt x="9514" y="822"/>
                  </a:cubicBezTo>
                  <a:close/>
                  <a:moveTo>
                    <a:pt x="7902" y="674"/>
                  </a:moveTo>
                  <a:cubicBezTo>
                    <a:pt x="8192" y="674"/>
                    <a:pt x="8486" y="683"/>
                    <a:pt x="8785" y="700"/>
                  </a:cubicBezTo>
                  <a:cubicBezTo>
                    <a:pt x="9176" y="1544"/>
                    <a:pt x="10612" y="4714"/>
                    <a:pt x="12589" y="4714"/>
                  </a:cubicBezTo>
                  <a:cubicBezTo>
                    <a:pt x="12608" y="4714"/>
                    <a:pt x="12626" y="4713"/>
                    <a:pt x="12645" y="4713"/>
                  </a:cubicBezTo>
                  <a:cubicBezTo>
                    <a:pt x="12720" y="4709"/>
                    <a:pt x="12799" y="4707"/>
                    <a:pt x="12880" y="4707"/>
                  </a:cubicBezTo>
                  <a:cubicBezTo>
                    <a:pt x="14280" y="4707"/>
                    <a:pt x="16548" y="5261"/>
                    <a:pt x="17812" y="8421"/>
                  </a:cubicBezTo>
                  <a:cubicBezTo>
                    <a:pt x="18454" y="10084"/>
                    <a:pt x="19940" y="10585"/>
                    <a:pt x="21349" y="10585"/>
                  </a:cubicBezTo>
                  <a:cubicBezTo>
                    <a:pt x="22078" y="10585"/>
                    <a:pt x="22785" y="10451"/>
                    <a:pt x="23344" y="10275"/>
                  </a:cubicBezTo>
                  <a:cubicBezTo>
                    <a:pt x="23436" y="10640"/>
                    <a:pt x="23496" y="10883"/>
                    <a:pt x="23588" y="11187"/>
                  </a:cubicBezTo>
                  <a:cubicBezTo>
                    <a:pt x="23740" y="11916"/>
                    <a:pt x="23800" y="12646"/>
                    <a:pt x="23740" y="13375"/>
                  </a:cubicBezTo>
                  <a:cubicBezTo>
                    <a:pt x="23119" y="13606"/>
                    <a:pt x="22524" y="13708"/>
                    <a:pt x="21960" y="13708"/>
                  </a:cubicBezTo>
                  <a:cubicBezTo>
                    <a:pt x="19846" y="13708"/>
                    <a:pt x="18171" y="12267"/>
                    <a:pt x="17235" y="10731"/>
                  </a:cubicBezTo>
                  <a:cubicBezTo>
                    <a:pt x="16900" y="10214"/>
                    <a:pt x="16657" y="9728"/>
                    <a:pt x="16414" y="9211"/>
                  </a:cubicBezTo>
                  <a:cubicBezTo>
                    <a:pt x="15740" y="7717"/>
                    <a:pt x="15179" y="6562"/>
                    <a:pt x="12827" y="6562"/>
                  </a:cubicBezTo>
                  <a:cubicBezTo>
                    <a:pt x="12738" y="6562"/>
                    <a:pt x="12647" y="6564"/>
                    <a:pt x="12554" y="6567"/>
                  </a:cubicBezTo>
                  <a:cubicBezTo>
                    <a:pt x="12487" y="6569"/>
                    <a:pt x="12423" y="6570"/>
                    <a:pt x="12360" y="6570"/>
                  </a:cubicBezTo>
                  <a:cubicBezTo>
                    <a:pt x="10551" y="6570"/>
                    <a:pt x="10165" y="5737"/>
                    <a:pt x="9636" y="4591"/>
                  </a:cubicBezTo>
                  <a:cubicBezTo>
                    <a:pt x="9393" y="4044"/>
                    <a:pt x="9119" y="3497"/>
                    <a:pt x="8724" y="2919"/>
                  </a:cubicBezTo>
                  <a:cubicBezTo>
                    <a:pt x="7873" y="1825"/>
                    <a:pt x="6627" y="1217"/>
                    <a:pt x="5745" y="913"/>
                  </a:cubicBezTo>
                  <a:cubicBezTo>
                    <a:pt x="6445" y="738"/>
                    <a:pt x="7160" y="674"/>
                    <a:pt x="7902" y="674"/>
                  </a:cubicBezTo>
                  <a:close/>
                  <a:moveTo>
                    <a:pt x="4590" y="1278"/>
                  </a:moveTo>
                  <a:cubicBezTo>
                    <a:pt x="5077" y="1400"/>
                    <a:pt x="7052" y="1886"/>
                    <a:pt x="8147" y="3345"/>
                  </a:cubicBezTo>
                  <a:cubicBezTo>
                    <a:pt x="8542" y="3831"/>
                    <a:pt x="8754" y="4348"/>
                    <a:pt x="8998" y="4865"/>
                  </a:cubicBezTo>
                  <a:cubicBezTo>
                    <a:pt x="9525" y="6095"/>
                    <a:pt x="10080" y="7240"/>
                    <a:pt x="12269" y="7240"/>
                  </a:cubicBezTo>
                  <a:cubicBezTo>
                    <a:pt x="12351" y="7240"/>
                    <a:pt x="12436" y="7239"/>
                    <a:pt x="12524" y="7236"/>
                  </a:cubicBezTo>
                  <a:cubicBezTo>
                    <a:pt x="12593" y="7234"/>
                    <a:pt x="12660" y="7233"/>
                    <a:pt x="12725" y="7233"/>
                  </a:cubicBezTo>
                  <a:cubicBezTo>
                    <a:pt x="14679" y="7233"/>
                    <a:pt x="15099" y="8104"/>
                    <a:pt x="15776" y="9515"/>
                  </a:cubicBezTo>
                  <a:cubicBezTo>
                    <a:pt x="16019" y="10032"/>
                    <a:pt x="16293" y="10549"/>
                    <a:pt x="16627" y="11126"/>
                  </a:cubicBezTo>
                  <a:cubicBezTo>
                    <a:pt x="17733" y="12896"/>
                    <a:pt x="19654" y="14368"/>
                    <a:pt x="21924" y="14368"/>
                  </a:cubicBezTo>
                  <a:cubicBezTo>
                    <a:pt x="22461" y="14368"/>
                    <a:pt x="23018" y="14285"/>
                    <a:pt x="23588" y="14105"/>
                  </a:cubicBezTo>
                  <a:lnTo>
                    <a:pt x="23588" y="14105"/>
                  </a:lnTo>
                  <a:cubicBezTo>
                    <a:pt x="23375" y="14986"/>
                    <a:pt x="23010" y="15959"/>
                    <a:pt x="22402" y="16871"/>
                  </a:cubicBezTo>
                  <a:cubicBezTo>
                    <a:pt x="22159" y="17205"/>
                    <a:pt x="21946" y="17540"/>
                    <a:pt x="21673" y="17813"/>
                  </a:cubicBezTo>
                  <a:cubicBezTo>
                    <a:pt x="21386" y="17867"/>
                    <a:pt x="21103" y="17893"/>
                    <a:pt x="20827" y="17893"/>
                  </a:cubicBezTo>
                  <a:cubicBezTo>
                    <a:pt x="18618" y="17893"/>
                    <a:pt x="16792" y="16260"/>
                    <a:pt x="15928" y="14530"/>
                  </a:cubicBezTo>
                  <a:cubicBezTo>
                    <a:pt x="15715" y="14075"/>
                    <a:pt x="15593" y="13679"/>
                    <a:pt x="15442" y="13254"/>
                  </a:cubicBezTo>
                  <a:cubicBezTo>
                    <a:pt x="15036" y="11979"/>
                    <a:pt x="14685" y="10814"/>
                    <a:pt x="12203" y="10814"/>
                  </a:cubicBezTo>
                  <a:cubicBezTo>
                    <a:pt x="12082" y="10814"/>
                    <a:pt x="11956" y="10817"/>
                    <a:pt x="11824" y="10822"/>
                  </a:cubicBezTo>
                  <a:cubicBezTo>
                    <a:pt x="11700" y="10828"/>
                    <a:pt x="11581" y="10831"/>
                    <a:pt x="11465" y="10831"/>
                  </a:cubicBezTo>
                  <a:cubicBezTo>
                    <a:pt x="9065" y="10831"/>
                    <a:pt x="8493" y="9635"/>
                    <a:pt x="7478" y="7691"/>
                  </a:cubicBezTo>
                  <a:cubicBezTo>
                    <a:pt x="7265" y="7357"/>
                    <a:pt x="7083" y="6992"/>
                    <a:pt x="6900" y="6628"/>
                  </a:cubicBezTo>
                  <a:cubicBezTo>
                    <a:pt x="5684" y="4470"/>
                    <a:pt x="3010" y="3801"/>
                    <a:pt x="1885" y="3588"/>
                  </a:cubicBezTo>
                  <a:cubicBezTo>
                    <a:pt x="2554" y="2524"/>
                    <a:pt x="3466" y="1764"/>
                    <a:pt x="4590" y="1278"/>
                  </a:cubicBezTo>
                  <a:close/>
                  <a:moveTo>
                    <a:pt x="1551" y="4166"/>
                  </a:moveTo>
                  <a:cubicBezTo>
                    <a:pt x="2341" y="4287"/>
                    <a:pt x="5198" y="4865"/>
                    <a:pt x="6323" y="6932"/>
                  </a:cubicBezTo>
                  <a:cubicBezTo>
                    <a:pt x="6505" y="7327"/>
                    <a:pt x="6718" y="7661"/>
                    <a:pt x="6900" y="7995"/>
                  </a:cubicBezTo>
                  <a:cubicBezTo>
                    <a:pt x="7896" y="9957"/>
                    <a:pt x="8694" y="11467"/>
                    <a:pt x="11548" y="11467"/>
                  </a:cubicBezTo>
                  <a:cubicBezTo>
                    <a:pt x="11658" y="11467"/>
                    <a:pt x="11770" y="11465"/>
                    <a:pt x="11885" y="11460"/>
                  </a:cubicBezTo>
                  <a:cubicBezTo>
                    <a:pt x="12037" y="11453"/>
                    <a:pt x="12179" y="11449"/>
                    <a:pt x="12314" y="11449"/>
                  </a:cubicBezTo>
                  <a:cubicBezTo>
                    <a:pt x="14224" y="11449"/>
                    <a:pt x="14434" y="12243"/>
                    <a:pt x="14803" y="13436"/>
                  </a:cubicBezTo>
                  <a:cubicBezTo>
                    <a:pt x="14925" y="13862"/>
                    <a:pt x="15077" y="14348"/>
                    <a:pt x="15320" y="14834"/>
                  </a:cubicBezTo>
                  <a:cubicBezTo>
                    <a:pt x="16277" y="16749"/>
                    <a:pt x="18294" y="18575"/>
                    <a:pt x="20791" y="18575"/>
                  </a:cubicBezTo>
                  <a:cubicBezTo>
                    <a:pt x="20831" y="18575"/>
                    <a:pt x="20872" y="18574"/>
                    <a:pt x="20913" y="18573"/>
                  </a:cubicBezTo>
                  <a:lnTo>
                    <a:pt x="20913" y="18573"/>
                  </a:lnTo>
                  <a:cubicBezTo>
                    <a:pt x="20183" y="19242"/>
                    <a:pt x="19363" y="19758"/>
                    <a:pt x="18420" y="20093"/>
                  </a:cubicBezTo>
                  <a:cubicBezTo>
                    <a:pt x="18056" y="20214"/>
                    <a:pt x="17752" y="20275"/>
                    <a:pt x="17417" y="20366"/>
                  </a:cubicBezTo>
                  <a:cubicBezTo>
                    <a:pt x="17283" y="20384"/>
                    <a:pt x="17146" y="20393"/>
                    <a:pt x="17007" y="20393"/>
                  </a:cubicBezTo>
                  <a:cubicBezTo>
                    <a:pt x="15255" y="20393"/>
                    <a:pt x="13176" y="19012"/>
                    <a:pt x="12584" y="17266"/>
                  </a:cubicBezTo>
                  <a:cubicBezTo>
                    <a:pt x="12463" y="16901"/>
                    <a:pt x="12372" y="16506"/>
                    <a:pt x="12250" y="16172"/>
                  </a:cubicBezTo>
                  <a:cubicBezTo>
                    <a:pt x="11934" y="14934"/>
                    <a:pt x="11595" y="13742"/>
                    <a:pt x="9929" y="13742"/>
                  </a:cubicBezTo>
                  <a:cubicBezTo>
                    <a:pt x="9672" y="13742"/>
                    <a:pt x="9383" y="13770"/>
                    <a:pt x="9058" y="13831"/>
                  </a:cubicBezTo>
                  <a:cubicBezTo>
                    <a:pt x="8655" y="13907"/>
                    <a:pt x="8297" y="13946"/>
                    <a:pt x="7976" y="13946"/>
                  </a:cubicBezTo>
                  <a:cubicBezTo>
                    <a:pt x="6357" y="13946"/>
                    <a:pt x="5660" y="12962"/>
                    <a:pt x="4773" y="10731"/>
                  </a:cubicBezTo>
                  <a:cubicBezTo>
                    <a:pt x="3830" y="8421"/>
                    <a:pt x="1733" y="7843"/>
                    <a:pt x="943" y="7752"/>
                  </a:cubicBezTo>
                  <a:cubicBezTo>
                    <a:pt x="852" y="6384"/>
                    <a:pt x="1064" y="5108"/>
                    <a:pt x="1551" y="4166"/>
                  </a:cubicBezTo>
                  <a:close/>
                  <a:moveTo>
                    <a:pt x="973" y="8421"/>
                  </a:moveTo>
                  <a:lnTo>
                    <a:pt x="973" y="8421"/>
                  </a:lnTo>
                  <a:cubicBezTo>
                    <a:pt x="1733" y="8573"/>
                    <a:pt x="3374" y="9120"/>
                    <a:pt x="4134" y="10974"/>
                  </a:cubicBezTo>
                  <a:cubicBezTo>
                    <a:pt x="5092" y="13331"/>
                    <a:pt x="5984" y="14584"/>
                    <a:pt x="8013" y="14584"/>
                  </a:cubicBezTo>
                  <a:cubicBezTo>
                    <a:pt x="8366" y="14584"/>
                    <a:pt x="8752" y="14546"/>
                    <a:pt x="9180" y="14470"/>
                  </a:cubicBezTo>
                  <a:cubicBezTo>
                    <a:pt x="9473" y="14411"/>
                    <a:pt x="9724" y="14383"/>
                    <a:pt x="9941" y="14383"/>
                  </a:cubicBezTo>
                  <a:cubicBezTo>
                    <a:pt x="11077" y="14383"/>
                    <a:pt x="11280" y="15150"/>
                    <a:pt x="11612" y="16324"/>
                  </a:cubicBezTo>
                  <a:cubicBezTo>
                    <a:pt x="11733" y="16689"/>
                    <a:pt x="11794" y="17084"/>
                    <a:pt x="11946" y="17448"/>
                  </a:cubicBezTo>
                  <a:cubicBezTo>
                    <a:pt x="12402" y="18786"/>
                    <a:pt x="13587" y="19880"/>
                    <a:pt x="14925" y="20488"/>
                  </a:cubicBezTo>
                  <a:cubicBezTo>
                    <a:pt x="14890" y="20488"/>
                    <a:pt x="14854" y="20488"/>
                    <a:pt x="14819" y="20488"/>
                  </a:cubicBezTo>
                  <a:cubicBezTo>
                    <a:pt x="11634" y="20488"/>
                    <a:pt x="8552" y="19140"/>
                    <a:pt x="6718" y="18148"/>
                  </a:cubicBezTo>
                  <a:cubicBezTo>
                    <a:pt x="4469" y="17023"/>
                    <a:pt x="2493" y="14287"/>
                    <a:pt x="1490" y="11005"/>
                  </a:cubicBezTo>
                  <a:cubicBezTo>
                    <a:pt x="1247" y="10123"/>
                    <a:pt x="1034" y="9242"/>
                    <a:pt x="973" y="8421"/>
                  </a:cubicBezTo>
                  <a:close/>
                  <a:moveTo>
                    <a:pt x="7821" y="0"/>
                  </a:moveTo>
                  <a:cubicBezTo>
                    <a:pt x="6765" y="0"/>
                    <a:pt x="5735" y="155"/>
                    <a:pt x="4803" y="488"/>
                  </a:cubicBezTo>
                  <a:cubicBezTo>
                    <a:pt x="4681" y="518"/>
                    <a:pt x="4621" y="548"/>
                    <a:pt x="4499" y="609"/>
                  </a:cubicBezTo>
                  <a:cubicBezTo>
                    <a:pt x="4438" y="609"/>
                    <a:pt x="4377" y="640"/>
                    <a:pt x="4347" y="670"/>
                  </a:cubicBezTo>
                  <a:cubicBezTo>
                    <a:pt x="2979" y="1278"/>
                    <a:pt x="1885" y="2281"/>
                    <a:pt x="1064" y="3679"/>
                  </a:cubicBezTo>
                  <a:cubicBezTo>
                    <a:pt x="92" y="5473"/>
                    <a:pt x="0" y="8299"/>
                    <a:pt x="882" y="11187"/>
                  </a:cubicBezTo>
                  <a:cubicBezTo>
                    <a:pt x="1915" y="14652"/>
                    <a:pt x="4013" y="17479"/>
                    <a:pt x="6384" y="18725"/>
                  </a:cubicBezTo>
                  <a:cubicBezTo>
                    <a:pt x="8423" y="19779"/>
                    <a:pt x="11860" y="21230"/>
                    <a:pt x="15304" y="21230"/>
                  </a:cubicBezTo>
                  <a:cubicBezTo>
                    <a:pt x="16429" y="21230"/>
                    <a:pt x="17555" y="21075"/>
                    <a:pt x="18633" y="20701"/>
                  </a:cubicBezTo>
                  <a:cubicBezTo>
                    <a:pt x="20426" y="20062"/>
                    <a:pt x="21855" y="18877"/>
                    <a:pt x="22949" y="17205"/>
                  </a:cubicBezTo>
                  <a:cubicBezTo>
                    <a:pt x="24287" y="15138"/>
                    <a:pt x="24712" y="13071"/>
                    <a:pt x="24226" y="11005"/>
                  </a:cubicBezTo>
                  <a:cubicBezTo>
                    <a:pt x="24104" y="10640"/>
                    <a:pt x="23983" y="10214"/>
                    <a:pt x="23831" y="9819"/>
                  </a:cubicBezTo>
                  <a:cubicBezTo>
                    <a:pt x="22433" y="6445"/>
                    <a:pt x="18907" y="3983"/>
                    <a:pt x="16779" y="2737"/>
                  </a:cubicBezTo>
                  <a:cubicBezTo>
                    <a:pt x="14621" y="1460"/>
                    <a:pt x="11764" y="336"/>
                    <a:pt x="9028" y="62"/>
                  </a:cubicBezTo>
                  <a:lnTo>
                    <a:pt x="8998" y="62"/>
                  </a:lnTo>
                  <a:cubicBezTo>
                    <a:pt x="8604" y="21"/>
                    <a:pt x="8211" y="0"/>
                    <a:pt x="7821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5"/>
            <p:cNvSpPr/>
            <p:nvPr/>
          </p:nvSpPr>
          <p:spPr>
            <a:xfrm flipH="1">
              <a:off x="713934" y="-343793"/>
              <a:ext cx="807800" cy="742575"/>
            </a:xfrm>
            <a:custGeom>
              <a:rect b="b" l="l" r="r" t="t"/>
              <a:pathLst>
                <a:path extrusionOk="0" h="29703" w="32312">
                  <a:moveTo>
                    <a:pt x="21764" y="2402"/>
                  </a:moveTo>
                  <a:cubicBezTo>
                    <a:pt x="23071" y="2494"/>
                    <a:pt x="25503" y="2980"/>
                    <a:pt x="27691" y="6111"/>
                  </a:cubicBezTo>
                  <a:cubicBezTo>
                    <a:pt x="27098" y="5920"/>
                    <a:pt x="26434" y="5840"/>
                    <a:pt x="25751" y="5840"/>
                  </a:cubicBezTo>
                  <a:cubicBezTo>
                    <a:pt x="24473" y="5840"/>
                    <a:pt x="23127" y="6119"/>
                    <a:pt x="22038" y="6475"/>
                  </a:cubicBezTo>
                  <a:cubicBezTo>
                    <a:pt x="20062" y="7175"/>
                    <a:pt x="18694" y="8208"/>
                    <a:pt x="18420" y="9181"/>
                  </a:cubicBezTo>
                  <a:cubicBezTo>
                    <a:pt x="18238" y="9819"/>
                    <a:pt x="18268" y="10336"/>
                    <a:pt x="18512" y="10700"/>
                  </a:cubicBezTo>
                  <a:cubicBezTo>
                    <a:pt x="15654" y="10974"/>
                    <a:pt x="11794" y="11612"/>
                    <a:pt x="11217" y="13223"/>
                  </a:cubicBezTo>
                  <a:cubicBezTo>
                    <a:pt x="11034" y="13740"/>
                    <a:pt x="10974" y="14165"/>
                    <a:pt x="11095" y="14530"/>
                  </a:cubicBezTo>
                  <a:cubicBezTo>
                    <a:pt x="11186" y="14743"/>
                    <a:pt x="11247" y="14895"/>
                    <a:pt x="11369" y="15047"/>
                  </a:cubicBezTo>
                  <a:cubicBezTo>
                    <a:pt x="8998" y="15199"/>
                    <a:pt x="5472" y="15716"/>
                    <a:pt x="5107" y="17114"/>
                  </a:cubicBezTo>
                  <a:cubicBezTo>
                    <a:pt x="5016" y="17509"/>
                    <a:pt x="4986" y="17843"/>
                    <a:pt x="5107" y="18147"/>
                  </a:cubicBezTo>
                  <a:cubicBezTo>
                    <a:pt x="5198" y="18542"/>
                    <a:pt x="5472" y="18786"/>
                    <a:pt x="5776" y="18998"/>
                  </a:cubicBezTo>
                  <a:cubicBezTo>
                    <a:pt x="4955" y="19211"/>
                    <a:pt x="3891" y="19606"/>
                    <a:pt x="2919" y="20214"/>
                  </a:cubicBezTo>
                  <a:cubicBezTo>
                    <a:pt x="2524" y="20153"/>
                    <a:pt x="730" y="19910"/>
                    <a:pt x="761" y="18056"/>
                  </a:cubicBezTo>
                  <a:cubicBezTo>
                    <a:pt x="791" y="16324"/>
                    <a:pt x="5198" y="14773"/>
                    <a:pt x="6931" y="14348"/>
                  </a:cubicBezTo>
                  <a:cubicBezTo>
                    <a:pt x="7083" y="14317"/>
                    <a:pt x="7144" y="14196"/>
                    <a:pt x="7174" y="14044"/>
                  </a:cubicBezTo>
                  <a:cubicBezTo>
                    <a:pt x="7174" y="13892"/>
                    <a:pt x="7113" y="13770"/>
                    <a:pt x="6961" y="13710"/>
                  </a:cubicBezTo>
                  <a:cubicBezTo>
                    <a:pt x="6870" y="13649"/>
                    <a:pt x="5016" y="13102"/>
                    <a:pt x="5320" y="11673"/>
                  </a:cubicBezTo>
                  <a:cubicBezTo>
                    <a:pt x="5381" y="11339"/>
                    <a:pt x="5654" y="11004"/>
                    <a:pt x="6110" y="10731"/>
                  </a:cubicBezTo>
                  <a:cubicBezTo>
                    <a:pt x="7196" y="10047"/>
                    <a:pt x="9081" y="9749"/>
                    <a:pt x="10672" y="9749"/>
                  </a:cubicBezTo>
                  <a:cubicBezTo>
                    <a:pt x="11486" y="9749"/>
                    <a:pt x="12222" y="9827"/>
                    <a:pt x="12736" y="9971"/>
                  </a:cubicBezTo>
                  <a:cubicBezTo>
                    <a:pt x="12762" y="9976"/>
                    <a:pt x="12788" y="9979"/>
                    <a:pt x="12814" y="9979"/>
                  </a:cubicBezTo>
                  <a:cubicBezTo>
                    <a:pt x="12945" y="9979"/>
                    <a:pt x="13076" y="9915"/>
                    <a:pt x="13101" y="9789"/>
                  </a:cubicBezTo>
                  <a:cubicBezTo>
                    <a:pt x="13192" y="9637"/>
                    <a:pt x="13101" y="9454"/>
                    <a:pt x="12949" y="9363"/>
                  </a:cubicBezTo>
                  <a:cubicBezTo>
                    <a:pt x="12949" y="9363"/>
                    <a:pt x="12189" y="8937"/>
                    <a:pt x="12007" y="8299"/>
                  </a:cubicBezTo>
                  <a:lnTo>
                    <a:pt x="12007" y="8269"/>
                  </a:lnTo>
                  <a:cubicBezTo>
                    <a:pt x="11946" y="7965"/>
                    <a:pt x="11977" y="7691"/>
                    <a:pt x="12129" y="7387"/>
                  </a:cubicBezTo>
                  <a:cubicBezTo>
                    <a:pt x="12502" y="6733"/>
                    <a:pt x="13852" y="6470"/>
                    <a:pt x="15473" y="6470"/>
                  </a:cubicBezTo>
                  <a:cubicBezTo>
                    <a:pt x="16488" y="6470"/>
                    <a:pt x="17610" y="6573"/>
                    <a:pt x="18664" y="6749"/>
                  </a:cubicBezTo>
                  <a:cubicBezTo>
                    <a:pt x="18679" y="6752"/>
                    <a:pt x="18695" y="6754"/>
                    <a:pt x="18711" y="6754"/>
                  </a:cubicBezTo>
                  <a:cubicBezTo>
                    <a:pt x="18846" y="6754"/>
                    <a:pt x="18974" y="6642"/>
                    <a:pt x="19028" y="6506"/>
                  </a:cubicBezTo>
                  <a:cubicBezTo>
                    <a:pt x="19089" y="6354"/>
                    <a:pt x="19028" y="6202"/>
                    <a:pt x="18876" y="6141"/>
                  </a:cubicBezTo>
                  <a:cubicBezTo>
                    <a:pt x="18876" y="6141"/>
                    <a:pt x="18177" y="5685"/>
                    <a:pt x="17965" y="4986"/>
                  </a:cubicBezTo>
                  <a:cubicBezTo>
                    <a:pt x="17904" y="4652"/>
                    <a:pt x="17934" y="4287"/>
                    <a:pt x="18177" y="3892"/>
                  </a:cubicBezTo>
                  <a:cubicBezTo>
                    <a:pt x="18542" y="3284"/>
                    <a:pt x="19910" y="2402"/>
                    <a:pt x="21764" y="2402"/>
                  </a:cubicBezTo>
                  <a:close/>
                  <a:moveTo>
                    <a:pt x="25715" y="6460"/>
                  </a:moveTo>
                  <a:cubicBezTo>
                    <a:pt x="26626" y="6460"/>
                    <a:pt x="27472" y="6616"/>
                    <a:pt x="28117" y="6992"/>
                  </a:cubicBezTo>
                  <a:cubicBezTo>
                    <a:pt x="27053" y="8907"/>
                    <a:pt x="25715" y="11096"/>
                    <a:pt x="24196" y="13132"/>
                  </a:cubicBezTo>
                  <a:cubicBezTo>
                    <a:pt x="22524" y="15290"/>
                    <a:pt x="16688" y="15351"/>
                    <a:pt x="16627" y="15351"/>
                  </a:cubicBezTo>
                  <a:cubicBezTo>
                    <a:pt x="16445" y="15351"/>
                    <a:pt x="16293" y="15503"/>
                    <a:pt x="16293" y="15685"/>
                  </a:cubicBezTo>
                  <a:cubicBezTo>
                    <a:pt x="16293" y="15868"/>
                    <a:pt x="16445" y="16020"/>
                    <a:pt x="16627" y="16020"/>
                  </a:cubicBezTo>
                  <a:cubicBezTo>
                    <a:pt x="16840" y="16020"/>
                    <a:pt x="20335" y="15989"/>
                    <a:pt x="22797" y="14925"/>
                  </a:cubicBezTo>
                  <a:lnTo>
                    <a:pt x="22797" y="14925"/>
                  </a:lnTo>
                  <a:cubicBezTo>
                    <a:pt x="22645" y="15108"/>
                    <a:pt x="22493" y="15260"/>
                    <a:pt x="22342" y="15442"/>
                  </a:cubicBezTo>
                  <a:cubicBezTo>
                    <a:pt x="20791" y="17235"/>
                    <a:pt x="18846" y="18542"/>
                    <a:pt x="16901" y="19454"/>
                  </a:cubicBezTo>
                  <a:cubicBezTo>
                    <a:pt x="16532" y="19589"/>
                    <a:pt x="16116" y="19645"/>
                    <a:pt x="15680" y="19645"/>
                  </a:cubicBezTo>
                  <a:cubicBezTo>
                    <a:pt x="13564" y="19645"/>
                    <a:pt x="10968" y="18324"/>
                    <a:pt x="10943" y="18299"/>
                  </a:cubicBezTo>
                  <a:cubicBezTo>
                    <a:pt x="10904" y="18284"/>
                    <a:pt x="10859" y="18276"/>
                    <a:pt x="10812" y="18276"/>
                  </a:cubicBezTo>
                  <a:cubicBezTo>
                    <a:pt x="10678" y="18276"/>
                    <a:pt x="10532" y="18339"/>
                    <a:pt x="10487" y="18451"/>
                  </a:cubicBezTo>
                  <a:cubicBezTo>
                    <a:pt x="10396" y="18603"/>
                    <a:pt x="10487" y="18816"/>
                    <a:pt x="10639" y="18907"/>
                  </a:cubicBezTo>
                  <a:cubicBezTo>
                    <a:pt x="10761" y="18968"/>
                    <a:pt x="12888" y="20032"/>
                    <a:pt x="14955" y="20245"/>
                  </a:cubicBezTo>
                  <a:cubicBezTo>
                    <a:pt x="10761" y="21825"/>
                    <a:pt x="6900" y="21916"/>
                    <a:pt x="6870" y="21916"/>
                  </a:cubicBezTo>
                  <a:cubicBezTo>
                    <a:pt x="6688" y="21916"/>
                    <a:pt x="6536" y="22068"/>
                    <a:pt x="6536" y="22251"/>
                  </a:cubicBezTo>
                  <a:cubicBezTo>
                    <a:pt x="6536" y="22433"/>
                    <a:pt x="6688" y="22585"/>
                    <a:pt x="6870" y="22585"/>
                  </a:cubicBezTo>
                  <a:cubicBezTo>
                    <a:pt x="6961" y="22585"/>
                    <a:pt x="12068" y="22463"/>
                    <a:pt x="17083" y="20032"/>
                  </a:cubicBezTo>
                  <a:cubicBezTo>
                    <a:pt x="17174" y="20001"/>
                    <a:pt x="17205" y="20001"/>
                    <a:pt x="17296" y="19971"/>
                  </a:cubicBezTo>
                  <a:lnTo>
                    <a:pt x="17296" y="19971"/>
                  </a:lnTo>
                  <a:cubicBezTo>
                    <a:pt x="16110" y="21612"/>
                    <a:pt x="15411" y="23467"/>
                    <a:pt x="15381" y="23588"/>
                  </a:cubicBezTo>
                  <a:cubicBezTo>
                    <a:pt x="15320" y="23770"/>
                    <a:pt x="15411" y="23953"/>
                    <a:pt x="15563" y="23983"/>
                  </a:cubicBezTo>
                  <a:cubicBezTo>
                    <a:pt x="15614" y="24005"/>
                    <a:pt x="15663" y="24015"/>
                    <a:pt x="15709" y="24015"/>
                  </a:cubicBezTo>
                  <a:cubicBezTo>
                    <a:pt x="15854" y="24015"/>
                    <a:pt x="15966" y="23917"/>
                    <a:pt x="15989" y="23801"/>
                  </a:cubicBezTo>
                  <a:cubicBezTo>
                    <a:pt x="15989" y="23770"/>
                    <a:pt x="17174" y="20731"/>
                    <a:pt x="18907" y="19090"/>
                  </a:cubicBezTo>
                  <a:cubicBezTo>
                    <a:pt x="20183" y="18330"/>
                    <a:pt x="21399" y="17387"/>
                    <a:pt x="22463" y="16293"/>
                  </a:cubicBezTo>
                  <a:lnTo>
                    <a:pt x="22463" y="16293"/>
                  </a:lnTo>
                  <a:cubicBezTo>
                    <a:pt x="22554" y="18786"/>
                    <a:pt x="20974" y="21552"/>
                    <a:pt x="20974" y="21612"/>
                  </a:cubicBezTo>
                  <a:cubicBezTo>
                    <a:pt x="20883" y="21764"/>
                    <a:pt x="20943" y="21977"/>
                    <a:pt x="21095" y="22068"/>
                  </a:cubicBezTo>
                  <a:cubicBezTo>
                    <a:pt x="21143" y="22088"/>
                    <a:pt x="21198" y="22098"/>
                    <a:pt x="21252" y="22098"/>
                  </a:cubicBezTo>
                  <a:cubicBezTo>
                    <a:pt x="21370" y="22098"/>
                    <a:pt x="21489" y="22051"/>
                    <a:pt x="21551" y="21947"/>
                  </a:cubicBezTo>
                  <a:cubicBezTo>
                    <a:pt x="21612" y="21795"/>
                    <a:pt x="23527" y="18482"/>
                    <a:pt x="23071" y="15624"/>
                  </a:cubicBezTo>
                  <a:cubicBezTo>
                    <a:pt x="23618" y="14986"/>
                    <a:pt x="24165" y="14317"/>
                    <a:pt x="24682" y="13618"/>
                  </a:cubicBezTo>
                  <a:lnTo>
                    <a:pt x="24804" y="13497"/>
                  </a:lnTo>
                  <a:cubicBezTo>
                    <a:pt x="26293" y="11491"/>
                    <a:pt x="27570" y="9393"/>
                    <a:pt x="28633" y="7509"/>
                  </a:cubicBezTo>
                  <a:cubicBezTo>
                    <a:pt x="29576" y="8208"/>
                    <a:pt x="30336" y="9515"/>
                    <a:pt x="30822" y="11187"/>
                  </a:cubicBezTo>
                  <a:cubicBezTo>
                    <a:pt x="31703" y="14044"/>
                    <a:pt x="31491" y="16506"/>
                    <a:pt x="30700" y="16810"/>
                  </a:cubicBezTo>
                  <a:cubicBezTo>
                    <a:pt x="30472" y="16916"/>
                    <a:pt x="30252" y="16969"/>
                    <a:pt x="30047" y="16969"/>
                  </a:cubicBezTo>
                  <a:cubicBezTo>
                    <a:pt x="29842" y="16969"/>
                    <a:pt x="29652" y="16916"/>
                    <a:pt x="29484" y="16810"/>
                  </a:cubicBezTo>
                  <a:cubicBezTo>
                    <a:pt x="28877" y="16567"/>
                    <a:pt x="28603" y="15837"/>
                    <a:pt x="28603" y="15837"/>
                  </a:cubicBezTo>
                  <a:cubicBezTo>
                    <a:pt x="28576" y="15701"/>
                    <a:pt x="28427" y="15589"/>
                    <a:pt x="28243" y="15589"/>
                  </a:cubicBezTo>
                  <a:cubicBezTo>
                    <a:pt x="28222" y="15589"/>
                    <a:pt x="28200" y="15591"/>
                    <a:pt x="28177" y="15594"/>
                  </a:cubicBezTo>
                  <a:cubicBezTo>
                    <a:pt x="28056" y="15655"/>
                    <a:pt x="27934" y="15837"/>
                    <a:pt x="27965" y="15989"/>
                  </a:cubicBezTo>
                  <a:cubicBezTo>
                    <a:pt x="28421" y="18147"/>
                    <a:pt x="26415" y="22950"/>
                    <a:pt x="24682" y="24834"/>
                  </a:cubicBezTo>
                  <a:cubicBezTo>
                    <a:pt x="24249" y="25296"/>
                    <a:pt x="23871" y="25566"/>
                    <a:pt x="23600" y="25566"/>
                  </a:cubicBezTo>
                  <a:cubicBezTo>
                    <a:pt x="23585" y="25566"/>
                    <a:pt x="23571" y="25565"/>
                    <a:pt x="23557" y="25564"/>
                  </a:cubicBezTo>
                  <a:cubicBezTo>
                    <a:pt x="22919" y="25473"/>
                    <a:pt x="22493" y="25169"/>
                    <a:pt x="22342" y="24682"/>
                  </a:cubicBezTo>
                  <a:cubicBezTo>
                    <a:pt x="22220" y="24287"/>
                    <a:pt x="22311" y="23953"/>
                    <a:pt x="22311" y="23953"/>
                  </a:cubicBezTo>
                  <a:cubicBezTo>
                    <a:pt x="22342" y="23801"/>
                    <a:pt x="22250" y="23649"/>
                    <a:pt x="22098" y="23588"/>
                  </a:cubicBezTo>
                  <a:cubicBezTo>
                    <a:pt x="22055" y="23562"/>
                    <a:pt x="22012" y="23551"/>
                    <a:pt x="21970" y="23551"/>
                  </a:cubicBezTo>
                  <a:cubicBezTo>
                    <a:pt x="21865" y="23551"/>
                    <a:pt x="21769" y="23623"/>
                    <a:pt x="21703" y="23710"/>
                  </a:cubicBezTo>
                  <a:cubicBezTo>
                    <a:pt x="20717" y="25217"/>
                    <a:pt x="17907" y="28965"/>
                    <a:pt x="16172" y="28965"/>
                  </a:cubicBezTo>
                  <a:cubicBezTo>
                    <a:pt x="16088" y="28965"/>
                    <a:pt x="16007" y="28956"/>
                    <a:pt x="15928" y="28938"/>
                  </a:cubicBezTo>
                  <a:cubicBezTo>
                    <a:pt x="15259" y="28786"/>
                    <a:pt x="14864" y="28451"/>
                    <a:pt x="14651" y="27844"/>
                  </a:cubicBezTo>
                  <a:cubicBezTo>
                    <a:pt x="14408" y="27053"/>
                    <a:pt x="14651" y="26081"/>
                    <a:pt x="14651" y="26081"/>
                  </a:cubicBezTo>
                  <a:cubicBezTo>
                    <a:pt x="14712" y="25929"/>
                    <a:pt x="14621" y="25777"/>
                    <a:pt x="14499" y="25716"/>
                  </a:cubicBezTo>
                  <a:cubicBezTo>
                    <a:pt x="14461" y="25678"/>
                    <a:pt x="14402" y="25661"/>
                    <a:pt x="14339" y="25661"/>
                  </a:cubicBezTo>
                  <a:cubicBezTo>
                    <a:pt x="14251" y="25661"/>
                    <a:pt x="14157" y="25693"/>
                    <a:pt x="14104" y="25746"/>
                  </a:cubicBezTo>
                  <a:cubicBezTo>
                    <a:pt x="13142" y="26683"/>
                    <a:pt x="10732" y="28799"/>
                    <a:pt x="9181" y="28799"/>
                  </a:cubicBezTo>
                  <a:cubicBezTo>
                    <a:pt x="8920" y="28799"/>
                    <a:pt x="8683" y="28739"/>
                    <a:pt x="8481" y="28603"/>
                  </a:cubicBezTo>
                  <a:cubicBezTo>
                    <a:pt x="8056" y="28330"/>
                    <a:pt x="7812" y="27995"/>
                    <a:pt x="7721" y="27661"/>
                  </a:cubicBezTo>
                  <a:cubicBezTo>
                    <a:pt x="7417" y="26688"/>
                    <a:pt x="8116" y="25625"/>
                    <a:pt x="8177" y="25625"/>
                  </a:cubicBezTo>
                  <a:cubicBezTo>
                    <a:pt x="8238" y="25533"/>
                    <a:pt x="8238" y="25321"/>
                    <a:pt x="8177" y="25229"/>
                  </a:cubicBezTo>
                  <a:cubicBezTo>
                    <a:pt x="8096" y="25148"/>
                    <a:pt x="8001" y="25108"/>
                    <a:pt x="7902" y="25108"/>
                  </a:cubicBezTo>
                  <a:cubicBezTo>
                    <a:pt x="7853" y="25108"/>
                    <a:pt x="7802" y="25118"/>
                    <a:pt x="7752" y="25138"/>
                  </a:cubicBezTo>
                  <a:cubicBezTo>
                    <a:pt x="7727" y="25138"/>
                    <a:pt x="5714" y="26162"/>
                    <a:pt x="3960" y="26162"/>
                  </a:cubicBezTo>
                  <a:cubicBezTo>
                    <a:pt x="3513" y="26162"/>
                    <a:pt x="3082" y="26095"/>
                    <a:pt x="2706" y="25929"/>
                  </a:cubicBezTo>
                  <a:cubicBezTo>
                    <a:pt x="2007" y="25625"/>
                    <a:pt x="1581" y="25108"/>
                    <a:pt x="1429" y="24226"/>
                  </a:cubicBezTo>
                  <a:cubicBezTo>
                    <a:pt x="1277" y="23406"/>
                    <a:pt x="1429" y="22676"/>
                    <a:pt x="1885" y="22038"/>
                  </a:cubicBezTo>
                  <a:cubicBezTo>
                    <a:pt x="3314" y="20001"/>
                    <a:pt x="7113" y="19394"/>
                    <a:pt x="7144" y="19394"/>
                  </a:cubicBezTo>
                  <a:cubicBezTo>
                    <a:pt x="7296" y="19363"/>
                    <a:pt x="7448" y="19211"/>
                    <a:pt x="7417" y="19059"/>
                  </a:cubicBezTo>
                  <a:cubicBezTo>
                    <a:pt x="7417" y="18877"/>
                    <a:pt x="7265" y="18755"/>
                    <a:pt x="7052" y="18755"/>
                  </a:cubicBezTo>
                  <a:cubicBezTo>
                    <a:pt x="7052" y="18755"/>
                    <a:pt x="5897" y="18725"/>
                    <a:pt x="5685" y="17995"/>
                  </a:cubicBezTo>
                  <a:cubicBezTo>
                    <a:pt x="5654" y="17813"/>
                    <a:pt x="5654" y="17570"/>
                    <a:pt x="5685" y="17327"/>
                  </a:cubicBezTo>
                  <a:cubicBezTo>
                    <a:pt x="5928" y="16324"/>
                    <a:pt x="9545" y="15716"/>
                    <a:pt x="12919" y="15655"/>
                  </a:cubicBezTo>
                  <a:lnTo>
                    <a:pt x="12980" y="15655"/>
                  </a:lnTo>
                  <a:cubicBezTo>
                    <a:pt x="13192" y="15655"/>
                    <a:pt x="13284" y="15503"/>
                    <a:pt x="13284" y="15290"/>
                  </a:cubicBezTo>
                  <a:cubicBezTo>
                    <a:pt x="13284" y="15108"/>
                    <a:pt x="13132" y="14986"/>
                    <a:pt x="12949" y="14986"/>
                  </a:cubicBezTo>
                  <a:lnTo>
                    <a:pt x="12888" y="14986"/>
                  </a:lnTo>
                  <a:cubicBezTo>
                    <a:pt x="12676" y="14986"/>
                    <a:pt x="11825" y="14956"/>
                    <a:pt x="11612" y="14378"/>
                  </a:cubicBezTo>
                  <a:cubicBezTo>
                    <a:pt x="11551" y="14165"/>
                    <a:pt x="11581" y="13862"/>
                    <a:pt x="11733" y="13466"/>
                  </a:cubicBezTo>
                  <a:cubicBezTo>
                    <a:pt x="12129" y="12463"/>
                    <a:pt x="15077" y="11643"/>
                    <a:pt x="19484" y="11308"/>
                  </a:cubicBezTo>
                  <a:cubicBezTo>
                    <a:pt x="19576" y="11314"/>
                    <a:pt x="19664" y="11317"/>
                    <a:pt x="19748" y="11317"/>
                  </a:cubicBezTo>
                  <a:cubicBezTo>
                    <a:pt x="20084" y="11317"/>
                    <a:pt x="20341" y="11278"/>
                    <a:pt x="20366" y="11278"/>
                  </a:cubicBezTo>
                  <a:cubicBezTo>
                    <a:pt x="20518" y="11248"/>
                    <a:pt x="20639" y="11096"/>
                    <a:pt x="20639" y="10883"/>
                  </a:cubicBezTo>
                  <a:cubicBezTo>
                    <a:pt x="20579" y="10731"/>
                    <a:pt x="20487" y="10579"/>
                    <a:pt x="20275" y="10579"/>
                  </a:cubicBezTo>
                  <a:cubicBezTo>
                    <a:pt x="20275" y="10579"/>
                    <a:pt x="20031" y="10579"/>
                    <a:pt x="19515" y="10640"/>
                  </a:cubicBezTo>
                  <a:cubicBezTo>
                    <a:pt x="19120" y="10579"/>
                    <a:pt x="18998" y="10366"/>
                    <a:pt x="18968" y="10214"/>
                  </a:cubicBezTo>
                  <a:cubicBezTo>
                    <a:pt x="18876" y="10032"/>
                    <a:pt x="18907" y="9728"/>
                    <a:pt x="19028" y="9363"/>
                  </a:cubicBezTo>
                  <a:cubicBezTo>
                    <a:pt x="19272" y="8603"/>
                    <a:pt x="20518" y="7691"/>
                    <a:pt x="22220" y="7083"/>
                  </a:cubicBezTo>
                  <a:cubicBezTo>
                    <a:pt x="23306" y="6710"/>
                    <a:pt x="24563" y="6460"/>
                    <a:pt x="25715" y="6460"/>
                  </a:cubicBezTo>
                  <a:close/>
                  <a:moveTo>
                    <a:pt x="31635" y="0"/>
                  </a:moveTo>
                  <a:cubicBezTo>
                    <a:pt x="31502" y="0"/>
                    <a:pt x="31385" y="98"/>
                    <a:pt x="31339" y="214"/>
                  </a:cubicBezTo>
                  <a:cubicBezTo>
                    <a:pt x="31339" y="244"/>
                    <a:pt x="30336" y="2889"/>
                    <a:pt x="28542" y="6293"/>
                  </a:cubicBezTo>
                  <a:cubicBezTo>
                    <a:pt x="26141" y="2433"/>
                    <a:pt x="23284" y="1825"/>
                    <a:pt x="21734" y="1825"/>
                  </a:cubicBezTo>
                  <a:cubicBezTo>
                    <a:pt x="19727" y="1825"/>
                    <a:pt x="18086" y="2737"/>
                    <a:pt x="17569" y="3649"/>
                  </a:cubicBezTo>
                  <a:cubicBezTo>
                    <a:pt x="17265" y="4165"/>
                    <a:pt x="17144" y="4743"/>
                    <a:pt x="17296" y="5260"/>
                  </a:cubicBezTo>
                  <a:cubicBezTo>
                    <a:pt x="17357" y="5564"/>
                    <a:pt x="17509" y="5837"/>
                    <a:pt x="17661" y="6080"/>
                  </a:cubicBezTo>
                  <a:cubicBezTo>
                    <a:pt x="17007" y="6000"/>
                    <a:pt x="16205" y="5933"/>
                    <a:pt x="15393" y="5933"/>
                  </a:cubicBezTo>
                  <a:cubicBezTo>
                    <a:pt x="13750" y="5933"/>
                    <a:pt x="12070" y="6208"/>
                    <a:pt x="11521" y="7205"/>
                  </a:cubicBezTo>
                  <a:cubicBezTo>
                    <a:pt x="11247" y="7661"/>
                    <a:pt x="11217" y="8117"/>
                    <a:pt x="11338" y="8573"/>
                  </a:cubicBezTo>
                  <a:cubicBezTo>
                    <a:pt x="11399" y="8846"/>
                    <a:pt x="11521" y="9059"/>
                    <a:pt x="11673" y="9272"/>
                  </a:cubicBezTo>
                  <a:cubicBezTo>
                    <a:pt x="11326" y="9243"/>
                    <a:pt x="10948" y="9227"/>
                    <a:pt x="10554" y="9227"/>
                  </a:cubicBezTo>
                  <a:cubicBezTo>
                    <a:pt x="8875" y="9227"/>
                    <a:pt x="6896" y="9512"/>
                    <a:pt x="5715" y="10275"/>
                  </a:cubicBezTo>
                  <a:cubicBezTo>
                    <a:pt x="5107" y="10670"/>
                    <a:pt x="4712" y="11126"/>
                    <a:pt x="4590" y="11703"/>
                  </a:cubicBezTo>
                  <a:cubicBezTo>
                    <a:pt x="4378" y="12828"/>
                    <a:pt x="5107" y="13618"/>
                    <a:pt x="5867" y="14074"/>
                  </a:cubicBezTo>
                  <a:cubicBezTo>
                    <a:pt x="4043" y="14652"/>
                    <a:pt x="92" y="16111"/>
                    <a:pt x="31" y="18178"/>
                  </a:cubicBezTo>
                  <a:cubicBezTo>
                    <a:pt x="1" y="19819"/>
                    <a:pt x="1156" y="20579"/>
                    <a:pt x="2128" y="20853"/>
                  </a:cubicBezTo>
                  <a:cubicBezTo>
                    <a:pt x="1824" y="21096"/>
                    <a:pt x="1551" y="21369"/>
                    <a:pt x="1338" y="21734"/>
                  </a:cubicBezTo>
                  <a:cubicBezTo>
                    <a:pt x="761" y="22524"/>
                    <a:pt x="578" y="23436"/>
                    <a:pt x="761" y="24470"/>
                  </a:cubicBezTo>
                  <a:cubicBezTo>
                    <a:pt x="1004" y="25564"/>
                    <a:pt x="1520" y="26293"/>
                    <a:pt x="2402" y="26658"/>
                  </a:cubicBezTo>
                  <a:cubicBezTo>
                    <a:pt x="2861" y="26851"/>
                    <a:pt x="3373" y="26927"/>
                    <a:pt x="3895" y="26927"/>
                  </a:cubicBezTo>
                  <a:cubicBezTo>
                    <a:pt x="5100" y="26927"/>
                    <a:pt x="6359" y="26520"/>
                    <a:pt x="7144" y="26202"/>
                  </a:cubicBezTo>
                  <a:lnTo>
                    <a:pt x="7144" y="26202"/>
                  </a:lnTo>
                  <a:cubicBezTo>
                    <a:pt x="6961" y="26688"/>
                    <a:pt x="6840" y="27296"/>
                    <a:pt x="7083" y="27904"/>
                  </a:cubicBezTo>
                  <a:cubicBezTo>
                    <a:pt x="7235" y="28451"/>
                    <a:pt x="7569" y="28877"/>
                    <a:pt x="8086" y="29242"/>
                  </a:cubicBezTo>
                  <a:cubicBezTo>
                    <a:pt x="8414" y="29468"/>
                    <a:pt x="8785" y="29565"/>
                    <a:pt x="9180" y="29565"/>
                  </a:cubicBezTo>
                  <a:cubicBezTo>
                    <a:pt x="10797" y="29565"/>
                    <a:pt x="12810" y="27939"/>
                    <a:pt x="13861" y="26962"/>
                  </a:cubicBezTo>
                  <a:cubicBezTo>
                    <a:pt x="13861" y="27296"/>
                    <a:pt x="13861" y="27722"/>
                    <a:pt x="14013" y="28117"/>
                  </a:cubicBezTo>
                  <a:cubicBezTo>
                    <a:pt x="14287" y="28938"/>
                    <a:pt x="14864" y="29485"/>
                    <a:pt x="15776" y="29667"/>
                  </a:cubicBezTo>
                  <a:cubicBezTo>
                    <a:pt x="15888" y="29691"/>
                    <a:pt x="16002" y="29703"/>
                    <a:pt x="16118" y="29703"/>
                  </a:cubicBezTo>
                  <a:cubicBezTo>
                    <a:pt x="18057" y="29703"/>
                    <a:pt x="20556" y="26503"/>
                    <a:pt x="21703" y="24926"/>
                  </a:cubicBezTo>
                  <a:cubicBezTo>
                    <a:pt x="21855" y="25442"/>
                    <a:pt x="22311" y="26141"/>
                    <a:pt x="23497" y="26293"/>
                  </a:cubicBezTo>
                  <a:cubicBezTo>
                    <a:pt x="23540" y="26298"/>
                    <a:pt x="23583" y="26301"/>
                    <a:pt x="23627" y="26301"/>
                  </a:cubicBezTo>
                  <a:cubicBezTo>
                    <a:pt x="24110" y="26301"/>
                    <a:pt x="24641" y="25994"/>
                    <a:pt x="25199" y="25381"/>
                  </a:cubicBezTo>
                  <a:cubicBezTo>
                    <a:pt x="26779" y="23649"/>
                    <a:pt x="28542" y="19758"/>
                    <a:pt x="28694" y="17175"/>
                  </a:cubicBezTo>
                  <a:cubicBezTo>
                    <a:pt x="28846" y="17266"/>
                    <a:pt x="28998" y="17418"/>
                    <a:pt x="29181" y="17509"/>
                  </a:cubicBezTo>
                  <a:cubicBezTo>
                    <a:pt x="29424" y="17615"/>
                    <a:pt x="29697" y="17669"/>
                    <a:pt x="29986" y="17669"/>
                  </a:cubicBezTo>
                  <a:cubicBezTo>
                    <a:pt x="30275" y="17669"/>
                    <a:pt x="30579" y="17615"/>
                    <a:pt x="30883" y="17509"/>
                  </a:cubicBezTo>
                  <a:cubicBezTo>
                    <a:pt x="32311" y="16962"/>
                    <a:pt x="32251" y="13831"/>
                    <a:pt x="31399" y="11096"/>
                  </a:cubicBezTo>
                  <a:cubicBezTo>
                    <a:pt x="31035" y="9971"/>
                    <a:pt x="30275" y="8056"/>
                    <a:pt x="28968" y="6901"/>
                  </a:cubicBezTo>
                  <a:cubicBezTo>
                    <a:pt x="30852" y="3345"/>
                    <a:pt x="31916" y="548"/>
                    <a:pt x="31947" y="487"/>
                  </a:cubicBezTo>
                  <a:cubicBezTo>
                    <a:pt x="32007" y="396"/>
                    <a:pt x="32007" y="336"/>
                    <a:pt x="31947" y="244"/>
                  </a:cubicBezTo>
                  <a:cubicBezTo>
                    <a:pt x="31916" y="184"/>
                    <a:pt x="31855" y="62"/>
                    <a:pt x="31764" y="32"/>
                  </a:cubicBezTo>
                  <a:cubicBezTo>
                    <a:pt x="31721" y="10"/>
                    <a:pt x="31677" y="0"/>
                    <a:pt x="31635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89" name="Google Shape;389;p5"/>
            <p:cNvGrpSpPr/>
            <p:nvPr/>
          </p:nvGrpSpPr>
          <p:grpSpPr>
            <a:xfrm>
              <a:off x="604650" y="440775"/>
              <a:ext cx="663400" cy="601100"/>
              <a:chOff x="230525" y="4618900"/>
              <a:chExt cx="663400" cy="601100"/>
            </a:xfrm>
          </p:grpSpPr>
          <p:sp>
            <p:nvSpPr>
              <p:cNvPr id="390" name="Google Shape;390;p5"/>
              <p:cNvSpPr/>
              <p:nvPr/>
            </p:nvSpPr>
            <p:spPr>
              <a:xfrm>
                <a:off x="230525" y="4618900"/>
                <a:ext cx="663400" cy="601100"/>
              </a:xfrm>
              <a:custGeom>
                <a:rect b="b" l="l" r="r" t="t"/>
                <a:pathLst>
                  <a:path extrusionOk="0" h="24044" w="26536">
                    <a:moveTo>
                      <a:pt x="7265" y="608"/>
                    </a:moveTo>
                    <a:cubicBezTo>
                      <a:pt x="8237" y="608"/>
                      <a:pt x="9818" y="3253"/>
                      <a:pt x="10882" y="5502"/>
                    </a:cubicBezTo>
                    <a:cubicBezTo>
                      <a:pt x="10730" y="5532"/>
                      <a:pt x="10608" y="5593"/>
                      <a:pt x="10456" y="5624"/>
                    </a:cubicBezTo>
                    <a:cubicBezTo>
                      <a:pt x="9210" y="4864"/>
                      <a:pt x="7295" y="3405"/>
                      <a:pt x="6778" y="2128"/>
                    </a:cubicBezTo>
                    <a:cubicBezTo>
                      <a:pt x="6566" y="1642"/>
                      <a:pt x="6566" y="1216"/>
                      <a:pt x="6839" y="882"/>
                    </a:cubicBezTo>
                    <a:cubicBezTo>
                      <a:pt x="7021" y="639"/>
                      <a:pt x="7143" y="608"/>
                      <a:pt x="7265" y="608"/>
                    </a:cubicBezTo>
                    <a:close/>
                    <a:moveTo>
                      <a:pt x="14408" y="5745"/>
                    </a:moveTo>
                    <a:cubicBezTo>
                      <a:pt x="15441" y="5745"/>
                      <a:pt x="16444" y="5836"/>
                      <a:pt x="17447" y="6049"/>
                    </a:cubicBezTo>
                    <a:cubicBezTo>
                      <a:pt x="17873" y="6201"/>
                      <a:pt x="19028" y="6687"/>
                      <a:pt x="19332" y="7417"/>
                    </a:cubicBezTo>
                    <a:cubicBezTo>
                      <a:pt x="19453" y="7660"/>
                      <a:pt x="19453" y="7964"/>
                      <a:pt x="19301" y="8268"/>
                    </a:cubicBezTo>
                    <a:cubicBezTo>
                      <a:pt x="19180" y="8511"/>
                      <a:pt x="18997" y="8694"/>
                      <a:pt x="18724" y="8785"/>
                    </a:cubicBezTo>
                    <a:cubicBezTo>
                      <a:pt x="18538" y="8847"/>
                      <a:pt x="18323" y="8873"/>
                      <a:pt x="18094" y="8873"/>
                    </a:cubicBezTo>
                    <a:cubicBezTo>
                      <a:pt x="17086" y="8873"/>
                      <a:pt x="15784" y="8364"/>
                      <a:pt x="15289" y="8116"/>
                    </a:cubicBezTo>
                    <a:cubicBezTo>
                      <a:pt x="15246" y="8095"/>
                      <a:pt x="15199" y="8084"/>
                      <a:pt x="15151" y="8084"/>
                    </a:cubicBezTo>
                    <a:cubicBezTo>
                      <a:pt x="15064" y="8084"/>
                      <a:pt x="14972" y="8118"/>
                      <a:pt x="14894" y="8177"/>
                    </a:cubicBezTo>
                    <a:cubicBezTo>
                      <a:pt x="14772" y="8238"/>
                      <a:pt x="14742" y="8390"/>
                      <a:pt x="14772" y="8511"/>
                    </a:cubicBezTo>
                    <a:cubicBezTo>
                      <a:pt x="14772" y="8542"/>
                      <a:pt x="15532" y="11004"/>
                      <a:pt x="14408" y="11429"/>
                    </a:cubicBezTo>
                    <a:cubicBezTo>
                      <a:pt x="14341" y="11463"/>
                      <a:pt x="14278" y="11476"/>
                      <a:pt x="14214" y="11476"/>
                    </a:cubicBezTo>
                    <a:cubicBezTo>
                      <a:pt x="14105" y="11476"/>
                      <a:pt x="13995" y="11437"/>
                      <a:pt x="13860" y="11399"/>
                    </a:cubicBezTo>
                    <a:cubicBezTo>
                      <a:pt x="13161" y="11004"/>
                      <a:pt x="12584" y="9545"/>
                      <a:pt x="12432" y="8998"/>
                    </a:cubicBezTo>
                    <a:cubicBezTo>
                      <a:pt x="12401" y="8846"/>
                      <a:pt x="12280" y="8785"/>
                      <a:pt x="12128" y="8785"/>
                    </a:cubicBezTo>
                    <a:cubicBezTo>
                      <a:pt x="11976" y="8785"/>
                      <a:pt x="11854" y="8846"/>
                      <a:pt x="11794" y="8998"/>
                    </a:cubicBezTo>
                    <a:cubicBezTo>
                      <a:pt x="11429" y="9909"/>
                      <a:pt x="10213" y="12341"/>
                      <a:pt x="8906" y="12432"/>
                    </a:cubicBezTo>
                    <a:cubicBezTo>
                      <a:pt x="8541" y="12432"/>
                      <a:pt x="8450" y="12311"/>
                      <a:pt x="8359" y="12189"/>
                    </a:cubicBezTo>
                    <a:cubicBezTo>
                      <a:pt x="7933" y="11703"/>
                      <a:pt x="8085" y="10305"/>
                      <a:pt x="8328" y="9575"/>
                    </a:cubicBezTo>
                    <a:cubicBezTo>
                      <a:pt x="8359" y="9423"/>
                      <a:pt x="8298" y="9271"/>
                      <a:pt x="8146" y="9180"/>
                    </a:cubicBezTo>
                    <a:cubicBezTo>
                      <a:pt x="8098" y="9161"/>
                      <a:pt x="8050" y="9151"/>
                      <a:pt x="8003" y="9151"/>
                    </a:cubicBezTo>
                    <a:cubicBezTo>
                      <a:pt x="7901" y="9151"/>
                      <a:pt x="7804" y="9198"/>
                      <a:pt x="7721" y="9301"/>
                    </a:cubicBezTo>
                    <a:cubicBezTo>
                      <a:pt x="6770" y="10684"/>
                      <a:pt x="5192" y="12449"/>
                      <a:pt x="4356" y="12449"/>
                    </a:cubicBezTo>
                    <a:cubicBezTo>
                      <a:pt x="4310" y="12449"/>
                      <a:pt x="4266" y="12443"/>
                      <a:pt x="4225" y="12432"/>
                    </a:cubicBezTo>
                    <a:cubicBezTo>
                      <a:pt x="4134" y="12371"/>
                      <a:pt x="4103" y="12341"/>
                      <a:pt x="4073" y="12311"/>
                    </a:cubicBezTo>
                    <a:cubicBezTo>
                      <a:pt x="3891" y="11733"/>
                      <a:pt x="4833" y="10031"/>
                      <a:pt x="5562" y="8967"/>
                    </a:cubicBezTo>
                    <a:cubicBezTo>
                      <a:pt x="7113" y="7782"/>
                      <a:pt x="8815" y="6900"/>
                      <a:pt x="10335" y="6414"/>
                    </a:cubicBezTo>
                    <a:cubicBezTo>
                      <a:pt x="11034" y="6748"/>
                      <a:pt x="11520" y="6961"/>
                      <a:pt x="11733" y="6961"/>
                    </a:cubicBezTo>
                    <a:lnTo>
                      <a:pt x="11794" y="6961"/>
                    </a:lnTo>
                    <a:cubicBezTo>
                      <a:pt x="11885" y="6961"/>
                      <a:pt x="11976" y="6870"/>
                      <a:pt x="12037" y="6809"/>
                    </a:cubicBezTo>
                    <a:cubicBezTo>
                      <a:pt x="12098" y="6718"/>
                      <a:pt x="12128" y="6596"/>
                      <a:pt x="12098" y="6505"/>
                    </a:cubicBezTo>
                    <a:cubicBezTo>
                      <a:pt x="12037" y="6384"/>
                      <a:pt x="11976" y="6201"/>
                      <a:pt x="11854" y="5988"/>
                    </a:cubicBezTo>
                    <a:cubicBezTo>
                      <a:pt x="12705" y="5836"/>
                      <a:pt x="13526" y="5745"/>
                      <a:pt x="14408" y="5745"/>
                    </a:cubicBezTo>
                    <a:close/>
                    <a:moveTo>
                      <a:pt x="19636" y="6718"/>
                    </a:moveTo>
                    <a:lnTo>
                      <a:pt x="19636" y="6718"/>
                    </a:lnTo>
                    <a:cubicBezTo>
                      <a:pt x="22462" y="7782"/>
                      <a:pt x="24621" y="9666"/>
                      <a:pt x="25259" y="11885"/>
                    </a:cubicBezTo>
                    <a:cubicBezTo>
                      <a:pt x="25836" y="13891"/>
                      <a:pt x="25563" y="15837"/>
                      <a:pt x="24560" y="17539"/>
                    </a:cubicBezTo>
                    <a:cubicBezTo>
                      <a:pt x="23040" y="20062"/>
                      <a:pt x="19940" y="21794"/>
                      <a:pt x="15623" y="22676"/>
                    </a:cubicBezTo>
                    <a:cubicBezTo>
                      <a:pt x="13222" y="23162"/>
                      <a:pt x="11246" y="23405"/>
                      <a:pt x="9544" y="23405"/>
                    </a:cubicBezTo>
                    <a:cubicBezTo>
                      <a:pt x="4924" y="23405"/>
                      <a:pt x="2280" y="21672"/>
                      <a:pt x="1216" y="17964"/>
                    </a:cubicBezTo>
                    <a:cubicBezTo>
                      <a:pt x="730" y="16323"/>
                      <a:pt x="1033" y="14621"/>
                      <a:pt x="2006" y="12888"/>
                    </a:cubicBezTo>
                    <a:cubicBezTo>
                      <a:pt x="2553" y="11976"/>
                      <a:pt x="3222" y="11125"/>
                      <a:pt x="4012" y="10335"/>
                    </a:cubicBezTo>
                    <a:lnTo>
                      <a:pt x="4012" y="10335"/>
                    </a:lnTo>
                    <a:cubicBezTo>
                      <a:pt x="3648" y="11125"/>
                      <a:pt x="3344" y="11976"/>
                      <a:pt x="3526" y="12493"/>
                    </a:cubicBezTo>
                    <a:cubicBezTo>
                      <a:pt x="3617" y="12767"/>
                      <a:pt x="3830" y="12949"/>
                      <a:pt x="4103" y="13010"/>
                    </a:cubicBezTo>
                    <a:cubicBezTo>
                      <a:pt x="4215" y="13048"/>
                      <a:pt x="4331" y="13066"/>
                      <a:pt x="4449" y="13066"/>
                    </a:cubicBezTo>
                    <a:cubicBezTo>
                      <a:pt x="5461" y="13066"/>
                      <a:pt x="6692" y="11764"/>
                      <a:pt x="7508" y="10730"/>
                    </a:cubicBezTo>
                    <a:lnTo>
                      <a:pt x="7508" y="10730"/>
                    </a:lnTo>
                    <a:cubicBezTo>
                      <a:pt x="7477" y="11399"/>
                      <a:pt x="7569" y="12159"/>
                      <a:pt x="7903" y="12615"/>
                    </a:cubicBezTo>
                    <a:cubicBezTo>
                      <a:pt x="8146" y="12919"/>
                      <a:pt x="8511" y="13071"/>
                      <a:pt x="8936" y="13071"/>
                    </a:cubicBezTo>
                    <a:lnTo>
                      <a:pt x="8997" y="13071"/>
                    </a:lnTo>
                    <a:cubicBezTo>
                      <a:pt x="10456" y="12979"/>
                      <a:pt x="11581" y="11095"/>
                      <a:pt x="12128" y="9970"/>
                    </a:cubicBezTo>
                    <a:cubicBezTo>
                      <a:pt x="12432" y="10669"/>
                      <a:pt x="12918" y="11612"/>
                      <a:pt x="13587" y="12007"/>
                    </a:cubicBezTo>
                    <a:cubicBezTo>
                      <a:pt x="13788" y="12107"/>
                      <a:pt x="13979" y="12152"/>
                      <a:pt x="14167" y="12152"/>
                    </a:cubicBezTo>
                    <a:cubicBezTo>
                      <a:pt x="14320" y="12152"/>
                      <a:pt x="14470" y="12122"/>
                      <a:pt x="14620" y="12067"/>
                    </a:cubicBezTo>
                    <a:cubicBezTo>
                      <a:pt x="15867" y="11612"/>
                      <a:pt x="15775" y="9940"/>
                      <a:pt x="15563" y="8998"/>
                    </a:cubicBezTo>
                    <a:lnTo>
                      <a:pt x="15563" y="8998"/>
                    </a:lnTo>
                    <a:cubicBezTo>
                      <a:pt x="16191" y="9244"/>
                      <a:pt x="17168" y="9558"/>
                      <a:pt x="18052" y="9558"/>
                    </a:cubicBezTo>
                    <a:cubicBezTo>
                      <a:pt x="18365" y="9558"/>
                      <a:pt x="18666" y="9518"/>
                      <a:pt x="18937" y="9423"/>
                    </a:cubicBezTo>
                    <a:cubicBezTo>
                      <a:pt x="19393" y="9271"/>
                      <a:pt x="19696" y="8967"/>
                      <a:pt x="19879" y="8572"/>
                    </a:cubicBezTo>
                    <a:cubicBezTo>
                      <a:pt x="20092" y="8086"/>
                      <a:pt x="20152" y="7630"/>
                      <a:pt x="19909" y="7174"/>
                    </a:cubicBezTo>
                    <a:cubicBezTo>
                      <a:pt x="19848" y="7022"/>
                      <a:pt x="19757" y="6870"/>
                      <a:pt x="19636" y="6718"/>
                    </a:cubicBezTo>
                    <a:close/>
                    <a:moveTo>
                      <a:pt x="7265" y="0"/>
                    </a:moveTo>
                    <a:cubicBezTo>
                      <a:pt x="6991" y="0"/>
                      <a:pt x="6657" y="61"/>
                      <a:pt x="6322" y="487"/>
                    </a:cubicBezTo>
                    <a:cubicBezTo>
                      <a:pt x="6018" y="912"/>
                      <a:pt x="5714" y="1581"/>
                      <a:pt x="6201" y="2584"/>
                    </a:cubicBezTo>
                    <a:cubicBezTo>
                      <a:pt x="6809" y="3800"/>
                      <a:pt x="8328" y="5077"/>
                      <a:pt x="9605" y="5958"/>
                    </a:cubicBezTo>
                    <a:cubicBezTo>
                      <a:pt x="8146" y="6535"/>
                      <a:pt x="6566" y="7356"/>
                      <a:pt x="5137" y="8420"/>
                    </a:cubicBezTo>
                    <a:cubicBezTo>
                      <a:pt x="3617" y="9575"/>
                      <a:pt x="2280" y="10973"/>
                      <a:pt x="1368" y="12523"/>
                    </a:cubicBezTo>
                    <a:cubicBezTo>
                      <a:pt x="274" y="14438"/>
                      <a:pt x="0" y="16384"/>
                      <a:pt x="486" y="18116"/>
                    </a:cubicBezTo>
                    <a:cubicBezTo>
                      <a:pt x="1763" y="22189"/>
                      <a:pt x="4590" y="24043"/>
                      <a:pt x="9544" y="24043"/>
                    </a:cubicBezTo>
                    <a:cubicBezTo>
                      <a:pt x="11277" y="24043"/>
                      <a:pt x="13344" y="23831"/>
                      <a:pt x="15775" y="23314"/>
                    </a:cubicBezTo>
                    <a:cubicBezTo>
                      <a:pt x="20244" y="22402"/>
                      <a:pt x="23496" y="20548"/>
                      <a:pt x="25107" y="17903"/>
                    </a:cubicBezTo>
                    <a:cubicBezTo>
                      <a:pt x="26262" y="16019"/>
                      <a:pt x="26535" y="13891"/>
                      <a:pt x="25928" y="11703"/>
                    </a:cubicBezTo>
                    <a:cubicBezTo>
                      <a:pt x="24864" y="7934"/>
                      <a:pt x="19909" y="5077"/>
                      <a:pt x="14408" y="5077"/>
                    </a:cubicBezTo>
                    <a:cubicBezTo>
                      <a:pt x="13405" y="5077"/>
                      <a:pt x="12462" y="5198"/>
                      <a:pt x="11550" y="5380"/>
                    </a:cubicBezTo>
                    <a:cubicBezTo>
                      <a:pt x="10639" y="3466"/>
                      <a:pt x="8815" y="0"/>
                      <a:pt x="726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1" name="Google Shape;391;p5"/>
              <p:cNvSpPr/>
              <p:nvPr/>
            </p:nvSpPr>
            <p:spPr>
              <a:xfrm>
                <a:off x="275350" y="4954550"/>
                <a:ext cx="154800" cy="204675"/>
              </a:xfrm>
              <a:custGeom>
                <a:rect b="b" l="l" r="r" t="t"/>
                <a:pathLst>
                  <a:path extrusionOk="0" h="8187" w="6192">
                    <a:moveTo>
                      <a:pt x="1593" y="0"/>
                    </a:moveTo>
                    <a:cubicBezTo>
                      <a:pt x="1518" y="0"/>
                      <a:pt x="1439" y="30"/>
                      <a:pt x="1368" y="100"/>
                    </a:cubicBezTo>
                    <a:cubicBezTo>
                      <a:pt x="0" y="1316"/>
                      <a:pt x="122" y="3718"/>
                      <a:pt x="821" y="5237"/>
                    </a:cubicBezTo>
                    <a:cubicBezTo>
                      <a:pt x="1733" y="7122"/>
                      <a:pt x="3678" y="7760"/>
                      <a:pt x="5624" y="8186"/>
                    </a:cubicBezTo>
                    <a:cubicBezTo>
                      <a:pt x="5632" y="8186"/>
                      <a:pt x="5640" y="8187"/>
                      <a:pt x="5649" y="8187"/>
                    </a:cubicBezTo>
                    <a:cubicBezTo>
                      <a:pt x="5998" y="8187"/>
                      <a:pt x="6191" y="7576"/>
                      <a:pt x="5776" y="7517"/>
                    </a:cubicBezTo>
                    <a:cubicBezTo>
                      <a:pt x="4134" y="7152"/>
                      <a:pt x="2614" y="6757"/>
                      <a:pt x="1642" y="5298"/>
                    </a:cubicBezTo>
                    <a:cubicBezTo>
                      <a:pt x="760" y="4022"/>
                      <a:pt x="578" y="1681"/>
                      <a:pt x="1824" y="556"/>
                    </a:cubicBezTo>
                    <a:cubicBezTo>
                      <a:pt x="2057" y="323"/>
                      <a:pt x="1843" y="0"/>
                      <a:pt x="159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392" name="Google Shape;392;p5"/>
          <p:cNvGrpSpPr/>
          <p:nvPr/>
        </p:nvGrpSpPr>
        <p:grpSpPr>
          <a:xfrm>
            <a:off x="7636633" y="3885585"/>
            <a:ext cx="1990607" cy="1688297"/>
            <a:chOff x="7636633" y="3885585"/>
            <a:chExt cx="1990607" cy="1688297"/>
          </a:xfrm>
        </p:grpSpPr>
        <p:sp>
          <p:nvSpPr>
            <p:cNvPr id="393" name="Google Shape;393;p5"/>
            <p:cNvSpPr/>
            <p:nvPr/>
          </p:nvSpPr>
          <p:spPr>
            <a:xfrm flipH="1" rot="-2886057">
              <a:off x="8531032" y="4717489"/>
              <a:ext cx="1069168" cy="549808"/>
            </a:xfrm>
            <a:custGeom>
              <a:rect b="b" l="l" r="r" t="t"/>
              <a:pathLst>
                <a:path extrusionOk="0" h="21993" w="42768">
                  <a:moveTo>
                    <a:pt x="41378" y="555"/>
                  </a:moveTo>
                  <a:cubicBezTo>
                    <a:pt x="41417" y="555"/>
                    <a:pt x="41454" y="558"/>
                    <a:pt x="41491" y="565"/>
                  </a:cubicBezTo>
                  <a:cubicBezTo>
                    <a:pt x="41613" y="961"/>
                    <a:pt x="41917" y="2328"/>
                    <a:pt x="41309" y="5003"/>
                  </a:cubicBezTo>
                  <a:cubicBezTo>
                    <a:pt x="40640" y="7830"/>
                    <a:pt x="37388" y="11326"/>
                    <a:pt x="32676" y="14395"/>
                  </a:cubicBezTo>
                  <a:cubicBezTo>
                    <a:pt x="28198" y="17332"/>
                    <a:pt x="23488" y="19110"/>
                    <a:pt x="20298" y="19110"/>
                  </a:cubicBezTo>
                  <a:cubicBezTo>
                    <a:pt x="20218" y="19110"/>
                    <a:pt x="20140" y="19109"/>
                    <a:pt x="20062" y="19107"/>
                  </a:cubicBezTo>
                  <a:cubicBezTo>
                    <a:pt x="17448" y="19046"/>
                    <a:pt x="15503" y="18195"/>
                    <a:pt x="14439" y="16675"/>
                  </a:cubicBezTo>
                  <a:cubicBezTo>
                    <a:pt x="14560" y="16554"/>
                    <a:pt x="14621" y="16493"/>
                    <a:pt x="14712" y="16371"/>
                  </a:cubicBezTo>
                  <a:cubicBezTo>
                    <a:pt x="16506" y="17557"/>
                    <a:pt x="18785" y="17921"/>
                    <a:pt x="20883" y="17921"/>
                  </a:cubicBezTo>
                  <a:cubicBezTo>
                    <a:pt x="23071" y="17921"/>
                    <a:pt x="25503" y="17405"/>
                    <a:pt x="27083" y="15794"/>
                  </a:cubicBezTo>
                  <a:cubicBezTo>
                    <a:pt x="27317" y="15560"/>
                    <a:pt x="27120" y="15237"/>
                    <a:pt x="26865" y="15237"/>
                  </a:cubicBezTo>
                  <a:cubicBezTo>
                    <a:pt x="26788" y="15237"/>
                    <a:pt x="26705" y="15267"/>
                    <a:pt x="26627" y="15338"/>
                  </a:cubicBezTo>
                  <a:cubicBezTo>
                    <a:pt x="25168" y="16827"/>
                    <a:pt x="22919" y="17253"/>
                    <a:pt x="20852" y="17283"/>
                  </a:cubicBezTo>
                  <a:cubicBezTo>
                    <a:pt x="20780" y="17284"/>
                    <a:pt x="20707" y="17285"/>
                    <a:pt x="20634" y="17285"/>
                  </a:cubicBezTo>
                  <a:cubicBezTo>
                    <a:pt x="18777" y="17285"/>
                    <a:pt x="16746" y="16908"/>
                    <a:pt x="15138" y="15885"/>
                  </a:cubicBezTo>
                  <a:cubicBezTo>
                    <a:pt x="15624" y="15277"/>
                    <a:pt x="15898" y="14730"/>
                    <a:pt x="15837" y="14395"/>
                  </a:cubicBezTo>
                  <a:cubicBezTo>
                    <a:pt x="15807" y="13788"/>
                    <a:pt x="15624" y="13362"/>
                    <a:pt x="15199" y="12997"/>
                  </a:cubicBezTo>
                  <a:cubicBezTo>
                    <a:pt x="14895" y="12693"/>
                    <a:pt x="14439" y="12389"/>
                    <a:pt x="13800" y="11994"/>
                  </a:cubicBezTo>
                  <a:cubicBezTo>
                    <a:pt x="13922" y="11690"/>
                    <a:pt x="14044" y="11386"/>
                    <a:pt x="14165" y="11143"/>
                  </a:cubicBezTo>
                  <a:cubicBezTo>
                    <a:pt x="14804" y="9988"/>
                    <a:pt x="15685" y="9259"/>
                    <a:pt x="17266" y="8863"/>
                  </a:cubicBezTo>
                  <a:lnTo>
                    <a:pt x="17266" y="8863"/>
                  </a:lnTo>
                  <a:cubicBezTo>
                    <a:pt x="16536" y="11356"/>
                    <a:pt x="17782" y="13909"/>
                    <a:pt x="17874" y="14031"/>
                  </a:cubicBezTo>
                  <a:cubicBezTo>
                    <a:pt x="17919" y="14143"/>
                    <a:pt x="18047" y="14206"/>
                    <a:pt x="18185" y="14206"/>
                  </a:cubicBezTo>
                  <a:cubicBezTo>
                    <a:pt x="18233" y="14206"/>
                    <a:pt x="18282" y="14198"/>
                    <a:pt x="18329" y="14183"/>
                  </a:cubicBezTo>
                  <a:cubicBezTo>
                    <a:pt x="18481" y="14092"/>
                    <a:pt x="18542" y="13909"/>
                    <a:pt x="18481" y="13727"/>
                  </a:cubicBezTo>
                  <a:cubicBezTo>
                    <a:pt x="18481" y="13666"/>
                    <a:pt x="17144" y="11052"/>
                    <a:pt x="18056" y="8711"/>
                  </a:cubicBezTo>
                  <a:cubicBezTo>
                    <a:pt x="18907" y="8560"/>
                    <a:pt x="19880" y="8438"/>
                    <a:pt x="21217" y="8347"/>
                  </a:cubicBezTo>
                  <a:lnTo>
                    <a:pt x="21217" y="8347"/>
                  </a:lnTo>
                  <a:cubicBezTo>
                    <a:pt x="20366" y="11629"/>
                    <a:pt x="21491" y="13818"/>
                    <a:pt x="21521" y="13909"/>
                  </a:cubicBezTo>
                  <a:cubicBezTo>
                    <a:pt x="21566" y="14022"/>
                    <a:pt x="21678" y="14084"/>
                    <a:pt x="21820" y="14084"/>
                  </a:cubicBezTo>
                  <a:cubicBezTo>
                    <a:pt x="21869" y="14084"/>
                    <a:pt x="21922" y="14077"/>
                    <a:pt x="21977" y="14061"/>
                  </a:cubicBezTo>
                  <a:cubicBezTo>
                    <a:pt x="22129" y="13970"/>
                    <a:pt x="22190" y="13788"/>
                    <a:pt x="22129" y="13605"/>
                  </a:cubicBezTo>
                  <a:cubicBezTo>
                    <a:pt x="22129" y="13575"/>
                    <a:pt x="21065" y="11447"/>
                    <a:pt x="21916" y="8286"/>
                  </a:cubicBezTo>
                  <a:cubicBezTo>
                    <a:pt x="22524" y="8256"/>
                    <a:pt x="23193" y="8256"/>
                    <a:pt x="23861" y="8195"/>
                  </a:cubicBezTo>
                  <a:lnTo>
                    <a:pt x="23861" y="8195"/>
                  </a:lnTo>
                  <a:cubicBezTo>
                    <a:pt x="23254" y="10870"/>
                    <a:pt x="24409" y="12754"/>
                    <a:pt x="24439" y="12845"/>
                  </a:cubicBezTo>
                  <a:cubicBezTo>
                    <a:pt x="24522" y="12949"/>
                    <a:pt x="24634" y="12996"/>
                    <a:pt x="24744" y="12996"/>
                  </a:cubicBezTo>
                  <a:cubicBezTo>
                    <a:pt x="24796" y="12996"/>
                    <a:pt x="24847" y="12986"/>
                    <a:pt x="24895" y="12967"/>
                  </a:cubicBezTo>
                  <a:cubicBezTo>
                    <a:pt x="25047" y="12876"/>
                    <a:pt x="25077" y="12663"/>
                    <a:pt x="25017" y="12511"/>
                  </a:cubicBezTo>
                  <a:cubicBezTo>
                    <a:pt x="25017" y="12511"/>
                    <a:pt x="23922" y="10626"/>
                    <a:pt x="24561" y="8164"/>
                  </a:cubicBezTo>
                  <a:cubicBezTo>
                    <a:pt x="25017" y="8164"/>
                    <a:pt x="25472" y="8134"/>
                    <a:pt x="25928" y="8134"/>
                  </a:cubicBezTo>
                  <a:lnTo>
                    <a:pt x="26324" y="8134"/>
                  </a:lnTo>
                  <a:cubicBezTo>
                    <a:pt x="26111" y="10991"/>
                    <a:pt x="27357" y="12420"/>
                    <a:pt x="27387" y="12511"/>
                  </a:cubicBezTo>
                  <a:cubicBezTo>
                    <a:pt x="27452" y="12591"/>
                    <a:pt x="27550" y="12629"/>
                    <a:pt x="27641" y="12629"/>
                  </a:cubicBezTo>
                  <a:cubicBezTo>
                    <a:pt x="27723" y="12629"/>
                    <a:pt x="27800" y="12599"/>
                    <a:pt x="27843" y="12541"/>
                  </a:cubicBezTo>
                  <a:cubicBezTo>
                    <a:pt x="27965" y="12420"/>
                    <a:pt x="27995" y="12207"/>
                    <a:pt x="27904" y="12085"/>
                  </a:cubicBezTo>
                  <a:cubicBezTo>
                    <a:pt x="27904" y="12085"/>
                    <a:pt x="26749" y="10748"/>
                    <a:pt x="26992" y="8134"/>
                  </a:cubicBezTo>
                  <a:cubicBezTo>
                    <a:pt x="27327" y="8134"/>
                    <a:pt x="27661" y="8134"/>
                    <a:pt x="28056" y="8104"/>
                  </a:cubicBezTo>
                  <a:cubicBezTo>
                    <a:pt x="28542" y="8104"/>
                    <a:pt x="29029" y="8012"/>
                    <a:pt x="29485" y="7982"/>
                  </a:cubicBezTo>
                  <a:cubicBezTo>
                    <a:pt x="29728" y="10140"/>
                    <a:pt x="30944" y="11447"/>
                    <a:pt x="30974" y="11508"/>
                  </a:cubicBezTo>
                  <a:cubicBezTo>
                    <a:pt x="31038" y="11572"/>
                    <a:pt x="31128" y="11611"/>
                    <a:pt x="31216" y="11611"/>
                  </a:cubicBezTo>
                  <a:cubicBezTo>
                    <a:pt x="31295" y="11611"/>
                    <a:pt x="31373" y="11580"/>
                    <a:pt x="31430" y="11508"/>
                  </a:cubicBezTo>
                  <a:cubicBezTo>
                    <a:pt x="31552" y="11386"/>
                    <a:pt x="31582" y="11174"/>
                    <a:pt x="31430" y="11052"/>
                  </a:cubicBezTo>
                  <a:cubicBezTo>
                    <a:pt x="31430" y="11052"/>
                    <a:pt x="30336" y="9867"/>
                    <a:pt x="30093" y="7891"/>
                  </a:cubicBezTo>
                  <a:cubicBezTo>
                    <a:pt x="31400" y="7678"/>
                    <a:pt x="32615" y="7222"/>
                    <a:pt x="33801" y="6584"/>
                  </a:cubicBezTo>
                  <a:cubicBezTo>
                    <a:pt x="34591" y="8468"/>
                    <a:pt x="36202" y="8803"/>
                    <a:pt x="36293" y="8803"/>
                  </a:cubicBezTo>
                  <a:cubicBezTo>
                    <a:pt x="36326" y="8813"/>
                    <a:pt x="36357" y="8818"/>
                    <a:pt x="36387" y="8818"/>
                  </a:cubicBezTo>
                  <a:cubicBezTo>
                    <a:pt x="36527" y="8818"/>
                    <a:pt x="36638" y="8710"/>
                    <a:pt x="36688" y="8560"/>
                  </a:cubicBezTo>
                  <a:cubicBezTo>
                    <a:pt x="36719" y="8347"/>
                    <a:pt x="36597" y="8195"/>
                    <a:pt x="36415" y="8164"/>
                  </a:cubicBezTo>
                  <a:cubicBezTo>
                    <a:pt x="36324" y="8164"/>
                    <a:pt x="34986" y="7860"/>
                    <a:pt x="34348" y="6219"/>
                  </a:cubicBezTo>
                  <a:cubicBezTo>
                    <a:pt x="35017" y="5854"/>
                    <a:pt x="35655" y="5398"/>
                    <a:pt x="36293" y="4851"/>
                  </a:cubicBezTo>
                  <a:cubicBezTo>
                    <a:pt x="37508" y="6273"/>
                    <a:pt x="38393" y="6442"/>
                    <a:pt x="38706" y="6442"/>
                  </a:cubicBezTo>
                  <a:cubicBezTo>
                    <a:pt x="38761" y="6442"/>
                    <a:pt x="38798" y="6436"/>
                    <a:pt x="38816" y="6432"/>
                  </a:cubicBezTo>
                  <a:cubicBezTo>
                    <a:pt x="38999" y="6371"/>
                    <a:pt x="39120" y="6219"/>
                    <a:pt x="39059" y="6037"/>
                  </a:cubicBezTo>
                  <a:cubicBezTo>
                    <a:pt x="39059" y="5976"/>
                    <a:pt x="39029" y="5885"/>
                    <a:pt x="38999" y="5854"/>
                  </a:cubicBezTo>
                  <a:cubicBezTo>
                    <a:pt x="38907" y="5763"/>
                    <a:pt x="38847" y="5733"/>
                    <a:pt x="38725" y="5733"/>
                  </a:cubicBezTo>
                  <a:cubicBezTo>
                    <a:pt x="38725" y="5733"/>
                    <a:pt x="38724" y="5733"/>
                    <a:pt x="38721" y="5733"/>
                  </a:cubicBezTo>
                  <a:cubicBezTo>
                    <a:pt x="38662" y="5733"/>
                    <a:pt x="37946" y="5705"/>
                    <a:pt x="36840" y="4395"/>
                  </a:cubicBezTo>
                  <a:cubicBezTo>
                    <a:pt x="37600" y="3757"/>
                    <a:pt x="38269" y="3088"/>
                    <a:pt x="38877" y="2480"/>
                  </a:cubicBezTo>
                  <a:cubicBezTo>
                    <a:pt x="39934" y="1424"/>
                    <a:pt x="40776" y="555"/>
                    <a:pt x="41378" y="555"/>
                  </a:cubicBezTo>
                  <a:close/>
                  <a:moveTo>
                    <a:pt x="5257" y="8961"/>
                  </a:moveTo>
                  <a:cubicBezTo>
                    <a:pt x="7027" y="8961"/>
                    <a:pt x="9621" y="10446"/>
                    <a:pt x="11673" y="11599"/>
                  </a:cubicBezTo>
                  <a:lnTo>
                    <a:pt x="12129" y="11842"/>
                  </a:lnTo>
                  <a:cubicBezTo>
                    <a:pt x="13497" y="12602"/>
                    <a:pt x="14348" y="13119"/>
                    <a:pt x="14743" y="13514"/>
                  </a:cubicBezTo>
                  <a:cubicBezTo>
                    <a:pt x="15016" y="13788"/>
                    <a:pt x="15168" y="14092"/>
                    <a:pt x="15199" y="14517"/>
                  </a:cubicBezTo>
                  <a:cubicBezTo>
                    <a:pt x="15290" y="15338"/>
                    <a:pt x="10913" y="19380"/>
                    <a:pt x="7661" y="20900"/>
                  </a:cubicBezTo>
                  <a:cubicBezTo>
                    <a:pt x="6936" y="21213"/>
                    <a:pt x="6464" y="21337"/>
                    <a:pt x="6171" y="21337"/>
                  </a:cubicBezTo>
                  <a:cubicBezTo>
                    <a:pt x="6009" y="21337"/>
                    <a:pt x="5902" y="21299"/>
                    <a:pt x="5837" y="21234"/>
                  </a:cubicBezTo>
                  <a:cubicBezTo>
                    <a:pt x="5715" y="21082"/>
                    <a:pt x="5715" y="20931"/>
                    <a:pt x="5746" y="20779"/>
                  </a:cubicBezTo>
                  <a:cubicBezTo>
                    <a:pt x="6019" y="19532"/>
                    <a:pt x="9059" y="17739"/>
                    <a:pt x="10183" y="17131"/>
                  </a:cubicBezTo>
                  <a:cubicBezTo>
                    <a:pt x="10335" y="17070"/>
                    <a:pt x="10427" y="16857"/>
                    <a:pt x="10335" y="16675"/>
                  </a:cubicBezTo>
                  <a:cubicBezTo>
                    <a:pt x="10290" y="16562"/>
                    <a:pt x="10178" y="16500"/>
                    <a:pt x="10037" y="16500"/>
                  </a:cubicBezTo>
                  <a:cubicBezTo>
                    <a:pt x="9987" y="16500"/>
                    <a:pt x="9934" y="16507"/>
                    <a:pt x="9879" y="16523"/>
                  </a:cubicBezTo>
                  <a:cubicBezTo>
                    <a:pt x="7724" y="17576"/>
                    <a:pt x="4305" y="18866"/>
                    <a:pt x="2582" y="18866"/>
                  </a:cubicBezTo>
                  <a:cubicBezTo>
                    <a:pt x="2167" y="18866"/>
                    <a:pt x="1850" y="18792"/>
                    <a:pt x="1673" y="18620"/>
                  </a:cubicBezTo>
                  <a:cubicBezTo>
                    <a:pt x="1612" y="18529"/>
                    <a:pt x="1581" y="18438"/>
                    <a:pt x="1521" y="18286"/>
                  </a:cubicBezTo>
                  <a:cubicBezTo>
                    <a:pt x="1490" y="16310"/>
                    <a:pt x="5685" y="15550"/>
                    <a:pt x="7296" y="15429"/>
                  </a:cubicBezTo>
                  <a:cubicBezTo>
                    <a:pt x="7509" y="15429"/>
                    <a:pt x="7600" y="15277"/>
                    <a:pt x="7600" y="15095"/>
                  </a:cubicBezTo>
                  <a:cubicBezTo>
                    <a:pt x="7600" y="14882"/>
                    <a:pt x="7448" y="14791"/>
                    <a:pt x="7265" y="14791"/>
                  </a:cubicBezTo>
                  <a:cubicBezTo>
                    <a:pt x="5867" y="14791"/>
                    <a:pt x="1946" y="14547"/>
                    <a:pt x="974" y="13575"/>
                  </a:cubicBezTo>
                  <a:cubicBezTo>
                    <a:pt x="761" y="13362"/>
                    <a:pt x="730" y="13180"/>
                    <a:pt x="822" y="12967"/>
                  </a:cubicBezTo>
                  <a:cubicBezTo>
                    <a:pt x="915" y="12687"/>
                    <a:pt x="2152" y="12533"/>
                    <a:pt x="3866" y="12533"/>
                  </a:cubicBezTo>
                  <a:cubicBezTo>
                    <a:pt x="4946" y="12533"/>
                    <a:pt x="6216" y="12594"/>
                    <a:pt x="7509" y="12724"/>
                  </a:cubicBezTo>
                  <a:cubicBezTo>
                    <a:pt x="7691" y="12724"/>
                    <a:pt x="7843" y="12602"/>
                    <a:pt x="7843" y="12450"/>
                  </a:cubicBezTo>
                  <a:cubicBezTo>
                    <a:pt x="7873" y="12298"/>
                    <a:pt x="7752" y="12116"/>
                    <a:pt x="7600" y="12085"/>
                  </a:cubicBezTo>
                  <a:cubicBezTo>
                    <a:pt x="7569" y="12085"/>
                    <a:pt x="4864" y="11295"/>
                    <a:pt x="3922" y="10322"/>
                  </a:cubicBezTo>
                  <a:cubicBezTo>
                    <a:pt x="3770" y="10170"/>
                    <a:pt x="3648" y="9988"/>
                    <a:pt x="3648" y="9867"/>
                  </a:cubicBezTo>
                  <a:cubicBezTo>
                    <a:pt x="3648" y="9836"/>
                    <a:pt x="3618" y="9684"/>
                    <a:pt x="3861" y="9471"/>
                  </a:cubicBezTo>
                  <a:cubicBezTo>
                    <a:pt x="4213" y="9112"/>
                    <a:pt x="4693" y="8961"/>
                    <a:pt x="5257" y="8961"/>
                  </a:cubicBezTo>
                  <a:close/>
                  <a:moveTo>
                    <a:pt x="41330" y="0"/>
                  </a:moveTo>
                  <a:cubicBezTo>
                    <a:pt x="40474" y="0"/>
                    <a:pt x="39551" y="915"/>
                    <a:pt x="38330" y="2085"/>
                  </a:cubicBezTo>
                  <a:cubicBezTo>
                    <a:pt x="37692" y="2724"/>
                    <a:pt x="36932" y="3453"/>
                    <a:pt x="36111" y="4183"/>
                  </a:cubicBezTo>
                  <a:cubicBezTo>
                    <a:pt x="35351" y="4821"/>
                    <a:pt x="34530" y="5368"/>
                    <a:pt x="33770" y="5824"/>
                  </a:cubicBezTo>
                  <a:cubicBezTo>
                    <a:pt x="32463" y="6584"/>
                    <a:pt x="31096" y="7070"/>
                    <a:pt x="29637" y="7283"/>
                  </a:cubicBezTo>
                  <a:cubicBezTo>
                    <a:pt x="29120" y="7374"/>
                    <a:pt x="28542" y="7435"/>
                    <a:pt x="27934" y="7435"/>
                  </a:cubicBezTo>
                  <a:cubicBezTo>
                    <a:pt x="27175" y="7496"/>
                    <a:pt x="26476" y="7496"/>
                    <a:pt x="25807" y="7496"/>
                  </a:cubicBezTo>
                  <a:cubicBezTo>
                    <a:pt x="25229" y="7496"/>
                    <a:pt x="24713" y="7526"/>
                    <a:pt x="24196" y="7526"/>
                  </a:cubicBezTo>
                  <a:lnTo>
                    <a:pt x="24165" y="7526"/>
                  </a:lnTo>
                  <a:cubicBezTo>
                    <a:pt x="23254" y="7556"/>
                    <a:pt x="22372" y="7556"/>
                    <a:pt x="21582" y="7587"/>
                  </a:cubicBezTo>
                  <a:cubicBezTo>
                    <a:pt x="19880" y="7678"/>
                    <a:pt x="18694" y="7830"/>
                    <a:pt x="17722" y="8012"/>
                  </a:cubicBezTo>
                  <a:cubicBezTo>
                    <a:pt x="15624" y="8468"/>
                    <a:pt x="14378" y="9319"/>
                    <a:pt x="13618" y="10778"/>
                  </a:cubicBezTo>
                  <a:cubicBezTo>
                    <a:pt x="13466" y="11052"/>
                    <a:pt x="13345" y="11356"/>
                    <a:pt x="13253" y="11660"/>
                  </a:cubicBezTo>
                  <a:cubicBezTo>
                    <a:pt x="13041" y="11508"/>
                    <a:pt x="12767" y="11386"/>
                    <a:pt x="12493" y="11204"/>
                  </a:cubicBezTo>
                  <a:lnTo>
                    <a:pt x="12038" y="10930"/>
                  </a:lnTo>
                  <a:cubicBezTo>
                    <a:pt x="9817" y="9687"/>
                    <a:pt x="7223" y="8200"/>
                    <a:pt x="5276" y="8200"/>
                  </a:cubicBezTo>
                  <a:cubicBezTo>
                    <a:pt x="4558" y="8200"/>
                    <a:pt x="3927" y="8402"/>
                    <a:pt x="3436" y="8894"/>
                  </a:cubicBezTo>
                  <a:cubicBezTo>
                    <a:pt x="3101" y="9228"/>
                    <a:pt x="2980" y="9563"/>
                    <a:pt x="3010" y="9927"/>
                  </a:cubicBezTo>
                  <a:cubicBezTo>
                    <a:pt x="3040" y="10231"/>
                    <a:pt x="3192" y="10474"/>
                    <a:pt x="3466" y="10748"/>
                  </a:cubicBezTo>
                  <a:cubicBezTo>
                    <a:pt x="3891" y="11174"/>
                    <a:pt x="4530" y="11508"/>
                    <a:pt x="5168" y="11812"/>
                  </a:cubicBezTo>
                  <a:cubicBezTo>
                    <a:pt x="4691" y="11785"/>
                    <a:pt x="4199" y="11769"/>
                    <a:pt x="3716" y="11769"/>
                  </a:cubicBezTo>
                  <a:cubicBezTo>
                    <a:pt x="1986" y="11769"/>
                    <a:pt x="391" y="11980"/>
                    <a:pt x="153" y="12693"/>
                  </a:cubicBezTo>
                  <a:cubicBezTo>
                    <a:pt x="1" y="13149"/>
                    <a:pt x="122" y="13605"/>
                    <a:pt x="487" y="13940"/>
                  </a:cubicBezTo>
                  <a:cubicBezTo>
                    <a:pt x="1217" y="14669"/>
                    <a:pt x="2919" y="15003"/>
                    <a:pt x="4439" y="15186"/>
                  </a:cubicBezTo>
                  <a:cubicBezTo>
                    <a:pt x="2706" y="15702"/>
                    <a:pt x="791" y="16554"/>
                    <a:pt x="852" y="18225"/>
                  </a:cubicBezTo>
                  <a:cubicBezTo>
                    <a:pt x="852" y="18590"/>
                    <a:pt x="943" y="18833"/>
                    <a:pt x="1186" y="19046"/>
                  </a:cubicBezTo>
                  <a:cubicBezTo>
                    <a:pt x="1490" y="19340"/>
                    <a:pt x="1983" y="19460"/>
                    <a:pt x="2585" y="19460"/>
                  </a:cubicBezTo>
                  <a:cubicBezTo>
                    <a:pt x="3730" y="19460"/>
                    <a:pt x="5274" y="19027"/>
                    <a:pt x="6688" y="18529"/>
                  </a:cubicBezTo>
                  <a:lnTo>
                    <a:pt x="6688" y="18529"/>
                  </a:lnTo>
                  <a:cubicBezTo>
                    <a:pt x="5898" y="19198"/>
                    <a:pt x="5199" y="19897"/>
                    <a:pt x="5047" y="20596"/>
                  </a:cubicBezTo>
                  <a:cubicBezTo>
                    <a:pt x="4986" y="20961"/>
                    <a:pt x="5047" y="21326"/>
                    <a:pt x="5259" y="21630"/>
                  </a:cubicBezTo>
                  <a:cubicBezTo>
                    <a:pt x="5444" y="21870"/>
                    <a:pt x="5733" y="21992"/>
                    <a:pt x="6129" y="21992"/>
                  </a:cubicBezTo>
                  <a:cubicBezTo>
                    <a:pt x="6582" y="21992"/>
                    <a:pt x="7174" y="21833"/>
                    <a:pt x="7904" y="21508"/>
                  </a:cubicBezTo>
                  <a:cubicBezTo>
                    <a:pt x="9606" y="20718"/>
                    <a:pt x="12159" y="18894"/>
                    <a:pt x="13922" y="17253"/>
                  </a:cubicBezTo>
                  <a:cubicBezTo>
                    <a:pt x="14773" y="18468"/>
                    <a:pt x="16536" y="19806"/>
                    <a:pt x="20001" y="19867"/>
                  </a:cubicBezTo>
                  <a:cubicBezTo>
                    <a:pt x="20075" y="19869"/>
                    <a:pt x="20150" y="19870"/>
                    <a:pt x="20225" y="19870"/>
                  </a:cubicBezTo>
                  <a:cubicBezTo>
                    <a:pt x="27074" y="19870"/>
                    <a:pt x="40383" y="11741"/>
                    <a:pt x="41917" y="5277"/>
                  </a:cubicBezTo>
                  <a:cubicBezTo>
                    <a:pt x="42768" y="1781"/>
                    <a:pt x="42068" y="353"/>
                    <a:pt x="42038" y="262"/>
                  </a:cubicBezTo>
                  <a:cubicBezTo>
                    <a:pt x="42038" y="231"/>
                    <a:pt x="41977" y="201"/>
                    <a:pt x="41947" y="201"/>
                  </a:cubicBezTo>
                  <a:cubicBezTo>
                    <a:pt x="41917" y="140"/>
                    <a:pt x="41886" y="140"/>
                    <a:pt x="41825" y="110"/>
                  </a:cubicBezTo>
                  <a:cubicBezTo>
                    <a:pt x="41662" y="35"/>
                    <a:pt x="41497" y="0"/>
                    <a:pt x="41330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5"/>
            <p:cNvSpPr/>
            <p:nvPr/>
          </p:nvSpPr>
          <p:spPr>
            <a:xfrm flipH="1" rot="3607504">
              <a:off x="8692961" y="4020256"/>
              <a:ext cx="617815" cy="530741"/>
            </a:xfrm>
            <a:custGeom>
              <a:rect b="b" l="l" r="r" t="t"/>
              <a:pathLst>
                <a:path extrusionOk="0" h="21230" w="24713">
                  <a:moveTo>
                    <a:pt x="9514" y="822"/>
                  </a:moveTo>
                  <a:lnTo>
                    <a:pt x="9514" y="822"/>
                  </a:lnTo>
                  <a:cubicBezTo>
                    <a:pt x="11976" y="1156"/>
                    <a:pt x="14530" y="2190"/>
                    <a:pt x="16384" y="3284"/>
                  </a:cubicBezTo>
                  <a:cubicBezTo>
                    <a:pt x="18359" y="4470"/>
                    <a:pt x="21642" y="6719"/>
                    <a:pt x="23040" y="9728"/>
                  </a:cubicBezTo>
                  <a:cubicBezTo>
                    <a:pt x="22652" y="9822"/>
                    <a:pt x="22001" y="9957"/>
                    <a:pt x="21294" y="9957"/>
                  </a:cubicBezTo>
                  <a:cubicBezTo>
                    <a:pt x="20175" y="9957"/>
                    <a:pt x="18919" y="9618"/>
                    <a:pt x="18359" y="8239"/>
                  </a:cubicBezTo>
                  <a:cubicBezTo>
                    <a:pt x="17004" y="4736"/>
                    <a:pt x="14467" y="4095"/>
                    <a:pt x="12895" y="4095"/>
                  </a:cubicBezTo>
                  <a:cubicBezTo>
                    <a:pt x="12775" y="4095"/>
                    <a:pt x="12661" y="4098"/>
                    <a:pt x="12554" y="4105"/>
                  </a:cubicBezTo>
                  <a:cubicBezTo>
                    <a:pt x="12545" y="4105"/>
                    <a:pt x="12536" y="4105"/>
                    <a:pt x="12527" y="4105"/>
                  </a:cubicBezTo>
                  <a:cubicBezTo>
                    <a:pt x="11290" y="4105"/>
                    <a:pt x="10088" y="2059"/>
                    <a:pt x="9514" y="822"/>
                  </a:cubicBezTo>
                  <a:close/>
                  <a:moveTo>
                    <a:pt x="7902" y="674"/>
                  </a:moveTo>
                  <a:cubicBezTo>
                    <a:pt x="8192" y="674"/>
                    <a:pt x="8486" y="683"/>
                    <a:pt x="8785" y="700"/>
                  </a:cubicBezTo>
                  <a:cubicBezTo>
                    <a:pt x="9176" y="1544"/>
                    <a:pt x="10612" y="4714"/>
                    <a:pt x="12589" y="4714"/>
                  </a:cubicBezTo>
                  <a:cubicBezTo>
                    <a:pt x="12608" y="4714"/>
                    <a:pt x="12626" y="4713"/>
                    <a:pt x="12645" y="4713"/>
                  </a:cubicBezTo>
                  <a:cubicBezTo>
                    <a:pt x="12720" y="4709"/>
                    <a:pt x="12799" y="4707"/>
                    <a:pt x="12880" y="4707"/>
                  </a:cubicBezTo>
                  <a:cubicBezTo>
                    <a:pt x="14280" y="4707"/>
                    <a:pt x="16548" y="5261"/>
                    <a:pt x="17812" y="8421"/>
                  </a:cubicBezTo>
                  <a:cubicBezTo>
                    <a:pt x="18454" y="10084"/>
                    <a:pt x="19940" y="10585"/>
                    <a:pt x="21349" y="10585"/>
                  </a:cubicBezTo>
                  <a:cubicBezTo>
                    <a:pt x="22078" y="10585"/>
                    <a:pt x="22785" y="10451"/>
                    <a:pt x="23344" y="10275"/>
                  </a:cubicBezTo>
                  <a:cubicBezTo>
                    <a:pt x="23436" y="10640"/>
                    <a:pt x="23496" y="10883"/>
                    <a:pt x="23588" y="11187"/>
                  </a:cubicBezTo>
                  <a:cubicBezTo>
                    <a:pt x="23740" y="11916"/>
                    <a:pt x="23800" y="12646"/>
                    <a:pt x="23740" y="13375"/>
                  </a:cubicBezTo>
                  <a:cubicBezTo>
                    <a:pt x="23119" y="13606"/>
                    <a:pt x="22524" y="13708"/>
                    <a:pt x="21960" y="13708"/>
                  </a:cubicBezTo>
                  <a:cubicBezTo>
                    <a:pt x="19846" y="13708"/>
                    <a:pt x="18171" y="12267"/>
                    <a:pt x="17235" y="10731"/>
                  </a:cubicBezTo>
                  <a:cubicBezTo>
                    <a:pt x="16900" y="10214"/>
                    <a:pt x="16657" y="9728"/>
                    <a:pt x="16414" y="9211"/>
                  </a:cubicBezTo>
                  <a:cubicBezTo>
                    <a:pt x="15740" y="7717"/>
                    <a:pt x="15179" y="6562"/>
                    <a:pt x="12827" y="6562"/>
                  </a:cubicBezTo>
                  <a:cubicBezTo>
                    <a:pt x="12738" y="6562"/>
                    <a:pt x="12647" y="6564"/>
                    <a:pt x="12554" y="6567"/>
                  </a:cubicBezTo>
                  <a:cubicBezTo>
                    <a:pt x="12487" y="6569"/>
                    <a:pt x="12423" y="6570"/>
                    <a:pt x="12360" y="6570"/>
                  </a:cubicBezTo>
                  <a:cubicBezTo>
                    <a:pt x="10551" y="6570"/>
                    <a:pt x="10165" y="5737"/>
                    <a:pt x="9636" y="4591"/>
                  </a:cubicBezTo>
                  <a:cubicBezTo>
                    <a:pt x="9393" y="4044"/>
                    <a:pt x="9119" y="3497"/>
                    <a:pt x="8724" y="2919"/>
                  </a:cubicBezTo>
                  <a:cubicBezTo>
                    <a:pt x="7873" y="1825"/>
                    <a:pt x="6627" y="1217"/>
                    <a:pt x="5745" y="913"/>
                  </a:cubicBezTo>
                  <a:cubicBezTo>
                    <a:pt x="6445" y="738"/>
                    <a:pt x="7160" y="674"/>
                    <a:pt x="7902" y="674"/>
                  </a:cubicBezTo>
                  <a:close/>
                  <a:moveTo>
                    <a:pt x="4590" y="1278"/>
                  </a:moveTo>
                  <a:cubicBezTo>
                    <a:pt x="5077" y="1400"/>
                    <a:pt x="7052" y="1886"/>
                    <a:pt x="8147" y="3345"/>
                  </a:cubicBezTo>
                  <a:cubicBezTo>
                    <a:pt x="8542" y="3831"/>
                    <a:pt x="8754" y="4348"/>
                    <a:pt x="8998" y="4865"/>
                  </a:cubicBezTo>
                  <a:cubicBezTo>
                    <a:pt x="9525" y="6095"/>
                    <a:pt x="10080" y="7240"/>
                    <a:pt x="12269" y="7240"/>
                  </a:cubicBezTo>
                  <a:cubicBezTo>
                    <a:pt x="12351" y="7240"/>
                    <a:pt x="12436" y="7239"/>
                    <a:pt x="12524" y="7236"/>
                  </a:cubicBezTo>
                  <a:cubicBezTo>
                    <a:pt x="12593" y="7234"/>
                    <a:pt x="12660" y="7233"/>
                    <a:pt x="12725" y="7233"/>
                  </a:cubicBezTo>
                  <a:cubicBezTo>
                    <a:pt x="14679" y="7233"/>
                    <a:pt x="15099" y="8104"/>
                    <a:pt x="15776" y="9515"/>
                  </a:cubicBezTo>
                  <a:cubicBezTo>
                    <a:pt x="16019" y="10032"/>
                    <a:pt x="16293" y="10549"/>
                    <a:pt x="16627" y="11126"/>
                  </a:cubicBezTo>
                  <a:cubicBezTo>
                    <a:pt x="17733" y="12896"/>
                    <a:pt x="19654" y="14368"/>
                    <a:pt x="21924" y="14368"/>
                  </a:cubicBezTo>
                  <a:cubicBezTo>
                    <a:pt x="22461" y="14368"/>
                    <a:pt x="23018" y="14285"/>
                    <a:pt x="23588" y="14105"/>
                  </a:cubicBezTo>
                  <a:lnTo>
                    <a:pt x="23588" y="14105"/>
                  </a:lnTo>
                  <a:cubicBezTo>
                    <a:pt x="23375" y="14986"/>
                    <a:pt x="23010" y="15959"/>
                    <a:pt x="22402" y="16871"/>
                  </a:cubicBezTo>
                  <a:cubicBezTo>
                    <a:pt x="22159" y="17205"/>
                    <a:pt x="21946" y="17540"/>
                    <a:pt x="21673" y="17813"/>
                  </a:cubicBezTo>
                  <a:cubicBezTo>
                    <a:pt x="21386" y="17867"/>
                    <a:pt x="21103" y="17893"/>
                    <a:pt x="20827" y="17893"/>
                  </a:cubicBezTo>
                  <a:cubicBezTo>
                    <a:pt x="18618" y="17893"/>
                    <a:pt x="16792" y="16260"/>
                    <a:pt x="15928" y="14530"/>
                  </a:cubicBezTo>
                  <a:cubicBezTo>
                    <a:pt x="15715" y="14075"/>
                    <a:pt x="15593" y="13679"/>
                    <a:pt x="15442" y="13254"/>
                  </a:cubicBezTo>
                  <a:cubicBezTo>
                    <a:pt x="15036" y="11979"/>
                    <a:pt x="14685" y="10814"/>
                    <a:pt x="12203" y="10814"/>
                  </a:cubicBezTo>
                  <a:cubicBezTo>
                    <a:pt x="12082" y="10814"/>
                    <a:pt x="11956" y="10817"/>
                    <a:pt x="11824" y="10822"/>
                  </a:cubicBezTo>
                  <a:cubicBezTo>
                    <a:pt x="11700" y="10828"/>
                    <a:pt x="11581" y="10831"/>
                    <a:pt x="11465" y="10831"/>
                  </a:cubicBezTo>
                  <a:cubicBezTo>
                    <a:pt x="9065" y="10831"/>
                    <a:pt x="8493" y="9635"/>
                    <a:pt x="7478" y="7691"/>
                  </a:cubicBezTo>
                  <a:cubicBezTo>
                    <a:pt x="7265" y="7357"/>
                    <a:pt x="7083" y="6992"/>
                    <a:pt x="6900" y="6628"/>
                  </a:cubicBezTo>
                  <a:cubicBezTo>
                    <a:pt x="5684" y="4470"/>
                    <a:pt x="3010" y="3801"/>
                    <a:pt x="1885" y="3588"/>
                  </a:cubicBezTo>
                  <a:cubicBezTo>
                    <a:pt x="2554" y="2524"/>
                    <a:pt x="3466" y="1764"/>
                    <a:pt x="4590" y="1278"/>
                  </a:cubicBezTo>
                  <a:close/>
                  <a:moveTo>
                    <a:pt x="1551" y="4166"/>
                  </a:moveTo>
                  <a:cubicBezTo>
                    <a:pt x="2341" y="4287"/>
                    <a:pt x="5198" y="4865"/>
                    <a:pt x="6323" y="6932"/>
                  </a:cubicBezTo>
                  <a:cubicBezTo>
                    <a:pt x="6505" y="7327"/>
                    <a:pt x="6718" y="7661"/>
                    <a:pt x="6900" y="7995"/>
                  </a:cubicBezTo>
                  <a:cubicBezTo>
                    <a:pt x="7896" y="9957"/>
                    <a:pt x="8694" y="11467"/>
                    <a:pt x="11548" y="11467"/>
                  </a:cubicBezTo>
                  <a:cubicBezTo>
                    <a:pt x="11658" y="11467"/>
                    <a:pt x="11770" y="11465"/>
                    <a:pt x="11885" y="11460"/>
                  </a:cubicBezTo>
                  <a:cubicBezTo>
                    <a:pt x="12037" y="11453"/>
                    <a:pt x="12179" y="11449"/>
                    <a:pt x="12314" y="11449"/>
                  </a:cubicBezTo>
                  <a:cubicBezTo>
                    <a:pt x="14224" y="11449"/>
                    <a:pt x="14434" y="12243"/>
                    <a:pt x="14803" y="13436"/>
                  </a:cubicBezTo>
                  <a:cubicBezTo>
                    <a:pt x="14925" y="13862"/>
                    <a:pt x="15077" y="14348"/>
                    <a:pt x="15320" y="14834"/>
                  </a:cubicBezTo>
                  <a:cubicBezTo>
                    <a:pt x="16277" y="16749"/>
                    <a:pt x="18294" y="18575"/>
                    <a:pt x="20791" y="18575"/>
                  </a:cubicBezTo>
                  <a:cubicBezTo>
                    <a:pt x="20831" y="18575"/>
                    <a:pt x="20872" y="18574"/>
                    <a:pt x="20913" y="18573"/>
                  </a:cubicBezTo>
                  <a:lnTo>
                    <a:pt x="20913" y="18573"/>
                  </a:lnTo>
                  <a:cubicBezTo>
                    <a:pt x="20183" y="19242"/>
                    <a:pt x="19363" y="19758"/>
                    <a:pt x="18420" y="20093"/>
                  </a:cubicBezTo>
                  <a:cubicBezTo>
                    <a:pt x="18056" y="20214"/>
                    <a:pt x="17752" y="20275"/>
                    <a:pt x="17417" y="20366"/>
                  </a:cubicBezTo>
                  <a:cubicBezTo>
                    <a:pt x="17283" y="20384"/>
                    <a:pt x="17146" y="20393"/>
                    <a:pt x="17007" y="20393"/>
                  </a:cubicBezTo>
                  <a:cubicBezTo>
                    <a:pt x="15255" y="20393"/>
                    <a:pt x="13176" y="19012"/>
                    <a:pt x="12584" y="17266"/>
                  </a:cubicBezTo>
                  <a:cubicBezTo>
                    <a:pt x="12463" y="16901"/>
                    <a:pt x="12372" y="16506"/>
                    <a:pt x="12250" y="16172"/>
                  </a:cubicBezTo>
                  <a:cubicBezTo>
                    <a:pt x="11934" y="14934"/>
                    <a:pt x="11595" y="13742"/>
                    <a:pt x="9929" y="13742"/>
                  </a:cubicBezTo>
                  <a:cubicBezTo>
                    <a:pt x="9672" y="13742"/>
                    <a:pt x="9383" y="13770"/>
                    <a:pt x="9058" y="13831"/>
                  </a:cubicBezTo>
                  <a:cubicBezTo>
                    <a:pt x="8655" y="13907"/>
                    <a:pt x="8297" y="13946"/>
                    <a:pt x="7976" y="13946"/>
                  </a:cubicBezTo>
                  <a:cubicBezTo>
                    <a:pt x="6357" y="13946"/>
                    <a:pt x="5660" y="12962"/>
                    <a:pt x="4773" y="10731"/>
                  </a:cubicBezTo>
                  <a:cubicBezTo>
                    <a:pt x="3830" y="8421"/>
                    <a:pt x="1733" y="7843"/>
                    <a:pt x="943" y="7752"/>
                  </a:cubicBezTo>
                  <a:cubicBezTo>
                    <a:pt x="852" y="6384"/>
                    <a:pt x="1064" y="5108"/>
                    <a:pt x="1551" y="4166"/>
                  </a:cubicBezTo>
                  <a:close/>
                  <a:moveTo>
                    <a:pt x="973" y="8421"/>
                  </a:moveTo>
                  <a:lnTo>
                    <a:pt x="973" y="8421"/>
                  </a:lnTo>
                  <a:cubicBezTo>
                    <a:pt x="1733" y="8573"/>
                    <a:pt x="3374" y="9120"/>
                    <a:pt x="4134" y="10974"/>
                  </a:cubicBezTo>
                  <a:cubicBezTo>
                    <a:pt x="5092" y="13331"/>
                    <a:pt x="5984" y="14584"/>
                    <a:pt x="8013" y="14584"/>
                  </a:cubicBezTo>
                  <a:cubicBezTo>
                    <a:pt x="8366" y="14584"/>
                    <a:pt x="8752" y="14546"/>
                    <a:pt x="9180" y="14470"/>
                  </a:cubicBezTo>
                  <a:cubicBezTo>
                    <a:pt x="9473" y="14411"/>
                    <a:pt x="9724" y="14383"/>
                    <a:pt x="9941" y="14383"/>
                  </a:cubicBezTo>
                  <a:cubicBezTo>
                    <a:pt x="11077" y="14383"/>
                    <a:pt x="11280" y="15150"/>
                    <a:pt x="11612" y="16324"/>
                  </a:cubicBezTo>
                  <a:cubicBezTo>
                    <a:pt x="11733" y="16689"/>
                    <a:pt x="11794" y="17084"/>
                    <a:pt x="11946" y="17448"/>
                  </a:cubicBezTo>
                  <a:cubicBezTo>
                    <a:pt x="12402" y="18786"/>
                    <a:pt x="13587" y="19880"/>
                    <a:pt x="14925" y="20488"/>
                  </a:cubicBezTo>
                  <a:cubicBezTo>
                    <a:pt x="14890" y="20488"/>
                    <a:pt x="14854" y="20488"/>
                    <a:pt x="14819" y="20488"/>
                  </a:cubicBezTo>
                  <a:cubicBezTo>
                    <a:pt x="11634" y="20488"/>
                    <a:pt x="8552" y="19140"/>
                    <a:pt x="6718" y="18148"/>
                  </a:cubicBezTo>
                  <a:cubicBezTo>
                    <a:pt x="4469" y="17023"/>
                    <a:pt x="2493" y="14287"/>
                    <a:pt x="1490" y="11005"/>
                  </a:cubicBezTo>
                  <a:cubicBezTo>
                    <a:pt x="1247" y="10123"/>
                    <a:pt x="1034" y="9242"/>
                    <a:pt x="973" y="8421"/>
                  </a:cubicBezTo>
                  <a:close/>
                  <a:moveTo>
                    <a:pt x="7821" y="0"/>
                  </a:moveTo>
                  <a:cubicBezTo>
                    <a:pt x="6765" y="0"/>
                    <a:pt x="5735" y="155"/>
                    <a:pt x="4803" y="488"/>
                  </a:cubicBezTo>
                  <a:cubicBezTo>
                    <a:pt x="4681" y="518"/>
                    <a:pt x="4621" y="548"/>
                    <a:pt x="4499" y="609"/>
                  </a:cubicBezTo>
                  <a:cubicBezTo>
                    <a:pt x="4438" y="609"/>
                    <a:pt x="4377" y="640"/>
                    <a:pt x="4347" y="670"/>
                  </a:cubicBezTo>
                  <a:cubicBezTo>
                    <a:pt x="2979" y="1278"/>
                    <a:pt x="1885" y="2281"/>
                    <a:pt x="1064" y="3679"/>
                  </a:cubicBezTo>
                  <a:cubicBezTo>
                    <a:pt x="92" y="5473"/>
                    <a:pt x="0" y="8299"/>
                    <a:pt x="882" y="11187"/>
                  </a:cubicBezTo>
                  <a:cubicBezTo>
                    <a:pt x="1915" y="14652"/>
                    <a:pt x="4013" y="17479"/>
                    <a:pt x="6384" y="18725"/>
                  </a:cubicBezTo>
                  <a:cubicBezTo>
                    <a:pt x="8423" y="19779"/>
                    <a:pt x="11860" y="21230"/>
                    <a:pt x="15304" y="21230"/>
                  </a:cubicBezTo>
                  <a:cubicBezTo>
                    <a:pt x="16429" y="21230"/>
                    <a:pt x="17555" y="21075"/>
                    <a:pt x="18633" y="20701"/>
                  </a:cubicBezTo>
                  <a:cubicBezTo>
                    <a:pt x="20426" y="20062"/>
                    <a:pt x="21855" y="18877"/>
                    <a:pt x="22949" y="17205"/>
                  </a:cubicBezTo>
                  <a:cubicBezTo>
                    <a:pt x="24287" y="15138"/>
                    <a:pt x="24712" y="13071"/>
                    <a:pt x="24226" y="11005"/>
                  </a:cubicBezTo>
                  <a:cubicBezTo>
                    <a:pt x="24104" y="10640"/>
                    <a:pt x="23983" y="10214"/>
                    <a:pt x="23831" y="9819"/>
                  </a:cubicBezTo>
                  <a:cubicBezTo>
                    <a:pt x="22433" y="6445"/>
                    <a:pt x="18907" y="3983"/>
                    <a:pt x="16779" y="2737"/>
                  </a:cubicBezTo>
                  <a:cubicBezTo>
                    <a:pt x="14621" y="1460"/>
                    <a:pt x="11764" y="336"/>
                    <a:pt x="9028" y="62"/>
                  </a:cubicBezTo>
                  <a:lnTo>
                    <a:pt x="8998" y="62"/>
                  </a:lnTo>
                  <a:cubicBezTo>
                    <a:pt x="8604" y="21"/>
                    <a:pt x="8211" y="0"/>
                    <a:pt x="7821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5"/>
            <p:cNvSpPr/>
            <p:nvPr/>
          </p:nvSpPr>
          <p:spPr>
            <a:xfrm flipH="1" rot="10800000">
              <a:off x="7636633" y="4744052"/>
              <a:ext cx="807800" cy="742575"/>
            </a:xfrm>
            <a:custGeom>
              <a:rect b="b" l="l" r="r" t="t"/>
              <a:pathLst>
                <a:path extrusionOk="0" h="29703" w="32312">
                  <a:moveTo>
                    <a:pt x="21764" y="2402"/>
                  </a:moveTo>
                  <a:cubicBezTo>
                    <a:pt x="23071" y="2494"/>
                    <a:pt x="25503" y="2980"/>
                    <a:pt x="27691" y="6111"/>
                  </a:cubicBezTo>
                  <a:cubicBezTo>
                    <a:pt x="27098" y="5920"/>
                    <a:pt x="26434" y="5840"/>
                    <a:pt x="25751" y="5840"/>
                  </a:cubicBezTo>
                  <a:cubicBezTo>
                    <a:pt x="24473" y="5840"/>
                    <a:pt x="23127" y="6119"/>
                    <a:pt x="22038" y="6475"/>
                  </a:cubicBezTo>
                  <a:cubicBezTo>
                    <a:pt x="20062" y="7175"/>
                    <a:pt x="18694" y="8208"/>
                    <a:pt x="18420" y="9181"/>
                  </a:cubicBezTo>
                  <a:cubicBezTo>
                    <a:pt x="18238" y="9819"/>
                    <a:pt x="18268" y="10336"/>
                    <a:pt x="18512" y="10700"/>
                  </a:cubicBezTo>
                  <a:cubicBezTo>
                    <a:pt x="15654" y="10974"/>
                    <a:pt x="11794" y="11612"/>
                    <a:pt x="11217" y="13223"/>
                  </a:cubicBezTo>
                  <a:cubicBezTo>
                    <a:pt x="11034" y="13740"/>
                    <a:pt x="10974" y="14165"/>
                    <a:pt x="11095" y="14530"/>
                  </a:cubicBezTo>
                  <a:cubicBezTo>
                    <a:pt x="11186" y="14743"/>
                    <a:pt x="11247" y="14895"/>
                    <a:pt x="11369" y="15047"/>
                  </a:cubicBezTo>
                  <a:cubicBezTo>
                    <a:pt x="8998" y="15199"/>
                    <a:pt x="5472" y="15716"/>
                    <a:pt x="5107" y="17114"/>
                  </a:cubicBezTo>
                  <a:cubicBezTo>
                    <a:pt x="5016" y="17509"/>
                    <a:pt x="4986" y="17843"/>
                    <a:pt x="5107" y="18147"/>
                  </a:cubicBezTo>
                  <a:cubicBezTo>
                    <a:pt x="5198" y="18542"/>
                    <a:pt x="5472" y="18786"/>
                    <a:pt x="5776" y="18998"/>
                  </a:cubicBezTo>
                  <a:cubicBezTo>
                    <a:pt x="4955" y="19211"/>
                    <a:pt x="3891" y="19606"/>
                    <a:pt x="2919" y="20214"/>
                  </a:cubicBezTo>
                  <a:cubicBezTo>
                    <a:pt x="2524" y="20153"/>
                    <a:pt x="730" y="19910"/>
                    <a:pt x="761" y="18056"/>
                  </a:cubicBezTo>
                  <a:cubicBezTo>
                    <a:pt x="791" y="16324"/>
                    <a:pt x="5198" y="14773"/>
                    <a:pt x="6931" y="14348"/>
                  </a:cubicBezTo>
                  <a:cubicBezTo>
                    <a:pt x="7083" y="14317"/>
                    <a:pt x="7144" y="14196"/>
                    <a:pt x="7174" y="14044"/>
                  </a:cubicBezTo>
                  <a:cubicBezTo>
                    <a:pt x="7174" y="13892"/>
                    <a:pt x="7113" y="13770"/>
                    <a:pt x="6961" y="13710"/>
                  </a:cubicBezTo>
                  <a:cubicBezTo>
                    <a:pt x="6870" y="13649"/>
                    <a:pt x="5016" y="13102"/>
                    <a:pt x="5320" y="11673"/>
                  </a:cubicBezTo>
                  <a:cubicBezTo>
                    <a:pt x="5381" y="11339"/>
                    <a:pt x="5654" y="11004"/>
                    <a:pt x="6110" y="10731"/>
                  </a:cubicBezTo>
                  <a:cubicBezTo>
                    <a:pt x="7196" y="10047"/>
                    <a:pt x="9081" y="9749"/>
                    <a:pt x="10672" y="9749"/>
                  </a:cubicBezTo>
                  <a:cubicBezTo>
                    <a:pt x="11486" y="9749"/>
                    <a:pt x="12222" y="9827"/>
                    <a:pt x="12736" y="9971"/>
                  </a:cubicBezTo>
                  <a:cubicBezTo>
                    <a:pt x="12762" y="9976"/>
                    <a:pt x="12788" y="9979"/>
                    <a:pt x="12814" y="9979"/>
                  </a:cubicBezTo>
                  <a:cubicBezTo>
                    <a:pt x="12945" y="9979"/>
                    <a:pt x="13076" y="9915"/>
                    <a:pt x="13101" y="9789"/>
                  </a:cubicBezTo>
                  <a:cubicBezTo>
                    <a:pt x="13192" y="9637"/>
                    <a:pt x="13101" y="9454"/>
                    <a:pt x="12949" y="9363"/>
                  </a:cubicBezTo>
                  <a:cubicBezTo>
                    <a:pt x="12949" y="9363"/>
                    <a:pt x="12189" y="8937"/>
                    <a:pt x="12007" y="8299"/>
                  </a:cubicBezTo>
                  <a:lnTo>
                    <a:pt x="12007" y="8269"/>
                  </a:lnTo>
                  <a:cubicBezTo>
                    <a:pt x="11946" y="7965"/>
                    <a:pt x="11977" y="7691"/>
                    <a:pt x="12129" y="7387"/>
                  </a:cubicBezTo>
                  <a:cubicBezTo>
                    <a:pt x="12502" y="6733"/>
                    <a:pt x="13852" y="6470"/>
                    <a:pt x="15473" y="6470"/>
                  </a:cubicBezTo>
                  <a:cubicBezTo>
                    <a:pt x="16488" y="6470"/>
                    <a:pt x="17610" y="6573"/>
                    <a:pt x="18664" y="6749"/>
                  </a:cubicBezTo>
                  <a:cubicBezTo>
                    <a:pt x="18679" y="6752"/>
                    <a:pt x="18695" y="6754"/>
                    <a:pt x="18711" y="6754"/>
                  </a:cubicBezTo>
                  <a:cubicBezTo>
                    <a:pt x="18846" y="6754"/>
                    <a:pt x="18974" y="6642"/>
                    <a:pt x="19028" y="6506"/>
                  </a:cubicBezTo>
                  <a:cubicBezTo>
                    <a:pt x="19089" y="6354"/>
                    <a:pt x="19028" y="6202"/>
                    <a:pt x="18876" y="6141"/>
                  </a:cubicBezTo>
                  <a:cubicBezTo>
                    <a:pt x="18876" y="6141"/>
                    <a:pt x="18177" y="5685"/>
                    <a:pt x="17965" y="4986"/>
                  </a:cubicBezTo>
                  <a:cubicBezTo>
                    <a:pt x="17904" y="4652"/>
                    <a:pt x="17934" y="4287"/>
                    <a:pt x="18177" y="3892"/>
                  </a:cubicBezTo>
                  <a:cubicBezTo>
                    <a:pt x="18542" y="3284"/>
                    <a:pt x="19910" y="2402"/>
                    <a:pt x="21764" y="2402"/>
                  </a:cubicBezTo>
                  <a:close/>
                  <a:moveTo>
                    <a:pt x="25715" y="6460"/>
                  </a:moveTo>
                  <a:cubicBezTo>
                    <a:pt x="26626" y="6460"/>
                    <a:pt x="27472" y="6616"/>
                    <a:pt x="28117" y="6992"/>
                  </a:cubicBezTo>
                  <a:cubicBezTo>
                    <a:pt x="27053" y="8907"/>
                    <a:pt x="25715" y="11096"/>
                    <a:pt x="24196" y="13132"/>
                  </a:cubicBezTo>
                  <a:cubicBezTo>
                    <a:pt x="22524" y="15290"/>
                    <a:pt x="16688" y="15351"/>
                    <a:pt x="16627" y="15351"/>
                  </a:cubicBezTo>
                  <a:cubicBezTo>
                    <a:pt x="16445" y="15351"/>
                    <a:pt x="16293" y="15503"/>
                    <a:pt x="16293" y="15685"/>
                  </a:cubicBezTo>
                  <a:cubicBezTo>
                    <a:pt x="16293" y="15868"/>
                    <a:pt x="16445" y="16020"/>
                    <a:pt x="16627" y="16020"/>
                  </a:cubicBezTo>
                  <a:cubicBezTo>
                    <a:pt x="16840" y="16020"/>
                    <a:pt x="20335" y="15989"/>
                    <a:pt x="22797" y="14925"/>
                  </a:cubicBezTo>
                  <a:lnTo>
                    <a:pt x="22797" y="14925"/>
                  </a:lnTo>
                  <a:cubicBezTo>
                    <a:pt x="22645" y="15108"/>
                    <a:pt x="22493" y="15260"/>
                    <a:pt x="22342" y="15442"/>
                  </a:cubicBezTo>
                  <a:cubicBezTo>
                    <a:pt x="20791" y="17235"/>
                    <a:pt x="18846" y="18542"/>
                    <a:pt x="16901" y="19454"/>
                  </a:cubicBezTo>
                  <a:cubicBezTo>
                    <a:pt x="16532" y="19589"/>
                    <a:pt x="16116" y="19645"/>
                    <a:pt x="15680" y="19645"/>
                  </a:cubicBezTo>
                  <a:cubicBezTo>
                    <a:pt x="13564" y="19645"/>
                    <a:pt x="10968" y="18324"/>
                    <a:pt x="10943" y="18299"/>
                  </a:cubicBezTo>
                  <a:cubicBezTo>
                    <a:pt x="10904" y="18284"/>
                    <a:pt x="10859" y="18276"/>
                    <a:pt x="10812" y="18276"/>
                  </a:cubicBezTo>
                  <a:cubicBezTo>
                    <a:pt x="10678" y="18276"/>
                    <a:pt x="10532" y="18339"/>
                    <a:pt x="10487" y="18451"/>
                  </a:cubicBezTo>
                  <a:cubicBezTo>
                    <a:pt x="10396" y="18603"/>
                    <a:pt x="10487" y="18816"/>
                    <a:pt x="10639" y="18907"/>
                  </a:cubicBezTo>
                  <a:cubicBezTo>
                    <a:pt x="10761" y="18968"/>
                    <a:pt x="12888" y="20032"/>
                    <a:pt x="14955" y="20245"/>
                  </a:cubicBezTo>
                  <a:cubicBezTo>
                    <a:pt x="10761" y="21825"/>
                    <a:pt x="6900" y="21916"/>
                    <a:pt x="6870" y="21916"/>
                  </a:cubicBezTo>
                  <a:cubicBezTo>
                    <a:pt x="6688" y="21916"/>
                    <a:pt x="6536" y="22068"/>
                    <a:pt x="6536" y="22251"/>
                  </a:cubicBezTo>
                  <a:cubicBezTo>
                    <a:pt x="6536" y="22433"/>
                    <a:pt x="6688" y="22585"/>
                    <a:pt x="6870" y="22585"/>
                  </a:cubicBezTo>
                  <a:cubicBezTo>
                    <a:pt x="6961" y="22585"/>
                    <a:pt x="12068" y="22463"/>
                    <a:pt x="17083" y="20032"/>
                  </a:cubicBezTo>
                  <a:cubicBezTo>
                    <a:pt x="17174" y="20001"/>
                    <a:pt x="17205" y="20001"/>
                    <a:pt x="17296" y="19971"/>
                  </a:cubicBezTo>
                  <a:lnTo>
                    <a:pt x="17296" y="19971"/>
                  </a:lnTo>
                  <a:cubicBezTo>
                    <a:pt x="16110" y="21612"/>
                    <a:pt x="15411" y="23467"/>
                    <a:pt x="15381" y="23588"/>
                  </a:cubicBezTo>
                  <a:cubicBezTo>
                    <a:pt x="15320" y="23770"/>
                    <a:pt x="15411" y="23953"/>
                    <a:pt x="15563" y="23983"/>
                  </a:cubicBezTo>
                  <a:cubicBezTo>
                    <a:pt x="15614" y="24005"/>
                    <a:pt x="15663" y="24015"/>
                    <a:pt x="15709" y="24015"/>
                  </a:cubicBezTo>
                  <a:cubicBezTo>
                    <a:pt x="15854" y="24015"/>
                    <a:pt x="15966" y="23917"/>
                    <a:pt x="15989" y="23801"/>
                  </a:cubicBezTo>
                  <a:cubicBezTo>
                    <a:pt x="15989" y="23770"/>
                    <a:pt x="17174" y="20731"/>
                    <a:pt x="18907" y="19090"/>
                  </a:cubicBezTo>
                  <a:cubicBezTo>
                    <a:pt x="20183" y="18330"/>
                    <a:pt x="21399" y="17387"/>
                    <a:pt x="22463" y="16293"/>
                  </a:cubicBezTo>
                  <a:lnTo>
                    <a:pt x="22463" y="16293"/>
                  </a:lnTo>
                  <a:cubicBezTo>
                    <a:pt x="22554" y="18786"/>
                    <a:pt x="20974" y="21552"/>
                    <a:pt x="20974" y="21612"/>
                  </a:cubicBezTo>
                  <a:cubicBezTo>
                    <a:pt x="20883" y="21764"/>
                    <a:pt x="20943" y="21977"/>
                    <a:pt x="21095" y="22068"/>
                  </a:cubicBezTo>
                  <a:cubicBezTo>
                    <a:pt x="21143" y="22088"/>
                    <a:pt x="21198" y="22098"/>
                    <a:pt x="21252" y="22098"/>
                  </a:cubicBezTo>
                  <a:cubicBezTo>
                    <a:pt x="21370" y="22098"/>
                    <a:pt x="21489" y="22051"/>
                    <a:pt x="21551" y="21947"/>
                  </a:cubicBezTo>
                  <a:cubicBezTo>
                    <a:pt x="21612" y="21795"/>
                    <a:pt x="23527" y="18482"/>
                    <a:pt x="23071" y="15624"/>
                  </a:cubicBezTo>
                  <a:cubicBezTo>
                    <a:pt x="23618" y="14986"/>
                    <a:pt x="24165" y="14317"/>
                    <a:pt x="24682" y="13618"/>
                  </a:cubicBezTo>
                  <a:lnTo>
                    <a:pt x="24804" y="13497"/>
                  </a:lnTo>
                  <a:cubicBezTo>
                    <a:pt x="26293" y="11491"/>
                    <a:pt x="27570" y="9393"/>
                    <a:pt x="28633" y="7509"/>
                  </a:cubicBezTo>
                  <a:cubicBezTo>
                    <a:pt x="29576" y="8208"/>
                    <a:pt x="30336" y="9515"/>
                    <a:pt x="30822" y="11187"/>
                  </a:cubicBezTo>
                  <a:cubicBezTo>
                    <a:pt x="31703" y="14044"/>
                    <a:pt x="31491" y="16506"/>
                    <a:pt x="30700" y="16810"/>
                  </a:cubicBezTo>
                  <a:cubicBezTo>
                    <a:pt x="30472" y="16916"/>
                    <a:pt x="30252" y="16969"/>
                    <a:pt x="30047" y="16969"/>
                  </a:cubicBezTo>
                  <a:cubicBezTo>
                    <a:pt x="29842" y="16969"/>
                    <a:pt x="29652" y="16916"/>
                    <a:pt x="29484" y="16810"/>
                  </a:cubicBezTo>
                  <a:cubicBezTo>
                    <a:pt x="28877" y="16567"/>
                    <a:pt x="28603" y="15837"/>
                    <a:pt x="28603" y="15837"/>
                  </a:cubicBezTo>
                  <a:cubicBezTo>
                    <a:pt x="28576" y="15701"/>
                    <a:pt x="28427" y="15589"/>
                    <a:pt x="28243" y="15589"/>
                  </a:cubicBezTo>
                  <a:cubicBezTo>
                    <a:pt x="28222" y="15589"/>
                    <a:pt x="28200" y="15591"/>
                    <a:pt x="28177" y="15594"/>
                  </a:cubicBezTo>
                  <a:cubicBezTo>
                    <a:pt x="28056" y="15655"/>
                    <a:pt x="27934" y="15837"/>
                    <a:pt x="27965" y="15989"/>
                  </a:cubicBezTo>
                  <a:cubicBezTo>
                    <a:pt x="28421" y="18147"/>
                    <a:pt x="26415" y="22950"/>
                    <a:pt x="24682" y="24834"/>
                  </a:cubicBezTo>
                  <a:cubicBezTo>
                    <a:pt x="24249" y="25296"/>
                    <a:pt x="23871" y="25566"/>
                    <a:pt x="23600" y="25566"/>
                  </a:cubicBezTo>
                  <a:cubicBezTo>
                    <a:pt x="23585" y="25566"/>
                    <a:pt x="23571" y="25565"/>
                    <a:pt x="23557" y="25564"/>
                  </a:cubicBezTo>
                  <a:cubicBezTo>
                    <a:pt x="22919" y="25473"/>
                    <a:pt x="22493" y="25169"/>
                    <a:pt x="22342" y="24682"/>
                  </a:cubicBezTo>
                  <a:cubicBezTo>
                    <a:pt x="22220" y="24287"/>
                    <a:pt x="22311" y="23953"/>
                    <a:pt x="22311" y="23953"/>
                  </a:cubicBezTo>
                  <a:cubicBezTo>
                    <a:pt x="22342" y="23801"/>
                    <a:pt x="22250" y="23649"/>
                    <a:pt x="22098" y="23588"/>
                  </a:cubicBezTo>
                  <a:cubicBezTo>
                    <a:pt x="22055" y="23562"/>
                    <a:pt x="22012" y="23551"/>
                    <a:pt x="21970" y="23551"/>
                  </a:cubicBezTo>
                  <a:cubicBezTo>
                    <a:pt x="21865" y="23551"/>
                    <a:pt x="21769" y="23623"/>
                    <a:pt x="21703" y="23710"/>
                  </a:cubicBezTo>
                  <a:cubicBezTo>
                    <a:pt x="20717" y="25217"/>
                    <a:pt x="17907" y="28965"/>
                    <a:pt x="16172" y="28965"/>
                  </a:cubicBezTo>
                  <a:cubicBezTo>
                    <a:pt x="16088" y="28965"/>
                    <a:pt x="16007" y="28956"/>
                    <a:pt x="15928" y="28938"/>
                  </a:cubicBezTo>
                  <a:cubicBezTo>
                    <a:pt x="15259" y="28786"/>
                    <a:pt x="14864" y="28451"/>
                    <a:pt x="14651" y="27844"/>
                  </a:cubicBezTo>
                  <a:cubicBezTo>
                    <a:pt x="14408" y="27053"/>
                    <a:pt x="14651" y="26081"/>
                    <a:pt x="14651" y="26081"/>
                  </a:cubicBezTo>
                  <a:cubicBezTo>
                    <a:pt x="14712" y="25929"/>
                    <a:pt x="14621" y="25777"/>
                    <a:pt x="14499" y="25716"/>
                  </a:cubicBezTo>
                  <a:cubicBezTo>
                    <a:pt x="14461" y="25678"/>
                    <a:pt x="14402" y="25661"/>
                    <a:pt x="14339" y="25661"/>
                  </a:cubicBezTo>
                  <a:cubicBezTo>
                    <a:pt x="14251" y="25661"/>
                    <a:pt x="14157" y="25693"/>
                    <a:pt x="14104" y="25746"/>
                  </a:cubicBezTo>
                  <a:cubicBezTo>
                    <a:pt x="13142" y="26683"/>
                    <a:pt x="10732" y="28799"/>
                    <a:pt x="9181" y="28799"/>
                  </a:cubicBezTo>
                  <a:cubicBezTo>
                    <a:pt x="8920" y="28799"/>
                    <a:pt x="8683" y="28739"/>
                    <a:pt x="8481" y="28603"/>
                  </a:cubicBezTo>
                  <a:cubicBezTo>
                    <a:pt x="8056" y="28330"/>
                    <a:pt x="7812" y="27995"/>
                    <a:pt x="7721" y="27661"/>
                  </a:cubicBezTo>
                  <a:cubicBezTo>
                    <a:pt x="7417" y="26688"/>
                    <a:pt x="8116" y="25625"/>
                    <a:pt x="8177" y="25625"/>
                  </a:cubicBezTo>
                  <a:cubicBezTo>
                    <a:pt x="8238" y="25533"/>
                    <a:pt x="8238" y="25321"/>
                    <a:pt x="8177" y="25229"/>
                  </a:cubicBezTo>
                  <a:cubicBezTo>
                    <a:pt x="8096" y="25148"/>
                    <a:pt x="8001" y="25108"/>
                    <a:pt x="7902" y="25108"/>
                  </a:cubicBezTo>
                  <a:cubicBezTo>
                    <a:pt x="7853" y="25108"/>
                    <a:pt x="7802" y="25118"/>
                    <a:pt x="7752" y="25138"/>
                  </a:cubicBezTo>
                  <a:cubicBezTo>
                    <a:pt x="7727" y="25138"/>
                    <a:pt x="5714" y="26162"/>
                    <a:pt x="3960" y="26162"/>
                  </a:cubicBezTo>
                  <a:cubicBezTo>
                    <a:pt x="3513" y="26162"/>
                    <a:pt x="3082" y="26095"/>
                    <a:pt x="2706" y="25929"/>
                  </a:cubicBezTo>
                  <a:cubicBezTo>
                    <a:pt x="2007" y="25625"/>
                    <a:pt x="1581" y="25108"/>
                    <a:pt x="1429" y="24226"/>
                  </a:cubicBezTo>
                  <a:cubicBezTo>
                    <a:pt x="1277" y="23406"/>
                    <a:pt x="1429" y="22676"/>
                    <a:pt x="1885" y="22038"/>
                  </a:cubicBezTo>
                  <a:cubicBezTo>
                    <a:pt x="3314" y="20001"/>
                    <a:pt x="7113" y="19394"/>
                    <a:pt x="7144" y="19394"/>
                  </a:cubicBezTo>
                  <a:cubicBezTo>
                    <a:pt x="7296" y="19363"/>
                    <a:pt x="7448" y="19211"/>
                    <a:pt x="7417" y="19059"/>
                  </a:cubicBezTo>
                  <a:cubicBezTo>
                    <a:pt x="7417" y="18877"/>
                    <a:pt x="7265" y="18755"/>
                    <a:pt x="7052" y="18755"/>
                  </a:cubicBezTo>
                  <a:cubicBezTo>
                    <a:pt x="7052" y="18755"/>
                    <a:pt x="5897" y="18725"/>
                    <a:pt x="5685" y="17995"/>
                  </a:cubicBezTo>
                  <a:cubicBezTo>
                    <a:pt x="5654" y="17813"/>
                    <a:pt x="5654" y="17570"/>
                    <a:pt x="5685" y="17327"/>
                  </a:cubicBezTo>
                  <a:cubicBezTo>
                    <a:pt x="5928" y="16324"/>
                    <a:pt x="9545" y="15716"/>
                    <a:pt x="12919" y="15655"/>
                  </a:cubicBezTo>
                  <a:lnTo>
                    <a:pt x="12980" y="15655"/>
                  </a:lnTo>
                  <a:cubicBezTo>
                    <a:pt x="13192" y="15655"/>
                    <a:pt x="13284" y="15503"/>
                    <a:pt x="13284" y="15290"/>
                  </a:cubicBezTo>
                  <a:cubicBezTo>
                    <a:pt x="13284" y="15108"/>
                    <a:pt x="13132" y="14986"/>
                    <a:pt x="12949" y="14986"/>
                  </a:cubicBezTo>
                  <a:lnTo>
                    <a:pt x="12888" y="14986"/>
                  </a:lnTo>
                  <a:cubicBezTo>
                    <a:pt x="12676" y="14986"/>
                    <a:pt x="11825" y="14956"/>
                    <a:pt x="11612" y="14378"/>
                  </a:cubicBezTo>
                  <a:cubicBezTo>
                    <a:pt x="11551" y="14165"/>
                    <a:pt x="11581" y="13862"/>
                    <a:pt x="11733" y="13466"/>
                  </a:cubicBezTo>
                  <a:cubicBezTo>
                    <a:pt x="12129" y="12463"/>
                    <a:pt x="15077" y="11643"/>
                    <a:pt x="19484" y="11308"/>
                  </a:cubicBezTo>
                  <a:cubicBezTo>
                    <a:pt x="19576" y="11314"/>
                    <a:pt x="19664" y="11317"/>
                    <a:pt x="19748" y="11317"/>
                  </a:cubicBezTo>
                  <a:cubicBezTo>
                    <a:pt x="20084" y="11317"/>
                    <a:pt x="20341" y="11278"/>
                    <a:pt x="20366" y="11278"/>
                  </a:cubicBezTo>
                  <a:cubicBezTo>
                    <a:pt x="20518" y="11248"/>
                    <a:pt x="20639" y="11096"/>
                    <a:pt x="20639" y="10883"/>
                  </a:cubicBezTo>
                  <a:cubicBezTo>
                    <a:pt x="20579" y="10731"/>
                    <a:pt x="20487" y="10579"/>
                    <a:pt x="20275" y="10579"/>
                  </a:cubicBezTo>
                  <a:cubicBezTo>
                    <a:pt x="20275" y="10579"/>
                    <a:pt x="20031" y="10579"/>
                    <a:pt x="19515" y="10640"/>
                  </a:cubicBezTo>
                  <a:cubicBezTo>
                    <a:pt x="19120" y="10579"/>
                    <a:pt x="18998" y="10366"/>
                    <a:pt x="18968" y="10214"/>
                  </a:cubicBezTo>
                  <a:cubicBezTo>
                    <a:pt x="18876" y="10032"/>
                    <a:pt x="18907" y="9728"/>
                    <a:pt x="19028" y="9363"/>
                  </a:cubicBezTo>
                  <a:cubicBezTo>
                    <a:pt x="19272" y="8603"/>
                    <a:pt x="20518" y="7691"/>
                    <a:pt x="22220" y="7083"/>
                  </a:cubicBezTo>
                  <a:cubicBezTo>
                    <a:pt x="23306" y="6710"/>
                    <a:pt x="24563" y="6460"/>
                    <a:pt x="25715" y="6460"/>
                  </a:cubicBezTo>
                  <a:close/>
                  <a:moveTo>
                    <a:pt x="31635" y="0"/>
                  </a:moveTo>
                  <a:cubicBezTo>
                    <a:pt x="31502" y="0"/>
                    <a:pt x="31385" y="98"/>
                    <a:pt x="31339" y="214"/>
                  </a:cubicBezTo>
                  <a:cubicBezTo>
                    <a:pt x="31339" y="244"/>
                    <a:pt x="30336" y="2889"/>
                    <a:pt x="28542" y="6293"/>
                  </a:cubicBezTo>
                  <a:cubicBezTo>
                    <a:pt x="26141" y="2433"/>
                    <a:pt x="23284" y="1825"/>
                    <a:pt x="21734" y="1825"/>
                  </a:cubicBezTo>
                  <a:cubicBezTo>
                    <a:pt x="19727" y="1825"/>
                    <a:pt x="18086" y="2737"/>
                    <a:pt x="17569" y="3649"/>
                  </a:cubicBezTo>
                  <a:cubicBezTo>
                    <a:pt x="17265" y="4165"/>
                    <a:pt x="17144" y="4743"/>
                    <a:pt x="17296" y="5260"/>
                  </a:cubicBezTo>
                  <a:cubicBezTo>
                    <a:pt x="17357" y="5564"/>
                    <a:pt x="17509" y="5837"/>
                    <a:pt x="17661" y="6080"/>
                  </a:cubicBezTo>
                  <a:cubicBezTo>
                    <a:pt x="17007" y="6000"/>
                    <a:pt x="16205" y="5933"/>
                    <a:pt x="15393" y="5933"/>
                  </a:cubicBezTo>
                  <a:cubicBezTo>
                    <a:pt x="13750" y="5933"/>
                    <a:pt x="12070" y="6208"/>
                    <a:pt x="11521" y="7205"/>
                  </a:cubicBezTo>
                  <a:cubicBezTo>
                    <a:pt x="11247" y="7661"/>
                    <a:pt x="11217" y="8117"/>
                    <a:pt x="11338" y="8573"/>
                  </a:cubicBezTo>
                  <a:cubicBezTo>
                    <a:pt x="11399" y="8846"/>
                    <a:pt x="11521" y="9059"/>
                    <a:pt x="11673" y="9272"/>
                  </a:cubicBezTo>
                  <a:cubicBezTo>
                    <a:pt x="11326" y="9243"/>
                    <a:pt x="10948" y="9227"/>
                    <a:pt x="10554" y="9227"/>
                  </a:cubicBezTo>
                  <a:cubicBezTo>
                    <a:pt x="8875" y="9227"/>
                    <a:pt x="6896" y="9512"/>
                    <a:pt x="5715" y="10275"/>
                  </a:cubicBezTo>
                  <a:cubicBezTo>
                    <a:pt x="5107" y="10670"/>
                    <a:pt x="4712" y="11126"/>
                    <a:pt x="4590" y="11703"/>
                  </a:cubicBezTo>
                  <a:cubicBezTo>
                    <a:pt x="4378" y="12828"/>
                    <a:pt x="5107" y="13618"/>
                    <a:pt x="5867" y="14074"/>
                  </a:cubicBezTo>
                  <a:cubicBezTo>
                    <a:pt x="4043" y="14652"/>
                    <a:pt x="92" y="16111"/>
                    <a:pt x="31" y="18178"/>
                  </a:cubicBezTo>
                  <a:cubicBezTo>
                    <a:pt x="1" y="19819"/>
                    <a:pt x="1156" y="20579"/>
                    <a:pt x="2128" y="20853"/>
                  </a:cubicBezTo>
                  <a:cubicBezTo>
                    <a:pt x="1824" y="21096"/>
                    <a:pt x="1551" y="21369"/>
                    <a:pt x="1338" y="21734"/>
                  </a:cubicBezTo>
                  <a:cubicBezTo>
                    <a:pt x="761" y="22524"/>
                    <a:pt x="578" y="23436"/>
                    <a:pt x="761" y="24470"/>
                  </a:cubicBezTo>
                  <a:cubicBezTo>
                    <a:pt x="1004" y="25564"/>
                    <a:pt x="1520" y="26293"/>
                    <a:pt x="2402" y="26658"/>
                  </a:cubicBezTo>
                  <a:cubicBezTo>
                    <a:pt x="2861" y="26851"/>
                    <a:pt x="3373" y="26927"/>
                    <a:pt x="3895" y="26927"/>
                  </a:cubicBezTo>
                  <a:cubicBezTo>
                    <a:pt x="5100" y="26927"/>
                    <a:pt x="6359" y="26520"/>
                    <a:pt x="7144" y="26202"/>
                  </a:cubicBezTo>
                  <a:lnTo>
                    <a:pt x="7144" y="26202"/>
                  </a:lnTo>
                  <a:cubicBezTo>
                    <a:pt x="6961" y="26688"/>
                    <a:pt x="6840" y="27296"/>
                    <a:pt x="7083" y="27904"/>
                  </a:cubicBezTo>
                  <a:cubicBezTo>
                    <a:pt x="7235" y="28451"/>
                    <a:pt x="7569" y="28877"/>
                    <a:pt x="8086" y="29242"/>
                  </a:cubicBezTo>
                  <a:cubicBezTo>
                    <a:pt x="8414" y="29468"/>
                    <a:pt x="8785" y="29565"/>
                    <a:pt x="9180" y="29565"/>
                  </a:cubicBezTo>
                  <a:cubicBezTo>
                    <a:pt x="10797" y="29565"/>
                    <a:pt x="12810" y="27939"/>
                    <a:pt x="13861" y="26962"/>
                  </a:cubicBezTo>
                  <a:cubicBezTo>
                    <a:pt x="13861" y="27296"/>
                    <a:pt x="13861" y="27722"/>
                    <a:pt x="14013" y="28117"/>
                  </a:cubicBezTo>
                  <a:cubicBezTo>
                    <a:pt x="14287" y="28938"/>
                    <a:pt x="14864" y="29485"/>
                    <a:pt x="15776" y="29667"/>
                  </a:cubicBezTo>
                  <a:cubicBezTo>
                    <a:pt x="15888" y="29691"/>
                    <a:pt x="16002" y="29703"/>
                    <a:pt x="16118" y="29703"/>
                  </a:cubicBezTo>
                  <a:cubicBezTo>
                    <a:pt x="18057" y="29703"/>
                    <a:pt x="20556" y="26503"/>
                    <a:pt x="21703" y="24926"/>
                  </a:cubicBezTo>
                  <a:cubicBezTo>
                    <a:pt x="21855" y="25442"/>
                    <a:pt x="22311" y="26141"/>
                    <a:pt x="23497" y="26293"/>
                  </a:cubicBezTo>
                  <a:cubicBezTo>
                    <a:pt x="23540" y="26298"/>
                    <a:pt x="23583" y="26301"/>
                    <a:pt x="23627" y="26301"/>
                  </a:cubicBezTo>
                  <a:cubicBezTo>
                    <a:pt x="24110" y="26301"/>
                    <a:pt x="24641" y="25994"/>
                    <a:pt x="25199" y="25381"/>
                  </a:cubicBezTo>
                  <a:cubicBezTo>
                    <a:pt x="26779" y="23649"/>
                    <a:pt x="28542" y="19758"/>
                    <a:pt x="28694" y="17175"/>
                  </a:cubicBezTo>
                  <a:cubicBezTo>
                    <a:pt x="28846" y="17266"/>
                    <a:pt x="28998" y="17418"/>
                    <a:pt x="29181" y="17509"/>
                  </a:cubicBezTo>
                  <a:cubicBezTo>
                    <a:pt x="29424" y="17615"/>
                    <a:pt x="29697" y="17669"/>
                    <a:pt x="29986" y="17669"/>
                  </a:cubicBezTo>
                  <a:cubicBezTo>
                    <a:pt x="30275" y="17669"/>
                    <a:pt x="30579" y="17615"/>
                    <a:pt x="30883" y="17509"/>
                  </a:cubicBezTo>
                  <a:cubicBezTo>
                    <a:pt x="32311" y="16962"/>
                    <a:pt x="32251" y="13831"/>
                    <a:pt x="31399" y="11096"/>
                  </a:cubicBezTo>
                  <a:cubicBezTo>
                    <a:pt x="31035" y="9971"/>
                    <a:pt x="30275" y="8056"/>
                    <a:pt x="28968" y="6901"/>
                  </a:cubicBezTo>
                  <a:cubicBezTo>
                    <a:pt x="30852" y="3345"/>
                    <a:pt x="31916" y="548"/>
                    <a:pt x="31947" y="487"/>
                  </a:cubicBezTo>
                  <a:cubicBezTo>
                    <a:pt x="32007" y="396"/>
                    <a:pt x="32007" y="336"/>
                    <a:pt x="31947" y="244"/>
                  </a:cubicBezTo>
                  <a:cubicBezTo>
                    <a:pt x="31916" y="184"/>
                    <a:pt x="31855" y="62"/>
                    <a:pt x="31764" y="32"/>
                  </a:cubicBezTo>
                  <a:cubicBezTo>
                    <a:pt x="31721" y="10"/>
                    <a:pt x="31677" y="0"/>
                    <a:pt x="31635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96" name="Google Shape;396;p5"/>
            <p:cNvGrpSpPr/>
            <p:nvPr/>
          </p:nvGrpSpPr>
          <p:grpSpPr>
            <a:xfrm rot="10800000">
              <a:off x="7890317" y="4100959"/>
              <a:ext cx="663400" cy="601100"/>
              <a:chOff x="230525" y="4618900"/>
              <a:chExt cx="663400" cy="601100"/>
            </a:xfrm>
          </p:grpSpPr>
          <p:sp>
            <p:nvSpPr>
              <p:cNvPr id="397" name="Google Shape;397;p5"/>
              <p:cNvSpPr/>
              <p:nvPr/>
            </p:nvSpPr>
            <p:spPr>
              <a:xfrm>
                <a:off x="230525" y="4618900"/>
                <a:ext cx="663400" cy="601100"/>
              </a:xfrm>
              <a:custGeom>
                <a:rect b="b" l="l" r="r" t="t"/>
                <a:pathLst>
                  <a:path extrusionOk="0" h="24044" w="26536">
                    <a:moveTo>
                      <a:pt x="7265" y="608"/>
                    </a:moveTo>
                    <a:cubicBezTo>
                      <a:pt x="8237" y="608"/>
                      <a:pt x="9818" y="3253"/>
                      <a:pt x="10882" y="5502"/>
                    </a:cubicBezTo>
                    <a:cubicBezTo>
                      <a:pt x="10730" y="5532"/>
                      <a:pt x="10608" y="5593"/>
                      <a:pt x="10456" y="5624"/>
                    </a:cubicBezTo>
                    <a:cubicBezTo>
                      <a:pt x="9210" y="4864"/>
                      <a:pt x="7295" y="3405"/>
                      <a:pt x="6778" y="2128"/>
                    </a:cubicBezTo>
                    <a:cubicBezTo>
                      <a:pt x="6566" y="1642"/>
                      <a:pt x="6566" y="1216"/>
                      <a:pt x="6839" y="882"/>
                    </a:cubicBezTo>
                    <a:cubicBezTo>
                      <a:pt x="7021" y="639"/>
                      <a:pt x="7143" y="608"/>
                      <a:pt x="7265" y="608"/>
                    </a:cubicBezTo>
                    <a:close/>
                    <a:moveTo>
                      <a:pt x="14408" y="5745"/>
                    </a:moveTo>
                    <a:cubicBezTo>
                      <a:pt x="15441" y="5745"/>
                      <a:pt x="16444" y="5836"/>
                      <a:pt x="17447" y="6049"/>
                    </a:cubicBezTo>
                    <a:cubicBezTo>
                      <a:pt x="17873" y="6201"/>
                      <a:pt x="19028" y="6687"/>
                      <a:pt x="19332" y="7417"/>
                    </a:cubicBezTo>
                    <a:cubicBezTo>
                      <a:pt x="19453" y="7660"/>
                      <a:pt x="19453" y="7964"/>
                      <a:pt x="19301" y="8268"/>
                    </a:cubicBezTo>
                    <a:cubicBezTo>
                      <a:pt x="19180" y="8511"/>
                      <a:pt x="18997" y="8694"/>
                      <a:pt x="18724" y="8785"/>
                    </a:cubicBezTo>
                    <a:cubicBezTo>
                      <a:pt x="18538" y="8847"/>
                      <a:pt x="18323" y="8873"/>
                      <a:pt x="18094" y="8873"/>
                    </a:cubicBezTo>
                    <a:cubicBezTo>
                      <a:pt x="17086" y="8873"/>
                      <a:pt x="15784" y="8364"/>
                      <a:pt x="15289" y="8116"/>
                    </a:cubicBezTo>
                    <a:cubicBezTo>
                      <a:pt x="15246" y="8095"/>
                      <a:pt x="15199" y="8084"/>
                      <a:pt x="15151" y="8084"/>
                    </a:cubicBezTo>
                    <a:cubicBezTo>
                      <a:pt x="15064" y="8084"/>
                      <a:pt x="14972" y="8118"/>
                      <a:pt x="14894" y="8177"/>
                    </a:cubicBezTo>
                    <a:cubicBezTo>
                      <a:pt x="14772" y="8238"/>
                      <a:pt x="14742" y="8390"/>
                      <a:pt x="14772" y="8511"/>
                    </a:cubicBezTo>
                    <a:cubicBezTo>
                      <a:pt x="14772" y="8542"/>
                      <a:pt x="15532" y="11004"/>
                      <a:pt x="14408" y="11429"/>
                    </a:cubicBezTo>
                    <a:cubicBezTo>
                      <a:pt x="14341" y="11463"/>
                      <a:pt x="14278" y="11476"/>
                      <a:pt x="14214" y="11476"/>
                    </a:cubicBezTo>
                    <a:cubicBezTo>
                      <a:pt x="14105" y="11476"/>
                      <a:pt x="13995" y="11437"/>
                      <a:pt x="13860" y="11399"/>
                    </a:cubicBezTo>
                    <a:cubicBezTo>
                      <a:pt x="13161" y="11004"/>
                      <a:pt x="12584" y="9545"/>
                      <a:pt x="12432" y="8998"/>
                    </a:cubicBezTo>
                    <a:cubicBezTo>
                      <a:pt x="12401" y="8846"/>
                      <a:pt x="12280" y="8785"/>
                      <a:pt x="12128" y="8785"/>
                    </a:cubicBezTo>
                    <a:cubicBezTo>
                      <a:pt x="11976" y="8785"/>
                      <a:pt x="11854" y="8846"/>
                      <a:pt x="11794" y="8998"/>
                    </a:cubicBezTo>
                    <a:cubicBezTo>
                      <a:pt x="11429" y="9909"/>
                      <a:pt x="10213" y="12341"/>
                      <a:pt x="8906" y="12432"/>
                    </a:cubicBezTo>
                    <a:cubicBezTo>
                      <a:pt x="8541" y="12432"/>
                      <a:pt x="8450" y="12311"/>
                      <a:pt x="8359" y="12189"/>
                    </a:cubicBezTo>
                    <a:cubicBezTo>
                      <a:pt x="7933" y="11703"/>
                      <a:pt x="8085" y="10305"/>
                      <a:pt x="8328" y="9575"/>
                    </a:cubicBezTo>
                    <a:cubicBezTo>
                      <a:pt x="8359" y="9423"/>
                      <a:pt x="8298" y="9271"/>
                      <a:pt x="8146" y="9180"/>
                    </a:cubicBezTo>
                    <a:cubicBezTo>
                      <a:pt x="8098" y="9161"/>
                      <a:pt x="8050" y="9151"/>
                      <a:pt x="8003" y="9151"/>
                    </a:cubicBezTo>
                    <a:cubicBezTo>
                      <a:pt x="7901" y="9151"/>
                      <a:pt x="7804" y="9198"/>
                      <a:pt x="7721" y="9301"/>
                    </a:cubicBezTo>
                    <a:cubicBezTo>
                      <a:pt x="6770" y="10684"/>
                      <a:pt x="5192" y="12449"/>
                      <a:pt x="4356" y="12449"/>
                    </a:cubicBezTo>
                    <a:cubicBezTo>
                      <a:pt x="4310" y="12449"/>
                      <a:pt x="4266" y="12443"/>
                      <a:pt x="4225" y="12432"/>
                    </a:cubicBezTo>
                    <a:cubicBezTo>
                      <a:pt x="4134" y="12371"/>
                      <a:pt x="4103" y="12341"/>
                      <a:pt x="4073" y="12311"/>
                    </a:cubicBezTo>
                    <a:cubicBezTo>
                      <a:pt x="3891" y="11733"/>
                      <a:pt x="4833" y="10031"/>
                      <a:pt x="5562" y="8967"/>
                    </a:cubicBezTo>
                    <a:cubicBezTo>
                      <a:pt x="7113" y="7782"/>
                      <a:pt x="8815" y="6900"/>
                      <a:pt x="10335" y="6414"/>
                    </a:cubicBezTo>
                    <a:cubicBezTo>
                      <a:pt x="11034" y="6748"/>
                      <a:pt x="11520" y="6961"/>
                      <a:pt x="11733" y="6961"/>
                    </a:cubicBezTo>
                    <a:lnTo>
                      <a:pt x="11794" y="6961"/>
                    </a:lnTo>
                    <a:cubicBezTo>
                      <a:pt x="11885" y="6961"/>
                      <a:pt x="11976" y="6870"/>
                      <a:pt x="12037" y="6809"/>
                    </a:cubicBezTo>
                    <a:cubicBezTo>
                      <a:pt x="12098" y="6718"/>
                      <a:pt x="12128" y="6596"/>
                      <a:pt x="12098" y="6505"/>
                    </a:cubicBezTo>
                    <a:cubicBezTo>
                      <a:pt x="12037" y="6384"/>
                      <a:pt x="11976" y="6201"/>
                      <a:pt x="11854" y="5988"/>
                    </a:cubicBezTo>
                    <a:cubicBezTo>
                      <a:pt x="12705" y="5836"/>
                      <a:pt x="13526" y="5745"/>
                      <a:pt x="14408" y="5745"/>
                    </a:cubicBezTo>
                    <a:close/>
                    <a:moveTo>
                      <a:pt x="19636" y="6718"/>
                    </a:moveTo>
                    <a:lnTo>
                      <a:pt x="19636" y="6718"/>
                    </a:lnTo>
                    <a:cubicBezTo>
                      <a:pt x="22462" y="7782"/>
                      <a:pt x="24621" y="9666"/>
                      <a:pt x="25259" y="11885"/>
                    </a:cubicBezTo>
                    <a:cubicBezTo>
                      <a:pt x="25836" y="13891"/>
                      <a:pt x="25563" y="15837"/>
                      <a:pt x="24560" y="17539"/>
                    </a:cubicBezTo>
                    <a:cubicBezTo>
                      <a:pt x="23040" y="20062"/>
                      <a:pt x="19940" y="21794"/>
                      <a:pt x="15623" y="22676"/>
                    </a:cubicBezTo>
                    <a:cubicBezTo>
                      <a:pt x="13222" y="23162"/>
                      <a:pt x="11246" y="23405"/>
                      <a:pt x="9544" y="23405"/>
                    </a:cubicBezTo>
                    <a:cubicBezTo>
                      <a:pt x="4924" y="23405"/>
                      <a:pt x="2280" y="21672"/>
                      <a:pt x="1216" y="17964"/>
                    </a:cubicBezTo>
                    <a:cubicBezTo>
                      <a:pt x="730" y="16323"/>
                      <a:pt x="1033" y="14621"/>
                      <a:pt x="2006" y="12888"/>
                    </a:cubicBezTo>
                    <a:cubicBezTo>
                      <a:pt x="2553" y="11976"/>
                      <a:pt x="3222" y="11125"/>
                      <a:pt x="4012" y="10335"/>
                    </a:cubicBezTo>
                    <a:lnTo>
                      <a:pt x="4012" y="10335"/>
                    </a:lnTo>
                    <a:cubicBezTo>
                      <a:pt x="3648" y="11125"/>
                      <a:pt x="3344" y="11976"/>
                      <a:pt x="3526" y="12493"/>
                    </a:cubicBezTo>
                    <a:cubicBezTo>
                      <a:pt x="3617" y="12767"/>
                      <a:pt x="3830" y="12949"/>
                      <a:pt x="4103" y="13010"/>
                    </a:cubicBezTo>
                    <a:cubicBezTo>
                      <a:pt x="4215" y="13048"/>
                      <a:pt x="4331" y="13066"/>
                      <a:pt x="4449" y="13066"/>
                    </a:cubicBezTo>
                    <a:cubicBezTo>
                      <a:pt x="5461" y="13066"/>
                      <a:pt x="6692" y="11764"/>
                      <a:pt x="7508" y="10730"/>
                    </a:cubicBezTo>
                    <a:lnTo>
                      <a:pt x="7508" y="10730"/>
                    </a:lnTo>
                    <a:cubicBezTo>
                      <a:pt x="7477" y="11399"/>
                      <a:pt x="7569" y="12159"/>
                      <a:pt x="7903" y="12615"/>
                    </a:cubicBezTo>
                    <a:cubicBezTo>
                      <a:pt x="8146" y="12919"/>
                      <a:pt x="8511" y="13071"/>
                      <a:pt x="8936" y="13071"/>
                    </a:cubicBezTo>
                    <a:lnTo>
                      <a:pt x="8997" y="13071"/>
                    </a:lnTo>
                    <a:cubicBezTo>
                      <a:pt x="10456" y="12979"/>
                      <a:pt x="11581" y="11095"/>
                      <a:pt x="12128" y="9970"/>
                    </a:cubicBezTo>
                    <a:cubicBezTo>
                      <a:pt x="12432" y="10669"/>
                      <a:pt x="12918" y="11612"/>
                      <a:pt x="13587" y="12007"/>
                    </a:cubicBezTo>
                    <a:cubicBezTo>
                      <a:pt x="13788" y="12107"/>
                      <a:pt x="13979" y="12152"/>
                      <a:pt x="14167" y="12152"/>
                    </a:cubicBezTo>
                    <a:cubicBezTo>
                      <a:pt x="14320" y="12152"/>
                      <a:pt x="14470" y="12122"/>
                      <a:pt x="14620" y="12067"/>
                    </a:cubicBezTo>
                    <a:cubicBezTo>
                      <a:pt x="15867" y="11612"/>
                      <a:pt x="15775" y="9940"/>
                      <a:pt x="15563" y="8998"/>
                    </a:cubicBezTo>
                    <a:lnTo>
                      <a:pt x="15563" y="8998"/>
                    </a:lnTo>
                    <a:cubicBezTo>
                      <a:pt x="16191" y="9244"/>
                      <a:pt x="17168" y="9558"/>
                      <a:pt x="18052" y="9558"/>
                    </a:cubicBezTo>
                    <a:cubicBezTo>
                      <a:pt x="18365" y="9558"/>
                      <a:pt x="18666" y="9518"/>
                      <a:pt x="18937" y="9423"/>
                    </a:cubicBezTo>
                    <a:cubicBezTo>
                      <a:pt x="19393" y="9271"/>
                      <a:pt x="19696" y="8967"/>
                      <a:pt x="19879" y="8572"/>
                    </a:cubicBezTo>
                    <a:cubicBezTo>
                      <a:pt x="20092" y="8086"/>
                      <a:pt x="20152" y="7630"/>
                      <a:pt x="19909" y="7174"/>
                    </a:cubicBezTo>
                    <a:cubicBezTo>
                      <a:pt x="19848" y="7022"/>
                      <a:pt x="19757" y="6870"/>
                      <a:pt x="19636" y="6718"/>
                    </a:cubicBezTo>
                    <a:close/>
                    <a:moveTo>
                      <a:pt x="7265" y="0"/>
                    </a:moveTo>
                    <a:cubicBezTo>
                      <a:pt x="6991" y="0"/>
                      <a:pt x="6657" y="61"/>
                      <a:pt x="6322" y="487"/>
                    </a:cubicBezTo>
                    <a:cubicBezTo>
                      <a:pt x="6018" y="912"/>
                      <a:pt x="5714" y="1581"/>
                      <a:pt x="6201" y="2584"/>
                    </a:cubicBezTo>
                    <a:cubicBezTo>
                      <a:pt x="6809" y="3800"/>
                      <a:pt x="8328" y="5077"/>
                      <a:pt x="9605" y="5958"/>
                    </a:cubicBezTo>
                    <a:cubicBezTo>
                      <a:pt x="8146" y="6535"/>
                      <a:pt x="6566" y="7356"/>
                      <a:pt x="5137" y="8420"/>
                    </a:cubicBezTo>
                    <a:cubicBezTo>
                      <a:pt x="3617" y="9575"/>
                      <a:pt x="2280" y="10973"/>
                      <a:pt x="1368" y="12523"/>
                    </a:cubicBezTo>
                    <a:cubicBezTo>
                      <a:pt x="274" y="14438"/>
                      <a:pt x="0" y="16384"/>
                      <a:pt x="486" y="18116"/>
                    </a:cubicBezTo>
                    <a:cubicBezTo>
                      <a:pt x="1763" y="22189"/>
                      <a:pt x="4590" y="24043"/>
                      <a:pt x="9544" y="24043"/>
                    </a:cubicBezTo>
                    <a:cubicBezTo>
                      <a:pt x="11277" y="24043"/>
                      <a:pt x="13344" y="23831"/>
                      <a:pt x="15775" y="23314"/>
                    </a:cubicBezTo>
                    <a:cubicBezTo>
                      <a:pt x="20244" y="22402"/>
                      <a:pt x="23496" y="20548"/>
                      <a:pt x="25107" y="17903"/>
                    </a:cubicBezTo>
                    <a:cubicBezTo>
                      <a:pt x="26262" y="16019"/>
                      <a:pt x="26535" y="13891"/>
                      <a:pt x="25928" y="11703"/>
                    </a:cubicBezTo>
                    <a:cubicBezTo>
                      <a:pt x="24864" y="7934"/>
                      <a:pt x="19909" y="5077"/>
                      <a:pt x="14408" y="5077"/>
                    </a:cubicBezTo>
                    <a:cubicBezTo>
                      <a:pt x="13405" y="5077"/>
                      <a:pt x="12462" y="5198"/>
                      <a:pt x="11550" y="5380"/>
                    </a:cubicBezTo>
                    <a:cubicBezTo>
                      <a:pt x="10639" y="3466"/>
                      <a:pt x="8815" y="0"/>
                      <a:pt x="726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8" name="Google Shape;398;p5"/>
              <p:cNvSpPr/>
              <p:nvPr/>
            </p:nvSpPr>
            <p:spPr>
              <a:xfrm>
                <a:off x="275350" y="4954550"/>
                <a:ext cx="154800" cy="204675"/>
              </a:xfrm>
              <a:custGeom>
                <a:rect b="b" l="l" r="r" t="t"/>
                <a:pathLst>
                  <a:path extrusionOk="0" h="8187" w="6192">
                    <a:moveTo>
                      <a:pt x="1593" y="0"/>
                    </a:moveTo>
                    <a:cubicBezTo>
                      <a:pt x="1518" y="0"/>
                      <a:pt x="1439" y="30"/>
                      <a:pt x="1368" y="100"/>
                    </a:cubicBezTo>
                    <a:cubicBezTo>
                      <a:pt x="0" y="1316"/>
                      <a:pt x="122" y="3718"/>
                      <a:pt x="821" y="5237"/>
                    </a:cubicBezTo>
                    <a:cubicBezTo>
                      <a:pt x="1733" y="7122"/>
                      <a:pt x="3678" y="7760"/>
                      <a:pt x="5624" y="8186"/>
                    </a:cubicBezTo>
                    <a:cubicBezTo>
                      <a:pt x="5632" y="8186"/>
                      <a:pt x="5640" y="8187"/>
                      <a:pt x="5649" y="8187"/>
                    </a:cubicBezTo>
                    <a:cubicBezTo>
                      <a:pt x="5998" y="8187"/>
                      <a:pt x="6191" y="7576"/>
                      <a:pt x="5776" y="7517"/>
                    </a:cubicBezTo>
                    <a:cubicBezTo>
                      <a:pt x="4134" y="7152"/>
                      <a:pt x="2614" y="6757"/>
                      <a:pt x="1642" y="5298"/>
                    </a:cubicBezTo>
                    <a:cubicBezTo>
                      <a:pt x="760" y="4022"/>
                      <a:pt x="578" y="1681"/>
                      <a:pt x="1824" y="556"/>
                    </a:cubicBezTo>
                    <a:cubicBezTo>
                      <a:pt x="2057" y="323"/>
                      <a:pt x="1843" y="0"/>
                      <a:pt x="159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6"/>
          <p:cNvSpPr txBox="1"/>
          <p:nvPr>
            <p:ph type="title"/>
          </p:nvPr>
        </p:nvSpPr>
        <p:spPr>
          <a:xfrm>
            <a:off x="722375" y="387100"/>
            <a:ext cx="769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7"/>
          <p:cNvSpPr txBox="1"/>
          <p:nvPr>
            <p:ph type="ctrTitle"/>
          </p:nvPr>
        </p:nvSpPr>
        <p:spPr>
          <a:xfrm>
            <a:off x="532419" y="1472375"/>
            <a:ext cx="4220400" cy="112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9800"/>
              <a:buNone/>
              <a:defRPr sz="9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7200"/>
              <a:buFont typeface="Schoolbell"/>
              <a:buNone/>
              <a:defRPr sz="7200">
                <a:latin typeface="Schoolbell"/>
                <a:ea typeface="Schoolbell"/>
                <a:cs typeface="Schoolbell"/>
                <a:sym typeface="Schoolbell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7200"/>
              <a:buFont typeface="Schoolbell"/>
              <a:buNone/>
              <a:defRPr sz="7200">
                <a:latin typeface="Schoolbell"/>
                <a:ea typeface="Schoolbell"/>
                <a:cs typeface="Schoolbell"/>
                <a:sym typeface="Schoolbell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7200"/>
              <a:buFont typeface="Schoolbell"/>
              <a:buNone/>
              <a:defRPr sz="7200">
                <a:latin typeface="Schoolbell"/>
                <a:ea typeface="Schoolbell"/>
                <a:cs typeface="Schoolbell"/>
                <a:sym typeface="Schoolbell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7200"/>
              <a:buFont typeface="Schoolbell"/>
              <a:buNone/>
              <a:defRPr sz="7200">
                <a:latin typeface="Schoolbell"/>
                <a:ea typeface="Schoolbell"/>
                <a:cs typeface="Schoolbell"/>
                <a:sym typeface="Schoolbell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7200"/>
              <a:buFont typeface="Schoolbell"/>
              <a:buNone/>
              <a:defRPr sz="7200">
                <a:latin typeface="Schoolbell"/>
                <a:ea typeface="Schoolbell"/>
                <a:cs typeface="Schoolbell"/>
                <a:sym typeface="Schoolbell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7200"/>
              <a:buFont typeface="Schoolbell"/>
              <a:buNone/>
              <a:defRPr sz="7200">
                <a:latin typeface="Schoolbell"/>
                <a:ea typeface="Schoolbell"/>
                <a:cs typeface="Schoolbell"/>
                <a:sym typeface="Schoolbell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7200"/>
              <a:buFont typeface="Schoolbell"/>
              <a:buNone/>
              <a:defRPr sz="7200">
                <a:latin typeface="Schoolbell"/>
                <a:ea typeface="Schoolbell"/>
                <a:cs typeface="Schoolbell"/>
                <a:sym typeface="Schoolbell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7200"/>
              <a:buFont typeface="Schoolbell"/>
              <a:buNone/>
              <a:defRPr sz="7200">
                <a:latin typeface="Schoolbell"/>
                <a:ea typeface="Schoolbell"/>
                <a:cs typeface="Schoolbell"/>
                <a:sym typeface="Schoolbell"/>
              </a:defRPr>
            </a:lvl9pPr>
          </a:lstStyle>
          <a:p/>
        </p:txBody>
      </p:sp>
      <p:sp>
        <p:nvSpPr>
          <p:cNvPr id="403" name="Google Shape;403;p7"/>
          <p:cNvSpPr txBox="1"/>
          <p:nvPr>
            <p:ph idx="1" type="subTitle"/>
          </p:nvPr>
        </p:nvSpPr>
        <p:spPr>
          <a:xfrm>
            <a:off x="1210869" y="2611425"/>
            <a:ext cx="2863500" cy="124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grpSp>
        <p:nvGrpSpPr>
          <p:cNvPr id="404" name="Google Shape;404;p7"/>
          <p:cNvGrpSpPr/>
          <p:nvPr/>
        </p:nvGrpSpPr>
        <p:grpSpPr>
          <a:xfrm>
            <a:off x="3687225" y="1208350"/>
            <a:ext cx="5950700" cy="4267375"/>
            <a:chOff x="3687225" y="1208350"/>
            <a:chExt cx="5950700" cy="4267375"/>
          </a:xfrm>
        </p:grpSpPr>
        <p:grpSp>
          <p:nvGrpSpPr>
            <p:cNvPr id="405" name="Google Shape;405;p7"/>
            <p:cNvGrpSpPr/>
            <p:nvPr/>
          </p:nvGrpSpPr>
          <p:grpSpPr>
            <a:xfrm>
              <a:off x="4479625" y="4408488"/>
              <a:ext cx="652025" cy="542550"/>
              <a:chOff x="2317175" y="2638300"/>
              <a:chExt cx="652025" cy="542550"/>
            </a:xfrm>
          </p:grpSpPr>
          <p:sp>
            <p:nvSpPr>
              <p:cNvPr id="406" name="Google Shape;406;p7"/>
              <p:cNvSpPr/>
              <p:nvPr/>
            </p:nvSpPr>
            <p:spPr>
              <a:xfrm>
                <a:off x="2487400" y="2638300"/>
                <a:ext cx="481800" cy="418625"/>
              </a:xfrm>
              <a:custGeom>
                <a:rect b="b" l="l" r="r" t="t"/>
                <a:pathLst>
                  <a:path extrusionOk="0" h="16745" w="19272">
                    <a:moveTo>
                      <a:pt x="10798" y="689"/>
                    </a:moveTo>
                    <a:cubicBezTo>
                      <a:pt x="11131" y="689"/>
                      <a:pt x="11482" y="753"/>
                      <a:pt x="11855" y="895"/>
                    </a:cubicBezTo>
                    <a:cubicBezTo>
                      <a:pt x="12159" y="1017"/>
                      <a:pt x="12463" y="1169"/>
                      <a:pt x="12797" y="1412"/>
                    </a:cubicBezTo>
                    <a:cubicBezTo>
                      <a:pt x="16596" y="3874"/>
                      <a:pt x="14833" y="6731"/>
                      <a:pt x="14742" y="6853"/>
                    </a:cubicBezTo>
                    <a:cubicBezTo>
                      <a:pt x="14651" y="6944"/>
                      <a:pt x="14651" y="7035"/>
                      <a:pt x="14712" y="7157"/>
                    </a:cubicBezTo>
                    <a:cubicBezTo>
                      <a:pt x="14742" y="7217"/>
                      <a:pt x="14833" y="7309"/>
                      <a:pt x="14894" y="7339"/>
                    </a:cubicBezTo>
                    <a:lnTo>
                      <a:pt x="14955" y="7369"/>
                    </a:lnTo>
                    <a:cubicBezTo>
                      <a:pt x="15229" y="7491"/>
                      <a:pt x="17599" y="8403"/>
                      <a:pt x="18298" y="10105"/>
                    </a:cubicBezTo>
                    <a:cubicBezTo>
                      <a:pt x="18602" y="10834"/>
                      <a:pt x="18572" y="11594"/>
                      <a:pt x="18238" y="12415"/>
                    </a:cubicBezTo>
                    <a:cubicBezTo>
                      <a:pt x="17284" y="14608"/>
                      <a:pt x="16032" y="15198"/>
                      <a:pt x="14675" y="15198"/>
                    </a:cubicBezTo>
                    <a:cubicBezTo>
                      <a:pt x="13869" y="15198"/>
                      <a:pt x="13027" y="14990"/>
                      <a:pt x="12189" y="14786"/>
                    </a:cubicBezTo>
                    <a:cubicBezTo>
                      <a:pt x="11412" y="14601"/>
                      <a:pt x="10669" y="14416"/>
                      <a:pt x="9994" y="14416"/>
                    </a:cubicBezTo>
                    <a:cubicBezTo>
                      <a:pt x="9560" y="14416"/>
                      <a:pt x="9153" y="14492"/>
                      <a:pt x="8785" y="14695"/>
                    </a:cubicBezTo>
                    <a:cubicBezTo>
                      <a:pt x="7472" y="15455"/>
                      <a:pt x="5653" y="16093"/>
                      <a:pt x="4148" y="16093"/>
                    </a:cubicBezTo>
                    <a:cubicBezTo>
                      <a:pt x="3667" y="16093"/>
                      <a:pt x="3217" y="16027"/>
                      <a:pt x="2827" y="15880"/>
                    </a:cubicBezTo>
                    <a:cubicBezTo>
                      <a:pt x="2006" y="15576"/>
                      <a:pt x="1520" y="14968"/>
                      <a:pt x="1307" y="14056"/>
                    </a:cubicBezTo>
                    <a:cubicBezTo>
                      <a:pt x="730" y="11746"/>
                      <a:pt x="2736" y="9619"/>
                      <a:pt x="4347" y="7947"/>
                    </a:cubicBezTo>
                    <a:cubicBezTo>
                      <a:pt x="5137" y="7096"/>
                      <a:pt x="5806" y="6427"/>
                      <a:pt x="6171" y="5728"/>
                    </a:cubicBezTo>
                    <a:cubicBezTo>
                      <a:pt x="6231" y="5546"/>
                      <a:pt x="6353" y="5363"/>
                      <a:pt x="6475" y="5120"/>
                    </a:cubicBezTo>
                    <a:cubicBezTo>
                      <a:pt x="7291" y="3407"/>
                      <a:pt x="8634" y="689"/>
                      <a:pt x="10798" y="689"/>
                    </a:cubicBezTo>
                    <a:close/>
                    <a:moveTo>
                      <a:pt x="10730" y="0"/>
                    </a:moveTo>
                    <a:cubicBezTo>
                      <a:pt x="8196" y="0"/>
                      <a:pt x="6704" y="3062"/>
                      <a:pt x="5867" y="4816"/>
                    </a:cubicBezTo>
                    <a:cubicBezTo>
                      <a:pt x="5745" y="5059"/>
                      <a:pt x="5623" y="5242"/>
                      <a:pt x="5563" y="5424"/>
                    </a:cubicBezTo>
                    <a:cubicBezTo>
                      <a:pt x="5259" y="6002"/>
                      <a:pt x="4560" y="6731"/>
                      <a:pt x="3830" y="7491"/>
                    </a:cubicBezTo>
                    <a:cubicBezTo>
                      <a:pt x="2128" y="9315"/>
                      <a:pt x="0" y="11564"/>
                      <a:pt x="639" y="14208"/>
                    </a:cubicBezTo>
                    <a:cubicBezTo>
                      <a:pt x="912" y="15363"/>
                      <a:pt x="1550" y="16123"/>
                      <a:pt x="2554" y="16488"/>
                    </a:cubicBezTo>
                    <a:cubicBezTo>
                      <a:pt x="3032" y="16668"/>
                      <a:pt x="3556" y="16744"/>
                      <a:pt x="4098" y="16744"/>
                    </a:cubicBezTo>
                    <a:cubicBezTo>
                      <a:pt x="5931" y="16744"/>
                      <a:pt x="7962" y="15875"/>
                      <a:pt x="9089" y="15242"/>
                    </a:cubicBezTo>
                    <a:cubicBezTo>
                      <a:pt x="9358" y="15084"/>
                      <a:pt x="9674" y="15023"/>
                      <a:pt x="10021" y="15023"/>
                    </a:cubicBezTo>
                    <a:cubicBezTo>
                      <a:pt x="10613" y="15023"/>
                      <a:pt x="11298" y="15202"/>
                      <a:pt x="12007" y="15394"/>
                    </a:cubicBezTo>
                    <a:cubicBezTo>
                      <a:pt x="12843" y="15608"/>
                      <a:pt x="13755" y="15840"/>
                      <a:pt x="14661" y="15840"/>
                    </a:cubicBezTo>
                    <a:cubicBezTo>
                      <a:pt x="16192" y="15840"/>
                      <a:pt x="17708" y="15179"/>
                      <a:pt x="18815" y="12658"/>
                    </a:cubicBezTo>
                    <a:cubicBezTo>
                      <a:pt x="19210" y="11655"/>
                      <a:pt x="19271" y="10713"/>
                      <a:pt x="18876" y="9801"/>
                    </a:cubicBezTo>
                    <a:cubicBezTo>
                      <a:pt x="18177" y="8160"/>
                      <a:pt x="16262" y="7187"/>
                      <a:pt x="15472" y="6853"/>
                    </a:cubicBezTo>
                    <a:cubicBezTo>
                      <a:pt x="15867" y="5880"/>
                      <a:pt x="16688" y="3144"/>
                      <a:pt x="13131" y="834"/>
                    </a:cubicBezTo>
                    <a:cubicBezTo>
                      <a:pt x="12766" y="621"/>
                      <a:pt x="12371" y="409"/>
                      <a:pt x="12037" y="257"/>
                    </a:cubicBezTo>
                    <a:cubicBezTo>
                      <a:pt x="11573" y="80"/>
                      <a:pt x="11138" y="0"/>
                      <a:pt x="1073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7" name="Google Shape;407;p7"/>
              <p:cNvSpPr/>
              <p:nvPr/>
            </p:nvSpPr>
            <p:spPr>
              <a:xfrm>
                <a:off x="2613850" y="2873975"/>
                <a:ext cx="308225" cy="150025"/>
              </a:xfrm>
              <a:custGeom>
                <a:rect b="b" l="l" r="r" t="t"/>
                <a:pathLst>
                  <a:path extrusionOk="0" h="6001" w="12329">
                    <a:moveTo>
                      <a:pt x="11537" y="0"/>
                    </a:moveTo>
                    <a:cubicBezTo>
                      <a:pt x="11349" y="0"/>
                      <a:pt x="11166" y="134"/>
                      <a:pt x="11234" y="374"/>
                    </a:cubicBezTo>
                    <a:cubicBezTo>
                      <a:pt x="11569" y="1590"/>
                      <a:pt x="11660" y="2988"/>
                      <a:pt x="10414" y="3717"/>
                    </a:cubicBezTo>
                    <a:cubicBezTo>
                      <a:pt x="9860" y="4050"/>
                      <a:pt x="9218" y="4161"/>
                      <a:pt x="8556" y="4161"/>
                    </a:cubicBezTo>
                    <a:cubicBezTo>
                      <a:pt x="7766" y="4161"/>
                      <a:pt x="6947" y="4002"/>
                      <a:pt x="6219" y="3869"/>
                    </a:cubicBezTo>
                    <a:cubicBezTo>
                      <a:pt x="5536" y="3756"/>
                      <a:pt x="4864" y="3606"/>
                      <a:pt x="4198" y="3606"/>
                    </a:cubicBezTo>
                    <a:cubicBezTo>
                      <a:pt x="3796" y="3606"/>
                      <a:pt x="3397" y="3660"/>
                      <a:pt x="2997" y="3809"/>
                    </a:cubicBezTo>
                    <a:cubicBezTo>
                      <a:pt x="2024" y="4143"/>
                      <a:pt x="1295" y="4964"/>
                      <a:pt x="292" y="5389"/>
                    </a:cubicBezTo>
                    <a:cubicBezTo>
                      <a:pt x="0" y="5522"/>
                      <a:pt x="171" y="6001"/>
                      <a:pt x="461" y="6001"/>
                    </a:cubicBezTo>
                    <a:cubicBezTo>
                      <a:pt x="504" y="6001"/>
                      <a:pt x="549" y="5990"/>
                      <a:pt x="596" y="5967"/>
                    </a:cubicBezTo>
                    <a:cubicBezTo>
                      <a:pt x="1721" y="5511"/>
                      <a:pt x="2572" y="4477"/>
                      <a:pt x="3787" y="4265"/>
                    </a:cubicBezTo>
                    <a:cubicBezTo>
                      <a:pt x="3934" y="4239"/>
                      <a:pt x="4085" y="4228"/>
                      <a:pt x="4237" y="4228"/>
                    </a:cubicBezTo>
                    <a:cubicBezTo>
                      <a:pt x="4812" y="4228"/>
                      <a:pt x="5411" y="4381"/>
                      <a:pt x="5915" y="4477"/>
                    </a:cubicBezTo>
                    <a:cubicBezTo>
                      <a:pt x="6675" y="4629"/>
                      <a:pt x="7496" y="4781"/>
                      <a:pt x="8286" y="4812"/>
                    </a:cubicBezTo>
                    <a:cubicBezTo>
                      <a:pt x="8419" y="4822"/>
                      <a:pt x="8552" y="4827"/>
                      <a:pt x="8685" y="4827"/>
                    </a:cubicBezTo>
                    <a:cubicBezTo>
                      <a:pt x="9739" y="4827"/>
                      <a:pt x="10779" y="4497"/>
                      <a:pt x="11508" y="3687"/>
                    </a:cubicBezTo>
                    <a:cubicBezTo>
                      <a:pt x="12329" y="2775"/>
                      <a:pt x="12207" y="1316"/>
                      <a:pt x="11873" y="252"/>
                    </a:cubicBezTo>
                    <a:cubicBezTo>
                      <a:pt x="11833" y="80"/>
                      <a:pt x="11683" y="0"/>
                      <a:pt x="115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8" name="Google Shape;408;p7"/>
              <p:cNvSpPr/>
              <p:nvPr/>
            </p:nvSpPr>
            <p:spPr>
              <a:xfrm>
                <a:off x="2379500" y="2986150"/>
                <a:ext cx="157300" cy="194700"/>
              </a:xfrm>
              <a:custGeom>
                <a:rect b="b" l="l" r="r" t="t"/>
                <a:pathLst>
                  <a:path extrusionOk="0" h="7788" w="6292">
                    <a:moveTo>
                      <a:pt x="4255" y="1510"/>
                    </a:moveTo>
                    <a:lnTo>
                      <a:pt x="4255" y="1510"/>
                    </a:lnTo>
                    <a:cubicBezTo>
                      <a:pt x="3222" y="2848"/>
                      <a:pt x="2614" y="4276"/>
                      <a:pt x="2128" y="5462"/>
                    </a:cubicBezTo>
                    <a:cubicBezTo>
                      <a:pt x="1828" y="6180"/>
                      <a:pt x="1411" y="7134"/>
                      <a:pt x="1166" y="7134"/>
                    </a:cubicBezTo>
                    <a:cubicBezTo>
                      <a:pt x="1163" y="7134"/>
                      <a:pt x="1159" y="7134"/>
                      <a:pt x="1155" y="7133"/>
                    </a:cubicBezTo>
                    <a:cubicBezTo>
                      <a:pt x="1125" y="7103"/>
                      <a:pt x="1125" y="7103"/>
                      <a:pt x="1094" y="7103"/>
                    </a:cubicBezTo>
                    <a:cubicBezTo>
                      <a:pt x="942" y="7012"/>
                      <a:pt x="851" y="6951"/>
                      <a:pt x="790" y="6799"/>
                    </a:cubicBezTo>
                    <a:cubicBezTo>
                      <a:pt x="608" y="6069"/>
                      <a:pt x="1125" y="4671"/>
                      <a:pt x="2067" y="3364"/>
                    </a:cubicBezTo>
                    <a:cubicBezTo>
                      <a:pt x="2675" y="2574"/>
                      <a:pt x="3526" y="1966"/>
                      <a:pt x="4255" y="1510"/>
                    </a:cubicBezTo>
                    <a:close/>
                    <a:moveTo>
                      <a:pt x="5936" y="1"/>
                    </a:moveTo>
                    <a:cubicBezTo>
                      <a:pt x="5898" y="1"/>
                      <a:pt x="5866" y="16"/>
                      <a:pt x="5866" y="51"/>
                    </a:cubicBezTo>
                    <a:cubicBezTo>
                      <a:pt x="5775" y="112"/>
                      <a:pt x="3131" y="1024"/>
                      <a:pt x="1672" y="3000"/>
                    </a:cubicBezTo>
                    <a:cubicBezTo>
                      <a:pt x="517" y="4519"/>
                      <a:pt x="0" y="6069"/>
                      <a:pt x="243" y="6981"/>
                    </a:cubicBezTo>
                    <a:cubicBezTo>
                      <a:pt x="365" y="7407"/>
                      <a:pt x="669" y="7650"/>
                      <a:pt x="1094" y="7772"/>
                    </a:cubicBezTo>
                    <a:cubicBezTo>
                      <a:pt x="1148" y="7782"/>
                      <a:pt x="1201" y="7788"/>
                      <a:pt x="1252" y="7788"/>
                    </a:cubicBezTo>
                    <a:cubicBezTo>
                      <a:pt x="1915" y="7788"/>
                      <a:pt x="2317" y="6888"/>
                      <a:pt x="2796" y="5674"/>
                    </a:cubicBezTo>
                    <a:cubicBezTo>
                      <a:pt x="3435" y="4124"/>
                      <a:pt x="4316" y="1996"/>
                      <a:pt x="6140" y="598"/>
                    </a:cubicBezTo>
                    <a:cubicBezTo>
                      <a:pt x="6262" y="477"/>
                      <a:pt x="6292" y="325"/>
                      <a:pt x="6231" y="173"/>
                    </a:cubicBezTo>
                    <a:cubicBezTo>
                      <a:pt x="6170" y="112"/>
                      <a:pt x="6110" y="82"/>
                      <a:pt x="6018" y="21"/>
                    </a:cubicBezTo>
                    <a:cubicBezTo>
                      <a:pt x="5993" y="8"/>
                      <a:pt x="5963" y="1"/>
                      <a:pt x="593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9" name="Google Shape;409;p7"/>
              <p:cNvSpPr/>
              <p:nvPr/>
            </p:nvSpPr>
            <p:spPr>
              <a:xfrm>
                <a:off x="2317175" y="2996425"/>
                <a:ext cx="125400" cy="71050"/>
              </a:xfrm>
              <a:custGeom>
                <a:rect b="b" l="l" r="r" t="t"/>
                <a:pathLst>
                  <a:path extrusionOk="0" h="2842" w="5016">
                    <a:moveTo>
                      <a:pt x="1463" y="647"/>
                    </a:moveTo>
                    <a:cubicBezTo>
                      <a:pt x="1618" y="647"/>
                      <a:pt x="1806" y="682"/>
                      <a:pt x="2037" y="765"/>
                    </a:cubicBezTo>
                    <a:cubicBezTo>
                      <a:pt x="2706" y="1038"/>
                      <a:pt x="3435" y="1646"/>
                      <a:pt x="3922" y="2041"/>
                    </a:cubicBezTo>
                    <a:cubicBezTo>
                      <a:pt x="3516" y="2106"/>
                      <a:pt x="2962" y="2171"/>
                      <a:pt x="2418" y="2171"/>
                    </a:cubicBezTo>
                    <a:cubicBezTo>
                      <a:pt x="1945" y="2171"/>
                      <a:pt x="1479" y="2122"/>
                      <a:pt x="1125" y="1981"/>
                    </a:cubicBezTo>
                    <a:cubicBezTo>
                      <a:pt x="913" y="1889"/>
                      <a:pt x="761" y="1798"/>
                      <a:pt x="730" y="1677"/>
                    </a:cubicBezTo>
                    <a:cubicBezTo>
                      <a:pt x="639" y="1555"/>
                      <a:pt x="700" y="1403"/>
                      <a:pt x="761" y="1190"/>
                    </a:cubicBezTo>
                    <a:cubicBezTo>
                      <a:pt x="871" y="902"/>
                      <a:pt x="1047" y="647"/>
                      <a:pt x="1463" y="647"/>
                    </a:cubicBezTo>
                    <a:close/>
                    <a:moveTo>
                      <a:pt x="1448" y="1"/>
                    </a:moveTo>
                    <a:cubicBezTo>
                      <a:pt x="665" y="1"/>
                      <a:pt x="317" y="547"/>
                      <a:pt x="153" y="947"/>
                    </a:cubicBezTo>
                    <a:cubicBezTo>
                      <a:pt x="1" y="1342"/>
                      <a:pt x="1" y="1677"/>
                      <a:pt x="122" y="1981"/>
                    </a:cubicBezTo>
                    <a:cubicBezTo>
                      <a:pt x="244" y="2254"/>
                      <a:pt x="517" y="2467"/>
                      <a:pt x="882" y="2619"/>
                    </a:cubicBezTo>
                    <a:cubicBezTo>
                      <a:pt x="1332" y="2786"/>
                      <a:pt x="1914" y="2842"/>
                      <a:pt x="2489" y="2842"/>
                    </a:cubicBezTo>
                    <a:cubicBezTo>
                      <a:pt x="3585" y="2842"/>
                      <a:pt x="4652" y="2639"/>
                      <a:pt x="4712" y="2619"/>
                    </a:cubicBezTo>
                    <a:cubicBezTo>
                      <a:pt x="4834" y="2589"/>
                      <a:pt x="4955" y="2497"/>
                      <a:pt x="4986" y="2406"/>
                    </a:cubicBezTo>
                    <a:cubicBezTo>
                      <a:pt x="5016" y="2285"/>
                      <a:pt x="4986" y="2133"/>
                      <a:pt x="4925" y="2041"/>
                    </a:cubicBezTo>
                    <a:cubicBezTo>
                      <a:pt x="4834" y="1981"/>
                      <a:pt x="3496" y="613"/>
                      <a:pt x="2250" y="157"/>
                    </a:cubicBezTo>
                    <a:cubicBezTo>
                      <a:pt x="1941" y="47"/>
                      <a:pt x="1676" y="1"/>
                      <a:pt x="144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10" name="Google Shape;410;p7"/>
            <p:cNvGrpSpPr/>
            <p:nvPr/>
          </p:nvGrpSpPr>
          <p:grpSpPr>
            <a:xfrm>
              <a:off x="3687225" y="4617100"/>
              <a:ext cx="577525" cy="630150"/>
              <a:chOff x="3752625" y="4590675"/>
              <a:chExt cx="577525" cy="630150"/>
            </a:xfrm>
          </p:grpSpPr>
          <p:sp>
            <p:nvSpPr>
              <p:cNvPr id="411" name="Google Shape;411;p7"/>
              <p:cNvSpPr/>
              <p:nvPr/>
            </p:nvSpPr>
            <p:spPr>
              <a:xfrm>
                <a:off x="3752625" y="4590675"/>
                <a:ext cx="577525" cy="630150"/>
              </a:xfrm>
              <a:custGeom>
                <a:rect b="b" l="l" r="r" t="t"/>
                <a:pathLst>
                  <a:path extrusionOk="0" h="25206" w="23101">
                    <a:moveTo>
                      <a:pt x="21973" y="1615"/>
                    </a:moveTo>
                    <a:cubicBezTo>
                      <a:pt x="21984" y="1615"/>
                      <a:pt x="21996" y="1615"/>
                      <a:pt x="22007" y="1616"/>
                    </a:cubicBezTo>
                    <a:cubicBezTo>
                      <a:pt x="22159" y="1616"/>
                      <a:pt x="22189" y="1707"/>
                      <a:pt x="22219" y="1737"/>
                    </a:cubicBezTo>
                    <a:cubicBezTo>
                      <a:pt x="22311" y="1798"/>
                      <a:pt x="22341" y="1920"/>
                      <a:pt x="22341" y="2072"/>
                    </a:cubicBezTo>
                    <a:cubicBezTo>
                      <a:pt x="22432" y="2467"/>
                      <a:pt x="22280" y="2649"/>
                      <a:pt x="22159" y="2771"/>
                    </a:cubicBezTo>
                    <a:cubicBezTo>
                      <a:pt x="21900" y="2995"/>
                      <a:pt x="21405" y="3082"/>
                      <a:pt x="20859" y="3082"/>
                    </a:cubicBezTo>
                    <a:cubicBezTo>
                      <a:pt x="20444" y="3082"/>
                      <a:pt x="19999" y="3032"/>
                      <a:pt x="19605" y="2953"/>
                    </a:cubicBezTo>
                    <a:cubicBezTo>
                      <a:pt x="20380" y="2328"/>
                      <a:pt x="21417" y="1615"/>
                      <a:pt x="21973" y="1615"/>
                    </a:cubicBezTo>
                    <a:close/>
                    <a:moveTo>
                      <a:pt x="17693" y="5605"/>
                    </a:moveTo>
                    <a:cubicBezTo>
                      <a:pt x="17839" y="5605"/>
                      <a:pt x="17981" y="5669"/>
                      <a:pt x="18146" y="5810"/>
                    </a:cubicBezTo>
                    <a:cubicBezTo>
                      <a:pt x="18268" y="5902"/>
                      <a:pt x="18390" y="5993"/>
                      <a:pt x="18481" y="6114"/>
                    </a:cubicBezTo>
                    <a:cubicBezTo>
                      <a:pt x="18724" y="6449"/>
                      <a:pt x="18663" y="6722"/>
                      <a:pt x="18511" y="7269"/>
                    </a:cubicBezTo>
                    <a:cubicBezTo>
                      <a:pt x="18268" y="7999"/>
                      <a:pt x="17934" y="9032"/>
                      <a:pt x="18876" y="10552"/>
                    </a:cubicBezTo>
                    <a:cubicBezTo>
                      <a:pt x="20244" y="12801"/>
                      <a:pt x="21429" y="15993"/>
                      <a:pt x="18268" y="20583"/>
                    </a:cubicBezTo>
                    <a:cubicBezTo>
                      <a:pt x="16718" y="22862"/>
                      <a:pt x="14894" y="24139"/>
                      <a:pt x="12858" y="24443"/>
                    </a:cubicBezTo>
                    <a:cubicBezTo>
                      <a:pt x="12554" y="24487"/>
                      <a:pt x="12246" y="24509"/>
                      <a:pt x="11933" y="24509"/>
                    </a:cubicBezTo>
                    <a:cubicBezTo>
                      <a:pt x="9636" y="24509"/>
                      <a:pt x="7064" y="23335"/>
                      <a:pt x="4256" y="21008"/>
                    </a:cubicBezTo>
                    <a:cubicBezTo>
                      <a:pt x="1672" y="18820"/>
                      <a:pt x="608" y="16327"/>
                      <a:pt x="1186" y="13622"/>
                    </a:cubicBezTo>
                    <a:cubicBezTo>
                      <a:pt x="1763" y="10856"/>
                      <a:pt x="4104" y="8333"/>
                      <a:pt x="6079" y="7330"/>
                    </a:cubicBezTo>
                    <a:cubicBezTo>
                      <a:pt x="7769" y="6455"/>
                      <a:pt x="9496" y="6194"/>
                      <a:pt x="11016" y="6194"/>
                    </a:cubicBezTo>
                    <a:cubicBezTo>
                      <a:pt x="12557" y="6194"/>
                      <a:pt x="13885" y="6463"/>
                      <a:pt x="14742" y="6631"/>
                    </a:cubicBezTo>
                    <a:lnTo>
                      <a:pt x="14864" y="6661"/>
                    </a:lnTo>
                    <a:cubicBezTo>
                      <a:pt x="15024" y="6699"/>
                      <a:pt x="15175" y="6716"/>
                      <a:pt x="15318" y="6716"/>
                    </a:cubicBezTo>
                    <a:cubicBezTo>
                      <a:pt x="15986" y="6716"/>
                      <a:pt x="16469" y="6349"/>
                      <a:pt x="16870" y="6023"/>
                    </a:cubicBezTo>
                    <a:cubicBezTo>
                      <a:pt x="17223" y="5763"/>
                      <a:pt x="17462" y="5605"/>
                      <a:pt x="17693" y="5605"/>
                    </a:cubicBezTo>
                    <a:close/>
                    <a:moveTo>
                      <a:pt x="18238" y="1"/>
                    </a:moveTo>
                    <a:cubicBezTo>
                      <a:pt x="18175" y="1"/>
                      <a:pt x="18111" y="21"/>
                      <a:pt x="18055" y="66"/>
                    </a:cubicBezTo>
                    <a:cubicBezTo>
                      <a:pt x="17903" y="126"/>
                      <a:pt x="17812" y="370"/>
                      <a:pt x="17934" y="522"/>
                    </a:cubicBezTo>
                    <a:cubicBezTo>
                      <a:pt x="18845" y="2072"/>
                      <a:pt x="18359" y="4199"/>
                      <a:pt x="18086" y="5081"/>
                    </a:cubicBezTo>
                    <a:cubicBezTo>
                      <a:pt x="17911" y="5005"/>
                      <a:pt x="17746" y="4973"/>
                      <a:pt x="17589" y="4973"/>
                    </a:cubicBezTo>
                    <a:cubicBezTo>
                      <a:pt x="17119" y="4973"/>
                      <a:pt x="16725" y="5263"/>
                      <a:pt x="16383" y="5537"/>
                    </a:cubicBezTo>
                    <a:cubicBezTo>
                      <a:pt x="15998" y="5820"/>
                      <a:pt x="15634" y="6081"/>
                      <a:pt x="15162" y="6081"/>
                    </a:cubicBezTo>
                    <a:cubicBezTo>
                      <a:pt x="15077" y="6081"/>
                      <a:pt x="14988" y="6072"/>
                      <a:pt x="14894" y="6054"/>
                    </a:cubicBezTo>
                    <a:lnTo>
                      <a:pt x="14772" y="6023"/>
                    </a:lnTo>
                    <a:cubicBezTo>
                      <a:pt x="13935" y="5853"/>
                      <a:pt x="12536" y="5555"/>
                      <a:pt x="10882" y="5555"/>
                    </a:cubicBezTo>
                    <a:cubicBezTo>
                      <a:pt x="9294" y="5555"/>
                      <a:pt x="7471" y="5829"/>
                      <a:pt x="5684" y="6753"/>
                    </a:cubicBezTo>
                    <a:cubicBezTo>
                      <a:pt x="3648" y="7816"/>
                      <a:pt x="1094" y="10339"/>
                      <a:pt x="456" y="13500"/>
                    </a:cubicBezTo>
                    <a:cubicBezTo>
                      <a:pt x="0" y="15750"/>
                      <a:pt x="578" y="17938"/>
                      <a:pt x="2128" y="19884"/>
                    </a:cubicBezTo>
                    <a:cubicBezTo>
                      <a:pt x="2584" y="20461"/>
                      <a:pt x="3100" y="20978"/>
                      <a:pt x="3769" y="21525"/>
                    </a:cubicBezTo>
                    <a:cubicBezTo>
                      <a:pt x="6727" y="23971"/>
                      <a:pt x="9446" y="25205"/>
                      <a:pt x="11928" y="25205"/>
                    </a:cubicBezTo>
                    <a:cubicBezTo>
                      <a:pt x="12252" y="25205"/>
                      <a:pt x="12572" y="25184"/>
                      <a:pt x="12888" y="25142"/>
                    </a:cubicBezTo>
                    <a:cubicBezTo>
                      <a:pt x="15168" y="24808"/>
                      <a:pt x="17143" y="23440"/>
                      <a:pt x="18785" y="21008"/>
                    </a:cubicBezTo>
                    <a:cubicBezTo>
                      <a:pt x="22159" y="16023"/>
                      <a:pt x="20760" y="12497"/>
                      <a:pt x="19393" y="10248"/>
                    </a:cubicBezTo>
                    <a:cubicBezTo>
                      <a:pt x="18572" y="8941"/>
                      <a:pt x="18845" y="8181"/>
                      <a:pt x="19089" y="7513"/>
                    </a:cubicBezTo>
                    <a:cubicBezTo>
                      <a:pt x="19271" y="6935"/>
                      <a:pt x="19453" y="6357"/>
                      <a:pt x="18937" y="5719"/>
                    </a:cubicBezTo>
                    <a:lnTo>
                      <a:pt x="18693" y="5506"/>
                    </a:lnTo>
                    <a:cubicBezTo>
                      <a:pt x="18815" y="5142"/>
                      <a:pt x="18997" y="4443"/>
                      <a:pt x="19119" y="3561"/>
                    </a:cubicBezTo>
                    <a:cubicBezTo>
                      <a:pt x="19499" y="3637"/>
                      <a:pt x="20160" y="3751"/>
                      <a:pt x="20833" y="3751"/>
                    </a:cubicBezTo>
                    <a:cubicBezTo>
                      <a:pt x="21505" y="3751"/>
                      <a:pt x="22189" y="3637"/>
                      <a:pt x="22615" y="3257"/>
                    </a:cubicBezTo>
                    <a:cubicBezTo>
                      <a:pt x="22827" y="3014"/>
                      <a:pt x="23101" y="2649"/>
                      <a:pt x="22979" y="1981"/>
                    </a:cubicBezTo>
                    <a:cubicBezTo>
                      <a:pt x="22888" y="1373"/>
                      <a:pt x="22523" y="1008"/>
                      <a:pt x="22007" y="977"/>
                    </a:cubicBezTo>
                    <a:cubicBezTo>
                      <a:pt x="21980" y="976"/>
                      <a:pt x="21953" y="975"/>
                      <a:pt x="21926" y="975"/>
                    </a:cubicBezTo>
                    <a:cubicBezTo>
                      <a:pt x="21019" y="975"/>
                      <a:pt x="19768" y="1937"/>
                      <a:pt x="19119" y="2497"/>
                    </a:cubicBezTo>
                    <a:cubicBezTo>
                      <a:pt x="19058" y="1737"/>
                      <a:pt x="18906" y="886"/>
                      <a:pt x="18511" y="157"/>
                    </a:cubicBezTo>
                    <a:cubicBezTo>
                      <a:pt x="18453" y="61"/>
                      <a:pt x="18347" y="1"/>
                      <a:pt x="1823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2" name="Google Shape;412;p7"/>
              <p:cNvSpPr/>
              <p:nvPr/>
            </p:nvSpPr>
            <p:spPr>
              <a:xfrm>
                <a:off x="3845375" y="4774125"/>
                <a:ext cx="305200" cy="90200"/>
              </a:xfrm>
              <a:custGeom>
                <a:rect b="b" l="l" r="r" t="t"/>
                <a:pathLst>
                  <a:path extrusionOk="0" h="3608" w="12208">
                    <a:moveTo>
                      <a:pt x="6776" y="1"/>
                    </a:moveTo>
                    <a:cubicBezTo>
                      <a:pt x="6432" y="1"/>
                      <a:pt x="6088" y="16"/>
                      <a:pt x="5743" y="53"/>
                    </a:cubicBezTo>
                    <a:cubicBezTo>
                      <a:pt x="3615" y="326"/>
                      <a:pt x="1701" y="1451"/>
                      <a:pt x="242" y="2971"/>
                    </a:cubicBezTo>
                    <a:cubicBezTo>
                      <a:pt x="0" y="3212"/>
                      <a:pt x="219" y="3607"/>
                      <a:pt x="471" y="3607"/>
                    </a:cubicBezTo>
                    <a:cubicBezTo>
                      <a:pt x="537" y="3607"/>
                      <a:pt x="605" y="3581"/>
                      <a:pt x="667" y="3518"/>
                    </a:cubicBezTo>
                    <a:cubicBezTo>
                      <a:pt x="2157" y="1998"/>
                      <a:pt x="4011" y="965"/>
                      <a:pt x="6138" y="691"/>
                    </a:cubicBezTo>
                    <a:cubicBezTo>
                      <a:pt x="6449" y="656"/>
                      <a:pt x="6761" y="642"/>
                      <a:pt x="7074" y="642"/>
                    </a:cubicBezTo>
                    <a:cubicBezTo>
                      <a:pt x="8506" y="642"/>
                      <a:pt x="9946" y="945"/>
                      <a:pt x="11356" y="945"/>
                    </a:cubicBezTo>
                    <a:cubicBezTo>
                      <a:pt x="11502" y="945"/>
                      <a:pt x="11647" y="942"/>
                      <a:pt x="11792" y="934"/>
                    </a:cubicBezTo>
                    <a:cubicBezTo>
                      <a:pt x="12208" y="845"/>
                      <a:pt x="12101" y="234"/>
                      <a:pt x="11700" y="234"/>
                    </a:cubicBezTo>
                    <a:cubicBezTo>
                      <a:pt x="11690" y="234"/>
                      <a:pt x="11680" y="235"/>
                      <a:pt x="11670" y="235"/>
                    </a:cubicBezTo>
                    <a:cubicBezTo>
                      <a:pt x="11458" y="248"/>
                      <a:pt x="11245" y="254"/>
                      <a:pt x="11032" y="254"/>
                    </a:cubicBezTo>
                    <a:cubicBezTo>
                      <a:pt x="9614" y="254"/>
                      <a:pt x="8195" y="1"/>
                      <a:pt x="677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3" name="Google Shape;413;p7"/>
              <p:cNvSpPr/>
              <p:nvPr/>
            </p:nvSpPr>
            <p:spPr>
              <a:xfrm>
                <a:off x="3806575" y="4887400"/>
                <a:ext cx="37975" cy="144150"/>
              </a:xfrm>
              <a:custGeom>
                <a:rect b="b" l="l" r="r" t="t"/>
                <a:pathLst>
                  <a:path extrusionOk="0" h="5766" w="1519">
                    <a:moveTo>
                      <a:pt x="1047" y="1"/>
                    </a:moveTo>
                    <a:cubicBezTo>
                      <a:pt x="981" y="1"/>
                      <a:pt x="914" y="25"/>
                      <a:pt x="851" y="81"/>
                    </a:cubicBezTo>
                    <a:cubicBezTo>
                      <a:pt x="213" y="689"/>
                      <a:pt x="91" y="1723"/>
                      <a:pt x="31" y="2543"/>
                    </a:cubicBezTo>
                    <a:cubicBezTo>
                      <a:pt x="0" y="3546"/>
                      <a:pt x="91" y="4610"/>
                      <a:pt x="395" y="5552"/>
                    </a:cubicBezTo>
                    <a:cubicBezTo>
                      <a:pt x="417" y="5703"/>
                      <a:pt x="507" y="5766"/>
                      <a:pt x="610" y="5766"/>
                    </a:cubicBezTo>
                    <a:cubicBezTo>
                      <a:pt x="798" y="5766"/>
                      <a:pt x="1032" y="5554"/>
                      <a:pt x="973" y="5279"/>
                    </a:cubicBezTo>
                    <a:cubicBezTo>
                      <a:pt x="730" y="4489"/>
                      <a:pt x="669" y="3607"/>
                      <a:pt x="699" y="2817"/>
                    </a:cubicBezTo>
                    <a:cubicBezTo>
                      <a:pt x="699" y="2148"/>
                      <a:pt x="730" y="1115"/>
                      <a:pt x="1277" y="628"/>
                    </a:cubicBezTo>
                    <a:cubicBezTo>
                      <a:pt x="1518" y="363"/>
                      <a:pt x="1299" y="1"/>
                      <a:pt x="104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4" name="Google Shape;414;p7"/>
              <p:cNvSpPr/>
              <p:nvPr/>
            </p:nvSpPr>
            <p:spPr>
              <a:xfrm>
                <a:off x="4071000" y="5121025"/>
                <a:ext cx="24350" cy="21625"/>
              </a:xfrm>
              <a:custGeom>
                <a:rect b="b" l="l" r="r" t="t"/>
                <a:pathLst>
                  <a:path extrusionOk="0" h="865" w="974">
                    <a:moveTo>
                      <a:pt x="497" y="1"/>
                    </a:moveTo>
                    <a:cubicBezTo>
                      <a:pt x="403" y="1"/>
                      <a:pt x="306" y="32"/>
                      <a:pt x="214" y="98"/>
                    </a:cubicBezTo>
                    <a:cubicBezTo>
                      <a:pt x="31" y="250"/>
                      <a:pt x="1" y="493"/>
                      <a:pt x="153" y="706"/>
                    </a:cubicBezTo>
                    <a:cubicBezTo>
                      <a:pt x="239" y="810"/>
                      <a:pt x="365" y="864"/>
                      <a:pt x="490" y="864"/>
                    </a:cubicBezTo>
                    <a:cubicBezTo>
                      <a:pt x="586" y="864"/>
                      <a:pt x="682" y="833"/>
                      <a:pt x="761" y="767"/>
                    </a:cubicBezTo>
                    <a:cubicBezTo>
                      <a:pt x="943" y="615"/>
                      <a:pt x="974" y="341"/>
                      <a:pt x="822" y="159"/>
                    </a:cubicBezTo>
                    <a:cubicBezTo>
                      <a:pt x="735" y="55"/>
                      <a:pt x="620" y="1"/>
                      <a:pt x="49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5" name="Google Shape;415;p7"/>
              <p:cNvSpPr/>
              <p:nvPr/>
            </p:nvSpPr>
            <p:spPr>
              <a:xfrm>
                <a:off x="4103675" y="5144600"/>
                <a:ext cx="25100" cy="21600"/>
              </a:xfrm>
              <a:custGeom>
                <a:rect b="b" l="l" r="r" t="t"/>
                <a:pathLst>
                  <a:path extrusionOk="0" h="864" w="1004">
                    <a:moveTo>
                      <a:pt x="515" y="0"/>
                    </a:moveTo>
                    <a:cubicBezTo>
                      <a:pt x="419" y="0"/>
                      <a:pt x="323" y="32"/>
                      <a:pt x="244" y="97"/>
                    </a:cubicBezTo>
                    <a:cubicBezTo>
                      <a:pt x="62" y="249"/>
                      <a:pt x="1" y="523"/>
                      <a:pt x="183" y="705"/>
                    </a:cubicBezTo>
                    <a:cubicBezTo>
                      <a:pt x="270" y="809"/>
                      <a:pt x="385" y="863"/>
                      <a:pt x="508" y="863"/>
                    </a:cubicBezTo>
                    <a:cubicBezTo>
                      <a:pt x="602" y="863"/>
                      <a:pt x="699" y="832"/>
                      <a:pt x="791" y="766"/>
                    </a:cubicBezTo>
                    <a:cubicBezTo>
                      <a:pt x="974" y="614"/>
                      <a:pt x="1004" y="371"/>
                      <a:pt x="852" y="158"/>
                    </a:cubicBezTo>
                    <a:cubicBezTo>
                      <a:pt x="766" y="55"/>
                      <a:pt x="640" y="0"/>
                      <a:pt x="51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6" name="Google Shape;416;p7"/>
              <p:cNvSpPr/>
              <p:nvPr/>
            </p:nvSpPr>
            <p:spPr>
              <a:xfrm>
                <a:off x="4039100" y="5171350"/>
                <a:ext cx="22825" cy="22800"/>
              </a:xfrm>
              <a:custGeom>
                <a:rect b="b" l="l" r="r" t="t"/>
                <a:pathLst>
                  <a:path extrusionOk="0" h="912" w="913">
                    <a:moveTo>
                      <a:pt x="456" y="0"/>
                    </a:moveTo>
                    <a:cubicBezTo>
                      <a:pt x="213" y="0"/>
                      <a:pt x="0" y="213"/>
                      <a:pt x="0" y="456"/>
                    </a:cubicBezTo>
                    <a:cubicBezTo>
                      <a:pt x="0" y="730"/>
                      <a:pt x="213" y="912"/>
                      <a:pt x="456" y="912"/>
                    </a:cubicBezTo>
                    <a:cubicBezTo>
                      <a:pt x="730" y="912"/>
                      <a:pt x="912" y="730"/>
                      <a:pt x="912" y="456"/>
                    </a:cubicBezTo>
                    <a:cubicBezTo>
                      <a:pt x="912" y="213"/>
                      <a:pt x="730" y="0"/>
                      <a:pt x="4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7" name="Google Shape;417;p7"/>
              <p:cNvSpPr/>
              <p:nvPr/>
            </p:nvSpPr>
            <p:spPr>
              <a:xfrm>
                <a:off x="4029975" y="5146400"/>
                <a:ext cx="25100" cy="22025"/>
              </a:xfrm>
              <a:custGeom>
                <a:rect b="b" l="l" r="r" t="t"/>
                <a:pathLst>
                  <a:path extrusionOk="0" h="881" w="1004">
                    <a:moveTo>
                      <a:pt x="479" y="0"/>
                    </a:moveTo>
                    <a:cubicBezTo>
                      <a:pt x="388" y="0"/>
                      <a:pt x="296" y="27"/>
                      <a:pt x="213" y="86"/>
                    </a:cubicBezTo>
                    <a:cubicBezTo>
                      <a:pt x="31" y="238"/>
                      <a:pt x="1" y="512"/>
                      <a:pt x="153" y="694"/>
                    </a:cubicBezTo>
                    <a:cubicBezTo>
                      <a:pt x="241" y="818"/>
                      <a:pt x="371" y="880"/>
                      <a:pt x="500" y="880"/>
                    </a:cubicBezTo>
                    <a:cubicBezTo>
                      <a:pt x="593" y="880"/>
                      <a:pt x="684" y="849"/>
                      <a:pt x="760" y="785"/>
                    </a:cubicBezTo>
                    <a:cubicBezTo>
                      <a:pt x="943" y="633"/>
                      <a:pt x="1004" y="360"/>
                      <a:pt x="852" y="177"/>
                    </a:cubicBezTo>
                    <a:cubicBezTo>
                      <a:pt x="759" y="66"/>
                      <a:pt x="621" y="0"/>
                      <a:pt x="47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8" name="Google Shape;418;p7"/>
              <p:cNvSpPr/>
              <p:nvPr/>
            </p:nvSpPr>
            <p:spPr>
              <a:xfrm>
                <a:off x="4102175" y="5107300"/>
                <a:ext cx="22050" cy="19450"/>
              </a:xfrm>
              <a:custGeom>
                <a:rect b="b" l="l" r="r" t="t"/>
                <a:pathLst>
                  <a:path extrusionOk="0" h="778" w="882">
                    <a:moveTo>
                      <a:pt x="427" y="0"/>
                    </a:moveTo>
                    <a:cubicBezTo>
                      <a:pt x="338" y="0"/>
                      <a:pt x="251" y="32"/>
                      <a:pt x="183" y="100"/>
                    </a:cubicBezTo>
                    <a:cubicBezTo>
                      <a:pt x="31" y="222"/>
                      <a:pt x="0" y="495"/>
                      <a:pt x="152" y="647"/>
                    </a:cubicBezTo>
                    <a:cubicBezTo>
                      <a:pt x="236" y="731"/>
                      <a:pt x="347" y="777"/>
                      <a:pt x="455" y="777"/>
                    </a:cubicBezTo>
                    <a:cubicBezTo>
                      <a:pt x="544" y="777"/>
                      <a:pt x="631" y="746"/>
                      <a:pt x="699" y="678"/>
                    </a:cubicBezTo>
                    <a:cubicBezTo>
                      <a:pt x="821" y="526"/>
                      <a:pt x="882" y="282"/>
                      <a:pt x="730" y="130"/>
                    </a:cubicBezTo>
                    <a:cubicBezTo>
                      <a:pt x="646" y="47"/>
                      <a:pt x="535" y="0"/>
                      <a:pt x="42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9" name="Google Shape;419;p7"/>
              <p:cNvSpPr/>
              <p:nvPr/>
            </p:nvSpPr>
            <p:spPr>
              <a:xfrm>
                <a:off x="4140150" y="5105225"/>
                <a:ext cx="30425" cy="30425"/>
              </a:xfrm>
              <a:custGeom>
                <a:rect b="b" l="l" r="r" t="t"/>
                <a:pathLst>
                  <a:path extrusionOk="0" h="1217" w="1217">
                    <a:moveTo>
                      <a:pt x="609" y="1"/>
                    </a:moveTo>
                    <a:cubicBezTo>
                      <a:pt x="275" y="1"/>
                      <a:pt x="1" y="274"/>
                      <a:pt x="1" y="609"/>
                    </a:cubicBezTo>
                    <a:cubicBezTo>
                      <a:pt x="1" y="943"/>
                      <a:pt x="275" y="1216"/>
                      <a:pt x="609" y="1216"/>
                    </a:cubicBezTo>
                    <a:cubicBezTo>
                      <a:pt x="943" y="1216"/>
                      <a:pt x="1217" y="943"/>
                      <a:pt x="1217" y="609"/>
                    </a:cubicBezTo>
                    <a:cubicBezTo>
                      <a:pt x="1217" y="274"/>
                      <a:pt x="943" y="1"/>
                      <a:pt x="60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0" name="Google Shape;420;p7"/>
              <p:cNvSpPr/>
              <p:nvPr/>
            </p:nvSpPr>
            <p:spPr>
              <a:xfrm>
                <a:off x="4067200" y="5159525"/>
                <a:ext cx="16750" cy="14675"/>
              </a:xfrm>
              <a:custGeom>
                <a:rect b="b" l="l" r="r" t="t"/>
                <a:pathLst>
                  <a:path extrusionOk="0" h="587" w="670">
                    <a:moveTo>
                      <a:pt x="338" y="0"/>
                    </a:moveTo>
                    <a:cubicBezTo>
                      <a:pt x="271" y="0"/>
                      <a:pt x="206" y="25"/>
                      <a:pt x="153" y="78"/>
                    </a:cubicBezTo>
                    <a:cubicBezTo>
                      <a:pt x="31" y="169"/>
                      <a:pt x="1" y="382"/>
                      <a:pt x="123" y="473"/>
                    </a:cubicBezTo>
                    <a:cubicBezTo>
                      <a:pt x="178" y="547"/>
                      <a:pt x="278" y="587"/>
                      <a:pt x="368" y="587"/>
                    </a:cubicBezTo>
                    <a:cubicBezTo>
                      <a:pt x="427" y="587"/>
                      <a:pt x="482" y="570"/>
                      <a:pt x="518" y="534"/>
                    </a:cubicBezTo>
                    <a:cubicBezTo>
                      <a:pt x="639" y="412"/>
                      <a:pt x="670" y="230"/>
                      <a:pt x="578" y="108"/>
                    </a:cubicBezTo>
                    <a:cubicBezTo>
                      <a:pt x="510" y="40"/>
                      <a:pt x="423" y="0"/>
                      <a:pt x="33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21" name="Google Shape;421;p7"/>
            <p:cNvSpPr/>
            <p:nvPr/>
          </p:nvSpPr>
          <p:spPr>
            <a:xfrm rot="2438912">
              <a:off x="7281873" y="4362284"/>
              <a:ext cx="750030" cy="719606"/>
            </a:xfrm>
            <a:custGeom>
              <a:rect b="b" l="l" r="r" t="t"/>
              <a:pathLst>
                <a:path extrusionOk="0" h="28785" w="30002">
                  <a:moveTo>
                    <a:pt x="13831" y="851"/>
                  </a:moveTo>
                  <a:cubicBezTo>
                    <a:pt x="14712" y="1368"/>
                    <a:pt x="15989" y="2371"/>
                    <a:pt x="17448" y="3800"/>
                  </a:cubicBezTo>
                  <a:cubicBezTo>
                    <a:pt x="17205" y="4103"/>
                    <a:pt x="16962" y="4316"/>
                    <a:pt x="16718" y="4559"/>
                  </a:cubicBezTo>
                  <a:cubicBezTo>
                    <a:pt x="15563" y="2888"/>
                    <a:pt x="14530" y="1611"/>
                    <a:pt x="13831" y="851"/>
                  </a:cubicBezTo>
                  <a:close/>
                  <a:moveTo>
                    <a:pt x="13071" y="1064"/>
                  </a:moveTo>
                  <a:lnTo>
                    <a:pt x="13071" y="1064"/>
                  </a:lnTo>
                  <a:cubicBezTo>
                    <a:pt x="13709" y="1733"/>
                    <a:pt x="14895" y="3070"/>
                    <a:pt x="16202" y="4955"/>
                  </a:cubicBezTo>
                  <a:cubicBezTo>
                    <a:pt x="15472" y="5532"/>
                    <a:pt x="14682" y="5927"/>
                    <a:pt x="13922" y="6140"/>
                  </a:cubicBezTo>
                  <a:cubicBezTo>
                    <a:pt x="13527" y="4468"/>
                    <a:pt x="13253" y="2766"/>
                    <a:pt x="13071" y="1064"/>
                  </a:cubicBezTo>
                  <a:close/>
                  <a:moveTo>
                    <a:pt x="12524" y="2219"/>
                  </a:moveTo>
                  <a:cubicBezTo>
                    <a:pt x="12737" y="3587"/>
                    <a:pt x="12949" y="4955"/>
                    <a:pt x="13253" y="6322"/>
                  </a:cubicBezTo>
                  <a:cubicBezTo>
                    <a:pt x="12797" y="6444"/>
                    <a:pt x="12402" y="6535"/>
                    <a:pt x="12007" y="6566"/>
                  </a:cubicBezTo>
                  <a:cubicBezTo>
                    <a:pt x="12098" y="4803"/>
                    <a:pt x="12311" y="3344"/>
                    <a:pt x="12524" y="2219"/>
                  </a:cubicBezTo>
                  <a:close/>
                  <a:moveTo>
                    <a:pt x="11977" y="1824"/>
                  </a:moveTo>
                  <a:lnTo>
                    <a:pt x="11977" y="1824"/>
                  </a:lnTo>
                  <a:cubicBezTo>
                    <a:pt x="11703" y="2948"/>
                    <a:pt x="11399" y="4620"/>
                    <a:pt x="11338" y="6626"/>
                  </a:cubicBezTo>
                  <a:cubicBezTo>
                    <a:pt x="11065" y="6687"/>
                    <a:pt x="10791" y="6687"/>
                    <a:pt x="10639" y="6687"/>
                  </a:cubicBezTo>
                  <a:cubicBezTo>
                    <a:pt x="10974" y="4620"/>
                    <a:pt x="11490" y="2888"/>
                    <a:pt x="11977" y="1824"/>
                  </a:cubicBezTo>
                  <a:close/>
                  <a:moveTo>
                    <a:pt x="17904" y="4286"/>
                  </a:moveTo>
                  <a:cubicBezTo>
                    <a:pt x="18421" y="4803"/>
                    <a:pt x="18968" y="5380"/>
                    <a:pt x="19484" y="6018"/>
                  </a:cubicBezTo>
                  <a:cubicBezTo>
                    <a:pt x="19181" y="6535"/>
                    <a:pt x="18846" y="6991"/>
                    <a:pt x="18481" y="7356"/>
                  </a:cubicBezTo>
                  <a:cubicBezTo>
                    <a:pt x="17995" y="6566"/>
                    <a:pt x="17570" y="5806"/>
                    <a:pt x="17083" y="5107"/>
                  </a:cubicBezTo>
                  <a:cubicBezTo>
                    <a:pt x="17357" y="4863"/>
                    <a:pt x="17630" y="4590"/>
                    <a:pt x="17904" y="4286"/>
                  </a:cubicBezTo>
                  <a:close/>
                  <a:moveTo>
                    <a:pt x="16536" y="5502"/>
                  </a:moveTo>
                  <a:cubicBezTo>
                    <a:pt x="16992" y="6170"/>
                    <a:pt x="17448" y="6930"/>
                    <a:pt x="17934" y="7781"/>
                  </a:cubicBezTo>
                  <a:cubicBezTo>
                    <a:pt x="16992" y="8663"/>
                    <a:pt x="15837" y="9180"/>
                    <a:pt x="14743" y="9514"/>
                  </a:cubicBezTo>
                  <a:cubicBezTo>
                    <a:pt x="14469" y="8602"/>
                    <a:pt x="14256" y="7690"/>
                    <a:pt x="14013" y="6778"/>
                  </a:cubicBezTo>
                  <a:cubicBezTo>
                    <a:pt x="14864" y="6535"/>
                    <a:pt x="15746" y="6110"/>
                    <a:pt x="16536" y="5502"/>
                  </a:cubicBezTo>
                  <a:close/>
                  <a:moveTo>
                    <a:pt x="13405" y="6991"/>
                  </a:moveTo>
                  <a:cubicBezTo>
                    <a:pt x="13649" y="7903"/>
                    <a:pt x="13861" y="8815"/>
                    <a:pt x="14135" y="9727"/>
                  </a:cubicBezTo>
                  <a:cubicBezTo>
                    <a:pt x="13375" y="9909"/>
                    <a:pt x="12676" y="10031"/>
                    <a:pt x="12038" y="10091"/>
                  </a:cubicBezTo>
                  <a:cubicBezTo>
                    <a:pt x="11977" y="9119"/>
                    <a:pt x="11977" y="8146"/>
                    <a:pt x="11977" y="7234"/>
                  </a:cubicBezTo>
                  <a:cubicBezTo>
                    <a:pt x="12402" y="7204"/>
                    <a:pt x="12889" y="7082"/>
                    <a:pt x="13405" y="6991"/>
                  </a:cubicBezTo>
                  <a:close/>
                  <a:moveTo>
                    <a:pt x="11278" y="7325"/>
                  </a:moveTo>
                  <a:lnTo>
                    <a:pt x="11278" y="7325"/>
                  </a:lnTo>
                  <a:cubicBezTo>
                    <a:pt x="11247" y="8237"/>
                    <a:pt x="11278" y="9180"/>
                    <a:pt x="11369" y="10183"/>
                  </a:cubicBezTo>
                  <a:cubicBezTo>
                    <a:pt x="11046" y="10204"/>
                    <a:pt x="10739" y="10226"/>
                    <a:pt x="10512" y="10226"/>
                  </a:cubicBezTo>
                  <a:cubicBezTo>
                    <a:pt x="10417" y="10226"/>
                    <a:pt x="10337" y="10222"/>
                    <a:pt x="10275" y="10213"/>
                  </a:cubicBezTo>
                  <a:cubicBezTo>
                    <a:pt x="10305" y="9210"/>
                    <a:pt x="10427" y="8268"/>
                    <a:pt x="10518" y="7356"/>
                  </a:cubicBezTo>
                  <a:cubicBezTo>
                    <a:pt x="10731" y="7356"/>
                    <a:pt x="10974" y="7356"/>
                    <a:pt x="11278" y="7325"/>
                  </a:cubicBezTo>
                  <a:close/>
                  <a:moveTo>
                    <a:pt x="25442" y="5836"/>
                  </a:moveTo>
                  <a:cubicBezTo>
                    <a:pt x="24226" y="7690"/>
                    <a:pt x="23740" y="9301"/>
                    <a:pt x="23527" y="10243"/>
                  </a:cubicBezTo>
                  <a:lnTo>
                    <a:pt x="23071" y="9575"/>
                  </a:lnTo>
                  <a:cubicBezTo>
                    <a:pt x="23162" y="9119"/>
                    <a:pt x="23649" y="7599"/>
                    <a:pt x="25442" y="5836"/>
                  </a:cubicBezTo>
                  <a:close/>
                  <a:moveTo>
                    <a:pt x="19910" y="6596"/>
                  </a:moveTo>
                  <a:cubicBezTo>
                    <a:pt x="20518" y="7234"/>
                    <a:pt x="21095" y="7964"/>
                    <a:pt x="21612" y="8724"/>
                  </a:cubicBezTo>
                  <a:cubicBezTo>
                    <a:pt x="21217" y="9514"/>
                    <a:pt x="20700" y="10213"/>
                    <a:pt x="20153" y="10791"/>
                  </a:cubicBezTo>
                  <a:cubicBezTo>
                    <a:pt x="19728" y="9787"/>
                    <a:pt x="19241" y="8876"/>
                    <a:pt x="18785" y="7994"/>
                  </a:cubicBezTo>
                  <a:cubicBezTo>
                    <a:pt x="19181" y="7599"/>
                    <a:pt x="19576" y="7143"/>
                    <a:pt x="19910" y="6596"/>
                  </a:cubicBezTo>
                  <a:close/>
                  <a:moveTo>
                    <a:pt x="18329" y="8420"/>
                  </a:moveTo>
                  <a:cubicBezTo>
                    <a:pt x="18785" y="9301"/>
                    <a:pt x="19181" y="10213"/>
                    <a:pt x="19636" y="11246"/>
                  </a:cubicBezTo>
                  <a:cubicBezTo>
                    <a:pt x="18512" y="12158"/>
                    <a:pt x="17205" y="12766"/>
                    <a:pt x="15928" y="13131"/>
                  </a:cubicBezTo>
                  <a:cubicBezTo>
                    <a:pt x="15594" y="12189"/>
                    <a:pt x="15290" y="11186"/>
                    <a:pt x="14986" y="10213"/>
                  </a:cubicBezTo>
                  <a:cubicBezTo>
                    <a:pt x="16111" y="9818"/>
                    <a:pt x="17296" y="9301"/>
                    <a:pt x="18329" y="8420"/>
                  </a:cubicBezTo>
                  <a:close/>
                  <a:moveTo>
                    <a:pt x="2463" y="9605"/>
                  </a:moveTo>
                  <a:cubicBezTo>
                    <a:pt x="5502" y="9939"/>
                    <a:pt x="8724" y="11429"/>
                    <a:pt x="9545" y="11794"/>
                  </a:cubicBezTo>
                  <a:lnTo>
                    <a:pt x="9545" y="13161"/>
                  </a:lnTo>
                  <a:cubicBezTo>
                    <a:pt x="7752" y="11581"/>
                    <a:pt x="4560" y="10335"/>
                    <a:pt x="2463" y="9605"/>
                  </a:cubicBezTo>
                  <a:close/>
                  <a:moveTo>
                    <a:pt x="14317" y="10395"/>
                  </a:moveTo>
                  <a:cubicBezTo>
                    <a:pt x="14621" y="11398"/>
                    <a:pt x="14925" y="12341"/>
                    <a:pt x="15290" y="13283"/>
                  </a:cubicBezTo>
                  <a:cubicBezTo>
                    <a:pt x="14287" y="13526"/>
                    <a:pt x="13375" y="13617"/>
                    <a:pt x="12524" y="13708"/>
                  </a:cubicBezTo>
                  <a:cubicBezTo>
                    <a:pt x="12342" y="12705"/>
                    <a:pt x="12190" y="11733"/>
                    <a:pt x="12068" y="10821"/>
                  </a:cubicBezTo>
                  <a:cubicBezTo>
                    <a:pt x="12767" y="10730"/>
                    <a:pt x="13527" y="10578"/>
                    <a:pt x="14317" y="10395"/>
                  </a:cubicBezTo>
                  <a:close/>
                  <a:moveTo>
                    <a:pt x="11399" y="10851"/>
                  </a:moveTo>
                  <a:cubicBezTo>
                    <a:pt x="11490" y="11763"/>
                    <a:pt x="11642" y="12705"/>
                    <a:pt x="11825" y="13739"/>
                  </a:cubicBezTo>
                  <a:cubicBezTo>
                    <a:pt x="11611" y="13748"/>
                    <a:pt x="11410" y="13751"/>
                    <a:pt x="11226" y="13751"/>
                  </a:cubicBezTo>
                  <a:cubicBezTo>
                    <a:pt x="10780" y="13751"/>
                    <a:pt x="10429" y="13730"/>
                    <a:pt x="10214" y="13708"/>
                  </a:cubicBezTo>
                  <a:cubicBezTo>
                    <a:pt x="10183" y="12766"/>
                    <a:pt x="10153" y="11794"/>
                    <a:pt x="10183" y="10882"/>
                  </a:cubicBezTo>
                  <a:lnTo>
                    <a:pt x="10335" y="10882"/>
                  </a:lnTo>
                  <a:cubicBezTo>
                    <a:pt x="10609" y="10882"/>
                    <a:pt x="10943" y="10882"/>
                    <a:pt x="11399" y="10851"/>
                  </a:cubicBezTo>
                  <a:close/>
                  <a:moveTo>
                    <a:pt x="22038" y="9301"/>
                  </a:moveTo>
                  <a:cubicBezTo>
                    <a:pt x="22706" y="10243"/>
                    <a:pt x="23314" y="11277"/>
                    <a:pt x="23892" y="12280"/>
                  </a:cubicBezTo>
                  <a:cubicBezTo>
                    <a:pt x="23162" y="13222"/>
                    <a:pt x="22372" y="13982"/>
                    <a:pt x="21582" y="14560"/>
                  </a:cubicBezTo>
                  <a:cubicBezTo>
                    <a:pt x="21247" y="13435"/>
                    <a:pt x="20822" y="12371"/>
                    <a:pt x="20396" y="11368"/>
                  </a:cubicBezTo>
                  <a:cubicBezTo>
                    <a:pt x="21004" y="10821"/>
                    <a:pt x="21582" y="10122"/>
                    <a:pt x="22038" y="9301"/>
                  </a:cubicBezTo>
                  <a:close/>
                  <a:moveTo>
                    <a:pt x="19910" y="11854"/>
                  </a:moveTo>
                  <a:cubicBezTo>
                    <a:pt x="20336" y="12827"/>
                    <a:pt x="20700" y="13891"/>
                    <a:pt x="21035" y="14985"/>
                  </a:cubicBezTo>
                  <a:cubicBezTo>
                    <a:pt x="19788" y="15867"/>
                    <a:pt x="18512" y="16444"/>
                    <a:pt x="17296" y="16839"/>
                  </a:cubicBezTo>
                  <a:cubicBezTo>
                    <a:pt x="16870" y="15867"/>
                    <a:pt x="16475" y="14833"/>
                    <a:pt x="16111" y="13739"/>
                  </a:cubicBezTo>
                  <a:cubicBezTo>
                    <a:pt x="17387" y="13374"/>
                    <a:pt x="18725" y="12766"/>
                    <a:pt x="19910" y="11854"/>
                  </a:cubicBezTo>
                  <a:close/>
                  <a:moveTo>
                    <a:pt x="15472" y="13891"/>
                  </a:moveTo>
                  <a:cubicBezTo>
                    <a:pt x="15837" y="14955"/>
                    <a:pt x="16263" y="16019"/>
                    <a:pt x="16658" y="17022"/>
                  </a:cubicBezTo>
                  <a:cubicBezTo>
                    <a:pt x="15533" y="17326"/>
                    <a:pt x="14530" y="17417"/>
                    <a:pt x="13649" y="17508"/>
                  </a:cubicBezTo>
                  <a:cubicBezTo>
                    <a:pt x="13223" y="16444"/>
                    <a:pt x="12919" y="15380"/>
                    <a:pt x="12645" y="14347"/>
                  </a:cubicBezTo>
                  <a:cubicBezTo>
                    <a:pt x="13527" y="14286"/>
                    <a:pt x="14469" y="14164"/>
                    <a:pt x="15472" y="13891"/>
                  </a:cubicBezTo>
                  <a:close/>
                  <a:moveTo>
                    <a:pt x="12007" y="14377"/>
                  </a:moveTo>
                  <a:cubicBezTo>
                    <a:pt x="12250" y="15411"/>
                    <a:pt x="12585" y="16474"/>
                    <a:pt x="12949" y="17538"/>
                  </a:cubicBezTo>
                  <a:cubicBezTo>
                    <a:pt x="11886" y="17538"/>
                    <a:pt x="11095" y="17478"/>
                    <a:pt x="10731" y="17386"/>
                  </a:cubicBezTo>
                  <a:cubicBezTo>
                    <a:pt x="10487" y="16414"/>
                    <a:pt x="10366" y="15380"/>
                    <a:pt x="10305" y="14377"/>
                  </a:cubicBezTo>
                  <a:close/>
                  <a:moveTo>
                    <a:pt x="24287" y="12979"/>
                  </a:moveTo>
                  <a:cubicBezTo>
                    <a:pt x="24804" y="14043"/>
                    <a:pt x="25260" y="15107"/>
                    <a:pt x="25624" y="16171"/>
                  </a:cubicBezTo>
                  <a:cubicBezTo>
                    <a:pt x="24652" y="17356"/>
                    <a:pt x="23679" y="18298"/>
                    <a:pt x="22676" y="19058"/>
                  </a:cubicBezTo>
                  <a:cubicBezTo>
                    <a:pt x="22463" y="17721"/>
                    <a:pt x="22159" y="16474"/>
                    <a:pt x="21825" y="15289"/>
                  </a:cubicBezTo>
                  <a:cubicBezTo>
                    <a:pt x="22646" y="14651"/>
                    <a:pt x="23497" y="13891"/>
                    <a:pt x="24287" y="12979"/>
                  </a:cubicBezTo>
                  <a:close/>
                  <a:moveTo>
                    <a:pt x="21247" y="15684"/>
                  </a:moveTo>
                  <a:cubicBezTo>
                    <a:pt x="21582" y="16900"/>
                    <a:pt x="21855" y="18146"/>
                    <a:pt x="22068" y="19484"/>
                  </a:cubicBezTo>
                  <a:cubicBezTo>
                    <a:pt x="21095" y="20122"/>
                    <a:pt x="20062" y="20578"/>
                    <a:pt x="19089" y="20882"/>
                  </a:cubicBezTo>
                  <a:cubicBezTo>
                    <a:pt x="18573" y="19818"/>
                    <a:pt x="18056" y="18693"/>
                    <a:pt x="17570" y="17478"/>
                  </a:cubicBezTo>
                  <a:cubicBezTo>
                    <a:pt x="18725" y="17082"/>
                    <a:pt x="20001" y="16505"/>
                    <a:pt x="21247" y="15684"/>
                  </a:cubicBezTo>
                  <a:close/>
                  <a:moveTo>
                    <a:pt x="10822" y="18055"/>
                  </a:moveTo>
                  <a:lnTo>
                    <a:pt x="10822" y="18055"/>
                  </a:lnTo>
                  <a:cubicBezTo>
                    <a:pt x="11247" y="18116"/>
                    <a:pt x="11855" y="18177"/>
                    <a:pt x="12524" y="18177"/>
                  </a:cubicBezTo>
                  <a:lnTo>
                    <a:pt x="13193" y="18177"/>
                  </a:lnTo>
                  <a:cubicBezTo>
                    <a:pt x="13649" y="19271"/>
                    <a:pt x="14226" y="20396"/>
                    <a:pt x="14895" y="21490"/>
                  </a:cubicBezTo>
                  <a:cubicBezTo>
                    <a:pt x="13466" y="21490"/>
                    <a:pt x="12402" y="21247"/>
                    <a:pt x="12007" y="21155"/>
                  </a:cubicBezTo>
                  <a:cubicBezTo>
                    <a:pt x="11521" y="20213"/>
                    <a:pt x="11126" y="19180"/>
                    <a:pt x="10822" y="18055"/>
                  </a:cubicBezTo>
                  <a:close/>
                  <a:moveTo>
                    <a:pt x="16901" y="17660"/>
                  </a:moveTo>
                  <a:cubicBezTo>
                    <a:pt x="17387" y="18876"/>
                    <a:pt x="17934" y="20061"/>
                    <a:pt x="18421" y="21064"/>
                  </a:cubicBezTo>
                  <a:cubicBezTo>
                    <a:pt x="17448" y="21338"/>
                    <a:pt x="16536" y="21459"/>
                    <a:pt x="15685" y="21490"/>
                  </a:cubicBezTo>
                  <a:cubicBezTo>
                    <a:pt x="14986" y="20396"/>
                    <a:pt x="14408" y="19301"/>
                    <a:pt x="13922" y="18146"/>
                  </a:cubicBezTo>
                  <a:cubicBezTo>
                    <a:pt x="14804" y="18085"/>
                    <a:pt x="15807" y="17933"/>
                    <a:pt x="16901" y="17660"/>
                  </a:cubicBezTo>
                  <a:close/>
                  <a:moveTo>
                    <a:pt x="25807" y="16930"/>
                  </a:moveTo>
                  <a:cubicBezTo>
                    <a:pt x="25807" y="16961"/>
                    <a:pt x="25837" y="17022"/>
                    <a:pt x="25837" y="17052"/>
                  </a:cubicBezTo>
                  <a:cubicBezTo>
                    <a:pt x="26141" y="18268"/>
                    <a:pt x="26293" y="19362"/>
                    <a:pt x="26263" y="20396"/>
                  </a:cubicBezTo>
                  <a:cubicBezTo>
                    <a:pt x="25320" y="21611"/>
                    <a:pt x="24257" y="22523"/>
                    <a:pt x="23102" y="23162"/>
                  </a:cubicBezTo>
                  <a:cubicBezTo>
                    <a:pt x="23041" y="21976"/>
                    <a:pt x="22919" y="20851"/>
                    <a:pt x="22767" y="19788"/>
                  </a:cubicBezTo>
                  <a:cubicBezTo>
                    <a:pt x="23801" y="19058"/>
                    <a:pt x="24804" y="18116"/>
                    <a:pt x="25807" y="16930"/>
                  </a:cubicBezTo>
                  <a:close/>
                  <a:moveTo>
                    <a:pt x="22190" y="20213"/>
                  </a:moveTo>
                  <a:cubicBezTo>
                    <a:pt x="22342" y="21277"/>
                    <a:pt x="22463" y="22402"/>
                    <a:pt x="22494" y="23557"/>
                  </a:cubicBezTo>
                  <a:cubicBezTo>
                    <a:pt x="21886" y="23861"/>
                    <a:pt x="21308" y="24073"/>
                    <a:pt x="20761" y="24256"/>
                  </a:cubicBezTo>
                  <a:cubicBezTo>
                    <a:pt x="20336" y="23465"/>
                    <a:pt x="19880" y="22523"/>
                    <a:pt x="19363" y="21490"/>
                  </a:cubicBezTo>
                  <a:cubicBezTo>
                    <a:pt x="20275" y="21186"/>
                    <a:pt x="21247" y="20760"/>
                    <a:pt x="22190" y="20213"/>
                  </a:cubicBezTo>
                  <a:close/>
                  <a:moveTo>
                    <a:pt x="26962" y="4894"/>
                  </a:moveTo>
                  <a:lnTo>
                    <a:pt x="26962" y="4894"/>
                  </a:lnTo>
                  <a:cubicBezTo>
                    <a:pt x="26871" y="6566"/>
                    <a:pt x="26840" y="9909"/>
                    <a:pt x="27631" y="12006"/>
                  </a:cubicBezTo>
                  <a:cubicBezTo>
                    <a:pt x="28482" y="14073"/>
                    <a:pt x="29211" y="21155"/>
                    <a:pt x="25807" y="24408"/>
                  </a:cubicBezTo>
                  <a:cubicBezTo>
                    <a:pt x="26445" y="23283"/>
                    <a:pt x="26840" y="22037"/>
                    <a:pt x="26901" y="20608"/>
                  </a:cubicBezTo>
                  <a:cubicBezTo>
                    <a:pt x="26901" y="20578"/>
                    <a:pt x="26931" y="20517"/>
                    <a:pt x="26901" y="20456"/>
                  </a:cubicBezTo>
                  <a:cubicBezTo>
                    <a:pt x="26931" y="19362"/>
                    <a:pt x="26779" y="18177"/>
                    <a:pt x="26476" y="16930"/>
                  </a:cubicBezTo>
                  <a:cubicBezTo>
                    <a:pt x="25989" y="14985"/>
                    <a:pt x="25108" y="13009"/>
                    <a:pt x="24013" y="11155"/>
                  </a:cubicBezTo>
                  <a:cubicBezTo>
                    <a:pt x="24105" y="10578"/>
                    <a:pt x="24561" y="7903"/>
                    <a:pt x="26962" y="4894"/>
                  </a:cubicBezTo>
                  <a:close/>
                  <a:moveTo>
                    <a:pt x="18725" y="21672"/>
                  </a:moveTo>
                  <a:cubicBezTo>
                    <a:pt x="19241" y="22736"/>
                    <a:pt x="19697" y="23648"/>
                    <a:pt x="20092" y="24499"/>
                  </a:cubicBezTo>
                  <a:cubicBezTo>
                    <a:pt x="19484" y="24651"/>
                    <a:pt x="18937" y="24772"/>
                    <a:pt x="18390" y="24864"/>
                  </a:cubicBezTo>
                  <a:cubicBezTo>
                    <a:pt x="17570" y="24013"/>
                    <a:pt x="16810" y="23101"/>
                    <a:pt x="16141" y="22128"/>
                  </a:cubicBezTo>
                  <a:cubicBezTo>
                    <a:pt x="16962" y="22067"/>
                    <a:pt x="17813" y="21946"/>
                    <a:pt x="18725" y="21672"/>
                  </a:cubicBezTo>
                  <a:close/>
                  <a:moveTo>
                    <a:pt x="12463" y="21946"/>
                  </a:moveTo>
                  <a:lnTo>
                    <a:pt x="12463" y="21946"/>
                  </a:lnTo>
                  <a:cubicBezTo>
                    <a:pt x="13041" y="22067"/>
                    <a:pt x="13831" y="22158"/>
                    <a:pt x="14864" y="22158"/>
                  </a:cubicBezTo>
                  <a:lnTo>
                    <a:pt x="15351" y="22158"/>
                  </a:lnTo>
                  <a:cubicBezTo>
                    <a:pt x="15989" y="23131"/>
                    <a:pt x="16718" y="24073"/>
                    <a:pt x="17539" y="24985"/>
                  </a:cubicBezTo>
                  <a:cubicBezTo>
                    <a:pt x="17024" y="25041"/>
                    <a:pt x="16559" y="25060"/>
                    <a:pt x="16162" y="25060"/>
                  </a:cubicBezTo>
                  <a:cubicBezTo>
                    <a:pt x="15479" y="25060"/>
                    <a:pt x="14996" y="25004"/>
                    <a:pt x="14804" y="24985"/>
                  </a:cubicBezTo>
                  <a:cubicBezTo>
                    <a:pt x="13952" y="24134"/>
                    <a:pt x="13132" y="23131"/>
                    <a:pt x="12463" y="21946"/>
                  </a:cubicBezTo>
                  <a:close/>
                  <a:moveTo>
                    <a:pt x="26172" y="21581"/>
                  </a:moveTo>
                  <a:lnTo>
                    <a:pt x="26172" y="21581"/>
                  </a:lnTo>
                  <a:cubicBezTo>
                    <a:pt x="25837" y="23496"/>
                    <a:pt x="24804" y="25137"/>
                    <a:pt x="23132" y="26444"/>
                  </a:cubicBezTo>
                  <a:cubicBezTo>
                    <a:pt x="23193" y="25593"/>
                    <a:pt x="23193" y="24772"/>
                    <a:pt x="23193" y="23921"/>
                  </a:cubicBezTo>
                  <a:cubicBezTo>
                    <a:pt x="24196" y="23344"/>
                    <a:pt x="25229" y="22554"/>
                    <a:pt x="26172" y="21581"/>
                  </a:cubicBezTo>
                  <a:close/>
                  <a:moveTo>
                    <a:pt x="22494" y="24256"/>
                  </a:moveTo>
                  <a:lnTo>
                    <a:pt x="22494" y="24256"/>
                  </a:lnTo>
                  <a:cubicBezTo>
                    <a:pt x="22524" y="25137"/>
                    <a:pt x="22494" y="25958"/>
                    <a:pt x="22463" y="26900"/>
                  </a:cubicBezTo>
                  <a:cubicBezTo>
                    <a:pt x="22372" y="26931"/>
                    <a:pt x="22311" y="26961"/>
                    <a:pt x="22220" y="27052"/>
                  </a:cubicBezTo>
                  <a:cubicBezTo>
                    <a:pt x="22007" y="26657"/>
                    <a:pt x="21582" y="25897"/>
                    <a:pt x="21035" y="24864"/>
                  </a:cubicBezTo>
                  <a:cubicBezTo>
                    <a:pt x="21551" y="24712"/>
                    <a:pt x="22038" y="24499"/>
                    <a:pt x="22494" y="24256"/>
                  </a:cubicBezTo>
                  <a:close/>
                  <a:moveTo>
                    <a:pt x="20396" y="25076"/>
                  </a:moveTo>
                  <a:cubicBezTo>
                    <a:pt x="20974" y="26140"/>
                    <a:pt x="21430" y="26931"/>
                    <a:pt x="21643" y="27356"/>
                  </a:cubicBezTo>
                  <a:cubicBezTo>
                    <a:pt x="21551" y="27387"/>
                    <a:pt x="21460" y="27417"/>
                    <a:pt x="21369" y="27447"/>
                  </a:cubicBezTo>
                  <a:cubicBezTo>
                    <a:pt x="20488" y="26809"/>
                    <a:pt x="19697" y="26140"/>
                    <a:pt x="18968" y="25441"/>
                  </a:cubicBezTo>
                  <a:cubicBezTo>
                    <a:pt x="19424" y="25320"/>
                    <a:pt x="19910" y="25198"/>
                    <a:pt x="20396" y="25076"/>
                  </a:cubicBezTo>
                  <a:close/>
                  <a:moveTo>
                    <a:pt x="18177" y="25563"/>
                  </a:moveTo>
                  <a:cubicBezTo>
                    <a:pt x="18846" y="26231"/>
                    <a:pt x="19606" y="26931"/>
                    <a:pt x="20457" y="27599"/>
                  </a:cubicBezTo>
                  <a:lnTo>
                    <a:pt x="20214" y="27599"/>
                  </a:lnTo>
                  <a:cubicBezTo>
                    <a:pt x="18785" y="27599"/>
                    <a:pt x="17144" y="26900"/>
                    <a:pt x="15655" y="25654"/>
                  </a:cubicBezTo>
                  <a:lnTo>
                    <a:pt x="15655" y="25654"/>
                  </a:lnTo>
                  <a:cubicBezTo>
                    <a:pt x="15746" y="25715"/>
                    <a:pt x="15837" y="25715"/>
                    <a:pt x="15928" y="25715"/>
                  </a:cubicBezTo>
                  <a:cubicBezTo>
                    <a:pt x="16536" y="25715"/>
                    <a:pt x="17296" y="25654"/>
                    <a:pt x="18177" y="25563"/>
                  </a:cubicBezTo>
                  <a:close/>
                  <a:moveTo>
                    <a:pt x="1156" y="9879"/>
                  </a:moveTo>
                  <a:lnTo>
                    <a:pt x="1156" y="9879"/>
                  </a:lnTo>
                  <a:cubicBezTo>
                    <a:pt x="3192" y="10517"/>
                    <a:pt x="7843" y="12158"/>
                    <a:pt x="9606" y="14164"/>
                  </a:cubicBezTo>
                  <a:cubicBezTo>
                    <a:pt x="9697" y="15380"/>
                    <a:pt x="9879" y="16596"/>
                    <a:pt x="10123" y="17721"/>
                  </a:cubicBezTo>
                  <a:cubicBezTo>
                    <a:pt x="10396" y="19119"/>
                    <a:pt x="10913" y="20426"/>
                    <a:pt x="11521" y="21581"/>
                  </a:cubicBezTo>
                  <a:lnTo>
                    <a:pt x="11521" y="21611"/>
                  </a:lnTo>
                  <a:cubicBezTo>
                    <a:pt x="13253" y="24955"/>
                    <a:pt x="16080" y="27295"/>
                    <a:pt x="18633" y="28025"/>
                  </a:cubicBezTo>
                  <a:cubicBezTo>
                    <a:pt x="18329" y="28052"/>
                    <a:pt x="18031" y="28065"/>
                    <a:pt x="17739" y="28065"/>
                  </a:cubicBezTo>
                  <a:cubicBezTo>
                    <a:pt x="11193" y="28065"/>
                    <a:pt x="7891" y="21425"/>
                    <a:pt x="6232" y="17933"/>
                  </a:cubicBezTo>
                  <a:cubicBezTo>
                    <a:pt x="6050" y="17538"/>
                    <a:pt x="5898" y="17204"/>
                    <a:pt x="5746" y="16900"/>
                  </a:cubicBezTo>
                  <a:cubicBezTo>
                    <a:pt x="4378" y="14225"/>
                    <a:pt x="2220" y="11277"/>
                    <a:pt x="1156" y="9879"/>
                  </a:cubicBezTo>
                  <a:close/>
                  <a:moveTo>
                    <a:pt x="12980" y="0"/>
                  </a:moveTo>
                  <a:cubicBezTo>
                    <a:pt x="12828" y="0"/>
                    <a:pt x="12676" y="30"/>
                    <a:pt x="12585" y="61"/>
                  </a:cubicBezTo>
                  <a:cubicBezTo>
                    <a:pt x="11521" y="608"/>
                    <a:pt x="10487" y="3404"/>
                    <a:pt x="9940" y="7021"/>
                  </a:cubicBezTo>
                  <a:lnTo>
                    <a:pt x="9940" y="7052"/>
                  </a:lnTo>
                  <a:cubicBezTo>
                    <a:pt x="9788" y="8146"/>
                    <a:pt x="9697" y="9332"/>
                    <a:pt x="9606" y="10547"/>
                  </a:cubicBezTo>
                  <a:lnTo>
                    <a:pt x="9606" y="10578"/>
                  </a:lnTo>
                  <a:lnTo>
                    <a:pt x="9606" y="10639"/>
                  </a:lnTo>
                  <a:lnTo>
                    <a:pt x="9606" y="11155"/>
                  </a:lnTo>
                  <a:cubicBezTo>
                    <a:pt x="8318" y="10552"/>
                    <a:pt x="4558" y="8936"/>
                    <a:pt x="1314" y="8936"/>
                  </a:cubicBezTo>
                  <a:cubicBezTo>
                    <a:pt x="960" y="8936"/>
                    <a:pt x="612" y="8955"/>
                    <a:pt x="274" y="8997"/>
                  </a:cubicBezTo>
                  <a:lnTo>
                    <a:pt x="214" y="8997"/>
                  </a:lnTo>
                  <a:cubicBezTo>
                    <a:pt x="183" y="8997"/>
                    <a:pt x="153" y="8997"/>
                    <a:pt x="153" y="9028"/>
                  </a:cubicBezTo>
                  <a:lnTo>
                    <a:pt x="122" y="9028"/>
                  </a:lnTo>
                  <a:cubicBezTo>
                    <a:pt x="62" y="9028"/>
                    <a:pt x="62" y="9058"/>
                    <a:pt x="31" y="9119"/>
                  </a:cubicBezTo>
                  <a:cubicBezTo>
                    <a:pt x="31" y="9149"/>
                    <a:pt x="1" y="9149"/>
                    <a:pt x="1" y="9180"/>
                  </a:cubicBezTo>
                  <a:lnTo>
                    <a:pt x="1" y="9210"/>
                  </a:lnTo>
                  <a:lnTo>
                    <a:pt x="1" y="9332"/>
                  </a:lnTo>
                  <a:cubicBezTo>
                    <a:pt x="1" y="9362"/>
                    <a:pt x="1" y="9423"/>
                    <a:pt x="31" y="9453"/>
                  </a:cubicBezTo>
                  <a:lnTo>
                    <a:pt x="31" y="9484"/>
                  </a:lnTo>
                  <a:lnTo>
                    <a:pt x="31" y="9514"/>
                  </a:lnTo>
                  <a:cubicBezTo>
                    <a:pt x="62" y="9575"/>
                    <a:pt x="3375" y="13708"/>
                    <a:pt x="5168" y="17234"/>
                  </a:cubicBezTo>
                  <a:cubicBezTo>
                    <a:pt x="5320" y="17538"/>
                    <a:pt x="5472" y="17873"/>
                    <a:pt x="5654" y="18237"/>
                  </a:cubicBezTo>
                  <a:cubicBezTo>
                    <a:pt x="7417" y="21824"/>
                    <a:pt x="10761" y="28724"/>
                    <a:pt x="17600" y="28785"/>
                  </a:cubicBezTo>
                  <a:cubicBezTo>
                    <a:pt x="18877" y="28785"/>
                    <a:pt x="20275" y="28572"/>
                    <a:pt x="21795" y="28025"/>
                  </a:cubicBezTo>
                  <a:cubicBezTo>
                    <a:pt x="21855" y="28025"/>
                    <a:pt x="21855" y="27994"/>
                    <a:pt x="21886" y="27994"/>
                  </a:cubicBezTo>
                  <a:cubicBezTo>
                    <a:pt x="22038" y="27903"/>
                    <a:pt x="22190" y="27873"/>
                    <a:pt x="22311" y="27812"/>
                  </a:cubicBezTo>
                  <a:cubicBezTo>
                    <a:pt x="23132" y="27295"/>
                    <a:pt x="23861" y="26779"/>
                    <a:pt x="24500" y="26171"/>
                  </a:cubicBezTo>
                  <a:cubicBezTo>
                    <a:pt x="30001" y="23587"/>
                    <a:pt x="29424" y="14651"/>
                    <a:pt x="28269" y="11702"/>
                  </a:cubicBezTo>
                  <a:cubicBezTo>
                    <a:pt x="27235" y="9058"/>
                    <a:pt x="27752" y="3952"/>
                    <a:pt x="27752" y="3891"/>
                  </a:cubicBezTo>
                  <a:lnTo>
                    <a:pt x="27752" y="3860"/>
                  </a:lnTo>
                  <a:lnTo>
                    <a:pt x="27752" y="3830"/>
                  </a:lnTo>
                  <a:cubicBezTo>
                    <a:pt x="27752" y="3800"/>
                    <a:pt x="27752" y="3739"/>
                    <a:pt x="27691" y="3739"/>
                  </a:cubicBezTo>
                  <a:lnTo>
                    <a:pt x="27691" y="3708"/>
                  </a:lnTo>
                  <a:cubicBezTo>
                    <a:pt x="27691" y="3678"/>
                    <a:pt x="27661" y="3648"/>
                    <a:pt x="27631" y="3648"/>
                  </a:cubicBezTo>
                  <a:lnTo>
                    <a:pt x="27600" y="3587"/>
                  </a:lnTo>
                  <a:lnTo>
                    <a:pt x="27387" y="3587"/>
                  </a:lnTo>
                  <a:cubicBezTo>
                    <a:pt x="27357" y="3587"/>
                    <a:pt x="27327" y="3587"/>
                    <a:pt x="27327" y="3648"/>
                  </a:cubicBezTo>
                  <a:lnTo>
                    <a:pt x="27235" y="3648"/>
                  </a:lnTo>
                  <a:cubicBezTo>
                    <a:pt x="24074" y="5714"/>
                    <a:pt x="22980" y="7812"/>
                    <a:pt x="22615" y="8906"/>
                  </a:cubicBezTo>
                  <a:cubicBezTo>
                    <a:pt x="19120" y="3860"/>
                    <a:pt x="14560" y="0"/>
                    <a:pt x="12980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22" name="Google Shape;422;p7"/>
            <p:cNvGrpSpPr/>
            <p:nvPr/>
          </p:nvGrpSpPr>
          <p:grpSpPr>
            <a:xfrm>
              <a:off x="6114475" y="4958975"/>
              <a:ext cx="516750" cy="516750"/>
              <a:chOff x="238125" y="1457750"/>
              <a:chExt cx="516750" cy="516750"/>
            </a:xfrm>
          </p:grpSpPr>
          <p:sp>
            <p:nvSpPr>
              <p:cNvPr id="423" name="Google Shape;423;p7"/>
              <p:cNvSpPr/>
              <p:nvPr/>
            </p:nvSpPr>
            <p:spPr>
              <a:xfrm>
                <a:off x="469125" y="1504100"/>
                <a:ext cx="65375" cy="67675"/>
              </a:xfrm>
              <a:custGeom>
                <a:rect b="b" l="l" r="r" t="t"/>
                <a:pathLst>
                  <a:path extrusionOk="0" h="2707" w="2615">
                    <a:moveTo>
                      <a:pt x="1490" y="700"/>
                    </a:moveTo>
                    <a:cubicBezTo>
                      <a:pt x="1520" y="700"/>
                      <a:pt x="1581" y="700"/>
                      <a:pt x="1642" y="730"/>
                    </a:cubicBezTo>
                    <a:cubicBezTo>
                      <a:pt x="1824" y="822"/>
                      <a:pt x="1854" y="1217"/>
                      <a:pt x="1642" y="1582"/>
                    </a:cubicBezTo>
                    <a:cubicBezTo>
                      <a:pt x="1429" y="1886"/>
                      <a:pt x="1186" y="2037"/>
                      <a:pt x="973" y="2037"/>
                    </a:cubicBezTo>
                    <a:cubicBezTo>
                      <a:pt x="943" y="2037"/>
                      <a:pt x="882" y="2037"/>
                      <a:pt x="821" y="2007"/>
                    </a:cubicBezTo>
                    <a:cubicBezTo>
                      <a:pt x="730" y="1946"/>
                      <a:pt x="669" y="1794"/>
                      <a:pt x="669" y="1703"/>
                    </a:cubicBezTo>
                    <a:cubicBezTo>
                      <a:pt x="639" y="1551"/>
                      <a:pt x="730" y="1338"/>
                      <a:pt x="821" y="1156"/>
                    </a:cubicBezTo>
                    <a:cubicBezTo>
                      <a:pt x="1034" y="852"/>
                      <a:pt x="1277" y="700"/>
                      <a:pt x="1490" y="700"/>
                    </a:cubicBezTo>
                    <a:close/>
                    <a:moveTo>
                      <a:pt x="1490" y="1"/>
                    </a:moveTo>
                    <a:cubicBezTo>
                      <a:pt x="1034" y="1"/>
                      <a:pt x="578" y="305"/>
                      <a:pt x="274" y="791"/>
                    </a:cubicBezTo>
                    <a:cubicBezTo>
                      <a:pt x="61" y="1095"/>
                      <a:pt x="0" y="1460"/>
                      <a:pt x="31" y="1794"/>
                    </a:cubicBezTo>
                    <a:cubicBezTo>
                      <a:pt x="31" y="2129"/>
                      <a:pt x="213" y="2433"/>
                      <a:pt x="487" y="2585"/>
                    </a:cubicBezTo>
                    <a:cubicBezTo>
                      <a:pt x="639" y="2676"/>
                      <a:pt x="791" y="2706"/>
                      <a:pt x="973" y="2706"/>
                    </a:cubicBezTo>
                    <a:cubicBezTo>
                      <a:pt x="1429" y="2706"/>
                      <a:pt x="1885" y="2402"/>
                      <a:pt x="2189" y="1916"/>
                    </a:cubicBezTo>
                    <a:cubicBezTo>
                      <a:pt x="2614" y="1217"/>
                      <a:pt x="2493" y="427"/>
                      <a:pt x="1976" y="123"/>
                    </a:cubicBezTo>
                    <a:cubicBezTo>
                      <a:pt x="1824" y="31"/>
                      <a:pt x="1672" y="1"/>
                      <a:pt x="14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4" name="Google Shape;424;p7"/>
              <p:cNvSpPr/>
              <p:nvPr/>
            </p:nvSpPr>
            <p:spPr>
              <a:xfrm>
                <a:off x="473675" y="1575550"/>
                <a:ext cx="61575" cy="66875"/>
              </a:xfrm>
              <a:custGeom>
                <a:rect b="b" l="l" r="r" t="t"/>
                <a:pathLst>
                  <a:path extrusionOk="0" h="2675" w="2463">
                    <a:moveTo>
                      <a:pt x="1490" y="669"/>
                    </a:moveTo>
                    <a:cubicBezTo>
                      <a:pt x="1520" y="669"/>
                      <a:pt x="1612" y="669"/>
                      <a:pt x="1642" y="730"/>
                    </a:cubicBezTo>
                    <a:cubicBezTo>
                      <a:pt x="1764" y="790"/>
                      <a:pt x="1794" y="942"/>
                      <a:pt x="1794" y="1034"/>
                    </a:cubicBezTo>
                    <a:cubicBezTo>
                      <a:pt x="1794" y="1186"/>
                      <a:pt x="1764" y="1398"/>
                      <a:pt x="1642" y="1581"/>
                    </a:cubicBezTo>
                    <a:cubicBezTo>
                      <a:pt x="1460" y="1885"/>
                      <a:pt x="1186" y="2037"/>
                      <a:pt x="1004" y="2037"/>
                    </a:cubicBezTo>
                    <a:cubicBezTo>
                      <a:pt x="943" y="2037"/>
                      <a:pt x="882" y="2037"/>
                      <a:pt x="852" y="2006"/>
                    </a:cubicBezTo>
                    <a:cubicBezTo>
                      <a:pt x="730" y="1945"/>
                      <a:pt x="700" y="1794"/>
                      <a:pt x="700" y="1702"/>
                    </a:cubicBezTo>
                    <a:cubicBezTo>
                      <a:pt x="700" y="1520"/>
                      <a:pt x="730" y="1338"/>
                      <a:pt x="852" y="1125"/>
                    </a:cubicBezTo>
                    <a:cubicBezTo>
                      <a:pt x="1034" y="821"/>
                      <a:pt x="1308" y="669"/>
                      <a:pt x="1490" y="669"/>
                    </a:cubicBezTo>
                    <a:close/>
                    <a:moveTo>
                      <a:pt x="1490" y="0"/>
                    </a:moveTo>
                    <a:cubicBezTo>
                      <a:pt x="1034" y="0"/>
                      <a:pt x="578" y="304"/>
                      <a:pt x="274" y="790"/>
                    </a:cubicBezTo>
                    <a:cubicBezTo>
                      <a:pt x="92" y="1094"/>
                      <a:pt x="1" y="1429"/>
                      <a:pt x="31" y="1763"/>
                    </a:cubicBezTo>
                    <a:cubicBezTo>
                      <a:pt x="92" y="2128"/>
                      <a:pt x="244" y="2432"/>
                      <a:pt x="487" y="2584"/>
                    </a:cubicBezTo>
                    <a:cubicBezTo>
                      <a:pt x="639" y="2645"/>
                      <a:pt x="791" y="2675"/>
                      <a:pt x="1004" y="2675"/>
                    </a:cubicBezTo>
                    <a:cubicBezTo>
                      <a:pt x="1460" y="2675"/>
                      <a:pt x="1885" y="2371"/>
                      <a:pt x="2220" y="1885"/>
                    </a:cubicBezTo>
                    <a:cubicBezTo>
                      <a:pt x="2402" y="1581"/>
                      <a:pt x="2463" y="1246"/>
                      <a:pt x="2432" y="912"/>
                    </a:cubicBezTo>
                    <a:cubicBezTo>
                      <a:pt x="2402" y="578"/>
                      <a:pt x="2250" y="304"/>
                      <a:pt x="1976" y="122"/>
                    </a:cubicBezTo>
                    <a:cubicBezTo>
                      <a:pt x="1824" y="31"/>
                      <a:pt x="1672" y="0"/>
                      <a:pt x="149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5" name="Google Shape;425;p7"/>
              <p:cNvSpPr/>
              <p:nvPr/>
            </p:nvSpPr>
            <p:spPr>
              <a:xfrm>
                <a:off x="531425" y="1526150"/>
                <a:ext cx="66150" cy="67650"/>
              </a:xfrm>
              <a:custGeom>
                <a:rect b="b" l="l" r="r" t="t"/>
                <a:pathLst>
                  <a:path extrusionOk="0" h="2706" w="2646">
                    <a:moveTo>
                      <a:pt x="1642" y="669"/>
                    </a:moveTo>
                    <a:cubicBezTo>
                      <a:pt x="1673" y="669"/>
                      <a:pt x="1764" y="669"/>
                      <a:pt x="1794" y="730"/>
                    </a:cubicBezTo>
                    <a:cubicBezTo>
                      <a:pt x="1916" y="791"/>
                      <a:pt x="1946" y="943"/>
                      <a:pt x="1946" y="1034"/>
                    </a:cubicBezTo>
                    <a:cubicBezTo>
                      <a:pt x="1946" y="1186"/>
                      <a:pt x="1916" y="1399"/>
                      <a:pt x="1794" y="1581"/>
                    </a:cubicBezTo>
                    <a:cubicBezTo>
                      <a:pt x="1612" y="1885"/>
                      <a:pt x="1338" y="2037"/>
                      <a:pt x="1156" y="2037"/>
                    </a:cubicBezTo>
                    <a:cubicBezTo>
                      <a:pt x="1095" y="2037"/>
                      <a:pt x="1034" y="2037"/>
                      <a:pt x="1004" y="2007"/>
                    </a:cubicBezTo>
                    <a:cubicBezTo>
                      <a:pt x="821" y="1885"/>
                      <a:pt x="761" y="1520"/>
                      <a:pt x="1004" y="1125"/>
                    </a:cubicBezTo>
                    <a:cubicBezTo>
                      <a:pt x="1186" y="821"/>
                      <a:pt x="1460" y="669"/>
                      <a:pt x="1642" y="669"/>
                    </a:cubicBezTo>
                    <a:close/>
                    <a:moveTo>
                      <a:pt x="1642" y="0"/>
                    </a:moveTo>
                    <a:cubicBezTo>
                      <a:pt x="1186" y="0"/>
                      <a:pt x="730" y="304"/>
                      <a:pt x="426" y="791"/>
                    </a:cubicBezTo>
                    <a:cubicBezTo>
                      <a:pt x="1" y="1490"/>
                      <a:pt x="122" y="2280"/>
                      <a:pt x="669" y="2584"/>
                    </a:cubicBezTo>
                    <a:cubicBezTo>
                      <a:pt x="821" y="2645"/>
                      <a:pt x="973" y="2706"/>
                      <a:pt x="1156" y="2706"/>
                    </a:cubicBezTo>
                    <a:cubicBezTo>
                      <a:pt x="1612" y="2706"/>
                      <a:pt x="2068" y="2402"/>
                      <a:pt x="2372" y="1885"/>
                    </a:cubicBezTo>
                    <a:cubicBezTo>
                      <a:pt x="2554" y="1581"/>
                      <a:pt x="2645" y="1247"/>
                      <a:pt x="2584" y="912"/>
                    </a:cubicBezTo>
                    <a:cubicBezTo>
                      <a:pt x="2554" y="578"/>
                      <a:pt x="2402" y="304"/>
                      <a:pt x="2128" y="122"/>
                    </a:cubicBezTo>
                    <a:cubicBezTo>
                      <a:pt x="1976" y="31"/>
                      <a:pt x="1824" y="0"/>
                      <a:pt x="16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6" name="Google Shape;426;p7"/>
              <p:cNvSpPr/>
              <p:nvPr/>
            </p:nvSpPr>
            <p:spPr>
              <a:xfrm>
                <a:off x="238125" y="1457750"/>
                <a:ext cx="516750" cy="516750"/>
              </a:xfrm>
              <a:custGeom>
                <a:rect b="b" l="l" r="r" t="t"/>
                <a:pathLst>
                  <a:path extrusionOk="0" h="20670" w="20670">
                    <a:moveTo>
                      <a:pt x="10335" y="639"/>
                    </a:moveTo>
                    <a:cubicBezTo>
                      <a:pt x="15684" y="639"/>
                      <a:pt x="20031" y="4986"/>
                      <a:pt x="20031" y="10335"/>
                    </a:cubicBezTo>
                    <a:cubicBezTo>
                      <a:pt x="20031" y="15685"/>
                      <a:pt x="15684" y="20032"/>
                      <a:pt x="10335" y="20032"/>
                    </a:cubicBezTo>
                    <a:cubicBezTo>
                      <a:pt x="4985" y="20032"/>
                      <a:pt x="638" y="15685"/>
                      <a:pt x="638" y="10335"/>
                    </a:cubicBezTo>
                    <a:cubicBezTo>
                      <a:pt x="638" y="4986"/>
                      <a:pt x="4985" y="639"/>
                      <a:pt x="10335" y="639"/>
                    </a:cubicBezTo>
                    <a:close/>
                    <a:moveTo>
                      <a:pt x="10335" y="1"/>
                    </a:moveTo>
                    <a:cubicBezTo>
                      <a:pt x="4651" y="1"/>
                      <a:pt x="0" y="4621"/>
                      <a:pt x="0" y="10335"/>
                    </a:cubicBezTo>
                    <a:cubicBezTo>
                      <a:pt x="0" y="16019"/>
                      <a:pt x="4651" y="20670"/>
                      <a:pt x="10335" y="20670"/>
                    </a:cubicBezTo>
                    <a:cubicBezTo>
                      <a:pt x="16049" y="20670"/>
                      <a:pt x="20669" y="16019"/>
                      <a:pt x="20669" y="10335"/>
                    </a:cubicBezTo>
                    <a:cubicBezTo>
                      <a:pt x="20669" y="4621"/>
                      <a:pt x="16079" y="1"/>
                      <a:pt x="1033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27" name="Google Shape;427;p7"/>
            <p:cNvSpPr/>
            <p:nvPr/>
          </p:nvSpPr>
          <p:spPr>
            <a:xfrm>
              <a:off x="7511763" y="3396613"/>
              <a:ext cx="1069200" cy="549825"/>
            </a:xfrm>
            <a:custGeom>
              <a:rect b="b" l="l" r="r" t="t"/>
              <a:pathLst>
                <a:path extrusionOk="0" h="21993" w="42768">
                  <a:moveTo>
                    <a:pt x="41378" y="555"/>
                  </a:moveTo>
                  <a:cubicBezTo>
                    <a:pt x="41417" y="555"/>
                    <a:pt x="41454" y="558"/>
                    <a:pt x="41491" y="565"/>
                  </a:cubicBezTo>
                  <a:cubicBezTo>
                    <a:pt x="41613" y="961"/>
                    <a:pt x="41917" y="2328"/>
                    <a:pt x="41309" y="5003"/>
                  </a:cubicBezTo>
                  <a:cubicBezTo>
                    <a:pt x="40640" y="7830"/>
                    <a:pt x="37388" y="11326"/>
                    <a:pt x="32676" y="14395"/>
                  </a:cubicBezTo>
                  <a:cubicBezTo>
                    <a:pt x="28198" y="17332"/>
                    <a:pt x="23488" y="19110"/>
                    <a:pt x="20298" y="19110"/>
                  </a:cubicBezTo>
                  <a:cubicBezTo>
                    <a:pt x="20218" y="19110"/>
                    <a:pt x="20140" y="19109"/>
                    <a:pt x="20062" y="19107"/>
                  </a:cubicBezTo>
                  <a:cubicBezTo>
                    <a:pt x="17448" y="19046"/>
                    <a:pt x="15503" y="18195"/>
                    <a:pt x="14439" y="16675"/>
                  </a:cubicBezTo>
                  <a:cubicBezTo>
                    <a:pt x="14560" y="16554"/>
                    <a:pt x="14621" y="16493"/>
                    <a:pt x="14712" y="16371"/>
                  </a:cubicBezTo>
                  <a:cubicBezTo>
                    <a:pt x="16506" y="17557"/>
                    <a:pt x="18785" y="17921"/>
                    <a:pt x="20883" y="17921"/>
                  </a:cubicBezTo>
                  <a:cubicBezTo>
                    <a:pt x="23071" y="17921"/>
                    <a:pt x="25503" y="17405"/>
                    <a:pt x="27083" y="15794"/>
                  </a:cubicBezTo>
                  <a:cubicBezTo>
                    <a:pt x="27317" y="15560"/>
                    <a:pt x="27120" y="15237"/>
                    <a:pt x="26865" y="15237"/>
                  </a:cubicBezTo>
                  <a:cubicBezTo>
                    <a:pt x="26788" y="15237"/>
                    <a:pt x="26705" y="15267"/>
                    <a:pt x="26627" y="15338"/>
                  </a:cubicBezTo>
                  <a:cubicBezTo>
                    <a:pt x="25168" y="16827"/>
                    <a:pt x="22919" y="17253"/>
                    <a:pt x="20852" y="17283"/>
                  </a:cubicBezTo>
                  <a:cubicBezTo>
                    <a:pt x="20780" y="17284"/>
                    <a:pt x="20707" y="17285"/>
                    <a:pt x="20634" y="17285"/>
                  </a:cubicBezTo>
                  <a:cubicBezTo>
                    <a:pt x="18777" y="17285"/>
                    <a:pt x="16746" y="16908"/>
                    <a:pt x="15138" y="15885"/>
                  </a:cubicBezTo>
                  <a:cubicBezTo>
                    <a:pt x="15624" y="15277"/>
                    <a:pt x="15898" y="14730"/>
                    <a:pt x="15837" y="14395"/>
                  </a:cubicBezTo>
                  <a:cubicBezTo>
                    <a:pt x="15807" y="13788"/>
                    <a:pt x="15624" y="13362"/>
                    <a:pt x="15199" y="12997"/>
                  </a:cubicBezTo>
                  <a:cubicBezTo>
                    <a:pt x="14895" y="12693"/>
                    <a:pt x="14439" y="12389"/>
                    <a:pt x="13800" y="11994"/>
                  </a:cubicBezTo>
                  <a:cubicBezTo>
                    <a:pt x="13922" y="11690"/>
                    <a:pt x="14044" y="11386"/>
                    <a:pt x="14165" y="11143"/>
                  </a:cubicBezTo>
                  <a:cubicBezTo>
                    <a:pt x="14804" y="9988"/>
                    <a:pt x="15685" y="9259"/>
                    <a:pt x="17266" y="8863"/>
                  </a:cubicBezTo>
                  <a:lnTo>
                    <a:pt x="17266" y="8863"/>
                  </a:lnTo>
                  <a:cubicBezTo>
                    <a:pt x="16536" y="11356"/>
                    <a:pt x="17782" y="13909"/>
                    <a:pt x="17874" y="14031"/>
                  </a:cubicBezTo>
                  <a:cubicBezTo>
                    <a:pt x="17919" y="14143"/>
                    <a:pt x="18047" y="14206"/>
                    <a:pt x="18185" y="14206"/>
                  </a:cubicBezTo>
                  <a:cubicBezTo>
                    <a:pt x="18233" y="14206"/>
                    <a:pt x="18282" y="14198"/>
                    <a:pt x="18329" y="14183"/>
                  </a:cubicBezTo>
                  <a:cubicBezTo>
                    <a:pt x="18481" y="14092"/>
                    <a:pt x="18542" y="13909"/>
                    <a:pt x="18481" y="13727"/>
                  </a:cubicBezTo>
                  <a:cubicBezTo>
                    <a:pt x="18481" y="13666"/>
                    <a:pt x="17144" y="11052"/>
                    <a:pt x="18056" y="8711"/>
                  </a:cubicBezTo>
                  <a:cubicBezTo>
                    <a:pt x="18907" y="8560"/>
                    <a:pt x="19880" y="8438"/>
                    <a:pt x="21217" y="8347"/>
                  </a:cubicBezTo>
                  <a:lnTo>
                    <a:pt x="21217" y="8347"/>
                  </a:lnTo>
                  <a:cubicBezTo>
                    <a:pt x="20366" y="11629"/>
                    <a:pt x="21491" y="13818"/>
                    <a:pt x="21521" y="13909"/>
                  </a:cubicBezTo>
                  <a:cubicBezTo>
                    <a:pt x="21566" y="14022"/>
                    <a:pt x="21678" y="14084"/>
                    <a:pt x="21820" y="14084"/>
                  </a:cubicBezTo>
                  <a:cubicBezTo>
                    <a:pt x="21869" y="14084"/>
                    <a:pt x="21922" y="14077"/>
                    <a:pt x="21977" y="14061"/>
                  </a:cubicBezTo>
                  <a:cubicBezTo>
                    <a:pt x="22129" y="13970"/>
                    <a:pt x="22190" y="13788"/>
                    <a:pt x="22129" y="13605"/>
                  </a:cubicBezTo>
                  <a:cubicBezTo>
                    <a:pt x="22129" y="13575"/>
                    <a:pt x="21065" y="11447"/>
                    <a:pt x="21916" y="8286"/>
                  </a:cubicBezTo>
                  <a:cubicBezTo>
                    <a:pt x="22524" y="8256"/>
                    <a:pt x="23193" y="8256"/>
                    <a:pt x="23861" y="8195"/>
                  </a:cubicBezTo>
                  <a:lnTo>
                    <a:pt x="23861" y="8195"/>
                  </a:lnTo>
                  <a:cubicBezTo>
                    <a:pt x="23254" y="10870"/>
                    <a:pt x="24409" y="12754"/>
                    <a:pt x="24439" y="12845"/>
                  </a:cubicBezTo>
                  <a:cubicBezTo>
                    <a:pt x="24522" y="12949"/>
                    <a:pt x="24634" y="12996"/>
                    <a:pt x="24744" y="12996"/>
                  </a:cubicBezTo>
                  <a:cubicBezTo>
                    <a:pt x="24796" y="12996"/>
                    <a:pt x="24847" y="12986"/>
                    <a:pt x="24895" y="12967"/>
                  </a:cubicBezTo>
                  <a:cubicBezTo>
                    <a:pt x="25047" y="12876"/>
                    <a:pt x="25077" y="12663"/>
                    <a:pt x="25017" y="12511"/>
                  </a:cubicBezTo>
                  <a:cubicBezTo>
                    <a:pt x="25017" y="12511"/>
                    <a:pt x="23922" y="10626"/>
                    <a:pt x="24561" y="8164"/>
                  </a:cubicBezTo>
                  <a:cubicBezTo>
                    <a:pt x="25017" y="8164"/>
                    <a:pt x="25472" y="8134"/>
                    <a:pt x="25928" y="8134"/>
                  </a:cubicBezTo>
                  <a:lnTo>
                    <a:pt x="26324" y="8134"/>
                  </a:lnTo>
                  <a:cubicBezTo>
                    <a:pt x="26111" y="10991"/>
                    <a:pt x="27357" y="12420"/>
                    <a:pt x="27387" y="12511"/>
                  </a:cubicBezTo>
                  <a:cubicBezTo>
                    <a:pt x="27452" y="12591"/>
                    <a:pt x="27550" y="12629"/>
                    <a:pt x="27641" y="12629"/>
                  </a:cubicBezTo>
                  <a:cubicBezTo>
                    <a:pt x="27723" y="12629"/>
                    <a:pt x="27800" y="12599"/>
                    <a:pt x="27843" y="12541"/>
                  </a:cubicBezTo>
                  <a:cubicBezTo>
                    <a:pt x="27965" y="12420"/>
                    <a:pt x="27995" y="12207"/>
                    <a:pt x="27904" y="12085"/>
                  </a:cubicBezTo>
                  <a:cubicBezTo>
                    <a:pt x="27904" y="12085"/>
                    <a:pt x="26749" y="10748"/>
                    <a:pt x="26992" y="8134"/>
                  </a:cubicBezTo>
                  <a:cubicBezTo>
                    <a:pt x="27327" y="8134"/>
                    <a:pt x="27661" y="8134"/>
                    <a:pt x="28056" y="8104"/>
                  </a:cubicBezTo>
                  <a:cubicBezTo>
                    <a:pt x="28542" y="8104"/>
                    <a:pt x="29029" y="8012"/>
                    <a:pt x="29485" y="7982"/>
                  </a:cubicBezTo>
                  <a:cubicBezTo>
                    <a:pt x="29728" y="10140"/>
                    <a:pt x="30944" y="11447"/>
                    <a:pt x="30974" y="11508"/>
                  </a:cubicBezTo>
                  <a:cubicBezTo>
                    <a:pt x="31038" y="11572"/>
                    <a:pt x="31128" y="11611"/>
                    <a:pt x="31216" y="11611"/>
                  </a:cubicBezTo>
                  <a:cubicBezTo>
                    <a:pt x="31295" y="11611"/>
                    <a:pt x="31373" y="11580"/>
                    <a:pt x="31430" y="11508"/>
                  </a:cubicBezTo>
                  <a:cubicBezTo>
                    <a:pt x="31552" y="11386"/>
                    <a:pt x="31582" y="11174"/>
                    <a:pt x="31430" y="11052"/>
                  </a:cubicBezTo>
                  <a:cubicBezTo>
                    <a:pt x="31430" y="11052"/>
                    <a:pt x="30336" y="9867"/>
                    <a:pt x="30093" y="7891"/>
                  </a:cubicBezTo>
                  <a:cubicBezTo>
                    <a:pt x="31400" y="7678"/>
                    <a:pt x="32615" y="7222"/>
                    <a:pt x="33801" y="6584"/>
                  </a:cubicBezTo>
                  <a:cubicBezTo>
                    <a:pt x="34591" y="8468"/>
                    <a:pt x="36202" y="8803"/>
                    <a:pt x="36293" y="8803"/>
                  </a:cubicBezTo>
                  <a:cubicBezTo>
                    <a:pt x="36326" y="8813"/>
                    <a:pt x="36357" y="8818"/>
                    <a:pt x="36387" y="8818"/>
                  </a:cubicBezTo>
                  <a:cubicBezTo>
                    <a:pt x="36527" y="8818"/>
                    <a:pt x="36638" y="8710"/>
                    <a:pt x="36688" y="8560"/>
                  </a:cubicBezTo>
                  <a:cubicBezTo>
                    <a:pt x="36719" y="8347"/>
                    <a:pt x="36597" y="8195"/>
                    <a:pt x="36415" y="8164"/>
                  </a:cubicBezTo>
                  <a:cubicBezTo>
                    <a:pt x="36324" y="8164"/>
                    <a:pt x="34986" y="7860"/>
                    <a:pt x="34348" y="6219"/>
                  </a:cubicBezTo>
                  <a:cubicBezTo>
                    <a:pt x="35017" y="5854"/>
                    <a:pt x="35655" y="5398"/>
                    <a:pt x="36293" y="4851"/>
                  </a:cubicBezTo>
                  <a:cubicBezTo>
                    <a:pt x="37508" y="6273"/>
                    <a:pt x="38393" y="6442"/>
                    <a:pt x="38706" y="6442"/>
                  </a:cubicBezTo>
                  <a:cubicBezTo>
                    <a:pt x="38761" y="6442"/>
                    <a:pt x="38798" y="6436"/>
                    <a:pt x="38816" y="6432"/>
                  </a:cubicBezTo>
                  <a:cubicBezTo>
                    <a:pt x="38999" y="6371"/>
                    <a:pt x="39120" y="6219"/>
                    <a:pt x="39059" y="6037"/>
                  </a:cubicBezTo>
                  <a:cubicBezTo>
                    <a:pt x="39059" y="5976"/>
                    <a:pt x="39029" y="5885"/>
                    <a:pt x="38999" y="5854"/>
                  </a:cubicBezTo>
                  <a:cubicBezTo>
                    <a:pt x="38907" y="5763"/>
                    <a:pt x="38847" y="5733"/>
                    <a:pt x="38725" y="5733"/>
                  </a:cubicBezTo>
                  <a:cubicBezTo>
                    <a:pt x="38725" y="5733"/>
                    <a:pt x="38724" y="5733"/>
                    <a:pt x="38721" y="5733"/>
                  </a:cubicBezTo>
                  <a:cubicBezTo>
                    <a:pt x="38662" y="5733"/>
                    <a:pt x="37946" y="5705"/>
                    <a:pt x="36840" y="4395"/>
                  </a:cubicBezTo>
                  <a:cubicBezTo>
                    <a:pt x="37600" y="3757"/>
                    <a:pt x="38269" y="3088"/>
                    <a:pt x="38877" y="2480"/>
                  </a:cubicBezTo>
                  <a:cubicBezTo>
                    <a:pt x="39934" y="1424"/>
                    <a:pt x="40776" y="555"/>
                    <a:pt x="41378" y="555"/>
                  </a:cubicBezTo>
                  <a:close/>
                  <a:moveTo>
                    <a:pt x="5257" y="8961"/>
                  </a:moveTo>
                  <a:cubicBezTo>
                    <a:pt x="7027" y="8961"/>
                    <a:pt x="9621" y="10446"/>
                    <a:pt x="11673" y="11599"/>
                  </a:cubicBezTo>
                  <a:lnTo>
                    <a:pt x="12129" y="11842"/>
                  </a:lnTo>
                  <a:cubicBezTo>
                    <a:pt x="13497" y="12602"/>
                    <a:pt x="14348" y="13119"/>
                    <a:pt x="14743" y="13514"/>
                  </a:cubicBezTo>
                  <a:cubicBezTo>
                    <a:pt x="15016" y="13788"/>
                    <a:pt x="15168" y="14092"/>
                    <a:pt x="15199" y="14517"/>
                  </a:cubicBezTo>
                  <a:cubicBezTo>
                    <a:pt x="15290" y="15338"/>
                    <a:pt x="10913" y="19380"/>
                    <a:pt x="7661" y="20900"/>
                  </a:cubicBezTo>
                  <a:cubicBezTo>
                    <a:pt x="6936" y="21213"/>
                    <a:pt x="6464" y="21337"/>
                    <a:pt x="6171" y="21337"/>
                  </a:cubicBezTo>
                  <a:cubicBezTo>
                    <a:pt x="6009" y="21337"/>
                    <a:pt x="5902" y="21299"/>
                    <a:pt x="5837" y="21234"/>
                  </a:cubicBezTo>
                  <a:cubicBezTo>
                    <a:pt x="5715" y="21082"/>
                    <a:pt x="5715" y="20931"/>
                    <a:pt x="5746" y="20779"/>
                  </a:cubicBezTo>
                  <a:cubicBezTo>
                    <a:pt x="6019" y="19532"/>
                    <a:pt x="9059" y="17739"/>
                    <a:pt x="10183" y="17131"/>
                  </a:cubicBezTo>
                  <a:cubicBezTo>
                    <a:pt x="10335" y="17070"/>
                    <a:pt x="10427" y="16857"/>
                    <a:pt x="10335" y="16675"/>
                  </a:cubicBezTo>
                  <a:cubicBezTo>
                    <a:pt x="10290" y="16562"/>
                    <a:pt x="10178" y="16500"/>
                    <a:pt x="10037" y="16500"/>
                  </a:cubicBezTo>
                  <a:cubicBezTo>
                    <a:pt x="9987" y="16500"/>
                    <a:pt x="9934" y="16507"/>
                    <a:pt x="9879" y="16523"/>
                  </a:cubicBezTo>
                  <a:cubicBezTo>
                    <a:pt x="7724" y="17576"/>
                    <a:pt x="4305" y="18866"/>
                    <a:pt x="2582" y="18866"/>
                  </a:cubicBezTo>
                  <a:cubicBezTo>
                    <a:pt x="2167" y="18866"/>
                    <a:pt x="1850" y="18792"/>
                    <a:pt x="1673" y="18620"/>
                  </a:cubicBezTo>
                  <a:cubicBezTo>
                    <a:pt x="1612" y="18529"/>
                    <a:pt x="1581" y="18438"/>
                    <a:pt x="1521" y="18286"/>
                  </a:cubicBezTo>
                  <a:cubicBezTo>
                    <a:pt x="1490" y="16310"/>
                    <a:pt x="5685" y="15550"/>
                    <a:pt x="7296" y="15429"/>
                  </a:cubicBezTo>
                  <a:cubicBezTo>
                    <a:pt x="7509" y="15429"/>
                    <a:pt x="7600" y="15277"/>
                    <a:pt x="7600" y="15095"/>
                  </a:cubicBezTo>
                  <a:cubicBezTo>
                    <a:pt x="7600" y="14882"/>
                    <a:pt x="7448" y="14791"/>
                    <a:pt x="7265" y="14791"/>
                  </a:cubicBezTo>
                  <a:cubicBezTo>
                    <a:pt x="5867" y="14791"/>
                    <a:pt x="1946" y="14547"/>
                    <a:pt x="974" y="13575"/>
                  </a:cubicBezTo>
                  <a:cubicBezTo>
                    <a:pt x="761" y="13362"/>
                    <a:pt x="730" y="13180"/>
                    <a:pt x="822" y="12967"/>
                  </a:cubicBezTo>
                  <a:cubicBezTo>
                    <a:pt x="915" y="12687"/>
                    <a:pt x="2152" y="12533"/>
                    <a:pt x="3866" y="12533"/>
                  </a:cubicBezTo>
                  <a:cubicBezTo>
                    <a:pt x="4946" y="12533"/>
                    <a:pt x="6216" y="12594"/>
                    <a:pt x="7509" y="12724"/>
                  </a:cubicBezTo>
                  <a:cubicBezTo>
                    <a:pt x="7691" y="12724"/>
                    <a:pt x="7843" y="12602"/>
                    <a:pt x="7843" y="12450"/>
                  </a:cubicBezTo>
                  <a:cubicBezTo>
                    <a:pt x="7873" y="12298"/>
                    <a:pt x="7752" y="12116"/>
                    <a:pt x="7600" y="12085"/>
                  </a:cubicBezTo>
                  <a:cubicBezTo>
                    <a:pt x="7569" y="12085"/>
                    <a:pt x="4864" y="11295"/>
                    <a:pt x="3922" y="10322"/>
                  </a:cubicBezTo>
                  <a:cubicBezTo>
                    <a:pt x="3770" y="10170"/>
                    <a:pt x="3648" y="9988"/>
                    <a:pt x="3648" y="9867"/>
                  </a:cubicBezTo>
                  <a:cubicBezTo>
                    <a:pt x="3648" y="9836"/>
                    <a:pt x="3618" y="9684"/>
                    <a:pt x="3861" y="9471"/>
                  </a:cubicBezTo>
                  <a:cubicBezTo>
                    <a:pt x="4213" y="9112"/>
                    <a:pt x="4693" y="8961"/>
                    <a:pt x="5257" y="8961"/>
                  </a:cubicBezTo>
                  <a:close/>
                  <a:moveTo>
                    <a:pt x="41330" y="0"/>
                  </a:moveTo>
                  <a:cubicBezTo>
                    <a:pt x="40474" y="0"/>
                    <a:pt x="39551" y="915"/>
                    <a:pt x="38330" y="2085"/>
                  </a:cubicBezTo>
                  <a:cubicBezTo>
                    <a:pt x="37692" y="2724"/>
                    <a:pt x="36932" y="3453"/>
                    <a:pt x="36111" y="4183"/>
                  </a:cubicBezTo>
                  <a:cubicBezTo>
                    <a:pt x="35351" y="4821"/>
                    <a:pt x="34530" y="5368"/>
                    <a:pt x="33770" y="5824"/>
                  </a:cubicBezTo>
                  <a:cubicBezTo>
                    <a:pt x="32463" y="6584"/>
                    <a:pt x="31096" y="7070"/>
                    <a:pt x="29637" y="7283"/>
                  </a:cubicBezTo>
                  <a:cubicBezTo>
                    <a:pt x="29120" y="7374"/>
                    <a:pt x="28542" y="7435"/>
                    <a:pt x="27934" y="7435"/>
                  </a:cubicBezTo>
                  <a:cubicBezTo>
                    <a:pt x="27175" y="7496"/>
                    <a:pt x="26476" y="7496"/>
                    <a:pt x="25807" y="7496"/>
                  </a:cubicBezTo>
                  <a:cubicBezTo>
                    <a:pt x="25229" y="7496"/>
                    <a:pt x="24713" y="7526"/>
                    <a:pt x="24196" y="7526"/>
                  </a:cubicBezTo>
                  <a:lnTo>
                    <a:pt x="24165" y="7526"/>
                  </a:lnTo>
                  <a:cubicBezTo>
                    <a:pt x="23254" y="7556"/>
                    <a:pt x="22372" y="7556"/>
                    <a:pt x="21582" y="7587"/>
                  </a:cubicBezTo>
                  <a:cubicBezTo>
                    <a:pt x="19880" y="7678"/>
                    <a:pt x="18694" y="7830"/>
                    <a:pt x="17722" y="8012"/>
                  </a:cubicBezTo>
                  <a:cubicBezTo>
                    <a:pt x="15624" y="8468"/>
                    <a:pt x="14378" y="9319"/>
                    <a:pt x="13618" y="10778"/>
                  </a:cubicBezTo>
                  <a:cubicBezTo>
                    <a:pt x="13466" y="11052"/>
                    <a:pt x="13345" y="11356"/>
                    <a:pt x="13253" y="11660"/>
                  </a:cubicBezTo>
                  <a:cubicBezTo>
                    <a:pt x="13041" y="11508"/>
                    <a:pt x="12767" y="11386"/>
                    <a:pt x="12493" y="11204"/>
                  </a:cubicBezTo>
                  <a:lnTo>
                    <a:pt x="12038" y="10930"/>
                  </a:lnTo>
                  <a:cubicBezTo>
                    <a:pt x="9817" y="9687"/>
                    <a:pt x="7223" y="8200"/>
                    <a:pt x="5276" y="8200"/>
                  </a:cubicBezTo>
                  <a:cubicBezTo>
                    <a:pt x="4558" y="8200"/>
                    <a:pt x="3927" y="8402"/>
                    <a:pt x="3436" y="8894"/>
                  </a:cubicBezTo>
                  <a:cubicBezTo>
                    <a:pt x="3101" y="9228"/>
                    <a:pt x="2980" y="9563"/>
                    <a:pt x="3010" y="9927"/>
                  </a:cubicBezTo>
                  <a:cubicBezTo>
                    <a:pt x="3040" y="10231"/>
                    <a:pt x="3192" y="10474"/>
                    <a:pt x="3466" y="10748"/>
                  </a:cubicBezTo>
                  <a:cubicBezTo>
                    <a:pt x="3891" y="11174"/>
                    <a:pt x="4530" y="11508"/>
                    <a:pt x="5168" y="11812"/>
                  </a:cubicBezTo>
                  <a:cubicBezTo>
                    <a:pt x="4691" y="11785"/>
                    <a:pt x="4199" y="11769"/>
                    <a:pt x="3716" y="11769"/>
                  </a:cubicBezTo>
                  <a:cubicBezTo>
                    <a:pt x="1986" y="11769"/>
                    <a:pt x="391" y="11980"/>
                    <a:pt x="153" y="12693"/>
                  </a:cubicBezTo>
                  <a:cubicBezTo>
                    <a:pt x="1" y="13149"/>
                    <a:pt x="122" y="13605"/>
                    <a:pt x="487" y="13940"/>
                  </a:cubicBezTo>
                  <a:cubicBezTo>
                    <a:pt x="1217" y="14669"/>
                    <a:pt x="2919" y="15003"/>
                    <a:pt x="4439" y="15186"/>
                  </a:cubicBezTo>
                  <a:cubicBezTo>
                    <a:pt x="2706" y="15702"/>
                    <a:pt x="791" y="16554"/>
                    <a:pt x="852" y="18225"/>
                  </a:cubicBezTo>
                  <a:cubicBezTo>
                    <a:pt x="852" y="18590"/>
                    <a:pt x="943" y="18833"/>
                    <a:pt x="1186" y="19046"/>
                  </a:cubicBezTo>
                  <a:cubicBezTo>
                    <a:pt x="1490" y="19340"/>
                    <a:pt x="1983" y="19460"/>
                    <a:pt x="2585" y="19460"/>
                  </a:cubicBezTo>
                  <a:cubicBezTo>
                    <a:pt x="3730" y="19460"/>
                    <a:pt x="5274" y="19027"/>
                    <a:pt x="6688" y="18529"/>
                  </a:cubicBezTo>
                  <a:lnTo>
                    <a:pt x="6688" y="18529"/>
                  </a:lnTo>
                  <a:cubicBezTo>
                    <a:pt x="5898" y="19198"/>
                    <a:pt x="5199" y="19897"/>
                    <a:pt x="5047" y="20596"/>
                  </a:cubicBezTo>
                  <a:cubicBezTo>
                    <a:pt x="4986" y="20961"/>
                    <a:pt x="5047" y="21326"/>
                    <a:pt x="5259" y="21630"/>
                  </a:cubicBezTo>
                  <a:cubicBezTo>
                    <a:pt x="5444" y="21870"/>
                    <a:pt x="5733" y="21992"/>
                    <a:pt x="6129" y="21992"/>
                  </a:cubicBezTo>
                  <a:cubicBezTo>
                    <a:pt x="6582" y="21992"/>
                    <a:pt x="7174" y="21833"/>
                    <a:pt x="7904" y="21508"/>
                  </a:cubicBezTo>
                  <a:cubicBezTo>
                    <a:pt x="9606" y="20718"/>
                    <a:pt x="12159" y="18894"/>
                    <a:pt x="13922" y="17253"/>
                  </a:cubicBezTo>
                  <a:cubicBezTo>
                    <a:pt x="14773" y="18468"/>
                    <a:pt x="16536" y="19806"/>
                    <a:pt x="20001" y="19867"/>
                  </a:cubicBezTo>
                  <a:cubicBezTo>
                    <a:pt x="20075" y="19869"/>
                    <a:pt x="20150" y="19870"/>
                    <a:pt x="20225" y="19870"/>
                  </a:cubicBezTo>
                  <a:cubicBezTo>
                    <a:pt x="27074" y="19870"/>
                    <a:pt x="40383" y="11741"/>
                    <a:pt x="41917" y="5277"/>
                  </a:cubicBezTo>
                  <a:cubicBezTo>
                    <a:pt x="42768" y="1781"/>
                    <a:pt x="42068" y="353"/>
                    <a:pt x="42038" y="262"/>
                  </a:cubicBezTo>
                  <a:cubicBezTo>
                    <a:pt x="42038" y="231"/>
                    <a:pt x="41977" y="201"/>
                    <a:pt x="41947" y="201"/>
                  </a:cubicBezTo>
                  <a:cubicBezTo>
                    <a:pt x="41917" y="140"/>
                    <a:pt x="41886" y="140"/>
                    <a:pt x="41825" y="110"/>
                  </a:cubicBezTo>
                  <a:cubicBezTo>
                    <a:pt x="41662" y="35"/>
                    <a:pt x="41497" y="0"/>
                    <a:pt x="41330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28" name="Google Shape;428;p7"/>
            <p:cNvGrpSpPr/>
            <p:nvPr/>
          </p:nvGrpSpPr>
          <p:grpSpPr>
            <a:xfrm>
              <a:off x="8221475" y="2408000"/>
              <a:ext cx="448375" cy="548450"/>
              <a:chOff x="5407650" y="468100"/>
              <a:chExt cx="448375" cy="548450"/>
            </a:xfrm>
          </p:grpSpPr>
          <p:sp>
            <p:nvSpPr>
              <p:cNvPr id="429" name="Google Shape;429;p7"/>
              <p:cNvSpPr/>
              <p:nvPr/>
            </p:nvSpPr>
            <p:spPr>
              <a:xfrm>
                <a:off x="5407650" y="468100"/>
                <a:ext cx="448375" cy="548450"/>
              </a:xfrm>
              <a:custGeom>
                <a:rect b="b" l="l" r="r" t="t"/>
                <a:pathLst>
                  <a:path extrusionOk="0" h="21938" w="17935">
                    <a:moveTo>
                      <a:pt x="3800" y="681"/>
                    </a:moveTo>
                    <a:cubicBezTo>
                      <a:pt x="3952" y="711"/>
                      <a:pt x="4044" y="802"/>
                      <a:pt x="4104" y="954"/>
                    </a:cubicBezTo>
                    <a:cubicBezTo>
                      <a:pt x="4378" y="1623"/>
                      <a:pt x="3709" y="3386"/>
                      <a:pt x="3041" y="4754"/>
                    </a:cubicBezTo>
                    <a:cubicBezTo>
                      <a:pt x="2858" y="3203"/>
                      <a:pt x="2919" y="1410"/>
                      <a:pt x="3375" y="832"/>
                    </a:cubicBezTo>
                    <a:cubicBezTo>
                      <a:pt x="3496" y="711"/>
                      <a:pt x="3557" y="681"/>
                      <a:pt x="3648" y="681"/>
                    </a:cubicBezTo>
                    <a:close/>
                    <a:moveTo>
                      <a:pt x="8735" y="3928"/>
                    </a:moveTo>
                    <a:cubicBezTo>
                      <a:pt x="9892" y="3928"/>
                      <a:pt x="11094" y="4445"/>
                      <a:pt x="12159" y="5453"/>
                    </a:cubicBezTo>
                    <a:cubicBezTo>
                      <a:pt x="15351" y="8431"/>
                      <a:pt x="17235" y="14693"/>
                      <a:pt x="17175" y="17672"/>
                    </a:cubicBezTo>
                    <a:cubicBezTo>
                      <a:pt x="17114" y="18644"/>
                      <a:pt x="16901" y="18948"/>
                      <a:pt x="16779" y="19039"/>
                    </a:cubicBezTo>
                    <a:cubicBezTo>
                      <a:pt x="16445" y="19343"/>
                      <a:pt x="16050" y="19526"/>
                      <a:pt x="15655" y="19526"/>
                    </a:cubicBezTo>
                    <a:cubicBezTo>
                      <a:pt x="15609" y="19529"/>
                      <a:pt x="15564" y="19531"/>
                      <a:pt x="15520" y="19531"/>
                    </a:cubicBezTo>
                    <a:cubicBezTo>
                      <a:pt x="14768" y="19531"/>
                      <a:pt x="14226" y="19070"/>
                      <a:pt x="14226" y="19070"/>
                    </a:cubicBezTo>
                    <a:cubicBezTo>
                      <a:pt x="14181" y="19009"/>
                      <a:pt x="14105" y="18979"/>
                      <a:pt x="14025" y="18979"/>
                    </a:cubicBezTo>
                    <a:cubicBezTo>
                      <a:pt x="13945" y="18979"/>
                      <a:pt x="13861" y="19009"/>
                      <a:pt x="13801" y="19070"/>
                    </a:cubicBezTo>
                    <a:cubicBezTo>
                      <a:pt x="13709" y="19191"/>
                      <a:pt x="13649" y="19343"/>
                      <a:pt x="13740" y="19495"/>
                    </a:cubicBezTo>
                    <a:cubicBezTo>
                      <a:pt x="13740" y="19495"/>
                      <a:pt x="14074" y="20134"/>
                      <a:pt x="13922" y="20620"/>
                    </a:cubicBezTo>
                    <a:cubicBezTo>
                      <a:pt x="13861" y="20802"/>
                      <a:pt x="13740" y="20954"/>
                      <a:pt x="13557" y="21076"/>
                    </a:cubicBezTo>
                    <a:cubicBezTo>
                      <a:pt x="13345" y="21167"/>
                      <a:pt x="13132" y="21228"/>
                      <a:pt x="12858" y="21258"/>
                    </a:cubicBezTo>
                    <a:cubicBezTo>
                      <a:pt x="12774" y="21266"/>
                      <a:pt x="12686" y="21269"/>
                      <a:pt x="12596" y="21269"/>
                    </a:cubicBezTo>
                    <a:cubicBezTo>
                      <a:pt x="9995" y="21269"/>
                      <a:pt x="4749" y="18370"/>
                      <a:pt x="2311" y="14875"/>
                    </a:cubicBezTo>
                    <a:cubicBezTo>
                      <a:pt x="1399" y="13599"/>
                      <a:pt x="487" y="11653"/>
                      <a:pt x="1278" y="9799"/>
                    </a:cubicBezTo>
                    <a:cubicBezTo>
                      <a:pt x="1734" y="8735"/>
                      <a:pt x="2493" y="8158"/>
                      <a:pt x="3466" y="8097"/>
                    </a:cubicBezTo>
                    <a:cubicBezTo>
                      <a:pt x="3555" y="8090"/>
                      <a:pt x="3643" y="8087"/>
                      <a:pt x="3730" y="8087"/>
                    </a:cubicBezTo>
                    <a:cubicBezTo>
                      <a:pt x="4778" y="8087"/>
                      <a:pt x="5685" y="8555"/>
                      <a:pt x="5685" y="8583"/>
                    </a:cubicBezTo>
                    <a:cubicBezTo>
                      <a:pt x="5715" y="8583"/>
                      <a:pt x="5746" y="8614"/>
                      <a:pt x="5746" y="8614"/>
                    </a:cubicBezTo>
                    <a:lnTo>
                      <a:pt x="6019" y="8614"/>
                    </a:lnTo>
                    <a:cubicBezTo>
                      <a:pt x="6080" y="8614"/>
                      <a:pt x="6080" y="8583"/>
                      <a:pt x="6080" y="8583"/>
                    </a:cubicBezTo>
                    <a:lnTo>
                      <a:pt x="6111" y="8553"/>
                    </a:lnTo>
                    <a:lnTo>
                      <a:pt x="6111" y="8492"/>
                    </a:lnTo>
                    <a:lnTo>
                      <a:pt x="6111" y="8462"/>
                    </a:lnTo>
                    <a:cubicBezTo>
                      <a:pt x="6111" y="8431"/>
                      <a:pt x="6141" y="8401"/>
                      <a:pt x="6141" y="8401"/>
                    </a:cubicBezTo>
                    <a:lnTo>
                      <a:pt x="6141" y="8340"/>
                    </a:lnTo>
                    <a:lnTo>
                      <a:pt x="6141" y="8279"/>
                    </a:lnTo>
                    <a:lnTo>
                      <a:pt x="6141" y="8249"/>
                    </a:lnTo>
                    <a:cubicBezTo>
                      <a:pt x="5685" y="7185"/>
                      <a:pt x="5715" y="6121"/>
                      <a:pt x="6232" y="5270"/>
                    </a:cubicBezTo>
                    <a:cubicBezTo>
                      <a:pt x="6718" y="4480"/>
                      <a:pt x="7539" y="4024"/>
                      <a:pt x="8542" y="3933"/>
                    </a:cubicBezTo>
                    <a:cubicBezTo>
                      <a:pt x="8606" y="3930"/>
                      <a:pt x="8670" y="3928"/>
                      <a:pt x="8735" y="3928"/>
                    </a:cubicBezTo>
                    <a:close/>
                    <a:moveTo>
                      <a:pt x="3698" y="1"/>
                    </a:moveTo>
                    <a:cubicBezTo>
                      <a:pt x="3394" y="1"/>
                      <a:pt x="3129" y="150"/>
                      <a:pt x="2919" y="407"/>
                    </a:cubicBezTo>
                    <a:cubicBezTo>
                      <a:pt x="2220" y="1258"/>
                      <a:pt x="2311" y="3386"/>
                      <a:pt x="2433" y="4754"/>
                    </a:cubicBezTo>
                    <a:cubicBezTo>
                      <a:pt x="1703" y="3750"/>
                      <a:pt x="1095" y="2565"/>
                      <a:pt x="822" y="1167"/>
                    </a:cubicBezTo>
                    <a:cubicBezTo>
                      <a:pt x="794" y="1003"/>
                      <a:pt x="669" y="889"/>
                      <a:pt x="512" y="889"/>
                    </a:cubicBezTo>
                    <a:cubicBezTo>
                      <a:pt x="494" y="889"/>
                      <a:pt x="476" y="890"/>
                      <a:pt x="457" y="893"/>
                    </a:cubicBezTo>
                    <a:cubicBezTo>
                      <a:pt x="244" y="954"/>
                      <a:pt x="153" y="1106"/>
                      <a:pt x="183" y="1288"/>
                    </a:cubicBezTo>
                    <a:cubicBezTo>
                      <a:pt x="700" y="4237"/>
                      <a:pt x="2645" y="6273"/>
                      <a:pt x="4104" y="7428"/>
                    </a:cubicBezTo>
                    <a:lnTo>
                      <a:pt x="3527" y="7428"/>
                    </a:lnTo>
                    <a:cubicBezTo>
                      <a:pt x="2281" y="7520"/>
                      <a:pt x="1308" y="8249"/>
                      <a:pt x="761" y="9526"/>
                    </a:cubicBezTo>
                    <a:cubicBezTo>
                      <a:pt x="1" y="11228"/>
                      <a:pt x="366" y="13203"/>
                      <a:pt x="1855" y="15301"/>
                    </a:cubicBezTo>
                    <a:cubicBezTo>
                      <a:pt x="4383" y="18974"/>
                      <a:pt x="9808" y="21938"/>
                      <a:pt x="12638" y="21938"/>
                    </a:cubicBezTo>
                    <a:cubicBezTo>
                      <a:pt x="12735" y="21938"/>
                      <a:pt x="12829" y="21934"/>
                      <a:pt x="12919" y="21927"/>
                    </a:cubicBezTo>
                    <a:cubicBezTo>
                      <a:pt x="13284" y="21866"/>
                      <a:pt x="13588" y="21805"/>
                      <a:pt x="13861" y="21684"/>
                    </a:cubicBezTo>
                    <a:cubicBezTo>
                      <a:pt x="14226" y="21501"/>
                      <a:pt x="14469" y="21198"/>
                      <a:pt x="14591" y="20833"/>
                    </a:cubicBezTo>
                    <a:cubicBezTo>
                      <a:pt x="14652" y="20590"/>
                      <a:pt x="14652" y="20286"/>
                      <a:pt x="14621" y="20042"/>
                    </a:cubicBezTo>
                    <a:lnTo>
                      <a:pt x="14621" y="20042"/>
                    </a:lnTo>
                    <a:cubicBezTo>
                      <a:pt x="14873" y="20143"/>
                      <a:pt x="15167" y="20202"/>
                      <a:pt x="15502" y="20202"/>
                    </a:cubicBezTo>
                    <a:cubicBezTo>
                      <a:pt x="15571" y="20202"/>
                      <a:pt x="15643" y="20200"/>
                      <a:pt x="15716" y="20194"/>
                    </a:cubicBezTo>
                    <a:cubicBezTo>
                      <a:pt x="16263" y="20164"/>
                      <a:pt x="16779" y="19921"/>
                      <a:pt x="17235" y="19556"/>
                    </a:cubicBezTo>
                    <a:cubicBezTo>
                      <a:pt x="17630" y="19252"/>
                      <a:pt x="17813" y="18614"/>
                      <a:pt x="17843" y="17702"/>
                    </a:cubicBezTo>
                    <a:cubicBezTo>
                      <a:pt x="17934" y="14571"/>
                      <a:pt x="15959" y="8036"/>
                      <a:pt x="12646" y="4906"/>
                    </a:cubicBezTo>
                    <a:cubicBezTo>
                      <a:pt x="11484" y="3744"/>
                      <a:pt x="10112" y="3164"/>
                      <a:pt x="8799" y="3164"/>
                    </a:cubicBezTo>
                    <a:cubicBezTo>
                      <a:pt x="8703" y="3164"/>
                      <a:pt x="8607" y="3167"/>
                      <a:pt x="8512" y="3173"/>
                    </a:cubicBezTo>
                    <a:cubicBezTo>
                      <a:pt x="7296" y="3264"/>
                      <a:pt x="6262" y="3872"/>
                      <a:pt x="5685" y="4845"/>
                    </a:cubicBezTo>
                    <a:cubicBezTo>
                      <a:pt x="5199" y="5665"/>
                      <a:pt x="5077" y="6577"/>
                      <a:pt x="5320" y="7520"/>
                    </a:cubicBezTo>
                    <a:cubicBezTo>
                      <a:pt x="4773" y="7124"/>
                      <a:pt x="4013" y="6577"/>
                      <a:pt x="3253" y="5757"/>
                    </a:cubicBezTo>
                    <a:cubicBezTo>
                      <a:pt x="3740" y="4906"/>
                      <a:pt x="5259" y="1957"/>
                      <a:pt x="4743" y="681"/>
                    </a:cubicBezTo>
                    <a:cubicBezTo>
                      <a:pt x="4591" y="346"/>
                      <a:pt x="4317" y="103"/>
                      <a:pt x="3983" y="42"/>
                    </a:cubicBezTo>
                    <a:cubicBezTo>
                      <a:pt x="3884" y="14"/>
                      <a:pt x="3789" y="1"/>
                      <a:pt x="36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0" name="Google Shape;430;p7"/>
              <p:cNvSpPr/>
              <p:nvPr/>
            </p:nvSpPr>
            <p:spPr>
              <a:xfrm>
                <a:off x="5456050" y="687075"/>
                <a:ext cx="256925" cy="284950"/>
              </a:xfrm>
              <a:custGeom>
                <a:rect b="b" l="l" r="r" t="t"/>
                <a:pathLst>
                  <a:path extrusionOk="0" h="11398" w="10277">
                    <a:moveTo>
                      <a:pt x="2675" y="1"/>
                    </a:moveTo>
                    <a:cubicBezTo>
                      <a:pt x="276" y="1"/>
                      <a:pt x="1" y="3127"/>
                      <a:pt x="831" y="4931"/>
                    </a:cubicBezTo>
                    <a:cubicBezTo>
                      <a:pt x="1530" y="6451"/>
                      <a:pt x="3202" y="7758"/>
                      <a:pt x="4539" y="8700"/>
                    </a:cubicBezTo>
                    <a:cubicBezTo>
                      <a:pt x="6150" y="9855"/>
                      <a:pt x="7913" y="10767"/>
                      <a:pt x="9798" y="11375"/>
                    </a:cubicBezTo>
                    <a:cubicBezTo>
                      <a:pt x="9842" y="11391"/>
                      <a:pt x="9883" y="11398"/>
                      <a:pt x="9921" y="11398"/>
                    </a:cubicBezTo>
                    <a:cubicBezTo>
                      <a:pt x="10237" y="11398"/>
                      <a:pt x="10276" y="10872"/>
                      <a:pt x="9950" y="10736"/>
                    </a:cubicBezTo>
                    <a:cubicBezTo>
                      <a:pt x="6910" y="9703"/>
                      <a:pt x="3931" y="7849"/>
                      <a:pt x="1895" y="5326"/>
                    </a:cubicBezTo>
                    <a:cubicBezTo>
                      <a:pt x="887" y="4117"/>
                      <a:pt x="480" y="673"/>
                      <a:pt x="2634" y="673"/>
                    </a:cubicBezTo>
                    <a:cubicBezTo>
                      <a:pt x="2754" y="673"/>
                      <a:pt x="2883" y="683"/>
                      <a:pt x="3019" y="706"/>
                    </a:cubicBezTo>
                    <a:cubicBezTo>
                      <a:pt x="3039" y="709"/>
                      <a:pt x="3057" y="710"/>
                      <a:pt x="3076" y="710"/>
                    </a:cubicBezTo>
                    <a:cubicBezTo>
                      <a:pt x="3458" y="710"/>
                      <a:pt x="3576" y="124"/>
                      <a:pt x="3141" y="37"/>
                    </a:cubicBezTo>
                    <a:cubicBezTo>
                      <a:pt x="2977" y="13"/>
                      <a:pt x="2822" y="1"/>
                      <a:pt x="267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31" name="Google Shape;431;p7"/>
            <p:cNvGrpSpPr/>
            <p:nvPr/>
          </p:nvGrpSpPr>
          <p:grpSpPr>
            <a:xfrm>
              <a:off x="8721450" y="2264175"/>
              <a:ext cx="916475" cy="486750"/>
              <a:chOff x="6457825" y="2667475"/>
              <a:chExt cx="916475" cy="486750"/>
            </a:xfrm>
          </p:grpSpPr>
          <p:sp>
            <p:nvSpPr>
              <p:cNvPr id="432" name="Google Shape;432;p7"/>
              <p:cNvSpPr/>
              <p:nvPr/>
            </p:nvSpPr>
            <p:spPr>
              <a:xfrm>
                <a:off x="6457825" y="2667475"/>
                <a:ext cx="916475" cy="486750"/>
              </a:xfrm>
              <a:custGeom>
                <a:rect b="b" l="l" r="r" t="t"/>
                <a:pathLst>
                  <a:path extrusionOk="0" h="19470" w="36659">
                    <a:moveTo>
                      <a:pt x="35285" y="4309"/>
                    </a:moveTo>
                    <a:cubicBezTo>
                      <a:pt x="35800" y="4309"/>
                      <a:pt x="35131" y="5419"/>
                      <a:pt x="34986" y="5564"/>
                    </a:cubicBezTo>
                    <a:cubicBezTo>
                      <a:pt x="34622" y="6020"/>
                      <a:pt x="34196" y="6385"/>
                      <a:pt x="33710" y="6749"/>
                    </a:cubicBezTo>
                    <a:cubicBezTo>
                      <a:pt x="32403" y="7601"/>
                      <a:pt x="30822" y="7965"/>
                      <a:pt x="29272" y="7965"/>
                    </a:cubicBezTo>
                    <a:lnTo>
                      <a:pt x="28846" y="7965"/>
                    </a:lnTo>
                    <a:cubicBezTo>
                      <a:pt x="28938" y="7965"/>
                      <a:pt x="29059" y="7904"/>
                      <a:pt x="29211" y="7904"/>
                    </a:cubicBezTo>
                    <a:cubicBezTo>
                      <a:pt x="30549" y="7752"/>
                      <a:pt x="31886" y="6993"/>
                      <a:pt x="32828" y="6142"/>
                    </a:cubicBezTo>
                    <a:cubicBezTo>
                      <a:pt x="33436" y="5564"/>
                      <a:pt x="34318" y="4470"/>
                      <a:pt x="35199" y="4318"/>
                    </a:cubicBezTo>
                    <a:cubicBezTo>
                      <a:pt x="35231" y="4312"/>
                      <a:pt x="35259" y="4309"/>
                      <a:pt x="35285" y="4309"/>
                    </a:cubicBezTo>
                    <a:close/>
                    <a:moveTo>
                      <a:pt x="21733" y="589"/>
                    </a:moveTo>
                    <a:cubicBezTo>
                      <a:pt x="23192" y="589"/>
                      <a:pt x="24705" y="854"/>
                      <a:pt x="25928" y="1765"/>
                    </a:cubicBezTo>
                    <a:cubicBezTo>
                      <a:pt x="27661" y="3041"/>
                      <a:pt x="28421" y="5230"/>
                      <a:pt x="28816" y="7266"/>
                    </a:cubicBezTo>
                    <a:cubicBezTo>
                      <a:pt x="28208" y="7297"/>
                      <a:pt x="27175" y="7418"/>
                      <a:pt x="27144" y="7996"/>
                    </a:cubicBezTo>
                    <a:cubicBezTo>
                      <a:pt x="27069" y="8520"/>
                      <a:pt x="27896" y="8613"/>
                      <a:pt x="28564" y="8613"/>
                    </a:cubicBezTo>
                    <a:cubicBezTo>
                      <a:pt x="28710" y="8613"/>
                      <a:pt x="28848" y="8609"/>
                      <a:pt x="28968" y="8604"/>
                    </a:cubicBezTo>
                    <a:lnTo>
                      <a:pt x="28968" y="8604"/>
                    </a:lnTo>
                    <a:cubicBezTo>
                      <a:pt x="29150" y="13528"/>
                      <a:pt x="25320" y="16932"/>
                      <a:pt x="20792" y="18087"/>
                    </a:cubicBezTo>
                    <a:cubicBezTo>
                      <a:pt x="19212" y="18496"/>
                      <a:pt x="17548" y="18706"/>
                      <a:pt x="15874" y="18706"/>
                    </a:cubicBezTo>
                    <a:cubicBezTo>
                      <a:pt x="12070" y="18706"/>
                      <a:pt x="8217" y="17622"/>
                      <a:pt x="5199" y="15321"/>
                    </a:cubicBezTo>
                    <a:cubicBezTo>
                      <a:pt x="3010" y="13619"/>
                      <a:pt x="183" y="10367"/>
                      <a:pt x="882" y="7388"/>
                    </a:cubicBezTo>
                    <a:cubicBezTo>
                      <a:pt x="1034" y="6719"/>
                      <a:pt x="1338" y="5929"/>
                      <a:pt x="1977" y="5655"/>
                    </a:cubicBezTo>
                    <a:cubicBezTo>
                      <a:pt x="2299" y="5511"/>
                      <a:pt x="2653" y="5464"/>
                      <a:pt x="3018" y="5464"/>
                    </a:cubicBezTo>
                    <a:cubicBezTo>
                      <a:pt x="3652" y="5464"/>
                      <a:pt x="4316" y="5606"/>
                      <a:pt x="4895" y="5625"/>
                    </a:cubicBezTo>
                    <a:cubicBezTo>
                      <a:pt x="5126" y="5646"/>
                      <a:pt x="5352" y="5656"/>
                      <a:pt x="5575" y="5656"/>
                    </a:cubicBezTo>
                    <a:cubicBezTo>
                      <a:pt x="7603" y="5656"/>
                      <a:pt x="9287" y="4821"/>
                      <a:pt x="11095" y="3862"/>
                    </a:cubicBezTo>
                    <a:cubicBezTo>
                      <a:pt x="14256" y="2433"/>
                      <a:pt x="17570" y="883"/>
                      <a:pt x="21004" y="610"/>
                    </a:cubicBezTo>
                    <a:cubicBezTo>
                      <a:pt x="21245" y="596"/>
                      <a:pt x="21488" y="589"/>
                      <a:pt x="21733" y="589"/>
                    </a:cubicBezTo>
                    <a:close/>
                    <a:moveTo>
                      <a:pt x="21787" y="0"/>
                    </a:moveTo>
                    <a:cubicBezTo>
                      <a:pt x="21729" y="0"/>
                      <a:pt x="21671" y="1"/>
                      <a:pt x="21612" y="2"/>
                    </a:cubicBezTo>
                    <a:cubicBezTo>
                      <a:pt x="17874" y="93"/>
                      <a:pt x="14256" y="1734"/>
                      <a:pt x="10822" y="3284"/>
                    </a:cubicBezTo>
                    <a:cubicBezTo>
                      <a:pt x="9302" y="4044"/>
                      <a:pt x="7843" y="4926"/>
                      <a:pt x="6110" y="5078"/>
                    </a:cubicBezTo>
                    <a:cubicBezTo>
                      <a:pt x="6004" y="5085"/>
                      <a:pt x="5897" y="5089"/>
                      <a:pt x="5789" y="5089"/>
                    </a:cubicBezTo>
                    <a:cubicBezTo>
                      <a:pt x="4925" y="5089"/>
                      <a:pt x="4015" y="4873"/>
                      <a:pt x="3123" y="4873"/>
                    </a:cubicBezTo>
                    <a:cubicBezTo>
                      <a:pt x="2788" y="4873"/>
                      <a:pt x="2455" y="4903"/>
                      <a:pt x="2129" y="4986"/>
                    </a:cubicBezTo>
                    <a:cubicBezTo>
                      <a:pt x="578" y="5412"/>
                      <a:pt x="1" y="7236"/>
                      <a:pt x="122" y="8725"/>
                    </a:cubicBezTo>
                    <a:cubicBezTo>
                      <a:pt x="457" y="12281"/>
                      <a:pt x="3527" y="15443"/>
                      <a:pt x="6536" y="17114"/>
                    </a:cubicBezTo>
                    <a:cubicBezTo>
                      <a:pt x="9364" y="18660"/>
                      <a:pt x="12660" y="19470"/>
                      <a:pt x="15937" y="19470"/>
                    </a:cubicBezTo>
                    <a:cubicBezTo>
                      <a:pt x="17944" y="19470"/>
                      <a:pt x="19944" y="19166"/>
                      <a:pt x="21825" y="18543"/>
                    </a:cubicBezTo>
                    <a:cubicBezTo>
                      <a:pt x="24013" y="17844"/>
                      <a:pt x="26141" y="16628"/>
                      <a:pt x="27631" y="14804"/>
                    </a:cubicBezTo>
                    <a:cubicBezTo>
                      <a:pt x="29029" y="13041"/>
                      <a:pt x="29637" y="10883"/>
                      <a:pt x="29576" y="8664"/>
                    </a:cubicBezTo>
                    <a:cubicBezTo>
                      <a:pt x="31248" y="8604"/>
                      <a:pt x="32919" y="8208"/>
                      <a:pt x="34226" y="7205"/>
                    </a:cubicBezTo>
                    <a:cubicBezTo>
                      <a:pt x="34956" y="6658"/>
                      <a:pt x="36658" y="5260"/>
                      <a:pt x="35989" y="4166"/>
                    </a:cubicBezTo>
                    <a:cubicBezTo>
                      <a:pt x="35791" y="3835"/>
                      <a:pt x="35531" y="3710"/>
                      <a:pt x="35248" y="3710"/>
                    </a:cubicBezTo>
                    <a:cubicBezTo>
                      <a:pt x="34619" y="3710"/>
                      <a:pt x="33876" y="4326"/>
                      <a:pt x="33436" y="4683"/>
                    </a:cubicBezTo>
                    <a:cubicBezTo>
                      <a:pt x="32220" y="5746"/>
                      <a:pt x="31035" y="6932"/>
                      <a:pt x="29363" y="7266"/>
                    </a:cubicBezTo>
                    <a:cubicBezTo>
                      <a:pt x="29029" y="5138"/>
                      <a:pt x="28178" y="2859"/>
                      <a:pt x="26475" y="1491"/>
                    </a:cubicBezTo>
                    <a:cubicBezTo>
                      <a:pt x="25153" y="433"/>
                      <a:pt x="23489" y="0"/>
                      <a:pt x="2178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3" name="Google Shape;433;p7"/>
              <p:cNvSpPr/>
              <p:nvPr/>
            </p:nvSpPr>
            <p:spPr>
              <a:xfrm>
                <a:off x="6835200" y="2915100"/>
                <a:ext cx="330000" cy="196000"/>
              </a:xfrm>
              <a:custGeom>
                <a:rect b="b" l="l" r="r" t="t"/>
                <a:pathLst>
                  <a:path extrusionOk="0" h="7840" w="13200">
                    <a:moveTo>
                      <a:pt x="12727" y="0"/>
                    </a:moveTo>
                    <a:cubicBezTo>
                      <a:pt x="12643" y="0"/>
                      <a:pt x="12562" y="38"/>
                      <a:pt x="12505" y="127"/>
                    </a:cubicBezTo>
                    <a:cubicBezTo>
                      <a:pt x="11168" y="2224"/>
                      <a:pt x="9405" y="4200"/>
                      <a:pt x="7247" y="5446"/>
                    </a:cubicBezTo>
                    <a:cubicBezTo>
                      <a:pt x="5559" y="6459"/>
                      <a:pt x="3494" y="7183"/>
                      <a:pt x="1506" y="7183"/>
                    </a:cubicBezTo>
                    <a:cubicBezTo>
                      <a:pt x="1167" y="7183"/>
                      <a:pt x="831" y="7162"/>
                      <a:pt x="499" y="7118"/>
                    </a:cubicBezTo>
                    <a:cubicBezTo>
                      <a:pt x="479" y="7115"/>
                      <a:pt x="460" y="7114"/>
                      <a:pt x="442" y="7114"/>
                    </a:cubicBezTo>
                    <a:cubicBezTo>
                      <a:pt x="39" y="7114"/>
                      <a:pt x="1" y="7727"/>
                      <a:pt x="408" y="7756"/>
                    </a:cubicBezTo>
                    <a:cubicBezTo>
                      <a:pt x="786" y="7813"/>
                      <a:pt x="1174" y="7839"/>
                      <a:pt x="1566" y="7839"/>
                    </a:cubicBezTo>
                    <a:cubicBezTo>
                      <a:pt x="3721" y="7839"/>
                      <a:pt x="6010" y="7034"/>
                      <a:pt x="7733" y="5902"/>
                    </a:cubicBezTo>
                    <a:cubicBezTo>
                      <a:pt x="9861" y="4504"/>
                      <a:pt x="11624" y="2650"/>
                      <a:pt x="13022" y="522"/>
                    </a:cubicBezTo>
                    <a:cubicBezTo>
                      <a:pt x="13200" y="278"/>
                      <a:pt x="12954" y="0"/>
                      <a:pt x="1272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4" name="Google Shape;434;p7"/>
              <p:cNvSpPr/>
              <p:nvPr/>
            </p:nvSpPr>
            <p:spPr>
              <a:xfrm>
                <a:off x="6547500" y="2975375"/>
                <a:ext cx="246550" cy="122350"/>
              </a:xfrm>
              <a:custGeom>
                <a:rect b="b" l="l" r="r" t="t"/>
                <a:pathLst>
                  <a:path extrusionOk="0" h="4894" w="9862">
                    <a:moveTo>
                      <a:pt x="484" y="0"/>
                    </a:moveTo>
                    <a:cubicBezTo>
                      <a:pt x="247" y="0"/>
                      <a:pt x="0" y="314"/>
                      <a:pt x="183" y="543"/>
                    </a:cubicBezTo>
                    <a:cubicBezTo>
                      <a:pt x="2341" y="3431"/>
                      <a:pt x="5867" y="4798"/>
                      <a:pt x="9362" y="4890"/>
                    </a:cubicBezTo>
                    <a:cubicBezTo>
                      <a:pt x="9381" y="4892"/>
                      <a:pt x="9400" y="4893"/>
                      <a:pt x="9417" y="4893"/>
                    </a:cubicBezTo>
                    <a:cubicBezTo>
                      <a:pt x="9823" y="4893"/>
                      <a:pt x="9861" y="4251"/>
                      <a:pt x="9454" y="4251"/>
                    </a:cubicBezTo>
                    <a:cubicBezTo>
                      <a:pt x="6110" y="4160"/>
                      <a:pt x="2767" y="2853"/>
                      <a:pt x="700" y="117"/>
                    </a:cubicBezTo>
                    <a:cubicBezTo>
                      <a:pt x="639" y="34"/>
                      <a:pt x="562" y="0"/>
                      <a:pt x="48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35" name="Google Shape;435;p7"/>
            <p:cNvGrpSpPr/>
            <p:nvPr/>
          </p:nvGrpSpPr>
          <p:grpSpPr>
            <a:xfrm>
              <a:off x="6501363" y="4416425"/>
              <a:ext cx="652025" cy="542550"/>
              <a:chOff x="2317175" y="2638300"/>
              <a:chExt cx="652025" cy="542550"/>
            </a:xfrm>
          </p:grpSpPr>
          <p:sp>
            <p:nvSpPr>
              <p:cNvPr id="436" name="Google Shape;436;p7"/>
              <p:cNvSpPr/>
              <p:nvPr/>
            </p:nvSpPr>
            <p:spPr>
              <a:xfrm>
                <a:off x="2487400" y="2638300"/>
                <a:ext cx="481800" cy="418625"/>
              </a:xfrm>
              <a:custGeom>
                <a:rect b="b" l="l" r="r" t="t"/>
                <a:pathLst>
                  <a:path extrusionOk="0" h="16745" w="19272">
                    <a:moveTo>
                      <a:pt x="10798" y="689"/>
                    </a:moveTo>
                    <a:cubicBezTo>
                      <a:pt x="11131" y="689"/>
                      <a:pt x="11482" y="753"/>
                      <a:pt x="11855" y="895"/>
                    </a:cubicBezTo>
                    <a:cubicBezTo>
                      <a:pt x="12159" y="1017"/>
                      <a:pt x="12463" y="1169"/>
                      <a:pt x="12797" y="1412"/>
                    </a:cubicBezTo>
                    <a:cubicBezTo>
                      <a:pt x="16596" y="3874"/>
                      <a:pt x="14833" y="6731"/>
                      <a:pt x="14742" y="6853"/>
                    </a:cubicBezTo>
                    <a:cubicBezTo>
                      <a:pt x="14651" y="6944"/>
                      <a:pt x="14651" y="7035"/>
                      <a:pt x="14712" y="7157"/>
                    </a:cubicBezTo>
                    <a:cubicBezTo>
                      <a:pt x="14742" y="7217"/>
                      <a:pt x="14833" y="7309"/>
                      <a:pt x="14894" y="7339"/>
                    </a:cubicBezTo>
                    <a:lnTo>
                      <a:pt x="14955" y="7369"/>
                    </a:lnTo>
                    <a:cubicBezTo>
                      <a:pt x="15229" y="7491"/>
                      <a:pt x="17599" y="8403"/>
                      <a:pt x="18298" y="10105"/>
                    </a:cubicBezTo>
                    <a:cubicBezTo>
                      <a:pt x="18602" y="10834"/>
                      <a:pt x="18572" y="11594"/>
                      <a:pt x="18238" y="12415"/>
                    </a:cubicBezTo>
                    <a:cubicBezTo>
                      <a:pt x="17284" y="14608"/>
                      <a:pt x="16032" y="15198"/>
                      <a:pt x="14675" y="15198"/>
                    </a:cubicBezTo>
                    <a:cubicBezTo>
                      <a:pt x="13869" y="15198"/>
                      <a:pt x="13027" y="14990"/>
                      <a:pt x="12189" y="14786"/>
                    </a:cubicBezTo>
                    <a:cubicBezTo>
                      <a:pt x="11412" y="14601"/>
                      <a:pt x="10669" y="14416"/>
                      <a:pt x="9994" y="14416"/>
                    </a:cubicBezTo>
                    <a:cubicBezTo>
                      <a:pt x="9560" y="14416"/>
                      <a:pt x="9153" y="14492"/>
                      <a:pt x="8785" y="14695"/>
                    </a:cubicBezTo>
                    <a:cubicBezTo>
                      <a:pt x="7472" y="15455"/>
                      <a:pt x="5653" y="16093"/>
                      <a:pt x="4148" y="16093"/>
                    </a:cubicBezTo>
                    <a:cubicBezTo>
                      <a:pt x="3667" y="16093"/>
                      <a:pt x="3217" y="16027"/>
                      <a:pt x="2827" y="15880"/>
                    </a:cubicBezTo>
                    <a:cubicBezTo>
                      <a:pt x="2006" y="15576"/>
                      <a:pt x="1520" y="14968"/>
                      <a:pt x="1307" y="14056"/>
                    </a:cubicBezTo>
                    <a:cubicBezTo>
                      <a:pt x="730" y="11746"/>
                      <a:pt x="2736" y="9619"/>
                      <a:pt x="4347" y="7947"/>
                    </a:cubicBezTo>
                    <a:cubicBezTo>
                      <a:pt x="5137" y="7096"/>
                      <a:pt x="5806" y="6427"/>
                      <a:pt x="6171" y="5728"/>
                    </a:cubicBezTo>
                    <a:cubicBezTo>
                      <a:pt x="6231" y="5546"/>
                      <a:pt x="6353" y="5363"/>
                      <a:pt x="6475" y="5120"/>
                    </a:cubicBezTo>
                    <a:cubicBezTo>
                      <a:pt x="7291" y="3407"/>
                      <a:pt x="8634" y="689"/>
                      <a:pt x="10798" y="689"/>
                    </a:cubicBezTo>
                    <a:close/>
                    <a:moveTo>
                      <a:pt x="10730" y="0"/>
                    </a:moveTo>
                    <a:cubicBezTo>
                      <a:pt x="8196" y="0"/>
                      <a:pt x="6704" y="3062"/>
                      <a:pt x="5867" y="4816"/>
                    </a:cubicBezTo>
                    <a:cubicBezTo>
                      <a:pt x="5745" y="5059"/>
                      <a:pt x="5623" y="5242"/>
                      <a:pt x="5563" y="5424"/>
                    </a:cubicBezTo>
                    <a:cubicBezTo>
                      <a:pt x="5259" y="6002"/>
                      <a:pt x="4560" y="6731"/>
                      <a:pt x="3830" y="7491"/>
                    </a:cubicBezTo>
                    <a:cubicBezTo>
                      <a:pt x="2128" y="9315"/>
                      <a:pt x="0" y="11564"/>
                      <a:pt x="639" y="14208"/>
                    </a:cubicBezTo>
                    <a:cubicBezTo>
                      <a:pt x="912" y="15363"/>
                      <a:pt x="1550" y="16123"/>
                      <a:pt x="2554" y="16488"/>
                    </a:cubicBezTo>
                    <a:cubicBezTo>
                      <a:pt x="3032" y="16668"/>
                      <a:pt x="3556" y="16744"/>
                      <a:pt x="4098" y="16744"/>
                    </a:cubicBezTo>
                    <a:cubicBezTo>
                      <a:pt x="5931" y="16744"/>
                      <a:pt x="7962" y="15875"/>
                      <a:pt x="9089" y="15242"/>
                    </a:cubicBezTo>
                    <a:cubicBezTo>
                      <a:pt x="9358" y="15084"/>
                      <a:pt x="9674" y="15023"/>
                      <a:pt x="10021" y="15023"/>
                    </a:cubicBezTo>
                    <a:cubicBezTo>
                      <a:pt x="10613" y="15023"/>
                      <a:pt x="11298" y="15202"/>
                      <a:pt x="12007" y="15394"/>
                    </a:cubicBezTo>
                    <a:cubicBezTo>
                      <a:pt x="12843" y="15608"/>
                      <a:pt x="13755" y="15840"/>
                      <a:pt x="14661" y="15840"/>
                    </a:cubicBezTo>
                    <a:cubicBezTo>
                      <a:pt x="16192" y="15840"/>
                      <a:pt x="17708" y="15179"/>
                      <a:pt x="18815" y="12658"/>
                    </a:cubicBezTo>
                    <a:cubicBezTo>
                      <a:pt x="19210" y="11655"/>
                      <a:pt x="19271" y="10713"/>
                      <a:pt x="18876" y="9801"/>
                    </a:cubicBezTo>
                    <a:cubicBezTo>
                      <a:pt x="18177" y="8160"/>
                      <a:pt x="16262" y="7187"/>
                      <a:pt x="15472" y="6853"/>
                    </a:cubicBezTo>
                    <a:cubicBezTo>
                      <a:pt x="15867" y="5880"/>
                      <a:pt x="16688" y="3144"/>
                      <a:pt x="13131" y="834"/>
                    </a:cubicBezTo>
                    <a:cubicBezTo>
                      <a:pt x="12766" y="621"/>
                      <a:pt x="12371" y="409"/>
                      <a:pt x="12037" y="257"/>
                    </a:cubicBezTo>
                    <a:cubicBezTo>
                      <a:pt x="11573" y="80"/>
                      <a:pt x="11138" y="0"/>
                      <a:pt x="1073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7" name="Google Shape;437;p7"/>
              <p:cNvSpPr/>
              <p:nvPr/>
            </p:nvSpPr>
            <p:spPr>
              <a:xfrm>
                <a:off x="2613850" y="2873975"/>
                <a:ext cx="308225" cy="150025"/>
              </a:xfrm>
              <a:custGeom>
                <a:rect b="b" l="l" r="r" t="t"/>
                <a:pathLst>
                  <a:path extrusionOk="0" h="6001" w="12329">
                    <a:moveTo>
                      <a:pt x="11537" y="0"/>
                    </a:moveTo>
                    <a:cubicBezTo>
                      <a:pt x="11349" y="0"/>
                      <a:pt x="11166" y="134"/>
                      <a:pt x="11234" y="374"/>
                    </a:cubicBezTo>
                    <a:cubicBezTo>
                      <a:pt x="11569" y="1590"/>
                      <a:pt x="11660" y="2988"/>
                      <a:pt x="10414" y="3717"/>
                    </a:cubicBezTo>
                    <a:cubicBezTo>
                      <a:pt x="9860" y="4050"/>
                      <a:pt x="9218" y="4161"/>
                      <a:pt x="8556" y="4161"/>
                    </a:cubicBezTo>
                    <a:cubicBezTo>
                      <a:pt x="7766" y="4161"/>
                      <a:pt x="6947" y="4002"/>
                      <a:pt x="6219" y="3869"/>
                    </a:cubicBezTo>
                    <a:cubicBezTo>
                      <a:pt x="5536" y="3756"/>
                      <a:pt x="4864" y="3606"/>
                      <a:pt x="4198" y="3606"/>
                    </a:cubicBezTo>
                    <a:cubicBezTo>
                      <a:pt x="3796" y="3606"/>
                      <a:pt x="3397" y="3660"/>
                      <a:pt x="2997" y="3809"/>
                    </a:cubicBezTo>
                    <a:cubicBezTo>
                      <a:pt x="2024" y="4143"/>
                      <a:pt x="1295" y="4964"/>
                      <a:pt x="292" y="5389"/>
                    </a:cubicBezTo>
                    <a:cubicBezTo>
                      <a:pt x="0" y="5522"/>
                      <a:pt x="171" y="6001"/>
                      <a:pt x="461" y="6001"/>
                    </a:cubicBezTo>
                    <a:cubicBezTo>
                      <a:pt x="504" y="6001"/>
                      <a:pt x="549" y="5990"/>
                      <a:pt x="596" y="5967"/>
                    </a:cubicBezTo>
                    <a:cubicBezTo>
                      <a:pt x="1721" y="5511"/>
                      <a:pt x="2572" y="4477"/>
                      <a:pt x="3787" y="4265"/>
                    </a:cubicBezTo>
                    <a:cubicBezTo>
                      <a:pt x="3934" y="4239"/>
                      <a:pt x="4085" y="4228"/>
                      <a:pt x="4237" y="4228"/>
                    </a:cubicBezTo>
                    <a:cubicBezTo>
                      <a:pt x="4812" y="4228"/>
                      <a:pt x="5411" y="4381"/>
                      <a:pt x="5915" y="4477"/>
                    </a:cubicBezTo>
                    <a:cubicBezTo>
                      <a:pt x="6675" y="4629"/>
                      <a:pt x="7496" y="4781"/>
                      <a:pt x="8286" y="4812"/>
                    </a:cubicBezTo>
                    <a:cubicBezTo>
                      <a:pt x="8419" y="4822"/>
                      <a:pt x="8552" y="4827"/>
                      <a:pt x="8685" y="4827"/>
                    </a:cubicBezTo>
                    <a:cubicBezTo>
                      <a:pt x="9739" y="4827"/>
                      <a:pt x="10779" y="4497"/>
                      <a:pt x="11508" y="3687"/>
                    </a:cubicBezTo>
                    <a:cubicBezTo>
                      <a:pt x="12329" y="2775"/>
                      <a:pt x="12207" y="1316"/>
                      <a:pt x="11873" y="252"/>
                    </a:cubicBezTo>
                    <a:cubicBezTo>
                      <a:pt x="11833" y="80"/>
                      <a:pt x="11683" y="0"/>
                      <a:pt x="115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8" name="Google Shape;438;p7"/>
              <p:cNvSpPr/>
              <p:nvPr/>
            </p:nvSpPr>
            <p:spPr>
              <a:xfrm>
                <a:off x="2379500" y="2986150"/>
                <a:ext cx="157300" cy="194700"/>
              </a:xfrm>
              <a:custGeom>
                <a:rect b="b" l="l" r="r" t="t"/>
                <a:pathLst>
                  <a:path extrusionOk="0" h="7788" w="6292">
                    <a:moveTo>
                      <a:pt x="4255" y="1510"/>
                    </a:moveTo>
                    <a:lnTo>
                      <a:pt x="4255" y="1510"/>
                    </a:lnTo>
                    <a:cubicBezTo>
                      <a:pt x="3222" y="2848"/>
                      <a:pt x="2614" y="4276"/>
                      <a:pt x="2128" y="5462"/>
                    </a:cubicBezTo>
                    <a:cubicBezTo>
                      <a:pt x="1828" y="6180"/>
                      <a:pt x="1411" y="7134"/>
                      <a:pt x="1166" y="7134"/>
                    </a:cubicBezTo>
                    <a:cubicBezTo>
                      <a:pt x="1163" y="7134"/>
                      <a:pt x="1159" y="7134"/>
                      <a:pt x="1155" y="7133"/>
                    </a:cubicBezTo>
                    <a:cubicBezTo>
                      <a:pt x="1125" y="7103"/>
                      <a:pt x="1125" y="7103"/>
                      <a:pt x="1094" y="7103"/>
                    </a:cubicBezTo>
                    <a:cubicBezTo>
                      <a:pt x="942" y="7012"/>
                      <a:pt x="851" y="6951"/>
                      <a:pt x="790" y="6799"/>
                    </a:cubicBezTo>
                    <a:cubicBezTo>
                      <a:pt x="608" y="6069"/>
                      <a:pt x="1125" y="4671"/>
                      <a:pt x="2067" y="3364"/>
                    </a:cubicBezTo>
                    <a:cubicBezTo>
                      <a:pt x="2675" y="2574"/>
                      <a:pt x="3526" y="1966"/>
                      <a:pt x="4255" y="1510"/>
                    </a:cubicBezTo>
                    <a:close/>
                    <a:moveTo>
                      <a:pt x="5936" y="1"/>
                    </a:moveTo>
                    <a:cubicBezTo>
                      <a:pt x="5898" y="1"/>
                      <a:pt x="5866" y="16"/>
                      <a:pt x="5866" y="51"/>
                    </a:cubicBezTo>
                    <a:cubicBezTo>
                      <a:pt x="5775" y="112"/>
                      <a:pt x="3131" y="1024"/>
                      <a:pt x="1672" y="3000"/>
                    </a:cubicBezTo>
                    <a:cubicBezTo>
                      <a:pt x="517" y="4519"/>
                      <a:pt x="0" y="6069"/>
                      <a:pt x="243" y="6981"/>
                    </a:cubicBezTo>
                    <a:cubicBezTo>
                      <a:pt x="365" y="7407"/>
                      <a:pt x="669" y="7650"/>
                      <a:pt x="1094" y="7772"/>
                    </a:cubicBezTo>
                    <a:cubicBezTo>
                      <a:pt x="1148" y="7782"/>
                      <a:pt x="1201" y="7788"/>
                      <a:pt x="1252" y="7788"/>
                    </a:cubicBezTo>
                    <a:cubicBezTo>
                      <a:pt x="1915" y="7788"/>
                      <a:pt x="2317" y="6888"/>
                      <a:pt x="2796" y="5674"/>
                    </a:cubicBezTo>
                    <a:cubicBezTo>
                      <a:pt x="3435" y="4124"/>
                      <a:pt x="4316" y="1996"/>
                      <a:pt x="6140" y="598"/>
                    </a:cubicBezTo>
                    <a:cubicBezTo>
                      <a:pt x="6262" y="477"/>
                      <a:pt x="6292" y="325"/>
                      <a:pt x="6231" y="173"/>
                    </a:cubicBezTo>
                    <a:cubicBezTo>
                      <a:pt x="6170" y="112"/>
                      <a:pt x="6110" y="82"/>
                      <a:pt x="6018" y="21"/>
                    </a:cubicBezTo>
                    <a:cubicBezTo>
                      <a:pt x="5993" y="8"/>
                      <a:pt x="5963" y="1"/>
                      <a:pt x="593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9" name="Google Shape;439;p7"/>
              <p:cNvSpPr/>
              <p:nvPr/>
            </p:nvSpPr>
            <p:spPr>
              <a:xfrm>
                <a:off x="2317175" y="2996425"/>
                <a:ext cx="125400" cy="71050"/>
              </a:xfrm>
              <a:custGeom>
                <a:rect b="b" l="l" r="r" t="t"/>
                <a:pathLst>
                  <a:path extrusionOk="0" h="2842" w="5016">
                    <a:moveTo>
                      <a:pt x="1463" y="647"/>
                    </a:moveTo>
                    <a:cubicBezTo>
                      <a:pt x="1618" y="647"/>
                      <a:pt x="1806" y="682"/>
                      <a:pt x="2037" y="765"/>
                    </a:cubicBezTo>
                    <a:cubicBezTo>
                      <a:pt x="2706" y="1038"/>
                      <a:pt x="3435" y="1646"/>
                      <a:pt x="3922" y="2041"/>
                    </a:cubicBezTo>
                    <a:cubicBezTo>
                      <a:pt x="3516" y="2106"/>
                      <a:pt x="2962" y="2171"/>
                      <a:pt x="2418" y="2171"/>
                    </a:cubicBezTo>
                    <a:cubicBezTo>
                      <a:pt x="1945" y="2171"/>
                      <a:pt x="1479" y="2122"/>
                      <a:pt x="1125" y="1981"/>
                    </a:cubicBezTo>
                    <a:cubicBezTo>
                      <a:pt x="913" y="1889"/>
                      <a:pt x="761" y="1798"/>
                      <a:pt x="730" y="1677"/>
                    </a:cubicBezTo>
                    <a:cubicBezTo>
                      <a:pt x="639" y="1555"/>
                      <a:pt x="700" y="1403"/>
                      <a:pt x="761" y="1190"/>
                    </a:cubicBezTo>
                    <a:cubicBezTo>
                      <a:pt x="871" y="902"/>
                      <a:pt x="1047" y="647"/>
                      <a:pt x="1463" y="647"/>
                    </a:cubicBezTo>
                    <a:close/>
                    <a:moveTo>
                      <a:pt x="1448" y="1"/>
                    </a:moveTo>
                    <a:cubicBezTo>
                      <a:pt x="665" y="1"/>
                      <a:pt x="317" y="547"/>
                      <a:pt x="153" y="947"/>
                    </a:cubicBezTo>
                    <a:cubicBezTo>
                      <a:pt x="1" y="1342"/>
                      <a:pt x="1" y="1677"/>
                      <a:pt x="122" y="1981"/>
                    </a:cubicBezTo>
                    <a:cubicBezTo>
                      <a:pt x="244" y="2254"/>
                      <a:pt x="517" y="2467"/>
                      <a:pt x="882" y="2619"/>
                    </a:cubicBezTo>
                    <a:cubicBezTo>
                      <a:pt x="1332" y="2786"/>
                      <a:pt x="1914" y="2842"/>
                      <a:pt x="2489" y="2842"/>
                    </a:cubicBezTo>
                    <a:cubicBezTo>
                      <a:pt x="3585" y="2842"/>
                      <a:pt x="4652" y="2639"/>
                      <a:pt x="4712" y="2619"/>
                    </a:cubicBezTo>
                    <a:cubicBezTo>
                      <a:pt x="4834" y="2589"/>
                      <a:pt x="4955" y="2497"/>
                      <a:pt x="4986" y="2406"/>
                    </a:cubicBezTo>
                    <a:cubicBezTo>
                      <a:pt x="5016" y="2285"/>
                      <a:pt x="4986" y="2133"/>
                      <a:pt x="4925" y="2041"/>
                    </a:cubicBezTo>
                    <a:cubicBezTo>
                      <a:pt x="4834" y="1981"/>
                      <a:pt x="3496" y="613"/>
                      <a:pt x="2250" y="157"/>
                    </a:cubicBezTo>
                    <a:cubicBezTo>
                      <a:pt x="1941" y="47"/>
                      <a:pt x="1676" y="1"/>
                      <a:pt x="144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40" name="Google Shape;440;p7"/>
            <p:cNvSpPr/>
            <p:nvPr/>
          </p:nvSpPr>
          <p:spPr>
            <a:xfrm>
              <a:off x="6138925" y="3946450"/>
              <a:ext cx="568425" cy="517825"/>
            </a:xfrm>
            <a:custGeom>
              <a:rect b="b" l="l" r="r" t="t"/>
              <a:pathLst>
                <a:path extrusionOk="0" h="20713" w="22737">
                  <a:moveTo>
                    <a:pt x="8510" y="637"/>
                  </a:moveTo>
                  <a:cubicBezTo>
                    <a:pt x="9285" y="637"/>
                    <a:pt x="10048" y="753"/>
                    <a:pt x="10760" y="920"/>
                  </a:cubicBezTo>
                  <a:cubicBezTo>
                    <a:pt x="8329" y="1710"/>
                    <a:pt x="3192" y="4294"/>
                    <a:pt x="2858" y="12045"/>
                  </a:cubicBezTo>
                  <a:cubicBezTo>
                    <a:pt x="699" y="9309"/>
                    <a:pt x="882" y="6756"/>
                    <a:pt x="3466" y="3230"/>
                  </a:cubicBezTo>
                  <a:cubicBezTo>
                    <a:pt x="4903" y="1242"/>
                    <a:pt x="6738" y="637"/>
                    <a:pt x="8510" y="637"/>
                  </a:cubicBezTo>
                  <a:close/>
                  <a:moveTo>
                    <a:pt x="12007" y="1285"/>
                  </a:moveTo>
                  <a:cubicBezTo>
                    <a:pt x="12371" y="1345"/>
                    <a:pt x="12675" y="1437"/>
                    <a:pt x="12919" y="1528"/>
                  </a:cubicBezTo>
                  <a:cubicBezTo>
                    <a:pt x="13162" y="1589"/>
                    <a:pt x="13344" y="1649"/>
                    <a:pt x="13526" y="1710"/>
                  </a:cubicBezTo>
                  <a:cubicBezTo>
                    <a:pt x="13618" y="1741"/>
                    <a:pt x="13739" y="1741"/>
                    <a:pt x="13800" y="1801"/>
                  </a:cubicBezTo>
                  <a:cubicBezTo>
                    <a:pt x="7174" y="5054"/>
                    <a:pt x="5624" y="10829"/>
                    <a:pt x="4742" y="14659"/>
                  </a:cubicBezTo>
                  <a:cubicBezTo>
                    <a:pt x="4499" y="14142"/>
                    <a:pt x="4073" y="13534"/>
                    <a:pt x="3466" y="12835"/>
                  </a:cubicBezTo>
                  <a:cubicBezTo>
                    <a:pt x="3496" y="2956"/>
                    <a:pt x="11186" y="1437"/>
                    <a:pt x="12007" y="1285"/>
                  </a:cubicBezTo>
                  <a:close/>
                  <a:moveTo>
                    <a:pt x="18179" y="995"/>
                  </a:moveTo>
                  <a:cubicBezTo>
                    <a:pt x="18338" y="995"/>
                    <a:pt x="18479" y="1026"/>
                    <a:pt x="18603" y="1102"/>
                  </a:cubicBezTo>
                  <a:lnTo>
                    <a:pt x="18694" y="1224"/>
                  </a:lnTo>
                  <a:cubicBezTo>
                    <a:pt x="19059" y="1558"/>
                    <a:pt x="18967" y="1771"/>
                    <a:pt x="18785" y="2348"/>
                  </a:cubicBezTo>
                  <a:cubicBezTo>
                    <a:pt x="18603" y="2896"/>
                    <a:pt x="18359" y="3595"/>
                    <a:pt x="18511" y="4719"/>
                  </a:cubicBezTo>
                  <a:cubicBezTo>
                    <a:pt x="18481" y="4932"/>
                    <a:pt x="18451" y="5206"/>
                    <a:pt x="18451" y="5479"/>
                  </a:cubicBezTo>
                  <a:cubicBezTo>
                    <a:pt x="18055" y="8762"/>
                    <a:pt x="17569" y="13291"/>
                    <a:pt x="9241" y="18306"/>
                  </a:cubicBezTo>
                  <a:cubicBezTo>
                    <a:pt x="8922" y="18276"/>
                    <a:pt x="8610" y="18268"/>
                    <a:pt x="8314" y="18268"/>
                  </a:cubicBezTo>
                  <a:cubicBezTo>
                    <a:pt x="8017" y="18268"/>
                    <a:pt x="7736" y="18276"/>
                    <a:pt x="7478" y="18276"/>
                  </a:cubicBezTo>
                  <a:cubicBezTo>
                    <a:pt x="7311" y="18284"/>
                    <a:pt x="7151" y="18290"/>
                    <a:pt x="6997" y="18290"/>
                  </a:cubicBezTo>
                  <a:cubicBezTo>
                    <a:pt x="6564" y="18290"/>
                    <a:pt x="6189" y="18243"/>
                    <a:pt x="5897" y="18063"/>
                  </a:cubicBezTo>
                  <a:cubicBezTo>
                    <a:pt x="5867" y="18002"/>
                    <a:pt x="5836" y="18002"/>
                    <a:pt x="5836" y="17972"/>
                  </a:cubicBezTo>
                  <a:cubicBezTo>
                    <a:pt x="5532" y="17698"/>
                    <a:pt x="5472" y="17455"/>
                    <a:pt x="5411" y="16847"/>
                  </a:cubicBezTo>
                  <a:cubicBezTo>
                    <a:pt x="5380" y="16543"/>
                    <a:pt x="5320" y="16178"/>
                    <a:pt x="5228" y="15783"/>
                  </a:cubicBezTo>
                  <a:lnTo>
                    <a:pt x="5320" y="15358"/>
                  </a:lnTo>
                  <a:cubicBezTo>
                    <a:pt x="6232" y="11224"/>
                    <a:pt x="7660" y="4902"/>
                    <a:pt x="15472" y="1741"/>
                  </a:cubicBezTo>
                  <a:cubicBezTo>
                    <a:pt x="15958" y="1619"/>
                    <a:pt x="16475" y="1497"/>
                    <a:pt x="16870" y="1315"/>
                  </a:cubicBezTo>
                  <a:cubicBezTo>
                    <a:pt x="17393" y="1148"/>
                    <a:pt x="17829" y="995"/>
                    <a:pt x="18179" y="995"/>
                  </a:cubicBezTo>
                  <a:close/>
                  <a:moveTo>
                    <a:pt x="18967" y="6421"/>
                  </a:moveTo>
                  <a:lnTo>
                    <a:pt x="19423" y="7576"/>
                  </a:lnTo>
                  <a:cubicBezTo>
                    <a:pt x="19727" y="8276"/>
                    <a:pt x="20031" y="9035"/>
                    <a:pt x="20305" y="9856"/>
                  </a:cubicBezTo>
                  <a:cubicBezTo>
                    <a:pt x="20305" y="10494"/>
                    <a:pt x="19940" y="17060"/>
                    <a:pt x="11946" y="19583"/>
                  </a:cubicBezTo>
                  <a:cubicBezTo>
                    <a:pt x="11368" y="19340"/>
                    <a:pt x="10852" y="19066"/>
                    <a:pt x="10335" y="18762"/>
                  </a:cubicBezTo>
                  <a:cubicBezTo>
                    <a:pt x="10213" y="18701"/>
                    <a:pt x="10153" y="18671"/>
                    <a:pt x="10031" y="18610"/>
                  </a:cubicBezTo>
                  <a:cubicBezTo>
                    <a:pt x="17508" y="13960"/>
                    <a:pt x="18542" y="9704"/>
                    <a:pt x="18967" y="6421"/>
                  </a:cubicBezTo>
                  <a:close/>
                  <a:moveTo>
                    <a:pt x="20669" y="11558"/>
                  </a:moveTo>
                  <a:lnTo>
                    <a:pt x="20669" y="11558"/>
                  </a:lnTo>
                  <a:cubicBezTo>
                    <a:pt x="20973" y="13382"/>
                    <a:pt x="20761" y="15327"/>
                    <a:pt x="19119" y="17364"/>
                  </a:cubicBezTo>
                  <a:cubicBezTo>
                    <a:pt x="17490" y="19394"/>
                    <a:pt x="15824" y="20068"/>
                    <a:pt x="14293" y="20068"/>
                  </a:cubicBezTo>
                  <a:cubicBezTo>
                    <a:pt x="13853" y="20068"/>
                    <a:pt x="13424" y="20012"/>
                    <a:pt x="13010" y="19917"/>
                  </a:cubicBezTo>
                  <a:cubicBezTo>
                    <a:pt x="18451" y="17850"/>
                    <a:pt x="20153" y="13838"/>
                    <a:pt x="20669" y="11558"/>
                  </a:cubicBezTo>
                  <a:close/>
                  <a:moveTo>
                    <a:pt x="8504" y="0"/>
                  </a:moveTo>
                  <a:cubicBezTo>
                    <a:pt x="6566" y="0"/>
                    <a:pt x="4544" y="641"/>
                    <a:pt x="2979" y="2835"/>
                  </a:cubicBezTo>
                  <a:cubicBezTo>
                    <a:pt x="0" y="6938"/>
                    <a:pt x="0" y="9947"/>
                    <a:pt x="2979" y="13169"/>
                  </a:cubicBezTo>
                  <a:cubicBezTo>
                    <a:pt x="4529" y="14902"/>
                    <a:pt x="4681" y="16057"/>
                    <a:pt x="4773" y="16938"/>
                  </a:cubicBezTo>
                  <a:cubicBezTo>
                    <a:pt x="4833" y="17546"/>
                    <a:pt x="4924" y="18124"/>
                    <a:pt x="5411" y="18549"/>
                  </a:cubicBezTo>
                  <a:cubicBezTo>
                    <a:pt x="5441" y="18580"/>
                    <a:pt x="5532" y="18610"/>
                    <a:pt x="5563" y="18640"/>
                  </a:cubicBezTo>
                  <a:cubicBezTo>
                    <a:pt x="5954" y="18908"/>
                    <a:pt x="6387" y="18980"/>
                    <a:pt x="6862" y="18980"/>
                  </a:cubicBezTo>
                  <a:cubicBezTo>
                    <a:pt x="7088" y="18980"/>
                    <a:pt x="7324" y="18964"/>
                    <a:pt x="7569" y="18944"/>
                  </a:cubicBezTo>
                  <a:cubicBezTo>
                    <a:pt x="7761" y="18937"/>
                    <a:pt x="7956" y="18930"/>
                    <a:pt x="8154" y="18930"/>
                  </a:cubicBezTo>
                  <a:cubicBezTo>
                    <a:pt x="8774" y="18930"/>
                    <a:pt x="9424" y="19002"/>
                    <a:pt x="10092" y="19370"/>
                  </a:cubicBezTo>
                  <a:cubicBezTo>
                    <a:pt x="10844" y="19795"/>
                    <a:pt x="12441" y="20713"/>
                    <a:pt x="14362" y="20713"/>
                  </a:cubicBezTo>
                  <a:cubicBezTo>
                    <a:pt x="16011" y="20713"/>
                    <a:pt x="17899" y="20036"/>
                    <a:pt x="19697" y="17789"/>
                  </a:cubicBezTo>
                  <a:cubicBezTo>
                    <a:pt x="22736" y="13868"/>
                    <a:pt x="21247" y="10251"/>
                    <a:pt x="20031" y="7333"/>
                  </a:cubicBezTo>
                  <a:cubicBezTo>
                    <a:pt x="19818" y="6756"/>
                    <a:pt x="19575" y="6269"/>
                    <a:pt x="19423" y="5783"/>
                  </a:cubicBezTo>
                  <a:cubicBezTo>
                    <a:pt x="18846" y="4172"/>
                    <a:pt x="19150" y="3321"/>
                    <a:pt x="19393" y="2622"/>
                  </a:cubicBezTo>
                  <a:cubicBezTo>
                    <a:pt x="19575" y="2014"/>
                    <a:pt x="19758" y="1437"/>
                    <a:pt x="19150" y="798"/>
                  </a:cubicBezTo>
                  <a:cubicBezTo>
                    <a:pt x="19089" y="737"/>
                    <a:pt x="18998" y="646"/>
                    <a:pt x="18937" y="616"/>
                  </a:cubicBezTo>
                  <a:cubicBezTo>
                    <a:pt x="18702" y="448"/>
                    <a:pt x="18443" y="383"/>
                    <a:pt x="18167" y="383"/>
                  </a:cubicBezTo>
                  <a:cubicBezTo>
                    <a:pt x="17691" y="383"/>
                    <a:pt x="17165" y="576"/>
                    <a:pt x="16627" y="768"/>
                  </a:cubicBezTo>
                  <a:cubicBezTo>
                    <a:pt x="15991" y="987"/>
                    <a:pt x="15292" y="1222"/>
                    <a:pt x="14576" y="1222"/>
                  </a:cubicBezTo>
                  <a:cubicBezTo>
                    <a:pt x="14299" y="1222"/>
                    <a:pt x="14019" y="1187"/>
                    <a:pt x="13739" y="1102"/>
                  </a:cubicBezTo>
                  <a:cubicBezTo>
                    <a:pt x="13526" y="1072"/>
                    <a:pt x="13344" y="981"/>
                    <a:pt x="13162" y="920"/>
                  </a:cubicBezTo>
                  <a:cubicBezTo>
                    <a:pt x="12858" y="829"/>
                    <a:pt x="12554" y="707"/>
                    <a:pt x="12219" y="616"/>
                  </a:cubicBezTo>
                  <a:cubicBezTo>
                    <a:pt x="11140" y="306"/>
                    <a:pt x="9842" y="0"/>
                    <a:pt x="8504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41" name="Google Shape;441;p7"/>
            <p:cNvGrpSpPr/>
            <p:nvPr/>
          </p:nvGrpSpPr>
          <p:grpSpPr>
            <a:xfrm>
              <a:off x="8139213" y="1639500"/>
              <a:ext cx="775875" cy="520750"/>
              <a:chOff x="6587025" y="4699175"/>
              <a:chExt cx="775875" cy="520750"/>
            </a:xfrm>
          </p:grpSpPr>
          <p:sp>
            <p:nvSpPr>
              <p:cNvPr id="442" name="Google Shape;442;p7"/>
              <p:cNvSpPr/>
              <p:nvPr/>
            </p:nvSpPr>
            <p:spPr>
              <a:xfrm>
                <a:off x="6587025" y="4699175"/>
                <a:ext cx="775875" cy="520750"/>
              </a:xfrm>
              <a:custGeom>
                <a:rect b="b" l="l" r="r" t="t"/>
                <a:pathLst>
                  <a:path extrusionOk="0" h="20830" w="31035">
                    <a:moveTo>
                      <a:pt x="3274" y="706"/>
                    </a:moveTo>
                    <a:cubicBezTo>
                      <a:pt x="3307" y="706"/>
                      <a:pt x="3340" y="708"/>
                      <a:pt x="3374" y="710"/>
                    </a:cubicBezTo>
                    <a:cubicBezTo>
                      <a:pt x="3496" y="710"/>
                      <a:pt x="3830" y="741"/>
                      <a:pt x="3860" y="771"/>
                    </a:cubicBezTo>
                    <a:cubicBezTo>
                      <a:pt x="3921" y="802"/>
                      <a:pt x="3952" y="954"/>
                      <a:pt x="3952" y="1075"/>
                    </a:cubicBezTo>
                    <a:cubicBezTo>
                      <a:pt x="4043" y="1379"/>
                      <a:pt x="4134" y="1835"/>
                      <a:pt x="4438" y="2534"/>
                    </a:cubicBezTo>
                    <a:cubicBezTo>
                      <a:pt x="4278" y="2466"/>
                      <a:pt x="4085" y="2432"/>
                      <a:pt x="3857" y="2432"/>
                    </a:cubicBezTo>
                    <a:cubicBezTo>
                      <a:pt x="3781" y="2432"/>
                      <a:pt x="3701" y="2435"/>
                      <a:pt x="3617" y="2443"/>
                    </a:cubicBezTo>
                    <a:cubicBezTo>
                      <a:pt x="2857" y="2473"/>
                      <a:pt x="2037" y="2899"/>
                      <a:pt x="1338" y="3689"/>
                    </a:cubicBezTo>
                    <a:cubicBezTo>
                      <a:pt x="1398" y="3324"/>
                      <a:pt x="1459" y="2990"/>
                      <a:pt x="1550" y="2717"/>
                    </a:cubicBezTo>
                    <a:cubicBezTo>
                      <a:pt x="1757" y="2097"/>
                      <a:pt x="2220" y="706"/>
                      <a:pt x="3274" y="706"/>
                    </a:cubicBezTo>
                    <a:close/>
                    <a:moveTo>
                      <a:pt x="28937" y="14290"/>
                    </a:moveTo>
                    <a:cubicBezTo>
                      <a:pt x="29689" y="14290"/>
                      <a:pt x="30289" y="14358"/>
                      <a:pt x="30335" y="14571"/>
                    </a:cubicBezTo>
                    <a:cubicBezTo>
                      <a:pt x="30365" y="14753"/>
                      <a:pt x="30365" y="14996"/>
                      <a:pt x="30274" y="15209"/>
                    </a:cubicBezTo>
                    <a:cubicBezTo>
                      <a:pt x="30031" y="16151"/>
                      <a:pt x="28998" y="17154"/>
                      <a:pt x="27478" y="17975"/>
                    </a:cubicBezTo>
                    <a:cubicBezTo>
                      <a:pt x="27751" y="17185"/>
                      <a:pt x="27782" y="16455"/>
                      <a:pt x="27539" y="15787"/>
                    </a:cubicBezTo>
                    <a:cubicBezTo>
                      <a:pt x="27356" y="15179"/>
                      <a:pt x="26991" y="14723"/>
                      <a:pt x="26627" y="14419"/>
                    </a:cubicBezTo>
                    <a:cubicBezTo>
                      <a:pt x="27280" y="14358"/>
                      <a:pt x="28185" y="14290"/>
                      <a:pt x="28937" y="14290"/>
                    </a:cubicBezTo>
                    <a:close/>
                    <a:moveTo>
                      <a:pt x="3725" y="3080"/>
                    </a:moveTo>
                    <a:cubicBezTo>
                      <a:pt x="4440" y="3080"/>
                      <a:pt x="4896" y="3478"/>
                      <a:pt x="4955" y="3507"/>
                    </a:cubicBezTo>
                    <a:cubicBezTo>
                      <a:pt x="5441" y="4419"/>
                      <a:pt x="6231" y="5635"/>
                      <a:pt x="7447" y="7185"/>
                    </a:cubicBezTo>
                    <a:cubicBezTo>
                      <a:pt x="12331" y="13493"/>
                      <a:pt x="21942" y="14547"/>
                      <a:pt x="24366" y="14547"/>
                    </a:cubicBezTo>
                    <a:cubicBezTo>
                      <a:pt x="24476" y="14547"/>
                      <a:pt x="24572" y="14544"/>
                      <a:pt x="24651" y="14540"/>
                    </a:cubicBezTo>
                    <a:cubicBezTo>
                      <a:pt x="24925" y="14540"/>
                      <a:pt x="25259" y="14480"/>
                      <a:pt x="25624" y="14449"/>
                    </a:cubicBezTo>
                    <a:cubicBezTo>
                      <a:pt x="25836" y="14571"/>
                      <a:pt x="26627" y="15057"/>
                      <a:pt x="26900" y="15939"/>
                    </a:cubicBezTo>
                    <a:cubicBezTo>
                      <a:pt x="27143" y="16638"/>
                      <a:pt x="27022" y="17458"/>
                      <a:pt x="26566" y="18370"/>
                    </a:cubicBezTo>
                    <a:cubicBezTo>
                      <a:pt x="25988" y="18613"/>
                      <a:pt x="25381" y="18857"/>
                      <a:pt x="24712" y="19069"/>
                    </a:cubicBezTo>
                    <a:cubicBezTo>
                      <a:pt x="22782" y="19736"/>
                      <a:pt x="20491" y="20155"/>
                      <a:pt x="18071" y="20155"/>
                    </a:cubicBezTo>
                    <a:cubicBezTo>
                      <a:pt x="14203" y="20155"/>
                      <a:pt x="10003" y="19085"/>
                      <a:pt x="6414" y="16243"/>
                    </a:cubicBezTo>
                    <a:cubicBezTo>
                      <a:pt x="2523" y="13112"/>
                      <a:pt x="1186" y="8218"/>
                      <a:pt x="1246" y="4783"/>
                    </a:cubicBezTo>
                    <a:cubicBezTo>
                      <a:pt x="1246" y="4783"/>
                      <a:pt x="1307" y="4783"/>
                      <a:pt x="1307" y="4753"/>
                    </a:cubicBezTo>
                    <a:cubicBezTo>
                      <a:pt x="2097" y="3720"/>
                      <a:pt x="2888" y="3173"/>
                      <a:pt x="3648" y="3081"/>
                    </a:cubicBezTo>
                    <a:cubicBezTo>
                      <a:pt x="3674" y="3080"/>
                      <a:pt x="3700" y="3080"/>
                      <a:pt x="3725" y="3080"/>
                    </a:cubicBezTo>
                    <a:close/>
                    <a:moveTo>
                      <a:pt x="3232" y="1"/>
                    </a:moveTo>
                    <a:cubicBezTo>
                      <a:pt x="2173" y="1"/>
                      <a:pt x="1341" y="904"/>
                      <a:pt x="912" y="2534"/>
                    </a:cubicBezTo>
                    <a:cubicBezTo>
                      <a:pt x="0" y="5878"/>
                      <a:pt x="1003" y="12717"/>
                      <a:pt x="6018" y="16729"/>
                    </a:cubicBezTo>
                    <a:cubicBezTo>
                      <a:pt x="9732" y="19726"/>
                      <a:pt x="14111" y="20829"/>
                      <a:pt x="18142" y="20829"/>
                    </a:cubicBezTo>
                    <a:cubicBezTo>
                      <a:pt x="20611" y="20829"/>
                      <a:pt x="22950" y="20415"/>
                      <a:pt x="24925" y="19769"/>
                    </a:cubicBezTo>
                    <a:cubicBezTo>
                      <a:pt x="28207" y="18705"/>
                      <a:pt x="30487" y="17033"/>
                      <a:pt x="30943" y="15361"/>
                    </a:cubicBezTo>
                    <a:cubicBezTo>
                      <a:pt x="31004" y="15057"/>
                      <a:pt x="31034" y="14723"/>
                      <a:pt x="30973" y="14419"/>
                    </a:cubicBezTo>
                    <a:cubicBezTo>
                      <a:pt x="30880" y="13800"/>
                      <a:pt x="30103" y="13598"/>
                      <a:pt x="28844" y="13598"/>
                    </a:cubicBezTo>
                    <a:cubicBezTo>
                      <a:pt x="28063" y="13598"/>
                      <a:pt x="27095" y="13676"/>
                      <a:pt x="25988" y="13781"/>
                    </a:cubicBezTo>
                    <a:cubicBezTo>
                      <a:pt x="25502" y="13811"/>
                      <a:pt x="25016" y="13841"/>
                      <a:pt x="24621" y="13872"/>
                    </a:cubicBezTo>
                    <a:cubicBezTo>
                      <a:pt x="24525" y="13878"/>
                      <a:pt x="24406" y="13882"/>
                      <a:pt x="24264" y="13882"/>
                    </a:cubicBezTo>
                    <a:cubicBezTo>
                      <a:pt x="21793" y="13882"/>
                      <a:pt x="12623" y="12770"/>
                      <a:pt x="7994" y="6790"/>
                    </a:cubicBezTo>
                    <a:cubicBezTo>
                      <a:pt x="5137" y="3142"/>
                      <a:pt x="4742" y="1531"/>
                      <a:pt x="4590" y="893"/>
                    </a:cubicBezTo>
                    <a:cubicBezTo>
                      <a:pt x="4438" y="194"/>
                      <a:pt x="4256" y="103"/>
                      <a:pt x="3435" y="11"/>
                    </a:cubicBezTo>
                    <a:cubicBezTo>
                      <a:pt x="3366" y="4"/>
                      <a:pt x="3299" y="1"/>
                      <a:pt x="32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3" name="Google Shape;443;p7"/>
              <p:cNvSpPr/>
              <p:nvPr/>
            </p:nvSpPr>
            <p:spPr>
              <a:xfrm>
                <a:off x="6642475" y="4897775"/>
                <a:ext cx="572225" cy="268200"/>
              </a:xfrm>
              <a:custGeom>
                <a:rect b="b" l="l" r="r" t="t"/>
                <a:pathLst>
                  <a:path extrusionOk="0" h="10728" w="22889">
                    <a:moveTo>
                      <a:pt x="670" y="1"/>
                    </a:moveTo>
                    <a:cubicBezTo>
                      <a:pt x="518" y="1"/>
                      <a:pt x="366" y="92"/>
                      <a:pt x="335" y="244"/>
                    </a:cubicBezTo>
                    <a:lnTo>
                      <a:pt x="335" y="274"/>
                    </a:lnTo>
                    <a:cubicBezTo>
                      <a:pt x="335" y="426"/>
                      <a:pt x="1" y="3952"/>
                      <a:pt x="6475" y="8207"/>
                    </a:cubicBezTo>
                    <a:cubicBezTo>
                      <a:pt x="9430" y="10186"/>
                      <a:pt x="12985" y="10728"/>
                      <a:pt x="16010" y="10728"/>
                    </a:cubicBezTo>
                    <a:cubicBezTo>
                      <a:pt x="19583" y="10728"/>
                      <a:pt x="22415" y="9973"/>
                      <a:pt x="22646" y="9940"/>
                    </a:cubicBezTo>
                    <a:cubicBezTo>
                      <a:pt x="22828" y="9879"/>
                      <a:pt x="22889" y="9697"/>
                      <a:pt x="22859" y="9514"/>
                    </a:cubicBezTo>
                    <a:cubicBezTo>
                      <a:pt x="22832" y="9355"/>
                      <a:pt x="22690" y="9266"/>
                      <a:pt x="22512" y="9266"/>
                    </a:cubicBezTo>
                    <a:cubicBezTo>
                      <a:pt x="22487" y="9266"/>
                      <a:pt x="22460" y="9267"/>
                      <a:pt x="22433" y="9271"/>
                    </a:cubicBezTo>
                    <a:cubicBezTo>
                      <a:pt x="22400" y="9305"/>
                      <a:pt x="19555" y="10064"/>
                      <a:pt x="15975" y="10064"/>
                    </a:cubicBezTo>
                    <a:cubicBezTo>
                      <a:pt x="13043" y="10064"/>
                      <a:pt x="9618" y="9555"/>
                      <a:pt x="6840" y="7721"/>
                    </a:cubicBezTo>
                    <a:cubicBezTo>
                      <a:pt x="761" y="3678"/>
                      <a:pt x="974" y="426"/>
                      <a:pt x="974" y="396"/>
                    </a:cubicBezTo>
                    <a:cubicBezTo>
                      <a:pt x="1004" y="183"/>
                      <a:pt x="852" y="31"/>
                      <a:pt x="67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4" name="Google Shape;444;p7"/>
              <p:cNvSpPr/>
              <p:nvPr/>
            </p:nvSpPr>
            <p:spPr>
              <a:xfrm>
                <a:off x="6693400" y="4910550"/>
                <a:ext cx="215075" cy="186450"/>
              </a:xfrm>
              <a:custGeom>
                <a:rect b="b" l="l" r="r" t="t"/>
                <a:pathLst>
                  <a:path extrusionOk="0" h="7458" w="8603">
                    <a:moveTo>
                      <a:pt x="392" y="0"/>
                    </a:moveTo>
                    <a:cubicBezTo>
                      <a:pt x="344" y="0"/>
                      <a:pt x="294" y="12"/>
                      <a:pt x="244" y="37"/>
                    </a:cubicBezTo>
                    <a:cubicBezTo>
                      <a:pt x="122" y="37"/>
                      <a:pt x="31" y="98"/>
                      <a:pt x="31" y="219"/>
                    </a:cubicBezTo>
                    <a:cubicBezTo>
                      <a:pt x="1" y="310"/>
                      <a:pt x="31" y="371"/>
                      <a:pt x="31" y="462"/>
                    </a:cubicBezTo>
                    <a:cubicBezTo>
                      <a:pt x="2463" y="5933"/>
                      <a:pt x="7903" y="7362"/>
                      <a:pt x="8147" y="7453"/>
                    </a:cubicBezTo>
                    <a:cubicBezTo>
                      <a:pt x="8166" y="7456"/>
                      <a:pt x="8184" y="7458"/>
                      <a:pt x="8203" y="7458"/>
                    </a:cubicBezTo>
                    <a:cubicBezTo>
                      <a:pt x="8360" y="7458"/>
                      <a:pt x="8487" y="7346"/>
                      <a:pt x="8542" y="7210"/>
                    </a:cubicBezTo>
                    <a:cubicBezTo>
                      <a:pt x="8602" y="7028"/>
                      <a:pt x="8481" y="6876"/>
                      <a:pt x="8329" y="6785"/>
                    </a:cubicBezTo>
                    <a:cubicBezTo>
                      <a:pt x="8299" y="6785"/>
                      <a:pt x="2979" y="5356"/>
                      <a:pt x="700" y="189"/>
                    </a:cubicBezTo>
                    <a:cubicBezTo>
                      <a:pt x="634" y="79"/>
                      <a:pt x="520" y="0"/>
                      <a:pt x="39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45" name="Google Shape;445;p7"/>
            <p:cNvGrpSpPr/>
            <p:nvPr/>
          </p:nvGrpSpPr>
          <p:grpSpPr>
            <a:xfrm>
              <a:off x="8563325" y="1208350"/>
              <a:ext cx="354150" cy="394425"/>
              <a:chOff x="7037625" y="1519300"/>
              <a:chExt cx="354150" cy="394425"/>
            </a:xfrm>
          </p:grpSpPr>
          <p:sp>
            <p:nvSpPr>
              <p:cNvPr id="446" name="Google Shape;446;p7"/>
              <p:cNvSpPr/>
              <p:nvPr/>
            </p:nvSpPr>
            <p:spPr>
              <a:xfrm>
                <a:off x="7037625" y="1519300"/>
                <a:ext cx="354150" cy="394425"/>
              </a:xfrm>
              <a:custGeom>
                <a:rect b="b" l="l" r="r" t="t"/>
                <a:pathLst>
                  <a:path extrusionOk="0" h="15777" w="14166">
                    <a:moveTo>
                      <a:pt x="1065" y="670"/>
                    </a:moveTo>
                    <a:cubicBezTo>
                      <a:pt x="1581" y="670"/>
                      <a:pt x="2280" y="2189"/>
                      <a:pt x="2767" y="3952"/>
                    </a:cubicBezTo>
                    <a:lnTo>
                      <a:pt x="2676" y="4013"/>
                    </a:lnTo>
                    <a:cubicBezTo>
                      <a:pt x="1703" y="3010"/>
                      <a:pt x="639" y="1794"/>
                      <a:pt x="669" y="1095"/>
                    </a:cubicBezTo>
                    <a:cubicBezTo>
                      <a:pt x="669" y="943"/>
                      <a:pt x="761" y="852"/>
                      <a:pt x="852" y="761"/>
                    </a:cubicBezTo>
                    <a:cubicBezTo>
                      <a:pt x="943" y="730"/>
                      <a:pt x="1004" y="670"/>
                      <a:pt x="1065" y="670"/>
                    </a:cubicBezTo>
                    <a:close/>
                    <a:moveTo>
                      <a:pt x="5685" y="3223"/>
                    </a:moveTo>
                    <a:cubicBezTo>
                      <a:pt x="5837" y="3253"/>
                      <a:pt x="6414" y="3436"/>
                      <a:pt x="6688" y="3800"/>
                    </a:cubicBezTo>
                    <a:cubicBezTo>
                      <a:pt x="6779" y="3983"/>
                      <a:pt x="6779" y="4256"/>
                      <a:pt x="6718" y="4560"/>
                    </a:cubicBezTo>
                    <a:cubicBezTo>
                      <a:pt x="6627" y="4834"/>
                      <a:pt x="6475" y="4986"/>
                      <a:pt x="6262" y="5047"/>
                    </a:cubicBezTo>
                    <a:cubicBezTo>
                      <a:pt x="6150" y="5084"/>
                      <a:pt x="6027" y="5100"/>
                      <a:pt x="5899" y="5100"/>
                    </a:cubicBezTo>
                    <a:cubicBezTo>
                      <a:pt x="5402" y="5100"/>
                      <a:pt x="4838" y="4863"/>
                      <a:pt x="4621" y="4743"/>
                    </a:cubicBezTo>
                    <a:cubicBezTo>
                      <a:pt x="4573" y="4723"/>
                      <a:pt x="4522" y="4713"/>
                      <a:pt x="4471" y="4713"/>
                    </a:cubicBezTo>
                    <a:cubicBezTo>
                      <a:pt x="4363" y="4713"/>
                      <a:pt x="4258" y="4760"/>
                      <a:pt x="4195" y="4864"/>
                    </a:cubicBezTo>
                    <a:cubicBezTo>
                      <a:pt x="4104" y="5016"/>
                      <a:pt x="4135" y="5199"/>
                      <a:pt x="4287" y="5320"/>
                    </a:cubicBezTo>
                    <a:cubicBezTo>
                      <a:pt x="4469" y="5502"/>
                      <a:pt x="4925" y="5958"/>
                      <a:pt x="4925" y="6262"/>
                    </a:cubicBezTo>
                    <a:cubicBezTo>
                      <a:pt x="4925" y="6354"/>
                      <a:pt x="4925" y="6414"/>
                      <a:pt x="4803" y="6506"/>
                    </a:cubicBezTo>
                    <a:cubicBezTo>
                      <a:pt x="4718" y="6580"/>
                      <a:pt x="4619" y="6611"/>
                      <a:pt x="4512" y="6611"/>
                    </a:cubicBezTo>
                    <a:cubicBezTo>
                      <a:pt x="4005" y="6611"/>
                      <a:pt x="3334" y="5923"/>
                      <a:pt x="3283" y="5898"/>
                    </a:cubicBezTo>
                    <a:cubicBezTo>
                      <a:pt x="3223" y="5817"/>
                      <a:pt x="3135" y="5776"/>
                      <a:pt x="3038" y="5776"/>
                    </a:cubicBezTo>
                    <a:cubicBezTo>
                      <a:pt x="2990" y="5776"/>
                      <a:pt x="2939" y="5786"/>
                      <a:pt x="2888" y="5806"/>
                    </a:cubicBezTo>
                    <a:cubicBezTo>
                      <a:pt x="2736" y="5898"/>
                      <a:pt x="2676" y="6050"/>
                      <a:pt x="2736" y="6202"/>
                    </a:cubicBezTo>
                    <a:cubicBezTo>
                      <a:pt x="2919" y="6749"/>
                      <a:pt x="3101" y="8086"/>
                      <a:pt x="2524" y="8329"/>
                    </a:cubicBezTo>
                    <a:cubicBezTo>
                      <a:pt x="2493" y="8344"/>
                      <a:pt x="2455" y="8352"/>
                      <a:pt x="2421" y="8352"/>
                    </a:cubicBezTo>
                    <a:cubicBezTo>
                      <a:pt x="2387" y="8352"/>
                      <a:pt x="2356" y="8344"/>
                      <a:pt x="2341" y="8329"/>
                    </a:cubicBezTo>
                    <a:cubicBezTo>
                      <a:pt x="2007" y="8117"/>
                      <a:pt x="1673" y="7296"/>
                      <a:pt x="1460" y="6688"/>
                    </a:cubicBezTo>
                    <a:cubicBezTo>
                      <a:pt x="1733" y="6080"/>
                      <a:pt x="2189" y="5472"/>
                      <a:pt x="2767" y="4864"/>
                    </a:cubicBezTo>
                    <a:cubicBezTo>
                      <a:pt x="2949" y="5107"/>
                      <a:pt x="3101" y="5259"/>
                      <a:pt x="3192" y="5290"/>
                    </a:cubicBezTo>
                    <a:cubicBezTo>
                      <a:pt x="3253" y="5320"/>
                      <a:pt x="3344" y="5351"/>
                      <a:pt x="3405" y="5351"/>
                    </a:cubicBezTo>
                    <a:cubicBezTo>
                      <a:pt x="3587" y="5351"/>
                      <a:pt x="3739" y="5199"/>
                      <a:pt x="3739" y="5016"/>
                    </a:cubicBezTo>
                    <a:cubicBezTo>
                      <a:pt x="3739" y="4986"/>
                      <a:pt x="3739" y="4955"/>
                      <a:pt x="3709" y="4895"/>
                    </a:cubicBezTo>
                    <a:cubicBezTo>
                      <a:pt x="3679" y="4712"/>
                      <a:pt x="3587" y="4439"/>
                      <a:pt x="3527" y="4135"/>
                    </a:cubicBezTo>
                    <a:cubicBezTo>
                      <a:pt x="4256" y="3618"/>
                      <a:pt x="4955" y="3314"/>
                      <a:pt x="5685" y="3223"/>
                    </a:cubicBezTo>
                    <a:close/>
                    <a:moveTo>
                      <a:pt x="7174" y="3344"/>
                    </a:moveTo>
                    <a:lnTo>
                      <a:pt x="7174" y="3344"/>
                    </a:lnTo>
                    <a:cubicBezTo>
                      <a:pt x="8268" y="3709"/>
                      <a:pt x="9332" y="4591"/>
                      <a:pt x="10214" y="5928"/>
                    </a:cubicBezTo>
                    <a:cubicBezTo>
                      <a:pt x="11916" y="8542"/>
                      <a:pt x="13223" y="13314"/>
                      <a:pt x="11551" y="14682"/>
                    </a:cubicBezTo>
                    <a:cubicBezTo>
                      <a:pt x="11186" y="14925"/>
                      <a:pt x="10700" y="15077"/>
                      <a:pt x="10062" y="15077"/>
                    </a:cubicBezTo>
                    <a:cubicBezTo>
                      <a:pt x="7964" y="15077"/>
                      <a:pt x="4955" y="13497"/>
                      <a:pt x="3527" y="12585"/>
                    </a:cubicBezTo>
                    <a:cubicBezTo>
                      <a:pt x="2463" y="11886"/>
                      <a:pt x="1156" y="10487"/>
                      <a:pt x="1004" y="8755"/>
                    </a:cubicBezTo>
                    <a:cubicBezTo>
                      <a:pt x="973" y="8451"/>
                      <a:pt x="1004" y="8086"/>
                      <a:pt x="1065" y="7782"/>
                    </a:cubicBezTo>
                    <a:cubicBezTo>
                      <a:pt x="1247" y="8238"/>
                      <a:pt x="1551" y="8755"/>
                      <a:pt x="1976" y="8937"/>
                    </a:cubicBezTo>
                    <a:cubicBezTo>
                      <a:pt x="2068" y="8998"/>
                      <a:pt x="2220" y="8998"/>
                      <a:pt x="2341" y="8998"/>
                    </a:cubicBezTo>
                    <a:cubicBezTo>
                      <a:pt x="2463" y="8998"/>
                      <a:pt x="2615" y="8968"/>
                      <a:pt x="2736" y="8937"/>
                    </a:cubicBezTo>
                    <a:cubicBezTo>
                      <a:pt x="3496" y="8603"/>
                      <a:pt x="3527" y="7630"/>
                      <a:pt x="3435" y="6931"/>
                    </a:cubicBezTo>
                    <a:lnTo>
                      <a:pt x="3435" y="6931"/>
                    </a:lnTo>
                    <a:cubicBezTo>
                      <a:pt x="3738" y="7099"/>
                      <a:pt x="4059" y="7211"/>
                      <a:pt x="4373" y="7211"/>
                    </a:cubicBezTo>
                    <a:cubicBezTo>
                      <a:pt x="4627" y="7211"/>
                      <a:pt x="4876" y="7138"/>
                      <a:pt x="5107" y="6961"/>
                    </a:cubicBezTo>
                    <a:cubicBezTo>
                      <a:pt x="5350" y="6749"/>
                      <a:pt x="5502" y="6506"/>
                      <a:pt x="5502" y="6202"/>
                    </a:cubicBezTo>
                    <a:cubicBezTo>
                      <a:pt x="5502" y="5989"/>
                      <a:pt x="5472" y="5837"/>
                      <a:pt x="5381" y="5715"/>
                    </a:cubicBezTo>
                    <a:lnTo>
                      <a:pt x="5381" y="5715"/>
                    </a:lnTo>
                    <a:cubicBezTo>
                      <a:pt x="5510" y="5739"/>
                      <a:pt x="5649" y="5753"/>
                      <a:pt x="5790" y="5753"/>
                    </a:cubicBezTo>
                    <a:cubicBezTo>
                      <a:pt x="6012" y="5753"/>
                      <a:pt x="6240" y="5717"/>
                      <a:pt x="6445" y="5624"/>
                    </a:cubicBezTo>
                    <a:cubicBezTo>
                      <a:pt x="6840" y="5472"/>
                      <a:pt x="7113" y="5168"/>
                      <a:pt x="7296" y="4712"/>
                    </a:cubicBezTo>
                    <a:cubicBezTo>
                      <a:pt x="7478" y="4226"/>
                      <a:pt x="7448" y="3770"/>
                      <a:pt x="7205" y="3375"/>
                    </a:cubicBezTo>
                    <a:lnTo>
                      <a:pt x="7174" y="3344"/>
                    </a:lnTo>
                    <a:close/>
                    <a:moveTo>
                      <a:pt x="1095" y="1"/>
                    </a:moveTo>
                    <a:cubicBezTo>
                      <a:pt x="913" y="1"/>
                      <a:pt x="669" y="92"/>
                      <a:pt x="487" y="183"/>
                    </a:cubicBezTo>
                    <a:cubicBezTo>
                      <a:pt x="183" y="426"/>
                      <a:pt x="31" y="730"/>
                      <a:pt x="31" y="1065"/>
                    </a:cubicBezTo>
                    <a:cubicBezTo>
                      <a:pt x="1" y="2098"/>
                      <a:pt x="1277" y="3527"/>
                      <a:pt x="2220" y="4439"/>
                    </a:cubicBezTo>
                    <a:cubicBezTo>
                      <a:pt x="913" y="5806"/>
                      <a:pt x="274" y="7296"/>
                      <a:pt x="396" y="8816"/>
                    </a:cubicBezTo>
                    <a:cubicBezTo>
                      <a:pt x="609" y="10791"/>
                      <a:pt x="1976" y="12342"/>
                      <a:pt x="3192" y="13162"/>
                    </a:cubicBezTo>
                    <a:cubicBezTo>
                      <a:pt x="3587" y="13405"/>
                      <a:pt x="7265" y="15776"/>
                      <a:pt x="10062" y="15776"/>
                    </a:cubicBezTo>
                    <a:cubicBezTo>
                      <a:pt x="10852" y="15776"/>
                      <a:pt x="11460" y="15594"/>
                      <a:pt x="11946" y="15199"/>
                    </a:cubicBezTo>
                    <a:cubicBezTo>
                      <a:pt x="14165" y="13405"/>
                      <a:pt x="12372" y="8025"/>
                      <a:pt x="10791" y="5624"/>
                    </a:cubicBezTo>
                    <a:cubicBezTo>
                      <a:pt x="9484" y="3679"/>
                      <a:pt x="7752" y="2554"/>
                      <a:pt x="6019" y="2554"/>
                    </a:cubicBezTo>
                    <a:cubicBezTo>
                      <a:pt x="5107" y="2554"/>
                      <a:pt x="4195" y="2858"/>
                      <a:pt x="3375" y="3466"/>
                    </a:cubicBezTo>
                    <a:cubicBezTo>
                      <a:pt x="2919" y="1946"/>
                      <a:pt x="2159" y="1"/>
                      <a:pt x="10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7" name="Google Shape;447;p7"/>
              <p:cNvSpPr/>
              <p:nvPr/>
            </p:nvSpPr>
            <p:spPr>
              <a:xfrm>
                <a:off x="7112850" y="1768400"/>
                <a:ext cx="48675" cy="31325"/>
              </a:xfrm>
              <a:custGeom>
                <a:rect b="b" l="l" r="r" t="t"/>
                <a:pathLst>
                  <a:path extrusionOk="0" h="1253" w="1947">
                    <a:moveTo>
                      <a:pt x="413" y="1"/>
                    </a:moveTo>
                    <a:cubicBezTo>
                      <a:pt x="288" y="1"/>
                      <a:pt x="158" y="79"/>
                      <a:pt x="92" y="189"/>
                    </a:cubicBezTo>
                    <a:cubicBezTo>
                      <a:pt x="1" y="341"/>
                      <a:pt x="92" y="554"/>
                      <a:pt x="244" y="645"/>
                    </a:cubicBezTo>
                    <a:lnTo>
                      <a:pt x="1430" y="1192"/>
                    </a:lnTo>
                    <a:cubicBezTo>
                      <a:pt x="1460" y="1253"/>
                      <a:pt x="1490" y="1253"/>
                      <a:pt x="1582" y="1253"/>
                    </a:cubicBezTo>
                    <a:cubicBezTo>
                      <a:pt x="1673" y="1253"/>
                      <a:pt x="1794" y="1162"/>
                      <a:pt x="1885" y="1040"/>
                    </a:cubicBezTo>
                    <a:cubicBezTo>
                      <a:pt x="1946" y="919"/>
                      <a:pt x="1885" y="675"/>
                      <a:pt x="1733" y="584"/>
                    </a:cubicBezTo>
                    <a:lnTo>
                      <a:pt x="548" y="37"/>
                    </a:lnTo>
                    <a:cubicBezTo>
                      <a:pt x="506" y="12"/>
                      <a:pt x="460" y="1"/>
                      <a:pt x="4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8" name="Google Shape;448;p7"/>
              <p:cNvSpPr/>
              <p:nvPr/>
            </p:nvSpPr>
            <p:spPr>
              <a:xfrm>
                <a:off x="7153900" y="1718500"/>
                <a:ext cx="43325" cy="44750"/>
              </a:xfrm>
              <a:custGeom>
                <a:rect b="b" l="l" r="r" t="t"/>
                <a:pathLst>
                  <a:path extrusionOk="0" h="1790" w="1733">
                    <a:moveTo>
                      <a:pt x="377" y="0"/>
                    </a:moveTo>
                    <a:cubicBezTo>
                      <a:pt x="294" y="0"/>
                      <a:pt x="210" y="30"/>
                      <a:pt x="152" y="88"/>
                    </a:cubicBezTo>
                    <a:cubicBezTo>
                      <a:pt x="0" y="209"/>
                      <a:pt x="0" y="422"/>
                      <a:pt x="122" y="544"/>
                    </a:cubicBezTo>
                    <a:lnTo>
                      <a:pt x="1125" y="1699"/>
                    </a:lnTo>
                    <a:cubicBezTo>
                      <a:pt x="1186" y="1759"/>
                      <a:pt x="1277" y="1790"/>
                      <a:pt x="1368" y="1790"/>
                    </a:cubicBezTo>
                    <a:cubicBezTo>
                      <a:pt x="1459" y="1790"/>
                      <a:pt x="1520" y="1759"/>
                      <a:pt x="1581" y="1729"/>
                    </a:cubicBezTo>
                    <a:cubicBezTo>
                      <a:pt x="1733" y="1608"/>
                      <a:pt x="1733" y="1395"/>
                      <a:pt x="1611" y="1273"/>
                    </a:cubicBezTo>
                    <a:lnTo>
                      <a:pt x="608" y="118"/>
                    </a:lnTo>
                    <a:cubicBezTo>
                      <a:pt x="560" y="38"/>
                      <a:pt x="470" y="0"/>
                      <a:pt x="3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9" name="Google Shape;449;p7"/>
              <p:cNvSpPr/>
              <p:nvPr/>
            </p:nvSpPr>
            <p:spPr>
              <a:xfrm>
                <a:off x="7191900" y="1684650"/>
                <a:ext cx="31925" cy="38325"/>
              </a:xfrm>
              <a:custGeom>
                <a:rect b="b" l="l" r="r" t="t"/>
                <a:pathLst>
                  <a:path extrusionOk="0" h="1533" w="1277">
                    <a:moveTo>
                      <a:pt x="365" y="1"/>
                    </a:moveTo>
                    <a:cubicBezTo>
                      <a:pt x="313" y="1"/>
                      <a:pt x="262" y="14"/>
                      <a:pt x="213" y="44"/>
                    </a:cubicBezTo>
                    <a:cubicBezTo>
                      <a:pt x="61" y="165"/>
                      <a:pt x="0" y="347"/>
                      <a:pt x="91" y="499"/>
                    </a:cubicBezTo>
                    <a:lnTo>
                      <a:pt x="608" y="1381"/>
                    </a:lnTo>
                    <a:cubicBezTo>
                      <a:pt x="699" y="1472"/>
                      <a:pt x="821" y="1533"/>
                      <a:pt x="882" y="1533"/>
                    </a:cubicBezTo>
                    <a:cubicBezTo>
                      <a:pt x="973" y="1533"/>
                      <a:pt x="1003" y="1533"/>
                      <a:pt x="1064" y="1472"/>
                    </a:cubicBezTo>
                    <a:cubicBezTo>
                      <a:pt x="1216" y="1381"/>
                      <a:pt x="1277" y="1168"/>
                      <a:pt x="1186" y="1016"/>
                    </a:cubicBezTo>
                    <a:lnTo>
                      <a:pt x="669" y="165"/>
                    </a:lnTo>
                    <a:cubicBezTo>
                      <a:pt x="586" y="62"/>
                      <a:pt x="476" y="1"/>
                      <a:pt x="36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0" name="Google Shape;450;p7"/>
              <p:cNvSpPr/>
              <p:nvPr/>
            </p:nvSpPr>
            <p:spPr>
              <a:xfrm>
                <a:off x="7235975" y="1652100"/>
                <a:ext cx="37250" cy="42775"/>
              </a:xfrm>
              <a:custGeom>
                <a:rect b="b" l="l" r="r" t="t"/>
                <a:pathLst>
                  <a:path extrusionOk="0" h="1711" w="1490">
                    <a:moveTo>
                      <a:pt x="337" y="1"/>
                    </a:moveTo>
                    <a:cubicBezTo>
                      <a:pt x="274" y="1"/>
                      <a:pt x="211" y="15"/>
                      <a:pt x="152" y="39"/>
                    </a:cubicBezTo>
                    <a:cubicBezTo>
                      <a:pt x="0" y="160"/>
                      <a:pt x="0" y="342"/>
                      <a:pt x="61" y="494"/>
                    </a:cubicBezTo>
                    <a:lnTo>
                      <a:pt x="882" y="1619"/>
                    </a:lnTo>
                    <a:cubicBezTo>
                      <a:pt x="942" y="1680"/>
                      <a:pt x="1033" y="1710"/>
                      <a:pt x="1125" y="1710"/>
                    </a:cubicBezTo>
                    <a:cubicBezTo>
                      <a:pt x="1216" y="1710"/>
                      <a:pt x="1277" y="1680"/>
                      <a:pt x="1337" y="1649"/>
                    </a:cubicBezTo>
                    <a:cubicBezTo>
                      <a:pt x="1489" y="1528"/>
                      <a:pt x="1489" y="1346"/>
                      <a:pt x="1398" y="1194"/>
                    </a:cubicBezTo>
                    <a:lnTo>
                      <a:pt x="608" y="130"/>
                    </a:lnTo>
                    <a:cubicBezTo>
                      <a:pt x="533" y="37"/>
                      <a:pt x="436" y="1"/>
                      <a:pt x="33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1" name="Google Shape;451;p7"/>
              <p:cNvSpPr/>
              <p:nvPr/>
            </p:nvSpPr>
            <p:spPr>
              <a:xfrm>
                <a:off x="7185050" y="1798650"/>
                <a:ext cx="44100" cy="30875"/>
              </a:xfrm>
              <a:custGeom>
                <a:rect b="b" l="l" r="r" t="t"/>
                <a:pathLst>
                  <a:path extrusionOk="0" h="1235" w="1764">
                    <a:moveTo>
                      <a:pt x="389" y="0"/>
                    </a:moveTo>
                    <a:cubicBezTo>
                      <a:pt x="272" y="0"/>
                      <a:pt x="154" y="61"/>
                      <a:pt x="92" y="164"/>
                    </a:cubicBezTo>
                    <a:cubicBezTo>
                      <a:pt x="1" y="316"/>
                      <a:pt x="61" y="529"/>
                      <a:pt x="213" y="620"/>
                    </a:cubicBezTo>
                    <a:lnTo>
                      <a:pt x="1216" y="1168"/>
                    </a:lnTo>
                    <a:cubicBezTo>
                      <a:pt x="1277" y="1228"/>
                      <a:pt x="1338" y="1228"/>
                      <a:pt x="1368" y="1228"/>
                    </a:cubicBezTo>
                    <a:cubicBezTo>
                      <a:pt x="1385" y="1232"/>
                      <a:pt x="1401" y="1234"/>
                      <a:pt x="1417" y="1234"/>
                    </a:cubicBezTo>
                    <a:cubicBezTo>
                      <a:pt x="1522" y="1234"/>
                      <a:pt x="1624" y="1155"/>
                      <a:pt x="1703" y="1076"/>
                    </a:cubicBezTo>
                    <a:cubicBezTo>
                      <a:pt x="1763" y="894"/>
                      <a:pt x="1733" y="681"/>
                      <a:pt x="1581" y="620"/>
                    </a:cubicBezTo>
                    <a:lnTo>
                      <a:pt x="548" y="43"/>
                    </a:lnTo>
                    <a:cubicBezTo>
                      <a:pt x="499" y="14"/>
                      <a:pt x="444" y="0"/>
                      <a:pt x="38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2" name="Google Shape;452;p7"/>
              <p:cNvSpPr/>
              <p:nvPr/>
            </p:nvSpPr>
            <p:spPr>
              <a:xfrm>
                <a:off x="7210875" y="1746375"/>
                <a:ext cx="41825" cy="42725"/>
              </a:xfrm>
              <a:custGeom>
                <a:rect b="b" l="l" r="r" t="t"/>
                <a:pathLst>
                  <a:path extrusionOk="0" h="1709" w="1673">
                    <a:moveTo>
                      <a:pt x="334" y="1"/>
                    </a:moveTo>
                    <a:cubicBezTo>
                      <a:pt x="264" y="1"/>
                      <a:pt x="199" y="21"/>
                      <a:pt x="153" y="67"/>
                    </a:cubicBezTo>
                    <a:cubicBezTo>
                      <a:pt x="1" y="189"/>
                      <a:pt x="1" y="432"/>
                      <a:pt x="123" y="523"/>
                    </a:cubicBezTo>
                    <a:lnTo>
                      <a:pt x="1034" y="1587"/>
                    </a:lnTo>
                    <a:cubicBezTo>
                      <a:pt x="1126" y="1678"/>
                      <a:pt x="1186" y="1708"/>
                      <a:pt x="1308" y="1708"/>
                    </a:cubicBezTo>
                    <a:cubicBezTo>
                      <a:pt x="1369" y="1708"/>
                      <a:pt x="1460" y="1678"/>
                      <a:pt x="1521" y="1648"/>
                    </a:cubicBezTo>
                    <a:cubicBezTo>
                      <a:pt x="1673" y="1526"/>
                      <a:pt x="1673" y="1283"/>
                      <a:pt x="1582" y="1192"/>
                    </a:cubicBezTo>
                    <a:lnTo>
                      <a:pt x="670" y="128"/>
                    </a:lnTo>
                    <a:cubicBezTo>
                      <a:pt x="576" y="53"/>
                      <a:pt x="447" y="1"/>
                      <a:pt x="33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3" name="Google Shape;453;p7"/>
              <p:cNvSpPr/>
              <p:nvPr/>
            </p:nvSpPr>
            <p:spPr>
              <a:xfrm>
                <a:off x="7254950" y="1720775"/>
                <a:ext cx="31200" cy="32600"/>
              </a:xfrm>
              <a:custGeom>
                <a:rect b="b" l="l" r="r" t="t"/>
                <a:pathLst>
                  <a:path extrusionOk="0" h="1304" w="1248">
                    <a:moveTo>
                      <a:pt x="367" y="0"/>
                    </a:moveTo>
                    <a:cubicBezTo>
                      <a:pt x="288" y="0"/>
                      <a:pt x="210" y="31"/>
                      <a:pt x="153" y="88"/>
                    </a:cubicBezTo>
                    <a:cubicBezTo>
                      <a:pt x="1" y="179"/>
                      <a:pt x="1" y="422"/>
                      <a:pt x="123" y="544"/>
                    </a:cubicBezTo>
                    <a:lnTo>
                      <a:pt x="639" y="1182"/>
                    </a:lnTo>
                    <a:cubicBezTo>
                      <a:pt x="730" y="1243"/>
                      <a:pt x="791" y="1304"/>
                      <a:pt x="913" y="1304"/>
                    </a:cubicBezTo>
                    <a:cubicBezTo>
                      <a:pt x="974" y="1304"/>
                      <a:pt x="1065" y="1304"/>
                      <a:pt x="1095" y="1213"/>
                    </a:cubicBezTo>
                    <a:cubicBezTo>
                      <a:pt x="1247" y="1091"/>
                      <a:pt x="1247" y="878"/>
                      <a:pt x="1126" y="757"/>
                    </a:cubicBezTo>
                    <a:lnTo>
                      <a:pt x="609" y="118"/>
                    </a:lnTo>
                    <a:cubicBezTo>
                      <a:pt x="545" y="38"/>
                      <a:pt x="455" y="0"/>
                      <a:pt x="36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4" name="Google Shape;454;p7"/>
              <p:cNvSpPr/>
              <p:nvPr/>
            </p:nvSpPr>
            <p:spPr>
              <a:xfrm>
                <a:off x="7222275" y="1841675"/>
                <a:ext cx="44875" cy="27975"/>
              </a:xfrm>
              <a:custGeom>
                <a:rect b="b" l="l" r="r" t="t"/>
                <a:pathLst>
                  <a:path extrusionOk="0" h="1119" w="1795">
                    <a:moveTo>
                      <a:pt x="417" y="1"/>
                    </a:moveTo>
                    <a:cubicBezTo>
                      <a:pt x="283" y="1"/>
                      <a:pt x="137" y="63"/>
                      <a:pt x="92" y="176"/>
                    </a:cubicBezTo>
                    <a:cubicBezTo>
                      <a:pt x="1" y="328"/>
                      <a:pt x="92" y="571"/>
                      <a:pt x="244" y="632"/>
                    </a:cubicBezTo>
                    <a:lnTo>
                      <a:pt x="1217" y="1088"/>
                    </a:lnTo>
                    <a:cubicBezTo>
                      <a:pt x="1247" y="1118"/>
                      <a:pt x="1308" y="1118"/>
                      <a:pt x="1369" y="1118"/>
                    </a:cubicBezTo>
                    <a:cubicBezTo>
                      <a:pt x="1490" y="1118"/>
                      <a:pt x="1612" y="1057"/>
                      <a:pt x="1673" y="936"/>
                    </a:cubicBezTo>
                    <a:cubicBezTo>
                      <a:pt x="1794" y="754"/>
                      <a:pt x="1733" y="571"/>
                      <a:pt x="1521" y="480"/>
                    </a:cubicBezTo>
                    <a:lnTo>
                      <a:pt x="548" y="24"/>
                    </a:lnTo>
                    <a:cubicBezTo>
                      <a:pt x="509" y="8"/>
                      <a:pt x="463" y="1"/>
                      <a:pt x="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5" name="Google Shape;455;p7"/>
              <p:cNvSpPr/>
              <p:nvPr/>
            </p:nvSpPr>
            <p:spPr>
              <a:xfrm>
                <a:off x="7280800" y="1786275"/>
                <a:ext cx="32700" cy="40050"/>
              </a:xfrm>
              <a:custGeom>
                <a:rect b="b" l="l" r="r" t="t"/>
                <a:pathLst>
                  <a:path extrusionOk="0" h="1602" w="1308">
                    <a:moveTo>
                      <a:pt x="362" y="0"/>
                    </a:moveTo>
                    <a:cubicBezTo>
                      <a:pt x="301" y="0"/>
                      <a:pt x="240" y="17"/>
                      <a:pt x="183" y="52"/>
                    </a:cubicBezTo>
                    <a:cubicBezTo>
                      <a:pt x="31" y="143"/>
                      <a:pt x="0" y="355"/>
                      <a:pt x="61" y="477"/>
                    </a:cubicBezTo>
                    <a:lnTo>
                      <a:pt x="669" y="1450"/>
                    </a:lnTo>
                    <a:cubicBezTo>
                      <a:pt x="760" y="1571"/>
                      <a:pt x="851" y="1602"/>
                      <a:pt x="943" y="1602"/>
                    </a:cubicBezTo>
                    <a:cubicBezTo>
                      <a:pt x="1003" y="1602"/>
                      <a:pt x="1064" y="1602"/>
                      <a:pt x="1125" y="1571"/>
                    </a:cubicBezTo>
                    <a:cubicBezTo>
                      <a:pt x="1277" y="1450"/>
                      <a:pt x="1307" y="1237"/>
                      <a:pt x="1247" y="1115"/>
                    </a:cubicBezTo>
                    <a:lnTo>
                      <a:pt x="639" y="143"/>
                    </a:lnTo>
                    <a:cubicBezTo>
                      <a:pt x="563" y="48"/>
                      <a:pt x="463" y="0"/>
                      <a:pt x="3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6" name="Google Shape;456;p7"/>
              <p:cNvSpPr/>
              <p:nvPr/>
            </p:nvSpPr>
            <p:spPr>
              <a:xfrm>
                <a:off x="7274725" y="1830950"/>
                <a:ext cx="38775" cy="38700"/>
              </a:xfrm>
              <a:custGeom>
                <a:rect b="b" l="l" r="r" t="t"/>
                <a:pathLst>
                  <a:path extrusionOk="0" h="1548" w="1551">
                    <a:moveTo>
                      <a:pt x="366" y="1"/>
                    </a:moveTo>
                    <a:cubicBezTo>
                      <a:pt x="287" y="1"/>
                      <a:pt x="210" y="31"/>
                      <a:pt x="152" y="88"/>
                    </a:cubicBezTo>
                    <a:cubicBezTo>
                      <a:pt x="0" y="179"/>
                      <a:pt x="0" y="423"/>
                      <a:pt x="122" y="544"/>
                    </a:cubicBezTo>
                    <a:lnTo>
                      <a:pt x="942" y="1456"/>
                    </a:lnTo>
                    <a:cubicBezTo>
                      <a:pt x="1034" y="1517"/>
                      <a:pt x="1094" y="1547"/>
                      <a:pt x="1186" y="1547"/>
                    </a:cubicBezTo>
                    <a:cubicBezTo>
                      <a:pt x="1246" y="1547"/>
                      <a:pt x="1338" y="1517"/>
                      <a:pt x="1398" y="1486"/>
                    </a:cubicBezTo>
                    <a:cubicBezTo>
                      <a:pt x="1550" y="1365"/>
                      <a:pt x="1550" y="1152"/>
                      <a:pt x="1459" y="1031"/>
                    </a:cubicBezTo>
                    <a:lnTo>
                      <a:pt x="608" y="119"/>
                    </a:lnTo>
                    <a:cubicBezTo>
                      <a:pt x="544" y="38"/>
                      <a:pt x="454" y="1"/>
                      <a:pt x="3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57" name="Google Shape;457;p7"/>
            <p:cNvGrpSpPr/>
            <p:nvPr/>
          </p:nvGrpSpPr>
          <p:grpSpPr>
            <a:xfrm>
              <a:off x="8953400" y="1639500"/>
              <a:ext cx="587425" cy="348600"/>
              <a:chOff x="1439500" y="3797725"/>
              <a:chExt cx="587425" cy="348600"/>
            </a:xfrm>
          </p:grpSpPr>
          <p:sp>
            <p:nvSpPr>
              <p:cNvPr id="458" name="Google Shape;458;p7"/>
              <p:cNvSpPr/>
              <p:nvPr/>
            </p:nvSpPr>
            <p:spPr>
              <a:xfrm>
                <a:off x="1643150" y="3909825"/>
                <a:ext cx="383775" cy="188675"/>
              </a:xfrm>
              <a:custGeom>
                <a:rect b="b" l="l" r="r" t="t"/>
                <a:pathLst>
                  <a:path extrusionOk="0" h="7547" w="15351">
                    <a:moveTo>
                      <a:pt x="14408" y="1342"/>
                    </a:moveTo>
                    <a:cubicBezTo>
                      <a:pt x="14287" y="1737"/>
                      <a:pt x="14135" y="2162"/>
                      <a:pt x="13891" y="2679"/>
                    </a:cubicBezTo>
                    <a:cubicBezTo>
                      <a:pt x="13071" y="4564"/>
                      <a:pt x="11521" y="6813"/>
                      <a:pt x="8663" y="6904"/>
                    </a:cubicBezTo>
                    <a:cubicBezTo>
                      <a:pt x="8580" y="6907"/>
                      <a:pt x="8498" y="6908"/>
                      <a:pt x="8415" y="6908"/>
                    </a:cubicBezTo>
                    <a:cubicBezTo>
                      <a:pt x="5375" y="6908"/>
                      <a:pt x="3035" y="5293"/>
                      <a:pt x="1733" y="4169"/>
                    </a:cubicBezTo>
                    <a:lnTo>
                      <a:pt x="1733" y="4169"/>
                    </a:lnTo>
                    <a:cubicBezTo>
                      <a:pt x="2723" y="4482"/>
                      <a:pt x="4120" y="4811"/>
                      <a:pt x="5765" y="4811"/>
                    </a:cubicBezTo>
                    <a:cubicBezTo>
                      <a:pt x="8262" y="4811"/>
                      <a:pt x="11329" y="4054"/>
                      <a:pt x="14408" y="1342"/>
                    </a:cubicBezTo>
                    <a:close/>
                    <a:moveTo>
                      <a:pt x="14985" y="0"/>
                    </a:moveTo>
                    <a:cubicBezTo>
                      <a:pt x="14912" y="0"/>
                      <a:pt x="14838" y="30"/>
                      <a:pt x="14773" y="96"/>
                    </a:cubicBezTo>
                    <a:cubicBezTo>
                      <a:pt x="11529" y="3284"/>
                      <a:pt x="8304" y="4155"/>
                      <a:pt x="5743" y="4155"/>
                    </a:cubicBezTo>
                    <a:cubicBezTo>
                      <a:pt x="2762" y="4155"/>
                      <a:pt x="681" y="2974"/>
                      <a:pt x="517" y="2892"/>
                    </a:cubicBezTo>
                    <a:cubicBezTo>
                      <a:pt x="467" y="2872"/>
                      <a:pt x="416" y="2862"/>
                      <a:pt x="367" y="2862"/>
                    </a:cubicBezTo>
                    <a:cubicBezTo>
                      <a:pt x="267" y="2862"/>
                      <a:pt x="173" y="2902"/>
                      <a:pt x="92" y="2983"/>
                    </a:cubicBezTo>
                    <a:cubicBezTo>
                      <a:pt x="31" y="3105"/>
                      <a:pt x="1" y="3287"/>
                      <a:pt x="92" y="3409"/>
                    </a:cubicBezTo>
                    <a:cubicBezTo>
                      <a:pt x="271" y="3558"/>
                      <a:pt x="3322" y="7547"/>
                      <a:pt x="8411" y="7547"/>
                    </a:cubicBezTo>
                    <a:cubicBezTo>
                      <a:pt x="8505" y="7547"/>
                      <a:pt x="8599" y="7545"/>
                      <a:pt x="8694" y="7542"/>
                    </a:cubicBezTo>
                    <a:cubicBezTo>
                      <a:pt x="11885" y="7451"/>
                      <a:pt x="13648" y="4989"/>
                      <a:pt x="14560" y="2953"/>
                    </a:cubicBezTo>
                    <a:cubicBezTo>
                      <a:pt x="15107" y="1585"/>
                      <a:pt x="15350" y="460"/>
                      <a:pt x="15350" y="400"/>
                    </a:cubicBezTo>
                    <a:cubicBezTo>
                      <a:pt x="15350" y="278"/>
                      <a:pt x="15259" y="126"/>
                      <a:pt x="15168" y="65"/>
                    </a:cubicBezTo>
                    <a:cubicBezTo>
                      <a:pt x="15112" y="23"/>
                      <a:pt x="15049" y="0"/>
                      <a:pt x="1498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9" name="Google Shape;459;p7"/>
              <p:cNvSpPr/>
              <p:nvPr/>
            </p:nvSpPr>
            <p:spPr>
              <a:xfrm>
                <a:off x="1439500" y="3821500"/>
                <a:ext cx="329825" cy="324825"/>
              </a:xfrm>
              <a:custGeom>
                <a:rect b="b" l="l" r="r" t="t"/>
                <a:pathLst>
                  <a:path extrusionOk="0" h="12993" w="13193">
                    <a:moveTo>
                      <a:pt x="2706" y="1774"/>
                    </a:moveTo>
                    <a:lnTo>
                      <a:pt x="2706" y="1774"/>
                    </a:lnTo>
                    <a:cubicBezTo>
                      <a:pt x="3283" y="8796"/>
                      <a:pt x="8329" y="11410"/>
                      <a:pt x="11095" y="12291"/>
                    </a:cubicBezTo>
                    <a:cubicBezTo>
                      <a:pt x="10863" y="12306"/>
                      <a:pt x="10613" y="12315"/>
                      <a:pt x="10349" y="12315"/>
                    </a:cubicBezTo>
                    <a:cubicBezTo>
                      <a:pt x="8465" y="12315"/>
                      <a:pt x="5845" y="11859"/>
                      <a:pt x="3739" y="9860"/>
                    </a:cubicBezTo>
                    <a:cubicBezTo>
                      <a:pt x="1156" y="7428"/>
                      <a:pt x="1946" y="3781"/>
                      <a:pt x="2706" y="1774"/>
                    </a:cubicBezTo>
                    <a:close/>
                    <a:moveTo>
                      <a:pt x="2908" y="1"/>
                    </a:moveTo>
                    <a:cubicBezTo>
                      <a:pt x="2793" y="1"/>
                      <a:pt x="2685" y="46"/>
                      <a:pt x="2615" y="163"/>
                    </a:cubicBezTo>
                    <a:cubicBezTo>
                      <a:pt x="2615" y="163"/>
                      <a:pt x="2523" y="346"/>
                      <a:pt x="2371" y="741"/>
                    </a:cubicBezTo>
                    <a:cubicBezTo>
                      <a:pt x="1581" y="2595"/>
                      <a:pt x="1" y="7276"/>
                      <a:pt x="3253" y="10346"/>
                    </a:cubicBezTo>
                    <a:cubicBezTo>
                      <a:pt x="5527" y="12532"/>
                      <a:pt x="8373" y="12993"/>
                      <a:pt x="10387" y="12993"/>
                    </a:cubicBezTo>
                    <a:cubicBezTo>
                      <a:pt x="11819" y="12993"/>
                      <a:pt x="12830" y="12760"/>
                      <a:pt x="12919" y="12747"/>
                    </a:cubicBezTo>
                    <a:cubicBezTo>
                      <a:pt x="13040" y="12717"/>
                      <a:pt x="13132" y="12626"/>
                      <a:pt x="13162" y="12565"/>
                    </a:cubicBezTo>
                    <a:cubicBezTo>
                      <a:pt x="13192" y="12504"/>
                      <a:pt x="13192" y="12443"/>
                      <a:pt x="13192" y="12413"/>
                    </a:cubicBezTo>
                    <a:cubicBezTo>
                      <a:pt x="13162" y="12261"/>
                      <a:pt x="13040" y="12139"/>
                      <a:pt x="12888" y="12109"/>
                    </a:cubicBezTo>
                    <a:cubicBezTo>
                      <a:pt x="12767" y="12109"/>
                      <a:pt x="3223" y="10741"/>
                      <a:pt x="3283" y="315"/>
                    </a:cubicBezTo>
                    <a:cubicBezTo>
                      <a:pt x="3283" y="163"/>
                      <a:pt x="3162" y="42"/>
                      <a:pt x="3010" y="11"/>
                    </a:cubicBezTo>
                    <a:cubicBezTo>
                      <a:pt x="2976" y="5"/>
                      <a:pt x="2941" y="1"/>
                      <a:pt x="290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0" name="Google Shape;460;p7"/>
              <p:cNvSpPr/>
              <p:nvPr/>
            </p:nvSpPr>
            <p:spPr>
              <a:xfrm>
                <a:off x="1574775" y="3797725"/>
                <a:ext cx="284225" cy="180750"/>
              </a:xfrm>
              <a:custGeom>
                <a:rect b="b" l="l" r="r" t="t"/>
                <a:pathLst>
                  <a:path extrusionOk="0" h="7230" w="11369">
                    <a:moveTo>
                      <a:pt x="912" y="1570"/>
                    </a:moveTo>
                    <a:lnTo>
                      <a:pt x="912" y="1570"/>
                    </a:lnTo>
                    <a:cubicBezTo>
                      <a:pt x="1672" y="2634"/>
                      <a:pt x="3040" y="4184"/>
                      <a:pt x="4772" y="4823"/>
                    </a:cubicBezTo>
                    <a:cubicBezTo>
                      <a:pt x="6444" y="5522"/>
                      <a:pt x="8359" y="5674"/>
                      <a:pt x="9605" y="5704"/>
                    </a:cubicBezTo>
                    <a:cubicBezTo>
                      <a:pt x="8735" y="6091"/>
                      <a:pt x="7496" y="6527"/>
                      <a:pt x="6169" y="6527"/>
                    </a:cubicBezTo>
                    <a:cubicBezTo>
                      <a:pt x="5411" y="6527"/>
                      <a:pt x="4623" y="6384"/>
                      <a:pt x="3860" y="6008"/>
                    </a:cubicBezTo>
                    <a:cubicBezTo>
                      <a:pt x="1793" y="5035"/>
                      <a:pt x="1125" y="2938"/>
                      <a:pt x="912" y="1570"/>
                    </a:cubicBezTo>
                    <a:close/>
                    <a:moveTo>
                      <a:pt x="498" y="1"/>
                    </a:moveTo>
                    <a:cubicBezTo>
                      <a:pt x="463" y="1"/>
                      <a:pt x="429" y="7"/>
                      <a:pt x="395" y="20"/>
                    </a:cubicBezTo>
                    <a:cubicBezTo>
                      <a:pt x="274" y="51"/>
                      <a:pt x="152" y="172"/>
                      <a:pt x="152" y="324"/>
                    </a:cubicBezTo>
                    <a:cubicBezTo>
                      <a:pt x="152" y="507"/>
                      <a:pt x="0" y="4914"/>
                      <a:pt x="3556" y="6616"/>
                    </a:cubicBezTo>
                    <a:cubicBezTo>
                      <a:pt x="4463" y="7062"/>
                      <a:pt x="5388" y="7230"/>
                      <a:pt x="6265" y="7230"/>
                    </a:cubicBezTo>
                    <a:cubicBezTo>
                      <a:pt x="8858" y="7230"/>
                      <a:pt x="11042" y="5765"/>
                      <a:pt x="11155" y="5674"/>
                    </a:cubicBezTo>
                    <a:cubicBezTo>
                      <a:pt x="11216" y="5643"/>
                      <a:pt x="11246" y="5613"/>
                      <a:pt x="11277" y="5522"/>
                    </a:cubicBezTo>
                    <a:cubicBezTo>
                      <a:pt x="11368" y="5370"/>
                      <a:pt x="11277" y="5157"/>
                      <a:pt x="11155" y="5066"/>
                    </a:cubicBezTo>
                    <a:lnTo>
                      <a:pt x="10942" y="5066"/>
                    </a:lnTo>
                    <a:cubicBezTo>
                      <a:pt x="10814" y="5074"/>
                      <a:pt x="10481" y="5093"/>
                      <a:pt x="10014" y="5093"/>
                    </a:cubicBezTo>
                    <a:cubicBezTo>
                      <a:pt x="8825" y="5093"/>
                      <a:pt x="6771" y="4974"/>
                      <a:pt x="5046" y="4276"/>
                    </a:cubicBezTo>
                    <a:cubicBezTo>
                      <a:pt x="2523" y="3242"/>
                      <a:pt x="790" y="203"/>
                      <a:pt x="790" y="172"/>
                    </a:cubicBezTo>
                    <a:cubicBezTo>
                      <a:pt x="743" y="77"/>
                      <a:pt x="621" y="1"/>
                      <a:pt x="4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61" name="Google Shape;461;p7"/>
            <p:cNvSpPr/>
            <p:nvPr/>
          </p:nvSpPr>
          <p:spPr>
            <a:xfrm rot="7192496">
              <a:off x="5421591" y="4456730"/>
              <a:ext cx="617815" cy="530741"/>
            </a:xfrm>
            <a:custGeom>
              <a:rect b="b" l="l" r="r" t="t"/>
              <a:pathLst>
                <a:path extrusionOk="0" h="21230" w="24713">
                  <a:moveTo>
                    <a:pt x="9514" y="822"/>
                  </a:moveTo>
                  <a:lnTo>
                    <a:pt x="9514" y="822"/>
                  </a:lnTo>
                  <a:cubicBezTo>
                    <a:pt x="11976" y="1156"/>
                    <a:pt x="14530" y="2190"/>
                    <a:pt x="16384" y="3284"/>
                  </a:cubicBezTo>
                  <a:cubicBezTo>
                    <a:pt x="18359" y="4470"/>
                    <a:pt x="21642" y="6719"/>
                    <a:pt x="23040" y="9728"/>
                  </a:cubicBezTo>
                  <a:cubicBezTo>
                    <a:pt x="22652" y="9822"/>
                    <a:pt x="22001" y="9957"/>
                    <a:pt x="21294" y="9957"/>
                  </a:cubicBezTo>
                  <a:cubicBezTo>
                    <a:pt x="20175" y="9957"/>
                    <a:pt x="18919" y="9618"/>
                    <a:pt x="18359" y="8239"/>
                  </a:cubicBezTo>
                  <a:cubicBezTo>
                    <a:pt x="17004" y="4736"/>
                    <a:pt x="14467" y="4095"/>
                    <a:pt x="12895" y="4095"/>
                  </a:cubicBezTo>
                  <a:cubicBezTo>
                    <a:pt x="12775" y="4095"/>
                    <a:pt x="12661" y="4098"/>
                    <a:pt x="12554" y="4105"/>
                  </a:cubicBezTo>
                  <a:cubicBezTo>
                    <a:pt x="12545" y="4105"/>
                    <a:pt x="12536" y="4105"/>
                    <a:pt x="12527" y="4105"/>
                  </a:cubicBezTo>
                  <a:cubicBezTo>
                    <a:pt x="11290" y="4105"/>
                    <a:pt x="10088" y="2059"/>
                    <a:pt x="9514" y="822"/>
                  </a:cubicBezTo>
                  <a:close/>
                  <a:moveTo>
                    <a:pt x="7902" y="674"/>
                  </a:moveTo>
                  <a:cubicBezTo>
                    <a:pt x="8192" y="674"/>
                    <a:pt x="8486" y="683"/>
                    <a:pt x="8785" y="700"/>
                  </a:cubicBezTo>
                  <a:cubicBezTo>
                    <a:pt x="9176" y="1544"/>
                    <a:pt x="10612" y="4714"/>
                    <a:pt x="12589" y="4714"/>
                  </a:cubicBezTo>
                  <a:cubicBezTo>
                    <a:pt x="12608" y="4714"/>
                    <a:pt x="12626" y="4713"/>
                    <a:pt x="12645" y="4713"/>
                  </a:cubicBezTo>
                  <a:cubicBezTo>
                    <a:pt x="12720" y="4709"/>
                    <a:pt x="12799" y="4707"/>
                    <a:pt x="12880" y="4707"/>
                  </a:cubicBezTo>
                  <a:cubicBezTo>
                    <a:pt x="14280" y="4707"/>
                    <a:pt x="16548" y="5261"/>
                    <a:pt x="17812" y="8421"/>
                  </a:cubicBezTo>
                  <a:cubicBezTo>
                    <a:pt x="18454" y="10084"/>
                    <a:pt x="19940" y="10585"/>
                    <a:pt x="21349" y="10585"/>
                  </a:cubicBezTo>
                  <a:cubicBezTo>
                    <a:pt x="22078" y="10585"/>
                    <a:pt x="22785" y="10451"/>
                    <a:pt x="23344" y="10275"/>
                  </a:cubicBezTo>
                  <a:cubicBezTo>
                    <a:pt x="23436" y="10640"/>
                    <a:pt x="23496" y="10883"/>
                    <a:pt x="23588" y="11187"/>
                  </a:cubicBezTo>
                  <a:cubicBezTo>
                    <a:pt x="23740" y="11916"/>
                    <a:pt x="23800" y="12646"/>
                    <a:pt x="23740" y="13375"/>
                  </a:cubicBezTo>
                  <a:cubicBezTo>
                    <a:pt x="23119" y="13606"/>
                    <a:pt x="22524" y="13708"/>
                    <a:pt x="21960" y="13708"/>
                  </a:cubicBezTo>
                  <a:cubicBezTo>
                    <a:pt x="19846" y="13708"/>
                    <a:pt x="18171" y="12267"/>
                    <a:pt x="17235" y="10731"/>
                  </a:cubicBezTo>
                  <a:cubicBezTo>
                    <a:pt x="16900" y="10214"/>
                    <a:pt x="16657" y="9728"/>
                    <a:pt x="16414" y="9211"/>
                  </a:cubicBezTo>
                  <a:cubicBezTo>
                    <a:pt x="15740" y="7717"/>
                    <a:pt x="15179" y="6562"/>
                    <a:pt x="12827" y="6562"/>
                  </a:cubicBezTo>
                  <a:cubicBezTo>
                    <a:pt x="12738" y="6562"/>
                    <a:pt x="12647" y="6564"/>
                    <a:pt x="12554" y="6567"/>
                  </a:cubicBezTo>
                  <a:cubicBezTo>
                    <a:pt x="12487" y="6569"/>
                    <a:pt x="12423" y="6570"/>
                    <a:pt x="12360" y="6570"/>
                  </a:cubicBezTo>
                  <a:cubicBezTo>
                    <a:pt x="10551" y="6570"/>
                    <a:pt x="10165" y="5737"/>
                    <a:pt x="9636" y="4591"/>
                  </a:cubicBezTo>
                  <a:cubicBezTo>
                    <a:pt x="9393" y="4044"/>
                    <a:pt x="9119" y="3497"/>
                    <a:pt x="8724" y="2919"/>
                  </a:cubicBezTo>
                  <a:cubicBezTo>
                    <a:pt x="7873" y="1825"/>
                    <a:pt x="6627" y="1217"/>
                    <a:pt x="5745" y="913"/>
                  </a:cubicBezTo>
                  <a:cubicBezTo>
                    <a:pt x="6445" y="738"/>
                    <a:pt x="7160" y="674"/>
                    <a:pt x="7902" y="674"/>
                  </a:cubicBezTo>
                  <a:close/>
                  <a:moveTo>
                    <a:pt x="4590" y="1278"/>
                  </a:moveTo>
                  <a:cubicBezTo>
                    <a:pt x="5077" y="1400"/>
                    <a:pt x="7052" y="1886"/>
                    <a:pt x="8147" y="3345"/>
                  </a:cubicBezTo>
                  <a:cubicBezTo>
                    <a:pt x="8542" y="3831"/>
                    <a:pt x="8754" y="4348"/>
                    <a:pt x="8998" y="4865"/>
                  </a:cubicBezTo>
                  <a:cubicBezTo>
                    <a:pt x="9525" y="6095"/>
                    <a:pt x="10080" y="7240"/>
                    <a:pt x="12269" y="7240"/>
                  </a:cubicBezTo>
                  <a:cubicBezTo>
                    <a:pt x="12351" y="7240"/>
                    <a:pt x="12436" y="7239"/>
                    <a:pt x="12524" y="7236"/>
                  </a:cubicBezTo>
                  <a:cubicBezTo>
                    <a:pt x="12593" y="7234"/>
                    <a:pt x="12660" y="7233"/>
                    <a:pt x="12725" y="7233"/>
                  </a:cubicBezTo>
                  <a:cubicBezTo>
                    <a:pt x="14679" y="7233"/>
                    <a:pt x="15099" y="8104"/>
                    <a:pt x="15776" y="9515"/>
                  </a:cubicBezTo>
                  <a:cubicBezTo>
                    <a:pt x="16019" y="10032"/>
                    <a:pt x="16293" y="10549"/>
                    <a:pt x="16627" y="11126"/>
                  </a:cubicBezTo>
                  <a:cubicBezTo>
                    <a:pt x="17733" y="12896"/>
                    <a:pt x="19654" y="14368"/>
                    <a:pt x="21924" y="14368"/>
                  </a:cubicBezTo>
                  <a:cubicBezTo>
                    <a:pt x="22461" y="14368"/>
                    <a:pt x="23018" y="14285"/>
                    <a:pt x="23588" y="14105"/>
                  </a:cubicBezTo>
                  <a:lnTo>
                    <a:pt x="23588" y="14105"/>
                  </a:lnTo>
                  <a:cubicBezTo>
                    <a:pt x="23375" y="14986"/>
                    <a:pt x="23010" y="15959"/>
                    <a:pt x="22402" y="16871"/>
                  </a:cubicBezTo>
                  <a:cubicBezTo>
                    <a:pt x="22159" y="17205"/>
                    <a:pt x="21946" y="17540"/>
                    <a:pt x="21673" y="17813"/>
                  </a:cubicBezTo>
                  <a:cubicBezTo>
                    <a:pt x="21386" y="17867"/>
                    <a:pt x="21103" y="17893"/>
                    <a:pt x="20827" y="17893"/>
                  </a:cubicBezTo>
                  <a:cubicBezTo>
                    <a:pt x="18618" y="17893"/>
                    <a:pt x="16792" y="16260"/>
                    <a:pt x="15928" y="14530"/>
                  </a:cubicBezTo>
                  <a:cubicBezTo>
                    <a:pt x="15715" y="14075"/>
                    <a:pt x="15593" y="13679"/>
                    <a:pt x="15442" y="13254"/>
                  </a:cubicBezTo>
                  <a:cubicBezTo>
                    <a:pt x="15036" y="11979"/>
                    <a:pt x="14685" y="10814"/>
                    <a:pt x="12203" y="10814"/>
                  </a:cubicBezTo>
                  <a:cubicBezTo>
                    <a:pt x="12082" y="10814"/>
                    <a:pt x="11956" y="10817"/>
                    <a:pt x="11824" y="10822"/>
                  </a:cubicBezTo>
                  <a:cubicBezTo>
                    <a:pt x="11700" y="10828"/>
                    <a:pt x="11581" y="10831"/>
                    <a:pt x="11465" y="10831"/>
                  </a:cubicBezTo>
                  <a:cubicBezTo>
                    <a:pt x="9065" y="10831"/>
                    <a:pt x="8493" y="9635"/>
                    <a:pt x="7478" y="7691"/>
                  </a:cubicBezTo>
                  <a:cubicBezTo>
                    <a:pt x="7265" y="7357"/>
                    <a:pt x="7083" y="6992"/>
                    <a:pt x="6900" y="6628"/>
                  </a:cubicBezTo>
                  <a:cubicBezTo>
                    <a:pt x="5684" y="4470"/>
                    <a:pt x="3010" y="3801"/>
                    <a:pt x="1885" y="3588"/>
                  </a:cubicBezTo>
                  <a:cubicBezTo>
                    <a:pt x="2554" y="2524"/>
                    <a:pt x="3466" y="1764"/>
                    <a:pt x="4590" y="1278"/>
                  </a:cubicBezTo>
                  <a:close/>
                  <a:moveTo>
                    <a:pt x="1551" y="4166"/>
                  </a:moveTo>
                  <a:cubicBezTo>
                    <a:pt x="2341" y="4287"/>
                    <a:pt x="5198" y="4865"/>
                    <a:pt x="6323" y="6932"/>
                  </a:cubicBezTo>
                  <a:cubicBezTo>
                    <a:pt x="6505" y="7327"/>
                    <a:pt x="6718" y="7661"/>
                    <a:pt x="6900" y="7995"/>
                  </a:cubicBezTo>
                  <a:cubicBezTo>
                    <a:pt x="7896" y="9957"/>
                    <a:pt x="8694" y="11467"/>
                    <a:pt x="11548" y="11467"/>
                  </a:cubicBezTo>
                  <a:cubicBezTo>
                    <a:pt x="11658" y="11467"/>
                    <a:pt x="11770" y="11465"/>
                    <a:pt x="11885" y="11460"/>
                  </a:cubicBezTo>
                  <a:cubicBezTo>
                    <a:pt x="12037" y="11453"/>
                    <a:pt x="12179" y="11449"/>
                    <a:pt x="12314" y="11449"/>
                  </a:cubicBezTo>
                  <a:cubicBezTo>
                    <a:pt x="14224" y="11449"/>
                    <a:pt x="14434" y="12243"/>
                    <a:pt x="14803" y="13436"/>
                  </a:cubicBezTo>
                  <a:cubicBezTo>
                    <a:pt x="14925" y="13862"/>
                    <a:pt x="15077" y="14348"/>
                    <a:pt x="15320" y="14834"/>
                  </a:cubicBezTo>
                  <a:cubicBezTo>
                    <a:pt x="16277" y="16749"/>
                    <a:pt x="18294" y="18575"/>
                    <a:pt x="20791" y="18575"/>
                  </a:cubicBezTo>
                  <a:cubicBezTo>
                    <a:pt x="20831" y="18575"/>
                    <a:pt x="20872" y="18574"/>
                    <a:pt x="20913" y="18573"/>
                  </a:cubicBezTo>
                  <a:lnTo>
                    <a:pt x="20913" y="18573"/>
                  </a:lnTo>
                  <a:cubicBezTo>
                    <a:pt x="20183" y="19242"/>
                    <a:pt x="19363" y="19758"/>
                    <a:pt x="18420" y="20093"/>
                  </a:cubicBezTo>
                  <a:cubicBezTo>
                    <a:pt x="18056" y="20214"/>
                    <a:pt x="17752" y="20275"/>
                    <a:pt x="17417" y="20366"/>
                  </a:cubicBezTo>
                  <a:cubicBezTo>
                    <a:pt x="17283" y="20384"/>
                    <a:pt x="17146" y="20393"/>
                    <a:pt x="17007" y="20393"/>
                  </a:cubicBezTo>
                  <a:cubicBezTo>
                    <a:pt x="15255" y="20393"/>
                    <a:pt x="13176" y="19012"/>
                    <a:pt x="12584" y="17266"/>
                  </a:cubicBezTo>
                  <a:cubicBezTo>
                    <a:pt x="12463" y="16901"/>
                    <a:pt x="12372" y="16506"/>
                    <a:pt x="12250" y="16172"/>
                  </a:cubicBezTo>
                  <a:cubicBezTo>
                    <a:pt x="11934" y="14934"/>
                    <a:pt x="11595" y="13742"/>
                    <a:pt x="9929" y="13742"/>
                  </a:cubicBezTo>
                  <a:cubicBezTo>
                    <a:pt x="9672" y="13742"/>
                    <a:pt x="9383" y="13770"/>
                    <a:pt x="9058" y="13831"/>
                  </a:cubicBezTo>
                  <a:cubicBezTo>
                    <a:pt x="8655" y="13907"/>
                    <a:pt x="8297" y="13946"/>
                    <a:pt x="7976" y="13946"/>
                  </a:cubicBezTo>
                  <a:cubicBezTo>
                    <a:pt x="6357" y="13946"/>
                    <a:pt x="5660" y="12962"/>
                    <a:pt x="4773" y="10731"/>
                  </a:cubicBezTo>
                  <a:cubicBezTo>
                    <a:pt x="3830" y="8421"/>
                    <a:pt x="1733" y="7843"/>
                    <a:pt x="943" y="7752"/>
                  </a:cubicBezTo>
                  <a:cubicBezTo>
                    <a:pt x="852" y="6384"/>
                    <a:pt x="1064" y="5108"/>
                    <a:pt x="1551" y="4166"/>
                  </a:cubicBezTo>
                  <a:close/>
                  <a:moveTo>
                    <a:pt x="973" y="8421"/>
                  </a:moveTo>
                  <a:lnTo>
                    <a:pt x="973" y="8421"/>
                  </a:lnTo>
                  <a:cubicBezTo>
                    <a:pt x="1733" y="8573"/>
                    <a:pt x="3374" y="9120"/>
                    <a:pt x="4134" y="10974"/>
                  </a:cubicBezTo>
                  <a:cubicBezTo>
                    <a:pt x="5092" y="13331"/>
                    <a:pt x="5984" y="14584"/>
                    <a:pt x="8013" y="14584"/>
                  </a:cubicBezTo>
                  <a:cubicBezTo>
                    <a:pt x="8366" y="14584"/>
                    <a:pt x="8752" y="14546"/>
                    <a:pt x="9180" y="14470"/>
                  </a:cubicBezTo>
                  <a:cubicBezTo>
                    <a:pt x="9473" y="14411"/>
                    <a:pt x="9724" y="14383"/>
                    <a:pt x="9941" y="14383"/>
                  </a:cubicBezTo>
                  <a:cubicBezTo>
                    <a:pt x="11077" y="14383"/>
                    <a:pt x="11280" y="15150"/>
                    <a:pt x="11612" y="16324"/>
                  </a:cubicBezTo>
                  <a:cubicBezTo>
                    <a:pt x="11733" y="16689"/>
                    <a:pt x="11794" y="17084"/>
                    <a:pt x="11946" y="17448"/>
                  </a:cubicBezTo>
                  <a:cubicBezTo>
                    <a:pt x="12402" y="18786"/>
                    <a:pt x="13587" y="19880"/>
                    <a:pt x="14925" y="20488"/>
                  </a:cubicBezTo>
                  <a:cubicBezTo>
                    <a:pt x="14890" y="20488"/>
                    <a:pt x="14854" y="20488"/>
                    <a:pt x="14819" y="20488"/>
                  </a:cubicBezTo>
                  <a:cubicBezTo>
                    <a:pt x="11634" y="20488"/>
                    <a:pt x="8552" y="19140"/>
                    <a:pt x="6718" y="18148"/>
                  </a:cubicBezTo>
                  <a:cubicBezTo>
                    <a:pt x="4469" y="17023"/>
                    <a:pt x="2493" y="14287"/>
                    <a:pt x="1490" y="11005"/>
                  </a:cubicBezTo>
                  <a:cubicBezTo>
                    <a:pt x="1247" y="10123"/>
                    <a:pt x="1034" y="9242"/>
                    <a:pt x="973" y="8421"/>
                  </a:cubicBezTo>
                  <a:close/>
                  <a:moveTo>
                    <a:pt x="7821" y="0"/>
                  </a:moveTo>
                  <a:cubicBezTo>
                    <a:pt x="6765" y="0"/>
                    <a:pt x="5735" y="155"/>
                    <a:pt x="4803" y="488"/>
                  </a:cubicBezTo>
                  <a:cubicBezTo>
                    <a:pt x="4681" y="518"/>
                    <a:pt x="4621" y="548"/>
                    <a:pt x="4499" y="609"/>
                  </a:cubicBezTo>
                  <a:cubicBezTo>
                    <a:pt x="4438" y="609"/>
                    <a:pt x="4377" y="640"/>
                    <a:pt x="4347" y="670"/>
                  </a:cubicBezTo>
                  <a:cubicBezTo>
                    <a:pt x="2979" y="1278"/>
                    <a:pt x="1885" y="2281"/>
                    <a:pt x="1064" y="3679"/>
                  </a:cubicBezTo>
                  <a:cubicBezTo>
                    <a:pt x="92" y="5473"/>
                    <a:pt x="0" y="8299"/>
                    <a:pt x="882" y="11187"/>
                  </a:cubicBezTo>
                  <a:cubicBezTo>
                    <a:pt x="1915" y="14652"/>
                    <a:pt x="4013" y="17479"/>
                    <a:pt x="6384" y="18725"/>
                  </a:cubicBezTo>
                  <a:cubicBezTo>
                    <a:pt x="8423" y="19779"/>
                    <a:pt x="11860" y="21230"/>
                    <a:pt x="15304" y="21230"/>
                  </a:cubicBezTo>
                  <a:cubicBezTo>
                    <a:pt x="16429" y="21230"/>
                    <a:pt x="17555" y="21075"/>
                    <a:pt x="18633" y="20701"/>
                  </a:cubicBezTo>
                  <a:cubicBezTo>
                    <a:pt x="20426" y="20062"/>
                    <a:pt x="21855" y="18877"/>
                    <a:pt x="22949" y="17205"/>
                  </a:cubicBezTo>
                  <a:cubicBezTo>
                    <a:pt x="24287" y="15138"/>
                    <a:pt x="24712" y="13071"/>
                    <a:pt x="24226" y="11005"/>
                  </a:cubicBezTo>
                  <a:cubicBezTo>
                    <a:pt x="24104" y="10640"/>
                    <a:pt x="23983" y="10214"/>
                    <a:pt x="23831" y="9819"/>
                  </a:cubicBezTo>
                  <a:cubicBezTo>
                    <a:pt x="22433" y="6445"/>
                    <a:pt x="18907" y="3983"/>
                    <a:pt x="16779" y="2737"/>
                  </a:cubicBezTo>
                  <a:cubicBezTo>
                    <a:pt x="14621" y="1460"/>
                    <a:pt x="11764" y="336"/>
                    <a:pt x="9028" y="62"/>
                  </a:cubicBezTo>
                  <a:lnTo>
                    <a:pt x="8998" y="62"/>
                  </a:lnTo>
                  <a:cubicBezTo>
                    <a:pt x="8604" y="21"/>
                    <a:pt x="8211" y="0"/>
                    <a:pt x="7821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62" name="Google Shape;462;p7"/>
            <p:cNvGrpSpPr/>
            <p:nvPr/>
          </p:nvGrpSpPr>
          <p:grpSpPr>
            <a:xfrm>
              <a:off x="8755713" y="3936188"/>
              <a:ext cx="571450" cy="538350"/>
              <a:chOff x="5765575" y="1447475"/>
              <a:chExt cx="571450" cy="538350"/>
            </a:xfrm>
          </p:grpSpPr>
          <p:sp>
            <p:nvSpPr>
              <p:cNvPr id="463" name="Google Shape;463;p7"/>
              <p:cNvSpPr/>
              <p:nvPr/>
            </p:nvSpPr>
            <p:spPr>
              <a:xfrm>
                <a:off x="5765575" y="1447475"/>
                <a:ext cx="571450" cy="538350"/>
              </a:xfrm>
              <a:custGeom>
                <a:rect b="b" l="l" r="r" t="t"/>
                <a:pathLst>
                  <a:path extrusionOk="0" h="21534" w="22858">
                    <a:moveTo>
                      <a:pt x="13861" y="3178"/>
                    </a:moveTo>
                    <a:cubicBezTo>
                      <a:pt x="14529" y="3755"/>
                      <a:pt x="16657" y="5701"/>
                      <a:pt x="16931" y="8345"/>
                    </a:cubicBezTo>
                    <a:cubicBezTo>
                      <a:pt x="17144" y="10260"/>
                      <a:pt x="16323" y="12114"/>
                      <a:pt x="14621" y="13938"/>
                    </a:cubicBezTo>
                    <a:cubicBezTo>
                      <a:pt x="12435" y="16281"/>
                      <a:pt x="10215" y="17012"/>
                      <a:pt x="8299" y="17012"/>
                    </a:cubicBezTo>
                    <a:cubicBezTo>
                      <a:pt x="5766" y="17012"/>
                      <a:pt x="3763" y="15734"/>
                      <a:pt x="3070" y="15215"/>
                    </a:cubicBezTo>
                    <a:lnTo>
                      <a:pt x="13861" y="3178"/>
                    </a:lnTo>
                    <a:close/>
                    <a:moveTo>
                      <a:pt x="15046" y="1932"/>
                    </a:moveTo>
                    <a:cubicBezTo>
                      <a:pt x="15806" y="2570"/>
                      <a:pt x="18420" y="4971"/>
                      <a:pt x="18724" y="8315"/>
                    </a:cubicBezTo>
                    <a:cubicBezTo>
                      <a:pt x="18906" y="10625"/>
                      <a:pt x="17964" y="12904"/>
                      <a:pt x="15897" y="15123"/>
                    </a:cubicBezTo>
                    <a:cubicBezTo>
                      <a:pt x="13287" y="17885"/>
                      <a:pt x="10678" y="18757"/>
                      <a:pt x="8422" y="18757"/>
                    </a:cubicBezTo>
                    <a:cubicBezTo>
                      <a:pt x="5266" y="18757"/>
                      <a:pt x="2804" y="17051"/>
                      <a:pt x="2006" y="16430"/>
                    </a:cubicBezTo>
                    <a:lnTo>
                      <a:pt x="2614" y="15762"/>
                    </a:lnTo>
                    <a:cubicBezTo>
                      <a:pt x="3329" y="16284"/>
                      <a:pt x="5530" y="17675"/>
                      <a:pt x="8309" y="17675"/>
                    </a:cubicBezTo>
                    <a:cubicBezTo>
                      <a:pt x="10380" y="17675"/>
                      <a:pt x="12771" y="16903"/>
                      <a:pt x="15107" y="14424"/>
                    </a:cubicBezTo>
                    <a:cubicBezTo>
                      <a:pt x="16961" y="12449"/>
                      <a:pt x="17812" y="10412"/>
                      <a:pt x="17630" y="8315"/>
                    </a:cubicBezTo>
                    <a:cubicBezTo>
                      <a:pt x="17569" y="8132"/>
                      <a:pt x="17569" y="7920"/>
                      <a:pt x="17539" y="7707"/>
                    </a:cubicBezTo>
                    <a:cubicBezTo>
                      <a:pt x="17052" y="5123"/>
                      <a:pt x="15107" y="3299"/>
                      <a:pt x="14347" y="2692"/>
                    </a:cubicBezTo>
                    <a:lnTo>
                      <a:pt x="15046" y="1932"/>
                    </a:lnTo>
                    <a:close/>
                    <a:moveTo>
                      <a:pt x="16019" y="746"/>
                    </a:moveTo>
                    <a:cubicBezTo>
                      <a:pt x="17052" y="1476"/>
                      <a:pt x="20852" y="4515"/>
                      <a:pt x="21612" y="8467"/>
                    </a:cubicBezTo>
                    <a:cubicBezTo>
                      <a:pt x="22189" y="11385"/>
                      <a:pt x="20973" y="14242"/>
                      <a:pt x="17995" y="16886"/>
                    </a:cubicBezTo>
                    <a:cubicBezTo>
                      <a:pt x="14601" y="19912"/>
                      <a:pt x="11449" y="20895"/>
                      <a:pt x="8785" y="20895"/>
                    </a:cubicBezTo>
                    <a:cubicBezTo>
                      <a:pt x="4624" y="20895"/>
                      <a:pt x="1655" y="18497"/>
                      <a:pt x="821" y="17737"/>
                    </a:cubicBezTo>
                    <a:lnTo>
                      <a:pt x="1520" y="16917"/>
                    </a:lnTo>
                    <a:cubicBezTo>
                      <a:pt x="2340" y="17540"/>
                      <a:pt x="5019" y="19386"/>
                      <a:pt x="8424" y="19386"/>
                    </a:cubicBezTo>
                    <a:cubicBezTo>
                      <a:pt x="10828" y="19386"/>
                      <a:pt x="13594" y="18467"/>
                      <a:pt x="16323" y="15549"/>
                    </a:cubicBezTo>
                    <a:cubicBezTo>
                      <a:pt x="18542" y="13208"/>
                      <a:pt x="19545" y="10746"/>
                      <a:pt x="19332" y="8224"/>
                    </a:cubicBezTo>
                    <a:lnTo>
                      <a:pt x="19210" y="7433"/>
                    </a:lnTo>
                    <a:cubicBezTo>
                      <a:pt x="18603" y="4272"/>
                      <a:pt x="16201" y="2084"/>
                      <a:pt x="15411" y="1445"/>
                    </a:cubicBezTo>
                    <a:lnTo>
                      <a:pt x="16019" y="746"/>
                    </a:lnTo>
                    <a:close/>
                    <a:moveTo>
                      <a:pt x="16001" y="0"/>
                    </a:moveTo>
                    <a:cubicBezTo>
                      <a:pt x="15916" y="0"/>
                      <a:pt x="15827" y="40"/>
                      <a:pt x="15776" y="108"/>
                    </a:cubicBezTo>
                    <a:lnTo>
                      <a:pt x="1247" y="16278"/>
                    </a:lnTo>
                    <a:lnTo>
                      <a:pt x="92" y="17555"/>
                    </a:lnTo>
                    <a:cubicBezTo>
                      <a:pt x="0" y="17646"/>
                      <a:pt x="0" y="17889"/>
                      <a:pt x="92" y="17980"/>
                    </a:cubicBezTo>
                    <a:cubicBezTo>
                      <a:pt x="151" y="18040"/>
                      <a:pt x="3670" y="21533"/>
                      <a:pt x="8867" y="21533"/>
                    </a:cubicBezTo>
                    <a:cubicBezTo>
                      <a:pt x="11659" y="21533"/>
                      <a:pt x="14936" y="20525"/>
                      <a:pt x="18420" y="17433"/>
                    </a:cubicBezTo>
                    <a:cubicBezTo>
                      <a:pt x="21581" y="14607"/>
                      <a:pt x="22858" y="11567"/>
                      <a:pt x="22250" y="8375"/>
                    </a:cubicBezTo>
                    <a:cubicBezTo>
                      <a:pt x="21338" y="3543"/>
                      <a:pt x="16414" y="229"/>
                      <a:pt x="16171" y="78"/>
                    </a:cubicBezTo>
                    <a:cubicBezTo>
                      <a:pt x="16131" y="24"/>
                      <a:pt x="16068" y="0"/>
                      <a:pt x="1600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4" name="Google Shape;464;p7"/>
              <p:cNvSpPr/>
              <p:nvPr/>
            </p:nvSpPr>
            <p:spPr>
              <a:xfrm>
                <a:off x="5906900" y="1785275"/>
                <a:ext cx="38025" cy="32600"/>
              </a:xfrm>
              <a:custGeom>
                <a:rect b="b" l="l" r="r" t="t"/>
                <a:pathLst>
                  <a:path extrusionOk="0" h="1304" w="1521">
                    <a:moveTo>
                      <a:pt x="1" y="0"/>
                    </a:moveTo>
                    <a:cubicBezTo>
                      <a:pt x="1" y="0"/>
                      <a:pt x="275" y="1003"/>
                      <a:pt x="518" y="1186"/>
                    </a:cubicBezTo>
                    <a:cubicBezTo>
                      <a:pt x="635" y="1264"/>
                      <a:pt x="763" y="1303"/>
                      <a:pt x="889" y="1303"/>
                    </a:cubicBezTo>
                    <a:cubicBezTo>
                      <a:pt x="1055" y="1303"/>
                      <a:pt x="1217" y="1234"/>
                      <a:pt x="1338" y="1095"/>
                    </a:cubicBezTo>
                    <a:cubicBezTo>
                      <a:pt x="1521" y="882"/>
                      <a:pt x="1521" y="487"/>
                      <a:pt x="1247" y="304"/>
                    </a:cubicBezTo>
                    <a:cubicBezTo>
                      <a:pt x="1034" y="122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5" name="Google Shape;465;p7"/>
              <p:cNvSpPr/>
              <p:nvPr/>
            </p:nvSpPr>
            <p:spPr>
              <a:xfrm>
                <a:off x="5957075" y="1730550"/>
                <a:ext cx="38000" cy="32150"/>
              </a:xfrm>
              <a:custGeom>
                <a:rect b="b" l="l" r="r" t="t"/>
                <a:pathLst>
                  <a:path extrusionOk="0" h="1286" w="1520">
                    <a:moveTo>
                      <a:pt x="0" y="1"/>
                    </a:moveTo>
                    <a:lnTo>
                      <a:pt x="0" y="1"/>
                    </a:lnTo>
                    <a:cubicBezTo>
                      <a:pt x="0" y="1"/>
                      <a:pt x="274" y="974"/>
                      <a:pt x="547" y="1156"/>
                    </a:cubicBezTo>
                    <a:cubicBezTo>
                      <a:pt x="646" y="1241"/>
                      <a:pt x="784" y="1286"/>
                      <a:pt x="922" y="1286"/>
                    </a:cubicBezTo>
                    <a:cubicBezTo>
                      <a:pt x="1081" y="1286"/>
                      <a:pt x="1240" y="1225"/>
                      <a:pt x="1337" y="1095"/>
                    </a:cubicBezTo>
                    <a:cubicBezTo>
                      <a:pt x="1520" y="852"/>
                      <a:pt x="1489" y="518"/>
                      <a:pt x="1277" y="305"/>
                    </a:cubicBezTo>
                    <a:cubicBezTo>
                      <a:pt x="1034" y="92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6" name="Google Shape;466;p7"/>
              <p:cNvSpPr/>
              <p:nvPr/>
            </p:nvSpPr>
            <p:spPr>
              <a:xfrm>
                <a:off x="5967700" y="1786025"/>
                <a:ext cx="38025" cy="32925"/>
              </a:xfrm>
              <a:custGeom>
                <a:rect b="b" l="l" r="r" t="t"/>
                <a:pathLst>
                  <a:path extrusionOk="0" h="1317" w="1521">
                    <a:moveTo>
                      <a:pt x="1" y="1"/>
                    </a:moveTo>
                    <a:cubicBezTo>
                      <a:pt x="1" y="1"/>
                      <a:pt x="274" y="1004"/>
                      <a:pt x="548" y="1186"/>
                    </a:cubicBezTo>
                    <a:cubicBezTo>
                      <a:pt x="661" y="1271"/>
                      <a:pt x="800" y="1316"/>
                      <a:pt x="934" y="1316"/>
                    </a:cubicBezTo>
                    <a:cubicBezTo>
                      <a:pt x="1090" y="1316"/>
                      <a:pt x="1240" y="1256"/>
                      <a:pt x="1338" y="1125"/>
                    </a:cubicBezTo>
                    <a:cubicBezTo>
                      <a:pt x="1520" y="882"/>
                      <a:pt x="1520" y="517"/>
                      <a:pt x="1247" y="305"/>
                    </a:cubicBezTo>
                    <a:cubicBezTo>
                      <a:pt x="1034" y="122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7" name="Google Shape;467;p7"/>
              <p:cNvSpPr/>
              <p:nvPr/>
            </p:nvSpPr>
            <p:spPr>
              <a:xfrm>
                <a:off x="6004175" y="1677375"/>
                <a:ext cx="38025" cy="32700"/>
              </a:xfrm>
              <a:custGeom>
                <a:rect b="b" l="l" r="r" t="t"/>
                <a:pathLst>
                  <a:path extrusionOk="0" h="1308" w="1521">
                    <a:moveTo>
                      <a:pt x="1" y="0"/>
                    </a:moveTo>
                    <a:cubicBezTo>
                      <a:pt x="1" y="0"/>
                      <a:pt x="244" y="973"/>
                      <a:pt x="517" y="1155"/>
                    </a:cubicBezTo>
                    <a:cubicBezTo>
                      <a:pt x="631" y="1255"/>
                      <a:pt x="772" y="1308"/>
                      <a:pt x="908" y="1308"/>
                    </a:cubicBezTo>
                    <a:cubicBezTo>
                      <a:pt x="1062" y="1308"/>
                      <a:pt x="1211" y="1240"/>
                      <a:pt x="1308" y="1094"/>
                    </a:cubicBezTo>
                    <a:cubicBezTo>
                      <a:pt x="1520" y="821"/>
                      <a:pt x="1520" y="487"/>
                      <a:pt x="1247" y="304"/>
                    </a:cubicBezTo>
                    <a:cubicBezTo>
                      <a:pt x="1004" y="91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8" name="Google Shape;468;p7"/>
              <p:cNvSpPr/>
              <p:nvPr/>
            </p:nvSpPr>
            <p:spPr>
              <a:xfrm>
                <a:off x="6020125" y="1736650"/>
                <a:ext cx="38025" cy="32900"/>
              </a:xfrm>
              <a:custGeom>
                <a:rect b="b" l="l" r="r" t="t"/>
                <a:pathLst>
                  <a:path extrusionOk="0" h="1316" w="1521">
                    <a:moveTo>
                      <a:pt x="1" y="0"/>
                    </a:moveTo>
                    <a:lnTo>
                      <a:pt x="1" y="0"/>
                    </a:lnTo>
                    <a:cubicBezTo>
                      <a:pt x="1" y="0"/>
                      <a:pt x="305" y="1003"/>
                      <a:pt x="518" y="1185"/>
                    </a:cubicBezTo>
                    <a:cubicBezTo>
                      <a:pt x="630" y="1270"/>
                      <a:pt x="770" y="1315"/>
                      <a:pt x="907" y="1315"/>
                    </a:cubicBezTo>
                    <a:cubicBezTo>
                      <a:pt x="1067" y="1315"/>
                      <a:pt x="1224" y="1255"/>
                      <a:pt x="1338" y="1125"/>
                    </a:cubicBezTo>
                    <a:cubicBezTo>
                      <a:pt x="1521" y="882"/>
                      <a:pt x="1521" y="517"/>
                      <a:pt x="1247" y="304"/>
                    </a:cubicBezTo>
                    <a:cubicBezTo>
                      <a:pt x="1034" y="122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9" name="Google Shape;469;p7"/>
              <p:cNvSpPr/>
              <p:nvPr/>
            </p:nvSpPr>
            <p:spPr>
              <a:xfrm>
                <a:off x="6038375" y="1797425"/>
                <a:ext cx="38025" cy="32650"/>
              </a:xfrm>
              <a:custGeom>
                <a:rect b="b" l="l" r="r" t="t"/>
                <a:pathLst>
                  <a:path extrusionOk="0" h="1306" w="1521">
                    <a:moveTo>
                      <a:pt x="0" y="1"/>
                    </a:moveTo>
                    <a:cubicBezTo>
                      <a:pt x="0" y="1"/>
                      <a:pt x="244" y="1004"/>
                      <a:pt x="517" y="1186"/>
                    </a:cubicBezTo>
                    <a:cubicBezTo>
                      <a:pt x="625" y="1267"/>
                      <a:pt x="756" y="1306"/>
                      <a:pt x="885" y="1306"/>
                    </a:cubicBezTo>
                    <a:cubicBezTo>
                      <a:pt x="1047" y="1306"/>
                      <a:pt x="1206" y="1244"/>
                      <a:pt x="1307" y="1125"/>
                    </a:cubicBezTo>
                    <a:cubicBezTo>
                      <a:pt x="1520" y="882"/>
                      <a:pt x="1520" y="517"/>
                      <a:pt x="1247" y="305"/>
                    </a:cubicBezTo>
                    <a:cubicBezTo>
                      <a:pt x="1003" y="122"/>
                      <a:pt x="1" y="1"/>
                      <a:pt x="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0" name="Google Shape;470;p7"/>
              <p:cNvSpPr/>
              <p:nvPr/>
            </p:nvSpPr>
            <p:spPr>
              <a:xfrm>
                <a:off x="6044450" y="1631775"/>
                <a:ext cx="38025" cy="32725"/>
              </a:xfrm>
              <a:custGeom>
                <a:rect b="b" l="l" r="r" t="t"/>
                <a:pathLst>
                  <a:path extrusionOk="0" h="1309" w="1521">
                    <a:moveTo>
                      <a:pt x="1" y="0"/>
                    </a:moveTo>
                    <a:cubicBezTo>
                      <a:pt x="1" y="0"/>
                      <a:pt x="274" y="973"/>
                      <a:pt x="548" y="1155"/>
                    </a:cubicBezTo>
                    <a:cubicBezTo>
                      <a:pt x="647" y="1255"/>
                      <a:pt x="787" y="1308"/>
                      <a:pt x="926" y="1308"/>
                    </a:cubicBezTo>
                    <a:cubicBezTo>
                      <a:pt x="1084" y="1308"/>
                      <a:pt x="1241" y="1240"/>
                      <a:pt x="1338" y="1095"/>
                    </a:cubicBezTo>
                    <a:cubicBezTo>
                      <a:pt x="1520" y="852"/>
                      <a:pt x="1490" y="517"/>
                      <a:pt x="1277" y="304"/>
                    </a:cubicBezTo>
                    <a:cubicBezTo>
                      <a:pt x="1034" y="92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1" name="Google Shape;471;p7"/>
              <p:cNvSpPr/>
              <p:nvPr/>
            </p:nvSpPr>
            <p:spPr>
              <a:xfrm>
                <a:off x="6066500" y="1691050"/>
                <a:ext cx="38000" cy="32650"/>
              </a:xfrm>
              <a:custGeom>
                <a:rect b="b" l="l" r="r" t="t"/>
                <a:pathLst>
                  <a:path extrusionOk="0" h="1306" w="1520">
                    <a:moveTo>
                      <a:pt x="0" y="0"/>
                    </a:moveTo>
                    <a:cubicBezTo>
                      <a:pt x="0" y="0"/>
                      <a:pt x="274" y="1003"/>
                      <a:pt x="547" y="1186"/>
                    </a:cubicBezTo>
                    <a:cubicBezTo>
                      <a:pt x="641" y="1266"/>
                      <a:pt x="759" y="1305"/>
                      <a:pt x="883" y="1305"/>
                    </a:cubicBezTo>
                    <a:cubicBezTo>
                      <a:pt x="1038" y="1305"/>
                      <a:pt x="1202" y="1244"/>
                      <a:pt x="1337" y="1125"/>
                    </a:cubicBezTo>
                    <a:cubicBezTo>
                      <a:pt x="1520" y="882"/>
                      <a:pt x="1520" y="517"/>
                      <a:pt x="1246" y="304"/>
                    </a:cubicBezTo>
                    <a:cubicBezTo>
                      <a:pt x="1034" y="122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2" name="Google Shape;472;p7"/>
              <p:cNvSpPr/>
              <p:nvPr/>
            </p:nvSpPr>
            <p:spPr>
              <a:xfrm>
                <a:off x="6130325" y="1687250"/>
                <a:ext cx="38025" cy="32650"/>
              </a:xfrm>
              <a:custGeom>
                <a:rect b="b" l="l" r="r" t="t"/>
                <a:pathLst>
                  <a:path extrusionOk="0" h="1306" w="1521">
                    <a:moveTo>
                      <a:pt x="0" y="0"/>
                    </a:moveTo>
                    <a:cubicBezTo>
                      <a:pt x="0" y="0"/>
                      <a:pt x="274" y="1003"/>
                      <a:pt x="517" y="1186"/>
                    </a:cubicBezTo>
                    <a:cubicBezTo>
                      <a:pt x="625" y="1266"/>
                      <a:pt x="750" y="1305"/>
                      <a:pt x="875" y="1305"/>
                    </a:cubicBezTo>
                    <a:cubicBezTo>
                      <a:pt x="1032" y="1305"/>
                      <a:pt x="1189" y="1244"/>
                      <a:pt x="1307" y="1125"/>
                    </a:cubicBezTo>
                    <a:cubicBezTo>
                      <a:pt x="1520" y="882"/>
                      <a:pt x="1520" y="517"/>
                      <a:pt x="1247" y="304"/>
                    </a:cubicBezTo>
                    <a:cubicBezTo>
                      <a:pt x="1003" y="122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3" name="Google Shape;473;p7"/>
              <p:cNvSpPr/>
              <p:nvPr/>
            </p:nvSpPr>
            <p:spPr>
              <a:xfrm>
                <a:off x="6082450" y="1746525"/>
                <a:ext cx="38025" cy="32450"/>
              </a:xfrm>
              <a:custGeom>
                <a:rect b="b" l="l" r="r" t="t"/>
                <a:pathLst>
                  <a:path extrusionOk="0" h="1298" w="1521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274" y="973"/>
                      <a:pt x="547" y="1155"/>
                    </a:cubicBezTo>
                    <a:cubicBezTo>
                      <a:pt x="643" y="1251"/>
                      <a:pt x="770" y="1297"/>
                      <a:pt x="899" y="1297"/>
                    </a:cubicBezTo>
                    <a:cubicBezTo>
                      <a:pt x="1058" y="1297"/>
                      <a:pt x="1221" y="1228"/>
                      <a:pt x="1338" y="1094"/>
                    </a:cubicBezTo>
                    <a:cubicBezTo>
                      <a:pt x="1520" y="882"/>
                      <a:pt x="1520" y="487"/>
                      <a:pt x="1247" y="304"/>
                    </a:cubicBezTo>
                    <a:cubicBezTo>
                      <a:pt x="1034" y="122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4" name="Google Shape;474;p7"/>
              <p:cNvSpPr/>
              <p:nvPr/>
            </p:nvSpPr>
            <p:spPr>
              <a:xfrm>
                <a:off x="6093075" y="1580850"/>
                <a:ext cx="38025" cy="32925"/>
              </a:xfrm>
              <a:custGeom>
                <a:rect b="b" l="l" r="r" t="t"/>
                <a:pathLst>
                  <a:path extrusionOk="0" h="1317" w="1521">
                    <a:moveTo>
                      <a:pt x="1" y="1"/>
                    </a:moveTo>
                    <a:lnTo>
                      <a:pt x="1" y="1"/>
                    </a:lnTo>
                    <a:cubicBezTo>
                      <a:pt x="1" y="1"/>
                      <a:pt x="274" y="1004"/>
                      <a:pt x="548" y="1186"/>
                    </a:cubicBezTo>
                    <a:cubicBezTo>
                      <a:pt x="647" y="1271"/>
                      <a:pt x="785" y="1316"/>
                      <a:pt x="923" y="1316"/>
                    </a:cubicBezTo>
                    <a:cubicBezTo>
                      <a:pt x="1082" y="1316"/>
                      <a:pt x="1241" y="1256"/>
                      <a:pt x="1338" y="1126"/>
                    </a:cubicBezTo>
                    <a:cubicBezTo>
                      <a:pt x="1521" y="882"/>
                      <a:pt x="1490" y="518"/>
                      <a:pt x="1247" y="305"/>
                    </a:cubicBezTo>
                    <a:cubicBezTo>
                      <a:pt x="1034" y="123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5" name="Google Shape;475;p7"/>
              <p:cNvSpPr/>
              <p:nvPr/>
            </p:nvSpPr>
            <p:spPr>
              <a:xfrm>
                <a:off x="6109050" y="1634050"/>
                <a:ext cx="38000" cy="32650"/>
              </a:xfrm>
              <a:custGeom>
                <a:rect b="b" l="l" r="r" t="t"/>
                <a:pathLst>
                  <a:path extrusionOk="0" h="1306" w="1520">
                    <a:moveTo>
                      <a:pt x="0" y="1"/>
                    </a:moveTo>
                    <a:cubicBezTo>
                      <a:pt x="0" y="1"/>
                      <a:pt x="274" y="1004"/>
                      <a:pt x="547" y="1186"/>
                    </a:cubicBezTo>
                    <a:cubicBezTo>
                      <a:pt x="641" y="1267"/>
                      <a:pt x="771" y="1306"/>
                      <a:pt x="903" y="1306"/>
                    </a:cubicBezTo>
                    <a:cubicBezTo>
                      <a:pt x="1068" y="1306"/>
                      <a:pt x="1236" y="1244"/>
                      <a:pt x="1338" y="1125"/>
                    </a:cubicBezTo>
                    <a:cubicBezTo>
                      <a:pt x="1520" y="882"/>
                      <a:pt x="1520" y="517"/>
                      <a:pt x="1277" y="305"/>
                    </a:cubicBezTo>
                    <a:cubicBezTo>
                      <a:pt x="1034" y="122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76" name="Google Shape;476;p7"/>
            <p:cNvGrpSpPr/>
            <p:nvPr/>
          </p:nvGrpSpPr>
          <p:grpSpPr>
            <a:xfrm>
              <a:off x="5231450" y="3686325"/>
              <a:ext cx="622375" cy="570700"/>
              <a:chOff x="3015525" y="1431175"/>
              <a:chExt cx="622375" cy="570700"/>
            </a:xfrm>
          </p:grpSpPr>
          <p:sp>
            <p:nvSpPr>
              <p:cNvPr id="477" name="Google Shape;477;p7"/>
              <p:cNvSpPr/>
              <p:nvPr/>
            </p:nvSpPr>
            <p:spPr>
              <a:xfrm>
                <a:off x="3015525" y="1431175"/>
                <a:ext cx="622375" cy="570700"/>
              </a:xfrm>
              <a:custGeom>
                <a:rect b="b" l="l" r="r" t="t"/>
                <a:pathLst>
                  <a:path extrusionOk="0" h="22828" w="24895">
                    <a:moveTo>
                      <a:pt x="13374" y="669"/>
                    </a:moveTo>
                    <a:cubicBezTo>
                      <a:pt x="16140" y="669"/>
                      <a:pt x="18785" y="2097"/>
                      <a:pt x="20761" y="4590"/>
                    </a:cubicBezTo>
                    <a:cubicBezTo>
                      <a:pt x="23131" y="7660"/>
                      <a:pt x="24195" y="12037"/>
                      <a:pt x="23344" y="15411"/>
                    </a:cubicBezTo>
                    <a:cubicBezTo>
                      <a:pt x="22280" y="19636"/>
                      <a:pt x="18511" y="22128"/>
                      <a:pt x="13314" y="22128"/>
                    </a:cubicBezTo>
                    <a:cubicBezTo>
                      <a:pt x="11794" y="22128"/>
                      <a:pt x="10183" y="21915"/>
                      <a:pt x="8633" y="21490"/>
                    </a:cubicBezTo>
                    <a:cubicBezTo>
                      <a:pt x="5624" y="20669"/>
                      <a:pt x="3192" y="18450"/>
                      <a:pt x="1946" y="15411"/>
                    </a:cubicBezTo>
                    <a:cubicBezTo>
                      <a:pt x="699" y="12462"/>
                      <a:pt x="791" y="9149"/>
                      <a:pt x="2250" y="6596"/>
                    </a:cubicBezTo>
                    <a:cubicBezTo>
                      <a:pt x="4134" y="3192"/>
                      <a:pt x="5927" y="942"/>
                      <a:pt x="13070" y="669"/>
                    </a:cubicBezTo>
                    <a:close/>
                    <a:moveTo>
                      <a:pt x="13070" y="0"/>
                    </a:moveTo>
                    <a:cubicBezTo>
                      <a:pt x="5624" y="274"/>
                      <a:pt x="3648" y="2766"/>
                      <a:pt x="1672" y="6261"/>
                    </a:cubicBezTo>
                    <a:cubicBezTo>
                      <a:pt x="152" y="8997"/>
                      <a:pt x="0" y="12523"/>
                      <a:pt x="1338" y="15684"/>
                    </a:cubicBezTo>
                    <a:cubicBezTo>
                      <a:pt x="2706" y="18906"/>
                      <a:pt x="5289" y="21277"/>
                      <a:pt x="8481" y="22158"/>
                    </a:cubicBezTo>
                    <a:cubicBezTo>
                      <a:pt x="10122" y="22614"/>
                      <a:pt x="11733" y="22827"/>
                      <a:pt x="13344" y="22827"/>
                    </a:cubicBezTo>
                    <a:cubicBezTo>
                      <a:pt x="18876" y="22827"/>
                      <a:pt x="22888" y="20122"/>
                      <a:pt x="24013" y="15623"/>
                    </a:cubicBezTo>
                    <a:cubicBezTo>
                      <a:pt x="24894" y="11976"/>
                      <a:pt x="23831" y="7477"/>
                      <a:pt x="21277" y="4164"/>
                    </a:cubicBezTo>
                    <a:cubicBezTo>
                      <a:pt x="19180" y="1489"/>
                      <a:pt x="16384" y="0"/>
                      <a:pt x="1337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8" name="Google Shape;478;p7"/>
              <p:cNvSpPr/>
              <p:nvPr/>
            </p:nvSpPr>
            <p:spPr>
              <a:xfrm>
                <a:off x="3074800" y="1503350"/>
                <a:ext cx="493950" cy="438475"/>
              </a:xfrm>
              <a:custGeom>
                <a:rect b="b" l="l" r="r" t="t"/>
                <a:pathLst>
                  <a:path extrusionOk="0" h="17539" w="19758">
                    <a:moveTo>
                      <a:pt x="9514" y="639"/>
                    </a:moveTo>
                    <a:cubicBezTo>
                      <a:pt x="10244" y="639"/>
                      <a:pt x="11003" y="730"/>
                      <a:pt x="11794" y="821"/>
                    </a:cubicBezTo>
                    <a:cubicBezTo>
                      <a:pt x="11885" y="821"/>
                      <a:pt x="11915" y="882"/>
                      <a:pt x="12006" y="882"/>
                    </a:cubicBezTo>
                    <a:cubicBezTo>
                      <a:pt x="11429" y="1976"/>
                      <a:pt x="9757" y="5016"/>
                      <a:pt x="9301" y="5745"/>
                    </a:cubicBezTo>
                    <a:cubicBezTo>
                      <a:pt x="8976" y="6287"/>
                      <a:pt x="8049" y="6767"/>
                      <a:pt x="7158" y="6767"/>
                    </a:cubicBezTo>
                    <a:cubicBezTo>
                      <a:pt x="6799" y="6767"/>
                      <a:pt x="6446" y="6689"/>
                      <a:pt x="6140" y="6505"/>
                    </a:cubicBezTo>
                    <a:cubicBezTo>
                      <a:pt x="5137" y="5897"/>
                      <a:pt x="2827" y="4469"/>
                      <a:pt x="2037" y="3952"/>
                    </a:cubicBezTo>
                    <a:cubicBezTo>
                      <a:pt x="3526" y="1855"/>
                      <a:pt x="6262" y="639"/>
                      <a:pt x="9514" y="639"/>
                    </a:cubicBezTo>
                    <a:close/>
                    <a:moveTo>
                      <a:pt x="14195" y="1794"/>
                    </a:moveTo>
                    <a:cubicBezTo>
                      <a:pt x="15289" y="2463"/>
                      <a:pt x="16292" y="3526"/>
                      <a:pt x="17083" y="4833"/>
                    </a:cubicBezTo>
                    <a:cubicBezTo>
                      <a:pt x="18116" y="6536"/>
                      <a:pt x="18694" y="8390"/>
                      <a:pt x="18633" y="10031"/>
                    </a:cubicBezTo>
                    <a:cubicBezTo>
                      <a:pt x="17326" y="9575"/>
                      <a:pt x="13222" y="8238"/>
                      <a:pt x="12219" y="7964"/>
                    </a:cubicBezTo>
                    <a:cubicBezTo>
                      <a:pt x="11763" y="7843"/>
                      <a:pt x="11459" y="7721"/>
                      <a:pt x="11399" y="7569"/>
                    </a:cubicBezTo>
                    <a:cubicBezTo>
                      <a:pt x="11307" y="7387"/>
                      <a:pt x="11307" y="7144"/>
                      <a:pt x="11459" y="6688"/>
                    </a:cubicBezTo>
                    <a:cubicBezTo>
                      <a:pt x="11703" y="5958"/>
                      <a:pt x="13374" y="3101"/>
                      <a:pt x="14195" y="1794"/>
                    </a:cubicBezTo>
                    <a:close/>
                    <a:moveTo>
                      <a:pt x="1125" y="5897"/>
                    </a:moveTo>
                    <a:lnTo>
                      <a:pt x="1125" y="5897"/>
                    </a:lnTo>
                    <a:cubicBezTo>
                      <a:pt x="2462" y="6688"/>
                      <a:pt x="4468" y="8025"/>
                      <a:pt x="5502" y="8998"/>
                    </a:cubicBezTo>
                    <a:cubicBezTo>
                      <a:pt x="6322" y="9758"/>
                      <a:pt x="6201" y="12220"/>
                      <a:pt x="6140" y="14621"/>
                    </a:cubicBezTo>
                    <a:cubicBezTo>
                      <a:pt x="6140" y="15077"/>
                      <a:pt x="6110" y="15533"/>
                      <a:pt x="6110" y="15989"/>
                    </a:cubicBezTo>
                    <a:cubicBezTo>
                      <a:pt x="4316" y="15229"/>
                      <a:pt x="2888" y="13709"/>
                      <a:pt x="1915" y="11703"/>
                    </a:cubicBezTo>
                    <a:cubicBezTo>
                      <a:pt x="1003" y="9758"/>
                      <a:pt x="730" y="7569"/>
                      <a:pt x="1125" y="5897"/>
                    </a:cubicBezTo>
                    <a:close/>
                    <a:moveTo>
                      <a:pt x="12645" y="1064"/>
                    </a:moveTo>
                    <a:cubicBezTo>
                      <a:pt x="12979" y="1186"/>
                      <a:pt x="13313" y="1277"/>
                      <a:pt x="13617" y="1490"/>
                    </a:cubicBezTo>
                    <a:cubicBezTo>
                      <a:pt x="13010" y="2463"/>
                      <a:pt x="11095" y="5654"/>
                      <a:pt x="10821" y="6536"/>
                    </a:cubicBezTo>
                    <a:cubicBezTo>
                      <a:pt x="10669" y="7022"/>
                      <a:pt x="10547" y="7508"/>
                      <a:pt x="10821" y="7934"/>
                    </a:cubicBezTo>
                    <a:cubicBezTo>
                      <a:pt x="11003" y="8268"/>
                      <a:pt x="11399" y="8511"/>
                      <a:pt x="12067" y="8663"/>
                    </a:cubicBezTo>
                    <a:cubicBezTo>
                      <a:pt x="13101" y="8906"/>
                      <a:pt x="17538" y="10365"/>
                      <a:pt x="18633" y="10761"/>
                    </a:cubicBezTo>
                    <a:cubicBezTo>
                      <a:pt x="18602" y="11125"/>
                      <a:pt x="18542" y="11460"/>
                      <a:pt x="18420" y="11824"/>
                    </a:cubicBezTo>
                    <a:cubicBezTo>
                      <a:pt x="17022" y="11429"/>
                      <a:pt x="11125" y="9879"/>
                      <a:pt x="10487" y="9758"/>
                    </a:cubicBezTo>
                    <a:cubicBezTo>
                      <a:pt x="10378" y="9743"/>
                      <a:pt x="10255" y="9734"/>
                      <a:pt x="10125" y="9734"/>
                    </a:cubicBezTo>
                    <a:cubicBezTo>
                      <a:pt x="9709" y="9734"/>
                      <a:pt x="9216" y="9829"/>
                      <a:pt x="8845" y="10153"/>
                    </a:cubicBezTo>
                    <a:cubicBezTo>
                      <a:pt x="8511" y="10396"/>
                      <a:pt x="8268" y="10791"/>
                      <a:pt x="8207" y="11277"/>
                    </a:cubicBezTo>
                    <a:cubicBezTo>
                      <a:pt x="8085" y="12159"/>
                      <a:pt x="8055" y="15502"/>
                      <a:pt x="8055" y="16627"/>
                    </a:cubicBezTo>
                    <a:cubicBezTo>
                      <a:pt x="7812" y="16597"/>
                      <a:pt x="7599" y="16566"/>
                      <a:pt x="7356" y="16475"/>
                    </a:cubicBezTo>
                    <a:cubicBezTo>
                      <a:pt x="7113" y="16414"/>
                      <a:pt x="6930" y="16323"/>
                      <a:pt x="6748" y="16262"/>
                    </a:cubicBezTo>
                    <a:cubicBezTo>
                      <a:pt x="6748" y="15715"/>
                      <a:pt x="6778" y="15198"/>
                      <a:pt x="6778" y="14651"/>
                    </a:cubicBezTo>
                    <a:cubicBezTo>
                      <a:pt x="6900" y="12007"/>
                      <a:pt x="6991" y="9454"/>
                      <a:pt x="5958" y="8511"/>
                    </a:cubicBezTo>
                    <a:cubicBezTo>
                      <a:pt x="4742" y="7417"/>
                      <a:pt x="2523" y="5958"/>
                      <a:pt x="1307" y="5229"/>
                    </a:cubicBezTo>
                    <a:cubicBezTo>
                      <a:pt x="1368" y="5077"/>
                      <a:pt x="1429" y="4985"/>
                      <a:pt x="1520" y="4864"/>
                    </a:cubicBezTo>
                    <a:cubicBezTo>
                      <a:pt x="1581" y="4742"/>
                      <a:pt x="1611" y="4621"/>
                      <a:pt x="1702" y="4530"/>
                    </a:cubicBezTo>
                    <a:cubicBezTo>
                      <a:pt x="2493" y="5016"/>
                      <a:pt x="4803" y="6444"/>
                      <a:pt x="5806" y="7052"/>
                    </a:cubicBezTo>
                    <a:cubicBezTo>
                      <a:pt x="6231" y="7326"/>
                      <a:pt x="6718" y="7448"/>
                      <a:pt x="7174" y="7448"/>
                    </a:cubicBezTo>
                    <a:cubicBezTo>
                      <a:pt x="8298" y="7448"/>
                      <a:pt x="9453" y="6809"/>
                      <a:pt x="9879" y="6110"/>
                    </a:cubicBezTo>
                    <a:cubicBezTo>
                      <a:pt x="10335" y="5350"/>
                      <a:pt x="12158" y="2007"/>
                      <a:pt x="12645" y="1064"/>
                    </a:cubicBezTo>
                    <a:close/>
                    <a:moveTo>
                      <a:pt x="10078" y="10370"/>
                    </a:moveTo>
                    <a:cubicBezTo>
                      <a:pt x="10184" y="10370"/>
                      <a:pt x="10282" y="10379"/>
                      <a:pt x="10365" y="10396"/>
                    </a:cubicBezTo>
                    <a:cubicBezTo>
                      <a:pt x="10882" y="10487"/>
                      <a:pt x="15532" y="11703"/>
                      <a:pt x="18177" y="12432"/>
                    </a:cubicBezTo>
                    <a:cubicBezTo>
                      <a:pt x="16931" y="15168"/>
                      <a:pt x="14043" y="16870"/>
                      <a:pt x="10487" y="16870"/>
                    </a:cubicBezTo>
                    <a:cubicBezTo>
                      <a:pt x="9909" y="16870"/>
                      <a:pt x="9301" y="16840"/>
                      <a:pt x="8693" y="16718"/>
                    </a:cubicBezTo>
                    <a:cubicBezTo>
                      <a:pt x="8693" y="15685"/>
                      <a:pt x="8724" y="12189"/>
                      <a:pt x="8845" y="11308"/>
                    </a:cubicBezTo>
                    <a:cubicBezTo>
                      <a:pt x="8876" y="11004"/>
                      <a:pt x="8997" y="10791"/>
                      <a:pt x="9210" y="10639"/>
                    </a:cubicBezTo>
                    <a:cubicBezTo>
                      <a:pt x="9454" y="10440"/>
                      <a:pt x="9794" y="10370"/>
                      <a:pt x="10078" y="10370"/>
                    </a:cubicBezTo>
                    <a:close/>
                    <a:moveTo>
                      <a:pt x="9575" y="1"/>
                    </a:moveTo>
                    <a:cubicBezTo>
                      <a:pt x="5563" y="1"/>
                      <a:pt x="2341" y="1703"/>
                      <a:pt x="942" y="4560"/>
                    </a:cubicBezTo>
                    <a:cubicBezTo>
                      <a:pt x="0" y="6414"/>
                      <a:pt x="183" y="9423"/>
                      <a:pt x="1368" y="12007"/>
                    </a:cubicBezTo>
                    <a:cubicBezTo>
                      <a:pt x="2584" y="14651"/>
                      <a:pt x="4651" y="16475"/>
                      <a:pt x="7204" y="17144"/>
                    </a:cubicBezTo>
                    <a:lnTo>
                      <a:pt x="8359" y="17356"/>
                    </a:lnTo>
                    <a:lnTo>
                      <a:pt x="8389" y="17356"/>
                    </a:lnTo>
                    <a:cubicBezTo>
                      <a:pt x="9119" y="17478"/>
                      <a:pt x="9788" y="17539"/>
                      <a:pt x="10517" y="17539"/>
                    </a:cubicBezTo>
                    <a:cubicBezTo>
                      <a:pt x="14529" y="17539"/>
                      <a:pt x="17721" y="15563"/>
                      <a:pt x="18937" y="12341"/>
                    </a:cubicBezTo>
                    <a:cubicBezTo>
                      <a:pt x="18937" y="12341"/>
                      <a:pt x="18937" y="12311"/>
                      <a:pt x="18997" y="12311"/>
                    </a:cubicBezTo>
                    <a:cubicBezTo>
                      <a:pt x="19028" y="12220"/>
                      <a:pt x="19058" y="12159"/>
                      <a:pt x="19058" y="12068"/>
                    </a:cubicBezTo>
                    <a:cubicBezTo>
                      <a:pt x="19757" y="10031"/>
                      <a:pt x="19241" y="7052"/>
                      <a:pt x="17721" y="4560"/>
                    </a:cubicBezTo>
                    <a:cubicBezTo>
                      <a:pt x="16779" y="3010"/>
                      <a:pt x="15593" y="1824"/>
                      <a:pt x="14317" y="1064"/>
                    </a:cubicBezTo>
                    <a:cubicBezTo>
                      <a:pt x="14286" y="1034"/>
                      <a:pt x="14286" y="1034"/>
                      <a:pt x="14225" y="1034"/>
                    </a:cubicBezTo>
                    <a:cubicBezTo>
                      <a:pt x="13465" y="608"/>
                      <a:pt x="12706" y="305"/>
                      <a:pt x="11915" y="183"/>
                    </a:cubicBezTo>
                    <a:cubicBezTo>
                      <a:pt x="11125" y="61"/>
                      <a:pt x="10335" y="1"/>
                      <a:pt x="957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9" name="Google Shape;479;p7"/>
              <p:cNvSpPr/>
              <p:nvPr/>
            </p:nvSpPr>
            <p:spPr>
              <a:xfrm>
                <a:off x="3320225" y="1779950"/>
                <a:ext cx="41075" cy="49100"/>
              </a:xfrm>
              <a:custGeom>
                <a:rect b="b" l="l" r="r" t="t"/>
                <a:pathLst>
                  <a:path extrusionOk="0" h="1964" w="1643">
                    <a:moveTo>
                      <a:pt x="153" y="1"/>
                    </a:moveTo>
                    <a:cubicBezTo>
                      <a:pt x="153" y="1"/>
                      <a:pt x="1" y="1247"/>
                      <a:pt x="214" y="1581"/>
                    </a:cubicBezTo>
                    <a:cubicBezTo>
                      <a:pt x="343" y="1818"/>
                      <a:pt x="594" y="1963"/>
                      <a:pt x="848" y="1963"/>
                    </a:cubicBezTo>
                    <a:cubicBezTo>
                      <a:pt x="953" y="1963"/>
                      <a:pt x="1058" y="1938"/>
                      <a:pt x="1156" y="1885"/>
                    </a:cubicBezTo>
                    <a:cubicBezTo>
                      <a:pt x="1490" y="1703"/>
                      <a:pt x="1642" y="1277"/>
                      <a:pt x="1460" y="943"/>
                    </a:cubicBezTo>
                    <a:cubicBezTo>
                      <a:pt x="1308" y="548"/>
                      <a:pt x="153" y="1"/>
                      <a:pt x="15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0" name="Google Shape;480;p7"/>
              <p:cNvSpPr/>
              <p:nvPr/>
            </p:nvSpPr>
            <p:spPr>
              <a:xfrm>
                <a:off x="3372675" y="1819475"/>
                <a:ext cx="40300" cy="52700"/>
              </a:xfrm>
              <a:custGeom>
                <a:rect b="b" l="l" r="r" t="t"/>
                <a:pathLst>
                  <a:path extrusionOk="0" h="2108" w="1612">
                    <a:moveTo>
                      <a:pt x="456" y="0"/>
                    </a:moveTo>
                    <a:cubicBezTo>
                      <a:pt x="456" y="0"/>
                      <a:pt x="0" y="1186"/>
                      <a:pt x="122" y="1550"/>
                    </a:cubicBezTo>
                    <a:cubicBezTo>
                      <a:pt x="176" y="1901"/>
                      <a:pt x="516" y="2108"/>
                      <a:pt x="868" y="2108"/>
                    </a:cubicBezTo>
                    <a:cubicBezTo>
                      <a:pt x="913" y="2108"/>
                      <a:pt x="959" y="2104"/>
                      <a:pt x="1003" y="2097"/>
                    </a:cubicBezTo>
                    <a:cubicBezTo>
                      <a:pt x="1368" y="2006"/>
                      <a:pt x="1611" y="1581"/>
                      <a:pt x="1520" y="1216"/>
                    </a:cubicBezTo>
                    <a:cubicBezTo>
                      <a:pt x="1398" y="790"/>
                      <a:pt x="456" y="0"/>
                      <a:pt x="4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1" name="Google Shape;481;p7"/>
              <p:cNvSpPr/>
              <p:nvPr/>
            </p:nvSpPr>
            <p:spPr>
              <a:xfrm>
                <a:off x="3425850" y="1814050"/>
                <a:ext cx="54000" cy="35900"/>
              </a:xfrm>
              <a:custGeom>
                <a:rect b="b" l="l" r="r" t="t"/>
                <a:pathLst>
                  <a:path extrusionOk="0" h="1436" w="2160">
                    <a:moveTo>
                      <a:pt x="1407" y="1"/>
                    </a:moveTo>
                    <a:cubicBezTo>
                      <a:pt x="978" y="1"/>
                      <a:pt x="1" y="643"/>
                      <a:pt x="1" y="643"/>
                    </a:cubicBezTo>
                    <a:cubicBezTo>
                      <a:pt x="1" y="643"/>
                      <a:pt x="1004" y="1403"/>
                      <a:pt x="1369" y="1433"/>
                    </a:cubicBezTo>
                    <a:cubicBezTo>
                      <a:pt x="1387" y="1434"/>
                      <a:pt x="1405" y="1435"/>
                      <a:pt x="1423" y="1435"/>
                    </a:cubicBezTo>
                    <a:cubicBezTo>
                      <a:pt x="1794" y="1435"/>
                      <a:pt x="2100" y="1140"/>
                      <a:pt x="2129" y="734"/>
                    </a:cubicBezTo>
                    <a:cubicBezTo>
                      <a:pt x="2159" y="339"/>
                      <a:pt x="1825" y="35"/>
                      <a:pt x="1460" y="4"/>
                    </a:cubicBezTo>
                    <a:cubicBezTo>
                      <a:pt x="1444" y="2"/>
                      <a:pt x="1426" y="1"/>
                      <a:pt x="140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2" name="Google Shape;482;p7"/>
              <p:cNvSpPr/>
              <p:nvPr/>
            </p:nvSpPr>
            <p:spPr>
              <a:xfrm>
                <a:off x="3315675" y="1850625"/>
                <a:ext cx="37250" cy="53375"/>
              </a:xfrm>
              <a:custGeom>
                <a:rect b="b" l="l" r="r" t="t"/>
                <a:pathLst>
                  <a:path extrusionOk="0" h="2135" w="1490">
                    <a:moveTo>
                      <a:pt x="730" y="0"/>
                    </a:moveTo>
                    <a:cubicBezTo>
                      <a:pt x="730" y="0"/>
                      <a:pt x="1" y="1034"/>
                      <a:pt x="31" y="1459"/>
                    </a:cubicBezTo>
                    <a:cubicBezTo>
                      <a:pt x="31" y="1797"/>
                      <a:pt x="344" y="2135"/>
                      <a:pt x="679" y="2135"/>
                    </a:cubicBezTo>
                    <a:cubicBezTo>
                      <a:pt x="706" y="2135"/>
                      <a:pt x="733" y="2133"/>
                      <a:pt x="760" y="2128"/>
                    </a:cubicBezTo>
                    <a:cubicBezTo>
                      <a:pt x="1156" y="2128"/>
                      <a:pt x="1490" y="1794"/>
                      <a:pt x="1460" y="1429"/>
                    </a:cubicBezTo>
                    <a:cubicBezTo>
                      <a:pt x="1460" y="1034"/>
                      <a:pt x="730" y="0"/>
                      <a:pt x="73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3" name="Google Shape;483;p7"/>
              <p:cNvSpPr/>
              <p:nvPr/>
            </p:nvSpPr>
            <p:spPr>
              <a:xfrm>
                <a:off x="3417500" y="1586550"/>
                <a:ext cx="39550" cy="47525"/>
              </a:xfrm>
              <a:custGeom>
                <a:rect b="b" l="l" r="r" t="t"/>
                <a:pathLst>
                  <a:path extrusionOk="0" h="1901" w="1582">
                    <a:moveTo>
                      <a:pt x="807" y="0"/>
                    </a:moveTo>
                    <a:cubicBezTo>
                      <a:pt x="582" y="0"/>
                      <a:pt x="363" y="114"/>
                      <a:pt x="213" y="320"/>
                    </a:cubicBezTo>
                    <a:cubicBezTo>
                      <a:pt x="1" y="654"/>
                      <a:pt x="1" y="1901"/>
                      <a:pt x="1" y="1901"/>
                    </a:cubicBezTo>
                    <a:cubicBezTo>
                      <a:pt x="1" y="1901"/>
                      <a:pt x="1156" y="1445"/>
                      <a:pt x="1399" y="1141"/>
                    </a:cubicBezTo>
                    <a:cubicBezTo>
                      <a:pt x="1581" y="806"/>
                      <a:pt x="1520" y="350"/>
                      <a:pt x="1216" y="138"/>
                    </a:cubicBezTo>
                    <a:cubicBezTo>
                      <a:pt x="1088" y="44"/>
                      <a:pt x="946" y="0"/>
                      <a:pt x="80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4" name="Google Shape;484;p7"/>
              <p:cNvSpPr/>
              <p:nvPr/>
            </p:nvSpPr>
            <p:spPr>
              <a:xfrm>
                <a:off x="3300475" y="1536350"/>
                <a:ext cx="38775" cy="53650"/>
              </a:xfrm>
              <a:custGeom>
                <a:rect b="b" l="l" r="r" t="t"/>
                <a:pathLst>
                  <a:path extrusionOk="0" h="2146" w="1551">
                    <a:moveTo>
                      <a:pt x="730" y="0"/>
                    </a:moveTo>
                    <a:cubicBezTo>
                      <a:pt x="397" y="0"/>
                      <a:pt x="114" y="256"/>
                      <a:pt x="61" y="626"/>
                    </a:cubicBezTo>
                    <a:cubicBezTo>
                      <a:pt x="1" y="991"/>
                      <a:pt x="578" y="2146"/>
                      <a:pt x="578" y="2146"/>
                    </a:cubicBezTo>
                    <a:cubicBezTo>
                      <a:pt x="578" y="2146"/>
                      <a:pt x="1399" y="1173"/>
                      <a:pt x="1490" y="808"/>
                    </a:cubicBezTo>
                    <a:cubicBezTo>
                      <a:pt x="1551" y="413"/>
                      <a:pt x="1308" y="48"/>
                      <a:pt x="882" y="18"/>
                    </a:cubicBezTo>
                    <a:cubicBezTo>
                      <a:pt x="831" y="6"/>
                      <a:pt x="780" y="0"/>
                      <a:pt x="73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5" name="Google Shape;485;p7"/>
              <p:cNvSpPr/>
              <p:nvPr/>
            </p:nvSpPr>
            <p:spPr>
              <a:xfrm>
                <a:off x="3109750" y="1681500"/>
                <a:ext cx="50925" cy="36125"/>
              </a:xfrm>
              <a:custGeom>
                <a:rect b="b" l="l" r="r" t="t"/>
                <a:pathLst>
                  <a:path extrusionOk="0" h="1445" w="2037">
                    <a:moveTo>
                      <a:pt x="817" y="0"/>
                    </a:moveTo>
                    <a:cubicBezTo>
                      <a:pt x="563" y="0"/>
                      <a:pt x="312" y="146"/>
                      <a:pt x="183" y="382"/>
                    </a:cubicBezTo>
                    <a:cubicBezTo>
                      <a:pt x="0" y="747"/>
                      <a:pt x="152" y="1142"/>
                      <a:pt x="487" y="1355"/>
                    </a:cubicBezTo>
                    <a:cubicBezTo>
                      <a:pt x="601" y="1423"/>
                      <a:pt x="847" y="1445"/>
                      <a:pt x="1111" y="1445"/>
                    </a:cubicBezTo>
                    <a:cubicBezTo>
                      <a:pt x="1550" y="1445"/>
                      <a:pt x="2037" y="1385"/>
                      <a:pt x="2037" y="1385"/>
                    </a:cubicBezTo>
                    <a:cubicBezTo>
                      <a:pt x="2037" y="1385"/>
                      <a:pt x="1490" y="261"/>
                      <a:pt x="1125" y="78"/>
                    </a:cubicBezTo>
                    <a:cubicBezTo>
                      <a:pt x="1027" y="25"/>
                      <a:pt x="922" y="0"/>
                      <a:pt x="81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6" name="Google Shape;486;p7"/>
              <p:cNvSpPr/>
              <p:nvPr/>
            </p:nvSpPr>
            <p:spPr>
              <a:xfrm>
                <a:off x="3124950" y="1739675"/>
                <a:ext cx="48650" cy="38450"/>
              </a:xfrm>
              <a:custGeom>
                <a:rect b="b" l="l" r="r" t="t"/>
                <a:pathLst>
                  <a:path extrusionOk="0" h="1538" w="1946">
                    <a:moveTo>
                      <a:pt x="1946" y="1"/>
                    </a:moveTo>
                    <a:cubicBezTo>
                      <a:pt x="1945" y="1"/>
                      <a:pt x="669" y="1"/>
                      <a:pt x="365" y="274"/>
                    </a:cubicBezTo>
                    <a:cubicBezTo>
                      <a:pt x="61" y="487"/>
                      <a:pt x="0" y="943"/>
                      <a:pt x="213" y="1247"/>
                    </a:cubicBezTo>
                    <a:cubicBezTo>
                      <a:pt x="361" y="1432"/>
                      <a:pt x="588" y="1538"/>
                      <a:pt x="811" y="1538"/>
                    </a:cubicBezTo>
                    <a:cubicBezTo>
                      <a:pt x="955" y="1538"/>
                      <a:pt x="1097" y="1494"/>
                      <a:pt x="1216" y="1399"/>
                    </a:cubicBezTo>
                    <a:cubicBezTo>
                      <a:pt x="1520" y="1186"/>
                      <a:pt x="1946" y="1"/>
                      <a:pt x="194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7" name="Google Shape;487;p7"/>
              <p:cNvSpPr/>
              <p:nvPr/>
            </p:nvSpPr>
            <p:spPr>
              <a:xfrm>
                <a:off x="3174325" y="1744225"/>
                <a:ext cx="39550" cy="52500"/>
              </a:xfrm>
              <a:custGeom>
                <a:rect b="b" l="l" r="r" t="t"/>
                <a:pathLst>
                  <a:path extrusionOk="0" h="2100" w="1582">
                    <a:moveTo>
                      <a:pt x="1186" y="1"/>
                    </a:moveTo>
                    <a:cubicBezTo>
                      <a:pt x="1186" y="1"/>
                      <a:pt x="183" y="791"/>
                      <a:pt x="92" y="1186"/>
                    </a:cubicBezTo>
                    <a:cubicBezTo>
                      <a:pt x="1" y="1551"/>
                      <a:pt x="214" y="1946"/>
                      <a:pt x="609" y="2068"/>
                    </a:cubicBezTo>
                    <a:cubicBezTo>
                      <a:pt x="673" y="2089"/>
                      <a:pt x="738" y="2099"/>
                      <a:pt x="802" y="2099"/>
                    </a:cubicBezTo>
                    <a:cubicBezTo>
                      <a:pt x="1104" y="2099"/>
                      <a:pt x="1390" y="1877"/>
                      <a:pt x="1490" y="1551"/>
                    </a:cubicBezTo>
                    <a:cubicBezTo>
                      <a:pt x="1582" y="1186"/>
                      <a:pt x="1186" y="1"/>
                      <a:pt x="118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8" name="Google Shape;488;p7"/>
              <p:cNvSpPr/>
              <p:nvPr/>
            </p:nvSpPr>
            <p:spPr>
              <a:xfrm>
                <a:off x="3170550" y="1822500"/>
                <a:ext cx="48650" cy="39725"/>
              </a:xfrm>
              <a:custGeom>
                <a:rect b="b" l="l" r="r" t="t"/>
                <a:pathLst>
                  <a:path extrusionOk="0" h="1589" w="1946">
                    <a:moveTo>
                      <a:pt x="0" y="1"/>
                    </a:moveTo>
                    <a:cubicBezTo>
                      <a:pt x="0" y="1"/>
                      <a:pt x="365" y="1156"/>
                      <a:pt x="669" y="1429"/>
                    </a:cubicBezTo>
                    <a:cubicBezTo>
                      <a:pt x="801" y="1535"/>
                      <a:pt x="961" y="1589"/>
                      <a:pt x="1121" y="1589"/>
                    </a:cubicBezTo>
                    <a:cubicBezTo>
                      <a:pt x="1328" y="1589"/>
                      <a:pt x="1534" y="1497"/>
                      <a:pt x="1672" y="1308"/>
                    </a:cubicBezTo>
                    <a:cubicBezTo>
                      <a:pt x="1945" y="973"/>
                      <a:pt x="1885" y="517"/>
                      <a:pt x="1550" y="305"/>
                    </a:cubicBezTo>
                    <a:cubicBezTo>
                      <a:pt x="1246" y="62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9" name="Google Shape;489;p7"/>
              <p:cNvSpPr/>
              <p:nvPr/>
            </p:nvSpPr>
            <p:spPr>
              <a:xfrm>
                <a:off x="3223725" y="1544675"/>
                <a:ext cx="38025" cy="52925"/>
              </a:xfrm>
              <a:custGeom>
                <a:rect b="b" l="l" r="r" t="t"/>
                <a:pathLst>
                  <a:path extrusionOk="0" h="2117" w="1521">
                    <a:moveTo>
                      <a:pt x="746" y="0"/>
                    </a:moveTo>
                    <a:cubicBezTo>
                      <a:pt x="419" y="0"/>
                      <a:pt x="140" y="223"/>
                      <a:pt x="62" y="536"/>
                    </a:cubicBezTo>
                    <a:cubicBezTo>
                      <a:pt x="1" y="931"/>
                      <a:pt x="457" y="2117"/>
                      <a:pt x="457" y="2117"/>
                    </a:cubicBezTo>
                    <a:cubicBezTo>
                      <a:pt x="457" y="2117"/>
                      <a:pt x="1369" y="1266"/>
                      <a:pt x="1429" y="840"/>
                    </a:cubicBezTo>
                    <a:cubicBezTo>
                      <a:pt x="1521" y="475"/>
                      <a:pt x="1277" y="80"/>
                      <a:pt x="913" y="19"/>
                    </a:cubicBezTo>
                    <a:cubicBezTo>
                      <a:pt x="856" y="6"/>
                      <a:pt x="800" y="0"/>
                      <a:pt x="74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0" name="Google Shape;490;p7"/>
              <p:cNvSpPr/>
              <p:nvPr/>
            </p:nvSpPr>
            <p:spPr>
              <a:xfrm>
                <a:off x="3252600" y="1592450"/>
                <a:ext cx="40300" cy="49225"/>
              </a:xfrm>
              <a:custGeom>
                <a:rect b="b" l="l" r="r" t="t"/>
                <a:pathLst>
                  <a:path extrusionOk="0" h="1969" w="1612">
                    <a:moveTo>
                      <a:pt x="814" y="0"/>
                    </a:moveTo>
                    <a:cubicBezTo>
                      <a:pt x="703" y="0"/>
                      <a:pt x="591" y="28"/>
                      <a:pt x="487" y="84"/>
                    </a:cubicBezTo>
                    <a:cubicBezTo>
                      <a:pt x="122" y="236"/>
                      <a:pt x="1" y="692"/>
                      <a:pt x="183" y="1026"/>
                    </a:cubicBezTo>
                    <a:cubicBezTo>
                      <a:pt x="366" y="1361"/>
                      <a:pt x="1429" y="1969"/>
                      <a:pt x="1429" y="1969"/>
                    </a:cubicBezTo>
                    <a:cubicBezTo>
                      <a:pt x="1429" y="1969"/>
                      <a:pt x="1612" y="722"/>
                      <a:pt x="1429" y="388"/>
                    </a:cubicBezTo>
                    <a:cubicBezTo>
                      <a:pt x="1303" y="136"/>
                      <a:pt x="1062" y="0"/>
                      <a:pt x="81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1" name="Google Shape;491;p7"/>
              <p:cNvSpPr/>
              <p:nvPr/>
            </p:nvSpPr>
            <p:spPr>
              <a:xfrm>
                <a:off x="3178125" y="1592050"/>
                <a:ext cx="54000" cy="36075"/>
              </a:xfrm>
              <a:custGeom>
                <a:rect b="b" l="l" r="r" t="t"/>
                <a:pathLst>
                  <a:path extrusionOk="0" h="1443" w="2160">
                    <a:moveTo>
                      <a:pt x="772" y="0"/>
                    </a:moveTo>
                    <a:cubicBezTo>
                      <a:pt x="421" y="0"/>
                      <a:pt x="114" y="256"/>
                      <a:pt x="31" y="586"/>
                    </a:cubicBezTo>
                    <a:cubicBezTo>
                      <a:pt x="1" y="1012"/>
                      <a:pt x="275" y="1377"/>
                      <a:pt x="639" y="1437"/>
                    </a:cubicBezTo>
                    <a:cubicBezTo>
                      <a:pt x="661" y="1441"/>
                      <a:pt x="685" y="1442"/>
                      <a:pt x="712" y="1442"/>
                    </a:cubicBezTo>
                    <a:cubicBezTo>
                      <a:pt x="1156" y="1442"/>
                      <a:pt x="2159" y="982"/>
                      <a:pt x="2159" y="982"/>
                    </a:cubicBezTo>
                    <a:cubicBezTo>
                      <a:pt x="2159" y="982"/>
                      <a:pt x="1278" y="100"/>
                      <a:pt x="882" y="9"/>
                    </a:cubicBezTo>
                    <a:cubicBezTo>
                      <a:pt x="845" y="3"/>
                      <a:pt x="808" y="0"/>
                      <a:pt x="77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2" name="Google Shape;492;p7"/>
              <p:cNvSpPr/>
              <p:nvPr/>
            </p:nvSpPr>
            <p:spPr>
              <a:xfrm>
                <a:off x="3463850" y="1673600"/>
                <a:ext cx="53975" cy="36000"/>
              </a:xfrm>
              <a:custGeom>
                <a:rect b="b" l="l" r="r" t="t"/>
                <a:pathLst>
                  <a:path extrusionOk="0" h="1440" w="2159">
                    <a:moveTo>
                      <a:pt x="1405" y="1"/>
                    </a:moveTo>
                    <a:cubicBezTo>
                      <a:pt x="1344" y="1"/>
                      <a:pt x="1281" y="10"/>
                      <a:pt x="1217" y="30"/>
                    </a:cubicBezTo>
                    <a:cubicBezTo>
                      <a:pt x="852" y="90"/>
                      <a:pt x="1" y="1063"/>
                      <a:pt x="1" y="1063"/>
                    </a:cubicBezTo>
                    <a:cubicBezTo>
                      <a:pt x="1" y="1063"/>
                      <a:pt x="980" y="1440"/>
                      <a:pt x="1433" y="1440"/>
                    </a:cubicBezTo>
                    <a:cubicBezTo>
                      <a:pt x="1478" y="1440"/>
                      <a:pt x="1518" y="1436"/>
                      <a:pt x="1551" y="1428"/>
                    </a:cubicBezTo>
                    <a:cubicBezTo>
                      <a:pt x="1946" y="1367"/>
                      <a:pt x="2159" y="972"/>
                      <a:pt x="2098" y="607"/>
                    </a:cubicBezTo>
                    <a:cubicBezTo>
                      <a:pt x="1996" y="250"/>
                      <a:pt x="1723" y="1"/>
                      <a:pt x="140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3" name="Google Shape;493;p7"/>
              <p:cNvSpPr/>
              <p:nvPr/>
            </p:nvSpPr>
            <p:spPr>
              <a:xfrm>
                <a:off x="3399275" y="1650600"/>
                <a:ext cx="53975" cy="35175"/>
              </a:xfrm>
              <a:custGeom>
                <a:rect b="b" l="l" r="r" t="t"/>
                <a:pathLst>
                  <a:path extrusionOk="0" h="1407" w="2159">
                    <a:moveTo>
                      <a:pt x="1309" y="0"/>
                    </a:moveTo>
                    <a:cubicBezTo>
                      <a:pt x="1229" y="0"/>
                      <a:pt x="1146" y="12"/>
                      <a:pt x="1064" y="38"/>
                    </a:cubicBezTo>
                    <a:cubicBezTo>
                      <a:pt x="699" y="190"/>
                      <a:pt x="0" y="1223"/>
                      <a:pt x="0" y="1223"/>
                    </a:cubicBezTo>
                    <a:cubicBezTo>
                      <a:pt x="0" y="1223"/>
                      <a:pt x="814" y="1406"/>
                      <a:pt x="1326" y="1406"/>
                    </a:cubicBezTo>
                    <a:cubicBezTo>
                      <a:pt x="1440" y="1406"/>
                      <a:pt x="1539" y="1397"/>
                      <a:pt x="1611" y="1375"/>
                    </a:cubicBezTo>
                    <a:cubicBezTo>
                      <a:pt x="1976" y="1223"/>
                      <a:pt x="2158" y="828"/>
                      <a:pt x="2006" y="463"/>
                    </a:cubicBezTo>
                    <a:cubicBezTo>
                      <a:pt x="1886" y="175"/>
                      <a:pt x="1613" y="0"/>
                      <a:pt x="130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94" name="Google Shape;494;p7"/>
            <p:cNvSpPr/>
            <p:nvPr/>
          </p:nvSpPr>
          <p:spPr>
            <a:xfrm>
              <a:off x="7997100" y="3972700"/>
              <a:ext cx="595000" cy="555175"/>
            </a:xfrm>
            <a:custGeom>
              <a:rect b="b" l="l" r="r" t="t"/>
              <a:pathLst>
                <a:path extrusionOk="0" h="22207" w="23800">
                  <a:moveTo>
                    <a:pt x="15055" y="664"/>
                  </a:moveTo>
                  <a:cubicBezTo>
                    <a:pt x="16586" y="664"/>
                    <a:pt x="17763" y="967"/>
                    <a:pt x="18663" y="1579"/>
                  </a:cubicBezTo>
                  <a:cubicBezTo>
                    <a:pt x="19575" y="2187"/>
                    <a:pt x="20213" y="3129"/>
                    <a:pt x="20578" y="4375"/>
                  </a:cubicBezTo>
                  <a:cubicBezTo>
                    <a:pt x="20426" y="4345"/>
                    <a:pt x="20213" y="4314"/>
                    <a:pt x="20061" y="4284"/>
                  </a:cubicBezTo>
                  <a:cubicBezTo>
                    <a:pt x="19757" y="3767"/>
                    <a:pt x="18633" y="2369"/>
                    <a:pt x="16019" y="2247"/>
                  </a:cubicBezTo>
                  <a:cubicBezTo>
                    <a:pt x="15979" y="2246"/>
                    <a:pt x="15941" y="2246"/>
                    <a:pt x="15902" y="2246"/>
                  </a:cubicBezTo>
                  <a:cubicBezTo>
                    <a:pt x="13742" y="2246"/>
                    <a:pt x="12970" y="3909"/>
                    <a:pt x="12462" y="5044"/>
                  </a:cubicBezTo>
                  <a:cubicBezTo>
                    <a:pt x="12280" y="5439"/>
                    <a:pt x="12097" y="5864"/>
                    <a:pt x="11946" y="5925"/>
                  </a:cubicBezTo>
                  <a:cubicBezTo>
                    <a:pt x="11915" y="5925"/>
                    <a:pt x="11915" y="5986"/>
                    <a:pt x="11915" y="5986"/>
                  </a:cubicBezTo>
                  <a:cubicBezTo>
                    <a:pt x="11854" y="5925"/>
                    <a:pt x="11763" y="5834"/>
                    <a:pt x="11702" y="5743"/>
                  </a:cubicBezTo>
                  <a:cubicBezTo>
                    <a:pt x="11450" y="5427"/>
                    <a:pt x="11080" y="4951"/>
                    <a:pt x="10291" y="4951"/>
                  </a:cubicBezTo>
                  <a:cubicBezTo>
                    <a:pt x="9941" y="4951"/>
                    <a:pt x="9508" y="5044"/>
                    <a:pt x="8967" y="5287"/>
                  </a:cubicBezTo>
                  <a:cubicBezTo>
                    <a:pt x="6991" y="6199"/>
                    <a:pt x="6626" y="7962"/>
                    <a:pt x="6596" y="8752"/>
                  </a:cubicBezTo>
                  <a:cubicBezTo>
                    <a:pt x="5997" y="8619"/>
                    <a:pt x="4930" y="8405"/>
                    <a:pt x="3866" y="8405"/>
                  </a:cubicBezTo>
                  <a:cubicBezTo>
                    <a:pt x="3471" y="8405"/>
                    <a:pt x="3076" y="8435"/>
                    <a:pt x="2705" y="8509"/>
                  </a:cubicBezTo>
                  <a:cubicBezTo>
                    <a:pt x="2584" y="8174"/>
                    <a:pt x="2553" y="7323"/>
                    <a:pt x="3465" y="6412"/>
                  </a:cubicBezTo>
                  <a:cubicBezTo>
                    <a:pt x="4336" y="5519"/>
                    <a:pt x="5548" y="5378"/>
                    <a:pt x="6239" y="5378"/>
                  </a:cubicBezTo>
                  <a:cubicBezTo>
                    <a:pt x="6560" y="5378"/>
                    <a:pt x="6769" y="5408"/>
                    <a:pt x="6778" y="5408"/>
                  </a:cubicBezTo>
                  <a:cubicBezTo>
                    <a:pt x="6900" y="5408"/>
                    <a:pt x="6961" y="5408"/>
                    <a:pt x="7052" y="5348"/>
                  </a:cubicBezTo>
                  <a:cubicBezTo>
                    <a:pt x="7113" y="5256"/>
                    <a:pt x="7143" y="5196"/>
                    <a:pt x="7143" y="5074"/>
                  </a:cubicBezTo>
                  <a:cubicBezTo>
                    <a:pt x="7143" y="5044"/>
                    <a:pt x="6991" y="1943"/>
                    <a:pt x="11368" y="1092"/>
                  </a:cubicBezTo>
                  <a:cubicBezTo>
                    <a:pt x="12781" y="807"/>
                    <a:pt x="14002" y="664"/>
                    <a:pt x="15055" y="664"/>
                  </a:cubicBezTo>
                  <a:close/>
                  <a:moveTo>
                    <a:pt x="15786" y="2942"/>
                  </a:moveTo>
                  <a:cubicBezTo>
                    <a:pt x="15842" y="2942"/>
                    <a:pt x="15899" y="2943"/>
                    <a:pt x="15958" y="2946"/>
                  </a:cubicBezTo>
                  <a:cubicBezTo>
                    <a:pt x="17721" y="2977"/>
                    <a:pt x="18693" y="3737"/>
                    <a:pt x="19180" y="4223"/>
                  </a:cubicBezTo>
                  <a:cubicBezTo>
                    <a:pt x="19028" y="4223"/>
                    <a:pt x="18876" y="4284"/>
                    <a:pt x="18724" y="4314"/>
                  </a:cubicBezTo>
                  <a:cubicBezTo>
                    <a:pt x="16961" y="4679"/>
                    <a:pt x="15897" y="6959"/>
                    <a:pt x="15441" y="8174"/>
                  </a:cubicBezTo>
                  <a:cubicBezTo>
                    <a:pt x="15122" y="7830"/>
                    <a:pt x="14643" y="7546"/>
                    <a:pt x="13926" y="7546"/>
                  </a:cubicBezTo>
                  <a:cubicBezTo>
                    <a:pt x="13756" y="7546"/>
                    <a:pt x="13572" y="7562"/>
                    <a:pt x="13374" y="7597"/>
                  </a:cubicBezTo>
                  <a:cubicBezTo>
                    <a:pt x="13101" y="7658"/>
                    <a:pt x="12797" y="7749"/>
                    <a:pt x="12493" y="7870"/>
                  </a:cubicBezTo>
                  <a:cubicBezTo>
                    <a:pt x="11064" y="8448"/>
                    <a:pt x="10608" y="9512"/>
                    <a:pt x="10183" y="10454"/>
                  </a:cubicBezTo>
                  <a:cubicBezTo>
                    <a:pt x="9848" y="11214"/>
                    <a:pt x="9575" y="11913"/>
                    <a:pt x="8784" y="12156"/>
                  </a:cubicBezTo>
                  <a:cubicBezTo>
                    <a:pt x="8663" y="12217"/>
                    <a:pt x="8602" y="12247"/>
                    <a:pt x="8480" y="12247"/>
                  </a:cubicBezTo>
                  <a:cubicBezTo>
                    <a:pt x="8419" y="12255"/>
                    <a:pt x="8360" y="12259"/>
                    <a:pt x="8305" y="12259"/>
                  </a:cubicBezTo>
                  <a:cubicBezTo>
                    <a:pt x="7922" y="12259"/>
                    <a:pt x="7663" y="12080"/>
                    <a:pt x="7265" y="11761"/>
                  </a:cubicBezTo>
                  <a:cubicBezTo>
                    <a:pt x="6784" y="11332"/>
                    <a:pt x="6199" y="10881"/>
                    <a:pt x="5177" y="10881"/>
                  </a:cubicBezTo>
                  <a:cubicBezTo>
                    <a:pt x="4970" y="10881"/>
                    <a:pt x="4745" y="10899"/>
                    <a:pt x="4499" y="10940"/>
                  </a:cubicBezTo>
                  <a:cubicBezTo>
                    <a:pt x="4286" y="11001"/>
                    <a:pt x="4103" y="11032"/>
                    <a:pt x="3921" y="11092"/>
                  </a:cubicBezTo>
                  <a:cubicBezTo>
                    <a:pt x="3192" y="11336"/>
                    <a:pt x="2584" y="11822"/>
                    <a:pt x="2219" y="12521"/>
                  </a:cubicBezTo>
                  <a:cubicBezTo>
                    <a:pt x="1793" y="11792"/>
                    <a:pt x="1033" y="10424"/>
                    <a:pt x="1915" y="9664"/>
                  </a:cubicBezTo>
                  <a:cubicBezTo>
                    <a:pt x="2370" y="9261"/>
                    <a:pt x="3142" y="9125"/>
                    <a:pt x="3955" y="9125"/>
                  </a:cubicBezTo>
                  <a:cubicBezTo>
                    <a:pt x="5043" y="9125"/>
                    <a:pt x="6204" y="9368"/>
                    <a:pt x="6778" y="9542"/>
                  </a:cubicBezTo>
                  <a:cubicBezTo>
                    <a:pt x="6805" y="9560"/>
                    <a:pt x="6834" y="9567"/>
                    <a:pt x="6865" y="9567"/>
                  </a:cubicBezTo>
                  <a:cubicBezTo>
                    <a:pt x="6938" y="9567"/>
                    <a:pt x="7018" y="9524"/>
                    <a:pt x="7082" y="9481"/>
                  </a:cubicBezTo>
                  <a:cubicBezTo>
                    <a:pt x="7143" y="9390"/>
                    <a:pt x="7173" y="9299"/>
                    <a:pt x="7173" y="9177"/>
                  </a:cubicBezTo>
                  <a:cubicBezTo>
                    <a:pt x="7173" y="9086"/>
                    <a:pt x="6991" y="6898"/>
                    <a:pt x="9210" y="5895"/>
                  </a:cubicBezTo>
                  <a:cubicBezTo>
                    <a:pt x="9656" y="5704"/>
                    <a:pt x="9987" y="5627"/>
                    <a:pt x="10242" y="5627"/>
                  </a:cubicBezTo>
                  <a:cubicBezTo>
                    <a:pt x="10716" y="5627"/>
                    <a:pt x="10927" y="5891"/>
                    <a:pt x="11125" y="6168"/>
                  </a:cubicBezTo>
                  <a:cubicBezTo>
                    <a:pt x="11279" y="6366"/>
                    <a:pt x="11496" y="6644"/>
                    <a:pt x="11824" y="6644"/>
                  </a:cubicBezTo>
                  <a:cubicBezTo>
                    <a:pt x="11949" y="6644"/>
                    <a:pt x="12090" y="6603"/>
                    <a:pt x="12249" y="6503"/>
                  </a:cubicBezTo>
                  <a:cubicBezTo>
                    <a:pt x="12584" y="6320"/>
                    <a:pt x="12766" y="5864"/>
                    <a:pt x="13040" y="5287"/>
                  </a:cubicBezTo>
                  <a:cubicBezTo>
                    <a:pt x="13510" y="4228"/>
                    <a:pt x="14123" y="2942"/>
                    <a:pt x="15786" y="2942"/>
                  </a:cubicBezTo>
                  <a:close/>
                  <a:moveTo>
                    <a:pt x="19458" y="4963"/>
                  </a:moveTo>
                  <a:cubicBezTo>
                    <a:pt x="19576" y="4963"/>
                    <a:pt x="19687" y="4970"/>
                    <a:pt x="19788" y="4983"/>
                  </a:cubicBezTo>
                  <a:lnTo>
                    <a:pt x="19940" y="4983"/>
                  </a:lnTo>
                  <a:cubicBezTo>
                    <a:pt x="20304" y="5013"/>
                    <a:pt x="20608" y="5135"/>
                    <a:pt x="20912" y="5317"/>
                  </a:cubicBezTo>
                  <a:cubicBezTo>
                    <a:pt x="21095" y="5439"/>
                    <a:pt x="21277" y="5560"/>
                    <a:pt x="21429" y="5743"/>
                  </a:cubicBezTo>
                  <a:cubicBezTo>
                    <a:pt x="21733" y="6016"/>
                    <a:pt x="21976" y="6381"/>
                    <a:pt x="22158" y="6776"/>
                  </a:cubicBezTo>
                  <a:cubicBezTo>
                    <a:pt x="21095" y="6898"/>
                    <a:pt x="20456" y="7688"/>
                    <a:pt x="19848" y="8570"/>
                  </a:cubicBezTo>
                  <a:cubicBezTo>
                    <a:pt x="19301" y="9360"/>
                    <a:pt x="19271" y="10424"/>
                    <a:pt x="19332" y="11396"/>
                  </a:cubicBezTo>
                  <a:cubicBezTo>
                    <a:pt x="18809" y="11203"/>
                    <a:pt x="18240" y="11104"/>
                    <a:pt x="17670" y="11104"/>
                  </a:cubicBezTo>
                  <a:cubicBezTo>
                    <a:pt x="16715" y="11104"/>
                    <a:pt x="15758" y="11384"/>
                    <a:pt x="15015" y="11974"/>
                  </a:cubicBezTo>
                  <a:cubicBezTo>
                    <a:pt x="13769" y="13007"/>
                    <a:pt x="13648" y="14284"/>
                    <a:pt x="13952" y="15743"/>
                  </a:cubicBezTo>
                  <a:cubicBezTo>
                    <a:pt x="13523" y="15676"/>
                    <a:pt x="13097" y="15637"/>
                    <a:pt x="12680" y="15637"/>
                  </a:cubicBezTo>
                  <a:cubicBezTo>
                    <a:pt x="11379" y="15637"/>
                    <a:pt x="10168" y="16021"/>
                    <a:pt x="9271" y="17172"/>
                  </a:cubicBezTo>
                  <a:cubicBezTo>
                    <a:pt x="8602" y="18053"/>
                    <a:pt x="8207" y="19725"/>
                    <a:pt x="8541" y="20910"/>
                  </a:cubicBezTo>
                  <a:cubicBezTo>
                    <a:pt x="6353" y="19938"/>
                    <a:pt x="4164" y="18175"/>
                    <a:pt x="2888" y="15317"/>
                  </a:cubicBezTo>
                  <a:cubicBezTo>
                    <a:pt x="2523" y="14466"/>
                    <a:pt x="2462" y="13585"/>
                    <a:pt x="2827" y="12886"/>
                  </a:cubicBezTo>
                  <a:cubicBezTo>
                    <a:pt x="3100" y="12339"/>
                    <a:pt x="3587" y="11913"/>
                    <a:pt x="4134" y="11731"/>
                  </a:cubicBezTo>
                  <a:cubicBezTo>
                    <a:pt x="4347" y="11670"/>
                    <a:pt x="4499" y="11609"/>
                    <a:pt x="4681" y="11609"/>
                  </a:cubicBezTo>
                  <a:cubicBezTo>
                    <a:pt x="4909" y="11562"/>
                    <a:pt x="5111" y="11541"/>
                    <a:pt x="5293" y="11541"/>
                  </a:cubicBezTo>
                  <a:cubicBezTo>
                    <a:pt x="6057" y="11541"/>
                    <a:pt x="6464" y="11910"/>
                    <a:pt x="6930" y="12278"/>
                  </a:cubicBezTo>
                  <a:cubicBezTo>
                    <a:pt x="7321" y="12617"/>
                    <a:pt x="7735" y="12978"/>
                    <a:pt x="8343" y="12978"/>
                  </a:cubicBezTo>
                  <a:cubicBezTo>
                    <a:pt x="8444" y="12978"/>
                    <a:pt x="8550" y="12968"/>
                    <a:pt x="8663" y="12947"/>
                  </a:cubicBezTo>
                  <a:cubicBezTo>
                    <a:pt x="8784" y="12886"/>
                    <a:pt x="8936" y="12855"/>
                    <a:pt x="9088" y="12825"/>
                  </a:cubicBezTo>
                  <a:cubicBezTo>
                    <a:pt x="10152" y="12430"/>
                    <a:pt x="10487" y="11548"/>
                    <a:pt x="10882" y="10728"/>
                  </a:cubicBezTo>
                  <a:cubicBezTo>
                    <a:pt x="11246" y="9816"/>
                    <a:pt x="11642" y="8965"/>
                    <a:pt x="12827" y="8509"/>
                  </a:cubicBezTo>
                  <a:cubicBezTo>
                    <a:pt x="13070" y="8418"/>
                    <a:pt x="13344" y="8326"/>
                    <a:pt x="13587" y="8296"/>
                  </a:cubicBezTo>
                  <a:cubicBezTo>
                    <a:pt x="13750" y="8263"/>
                    <a:pt x="13898" y="8249"/>
                    <a:pt x="14032" y="8249"/>
                  </a:cubicBezTo>
                  <a:cubicBezTo>
                    <a:pt x="15023" y="8249"/>
                    <a:pt x="15259" y="9036"/>
                    <a:pt x="15259" y="9117"/>
                  </a:cubicBezTo>
                  <a:cubicBezTo>
                    <a:pt x="15289" y="9269"/>
                    <a:pt x="15380" y="9390"/>
                    <a:pt x="15532" y="9390"/>
                  </a:cubicBezTo>
                  <a:cubicBezTo>
                    <a:pt x="15684" y="9390"/>
                    <a:pt x="15836" y="9269"/>
                    <a:pt x="15897" y="9177"/>
                  </a:cubicBezTo>
                  <a:cubicBezTo>
                    <a:pt x="15897" y="9117"/>
                    <a:pt x="16900" y="5469"/>
                    <a:pt x="18937" y="5013"/>
                  </a:cubicBezTo>
                  <a:cubicBezTo>
                    <a:pt x="19115" y="4978"/>
                    <a:pt x="19293" y="4963"/>
                    <a:pt x="19458" y="4963"/>
                  </a:cubicBezTo>
                  <a:close/>
                  <a:moveTo>
                    <a:pt x="22341" y="7384"/>
                  </a:moveTo>
                  <a:cubicBezTo>
                    <a:pt x="22766" y="8539"/>
                    <a:pt x="22797" y="10059"/>
                    <a:pt x="22554" y="11883"/>
                  </a:cubicBezTo>
                  <a:cubicBezTo>
                    <a:pt x="21672" y="17810"/>
                    <a:pt x="18693" y="19877"/>
                    <a:pt x="14195" y="21305"/>
                  </a:cubicBezTo>
                  <a:cubicBezTo>
                    <a:pt x="13952" y="21366"/>
                    <a:pt x="13739" y="21397"/>
                    <a:pt x="13496" y="21457"/>
                  </a:cubicBezTo>
                  <a:cubicBezTo>
                    <a:pt x="13128" y="21517"/>
                    <a:pt x="12723" y="21547"/>
                    <a:pt x="12294" y="21547"/>
                  </a:cubicBezTo>
                  <a:cubicBezTo>
                    <a:pt x="11413" y="21547"/>
                    <a:pt x="10424" y="21419"/>
                    <a:pt x="9423" y="21153"/>
                  </a:cubicBezTo>
                  <a:cubicBezTo>
                    <a:pt x="8632" y="20120"/>
                    <a:pt x="9271" y="18175"/>
                    <a:pt x="9970" y="17293"/>
                  </a:cubicBezTo>
                  <a:cubicBezTo>
                    <a:pt x="10613" y="16480"/>
                    <a:pt x="11585" y="16220"/>
                    <a:pt x="12580" y="16220"/>
                  </a:cubicBezTo>
                  <a:cubicBezTo>
                    <a:pt x="13184" y="16220"/>
                    <a:pt x="13796" y="16316"/>
                    <a:pt x="14347" y="16442"/>
                  </a:cubicBezTo>
                  <a:cubicBezTo>
                    <a:pt x="14357" y="16444"/>
                    <a:pt x="14368" y="16445"/>
                    <a:pt x="14379" y="16445"/>
                  </a:cubicBezTo>
                  <a:cubicBezTo>
                    <a:pt x="14553" y="16445"/>
                    <a:pt x="14738" y="16219"/>
                    <a:pt x="14681" y="16047"/>
                  </a:cubicBezTo>
                  <a:cubicBezTo>
                    <a:pt x="14347" y="14770"/>
                    <a:pt x="14134" y="13615"/>
                    <a:pt x="15198" y="12582"/>
                  </a:cubicBezTo>
                  <a:cubicBezTo>
                    <a:pt x="15792" y="11988"/>
                    <a:pt x="16698" y="11705"/>
                    <a:pt x="17592" y="11705"/>
                  </a:cubicBezTo>
                  <a:cubicBezTo>
                    <a:pt x="18252" y="11705"/>
                    <a:pt x="18906" y="11859"/>
                    <a:pt x="19423" y="12156"/>
                  </a:cubicBezTo>
                  <a:cubicBezTo>
                    <a:pt x="19490" y="12194"/>
                    <a:pt x="19556" y="12211"/>
                    <a:pt x="19617" y="12211"/>
                  </a:cubicBezTo>
                  <a:cubicBezTo>
                    <a:pt x="19802" y="12211"/>
                    <a:pt x="19940" y="12051"/>
                    <a:pt x="19940" y="11822"/>
                  </a:cubicBezTo>
                  <a:cubicBezTo>
                    <a:pt x="19909" y="11032"/>
                    <a:pt x="19879" y="10241"/>
                    <a:pt x="20092" y="9481"/>
                  </a:cubicBezTo>
                  <a:cubicBezTo>
                    <a:pt x="20365" y="8509"/>
                    <a:pt x="21338" y="7384"/>
                    <a:pt x="22341" y="7384"/>
                  </a:cubicBezTo>
                  <a:close/>
                  <a:moveTo>
                    <a:pt x="15085" y="1"/>
                  </a:moveTo>
                  <a:cubicBezTo>
                    <a:pt x="13975" y="1"/>
                    <a:pt x="12703" y="144"/>
                    <a:pt x="11246" y="424"/>
                  </a:cubicBezTo>
                  <a:cubicBezTo>
                    <a:pt x="7265" y="1244"/>
                    <a:pt x="6626" y="3737"/>
                    <a:pt x="6505" y="4740"/>
                  </a:cubicBezTo>
                  <a:cubicBezTo>
                    <a:pt x="6392" y="4730"/>
                    <a:pt x="6259" y="4724"/>
                    <a:pt x="6110" y="4724"/>
                  </a:cubicBezTo>
                  <a:cubicBezTo>
                    <a:pt x="5296" y="4724"/>
                    <a:pt x="4011" y="4918"/>
                    <a:pt x="3009" y="5895"/>
                  </a:cubicBezTo>
                  <a:cubicBezTo>
                    <a:pt x="1824" y="7050"/>
                    <a:pt x="1915" y="8235"/>
                    <a:pt x="2067" y="8752"/>
                  </a:cubicBezTo>
                  <a:cubicBezTo>
                    <a:pt x="1824" y="8874"/>
                    <a:pt x="1641" y="8995"/>
                    <a:pt x="1489" y="9147"/>
                  </a:cubicBezTo>
                  <a:cubicBezTo>
                    <a:pt x="0" y="10454"/>
                    <a:pt x="1581" y="12643"/>
                    <a:pt x="2006" y="13190"/>
                  </a:cubicBezTo>
                  <a:cubicBezTo>
                    <a:pt x="1854" y="13919"/>
                    <a:pt x="1945" y="14709"/>
                    <a:pt x="2310" y="15561"/>
                  </a:cubicBezTo>
                  <a:cubicBezTo>
                    <a:pt x="4383" y="20370"/>
                    <a:pt x="8987" y="22206"/>
                    <a:pt x="12327" y="22206"/>
                  </a:cubicBezTo>
                  <a:cubicBezTo>
                    <a:pt x="12807" y="22206"/>
                    <a:pt x="13261" y="22168"/>
                    <a:pt x="13678" y="22096"/>
                  </a:cubicBezTo>
                  <a:cubicBezTo>
                    <a:pt x="13952" y="22065"/>
                    <a:pt x="14225" y="21974"/>
                    <a:pt x="14438" y="21913"/>
                  </a:cubicBezTo>
                  <a:cubicBezTo>
                    <a:pt x="19180" y="20424"/>
                    <a:pt x="22341" y="18205"/>
                    <a:pt x="23253" y="11943"/>
                  </a:cubicBezTo>
                  <a:cubicBezTo>
                    <a:pt x="23800" y="7992"/>
                    <a:pt x="22797" y="6108"/>
                    <a:pt x="21885" y="5196"/>
                  </a:cubicBezTo>
                  <a:cubicBezTo>
                    <a:pt x="21733" y="5044"/>
                    <a:pt x="21551" y="4892"/>
                    <a:pt x="21368" y="4770"/>
                  </a:cubicBezTo>
                  <a:cubicBezTo>
                    <a:pt x="20973" y="3068"/>
                    <a:pt x="20213" y="1791"/>
                    <a:pt x="19058" y="1001"/>
                  </a:cubicBezTo>
                  <a:cubicBezTo>
                    <a:pt x="18054" y="326"/>
                    <a:pt x="16754" y="1"/>
                    <a:pt x="15085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95" name="Google Shape;495;p7"/>
            <p:cNvGrpSpPr/>
            <p:nvPr/>
          </p:nvGrpSpPr>
          <p:grpSpPr>
            <a:xfrm>
              <a:off x="8721450" y="3048625"/>
              <a:ext cx="577525" cy="630150"/>
              <a:chOff x="3752625" y="4590675"/>
              <a:chExt cx="577525" cy="630150"/>
            </a:xfrm>
          </p:grpSpPr>
          <p:sp>
            <p:nvSpPr>
              <p:cNvPr id="496" name="Google Shape;496;p7"/>
              <p:cNvSpPr/>
              <p:nvPr/>
            </p:nvSpPr>
            <p:spPr>
              <a:xfrm>
                <a:off x="3752625" y="4590675"/>
                <a:ext cx="577525" cy="630150"/>
              </a:xfrm>
              <a:custGeom>
                <a:rect b="b" l="l" r="r" t="t"/>
                <a:pathLst>
                  <a:path extrusionOk="0" h="25206" w="23101">
                    <a:moveTo>
                      <a:pt x="21973" y="1615"/>
                    </a:moveTo>
                    <a:cubicBezTo>
                      <a:pt x="21984" y="1615"/>
                      <a:pt x="21996" y="1615"/>
                      <a:pt x="22007" y="1616"/>
                    </a:cubicBezTo>
                    <a:cubicBezTo>
                      <a:pt x="22159" y="1616"/>
                      <a:pt x="22189" y="1707"/>
                      <a:pt x="22219" y="1737"/>
                    </a:cubicBezTo>
                    <a:cubicBezTo>
                      <a:pt x="22311" y="1798"/>
                      <a:pt x="22341" y="1920"/>
                      <a:pt x="22341" y="2072"/>
                    </a:cubicBezTo>
                    <a:cubicBezTo>
                      <a:pt x="22432" y="2467"/>
                      <a:pt x="22280" y="2649"/>
                      <a:pt x="22159" y="2771"/>
                    </a:cubicBezTo>
                    <a:cubicBezTo>
                      <a:pt x="21900" y="2995"/>
                      <a:pt x="21405" y="3082"/>
                      <a:pt x="20859" y="3082"/>
                    </a:cubicBezTo>
                    <a:cubicBezTo>
                      <a:pt x="20444" y="3082"/>
                      <a:pt x="19999" y="3032"/>
                      <a:pt x="19605" y="2953"/>
                    </a:cubicBezTo>
                    <a:cubicBezTo>
                      <a:pt x="20380" y="2328"/>
                      <a:pt x="21417" y="1615"/>
                      <a:pt x="21973" y="1615"/>
                    </a:cubicBezTo>
                    <a:close/>
                    <a:moveTo>
                      <a:pt x="17693" y="5605"/>
                    </a:moveTo>
                    <a:cubicBezTo>
                      <a:pt x="17839" y="5605"/>
                      <a:pt x="17981" y="5669"/>
                      <a:pt x="18146" y="5810"/>
                    </a:cubicBezTo>
                    <a:cubicBezTo>
                      <a:pt x="18268" y="5902"/>
                      <a:pt x="18390" y="5993"/>
                      <a:pt x="18481" y="6114"/>
                    </a:cubicBezTo>
                    <a:cubicBezTo>
                      <a:pt x="18724" y="6449"/>
                      <a:pt x="18663" y="6722"/>
                      <a:pt x="18511" y="7269"/>
                    </a:cubicBezTo>
                    <a:cubicBezTo>
                      <a:pt x="18268" y="7999"/>
                      <a:pt x="17934" y="9032"/>
                      <a:pt x="18876" y="10552"/>
                    </a:cubicBezTo>
                    <a:cubicBezTo>
                      <a:pt x="20244" y="12801"/>
                      <a:pt x="21429" y="15993"/>
                      <a:pt x="18268" y="20583"/>
                    </a:cubicBezTo>
                    <a:cubicBezTo>
                      <a:pt x="16718" y="22862"/>
                      <a:pt x="14894" y="24139"/>
                      <a:pt x="12858" y="24443"/>
                    </a:cubicBezTo>
                    <a:cubicBezTo>
                      <a:pt x="12554" y="24487"/>
                      <a:pt x="12246" y="24509"/>
                      <a:pt x="11933" y="24509"/>
                    </a:cubicBezTo>
                    <a:cubicBezTo>
                      <a:pt x="9636" y="24509"/>
                      <a:pt x="7064" y="23335"/>
                      <a:pt x="4256" y="21008"/>
                    </a:cubicBezTo>
                    <a:cubicBezTo>
                      <a:pt x="1672" y="18820"/>
                      <a:pt x="608" y="16327"/>
                      <a:pt x="1186" y="13622"/>
                    </a:cubicBezTo>
                    <a:cubicBezTo>
                      <a:pt x="1763" y="10856"/>
                      <a:pt x="4104" y="8333"/>
                      <a:pt x="6079" y="7330"/>
                    </a:cubicBezTo>
                    <a:cubicBezTo>
                      <a:pt x="7769" y="6455"/>
                      <a:pt x="9496" y="6194"/>
                      <a:pt x="11016" y="6194"/>
                    </a:cubicBezTo>
                    <a:cubicBezTo>
                      <a:pt x="12557" y="6194"/>
                      <a:pt x="13885" y="6463"/>
                      <a:pt x="14742" y="6631"/>
                    </a:cubicBezTo>
                    <a:lnTo>
                      <a:pt x="14864" y="6661"/>
                    </a:lnTo>
                    <a:cubicBezTo>
                      <a:pt x="15024" y="6699"/>
                      <a:pt x="15175" y="6716"/>
                      <a:pt x="15318" y="6716"/>
                    </a:cubicBezTo>
                    <a:cubicBezTo>
                      <a:pt x="15986" y="6716"/>
                      <a:pt x="16469" y="6349"/>
                      <a:pt x="16870" y="6023"/>
                    </a:cubicBezTo>
                    <a:cubicBezTo>
                      <a:pt x="17223" y="5763"/>
                      <a:pt x="17462" y="5605"/>
                      <a:pt x="17693" y="5605"/>
                    </a:cubicBezTo>
                    <a:close/>
                    <a:moveTo>
                      <a:pt x="18238" y="1"/>
                    </a:moveTo>
                    <a:cubicBezTo>
                      <a:pt x="18175" y="1"/>
                      <a:pt x="18111" y="21"/>
                      <a:pt x="18055" y="66"/>
                    </a:cubicBezTo>
                    <a:cubicBezTo>
                      <a:pt x="17903" y="126"/>
                      <a:pt x="17812" y="370"/>
                      <a:pt x="17934" y="522"/>
                    </a:cubicBezTo>
                    <a:cubicBezTo>
                      <a:pt x="18845" y="2072"/>
                      <a:pt x="18359" y="4199"/>
                      <a:pt x="18086" y="5081"/>
                    </a:cubicBezTo>
                    <a:cubicBezTo>
                      <a:pt x="17911" y="5005"/>
                      <a:pt x="17746" y="4973"/>
                      <a:pt x="17589" y="4973"/>
                    </a:cubicBezTo>
                    <a:cubicBezTo>
                      <a:pt x="17119" y="4973"/>
                      <a:pt x="16725" y="5263"/>
                      <a:pt x="16383" y="5537"/>
                    </a:cubicBezTo>
                    <a:cubicBezTo>
                      <a:pt x="15998" y="5820"/>
                      <a:pt x="15634" y="6081"/>
                      <a:pt x="15162" y="6081"/>
                    </a:cubicBezTo>
                    <a:cubicBezTo>
                      <a:pt x="15077" y="6081"/>
                      <a:pt x="14988" y="6072"/>
                      <a:pt x="14894" y="6054"/>
                    </a:cubicBezTo>
                    <a:lnTo>
                      <a:pt x="14772" y="6023"/>
                    </a:lnTo>
                    <a:cubicBezTo>
                      <a:pt x="13935" y="5853"/>
                      <a:pt x="12536" y="5555"/>
                      <a:pt x="10882" y="5555"/>
                    </a:cubicBezTo>
                    <a:cubicBezTo>
                      <a:pt x="9294" y="5555"/>
                      <a:pt x="7471" y="5829"/>
                      <a:pt x="5684" y="6753"/>
                    </a:cubicBezTo>
                    <a:cubicBezTo>
                      <a:pt x="3648" y="7816"/>
                      <a:pt x="1094" y="10339"/>
                      <a:pt x="456" y="13500"/>
                    </a:cubicBezTo>
                    <a:cubicBezTo>
                      <a:pt x="0" y="15750"/>
                      <a:pt x="578" y="17938"/>
                      <a:pt x="2128" y="19884"/>
                    </a:cubicBezTo>
                    <a:cubicBezTo>
                      <a:pt x="2584" y="20461"/>
                      <a:pt x="3100" y="20978"/>
                      <a:pt x="3769" y="21525"/>
                    </a:cubicBezTo>
                    <a:cubicBezTo>
                      <a:pt x="6727" y="23971"/>
                      <a:pt x="9446" y="25205"/>
                      <a:pt x="11928" y="25205"/>
                    </a:cubicBezTo>
                    <a:cubicBezTo>
                      <a:pt x="12252" y="25205"/>
                      <a:pt x="12572" y="25184"/>
                      <a:pt x="12888" y="25142"/>
                    </a:cubicBezTo>
                    <a:cubicBezTo>
                      <a:pt x="15168" y="24808"/>
                      <a:pt x="17143" y="23440"/>
                      <a:pt x="18785" y="21008"/>
                    </a:cubicBezTo>
                    <a:cubicBezTo>
                      <a:pt x="22159" y="16023"/>
                      <a:pt x="20760" y="12497"/>
                      <a:pt x="19393" y="10248"/>
                    </a:cubicBezTo>
                    <a:cubicBezTo>
                      <a:pt x="18572" y="8941"/>
                      <a:pt x="18845" y="8181"/>
                      <a:pt x="19089" y="7513"/>
                    </a:cubicBezTo>
                    <a:cubicBezTo>
                      <a:pt x="19271" y="6935"/>
                      <a:pt x="19453" y="6357"/>
                      <a:pt x="18937" y="5719"/>
                    </a:cubicBezTo>
                    <a:lnTo>
                      <a:pt x="18693" y="5506"/>
                    </a:lnTo>
                    <a:cubicBezTo>
                      <a:pt x="18815" y="5142"/>
                      <a:pt x="18997" y="4443"/>
                      <a:pt x="19119" y="3561"/>
                    </a:cubicBezTo>
                    <a:cubicBezTo>
                      <a:pt x="19499" y="3637"/>
                      <a:pt x="20160" y="3751"/>
                      <a:pt x="20833" y="3751"/>
                    </a:cubicBezTo>
                    <a:cubicBezTo>
                      <a:pt x="21505" y="3751"/>
                      <a:pt x="22189" y="3637"/>
                      <a:pt x="22615" y="3257"/>
                    </a:cubicBezTo>
                    <a:cubicBezTo>
                      <a:pt x="22827" y="3014"/>
                      <a:pt x="23101" y="2649"/>
                      <a:pt x="22979" y="1981"/>
                    </a:cubicBezTo>
                    <a:cubicBezTo>
                      <a:pt x="22888" y="1373"/>
                      <a:pt x="22523" y="1008"/>
                      <a:pt x="22007" y="977"/>
                    </a:cubicBezTo>
                    <a:cubicBezTo>
                      <a:pt x="21980" y="976"/>
                      <a:pt x="21953" y="975"/>
                      <a:pt x="21926" y="975"/>
                    </a:cubicBezTo>
                    <a:cubicBezTo>
                      <a:pt x="21019" y="975"/>
                      <a:pt x="19768" y="1937"/>
                      <a:pt x="19119" y="2497"/>
                    </a:cubicBezTo>
                    <a:cubicBezTo>
                      <a:pt x="19058" y="1737"/>
                      <a:pt x="18906" y="886"/>
                      <a:pt x="18511" y="157"/>
                    </a:cubicBezTo>
                    <a:cubicBezTo>
                      <a:pt x="18453" y="61"/>
                      <a:pt x="18347" y="1"/>
                      <a:pt x="1823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7" name="Google Shape;497;p7"/>
              <p:cNvSpPr/>
              <p:nvPr/>
            </p:nvSpPr>
            <p:spPr>
              <a:xfrm>
                <a:off x="3845375" y="4774125"/>
                <a:ext cx="305200" cy="90200"/>
              </a:xfrm>
              <a:custGeom>
                <a:rect b="b" l="l" r="r" t="t"/>
                <a:pathLst>
                  <a:path extrusionOk="0" h="3608" w="12208">
                    <a:moveTo>
                      <a:pt x="6776" y="1"/>
                    </a:moveTo>
                    <a:cubicBezTo>
                      <a:pt x="6432" y="1"/>
                      <a:pt x="6088" y="16"/>
                      <a:pt x="5743" y="53"/>
                    </a:cubicBezTo>
                    <a:cubicBezTo>
                      <a:pt x="3615" y="326"/>
                      <a:pt x="1701" y="1451"/>
                      <a:pt x="242" y="2971"/>
                    </a:cubicBezTo>
                    <a:cubicBezTo>
                      <a:pt x="0" y="3212"/>
                      <a:pt x="219" y="3607"/>
                      <a:pt x="471" y="3607"/>
                    </a:cubicBezTo>
                    <a:cubicBezTo>
                      <a:pt x="537" y="3607"/>
                      <a:pt x="605" y="3581"/>
                      <a:pt x="667" y="3518"/>
                    </a:cubicBezTo>
                    <a:cubicBezTo>
                      <a:pt x="2157" y="1998"/>
                      <a:pt x="4011" y="965"/>
                      <a:pt x="6138" y="691"/>
                    </a:cubicBezTo>
                    <a:cubicBezTo>
                      <a:pt x="6449" y="656"/>
                      <a:pt x="6761" y="642"/>
                      <a:pt x="7074" y="642"/>
                    </a:cubicBezTo>
                    <a:cubicBezTo>
                      <a:pt x="8506" y="642"/>
                      <a:pt x="9946" y="945"/>
                      <a:pt x="11356" y="945"/>
                    </a:cubicBezTo>
                    <a:cubicBezTo>
                      <a:pt x="11502" y="945"/>
                      <a:pt x="11647" y="942"/>
                      <a:pt x="11792" y="934"/>
                    </a:cubicBezTo>
                    <a:cubicBezTo>
                      <a:pt x="12208" y="845"/>
                      <a:pt x="12101" y="234"/>
                      <a:pt x="11700" y="234"/>
                    </a:cubicBezTo>
                    <a:cubicBezTo>
                      <a:pt x="11690" y="234"/>
                      <a:pt x="11680" y="235"/>
                      <a:pt x="11670" y="235"/>
                    </a:cubicBezTo>
                    <a:cubicBezTo>
                      <a:pt x="11458" y="248"/>
                      <a:pt x="11245" y="254"/>
                      <a:pt x="11032" y="254"/>
                    </a:cubicBezTo>
                    <a:cubicBezTo>
                      <a:pt x="9614" y="254"/>
                      <a:pt x="8195" y="1"/>
                      <a:pt x="677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8" name="Google Shape;498;p7"/>
              <p:cNvSpPr/>
              <p:nvPr/>
            </p:nvSpPr>
            <p:spPr>
              <a:xfrm>
                <a:off x="3806575" y="4887400"/>
                <a:ext cx="37975" cy="144150"/>
              </a:xfrm>
              <a:custGeom>
                <a:rect b="b" l="l" r="r" t="t"/>
                <a:pathLst>
                  <a:path extrusionOk="0" h="5766" w="1519">
                    <a:moveTo>
                      <a:pt x="1047" y="1"/>
                    </a:moveTo>
                    <a:cubicBezTo>
                      <a:pt x="981" y="1"/>
                      <a:pt x="914" y="25"/>
                      <a:pt x="851" y="81"/>
                    </a:cubicBezTo>
                    <a:cubicBezTo>
                      <a:pt x="213" y="689"/>
                      <a:pt x="91" y="1723"/>
                      <a:pt x="31" y="2543"/>
                    </a:cubicBezTo>
                    <a:cubicBezTo>
                      <a:pt x="0" y="3546"/>
                      <a:pt x="91" y="4610"/>
                      <a:pt x="395" y="5552"/>
                    </a:cubicBezTo>
                    <a:cubicBezTo>
                      <a:pt x="417" y="5703"/>
                      <a:pt x="507" y="5766"/>
                      <a:pt x="610" y="5766"/>
                    </a:cubicBezTo>
                    <a:cubicBezTo>
                      <a:pt x="798" y="5766"/>
                      <a:pt x="1032" y="5554"/>
                      <a:pt x="973" y="5279"/>
                    </a:cubicBezTo>
                    <a:cubicBezTo>
                      <a:pt x="730" y="4489"/>
                      <a:pt x="669" y="3607"/>
                      <a:pt x="699" y="2817"/>
                    </a:cubicBezTo>
                    <a:cubicBezTo>
                      <a:pt x="699" y="2148"/>
                      <a:pt x="730" y="1115"/>
                      <a:pt x="1277" y="628"/>
                    </a:cubicBezTo>
                    <a:cubicBezTo>
                      <a:pt x="1518" y="363"/>
                      <a:pt x="1299" y="1"/>
                      <a:pt x="104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9" name="Google Shape;499;p7"/>
              <p:cNvSpPr/>
              <p:nvPr/>
            </p:nvSpPr>
            <p:spPr>
              <a:xfrm>
                <a:off x="4071000" y="5121025"/>
                <a:ext cx="24350" cy="21625"/>
              </a:xfrm>
              <a:custGeom>
                <a:rect b="b" l="l" r="r" t="t"/>
                <a:pathLst>
                  <a:path extrusionOk="0" h="865" w="974">
                    <a:moveTo>
                      <a:pt x="497" y="1"/>
                    </a:moveTo>
                    <a:cubicBezTo>
                      <a:pt x="403" y="1"/>
                      <a:pt x="306" y="32"/>
                      <a:pt x="214" y="98"/>
                    </a:cubicBezTo>
                    <a:cubicBezTo>
                      <a:pt x="31" y="250"/>
                      <a:pt x="1" y="493"/>
                      <a:pt x="153" y="706"/>
                    </a:cubicBezTo>
                    <a:cubicBezTo>
                      <a:pt x="239" y="810"/>
                      <a:pt x="365" y="864"/>
                      <a:pt x="490" y="864"/>
                    </a:cubicBezTo>
                    <a:cubicBezTo>
                      <a:pt x="586" y="864"/>
                      <a:pt x="682" y="833"/>
                      <a:pt x="761" y="767"/>
                    </a:cubicBezTo>
                    <a:cubicBezTo>
                      <a:pt x="943" y="615"/>
                      <a:pt x="974" y="341"/>
                      <a:pt x="822" y="159"/>
                    </a:cubicBezTo>
                    <a:cubicBezTo>
                      <a:pt x="735" y="55"/>
                      <a:pt x="620" y="1"/>
                      <a:pt x="49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0" name="Google Shape;500;p7"/>
              <p:cNvSpPr/>
              <p:nvPr/>
            </p:nvSpPr>
            <p:spPr>
              <a:xfrm>
                <a:off x="4103675" y="5144600"/>
                <a:ext cx="25100" cy="21600"/>
              </a:xfrm>
              <a:custGeom>
                <a:rect b="b" l="l" r="r" t="t"/>
                <a:pathLst>
                  <a:path extrusionOk="0" h="864" w="1004">
                    <a:moveTo>
                      <a:pt x="515" y="0"/>
                    </a:moveTo>
                    <a:cubicBezTo>
                      <a:pt x="419" y="0"/>
                      <a:pt x="323" y="32"/>
                      <a:pt x="244" y="97"/>
                    </a:cubicBezTo>
                    <a:cubicBezTo>
                      <a:pt x="62" y="249"/>
                      <a:pt x="1" y="523"/>
                      <a:pt x="183" y="705"/>
                    </a:cubicBezTo>
                    <a:cubicBezTo>
                      <a:pt x="270" y="809"/>
                      <a:pt x="385" y="863"/>
                      <a:pt x="508" y="863"/>
                    </a:cubicBezTo>
                    <a:cubicBezTo>
                      <a:pt x="602" y="863"/>
                      <a:pt x="699" y="832"/>
                      <a:pt x="791" y="766"/>
                    </a:cubicBezTo>
                    <a:cubicBezTo>
                      <a:pt x="974" y="614"/>
                      <a:pt x="1004" y="371"/>
                      <a:pt x="852" y="158"/>
                    </a:cubicBezTo>
                    <a:cubicBezTo>
                      <a:pt x="766" y="55"/>
                      <a:pt x="640" y="0"/>
                      <a:pt x="51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1" name="Google Shape;501;p7"/>
              <p:cNvSpPr/>
              <p:nvPr/>
            </p:nvSpPr>
            <p:spPr>
              <a:xfrm>
                <a:off x="4039100" y="5171350"/>
                <a:ext cx="22825" cy="22800"/>
              </a:xfrm>
              <a:custGeom>
                <a:rect b="b" l="l" r="r" t="t"/>
                <a:pathLst>
                  <a:path extrusionOk="0" h="912" w="913">
                    <a:moveTo>
                      <a:pt x="456" y="0"/>
                    </a:moveTo>
                    <a:cubicBezTo>
                      <a:pt x="213" y="0"/>
                      <a:pt x="0" y="213"/>
                      <a:pt x="0" y="456"/>
                    </a:cubicBezTo>
                    <a:cubicBezTo>
                      <a:pt x="0" y="730"/>
                      <a:pt x="213" y="912"/>
                      <a:pt x="456" y="912"/>
                    </a:cubicBezTo>
                    <a:cubicBezTo>
                      <a:pt x="730" y="912"/>
                      <a:pt x="912" y="730"/>
                      <a:pt x="912" y="456"/>
                    </a:cubicBezTo>
                    <a:cubicBezTo>
                      <a:pt x="912" y="213"/>
                      <a:pt x="730" y="0"/>
                      <a:pt x="4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2" name="Google Shape;502;p7"/>
              <p:cNvSpPr/>
              <p:nvPr/>
            </p:nvSpPr>
            <p:spPr>
              <a:xfrm>
                <a:off x="4029975" y="5146400"/>
                <a:ext cx="25100" cy="22025"/>
              </a:xfrm>
              <a:custGeom>
                <a:rect b="b" l="l" r="r" t="t"/>
                <a:pathLst>
                  <a:path extrusionOk="0" h="881" w="1004">
                    <a:moveTo>
                      <a:pt x="479" y="0"/>
                    </a:moveTo>
                    <a:cubicBezTo>
                      <a:pt x="388" y="0"/>
                      <a:pt x="296" y="27"/>
                      <a:pt x="213" y="86"/>
                    </a:cubicBezTo>
                    <a:cubicBezTo>
                      <a:pt x="31" y="238"/>
                      <a:pt x="1" y="512"/>
                      <a:pt x="153" y="694"/>
                    </a:cubicBezTo>
                    <a:cubicBezTo>
                      <a:pt x="241" y="818"/>
                      <a:pt x="371" y="880"/>
                      <a:pt x="500" y="880"/>
                    </a:cubicBezTo>
                    <a:cubicBezTo>
                      <a:pt x="593" y="880"/>
                      <a:pt x="684" y="849"/>
                      <a:pt x="760" y="785"/>
                    </a:cubicBezTo>
                    <a:cubicBezTo>
                      <a:pt x="943" y="633"/>
                      <a:pt x="1004" y="360"/>
                      <a:pt x="852" y="177"/>
                    </a:cubicBezTo>
                    <a:cubicBezTo>
                      <a:pt x="759" y="66"/>
                      <a:pt x="621" y="0"/>
                      <a:pt x="47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3" name="Google Shape;503;p7"/>
              <p:cNvSpPr/>
              <p:nvPr/>
            </p:nvSpPr>
            <p:spPr>
              <a:xfrm>
                <a:off x="4102175" y="5107300"/>
                <a:ext cx="22050" cy="19450"/>
              </a:xfrm>
              <a:custGeom>
                <a:rect b="b" l="l" r="r" t="t"/>
                <a:pathLst>
                  <a:path extrusionOk="0" h="778" w="882">
                    <a:moveTo>
                      <a:pt x="427" y="0"/>
                    </a:moveTo>
                    <a:cubicBezTo>
                      <a:pt x="338" y="0"/>
                      <a:pt x="251" y="32"/>
                      <a:pt x="183" y="100"/>
                    </a:cubicBezTo>
                    <a:cubicBezTo>
                      <a:pt x="31" y="222"/>
                      <a:pt x="0" y="495"/>
                      <a:pt x="152" y="647"/>
                    </a:cubicBezTo>
                    <a:cubicBezTo>
                      <a:pt x="236" y="731"/>
                      <a:pt x="347" y="777"/>
                      <a:pt x="455" y="777"/>
                    </a:cubicBezTo>
                    <a:cubicBezTo>
                      <a:pt x="544" y="777"/>
                      <a:pt x="631" y="746"/>
                      <a:pt x="699" y="678"/>
                    </a:cubicBezTo>
                    <a:cubicBezTo>
                      <a:pt x="821" y="526"/>
                      <a:pt x="882" y="282"/>
                      <a:pt x="730" y="130"/>
                    </a:cubicBezTo>
                    <a:cubicBezTo>
                      <a:pt x="646" y="47"/>
                      <a:pt x="535" y="0"/>
                      <a:pt x="42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4" name="Google Shape;504;p7"/>
              <p:cNvSpPr/>
              <p:nvPr/>
            </p:nvSpPr>
            <p:spPr>
              <a:xfrm>
                <a:off x="4140150" y="5105225"/>
                <a:ext cx="30425" cy="30425"/>
              </a:xfrm>
              <a:custGeom>
                <a:rect b="b" l="l" r="r" t="t"/>
                <a:pathLst>
                  <a:path extrusionOk="0" h="1217" w="1217">
                    <a:moveTo>
                      <a:pt x="609" y="1"/>
                    </a:moveTo>
                    <a:cubicBezTo>
                      <a:pt x="275" y="1"/>
                      <a:pt x="1" y="274"/>
                      <a:pt x="1" y="609"/>
                    </a:cubicBezTo>
                    <a:cubicBezTo>
                      <a:pt x="1" y="943"/>
                      <a:pt x="275" y="1216"/>
                      <a:pt x="609" y="1216"/>
                    </a:cubicBezTo>
                    <a:cubicBezTo>
                      <a:pt x="943" y="1216"/>
                      <a:pt x="1217" y="943"/>
                      <a:pt x="1217" y="609"/>
                    </a:cubicBezTo>
                    <a:cubicBezTo>
                      <a:pt x="1217" y="274"/>
                      <a:pt x="943" y="1"/>
                      <a:pt x="60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5" name="Google Shape;505;p7"/>
              <p:cNvSpPr/>
              <p:nvPr/>
            </p:nvSpPr>
            <p:spPr>
              <a:xfrm>
                <a:off x="4067200" y="5159525"/>
                <a:ext cx="16750" cy="14675"/>
              </a:xfrm>
              <a:custGeom>
                <a:rect b="b" l="l" r="r" t="t"/>
                <a:pathLst>
                  <a:path extrusionOk="0" h="587" w="670">
                    <a:moveTo>
                      <a:pt x="338" y="0"/>
                    </a:moveTo>
                    <a:cubicBezTo>
                      <a:pt x="271" y="0"/>
                      <a:pt x="206" y="25"/>
                      <a:pt x="153" y="78"/>
                    </a:cubicBezTo>
                    <a:cubicBezTo>
                      <a:pt x="31" y="169"/>
                      <a:pt x="1" y="382"/>
                      <a:pt x="123" y="473"/>
                    </a:cubicBezTo>
                    <a:cubicBezTo>
                      <a:pt x="178" y="547"/>
                      <a:pt x="278" y="587"/>
                      <a:pt x="368" y="587"/>
                    </a:cubicBezTo>
                    <a:cubicBezTo>
                      <a:pt x="427" y="587"/>
                      <a:pt x="482" y="570"/>
                      <a:pt x="518" y="534"/>
                    </a:cubicBezTo>
                    <a:cubicBezTo>
                      <a:pt x="639" y="412"/>
                      <a:pt x="670" y="230"/>
                      <a:pt x="578" y="108"/>
                    </a:cubicBezTo>
                    <a:cubicBezTo>
                      <a:pt x="510" y="40"/>
                      <a:pt x="423" y="0"/>
                      <a:pt x="33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06" name="Google Shape;506;p7"/>
            <p:cNvGrpSpPr/>
            <p:nvPr/>
          </p:nvGrpSpPr>
          <p:grpSpPr>
            <a:xfrm>
              <a:off x="8327225" y="4731975"/>
              <a:ext cx="622375" cy="570700"/>
              <a:chOff x="3015525" y="1431175"/>
              <a:chExt cx="622375" cy="570700"/>
            </a:xfrm>
          </p:grpSpPr>
          <p:sp>
            <p:nvSpPr>
              <p:cNvPr id="507" name="Google Shape;507;p7"/>
              <p:cNvSpPr/>
              <p:nvPr/>
            </p:nvSpPr>
            <p:spPr>
              <a:xfrm>
                <a:off x="3015525" y="1431175"/>
                <a:ext cx="622375" cy="570700"/>
              </a:xfrm>
              <a:custGeom>
                <a:rect b="b" l="l" r="r" t="t"/>
                <a:pathLst>
                  <a:path extrusionOk="0" h="22828" w="24895">
                    <a:moveTo>
                      <a:pt x="13374" y="669"/>
                    </a:moveTo>
                    <a:cubicBezTo>
                      <a:pt x="16140" y="669"/>
                      <a:pt x="18785" y="2097"/>
                      <a:pt x="20761" y="4590"/>
                    </a:cubicBezTo>
                    <a:cubicBezTo>
                      <a:pt x="23131" y="7660"/>
                      <a:pt x="24195" y="12037"/>
                      <a:pt x="23344" y="15411"/>
                    </a:cubicBezTo>
                    <a:cubicBezTo>
                      <a:pt x="22280" y="19636"/>
                      <a:pt x="18511" y="22128"/>
                      <a:pt x="13314" y="22128"/>
                    </a:cubicBezTo>
                    <a:cubicBezTo>
                      <a:pt x="11794" y="22128"/>
                      <a:pt x="10183" y="21915"/>
                      <a:pt x="8633" y="21490"/>
                    </a:cubicBezTo>
                    <a:cubicBezTo>
                      <a:pt x="5624" y="20669"/>
                      <a:pt x="3192" y="18450"/>
                      <a:pt x="1946" y="15411"/>
                    </a:cubicBezTo>
                    <a:cubicBezTo>
                      <a:pt x="699" y="12462"/>
                      <a:pt x="791" y="9149"/>
                      <a:pt x="2250" y="6596"/>
                    </a:cubicBezTo>
                    <a:cubicBezTo>
                      <a:pt x="4134" y="3192"/>
                      <a:pt x="5927" y="942"/>
                      <a:pt x="13070" y="669"/>
                    </a:cubicBezTo>
                    <a:close/>
                    <a:moveTo>
                      <a:pt x="13070" y="0"/>
                    </a:moveTo>
                    <a:cubicBezTo>
                      <a:pt x="5624" y="274"/>
                      <a:pt x="3648" y="2766"/>
                      <a:pt x="1672" y="6261"/>
                    </a:cubicBezTo>
                    <a:cubicBezTo>
                      <a:pt x="152" y="8997"/>
                      <a:pt x="0" y="12523"/>
                      <a:pt x="1338" y="15684"/>
                    </a:cubicBezTo>
                    <a:cubicBezTo>
                      <a:pt x="2706" y="18906"/>
                      <a:pt x="5289" y="21277"/>
                      <a:pt x="8481" y="22158"/>
                    </a:cubicBezTo>
                    <a:cubicBezTo>
                      <a:pt x="10122" y="22614"/>
                      <a:pt x="11733" y="22827"/>
                      <a:pt x="13344" y="22827"/>
                    </a:cubicBezTo>
                    <a:cubicBezTo>
                      <a:pt x="18876" y="22827"/>
                      <a:pt x="22888" y="20122"/>
                      <a:pt x="24013" y="15623"/>
                    </a:cubicBezTo>
                    <a:cubicBezTo>
                      <a:pt x="24894" y="11976"/>
                      <a:pt x="23831" y="7477"/>
                      <a:pt x="21277" y="4164"/>
                    </a:cubicBezTo>
                    <a:cubicBezTo>
                      <a:pt x="19180" y="1489"/>
                      <a:pt x="16384" y="0"/>
                      <a:pt x="1337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8" name="Google Shape;508;p7"/>
              <p:cNvSpPr/>
              <p:nvPr/>
            </p:nvSpPr>
            <p:spPr>
              <a:xfrm>
                <a:off x="3074800" y="1503350"/>
                <a:ext cx="493950" cy="438475"/>
              </a:xfrm>
              <a:custGeom>
                <a:rect b="b" l="l" r="r" t="t"/>
                <a:pathLst>
                  <a:path extrusionOk="0" h="17539" w="19758">
                    <a:moveTo>
                      <a:pt x="9514" y="639"/>
                    </a:moveTo>
                    <a:cubicBezTo>
                      <a:pt x="10244" y="639"/>
                      <a:pt x="11003" y="730"/>
                      <a:pt x="11794" y="821"/>
                    </a:cubicBezTo>
                    <a:cubicBezTo>
                      <a:pt x="11885" y="821"/>
                      <a:pt x="11915" y="882"/>
                      <a:pt x="12006" y="882"/>
                    </a:cubicBezTo>
                    <a:cubicBezTo>
                      <a:pt x="11429" y="1976"/>
                      <a:pt x="9757" y="5016"/>
                      <a:pt x="9301" y="5745"/>
                    </a:cubicBezTo>
                    <a:cubicBezTo>
                      <a:pt x="8976" y="6287"/>
                      <a:pt x="8049" y="6767"/>
                      <a:pt x="7158" y="6767"/>
                    </a:cubicBezTo>
                    <a:cubicBezTo>
                      <a:pt x="6799" y="6767"/>
                      <a:pt x="6446" y="6689"/>
                      <a:pt x="6140" y="6505"/>
                    </a:cubicBezTo>
                    <a:cubicBezTo>
                      <a:pt x="5137" y="5897"/>
                      <a:pt x="2827" y="4469"/>
                      <a:pt x="2037" y="3952"/>
                    </a:cubicBezTo>
                    <a:cubicBezTo>
                      <a:pt x="3526" y="1855"/>
                      <a:pt x="6262" y="639"/>
                      <a:pt x="9514" y="639"/>
                    </a:cubicBezTo>
                    <a:close/>
                    <a:moveTo>
                      <a:pt x="14195" y="1794"/>
                    </a:moveTo>
                    <a:cubicBezTo>
                      <a:pt x="15289" y="2463"/>
                      <a:pt x="16292" y="3526"/>
                      <a:pt x="17083" y="4833"/>
                    </a:cubicBezTo>
                    <a:cubicBezTo>
                      <a:pt x="18116" y="6536"/>
                      <a:pt x="18694" y="8390"/>
                      <a:pt x="18633" y="10031"/>
                    </a:cubicBezTo>
                    <a:cubicBezTo>
                      <a:pt x="17326" y="9575"/>
                      <a:pt x="13222" y="8238"/>
                      <a:pt x="12219" y="7964"/>
                    </a:cubicBezTo>
                    <a:cubicBezTo>
                      <a:pt x="11763" y="7843"/>
                      <a:pt x="11459" y="7721"/>
                      <a:pt x="11399" y="7569"/>
                    </a:cubicBezTo>
                    <a:cubicBezTo>
                      <a:pt x="11307" y="7387"/>
                      <a:pt x="11307" y="7144"/>
                      <a:pt x="11459" y="6688"/>
                    </a:cubicBezTo>
                    <a:cubicBezTo>
                      <a:pt x="11703" y="5958"/>
                      <a:pt x="13374" y="3101"/>
                      <a:pt x="14195" y="1794"/>
                    </a:cubicBezTo>
                    <a:close/>
                    <a:moveTo>
                      <a:pt x="1125" y="5897"/>
                    </a:moveTo>
                    <a:lnTo>
                      <a:pt x="1125" y="5897"/>
                    </a:lnTo>
                    <a:cubicBezTo>
                      <a:pt x="2462" y="6688"/>
                      <a:pt x="4468" y="8025"/>
                      <a:pt x="5502" y="8998"/>
                    </a:cubicBezTo>
                    <a:cubicBezTo>
                      <a:pt x="6322" y="9758"/>
                      <a:pt x="6201" y="12220"/>
                      <a:pt x="6140" y="14621"/>
                    </a:cubicBezTo>
                    <a:cubicBezTo>
                      <a:pt x="6140" y="15077"/>
                      <a:pt x="6110" y="15533"/>
                      <a:pt x="6110" y="15989"/>
                    </a:cubicBezTo>
                    <a:cubicBezTo>
                      <a:pt x="4316" y="15229"/>
                      <a:pt x="2888" y="13709"/>
                      <a:pt x="1915" y="11703"/>
                    </a:cubicBezTo>
                    <a:cubicBezTo>
                      <a:pt x="1003" y="9758"/>
                      <a:pt x="730" y="7569"/>
                      <a:pt x="1125" y="5897"/>
                    </a:cubicBezTo>
                    <a:close/>
                    <a:moveTo>
                      <a:pt x="12645" y="1064"/>
                    </a:moveTo>
                    <a:cubicBezTo>
                      <a:pt x="12979" y="1186"/>
                      <a:pt x="13313" y="1277"/>
                      <a:pt x="13617" y="1490"/>
                    </a:cubicBezTo>
                    <a:cubicBezTo>
                      <a:pt x="13010" y="2463"/>
                      <a:pt x="11095" y="5654"/>
                      <a:pt x="10821" y="6536"/>
                    </a:cubicBezTo>
                    <a:cubicBezTo>
                      <a:pt x="10669" y="7022"/>
                      <a:pt x="10547" y="7508"/>
                      <a:pt x="10821" y="7934"/>
                    </a:cubicBezTo>
                    <a:cubicBezTo>
                      <a:pt x="11003" y="8268"/>
                      <a:pt x="11399" y="8511"/>
                      <a:pt x="12067" y="8663"/>
                    </a:cubicBezTo>
                    <a:cubicBezTo>
                      <a:pt x="13101" y="8906"/>
                      <a:pt x="17538" y="10365"/>
                      <a:pt x="18633" y="10761"/>
                    </a:cubicBezTo>
                    <a:cubicBezTo>
                      <a:pt x="18602" y="11125"/>
                      <a:pt x="18542" y="11460"/>
                      <a:pt x="18420" y="11824"/>
                    </a:cubicBezTo>
                    <a:cubicBezTo>
                      <a:pt x="17022" y="11429"/>
                      <a:pt x="11125" y="9879"/>
                      <a:pt x="10487" y="9758"/>
                    </a:cubicBezTo>
                    <a:cubicBezTo>
                      <a:pt x="10378" y="9743"/>
                      <a:pt x="10255" y="9734"/>
                      <a:pt x="10125" y="9734"/>
                    </a:cubicBezTo>
                    <a:cubicBezTo>
                      <a:pt x="9709" y="9734"/>
                      <a:pt x="9216" y="9829"/>
                      <a:pt x="8845" y="10153"/>
                    </a:cubicBezTo>
                    <a:cubicBezTo>
                      <a:pt x="8511" y="10396"/>
                      <a:pt x="8268" y="10791"/>
                      <a:pt x="8207" y="11277"/>
                    </a:cubicBezTo>
                    <a:cubicBezTo>
                      <a:pt x="8085" y="12159"/>
                      <a:pt x="8055" y="15502"/>
                      <a:pt x="8055" y="16627"/>
                    </a:cubicBezTo>
                    <a:cubicBezTo>
                      <a:pt x="7812" y="16597"/>
                      <a:pt x="7599" y="16566"/>
                      <a:pt x="7356" y="16475"/>
                    </a:cubicBezTo>
                    <a:cubicBezTo>
                      <a:pt x="7113" y="16414"/>
                      <a:pt x="6930" y="16323"/>
                      <a:pt x="6748" y="16262"/>
                    </a:cubicBezTo>
                    <a:cubicBezTo>
                      <a:pt x="6748" y="15715"/>
                      <a:pt x="6778" y="15198"/>
                      <a:pt x="6778" y="14651"/>
                    </a:cubicBezTo>
                    <a:cubicBezTo>
                      <a:pt x="6900" y="12007"/>
                      <a:pt x="6991" y="9454"/>
                      <a:pt x="5958" y="8511"/>
                    </a:cubicBezTo>
                    <a:cubicBezTo>
                      <a:pt x="4742" y="7417"/>
                      <a:pt x="2523" y="5958"/>
                      <a:pt x="1307" y="5229"/>
                    </a:cubicBezTo>
                    <a:cubicBezTo>
                      <a:pt x="1368" y="5077"/>
                      <a:pt x="1429" y="4985"/>
                      <a:pt x="1520" y="4864"/>
                    </a:cubicBezTo>
                    <a:cubicBezTo>
                      <a:pt x="1581" y="4742"/>
                      <a:pt x="1611" y="4621"/>
                      <a:pt x="1702" y="4530"/>
                    </a:cubicBezTo>
                    <a:cubicBezTo>
                      <a:pt x="2493" y="5016"/>
                      <a:pt x="4803" y="6444"/>
                      <a:pt x="5806" y="7052"/>
                    </a:cubicBezTo>
                    <a:cubicBezTo>
                      <a:pt x="6231" y="7326"/>
                      <a:pt x="6718" y="7448"/>
                      <a:pt x="7174" y="7448"/>
                    </a:cubicBezTo>
                    <a:cubicBezTo>
                      <a:pt x="8298" y="7448"/>
                      <a:pt x="9453" y="6809"/>
                      <a:pt x="9879" y="6110"/>
                    </a:cubicBezTo>
                    <a:cubicBezTo>
                      <a:pt x="10335" y="5350"/>
                      <a:pt x="12158" y="2007"/>
                      <a:pt x="12645" y="1064"/>
                    </a:cubicBezTo>
                    <a:close/>
                    <a:moveTo>
                      <a:pt x="10078" y="10370"/>
                    </a:moveTo>
                    <a:cubicBezTo>
                      <a:pt x="10184" y="10370"/>
                      <a:pt x="10282" y="10379"/>
                      <a:pt x="10365" y="10396"/>
                    </a:cubicBezTo>
                    <a:cubicBezTo>
                      <a:pt x="10882" y="10487"/>
                      <a:pt x="15532" y="11703"/>
                      <a:pt x="18177" y="12432"/>
                    </a:cubicBezTo>
                    <a:cubicBezTo>
                      <a:pt x="16931" y="15168"/>
                      <a:pt x="14043" y="16870"/>
                      <a:pt x="10487" y="16870"/>
                    </a:cubicBezTo>
                    <a:cubicBezTo>
                      <a:pt x="9909" y="16870"/>
                      <a:pt x="9301" y="16840"/>
                      <a:pt x="8693" y="16718"/>
                    </a:cubicBezTo>
                    <a:cubicBezTo>
                      <a:pt x="8693" y="15685"/>
                      <a:pt x="8724" y="12189"/>
                      <a:pt x="8845" y="11308"/>
                    </a:cubicBezTo>
                    <a:cubicBezTo>
                      <a:pt x="8876" y="11004"/>
                      <a:pt x="8997" y="10791"/>
                      <a:pt x="9210" y="10639"/>
                    </a:cubicBezTo>
                    <a:cubicBezTo>
                      <a:pt x="9454" y="10440"/>
                      <a:pt x="9794" y="10370"/>
                      <a:pt x="10078" y="10370"/>
                    </a:cubicBezTo>
                    <a:close/>
                    <a:moveTo>
                      <a:pt x="9575" y="1"/>
                    </a:moveTo>
                    <a:cubicBezTo>
                      <a:pt x="5563" y="1"/>
                      <a:pt x="2341" y="1703"/>
                      <a:pt x="942" y="4560"/>
                    </a:cubicBezTo>
                    <a:cubicBezTo>
                      <a:pt x="0" y="6414"/>
                      <a:pt x="183" y="9423"/>
                      <a:pt x="1368" y="12007"/>
                    </a:cubicBezTo>
                    <a:cubicBezTo>
                      <a:pt x="2584" y="14651"/>
                      <a:pt x="4651" y="16475"/>
                      <a:pt x="7204" y="17144"/>
                    </a:cubicBezTo>
                    <a:lnTo>
                      <a:pt x="8359" y="17356"/>
                    </a:lnTo>
                    <a:lnTo>
                      <a:pt x="8389" y="17356"/>
                    </a:lnTo>
                    <a:cubicBezTo>
                      <a:pt x="9119" y="17478"/>
                      <a:pt x="9788" y="17539"/>
                      <a:pt x="10517" y="17539"/>
                    </a:cubicBezTo>
                    <a:cubicBezTo>
                      <a:pt x="14529" y="17539"/>
                      <a:pt x="17721" y="15563"/>
                      <a:pt x="18937" y="12341"/>
                    </a:cubicBezTo>
                    <a:cubicBezTo>
                      <a:pt x="18937" y="12341"/>
                      <a:pt x="18937" y="12311"/>
                      <a:pt x="18997" y="12311"/>
                    </a:cubicBezTo>
                    <a:cubicBezTo>
                      <a:pt x="19028" y="12220"/>
                      <a:pt x="19058" y="12159"/>
                      <a:pt x="19058" y="12068"/>
                    </a:cubicBezTo>
                    <a:cubicBezTo>
                      <a:pt x="19757" y="10031"/>
                      <a:pt x="19241" y="7052"/>
                      <a:pt x="17721" y="4560"/>
                    </a:cubicBezTo>
                    <a:cubicBezTo>
                      <a:pt x="16779" y="3010"/>
                      <a:pt x="15593" y="1824"/>
                      <a:pt x="14317" y="1064"/>
                    </a:cubicBezTo>
                    <a:cubicBezTo>
                      <a:pt x="14286" y="1034"/>
                      <a:pt x="14286" y="1034"/>
                      <a:pt x="14225" y="1034"/>
                    </a:cubicBezTo>
                    <a:cubicBezTo>
                      <a:pt x="13465" y="608"/>
                      <a:pt x="12706" y="305"/>
                      <a:pt x="11915" y="183"/>
                    </a:cubicBezTo>
                    <a:cubicBezTo>
                      <a:pt x="11125" y="61"/>
                      <a:pt x="10335" y="1"/>
                      <a:pt x="957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9" name="Google Shape;509;p7"/>
              <p:cNvSpPr/>
              <p:nvPr/>
            </p:nvSpPr>
            <p:spPr>
              <a:xfrm>
                <a:off x="3320225" y="1779950"/>
                <a:ext cx="41075" cy="49100"/>
              </a:xfrm>
              <a:custGeom>
                <a:rect b="b" l="l" r="r" t="t"/>
                <a:pathLst>
                  <a:path extrusionOk="0" h="1964" w="1643">
                    <a:moveTo>
                      <a:pt x="153" y="1"/>
                    </a:moveTo>
                    <a:cubicBezTo>
                      <a:pt x="153" y="1"/>
                      <a:pt x="1" y="1247"/>
                      <a:pt x="214" y="1581"/>
                    </a:cubicBezTo>
                    <a:cubicBezTo>
                      <a:pt x="343" y="1818"/>
                      <a:pt x="594" y="1963"/>
                      <a:pt x="848" y="1963"/>
                    </a:cubicBezTo>
                    <a:cubicBezTo>
                      <a:pt x="953" y="1963"/>
                      <a:pt x="1058" y="1938"/>
                      <a:pt x="1156" y="1885"/>
                    </a:cubicBezTo>
                    <a:cubicBezTo>
                      <a:pt x="1490" y="1703"/>
                      <a:pt x="1642" y="1277"/>
                      <a:pt x="1460" y="943"/>
                    </a:cubicBezTo>
                    <a:cubicBezTo>
                      <a:pt x="1308" y="548"/>
                      <a:pt x="153" y="1"/>
                      <a:pt x="15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0" name="Google Shape;510;p7"/>
              <p:cNvSpPr/>
              <p:nvPr/>
            </p:nvSpPr>
            <p:spPr>
              <a:xfrm>
                <a:off x="3372675" y="1819475"/>
                <a:ext cx="40300" cy="52700"/>
              </a:xfrm>
              <a:custGeom>
                <a:rect b="b" l="l" r="r" t="t"/>
                <a:pathLst>
                  <a:path extrusionOk="0" h="2108" w="1612">
                    <a:moveTo>
                      <a:pt x="456" y="0"/>
                    </a:moveTo>
                    <a:cubicBezTo>
                      <a:pt x="456" y="0"/>
                      <a:pt x="0" y="1186"/>
                      <a:pt x="122" y="1550"/>
                    </a:cubicBezTo>
                    <a:cubicBezTo>
                      <a:pt x="176" y="1901"/>
                      <a:pt x="516" y="2108"/>
                      <a:pt x="868" y="2108"/>
                    </a:cubicBezTo>
                    <a:cubicBezTo>
                      <a:pt x="913" y="2108"/>
                      <a:pt x="959" y="2104"/>
                      <a:pt x="1003" y="2097"/>
                    </a:cubicBezTo>
                    <a:cubicBezTo>
                      <a:pt x="1368" y="2006"/>
                      <a:pt x="1611" y="1581"/>
                      <a:pt x="1520" y="1216"/>
                    </a:cubicBezTo>
                    <a:cubicBezTo>
                      <a:pt x="1398" y="790"/>
                      <a:pt x="456" y="0"/>
                      <a:pt x="4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1" name="Google Shape;511;p7"/>
              <p:cNvSpPr/>
              <p:nvPr/>
            </p:nvSpPr>
            <p:spPr>
              <a:xfrm>
                <a:off x="3425850" y="1814050"/>
                <a:ext cx="54000" cy="35900"/>
              </a:xfrm>
              <a:custGeom>
                <a:rect b="b" l="l" r="r" t="t"/>
                <a:pathLst>
                  <a:path extrusionOk="0" h="1436" w="2160">
                    <a:moveTo>
                      <a:pt x="1407" y="1"/>
                    </a:moveTo>
                    <a:cubicBezTo>
                      <a:pt x="978" y="1"/>
                      <a:pt x="1" y="643"/>
                      <a:pt x="1" y="643"/>
                    </a:cubicBezTo>
                    <a:cubicBezTo>
                      <a:pt x="1" y="643"/>
                      <a:pt x="1004" y="1403"/>
                      <a:pt x="1369" y="1433"/>
                    </a:cubicBezTo>
                    <a:cubicBezTo>
                      <a:pt x="1387" y="1434"/>
                      <a:pt x="1405" y="1435"/>
                      <a:pt x="1423" y="1435"/>
                    </a:cubicBezTo>
                    <a:cubicBezTo>
                      <a:pt x="1794" y="1435"/>
                      <a:pt x="2100" y="1140"/>
                      <a:pt x="2129" y="734"/>
                    </a:cubicBezTo>
                    <a:cubicBezTo>
                      <a:pt x="2159" y="339"/>
                      <a:pt x="1825" y="35"/>
                      <a:pt x="1460" y="4"/>
                    </a:cubicBezTo>
                    <a:cubicBezTo>
                      <a:pt x="1444" y="2"/>
                      <a:pt x="1426" y="1"/>
                      <a:pt x="140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2" name="Google Shape;512;p7"/>
              <p:cNvSpPr/>
              <p:nvPr/>
            </p:nvSpPr>
            <p:spPr>
              <a:xfrm>
                <a:off x="3315675" y="1850625"/>
                <a:ext cx="37250" cy="53375"/>
              </a:xfrm>
              <a:custGeom>
                <a:rect b="b" l="l" r="r" t="t"/>
                <a:pathLst>
                  <a:path extrusionOk="0" h="2135" w="1490">
                    <a:moveTo>
                      <a:pt x="730" y="0"/>
                    </a:moveTo>
                    <a:cubicBezTo>
                      <a:pt x="730" y="0"/>
                      <a:pt x="1" y="1034"/>
                      <a:pt x="31" y="1459"/>
                    </a:cubicBezTo>
                    <a:cubicBezTo>
                      <a:pt x="31" y="1797"/>
                      <a:pt x="344" y="2135"/>
                      <a:pt x="679" y="2135"/>
                    </a:cubicBezTo>
                    <a:cubicBezTo>
                      <a:pt x="706" y="2135"/>
                      <a:pt x="733" y="2133"/>
                      <a:pt x="760" y="2128"/>
                    </a:cubicBezTo>
                    <a:cubicBezTo>
                      <a:pt x="1156" y="2128"/>
                      <a:pt x="1490" y="1794"/>
                      <a:pt x="1460" y="1429"/>
                    </a:cubicBezTo>
                    <a:cubicBezTo>
                      <a:pt x="1460" y="1034"/>
                      <a:pt x="730" y="0"/>
                      <a:pt x="73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3" name="Google Shape;513;p7"/>
              <p:cNvSpPr/>
              <p:nvPr/>
            </p:nvSpPr>
            <p:spPr>
              <a:xfrm>
                <a:off x="3417500" y="1586550"/>
                <a:ext cx="39550" cy="47525"/>
              </a:xfrm>
              <a:custGeom>
                <a:rect b="b" l="l" r="r" t="t"/>
                <a:pathLst>
                  <a:path extrusionOk="0" h="1901" w="1582">
                    <a:moveTo>
                      <a:pt x="807" y="0"/>
                    </a:moveTo>
                    <a:cubicBezTo>
                      <a:pt x="582" y="0"/>
                      <a:pt x="363" y="114"/>
                      <a:pt x="213" y="320"/>
                    </a:cubicBezTo>
                    <a:cubicBezTo>
                      <a:pt x="1" y="654"/>
                      <a:pt x="1" y="1901"/>
                      <a:pt x="1" y="1901"/>
                    </a:cubicBezTo>
                    <a:cubicBezTo>
                      <a:pt x="1" y="1901"/>
                      <a:pt x="1156" y="1445"/>
                      <a:pt x="1399" y="1141"/>
                    </a:cubicBezTo>
                    <a:cubicBezTo>
                      <a:pt x="1581" y="806"/>
                      <a:pt x="1520" y="350"/>
                      <a:pt x="1216" y="138"/>
                    </a:cubicBezTo>
                    <a:cubicBezTo>
                      <a:pt x="1088" y="44"/>
                      <a:pt x="946" y="0"/>
                      <a:pt x="80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4" name="Google Shape;514;p7"/>
              <p:cNvSpPr/>
              <p:nvPr/>
            </p:nvSpPr>
            <p:spPr>
              <a:xfrm>
                <a:off x="3300475" y="1536350"/>
                <a:ext cx="38775" cy="53650"/>
              </a:xfrm>
              <a:custGeom>
                <a:rect b="b" l="l" r="r" t="t"/>
                <a:pathLst>
                  <a:path extrusionOk="0" h="2146" w="1551">
                    <a:moveTo>
                      <a:pt x="730" y="0"/>
                    </a:moveTo>
                    <a:cubicBezTo>
                      <a:pt x="397" y="0"/>
                      <a:pt x="114" y="256"/>
                      <a:pt x="61" y="626"/>
                    </a:cubicBezTo>
                    <a:cubicBezTo>
                      <a:pt x="1" y="991"/>
                      <a:pt x="578" y="2146"/>
                      <a:pt x="578" y="2146"/>
                    </a:cubicBezTo>
                    <a:cubicBezTo>
                      <a:pt x="578" y="2146"/>
                      <a:pt x="1399" y="1173"/>
                      <a:pt x="1490" y="808"/>
                    </a:cubicBezTo>
                    <a:cubicBezTo>
                      <a:pt x="1551" y="413"/>
                      <a:pt x="1308" y="48"/>
                      <a:pt x="882" y="18"/>
                    </a:cubicBezTo>
                    <a:cubicBezTo>
                      <a:pt x="831" y="6"/>
                      <a:pt x="780" y="0"/>
                      <a:pt x="73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5" name="Google Shape;515;p7"/>
              <p:cNvSpPr/>
              <p:nvPr/>
            </p:nvSpPr>
            <p:spPr>
              <a:xfrm>
                <a:off x="3109750" y="1681500"/>
                <a:ext cx="50925" cy="36125"/>
              </a:xfrm>
              <a:custGeom>
                <a:rect b="b" l="l" r="r" t="t"/>
                <a:pathLst>
                  <a:path extrusionOk="0" h="1445" w="2037">
                    <a:moveTo>
                      <a:pt x="817" y="0"/>
                    </a:moveTo>
                    <a:cubicBezTo>
                      <a:pt x="563" y="0"/>
                      <a:pt x="312" y="146"/>
                      <a:pt x="183" y="382"/>
                    </a:cubicBezTo>
                    <a:cubicBezTo>
                      <a:pt x="0" y="747"/>
                      <a:pt x="152" y="1142"/>
                      <a:pt x="487" y="1355"/>
                    </a:cubicBezTo>
                    <a:cubicBezTo>
                      <a:pt x="601" y="1423"/>
                      <a:pt x="847" y="1445"/>
                      <a:pt x="1111" y="1445"/>
                    </a:cubicBezTo>
                    <a:cubicBezTo>
                      <a:pt x="1550" y="1445"/>
                      <a:pt x="2037" y="1385"/>
                      <a:pt x="2037" y="1385"/>
                    </a:cubicBezTo>
                    <a:cubicBezTo>
                      <a:pt x="2037" y="1385"/>
                      <a:pt x="1490" y="261"/>
                      <a:pt x="1125" y="78"/>
                    </a:cubicBezTo>
                    <a:cubicBezTo>
                      <a:pt x="1027" y="25"/>
                      <a:pt x="922" y="0"/>
                      <a:pt x="81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6" name="Google Shape;516;p7"/>
              <p:cNvSpPr/>
              <p:nvPr/>
            </p:nvSpPr>
            <p:spPr>
              <a:xfrm>
                <a:off x="3124950" y="1739675"/>
                <a:ext cx="48650" cy="38450"/>
              </a:xfrm>
              <a:custGeom>
                <a:rect b="b" l="l" r="r" t="t"/>
                <a:pathLst>
                  <a:path extrusionOk="0" h="1538" w="1946">
                    <a:moveTo>
                      <a:pt x="1946" y="1"/>
                    </a:moveTo>
                    <a:cubicBezTo>
                      <a:pt x="1945" y="1"/>
                      <a:pt x="669" y="1"/>
                      <a:pt x="365" y="274"/>
                    </a:cubicBezTo>
                    <a:cubicBezTo>
                      <a:pt x="61" y="487"/>
                      <a:pt x="0" y="943"/>
                      <a:pt x="213" y="1247"/>
                    </a:cubicBezTo>
                    <a:cubicBezTo>
                      <a:pt x="361" y="1432"/>
                      <a:pt x="588" y="1538"/>
                      <a:pt x="811" y="1538"/>
                    </a:cubicBezTo>
                    <a:cubicBezTo>
                      <a:pt x="955" y="1538"/>
                      <a:pt x="1097" y="1494"/>
                      <a:pt x="1216" y="1399"/>
                    </a:cubicBezTo>
                    <a:cubicBezTo>
                      <a:pt x="1520" y="1186"/>
                      <a:pt x="1946" y="1"/>
                      <a:pt x="194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7" name="Google Shape;517;p7"/>
              <p:cNvSpPr/>
              <p:nvPr/>
            </p:nvSpPr>
            <p:spPr>
              <a:xfrm>
                <a:off x="3174325" y="1744225"/>
                <a:ext cx="39550" cy="52500"/>
              </a:xfrm>
              <a:custGeom>
                <a:rect b="b" l="l" r="r" t="t"/>
                <a:pathLst>
                  <a:path extrusionOk="0" h="2100" w="1582">
                    <a:moveTo>
                      <a:pt x="1186" y="1"/>
                    </a:moveTo>
                    <a:cubicBezTo>
                      <a:pt x="1186" y="1"/>
                      <a:pt x="183" y="791"/>
                      <a:pt x="92" y="1186"/>
                    </a:cubicBezTo>
                    <a:cubicBezTo>
                      <a:pt x="1" y="1551"/>
                      <a:pt x="214" y="1946"/>
                      <a:pt x="609" y="2068"/>
                    </a:cubicBezTo>
                    <a:cubicBezTo>
                      <a:pt x="673" y="2089"/>
                      <a:pt x="738" y="2099"/>
                      <a:pt x="802" y="2099"/>
                    </a:cubicBezTo>
                    <a:cubicBezTo>
                      <a:pt x="1104" y="2099"/>
                      <a:pt x="1390" y="1877"/>
                      <a:pt x="1490" y="1551"/>
                    </a:cubicBezTo>
                    <a:cubicBezTo>
                      <a:pt x="1582" y="1186"/>
                      <a:pt x="1186" y="1"/>
                      <a:pt x="118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8" name="Google Shape;518;p7"/>
              <p:cNvSpPr/>
              <p:nvPr/>
            </p:nvSpPr>
            <p:spPr>
              <a:xfrm>
                <a:off x="3170550" y="1822500"/>
                <a:ext cx="48650" cy="39725"/>
              </a:xfrm>
              <a:custGeom>
                <a:rect b="b" l="l" r="r" t="t"/>
                <a:pathLst>
                  <a:path extrusionOk="0" h="1589" w="1946">
                    <a:moveTo>
                      <a:pt x="0" y="1"/>
                    </a:moveTo>
                    <a:cubicBezTo>
                      <a:pt x="0" y="1"/>
                      <a:pt x="365" y="1156"/>
                      <a:pt x="669" y="1429"/>
                    </a:cubicBezTo>
                    <a:cubicBezTo>
                      <a:pt x="801" y="1535"/>
                      <a:pt x="961" y="1589"/>
                      <a:pt x="1121" y="1589"/>
                    </a:cubicBezTo>
                    <a:cubicBezTo>
                      <a:pt x="1328" y="1589"/>
                      <a:pt x="1534" y="1497"/>
                      <a:pt x="1672" y="1308"/>
                    </a:cubicBezTo>
                    <a:cubicBezTo>
                      <a:pt x="1945" y="973"/>
                      <a:pt x="1885" y="517"/>
                      <a:pt x="1550" y="305"/>
                    </a:cubicBezTo>
                    <a:cubicBezTo>
                      <a:pt x="1246" y="62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9" name="Google Shape;519;p7"/>
              <p:cNvSpPr/>
              <p:nvPr/>
            </p:nvSpPr>
            <p:spPr>
              <a:xfrm>
                <a:off x="3223725" y="1544675"/>
                <a:ext cx="38025" cy="52925"/>
              </a:xfrm>
              <a:custGeom>
                <a:rect b="b" l="l" r="r" t="t"/>
                <a:pathLst>
                  <a:path extrusionOk="0" h="2117" w="1521">
                    <a:moveTo>
                      <a:pt x="746" y="0"/>
                    </a:moveTo>
                    <a:cubicBezTo>
                      <a:pt x="419" y="0"/>
                      <a:pt x="140" y="223"/>
                      <a:pt x="62" y="536"/>
                    </a:cubicBezTo>
                    <a:cubicBezTo>
                      <a:pt x="1" y="931"/>
                      <a:pt x="457" y="2117"/>
                      <a:pt x="457" y="2117"/>
                    </a:cubicBezTo>
                    <a:cubicBezTo>
                      <a:pt x="457" y="2117"/>
                      <a:pt x="1369" y="1266"/>
                      <a:pt x="1429" y="840"/>
                    </a:cubicBezTo>
                    <a:cubicBezTo>
                      <a:pt x="1521" y="475"/>
                      <a:pt x="1277" y="80"/>
                      <a:pt x="913" y="19"/>
                    </a:cubicBezTo>
                    <a:cubicBezTo>
                      <a:pt x="856" y="6"/>
                      <a:pt x="800" y="0"/>
                      <a:pt x="74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0" name="Google Shape;520;p7"/>
              <p:cNvSpPr/>
              <p:nvPr/>
            </p:nvSpPr>
            <p:spPr>
              <a:xfrm>
                <a:off x="3252600" y="1592450"/>
                <a:ext cx="40300" cy="49225"/>
              </a:xfrm>
              <a:custGeom>
                <a:rect b="b" l="l" r="r" t="t"/>
                <a:pathLst>
                  <a:path extrusionOk="0" h="1969" w="1612">
                    <a:moveTo>
                      <a:pt x="814" y="0"/>
                    </a:moveTo>
                    <a:cubicBezTo>
                      <a:pt x="703" y="0"/>
                      <a:pt x="591" y="28"/>
                      <a:pt x="487" y="84"/>
                    </a:cubicBezTo>
                    <a:cubicBezTo>
                      <a:pt x="122" y="236"/>
                      <a:pt x="1" y="692"/>
                      <a:pt x="183" y="1026"/>
                    </a:cubicBezTo>
                    <a:cubicBezTo>
                      <a:pt x="366" y="1361"/>
                      <a:pt x="1429" y="1969"/>
                      <a:pt x="1429" y="1969"/>
                    </a:cubicBezTo>
                    <a:cubicBezTo>
                      <a:pt x="1429" y="1969"/>
                      <a:pt x="1612" y="722"/>
                      <a:pt x="1429" y="388"/>
                    </a:cubicBezTo>
                    <a:cubicBezTo>
                      <a:pt x="1303" y="136"/>
                      <a:pt x="1062" y="0"/>
                      <a:pt x="81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1" name="Google Shape;521;p7"/>
              <p:cNvSpPr/>
              <p:nvPr/>
            </p:nvSpPr>
            <p:spPr>
              <a:xfrm>
                <a:off x="3178125" y="1592050"/>
                <a:ext cx="54000" cy="36075"/>
              </a:xfrm>
              <a:custGeom>
                <a:rect b="b" l="l" r="r" t="t"/>
                <a:pathLst>
                  <a:path extrusionOk="0" h="1443" w="2160">
                    <a:moveTo>
                      <a:pt x="772" y="0"/>
                    </a:moveTo>
                    <a:cubicBezTo>
                      <a:pt x="421" y="0"/>
                      <a:pt x="114" y="256"/>
                      <a:pt x="31" y="586"/>
                    </a:cubicBezTo>
                    <a:cubicBezTo>
                      <a:pt x="1" y="1012"/>
                      <a:pt x="275" y="1377"/>
                      <a:pt x="639" y="1437"/>
                    </a:cubicBezTo>
                    <a:cubicBezTo>
                      <a:pt x="661" y="1441"/>
                      <a:pt x="685" y="1442"/>
                      <a:pt x="712" y="1442"/>
                    </a:cubicBezTo>
                    <a:cubicBezTo>
                      <a:pt x="1156" y="1442"/>
                      <a:pt x="2159" y="982"/>
                      <a:pt x="2159" y="982"/>
                    </a:cubicBezTo>
                    <a:cubicBezTo>
                      <a:pt x="2159" y="982"/>
                      <a:pt x="1278" y="100"/>
                      <a:pt x="882" y="9"/>
                    </a:cubicBezTo>
                    <a:cubicBezTo>
                      <a:pt x="845" y="3"/>
                      <a:pt x="808" y="0"/>
                      <a:pt x="77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2" name="Google Shape;522;p7"/>
              <p:cNvSpPr/>
              <p:nvPr/>
            </p:nvSpPr>
            <p:spPr>
              <a:xfrm>
                <a:off x="3463850" y="1673600"/>
                <a:ext cx="53975" cy="36000"/>
              </a:xfrm>
              <a:custGeom>
                <a:rect b="b" l="l" r="r" t="t"/>
                <a:pathLst>
                  <a:path extrusionOk="0" h="1440" w="2159">
                    <a:moveTo>
                      <a:pt x="1405" y="1"/>
                    </a:moveTo>
                    <a:cubicBezTo>
                      <a:pt x="1344" y="1"/>
                      <a:pt x="1281" y="10"/>
                      <a:pt x="1217" y="30"/>
                    </a:cubicBezTo>
                    <a:cubicBezTo>
                      <a:pt x="852" y="90"/>
                      <a:pt x="1" y="1063"/>
                      <a:pt x="1" y="1063"/>
                    </a:cubicBezTo>
                    <a:cubicBezTo>
                      <a:pt x="1" y="1063"/>
                      <a:pt x="980" y="1440"/>
                      <a:pt x="1433" y="1440"/>
                    </a:cubicBezTo>
                    <a:cubicBezTo>
                      <a:pt x="1478" y="1440"/>
                      <a:pt x="1518" y="1436"/>
                      <a:pt x="1551" y="1428"/>
                    </a:cubicBezTo>
                    <a:cubicBezTo>
                      <a:pt x="1946" y="1367"/>
                      <a:pt x="2159" y="972"/>
                      <a:pt x="2098" y="607"/>
                    </a:cubicBezTo>
                    <a:cubicBezTo>
                      <a:pt x="1996" y="250"/>
                      <a:pt x="1723" y="1"/>
                      <a:pt x="140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3" name="Google Shape;523;p7"/>
              <p:cNvSpPr/>
              <p:nvPr/>
            </p:nvSpPr>
            <p:spPr>
              <a:xfrm>
                <a:off x="3399275" y="1650600"/>
                <a:ext cx="53975" cy="35175"/>
              </a:xfrm>
              <a:custGeom>
                <a:rect b="b" l="l" r="r" t="t"/>
                <a:pathLst>
                  <a:path extrusionOk="0" h="1407" w="2159">
                    <a:moveTo>
                      <a:pt x="1309" y="0"/>
                    </a:moveTo>
                    <a:cubicBezTo>
                      <a:pt x="1229" y="0"/>
                      <a:pt x="1146" y="12"/>
                      <a:pt x="1064" y="38"/>
                    </a:cubicBezTo>
                    <a:cubicBezTo>
                      <a:pt x="699" y="190"/>
                      <a:pt x="0" y="1223"/>
                      <a:pt x="0" y="1223"/>
                    </a:cubicBezTo>
                    <a:cubicBezTo>
                      <a:pt x="0" y="1223"/>
                      <a:pt x="814" y="1406"/>
                      <a:pt x="1326" y="1406"/>
                    </a:cubicBezTo>
                    <a:cubicBezTo>
                      <a:pt x="1440" y="1406"/>
                      <a:pt x="1539" y="1397"/>
                      <a:pt x="1611" y="1375"/>
                    </a:cubicBezTo>
                    <a:cubicBezTo>
                      <a:pt x="1976" y="1223"/>
                      <a:pt x="2158" y="828"/>
                      <a:pt x="2006" y="463"/>
                    </a:cubicBezTo>
                    <a:cubicBezTo>
                      <a:pt x="1886" y="175"/>
                      <a:pt x="1613" y="0"/>
                      <a:pt x="130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8"/>
          <p:cNvSpPr txBox="1"/>
          <p:nvPr>
            <p:ph type="title"/>
          </p:nvPr>
        </p:nvSpPr>
        <p:spPr>
          <a:xfrm>
            <a:off x="1055250" y="1633650"/>
            <a:ext cx="7033500" cy="202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800"/>
              <a:buNone/>
              <a:defRPr sz="9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grpSp>
        <p:nvGrpSpPr>
          <p:cNvPr id="526" name="Google Shape;526;p8"/>
          <p:cNvGrpSpPr/>
          <p:nvPr/>
        </p:nvGrpSpPr>
        <p:grpSpPr>
          <a:xfrm>
            <a:off x="-251250" y="-469336"/>
            <a:ext cx="2579263" cy="2515336"/>
            <a:chOff x="-251250" y="-469336"/>
            <a:chExt cx="2579263" cy="2515336"/>
          </a:xfrm>
        </p:grpSpPr>
        <p:sp>
          <p:nvSpPr>
            <p:cNvPr id="527" name="Google Shape;527;p8"/>
            <p:cNvSpPr/>
            <p:nvPr/>
          </p:nvSpPr>
          <p:spPr>
            <a:xfrm>
              <a:off x="1198063" y="452813"/>
              <a:ext cx="807800" cy="742575"/>
            </a:xfrm>
            <a:custGeom>
              <a:rect b="b" l="l" r="r" t="t"/>
              <a:pathLst>
                <a:path extrusionOk="0" h="29703" w="32312">
                  <a:moveTo>
                    <a:pt x="21764" y="2402"/>
                  </a:moveTo>
                  <a:cubicBezTo>
                    <a:pt x="23071" y="2494"/>
                    <a:pt x="25503" y="2980"/>
                    <a:pt x="27691" y="6111"/>
                  </a:cubicBezTo>
                  <a:cubicBezTo>
                    <a:pt x="27098" y="5920"/>
                    <a:pt x="26434" y="5840"/>
                    <a:pt x="25751" y="5840"/>
                  </a:cubicBezTo>
                  <a:cubicBezTo>
                    <a:pt x="24473" y="5840"/>
                    <a:pt x="23127" y="6119"/>
                    <a:pt x="22038" y="6475"/>
                  </a:cubicBezTo>
                  <a:cubicBezTo>
                    <a:pt x="20062" y="7175"/>
                    <a:pt x="18694" y="8208"/>
                    <a:pt x="18420" y="9181"/>
                  </a:cubicBezTo>
                  <a:cubicBezTo>
                    <a:pt x="18238" y="9819"/>
                    <a:pt x="18268" y="10336"/>
                    <a:pt x="18512" y="10700"/>
                  </a:cubicBezTo>
                  <a:cubicBezTo>
                    <a:pt x="15654" y="10974"/>
                    <a:pt x="11794" y="11612"/>
                    <a:pt x="11217" y="13223"/>
                  </a:cubicBezTo>
                  <a:cubicBezTo>
                    <a:pt x="11034" y="13740"/>
                    <a:pt x="10974" y="14165"/>
                    <a:pt x="11095" y="14530"/>
                  </a:cubicBezTo>
                  <a:cubicBezTo>
                    <a:pt x="11186" y="14743"/>
                    <a:pt x="11247" y="14895"/>
                    <a:pt x="11369" y="15047"/>
                  </a:cubicBezTo>
                  <a:cubicBezTo>
                    <a:pt x="8998" y="15199"/>
                    <a:pt x="5472" y="15716"/>
                    <a:pt x="5107" y="17114"/>
                  </a:cubicBezTo>
                  <a:cubicBezTo>
                    <a:pt x="5016" y="17509"/>
                    <a:pt x="4986" y="17843"/>
                    <a:pt x="5107" y="18147"/>
                  </a:cubicBezTo>
                  <a:cubicBezTo>
                    <a:pt x="5198" y="18542"/>
                    <a:pt x="5472" y="18786"/>
                    <a:pt x="5776" y="18998"/>
                  </a:cubicBezTo>
                  <a:cubicBezTo>
                    <a:pt x="4955" y="19211"/>
                    <a:pt x="3891" y="19606"/>
                    <a:pt x="2919" y="20214"/>
                  </a:cubicBezTo>
                  <a:cubicBezTo>
                    <a:pt x="2524" y="20153"/>
                    <a:pt x="730" y="19910"/>
                    <a:pt x="761" y="18056"/>
                  </a:cubicBezTo>
                  <a:cubicBezTo>
                    <a:pt x="791" y="16324"/>
                    <a:pt x="5198" y="14773"/>
                    <a:pt x="6931" y="14348"/>
                  </a:cubicBezTo>
                  <a:cubicBezTo>
                    <a:pt x="7083" y="14317"/>
                    <a:pt x="7144" y="14196"/>
                    <a:pt x="7174" y="14044"/>
                  </a:cubicBezTo>
                  <a:cubicBezTo>
                    <a:pt x="7174" y="13892"/>
                    <a:pt x="7113" y="13770"/>
                    <a:pt x="6961" y="13710"/>
                  </a:cubicBezTo>
                  <a:cubicBezTo>
                    <a:pt x="6870" y="13649"/>
                    <a:pt x="5016" y="13102"/>
                    <a:pt x="5320" y="11673"/>
                  </a:cubicBezTo>
                  <a:cubicBezTo>
                    <a:pt x="5381" y="11339"/>
                    <a:pt x="5654" y="11004"/>
                    <a:pt x="6110" y="10731"/>
                  </a:cubicBezTo>
                  <a:cubicBezTo>
                    <a:pt x="7196" y="10047"/>
                    <a:pt x="9081" y="9749"/>
                    <a:pt x="10672" y="9749"/>
                  </a:cubicBezTo>
                  <a:cubicBezTo>
                    <a:pt x="11486" y="9749"/>
                    <a:pt x="12222" y="9827"/>
                    <a:pt x="12736" y="9971"/>
                  </a:cubicBezTo>
                  <a:cubicBezTo>
                    <a:pt x="12762" y="9976"/>
                    <a:pt x="12788" y="9979"/>
                    <a:pt x="12814" y="9979"/>
                  </a:cubicBezTo>
                  <a:cubicBezTo>
                    <a:pt x="12945" y="9979"/>
                    <a:pt x="13076" y="9915"/>
                    <a:pt x="13101" y="9789"/>
                  </a:cubicBezTo>
                  <a:cubicBezTo>
                    <a:pt x="13192" y="9637"/>
                    <a:pt x="13101" y="9454"/>
                    <a:pt x="12949" y="9363"/>
                  </a:cubicBezTo>
                  <a:cubicBezTo>
                    <a:pt x="12949" y="9363"/>
                    <a:pt x="12189" y="8937"/>
                    <a:pt x="12007" y="8299"/>
                  </a:cubicBezTo>
                  <a:lnTo>
                    <a:pt x="12007" y="8269"/>
                  </a:lnTo>
                  <a:cubicBezTo>
                    <a:pt x="11946" y="7965"/>
                    <a:pt x="11977" y="7691"/>
                    <a:pt x="12129" y="7387"/>
                  </a:cubicBezTo>
                  <a:cubicBezTo>
                    <a:pt x="12502" y="6733"/>
                    <a:pt x="13852" y="6470"/>
                    <a:pt x="15473" y="6470"/>
                  </a:cubicBezTo>
                  <a:cubicBezTo>
                    <a:pt x="16488" y="6470"/>
                    <a:pt x="17610" y="6573"/>
                    <a:pt x="18664" y="6749"/>
                  </a:cubicBezTo>
                  <a:cubicBezTo>
                    <a:pt x="18679" y="6752"/>
                    <a:pt x="18695" y="6754"/>
                    <a:pt x="18711" y="6754"/>
                  </a:cubicBezTo>
                  <a:cubicBezTo>
                    <a:pt x="18846" y="6754"/>
                    <a:pt x="18974" y="6642"/>
                    <a:pt x="19028" y="6506"/>
                  </a:cubicBezTo>
                  <a:cubicBezTo>
                    <a:pt x="19089" y="6354"/>
                    <a:pt x="19028" y="6202"/>
                    <a:pt x="18876" y="6141"/>
                  </a:cubicBezTo>
                  <a:cubicBezTo>
                    <a:pt x="18876" y="6141"/>
                    <a:pt x="18177" y="5685"/>
                    <a:pt x="17965" y="4986"/>
                  </a:cubicBezTo>
                  <a:cubicBezTo>
                    <a:pt x="17904" y="4652"/>
                    <a:pt x="17934" y="4287"/>
                    <a:pt x="18177" y="3892"/>
                  </a:cubicBezTo>
                  <a:cubicBezTo>
                    <a:pt x="18542" y="3284"/>
                    <a:pt x="19910" y="2402"/>
                    <a:pt x="21764" y="2402"/>
                  </a:cubicBezTo>
                  <a:close/>
                  <a:moveTo>
                    <a:pt x="25715" y="6460"/>
                  </a:moveTo>
                  <a:cubicBezTo>
                    <a:pt x="26626" y="6460"/>
                    <a:pt x="27472" y="6616"/>
                    <a:pt x="28117" y="6992"/>
                  </a:cubicBezTo>
                  <a:cubicBezTo>
                    <a:pt x="27053" y="8907"/>
                    <a:pt x="25715" y="11096"/>
                    <a:pt x="24196" y="13132"/>
                  </a:cubicBezTo>
                  <a:cubicBezTo>
                    <a:pt x="22524" y="15290"/>
                    <a:pt x="16688" y="15351"/>
                    <a:pt x="16627" y="15351"/>
                  </a:cubicBezTo>
                  <a:cubicBezTo>
                    <a:pt x="16445" y="15351"/>
                    <a:pt x="16293" y="15503"/>
                    <a:pt x="16293" y="15685"/>
                  </a:cubicBezTo>
                  <a:cubicBezTo>
                    <a:pt x="16293" y="15868"/>
                    <a:pt x="16445" y="16020"/>
                    <a:pt x="16627" y="16020"/>
                  </a:cubicBezTo>
                  <a:cubicBezTo>
                    <a:pt x="16840" y="16020"/>
                    <a:pt x="20335" y="15989"/>
                    <a:pt x="22797" y="14925"/>
                  </a:cubicBezTo>
                  <a:lnTo>
                    <a:pt x="22797" y="14925"/>
                  </a:lnTo>
                  <a:cubicBezTo>
                    <a:pt x="22645" y="15108"/>
                    <a:pt x="22493" y="15260"/>
                    <a:pt x="22342" y="15442"/>
                  </a:cubicBezTo>
                  <a:cubicBezTo>
                    <a:pt x="20791" y="17235"/>
                    <a:pt x="18846" y="18542"/>
                    <a:pt x="16901" y="19454"/>
                  </a:cubicBezTo>
                  <a:cubicBezTo>
                    <a:pt x="16532" y="19589"/>
                    <a:pt x="16116" y="19645"/>
                    <a:pt x="15680" y="19645"/>
                  </a:cubicBezTo>
                  <a:cubicBezTo>
                    <a:pt x="13564" y="19645"/>
                    <a:pt x="10968" y="18324"/>
                    <a:pt x="10943" y="18299"/>
                  </a:cubicBezTo>
                  <a:cubicBezTo>
                    <a:pt x="10904" y="18284"/>
                    <a:pt x="10859" y="18276"/>
                    <a:pt x="10812" y="18276"/>
                  </a:cubicBezTo>
                  <a:cubicBezTo>
                    <a:pt x="10678" y="18276"/>
                    <a:pt x="10532" y="18339"/>
                    <a:pt x="10487" y="18451"/>
                  </a:cubicBezTo>
                  <a:cubicBezTo>
                    <a:pt x="10396" y="18603"/>
                    <a:pt x="10487" y="18816"/>
                    <a:pt x="10639" y="18907"/>
                  </a:cubicBezTo>
                  <a:cubicBezTo>
                    <a:pt x="10761" y="18968"/>
                    <a:pt x="12888" y="20032"/>
                    <a:pt x="14955" y="20245"/>
                  </a:cubicBezTo>
                  <a:cubicBezTo>
                    <a:pt x="10761" y="21825"/>
                    <a:pt x="6900" y="21916"/>
                    <a:pt x="6870" y="21916"/>
                  </a:cubicBezTo>
                  <a:cubicBezTo>
                    <a:pt x="6688" y="21916"/>
                    <a:pt x="6536" y="22068"/>
                    <a:pt x="6536" y="22251"/>
                  </a:cubicBezTo>
                  <a:cubicBezTo>
                    <a:pt x="6536" y="22433"/>
                    <a:pt x="6688" y="22585"/>
                    <a:pt x="6870" y="22585"/>
                  </a:cubicBezTo>
                  <a:cubicBezTo>
                    <a:pt x="6961" y="22585"/>
                    <a:pt x="12068" y="22463"/>
                    <a:pt x="17083" y="20032"/>
                  </a:cubicBezTo>
                  <a:cubicBezTo>
                    <a:pt x="17174" y="20001"/>
                    <a:pt x="17205" y="20001"/>
                    <a:pt x="17296" y="19971"/>
                  </a:cubicBezTo>
                  <a:lnTo>
                    <a:pt x="17296" y="19971"/>
                  </a:lnTo>
                  <a:cubicBezTo>
                    <a:pt x="16110" y="21612"/>
                    <a:pt x="15411" y="23467"/>
                    <a:pt x="15381" y="23588"/>
                  </a:cubicBezTo>
                  <a:cubicBezTo>
                    <a:pt x="15320" y="23770"/>
                    <a:pt x="15411" y="23953"/>
                    <a:pt x="15563" y="23983"/>
                  </a:cubicBezTo>
                  <a:cubicBezTo>
                    <a:pt x="15614" y="24005"/>
                    <a:pt x="15663" y="24015"/>
                    <a:pt x="15709" y="24015"/>
                  </a:cubicBezTo>
                  <a:cubicBezTo>
                    <a:pt x="15854" y="24015"/>
                    <a:pt x="15966" y="23917"/>
                    <a:pt x="15989" y="23801"/>
                  </a:cubicBezTo>
                  <a:cubicBezTo>
                    <a:pt x="15989" y="23770"/>
                    <a:pt x="17174" y="20731"/>
                    <a:pt x="18907" y="19090"/>
                  </a:cubicBezTo>
                  <a:cubicBezTo>
                    <a:pt x="20183" y="18330"/>
                    <a:pt x="21399" y="17387"/>
                    <a:pt x="22463" y="16293"/>
                  </a:cubicBezTo>
                  <a:lnTo>
                    <a:pt x="22463" y="16293"/>
                  </a:lnTo>
                  <a:cubicBezTo>
                    <a:pt x="22554" y="18786"/>
                    <a:pt x="20974" y="21552"/>
                    <a:pt x="20974" y="21612"/>
                  </a:cubicBezTo>
                  <a:cubicBezTo>
                    <a:pt x="20883" y="21764"/>
                    <a:pt x="20943" y="21977"/>
                    <a:pt x="21095" y="22068"/>
                  </a:cubicBezTo>
                  <a:cubicBezTo>
                    <a:pt x="21143" y="22088"/>
                    <a:pt x="21198" y="22098"/>
                    <a:pt x="21252" y="22098"/>
                  </a:cubicBezTo>
                  <a:cubicBezTo>
                    <a:pt x="21370" y="22098"/>
                    <a:pt x="21489" y="22051"/>
                    <a:pt x="21551" y="21947"/>
                  </a:cubicBezTo>
                  <a:cubicBezTo>
                    <a:pt x="21612" y="21795"/>
                    <a:pt x="23527" y="18482"/>
                    <a:pt x="23071" y="15624"/>
                  </a:cubicBezTo>
                  <a:cubicBezTo>
                    <a:pt x="23618" y="14986"/>
                    <a:pt x="24165" y="14317"/>
                    <a:pt x="24682" y="13618"/>
                  </a:cubicBezTo>
                  <a:lnTo>
                    <a:pt x="24804" y="13497"/>
                  </a:lnTo>
                  <a:cubicBezTo>
                    <a:pt x="26293" y="11491"/>
                    <a:pt x="27570" y="9393"/>
                    <a:pt x="28633" y="7509"/>
                  </a:cubicBezTo>
                  <a:cubicBezTo>
                    <a:pt x="29576" y="8208"/>
                    <a:pt x="30336" y="9515"/>
                    <a:pt x="30822" y="11187"/>
                  </a:cubicBezTo>
                  <a:cubicBezTo>
                    <a:pt x="31703" y="14044"/>
                    <a:pt x="31491" y="16506"/>
                    <a:pt x="30700" y="16810"/>
                  </a:cubicBezTo>
                  <a:cubicBezTo>
                    <a:pt x="30472" y="16916"/>
                    <a:pt x="30252" y="16969"/>
                    <a:pt x="30047" y="16969"/>
                  </a:cubicBezTo>
                  <a:cubicBezTo>
                    <a:pt x="29842" y="16969"/>
                    <a:pt x="29652" y="16916"/>
                    <a:pt x="29484" y="16810"/>
                  </a:cubicBezTo>
                  <a:cubicBezTo>
                    <a:pt x="28877" y="16567"/>
                    <a:pt x="28603" y="15837"/>
                    <a:pt x="28603" y="15837"/>
                  </a:cubicBezTo>
                  <a:cubicBezTo>
                    <a:pt x="28576" y="15701"/>
                    <a:pt x="28427" y="15589"/>
                    <a:pt x="28243" y="15589"/>
                  </a:cubicBezTo>
                  <a:cubicBezTo>
                    <a:pt x="28222" y="15589"/>
                    <a:pt x="28200" y="15591"/>
                    <a:pt x="28177" y="15594"/>
                  </a:cubicBezTo>
                  <a:cubicBezTo>
                    <a:pt x="28056" y="15655"/>
                    <a:pt x="27934" y="15837"/>
                    <a:pt x="27965" y="15989"/>
                  </a:cubicBezTo>
                  <a:cubicBezTo>
                    <a:pt x="28421" y="18147"/>
                    <a:pt x="26415" y="22950"/>
                    <a:pt x="24682" y="24834"/>
                  </a:cubicBezTo>
                  <a:cubicBezTo>
                    <a:pt x="24249" y="25296"/>
                    <a:pt x="23871" y="25566"/>
                    <a:pt x="23600" y="25566"/>
                  </a:cubicBezTo>
                  <a:cubicBezTo>
                    <a:pt x="23585" y="25566"/>
                    <a:pt x="23571" y="25565"/>
                    <a:pt x="23557" y="25564"/>
                  </a:cubicBezTo>
                  <a:cubicBezTo>
                    <a:pt x="22919" y="25473"/>
                    <a:pt x="22493" y="25169"/>
                    <a:pt x="22342" y="24682"/>
                  </a:cubicBezTo>
                  <a:cubicBezTo>
                    <a:pt x="22220" y="24287"/>
                    <a:pt x="22311" y="23953"/>
                    <a:pt x="22311" y="23953"/>
                  </a:cubicBezTo>
                  <a:cubicBezTo>
                    <a:pt x="22342" y="23801"/>
                    <a:pt x="22250" y="23649"/>
                    <a:pt x="22098" y="23588"/>
                  </a:cubicBezTo>
                  <a:cubicBezTo>
                    <a:pt x="22055" y="23562"/>
                    <a:pt x="22012" y="23551"/>
                    <a:pt x="21970" y="23551"/>
                  </a:cubicBezTo>
                  <a:cubicBezTo>
                    <a:pt x="21865" y="23551"/>
                    <a:pt x="21769" y="23623"/>
                    <a:pt x="21703" y="23710"/>
                  </a:cubicBezTo>
                  <a:cubicBezTo>
                    <a:pt x="20717" y="25217"/>
                    <a:pt x="17907" y="28965"/>
                    <a:pt x="16172" y="28965"/>
                  </a:cubicBezTo>
                  <a:cubicBezTo>
                    <a:pt x="16088" y="28965"/>
                    <a:pt x="16007" y="28956"/>
                    <a:pt x="15928" y="28938"/>
                  </a:cubicBezTo>
                  <a:cubicBezTo>
                    <a:pt x="15259" y="28786"/>
                    <a:pt x="14864" y="28451"/>
                    <a:pt x="14651" y="27844"/>
                  </a:cubicBezTo>
                  <a:cubicBezTo>
                    <a:pt x="14408" y="27053"/>
                    <a:pt x="14651" y="26081"/>
                    <a:pt x="14651" y="26081"/>
                  </a:cubicBezTo>
                  <a:cubicBezTo>
                    <a:pt x="14712" y="25929"/>
                    <a:pt x="14621" y="25777"/>
                    <a:pt x="14499" y="25716"/>
                  </a:cubicBezTo>
                  <a:cubicBezTo>
                    <a:pt x="14461" y="25678"/>
                    <a:pt x="14402" y="25661"/>
                    <a:pt x="14339" y="25661"/>
                  </a:cubicBezTo>
                  <a:cubicBezTo>
                    <a:pt x="14251" y="25661"/>
                    <a:pt x="14157" y="25693"/>
                    <a:pt x="14104" y="25746"/>
                  </a:cubicBezTo>
                  <a:cubicBezTo>
                    <a:pt x="13142" y="26683"/>
                    <a:pt x="10732" y="28799"/>
                    <a:pt x="9181" y="28799"/>
                  </a:cubicBezTo>
                  <a:cubicBezTo>
                    <a:pt x="8920" y="28799"/>
                    <a:pt x="8683" y="28739"/>
                    <a:pt x="8481" y="28603"/>
                  </a:cubicBezTo>
                  <a:cubicBezTo>
                    <a:pt x="8056" y="28330"/>
                    <a:pt x="7812" y="27995"/>
                    <a:pt x="7721" y="27661"/>
                  </a:cubicBezTo>
                  <a:cubicBezTo>
                    <a:pt x="7417" y="26688"/>
                    <a:pt x="8116" y="25625"/>
                    <a:pt x="8177" y="25625"/>
                  </a:cubicBezTo>
                  <a:cubicBezTo>
                    <a:pt x="8238" y="25533"/>
                    <a:pt x="8238" y="25321"/>
                    <a:pt x="8177" y="25229"/>
                  </a:cubicBezTo>
                  <a:cubicBezTo>
                    <a:pt x="8096" y="25148"/>
                    <a:pt x="8001" y="25108"/>
                    <a:pt x="7902" y="25108"/>
                  </a:cubicBezTo>
                  <a:cubicBezTo>
                    <a:pt x="7853" y="25108"/>
                    <a:pt x="7802" y="25118"/>
                    <a:pt x="7752" y="25138"/>
                  </a:cubicBezTo>
                  <a:cubicBezTo>
                    <a:pt x="7727" y="25138"/>
                    <a:pt x="5714" y="26162"/>
                    <a:pt x="3960" y="26162"/>
                  </a:cubicBezTo>
                  <a:cubicBezTo>
                    <a:pt x="3513" y="26162"/>
                    <a:pt x="3082" y="26095"/>
                    <a:pt x="2706" y="25929"/>
                  </a:cubicBezTo>
                  <a:cubicBezTo>
                    <a:pt x="2007" y="25625"/>
                    <a:pt x="1581" y="25108"/>
                    <a:pt x="1429" y="24226"/>
                  </a:cubicBezTo>
                  <a:cubicBezTo>
                    <a:pt x="1277" y="23406"/>
                    <a:pt x="1429" y="22676"/>
                    <a:pt x="1885" y="22038"/>
                  </a:cubicBezTo>
                  <a:cubicBezTo>
                    <a:pt x="3314" y="20001"/>
                    <a:pt x="7113" y="19394"/>
                    <a:pt x="7144" y="19394"/>
                  </a:cubicBezTo>
                  <a:cubicBezTo>
                    <a:pt x="7296" y="19363"/>
                    <a:pt x="7448" y="19211"/>
                    <a:pt x="7417" y="19059"/>
                  </a:cubicBezTo>
                  <a:cubicBezTo>
                    <a:pt x="7417" y="18877"/>
                    <a:pt x="7265" y="18755"/>
                    <a:pt x="7052" y="18755"/>
                  </a:cubicBezTo>
                  <a:cubicBezTo>
                    <a:pt x="7052" y="18755"/>
                    <a:pt x="5897" y="18725"/>
                    <a:pt x="5685" y="17995"/>
                  </a:cubicBezTo>
                  <a:cubicBezTo>
                    <a:pt x="5654" y="17813"/>
                    <a:pt x="5654" y="17570"/>
                    <a:pt x="5685" y="17327"/>
                  </a:cubicBezTo>
                  <a:cubicBezTo>
                    <a:pt x="5928" y="16324"/>
                    <a:pt x="9545" y="15716"/>
                    <a:pt x="12919" y="15655"/>
                  </a:cubicBezTo>
                  <a:lnTo>
                    <a:pt x="12980" y="15655"/>
                  </a:lnTo>
                  <a:cubicBezTo>
                    <a:pt x="13192" y="15655"/>
                    <a:pt x="13284" y="15503"/>
                    <a:pt x="13284" y="15290"/>
                  </a:cubicBezTo>
                  <a:cubicBezTo>
                    <a:pt x="13284" y="15108"/>
                    <a:pt x="13132" y="14986"/>
                    <a:pt x="12949" y="14986"/>
                  </a:cubicBezTo>
                  <a:lnTo>
                    <a:pt x="12888" y="14986"/>
                  </a:lnTo>
                  <a:cubicBezTo>
                    <a:pt x="12676" y="14986"/>
                    <a:pt x="11825" y="14956"/>
                    <a:pt x="11612" y="14378"/>
                  </a:cubicBezTo>
                  <a:cubicBezTo>
                    <a:pt x="11551" y="14165"/>
                    <a:pt x="11581" y="13862"/>
                    <a:pt x="11733" y="13466"/>
                  </a:cubicBezTo>
                  <a:cubicBezTo>
                    <a:pt x="12129" y="12463"/>
                    <a:pt x="15077" y="11643"/>
                    <a:pt x="19484" y="11308"/>
                  </a:cubicBezTo>
                  <a:cubicBezTo>
                    <a:pt x="19576" y="11314"/>
                    <a:pt x="19664" y="11317"/>
                    <a:pt x="19748" y="11317"/>
                  </a:cubicBezTo>
                  <a:cubicBezTo>
                    <a:pt x="20084" y="11317"/>
                    <a:pt x="20341" y="11278"/>
                    <a:pt x="20366" y="11278"/>
                  </a:cubicBezTo>
                  <a:cubicBezTo>
                    <a:pt x="20518" y="11248"/>
                    <a:pt x="20639" y="11096"/>
                    <a:pt x="20639" y="10883"/>
                  </a:cubicBezTo>
                  <a:cubicBezTo>
                    <a:pt x="20579" y="10731"/>
                    <a:pt x="20487" y="10579"/>
                    <a:pt x="20275" y="10579"/>
                  </a:cubicBezTo>
                  <a:cubicBezTo>
                    <a:pt x="20275" y="10579"/>
                    <a:pt x="20031" y="10579"/>
                    <a:pt x="19515" y="10640"/>
                  </a:cubicBezTo>
                  <a:cubicBezTo>
                    <a:pt x="19120" y="10579"/>
                    <a:pt x="18998" y="10366"/>
                    <a:pt x="18968" y="10214"/>
                  </a:cubicBezTo>
                  <a:cubicBezTo>
                    <a:pt x="18876" y="10032"/>
                    <a:pt x="18907" y="9728"/>
                    <a:pt x="19028" y="9363"/>
                  </a:cubicBezTo>
                  <a:cubicBezTo>
                    <a:pt x="19272" y="8603"/>
                    <a:pt x="20518" y="7691"/>
                    <a:pt x="22220" y="7083"/>
                  </a:cubicBezTo>
                  <a:cubicBezTo>
                    <a:pt x="23306" y="6710"/>
                    <a:pt x="24563" y="6460"/>
                    <a:pt x="25715" y="6460"/>
                  </a:cubicBezTo>
                  <a:close/>
                  <a:moveTo>
                    <a:pt x="31635" y="0"/>
                  </a:moveTo>
                  <a:cubicBezTo>
                    <a:pt x="31502" y="0"/>
                    <a:pt x="31385" y="98"/>
                    <a:pt x="31339" y="214"/>
                  </a:cubicBezTo>
                  <a:cubicBezTo>
                    <a:pt x="31339" y="244"/>
                    <a:pt x="30336" y="2889"/>
                    <a:pt x="28542" y="6293"/>
                  </a:cubicBezTo>
                  <a:cubicBezTo>
                    <a:pt x="26141" y="2433"/>
                    <a:pt x="23284" y="1825"/>
                    <a:pt x="21734" y="1825"/>
                  </a:cubicBezTo>
                  <a:cubicBezTo>
                    <a:pt x="19727" y="1825"/>
                    <a:pt x="18086" y="2737"/>
                    <a:pt x="17569" y="3649"/>
                  </a:cubicBezTo>
                  <a:cubicBezTo>
                    <a:pt x="17265" y="4165"/>
                    <a:pt x="17144" y="4743"/>
                    <a:pt x="17296" y="5260"/>
                  </a:cubicBezTo>
                  <a:cubicBezTo>
                    <a:pt x="17357" y="5564"/>
                    <a:pt x="17509" y="5837"/>
                    <a:pt x="17661" y="6080"/>
                  </a:cubicBezTo>
                  <a:cubicBezTo>
                    <a:pt x="17007" y="6000"/>
                    <a:pt x="16205" y="5933"/>
                    <a:pt x="15393" y="5933"/>
                  </a:cubicBezTo>
                  <a:cubicBezTo>
                    <a:pt x="13750" y="5933"/>
                    <a:pt x="12070" y="6208"/>
                    <a:pt x="11521" y="7205"/>
                  </a:cubicBezTo>
                  <a:cubicBezTo>
                    <a:pt x="11247" y="7661"/>
                    <a:pt x="11217" y="8117"/>
                    <a:pt x="11338" y="8573"/>
                  </a:cubicBezTo>
                  <a:cubicBezTo>
                    <a:pt x="11399" y="8846"/>
                    <a:pt x="11521" y="9059"/>
                    <a:pt x="11673" y="9272"/>
                  </a:cubicBezTo>
                  <a:cubicBezTo>
                    <a:pt x="11326" y="9243"/>
                    <a:pt x="10948" y="9227"/>
                    <a:pt x="10554" y="9227"/>
                  </a:cubicBezTo>
                  <a:cubicBezTo>
                    <a:pt x="8875" y="9227"/>
                    <a:pt x="6896" y="9512"/>
                    <a:pt x="5715" y="10275"/>
                  </a:cubicBezTo>
                  <a:cubicBezTo>
                    <a:pt x="5107" y="10670"/>
                    <a:pt x="4712" y="11126"/>
                    <a:pt x="4590" y="11703"/>
                  </a:cubicBezTo>
                  <a:cubicBezTo>
                    <a:pt x="4378" y="12828"/>
                    <a:pt x="5107" y="13618"/>
                    <a:pt x="5867" y="14074"/>
                  </a:cubicBezTo>
                  <a:cubicBezTo>
                    <a:pt x="4043" y="14652"/>
                    <a:pt x="92" y="16111"/>
                    <a:pt x="31" y="18178"/>
                  </a:cubicBezTo>
                  <a:cubicBezTo>
                    <a:pt x="1" y="19819"/>
                    <a:pt x="1156" y="20579"/>
                    <a:pt x="2128" y="20853"/>
                  </a:cubicBezTo>
                  <a:cubicBezTo>
                    <a:pt x="1824" y="21096"/>
                    <a:pt x="1551" y="21369"/>
                    <a:pt x="1338" y="21734"/>
                  </a:cubicBezTo>
                  <a:cubicBezTo>
                    <a:pt x="761" y="22524"/>
                    <a:pt x="578" y="23436"/>
                    <a:pt x="761" y="24470"/>
                  </a:cubicBezTo>
                  <a:cubicBezTo>
                    <a:pt x="1004" y="25564"/>
                    <a:pt x="1520" y="26293"/>
                    <a:pt x="2402" y="26658"/>
                  </a:cubicBezTo>
                  <a:cubicBezTo>
                    <a:pt x="2861" y="26851"/>
                    <a:pt x="3373" y="26927"/>
                    <a:pt x="3895" y="26927"/>
                  </a:cubicBezTo>
                  <a:cubicBezTo>
                    <a:pt x="5100" y="26927"/>
                    <a:pt x="6359" y="26520"/>
                    <a:pt x="7144" y="26202"/>
                  </a:cubicBezTo>
                  <a:lnTo>
                    <a:pt x="7144" y="26202"/>
                  </a:lnTo>
                  <a:cubicBezTo>
                    <a:pt x="6961" y="26688"/>
                    <a:pt x="6840" y="27296"/>
                    <a:pt x="7083" y="27904"/>
                  </a:cubicBezTo>
                  <a:cubicBezTo>
                    <a:pt x="7235" y="28451"/>
                    <a:pt x="7569" y="28877"/>
                    <a:pt x="8086" y="29242"/>
                  </a:cubicBezTo>
                  <a:cubicBezTo>
                    <a:pt x="8414" y="29468"/>
                    <a:pt x="8785" y="29565"/>
                    <a:pt x="9180" y="29565"/>
                  </a:cubicBezTo>
                  <a:cubicBezTo>
                    <a:pt x="10797" y="29565"/>
                    <a:pt x="12810" y="27939"/>
                    <a:pt x="13861" y="26962"/>
                  </a:cubicBezTo>
                  <a:cubicBezTo>
                    <a:pt x="13861" y="27296"/>
                    <a:pt x="13861" y="27722"/>
                    <a:pt x="14013" y="28117"/>
                  </a:cubicBezTo>
                  <a:cubicBezTo>
                    <a:pt x="14287" y="28938"/>
                    <a:pt x="14864" y="29485"/>
                    <a:pt x="15776" y="29667"/>
                  </a:cubicBezTo>
                  <a:cubicBezTo>
                    <a:pt x="15888" y="29691"/>
                    <a:pt x="16002" y="29703"/>
                    <a:pt x="16118" y="29703"/>
                  </a:cubicBezTo>
                  <a:cubicBezTo>
                    <a:pt x="18057" y="29703"/>
                    <a:pt x="20556" y="26503"/>
                    <a:pt x="21703" y="24926"/>
                  </a:cubicBezTo>
                  <a:cubicBezTo>
                    <a:pt x="21855" y="25442"/>
                    <a:pt x="22311" y="26141"/>
                    <a:pt x="23497" y="26293"/>
                  </a:cubicBezTo>
                  <a:cubicBezTo>
                    <a:pt x="23540" y="26298"/>
                    <a:pt x="23583" y="26301"/>
                    <a:pt x="23627" y="26301"/>
                  </a:cubicBezTo>
                  <a:cubicBezTo>
                    <a:pt x="24110" y="26301"/>
                    <a:pt x="24641" y="25994"/>
                    <a:pt x="25199" y="25381"/>
                  </a:cubicBezTo>
                  <a:cubicBezTo>
                    <a:pt x="26779" y="23649"/>
                    <a:pt x="28542" y="19758"/>
                    <a:pt x="28694" y="17175"/>
                  </a:cubicBezTo>
                  <a:cubicBezTo>
                    <a:pt x="28846" y="17266"/>
                    <a:pt x="28998" y="17418"/>
                    <a:pt x="29181" y="17509"/>
                  </a:cubicBezTo>
                  <a:cubicBezTo>
                    <a:pt x="29424" y="17615"/>
                    <a:pt x="29697" y="17669"/>
                    <a:pt x="29986" y="17669"/>
                  </a:cubicBezTo>
                  <a:cubicBezTo>
                    <a:pt x="30275" y="17669"/>
                    <a:pt x="30579" y="17615"/>
                    <a:pt x="30883" y="17509"/>
                  </a:cubicBezTo>
                  <a:cubicBezTo>
                    <a:pt x="32311" y="16962"/>
                    <a:pt x="32251" y="13831"/>
                    <a:pt x="31399" y="11096"/>
                  </a:cubicBezTo>
                  <a:cubicBezTo>
                    <a:pt x="31035" y="9971"/>
                    <a:pt x="30275" y="8056"/>
                    <a:pt x="28968" y="6901"/>
                  </a:cubicBezTo>
                  <a:cubicBezTo>
                    <a:pt x="30852" y="3345"/>
                    <a:pt x="31916" y="548"/>
                    <a:pt x="31947" y="487"/>
                  </a:cubicBezTo>
                  <a:cubicBezTo>
                    <a:pt x="32007" y="396"/>
                    <a:pt x="32007" y="336"/>
                    <a:pt x="31947" y="244"/>
                  </a:cubicBezTo>
                  <a:cubicBezTo>
                    <a:pt x="31916" y="184"/>
                    <a:pt x="31855" y="62"/>
                    <a:pt x="31764" y="32"/>
                  </a:cubicBezTo>
                  <a:cubicBezTo>
                    <a:pt x="31721" y="10"/>
                    <a:pt x="31677" y="0"/>
                    <a:pt x="31635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28" name="Google Shape;528;p8"/>
            <p:cNvGrpSpPr/>
            <p:nvPr/>
          </p:nvGrpSpPr>
          <p:grpSpPr>
            <a:xfrm>
              <a:off x="485575" y="1302800"/>
              <a:ext cx="516750" cy="516750"/>
              <a:chOff x="238125" y="1457750"/>
              <a:chExt cx="516750" cy="516750"/>
            </a:xfrm>
          </p:grpSpPr>
          <p:sp>
            <p:nvSpPr>
              <p:cNvPr id="529" name="Google Shape;529;p8"/>
              <p:cNvSpPr/>
              <p:nvPr/>
            </p:nvSpPr>
            <p:spPr>
              <a:xfrm>
                <a:off x="469125" y="1504100"/>
                <a:ext cx="65375" cy="67675"/>
              </a:xfrm>
              <a:custGeom>
                <a:rect b="b" l="l" r="r" t="t"/>
                <a:pathLst>
                  <a:path extrusionOk="0" h="2707" w="2615">
                    <a:moveTo>
                      <a:pt x="1490" y="700"/>
                    </a:moveTo>
                    <a:cubicBezTo>
                      <a:pt x="1520" y="700"/>
                      <a:pt x="1581" y="700"/>
                      <a:pt x="1642" y="730"/>
                    </a:cubicBezTo>
                    <a:cubicBezTo>
                      <a:pt x="1824" y="822"/>
                      <a:pt x="1854" y="1217"/>
                      <a:pt x="1642" y="1582"/>
                    </a:cubicBezTo>
                    <a:cubicBezTo>
                      <a:pt x="1429" y="1886"/>
                      <a:pt x="1186" y="2037"/>
                      <a:pt x="973" y="2037"/>
                    </a:cubicBezTo>
                    <a:cubicBezTo>
                      <a:pt x="943" y="2037"/>
                      <a:pt x="882" y="2037"/>
                      <a:pt x="821" y="2007"/>
                    </a:cubicBezTo>
                    <a:cubicBezTo>
                      <a:pt x="730" y="1946"/>
                      <a:pt x="669" y="1794"/>
                      <a:pt x="669" y="1703"/>
                    </a:cubicBezTo>
                    <a:cubicBezTo>
                      <a:pt x="639" y="1551"/>
                      <a:pt x="730" y="1338"/>
                      <a:pt x="821" y="1156"/>
                    </a:cubicBezTo>
                    <a:cubicBezTo>
                      <a:pt x="1034" y="852"/>
                      <a:pt x="1277" y="700"/>
                      <a:pt x="1490" y="700"/>
                    </a:cubicBezTo>
                    <a:close/>
                    <a:moveTo>
                      <a:pt x="1490" y="1"/>
                    </a:moveTo>
                    <a:cubicBezTo>
                      <a:pt x="1034" y="1"/>
                      <a:pt x="578" y="305"/>
                      <a:pt x="274" y="791"/>
                    </a:cubicBezTo>
                    <a:cubicBezTo>
                      <a:pt x="61" y="1095"/>
                      <a:pt x="0" y="1460"/>
                      <a:pt x="31" y="1794"/>
                    </a:cubicBezTo>
                    <a:cubicBezTo>
                      <a:pt x="31" y="2129"/>
                      <a:pt x="213" y="2433"/>
                      <a:pt x="487" y="2585"/>
                    </a:cubicBezTo>
                    <a:cubicBezTo>
                      <a:pt x="639" y="2676"/>
                      <a:pt x="791" y="2706"/>
                      <a:pt x="973" y="2706"/>
                    </a:cubicBezTo>
                    <a:cubicBezTo>
                      <a:pt x="1429" y="2706"/>
                      <a:pt x="1885" y="2402"/>
                      <a:pt x="2189" y="1916"/>
                    </a:cubicBezTo>
                    <a:cubicBezTo>
                      <a:pt x="2614" y="1217"/>
                      <a:pt x="2493" y="427"/>
                      <a:pt x="1976" y="123"/>
                    </a:cubicBezTo>
                    <a:cubicBezTo>
                      <a:pt x="1824" y="31"/>
                      <a:pt x="1672" y="1"/>
                      <a:pt x="14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0" name="Google Shape;530;p8"/>
              <p:cNvSpPr/>
              <p:nvPr/>
            </p:nvSpPr>
            <p:spPr>
              <a:xfrm>
                <a:off x="473675" y="1575550"/>
                <a:ext cx="61575" cy="66875"/>
              </a:xfrm>
              <a:custGeom>
                <a:rect b="b" l="l" r="r" t="t"/>
                <a:pathLst>
                  <a:path extrusionOk="0" h="2675" w="2463">
                    <a:moveTo>
                      <a:pt x="1490" y="669"/>
                    </a:moveTo>
                    <a:cubicBezTo>
                      <a:pt x="1520" y="669"/>
                      <a:pt x="1612" y="669"/>
                      <a:pt x="1642" y="730"/>
                    </a:cubicBezTo>
                    <a:cubicBezTo>
                      <a:pt x="1764" y="790"/>
                      <a:pt x="1794" y="942"/>
                      <a:pt x="1794" y="1034"/>
                    </a:cubicBezTo>
                    <a:cubicBezTo>
                      <a:pt x="1794" y="1186"/>
                      <a:pt x="1764" y="1398"/>
                      <a:pt x="1642" y="1581"/>
                    </a:cubicBezTo>
                    <a:cubicBezTo>
                      <a:pt x="1460" y="1885"/>
                      <a:pt x="1186" y="2037"/>
                      <a:pt x="1004" y="2037"/>
                    </a:cubicBezTo>
                    <a:cubicBezTo>
                      <a:pt x="943" y="2037"/>
                      <a:pt x="882" y="2037"/>
                      <a:pt x="852" y="2006"/>
                    </a:cubicBezTo>
                    <a:cubicBezTo>
                      <a:pt x="730" y="1945"/>
                      <a:pt x="700" y="1794"/>
                      <a:pt x="700" y="1702"/>
                    </a:cubicBezTo>
                    <a:cubicBezTo>
                      <a:pt x="700" y="1520"/>
                      <a:pt x="730" y="1338"/>
                      <a:pt x="852" y="1125"/>
                    </a:cubicBezTo>
                    <a:cubicBezTo>
                      <a:pt x="1034" y="821"/>
                      <a:pt x="1308" y="669"/>
                      <a:pt x="1490" y="669"/>
                    </a:cubicBezTo>
                    <a:close/>
                    <a:moveTo>
                      <a:pt x="1490" y="0"/>
                    </a:moveTo>
                    <a:cubicBezTo>
                      <a:pt x="1034" y="0"/>
                      <a:pt x="578" y="304"/>
                      <a:pt x="274" y="790"/>
                    </a:cubicBezTo>
                    <a:cubicBezTo>
                      <a:pt x="92" y="1094"/>
                      <a:pt x="1" y="1429"/>
                      <a:pt x="31" y="1763"/>
                    </a:cubicBezTo>
                    <a:cubicBezTo>
                      <a:pt x="92" y="2128"/>
                      <a:pt x="244" y="2432"/>
                      <a:pt x="487" y="2584"/>
                    </a:cubicBezTo>
                    <a:cubicBezTo>
                      <a:pt x="639" y="2645"/>
                      <a:pt x="791" y="2675"/>
                      <a:pt x="1004" y="2675"/>
                    </a:cubicBezTo>
                    <a:cubicBezTo>
                      <a:pt x="1460" y="2675"/>
                      <a:pt x="1885" y="2371"/>
                      <a:pt x="2220" y="1885"/>
                    </a:cubicBezTo>
                    <a:cubicBezTo>
                      <a:pt x="2402" y="1581"/>
                      <a:pt x="2463" y="1246"/>
                      <a:pt x="2432" y="912"/>
                    </a:cubicBezTo>
                    <a:cubicBezTo>
                      <a:pt x="2402" y="578"/>
                      <a:pt x="2250" y="304"/>
                      <a:pt x="1976" y="122"/>
                    </a:cubicBezTo>
                    <a:cubicBezTo>
                      <a:pt x="1824" y="31"/>
                      <a:pt x="1672" y="0"/>
                      <a:pt x="149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1" name="Google Shape;531;p8"/>
              <p:cNvSpPr/>
              <p:nvPr/>
            </p:nvSpPr>
            <p:spPr>
              <a:xfrm>
                <a:off x="531425" y="1526150"/>
                <a:ext cx="66150" cy="67650"/>
              </a:xfrm>
              <a:custGeom>
                <a:rect b="b" l="l" r="r" t="t"/>
                <a:pathLst>
                  <a:path extrusionOk="0" h="2706" w="2646">
                    <a:moveTo>
                      <a:pt x="1642" y="669"/>
                    </a:moveTo>
                    <a:cubicBezTo>
                      <a:pt x="1673" y="669"/>
                      <a:pt x="1764" y="669"/>
                      <a:pt x="1794" y="730"/>
                    </a:cubicBezTo>
                    <a:cubicBezTo>
                      <a:pt x="1916" y="791"/>
                      <a:pt x="1946" y="943"/>
                      <a:pt x="1946" y="1034"/>
                    </a:cubicBezTo>
                    <a:cubicBezTo>
                      <a:pt x="1946" y="1186"/>
                      <a:pt x="1916" y="1399"/>
                      <a:pt x="1794" y="1581"/>
                    </a:cubicBezTo>
                    <a:cubicBezTo>
                      <a:pt x="1612" y="1885"/>
                      <a:pt x="1338" y="2037"/>
                      <a:pt x="1156" y="2037"/>
                    </a:cubicBezTo>
                    <a:cubicBezTo>
                      <a:pt x="1095" y="2037"/>
                      <a:pt x="1034" y="2037"/>
                      <a:pt x="1004" y="2007"/>
                    </a:cubicBezTo>
                    <a:cubicBezTo>
                      <a:pt x="821" y="1885"/>
                      <a:pt x="761" y="1520"/>
                      <a:pt x="1004" y="1125"/>
                    </a:cubicBezTo>
                    <a:cubicBezTo>
                      <a:pt x="1186" y="821"/>
                      <a:pt x="1460" y="669"/>
                      <a:pt x="1642" y="669"/>
                    </a:cubicBezTo>
                    <a:close/>
                    <a:moveTo>
                      <a:pt x="1642" y="0"/>
                    </a:moveTo>
                    <a:cubicBezTo>
                      <a:pt x="1186" y="0"/>
                      <a:pt x="730" y="304"/>
                      <a:pt x="426" y="791"/>
                    </a:cubicBezTo>
                    <a:cubicBezTo>
                      <a:pt x="1" y="1490"/>
                      <a:pt x="122" y="2280"/>
                      <a:pt x="669" y="2584"/>
                    </a:cubicBezTo>
                    <a:cubicBezTo>
                      <a:pt x="821" y="2645"/>
                      <a:pt x="973" y="2706"/>
                      <a:pt x="1156" y="2706"/>
                    </a:cubicBezTo>
                    <a:cubicBezTo>
                      <a:pt x="1612" y="2706"/>
                      <a:pt x="2068" y="2402"/>
                      <a:pt x="2372" y="1885"/>
                    </a:cubicBezTo>
                    <a:cubicBezTo>
                      <a:pt x="2554" y="1581"/>
                      <a:pt x="2645" y="1247"/>
                      <a:pt x="2584" y="912"/>
                    </a:cubicBezTo>
                    <a:cubicBezTo>
                      <a:pt x="2554" y="578"/>
                      <a:pt x="2402" y="304"/>
                      <a:pt x="2128" y="122"/>
                    </a:cubicBezTo>
                    <a:cubicBezTo>
                      <a:pt x="1976" y="31"/>
                      <a:pt x="1824" y="0"/>
                      <a:pt x="16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2" name="Google Shape;532;p8"/>
              <p:cNvSpPr/>
              <p:nvPr/>
            </p:nvSpPr>
            <p:spPr>
              <a:xfrm>
                <a:off x="238125" y="1457750"/>
                <a:ext cx="516750" cy="516750"/>
              </a:xfrm>
              <a:custGeom>
                <a:rect b="b" l="l" r="r" t="t"/>
                <a:pathLst>
                  <a:path extrusionOk="0" h="20670" w="20670">
                    <a:moveTo>
                      <a:pt x="10335" y="639"/>
                    </a:moveTo>
                    <a:cubicBezTo>
                      <a:pt x="15684" y="639"/>
                      <a:pt x="20031" y="4986"/>
                      <a:pt x="20031" y="10335"/>
                    </a:cubicBezTo>
                    <a:cubicBezTo>
                      <a:pt x="20031" y="15685"/>
                      <a:pt x="15684" y="20032"/>
                      <a:pt x="10335" y="20032"/>
                    </a:cubicBezTo>
                    <a:cubicBezTo>
                      <a:pt x="4985" y="20032"/>
                      <a:pt x="638" y="15685"/>
                      <a:pt x="638" y="10335"/>
                    </a:cubicBezTo>
                    <a:cubicBezTo>
                      <a:pt x="638" y="4986"/>
                      <a:pt x="4985" y="639"/>
                      <a:pt x="10335" y="639"/>
                    </a:cubicBezTo>
                    <a:close/>
                    <a:moveTo>
                      <a:pt x="10335" y="1"/>
                    </a:moveTo>
                    <a:cubicBezTo>
                      <a:pt x="4651" y="1"/>
                      <a:pt x="0" y="4621"/>
                      <a:pt x="0" y="10335"/>
                    </a:cubicBezTo>
                    <a:cubicBezTo>
                      <a:pt x="0" y="16019"/>
                      <a:pt x="4651" y="20670"/>
                      <a:pt x="10335" y="20670"/>
                    </a:cubicBezTo>
                    <a:cubicBezTo>
                      <a:pt x="16049" y="20670"/>
                      <a:pt x="20669" y="16019"/>
                      <a:pt x="20669" y="10335"/>
                    </a:cubicBezTo>
                    <a:cubicBezTo>
                      <a:pt x="20669" y="4621"/>
                      <a:pt x="16079" y="1"/>
                      <a:pt x="1033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33" name="Google Shape;533;p8"/>
            <p:cNvGrpSpPr/>
            <p:nvPr/>
          </p:nvGrpSpPr>
          <p:grpSpPr>
            <a:xfrm>
              <a:off x="-251250" y="559738"/>
              <a:ext cx="541075" cy="665100"/>
              <a:chOff x="2621125" y="4556025"/>
              <a:chExt cx="541075" cy="665100"/>
            </a:xfrm>
          </p:grpSpPr>
          <p:sp>
            <p:nvSpPr>
              <p:cNvPr id="534" name="Google Shape;534;p8"/>
              <p:cNvSpPr/>
              <p:nvPr/>
            </p:nvSpPr>
            <p:spPr>
              <a:xfrm>
                <a:off x="2621125" y="4556025"/>
                <a:ext cx="541075" cy="665100"/>
              </a:xfrm>
              <a:custGeom>
                <a:rect b="b" l="l" r="r" t="t"/>
                <a:pathLst>
                  <a:path extrusionOk="0" h="26604" w="21643">
                    <a:moveTo>
                      <a:pt x="3323" y="635"/>
                    </a:moveTo>
                    <a:cubicBezTo>
                      <a:pt x="3408" y="635"/>
                      <a:pt x="3513" y="671"/>
                      <a:pt x="3618" y="692"/>
                    </a:cubicBezTo>
                    <a:cubicBezTo>
                      <a:pt x="3983" y="813"/>
                      <a:pt x="4104" y="996"/>
                      <a:pt x="4135" y="1117"/>
                    </a:cubicBezTo>
                    <a:cubicBezTo>
                      <a:pt x="4348" y="1664"/>
                      <a:pt x="3831" y="2728"/>
                      <a:pt x="3314" y="3549"/>
                    </a:cubicBezTo>
                    <a:cubicBezTo>
                      <a:pt x="3040" y="2546"/>
                      <a:pt x="2797" y="1300"/>
                      <a:pt x="3040" y="813"/>
                    </a:cubicBezTo>
                    <a:cubicBezTo>
                      <a:pt x="3132" y="692"/>
                      <a:pt x="3162" y="661"/>
                      <a:pt x="3223" y="661"/>
                    </a:cubicBezTo>
                    <a:cubicBezTo>
                      <a:pt x="3251" y="642"/>
                      <a:pt x="3285" y="635"/>
                      <a:pt x="3323" y="635"/>
                    </a:cubicBezTo>
                    <a:close/>
                    <a:moveTo>
                      <a:pt x="6033" y="5849"/>
                    </a:moveTo>
                    <a:cubicBezTo>
                      <a:pt x="6307" y="5849"/>
                      <a:pt x="6509" y="6014"/>
                      <a:pt x="6840" y="6345"/>
                    </a:cubicBezTo>
                    <a:cubicBezTo>
                      <a:pt x="7325" y="6805"/>
                      <a:pt x="7961" y="7351"/>
                      <a:pt x="9216" y="7351"/>
                    </a:cubicBezTo>
                    <a:cubicBezTo>
                      <a:pt x="9454" y="7351"/>
                      <a:pt x="9715" y="7331"/>
                      <a:pt x="10001" y="7288"/>
                    </a:cubicBezTo>
                    <a:cubicBezTo>
                      <a:pt x="10511" y="7216"/>
                      <a:pt x="11051" y="7166"/>
                      <a:pt x="11611" y="7166"/>
                    </a:cubicBezTo>
                    <a:cubicBezTo>
                      <a:pt x="13925" y="7166"/>
                      <a:pt x="16594" y="8024"/>
                      <a:pt x="18968" y="11816"/>
                    </a:cubicBezTo>
                    <a:cubicBezTo>
                      <a:pt x="20457" y="14096"/>
                      <a:pt x="20913" y="16254"/>
                      <a:pt x="20366" y="18291"/>
                    </a:cubicBezTo>
                    <a:cubicBezTo>
                      <a:pt x="19697" y="20753"/>
                      <a:pt x="17478" y="22911"/>
                      <a:pt x="13801" y="24765"/>
                    </a:cubicBezTo>
                    <a:cubicBezTo>
                      <a:pt x="12318" y="25514"/>
                      <a:pt x="10902" y="25886"/>
                      <a:pt x="9582" y="25886"/>
                    </a:cubicBezTo>
                    <a:cubicBezTo>
                      <a:pt x="8222" y="25886"/>
                      <a:pt x="6963" y="25491"/>
                      <a:pt x="5837" y="24704"/>
                    </a:cubicBezTo>
                    <a:cubicBezTo>
                      <a:pt x="3496" y="23063"/>
                      <a:pt x="2129" y="19963"/>
                      <a:pt x="1977" y="17713"/>
                    </a:cubicBezTo>
                    <a:cubicBezTo>
                      <a:pt x="1703" y="13883"/>
                      <a:pt x="3800" y="10905"/>
                      <a:pt x="4803" y="9506"/>
                    </a:cubicBezTo>
                    <a:lnTo>
                      <a:pt x="4864" y="9415"/>
                    </a:lnTo>
                    <a:cubicBezTo>
                      <a:pt x="5411" y="8655"/>
                      <a:pt x="5199" y="7895"/>
                      <a:pt x="5107" y="7348"/>
                    </a:cubicBezTo>
                    <a:cubicBezTo>
                      <a:pt x="4955" y="6649"/>
                      <a:pt x="4895" y="6345"/>
                      <a:pt x="5411" y="6041"/>
                    </a:cubicBezTo>
                    <a:cubicBezTo>
                      <a:pt x="5563" y="5981"/>
                      <a:pt x="5655" y="5889"/>
                      <a:pt x="5776" y="5889"/>
                    </a:cubicBezTo>
                    <a:cubicBezTo>
                      <a:pt x="5871" y="5862"/>
                      <a:pt x="5955" y="5849"/>
                      <a:pt x="6033" y="5849"/>
                    </a:cubicBezTo>
                    <a:close/>
                    <a:moveTo>
                      <a:pt x="3337" y="1"/>
                    </a:moveTo>
                    <a:cubicBezTo>
                      <a:pt x="2919" y="1"/>
                      <a:pt x="2589" y="190"/>
                      <a:pt x="2402" y="540"/>
                    </a:cubicBezTo>
                    <a:cubicBezTo>
                      <a:pt x="1977" y="1330"/>
                      <a:pt x="2402" y="2941"/>
                      <a:pt x="2676" y="3792"/>
                    </a:cubicBezTo>
                    <a:cubicBezTo>
                      <a:pt x="2092" y="3598"/>
                      <a:pt x="1470" y="3422"/>
                      <a:pt x="808" y="3422"/>
                    </a:cubicBezTo>
                    <a:cubicBezTo>
                      <a:pt x="643" y="3422"/>
                      <a:pt x="475" y="3433"/>
                      <a:pt x="305" y="3458"/>
                    </a:cubicBezTo>
                    <a:cubicBezTo>
                      <a:pt x="123" y="3488"/>
                      <a:pt x="1" y="3640"/>
                      <a:pt x="1" y="3853"/>
                    </a:cubicBezTo>
                    <a:cubicBezTo>
                      <a:pt x="31" y="4035"/>
                      <a:pt x="183" y="4157"/>
                      <a:pt x="396" y="4157"/>
                    </a:cubicBezTo>
                    <a:cubicBezTo>
                      <a:pt x="544" y="4136"/>
                      <a:pt x="691" y="4127"/>
                      <a:pt x="838" y="4127"/>
                    </a:cubicBezTo>
                    <a:cubicBezTo>
                      <a:pt x="2451" y="4127"/>
                      <a:pt x="4011" y="5266"/>
                      <a:pt x="4651" y="5768"/>
                    </a:cubicBezTo>
                    <a:cubicBezTo>
                      <a:pt x="4104" y="6315"/>
                      <a:pt x="4226" y="6953"/>
                      <a:pt x="4378" y="7531"/>
                    </a:cubicBezTo>
                    <a:cubicBezTo>
                      <a:pt x="4499" y="8047"/>
                      <a:pt x="4621" y="8595"/>
                      <a:pt x="4256" y="9081"/>
                    </a:cubicBezTo>
                    <a:lnTo>
                      <a:pt x="4196" y="9172"/>
                    </a:lnTo>
                    <a:cubicBezTo>
                      <a:pt x="3223" y="10540"/>
                      <a:pt x="1004" y="13731"/>
                      <a:pt x="1278" y="17774"/>
                    </a:cubicBezTo>
                    <a:cubicBezTo>
                      <a:pt x="1430" y="20114"/>
                      <a:pt x="2797" y="23458"/>
                      <a:pt x="5381" y="25282"/>
                    </a:cubicBezTo>
                    <a:cubicBezTo>
                      <a:pt x="6614" y="26151"/>
                      <a:pt x="8035" y="26603"/>
                      <a:pt x="9537" y="26603"/>
                    </a:cubicBezTo>
                    <a:cubicBezTo>
                      <a:pt x="10294" y="26603"/>
                      <a:pt x="11071" y="26489"/>
                      <a:pt x="11855" y="26254"/>
                    </a:cubicBezTo>
                    <a:cubicBezTo>
                      <a:pt x="12554" y="26072"/>
                      <a:pt x="13284" y="25768"/>
                      <a:pt x="13983" y="25434"/>
                    </a:cubicBezTo>
                    <a:cubicBezTo>
                      <a:pt x="17874" y="23488"/>
                      <a:pt x="20184" y="21118"/>
                      <a:pt x="20913" y="18504"/>
                    </a:cubicBezTo>
                    <a:cubicBezTo>
                      <a:pt x="21643" y="16254"/>
                      <a:pt x="21126" y="13914"/>
                      <a:pt x="19545" y="11452"/>
                    </a:cubicBezTo>
                    <a:cubicBezTo>
                      <a:pt x="16979" y="7384"/>
                      <a:pt x="14046" y="6479"/>
                      <a:pt x="11653" y="6479"/>
                    </a:cubicBezTo>
                    <a:cubicBezTo>
                      <a:pt x="11042" y="6479"/>
                      <a:pt x="10466" y="6538"/>
                      <a:pt x="9940" y="6619"/>
                    </a:cubicBezTo>
                    <a:cubicBezTo>
                      <a:pt x="9712" y="6651"/>
                      <a:pt x="9505" y="6666"/>
                      <a:pt x="9315" y="6666"/>
                    </a:cubicBezTo>
                    <a:cubicBezTo>
                      <a:pt x="8266" y="6666"/>
                      <a:pt x="7759" y="6215"/>
                      <a:pt x="7296" y="5829"/>
                    </a:cubicBezTo>
                    <a:cubicBezTo>
                      <a:pt x="6933" y="5514"/>
                      <a:pt x="6570" y="5180"/>
                      <a:pt x="6037" y="5180"/>
                    </a:cubicBezTo>
                    <a:cubicBezTo>
                      <a:pt x="5901" y="5180"/>
                      <a:pt x="5755" y="5202"/>
                      <a:pt x="5594" y="5251"/>
                    </a:cubicBezTo>
                    <a:cubicBezTo>
                      <a:pt x="5472" y="5281"/>
                      <a:pt x="5381" y="5312"/>
                      <a:pt x="5290" y="5373"/>
                    </a:cubicBezTo>
                    <a:cubicBezTo>
                      <a:pt x="5016" y="5129"/>
                      <a:pt x="4408" y="4643"/>
                      <a:pt x="3648" y="4218"/>
                    </a:cubicBezTo>
                    <a:cubicBezTo>
                      <a:pt x="4104" y="3610"/>
                      <a:pt x="5138" y="1968"/>
                      <a:pt x="4743" y="874"/>
                    </a:cubicBezTo>
                    <a:cubicBezTo>
                      <a:pt x="4651" y="570"/>
                      <a:pt x="4408" y="205"/>
                      <a:pt x="3740" y="53"/>
                    </a:cubicBezTo>
                    <a:cubicBezTo>
                      <a:pt x="3598" y="18"/>
                      <a:pt x="3464" y="1"/>
                      <a:pt x="333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5" name="Google Shape;535;p8"/>
              <p:cNvSpPr/>
              <p:nvPr/>
            </p:nvSpPr>
            <p:spPr>
              <a:xfrm>
                <a:off x="2689525" y="4781650"/>
                <a:ext cx="97325" cy="301225"/>
              </a:xfrm>
              <a:custGeom>
                <a:rect b="b" l="l" r="r" t="t"/>
                <a:pathLst>
                  <a:path extrusionOk="0" h="12049" w="3893">
                    <a:moveTo>
                      <a:pt x="3490" y="1"/>
                    </a:moveTo>
                    <a:cubicBezTo>
                      <a:pt x="3357" y="1"/>
                      <a:pt x="3222" y="64"/>
                      <a:pt x="3162" y="208"/>
                    </a:cubicBezTo>
                    <a:cubicBezTo>
                      <a:pt x="2463" y="2062"/>
                      <a:pt x="1186" y="3673"/>
                      <a:pt x="608" y="5618"/>
                    </a:cubicBezTo>
                    <a:cubicBezTo>
                      <a:pt x="1" y="7655"/>
                      <a:pt x="304" y="9904"/>
                      <a:pt x="1125" y="11819"/>
                    </a:cubicBezTo>
                    <a:cubicBezTo>
                      <a:pt x="1174" y="11978"/>
                      <a:pt x="1311" y="12048"/>
                      <a:pt x="1448" y="12048"/>
                    </a:cubicBezTo>
                    <a:cubicBezTo>
                      <a:pt x="1651" y="12048"/>
                      <a:pt x="1854" y="11891"/>
                      <a:pt x="1763" y="11637"/>
                    </a:cubicBezTo>
                    <a:cubicBezTo>
                      <a:pt x="912" y="9661"/>
                      <a:pt x="730" y="7564"/>
                      <a:pt x="1338" y="5527"/>
                    </a:cubicBezTo>
                    <a:cubicBezTo>
                      <a:pt x="1855" y="3703"/>
                      <a:pt x="3162" y="2184"/>
                      <a:pt x="3800" y="390"/>
                    </a:cubicBezTo>
                    <a:cubicBezTo>
                      <a:pt x="3892" y="151"/>
                      <a:pt x="3694" y="1"/>
                      <a:pt x="34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6" name="Google Shape;536;p8"/>
              <p:cNvSpPr/>
              <p:nvPr/>
            </p:nvSpPr>
            <p:spPr>
              <a:xfrm>
                <a:off x="2743425" y="5103950"/>
                <a:ext cx="134575" cy="76550"/>
              </a:xfrm>
              <a:custGeom>
                <a:rect b="b" l="l" r="r" t="t"/>
                <a:pathLst>
                  <a:path extrusionOk="0" h="3062" w="5383">
                    <a:moveTo>
                      <a:pt x="411" y="0"/>
                    </a:moveTo>
                    <a:cubicBezTo>
                      <a:pt x="205" y="0"/>
                      <a:pt x="1" y="174"/>
                      <a:pt x="94" y="416"/>
                    </a:cubicBezTo>
                    <a:cubicBezTo>
                      <a:pt x="398" y="1267"/>
                      <a:pt x="1279" y="1754"/>
                      <a:pt x="2039" y="2149"/>
                    </a:cubicBezTo>
                    <a:cubicBezTo>
                      <a:pt x="2951" y="2605"/>
                      <a:pt x="3924" y="2939"/>
                      <a:pt x="4927" y="3061"/>
                    </a:cubicBezTo>
                    <a:cubicBezTo>
                      <a:pt x="4937" y="3061"/>
                      <a:pt x="4948" y="3062"/>
                      <a:pt x="4958" y="3062"/>
                    </a:cubicBezTo>
                    <a:cubicBezTo>
                      <a:pt x="5382" y="3062"/>
                      <a:pt x="5373" y="2451"/>
                      <a:pt x="4957" y="2362"/>
                    </a:cubicBezTo>
                    <a:cubicBezTo>
                      <a:pt x="4136" y="2301"/>
                      <a:pt x="3316" y="1997"/>
                      <a:pt x="2556" y="1632"/>
                    </a:cubicBezTo>
                    <a:cubicBezTo>
                      <a:pt x="1948" y="1389"/>
                      <a:pt x="1006" y="933"/>
                      <a:pt x="732" y="234"/>
                    </a:cubicBezTo>
                    <a:cubicBezTo>
                      <a:pt x="673" y="69"/>
                      <a:pt x="542" y="0"/>
                      <a:pt x="41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7" name="Google Shape;537;p8"/>
              <p:cNvSpPr/>
              <p:nvPr/>
            </p:nvSpPr>
            <p:spPr>
              <a:xfrm>
                <a:off x="3057325" y="4965300"/>
                <a:ext cx="24325" cy="21750"/>
              </a:xfrm>
              <a:custGeom>
                <a:rect b="b" l="l" r="r" t="t"/>
                <a:pathLst>
                  <a:path extrusionOk="0" h="870" w="973">
                    <a:moveTo>
                      <a:pt x="461" y="0"/>
                    </a:moveTo>
                    <a:cubicBezTo>
                      <a:pt x="439" y="0"/>
                      <a:pt x="417" y="2"/>
                      <a:pt x="395" y="5"/>
                    </a:cubicBezTo>
                    <a:cubicBezTo>
                      <a:pt x="152" y="96"/>
                      <a:pt x="0" y="309"/>
                      <a:pt x="91" y="552"/>
                    </a:cubicBezTo>
                    <a:cubicBezTo>
                      <a:pt x="143" y="733"/>
                      <a:pt x="326" y="869"/>
                      <a:pt x="510" y="869"/>
                    </a:cubicBezTo>
                    <a:cubicBezTo>
                      <a:pt x="543" y="869"/>
                      <a:pt x="576" y="865"/>
                      <a:pt x="608" y="856"/>
                    </a:cubicBezTo>
                    <a:cubicBezTo>
                      <a:pt x="821" y="765"/>
                      <a:pt x="973" y="552"/>
                      <a:pt x="912" y="309"/>
                    </a:cubicBezTo>
                    <a:cubicBezTo>
                      <a:pt x="857" y="118"/>
                      <a:pt x="656" y="0"/>
                      <a:pt x="4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8" name="Google Shape;538;p8"/>
              <p:cNvSpPr/>
              <p:nvPr/>
            </p:nvSpPr>
            <p:spPr>
              <a:xfrm>
                <a:off x="3092275" y="4944225"/>
                <a:ext cx="25100" cy="21875"/>
              </a:xfrm>
              <a:custGeom>
                <a:rect b="b" l="l" r="r" t="t"/>
                <a:pathLst>
                  <a:path extrusionOk="0" h="875" w="1004">
                    <a:moveTo>
                      <a:pt x="525" y="0"/>
                    </a:moveTo>
                    <a:cubicBezTo>
                      <a:pt x="482" y="0"/>
                      <a:pt x="438" y="9"/>
                      <a:pt x="395" y="27"/>
                    </a:cubicBezTo>
                    <a:cubicBezTo>
                      <a:pt x="152" y="88"/>
                      <a:pt x="0" y="331"/>
                      <a:pt x="91" y="544"/>
                    </a:cubicBezTo>
                    <a:cubicBezTo>
                      <a:pt x="140" y="738"/>
                      <a:pt x="305" y="875"/>
                      <a:pt x="479" y="875"/>
                    </a:cubicBezTo>
                    <a:cubicBezTo>
                      <a:pt x="522" y="875"/>
                      <a:pt x="566" y="866"/>
                      <a:pt x="608" y="848"/>
                    </a:cubicBezTo>
                    <a:cubicBezTo>
                      <a:pt x="851" y="787"/>
                      <a:pt x="1003" y="544"/>
                      <a:pt x="912" y="331"/>
                    </a:cubicBezTo>
                    <a:cubicBezTo>
                      <a:pt x="864" y="137"/>
                      <a:pt x="698" y="0"/>
                      <a:pt x="52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9" name="Google Shape;539;p8"/>
              <p:cNvSpPr/>
              <p:nvPr/>
            </p:nvSpPr>
            <p:spPr>
              <a:xfrm>
                <a:off x="3092275" y="5014050"/>
                <a:ext cx="22825" cy="22825"/>
              </a:xfrm>
              <a:custGeom>
                <a:rect b="b" l="l" r="r" t="t"/>
                <a:pathLst>
                  <a:path extrusionOk="0" h="913" w="913">
                    <a:moveTo>
                      <a:pt x="456" y="0"/>
                    </a:moveTo>
                    <a:cubicBezTo>
                      <a:pt x="213" y="0"/>
                      <a:pt x="0" y="183"/>
                      <a:pt x="0" y="456"/>
                    </a:cubicBezTo>
                    <a:cubicBezTo>
                      <a:pt x="0" y="699"/>
                      <a:pt x="213" y="912"/>
                      <a:pt x="456" y="912"/>
                    </a:cubicBezTo>
                    <a:cubicBezTo>
                      <a:pt x="730" y="912"/>
                      <a:pt x="912" y="699"/>
                      <a:pt x="912" y="456"/>
                    </a:cubicBezTo>
                    <a:cubicBezTo>
                      <a:pt x="912" y="183"/>
                      <a:pt x="730" y="0"/>
                      <a:pt x="4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0" name="Google Shape;540;p8"/>
              <p:cNvSpPr/>
              <p:nvPr/>
            </p:nvSpPr>
            <p:spPr>
              <a:xfrm>
                <a:off x="3064925" y="5012625"/>
                <a:ext cx="25100" cy="21800"/>
              </a:xfrm>
              <a:custGeom>
                <a:rect b="b" l="l" r="r" t="t"/>
                <a:pathLst>
                  <a:path extrusionOk="0" h="872" w="1004">
                    <a:moveTo>
                      <a:pt x="525" y="0"/>
                    </a:moveTo>
                    <a:cubicBezTo>
                      <a:pt x="481" y="0"/>
                      <a:pt x="438" y="9"/>
                      <a:pt x="395" y="27"/>
                    </a:cubicBezTo>
                    <a:cubicBezTo>
                      <a:pt x="152" y="88"/>
                      <a:pt x="0" y="331"/>
                      <a:pt x="91" y="543"/>
                    </a:cubicBezTo>
                    <a:cubicBezTo>
                      <a:pt x="141" y="718"/>
                      <a:pt x="313" y="872"/>
                      <a:pt x="490" y="872"/>
                    </a:cubicBezTo>
                    <a:cubicBezTo>
                      <a:pt x="530" y="872"/>
                      <a:pt x="569" y="864"/>
                      <a:pt x="608" y="847"/>
                    </a:cubicBezTo>
                    <a:cubicBezTo>
                      <a:pt x="821" y="787"/>
                      <a:pt x="1003" y="543"/>
                      <a:pt x="912" y="331"/>
                    </a:cubicBezTo>
                    <a:cubicBezTo>
                      <a:pt x="863" y="136"/>
                      <a:pt x="698" y="0"/>
                      <a:pt x="52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1" name="Google Shape;541;p8"/>
              <p:cNvSpPr/>
              <p:nvPr/>
            </p:nvSpPr>
            <p:spPr>
              <a:xfrm>
                <a:off x="3056550" y="4932800"/>
                <a:ext cx="22825" cy="19825"/>
              </a:xfrm>
              <a:custGeom>
                <a:rect b="b" l="l" r="r" t="t"/>
                <a:pathLst>
                  <a:path extrusionOk="0" h="793" w="913">
                    <a:moveTo>
                      <a:pt x="477" y="1"/>
                    </a:moveTo>
                    <a:cubicBezTo>
                      <a:pt x="433" y="1"/>
                      <a:pt x="385" y="9"/>
                      <a:pt x="335" y="28"/>
                    </a:cubicBezTo>
                    <a:cubicBezTo>
                      <a:pt x="153" y="89"/>
                      <a:pt x="1" y="271"/>
                      <a:pt x="61" y="515"/>
                    </a:cubicBezTo>
                    <a:cubicBezTo>
                      <a:pt x="143" y="678"/>
                      <a:pt x="323" y="793"/>
                      <a:pt x="512" y="793"/>
                    </a:cubicBezTo>
                    <a:cubicBezTo>
                      <a:pt x="534" y="793"/>
                      <a:pt x="556" y="791"/>
                      <a:pt x="578" y="788"/>
                    </a:cubicBezTo>
                    <a:cubicBezTo>
                      <a:pt x="761" y="697"/>
                      <a:pt x="913" y="515"/>
                      <a:pt x="821" y="271"/>
                    </a:cubicBezTo>
                    <a:cubicBezTo>
                      <a:pt x="773" y="127"/>
                      <a:pt x="648" y="1"/>
                      <a:pt x="47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2" name="Google Shape;542;p8"/>
              <p:cNvSpPr/>
              <p:nvPr/>
            </p:nvSpPr>
            <p:spPr>
              <a:xfrm>
                <a:off x="3073275" y="4890175"/>
                <a:ext cx="30425" cy="30425"/>
              </a:xfrm>
              <a:custGeom>
                <a:rect b="b" l="l" r="r" t="t"/>
                <a:pathLst>
                  <a:path extrusionOk="0" h="1217" w="1217">
                    <a:moveTo>
                      <a:pt x="608" y="1"/>
                    </a:moveTo>
                    <a:cubicBezTo>
                      <a:pt x="274" y="1"/>
                      <a:pt x="0" y="274"/>
                      <a:pt x="0" y="609"/>
                    </a:cubicBezTo>
                    <a:cubicBezTo>
                      <a:pt x="0" y="943"/>
                      <a:pt x="274" y="1216"/>
                      <a:pt x="608" y="1216"/>
                    </a:cubicBezTo>
                    <a:cubicBezTo>
                      <a:pt x="943" y="1216"/>
                      <a:pt x="1216" y="943"/>
                      <a:pt x="1216" y="609"/>
                    </a:cubicBezTo>
                    <a:cubicBezTo>
                      <a:pt x="1216" y="274"/>
                      <a:pt x="943" y="1"/>
                      <a:pt x="60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3" name="Google Shape;543;p8"/>
              <p:cNvSpPr/>
              <p:nvPr/>
            </p:nvSpPr>
            <p:spPr>
              <a:xfrm>
                <a:off x="3090750" y="4988825"/>
                <a:ext cx="15975" cy="14800"/>
              </a:xfrm>
              <a:custGeom>
                <a:rect b="b" l="l" r="r" t="t"/>
                <a:pathLst>
                  <a:path extrusionOk="0" h="592" w="639">
                    <a:moveTo>
                      <a:pt x="282" y="0"/>
                    </a:moveTo>
                    <a:cubicBezTo>
                      <a:pt x="260" y="0"/>
                      <a:pt x="237" y="2"/>
                      <a:pt x="213" y="6"/>
                    </a:cubicBezTo>
                    <a:cubicBezTo>
                      <a:pt x="122" y="97"/>
                      <a:pt x="0" y="249"/>
                      <a:pt x="31" y="401"/>
                    </a:cubicBezTo>
                    <a:cubicBezTo>
                      <a:pt x="56" y="528"/>
                      <a:pt x="166" y="591"/>
                      <a:pt x="307" y="591"/>
                    </a:cubicBezTo>
                    <a:cubicBezTo>
                      <a:pt x="336" y="591"/>
                      <a:pt x="365" y="589"/>
                      <a:pt x="396" y="584"/>
                    </a:cubicBezTo>
                    <a:cubicBezTo>
                      <a:pt x="548" y="553"/>
                      <a:pt x="639" y="401"/>
                      <a:pt x="608" y="219"/>
                    </a:cubicBezTo>
                    <a:cubicBezTo>
                      <a:pt x="555" y="87"/>
                      <a:pt x="433" y="0"/>
                      <a:pt x="28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4" name="Google Shape;544;p8"/>
              <p:cNvSpPr/>
              <p:nvPr/>
            </p:nvSpPr>
            <p:spPr>
              <a:xfrm>
                <a:off x="3112025" y="4974875"/>
                <a:ext cx="16750" cy="14600"/>
              </a:xfrm>
              <a:custGeom>
                <a:rect b="b" l="l" r="r" t="t"/>
                <a:pathLst>
                  <a:path extrusionOk="0" h="584" w="670">
                    <a:moveTo>
                      <a:pt x="327" y="1"/>
                    </a:moveTo>
                    <a:cubicBezTo>
                      <a:pt x="299" y="1"/>
                      <a:pt x="272" y="6"/>
                      <a:pt x="244" y="17"/>
                    </a:cubicBezTo>
                    <a:cubicBezTo>
                      <a:pt x="92" y="47"/>
                      <a:pt x="1" y="199"/>
                      <a:pt x="61" y="382"/>
                    </a:cubicBezTo>
                    <a:cubicBezTo>
                      <a:pt x="85" y="501"/>
                      <a:pt x="184" y="583"/>
                      <a:pt x="314" y="583"/>
                    </a:cubicBezTo>
                    <a:cubicBezTo>
                      <a:pt x="350" y="583"/>
                      <a:pt x="387" y="577"/>
                      <a:pt x="426" y="564"/>
                    </a:cubicBezTo>
                    <a:cubicBezTo>
                      <a:pt x="578" y="534"/>
                      <a:pt x="669" y="382"/>
                      <a:pt x="639" y="199"/>
                    </a:cubicBezTo>
                    <a:cubicBezTo>
                      <a:pt x="564" y="100"/>
                      <a:pt x="449" y="1"/>
                      <a:pt x="32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45" name="Google Shape;545;p8"/>
            <p:cNvSpPr/>
            <p:nvPr/>
          </p:nvSpPr>
          <p:spPr>
            <a:xfrm>
              <a:off x="-135325" y="1521950"/>
              <a:ext cx="509900" cy="524050"/>
            </a:xfrm>
            <a:custGeom>
              <a:rect b="b" l="l" r="r" t="t"/>
              <a:pathLst>
                <a:path extrusionOk="0" h="20962" w="20396">
                  <a:moveTo>
                    <a:pt x="12675" y="2102"/>
                  </a:moveTo>
                  <a:cubicBezTo>
                    <a:pt x="12918" y="2315"/>
                    <a:pt x="13314" y="2740"/>
                    <a:pt x="13769" y="3257"/>
                  </a:cubicBezTo>
                  <a:lnTo>
                    <a:pt x="9727" y="7117"/>
                  </a:lnTo>
                  <a:cubicBezTo>
                    <a:pt x="9484" y="6874"/>
                    <a:pt x="9271" y="6692"/>
                    <a:pt x="9119" y="6570"/>
                  </a:cubicBezTo>
                  <a:cubicBezTo>
                    <a:pt x="10487" y="4777"/>
                    <a:pt x="11733" y="3196"/>
                    <a:pt x="12675" y="2102"/>
                  </a:cubicBezTo>
                  <a:close/>
                  <a:moveTo>
                    <a:pt x="14195" y="3774"/>
                  </a:moveTo>
                  <a:cubicBezTo>
                    <a:pt x="15137" y="4929"/>
                    <a:pt x="16171" y="6601"/>
                    <a:pt x="16566" y="8515"/>
                  </a:cubicBezTo>
                  <a:lnTo>
                    <a:pt x="10639" y="8789"/>
                  </a:lnTo>
                  <a:cubicBezTo>
                    <a:pt x="10548" y="8364"/>
                    <a:pt x="10365" y="7938"/>
                    <a:pt x="10122" y="7634"/>
                  </a:cubicBezTo>
                  <a:lnTo>
                    <a:pt x="14195" y="3774"/>
                  </a:lnTo>
                  <a:close/>
                  <a:moveTo>
                    <a:pt x="8693" y="7117"/>
                  </a:moveTo>
                  <a:cubicBezTo>
                    <a:pt x="8876" y="7269"/>
                    <a:pt x="9180" y="7482"/>
                    <a:pt x="9453" y="7816"/>
                  </a:cubicBezTo>
                  <a:cubicBezTo>
                    <a:pt x="9727" y="8120"/>
                    <a:pt x="9940" y="8515"/>
                    <a:pt x="9970" y="8941"/>
                  </a:cubicBezTo>
                  <a:cubicBezTo>
                    <a:pt x="10061" y="9458"/>
                    <a:pt x="9848" y="10035"/>
                    <a:pt x="9362" y="10552"/>
                  </a:cubicBezTo>
                  <a:cubicBezTo>
                    <a:pt x="8811" y="11132"/>
                    <a:pt x="8287" y="11436"/>
                    <a:pt x="7712" y="11436"/>
                  </a:cubicBezTo>
                  <a:cubicBezTo>
                    <a:pt x="7685" y="11436"/>
                    <a:pt x="7657" y="11435"/>
                    <a:pt x="7630" y="11433"/>
                  </a:cubicBezTo>
                  <a:cubicBezTo>
                    <a:pt x="6809" y="11403"/>
                    <a:pt x="6171" y="10795"/>
                    <a:pt x="5988" y="10552"/>
                  </a:cubicBezTo>
                  <a:cubicBezTo>
                    <a:pt x="6900" y="9427"/>
                    <a:pt x="7812" y="8242"/>
                    <a:pt x="8693" y="7117"/>
                  </a:cubicBezTo>
                  <a:close/>
                  <a:moveTo>
                    <a:pt x="16657" y="9154"/>
                  </a:moveTo>
                  <a:cubicBezTo>
                    <a:pt x="16657" y="9275"/>
                    <a:pt x="16718" y="9397"/>
                    <a:pt x="16718" y="9488"/>
                  </a:cubicBezTo>
                  <a:cubicBezTo>
                    <a:pt x="16809" y="11312"/>
                    <a:pt x="16201" y="13075"/>
                    <a:pt x="14833" y="14625"/>
                  </a:cubicBezTo>
                  <a:lnTo>
                    <a:pt x="10244" y="10461"/>
                  </a:lnTo>
                  <a:cubicBezTo>
                    <a:pt x="10487" y="10096"/>
                    <a:pt x="10578" y="9762"/>
                    <a:pt x="10608" y="9427"/>
                  </a:cubicBezTo>
                  <a:lnTo>
                    <a:pt x="16657" y="9154"/>
                  </a:lnTo>
                  <a:close/>
                  <a:moveTo>
                    <a:pt x="5623" y="11099"/>
                  </a:moveTo>
                  <a:cubicBezTo>
                    <a:pt x="5775" y="11281"/>
                    <a:pt x="6079" y="11525"/>
                    <a:pt x="6414" y="11737"/>
                  </a:cubicBezTo>
                  <a:lnTo>
                    <a:pt x="5411" y="17330"/>
                  </a:lnTo>
                  <a:cubicBezTo>
                    <a:pt x="3860" y="16783"/>
                    <a:pt x="2645" y="15993"/>
                    <a:pt x="2158" y="15628"/>
                  </a:cubicBezTo>
                  <a:cubicBezTo>
                    <a:pt x="3040" y="14473"/>
                    <a:pt x="4286" y="12832"/>
                    <a:pt x="5623" y="11099"/>
                  </a:cubicBezTo>
                  <a:close/>
                  <a:moveTo>
                    <a:pt x="9818" y="10978"/>
                  </a:moveTo>
                  <a:lnTo>
                    <a:pt x="14377" y="15081"/>
                  </a:lnTo>
                  <a:cubicBezTo>
                    <a:pt x="13162" y="16418"/>
                    <a:pt x="11885" y="17148"/>
                    <a:pt x="10578" y="17513"/>
                  </a:cubicBezTo>
                  <a:lnTo>
                    <a:pt x="8845" y="11768"/>
                  </a:lnTo>
                  <a:cubicBezTo>
                    <a:pt x="9180" y="11585"/>
                    <a:pt x="9514" y="11312"/>
                    <a:pt x="9818" y="10978"/>
                  </a:cubicBezTo>
                  <a:close/>
                  <a:moveTo>
                    <a:pt x="7022" y="12011"/>
                  </a:moveTo>
                  <a:lnTo>
                    <a:pt x="7599" y="12133"/>
                  </a:lnTo>
                  <a:lnTo>
                    <a:pt x="7782" y="12133"/>
                  </a:lnTo>
                  <a:cubicBezTo>
                    <a:pt x="7933" y="12133"/>
                    <a:pt x="8085" y="12072"/>
                    <a:pt x="8237" y="12041"/>
                  </a:cubicBezTo>
                  <a:lnTo>
                    <a:pt x="9940" y="17695"/>
                  </a:lnTo>
                  <a:cubicBezTo>
                    <a:pt x="9399" y="17801"/>
                    <a:pt x="8868" y="17847"/>
                    <a:pt x="8355" y="17847"/>
                  </a:cubicBezTo>
                  <a:cubicBezTo>
                    <a:pt x="7540" y="17847"/>
                    <a:pt x="6769" y="17730"/>
                    <a:pt x="6079" y="17543"/>
                  </a:cubicBezTo>
                  <a:lnTo>
                    <a:pt x="7022" y="12011"/>
                  </a:lnTo>
                  <a:close/>
                  <a:moveTo>
                    <a:pt x="14258" y="580"/>
                  </a:moveTo>
                  <a:cubicBezTo>
                    <a:pt x="15103" y="580"/>
                    <a:pt x="16223" y="1752"/>
                    <a:pt x="17113" y="3531"/>
                  </a:cubicBezTo>
                  <a:cubicBezTo>
                    <a:pt x="19058" y="7269"/>
                    <a:pt x="19666" y="12589"/>
                    <a:pt x="16870" y="16236"/>
                  </a:cubicBezTo>
                  <a:cubicBezTo>
                    <a:pt x="14286" y="19519"/>
                    <a:pt x="10335" y="20187"/>
                    <a:pt x="8237" y="20248"/>
                  </a:cubicBezTo>
                  <a:cubicBezTo>
                    <a:pt x="8017" y="20258"/>
                    <a:pt x="7799" y="20262"/>
                    <a:pt x="7583" y="20262"/>
                  </a:cubicBezTo>
                  <a:cubicBezTo>
                    <a:pt x="4279" y="20262"/>
                    <a:pt x="1507" y="19205"/>
                    <a:pt x="851" y="18121"/>
                  </a:cubicBezTo>
                  <a:cubicBezTo>
                    <a:pt x="699" y="17817"/>
                    <a:pt x="699" y="17604"/>
                    <a:pt x="821" y="17330"/>
                  </a:cubicBezTo>
                  <a:cubicBezTo>
                    <a:pt x="821" y="17300"/>
                    <a:pt x="1155" y="16874"/>
                    <a:pt x="1733" y="16114"/>
                  </a:cubicBezTo>
                  <a:cubicBezTo>
                    <a:pt x="2310" y="16540"/>
                    <a:pt x="3678" y="17391"/>
                    <a:pt x="5502" y="17969"/>
                  </a:cubicBezTo>
                  <a:cubicBezTo>
                    <a:pt x="5532" y="17999"/>
                    <a:pt x="5563" y="17999"/>
                    <a:pt x="5654" y="18060"/>
                  </a:cubicBezTo>
                  <a:lnTo>
                    <a:pt x="5715" y="18060"/>
                  </a:lnTo>
                  <a:cubicBezTo>
                    <a:pt x="6559" y="18271"/>
                    <a:pt x="7473" y="18436"/>
                    <a:pt x="8415" y="18436"/>
                  </a:cubicBezTo>
                  <a:cubicBezTo>
                    <a:pt x="8558" y="18436"/>
                    <a:pt x="8701" y="18432"/>
                    <a:pt x="8845" y="18424"/>
                  </a:cubicBezTo>
                  <a:cubicBezTo>
                    <a:pt x="10851" y="18364"/>
                    <a:pt x="13070" y="17513"/>
                    <a:pt x="15107" y="15263"/>
                  </a:cubicBezTo>
                  <a:cubicBezTo>
                    <a:pt x="16748" y="13500"/>
                    <a:pt x="17508" y="11525"/>
                    <a:pt x="17356" y="9367"/>
                  </a:cubicBezTo>
                  <a:cubicBezTo>
                    <a:pt x="17113" y="5506"/>
                    <a:pt x="14013" y="2345"/>
                    <a:pt x="13101" y="1525"/>
                  </a:cubicBezTo>
                  <a:cubicBezTo>
                    <a:pt x="13314" y="1251"/>
                    <a:pt x="13466" y="1069"/>
                    <a:pt x="13617" y="886"/>
                  </a:cubicBezTo>
                  <a:cubicBezTo>
                    <a:pt x="13769" y="673"/>
                    <a:pt x="13952" y="613"/>
                    <a:pt x="14195" y="582"/>
                  </a:cubicBezTo>
                  <a:cubicBezTo>
                    <a:pt x="14216" y="581"/>
                    <a:pt x="14237" y="580"/>
                    <a:pt x="14258" y="580"/>
                  </a:cubicBezTo>
                  <a:close/>
                  <a:moveTo>
                    <a:pt x="14306" y="0"/>
                  </a:moveTo>
                  <a:cubicBezTo>
                    <a:pt x="14269" y="0"/>
                    <a:pt x="14232" y="2"/>
                    <a:pt x="14195" y="5"/>
                  </a:cubicBezTo>
                  <a:cubicBezTo>
                    <a:pt x="13830" y="5"/>
                    <a:pt x="13435" y="187"/>
                    <a:pt x="13162" y="491"/>
                  </a:cubicBezTo>
                  <a:cubicBezTo>
                    <a:pt x="12979" y="734"/>
                    <a:pt x="12706" y="1038"/>
                    <a:pt x="12402" y="1403"/>
                  </a:cubicBezTo>
                  <a:cubicBezTo>
                    <a:pt x="9788" y="4534"/>
                    <a:pt x="3921" y="12193"/>
                    <a:pt x="1429" y="15506"/>
                  </a:cubicBezTo>
                  <a:cubicBezTo>
                    <a:pt x="790" y="16327"/>
                    <a:pt x="365" y="16905"/>
                    <a:pt x="304" y="16996"/>
                  </a:cubicBezTo>
                  <a:cubicBezTo>
                    <a:pt x="0" y="17482"/>
                    <a:pt x="0" y="17969"/>
                    <a:pt x="304" y="18455"/>
                  </a:cubicBezTo>
                  <a:cubicBezTo>
                    <a:pt x="1161" y="19882"/>
                    <a:pt x="4296" y="20961"/>
                    <a:pt x="7595" y="20961"/>
                  </a:cubicBezTo>
                  <a:cubicBezTo>
                    <a:pt x="7809" y="20961"/>
                    <a:pt x="8023" y="20957"/>
                    <a:pt x="8237" y="20947"/>
                  </a:cubicBezTo>
                  <a:cubicBezTo>
                    <a:pt x="10487" y="20826"/>
                    <a:pt x="14621" y="20127"/>
                    <a:pt x="17356" y="16631"/>
                  </a:cubicBezTo>
                  <a:cubicBezTo>
                    <a:pt x="20396" y="12771"/>
                    <a:pt x="19757" y="7148"/>
                    <a:pt x="17721" y="3318"/>
                  </a:cubicBezTo>
                  <a:cubicBezTo>
                    <a:pt x="16663" y="1262"/>
                    <a:pt x="15379" y="0"/>
                    <a:pt x="14306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8"/>
            <p:cNvSpPr/>
            <p:nvPr/>
          </p:nvSpPr>
          <p:spPr>
            <a:xfrm rot="6375282">
              <a:off x="661417" y="-237670"/>
              <a:ext cx="860201" cy="503386"/>
            </a:xfrm>
            <a:custGeom>
              <a:rect b="b" l="l" r="r" t="t"/>
              <a:pathLst>
                <a:path extrusionOk="0" h="20136" w="34409">
                  <a:moveTo>
                    <a:pt x="2772" y="686"/>
                  </a:moveTo>
                  <a:cubicBezTo>
                    <a:pt x="2811" y="686"/>
                    <a:pt x="2850" y="686"/>
                    <a:pt x="2888" y="688"/>
                  </a:cubicBezTo>
                  <a:cubicBezTo>
                    <a:pt x="2827" y="1113"/>
                    <a:pt x="3283" y="1660"/>
                    <a:pt x="3770" y="2055"/>
                  </a:cubicBezTo>
                  <a:cubicBezTo>
                    <a:pt x="3162" y="2055"/>
                    <a:pt x="2523" y="2207"/>
                    <a:pt x="2280" y="2602"/>
                  </a:cubicBezTo>
                  <a:cubicBezTo>
                    <a:pt x="2098" y="2937"/>
                    <a:pt x="2371" y="3393"/>
                    <a:pt x="2706" y="3788"/>
                  </a:cubicBezTo>
                  <a:cubicBezTo>
                    <a:pt x="2580" y="3750"/>
                    <a:pt x="2449" y="3728"/>
                    <a:pt x="2317" y="3728"/>
                  </a:cubicBezTo>
                  <a:cubicBezTo>
                    <a:pt x="2130" y="3728"/>
                    <a:pt x="1941" y="3772"/>
                    <a:pt x="1763" y="3879"/>
                  </a:cubicBezTo>
                  <a:cubicBezTo>
                    <a:pt x="1672" y="3909"/>
                    <a:pt x="1611" y="4001"/>
                    <a:pt x="1611" y="4092"/>
                  </a:cubicBezTo>
                  <a:cubicBezTo>
                    <a:pt x="1125" y="3575"/>
                    <a:pt x="882" y="2815"/>
                    <a:pt x="882" y="2116"/>
                  </a:cubicBezTo>
                  <a:cubicBezTo>
                    <a:pt x="882" y="1037"/>
                    <a:pt x="1861" y="686"/>
                    <a:pt x="2772" y="686"/>
                  </a:cubicBezTo>
                  <a:close/>
                  <a:moveTo>
                    <a:pt x="5281" y="537"/>
                  </a:moveTo>
                  <a:cubicBezTo>
                    <a:pt x="5814" y="537"/>
                    <a:pt x="6350" y="621"/>
                    <a:pt x="6840" y="809"/>
                  </a:cubicBezTo>
                  <a:cubicBezTo>
                    <a:pt x="6596" y="839"/>
                    <a:pt x="6353" y="931"/>
                    <a:pt x="6292" y="1113"/>
                  </a:cubicBezTo>
                  <a:cubicBezTo>
                    <a:pt x="6080" y="1539"/>
                    <a:pt x="6505" y="1873"/>
                    <a:pt x="6779" y="2146"/>
                  </a:cubicBezTo>
                  <a:cubicBezTo>
                    <a:pt x="7083" y="2481"/>
                    <a:pt x="7417" y="2785"/>
                    <a:pt x="7751" y="3119"/>
                  </a:cubicBezTo>
                  <a:cubicBezTo>
                    <a:pt x="7235" y="3028"/>
                    <a:pt x="6657" y="2876"/>
                    <a:pt x="6140" y="2754"/>
                  </a:cubicBezTo>
                  <a:cubicBezTo>
                    <a:pt x="5973" y="2709"/>
                    <a:pt x="5745" y="2648"/>
                    <a:pt x="5532" y="2648"/>
                  </a:cubicBezTo>
                  <a:cubicBezTo>
                    <a:pt x="5320" y="2648"/>
                    <a:pt x="5122" y="2709"/>
                    <a:pt x="5016" y="2906"/>
                  </a:cubicBezTo>
                  <a:cubicBezTo>
                    <a:pt x="4833" y="3271"/>
                    <a:pt x="5259" y="3666"/>
                    <a:pt x="5441" y="3940"/>
                  </a:cubicBezTo>
                  <a:cubicBezTo>
                    <a:pt x="5715" y="4244"/>
                    <a:pt x="6019" y="4487"/>
                    <a:pt x="6323" y="4761"/>
                  </a:cubicBezTo>
                  <a:lnTo>
                    <a:pt x="5532" y="4639"/>
                  </a:lnTo>
                  <a:cubicBezTo>
                    <a:pt x="5359" y="4624"/>
                    <a:pt x="5144" y="4589"/>
                    <a:pt x="4933" y="4589"/>
                  </a:cubicBezTo>
                  <a:cubicBezTo>
                    <a:pt x="4702" y="4589"/>
                    <a:pt x="4476" y="4632"/>
                    <a:pt x="4317" y="4791"/>
                  </a:cubicBezTo>
                  <a:cubicBezTo>
                    <a:pt x="3891" y="5216"/>
                    <a:pt x="4651" y="5976"/>
                    <a:pt x="5289" y="6523"/>
                  </a:cubicBezTo>
                  <a:cubicBezTo>
                    <a:pt x="5077" y="6463"/>
                    <a:pt x="4833" y="6402"/>
                    <a:pt x="4621" y="6371"/>
                  </a:cubicBezTo>
                  <a:cubicBezTo>
                    <a:pt x="4490" y="6328"/>
                    <a:pt x="4325" y="6291"/>
                    <a:pt x="4165" y="6291"/>
                  </a:cubicBezTo>
                  <a:cubicBezTo>
                    <a:pt x="3990" y="6291"/>
                    <a:pt x="3820" y="6335"/>
                    <a:pt x="3709" y="6463"/>
                  </a:cubicBezTo>
                  <a:cubicBezTo>
                    <a:pt x="3709" y="6463"/>
                    <a:pt x="3709" y="6523"/>
                    <a:pt x="3648" y="6523"/>
                  </a:cubicBezTo>
                  <a:cubicBezTo>
                    <a:pt x="3314" y="6128"/>
                    <a:pt x="3010" y="5672"/>
                    <a:pt x="2766" y="5308"/>
                  </a:cubicBezTo>
                  <a:cubicBezTo>
                    <a:pt x="2645" y="5186"/>
                    <a:pt x="2523" y="5034"/>
                    <a:pt x="2432" y="4791"/>
                  </a:cubicBezTo>
                  <a:cubicBezTo>
                    <a:pt x="2432" y="4730"/>
                    <a:pt x="2402" y="4639"/>
                    <a:pt x="2341" y="4578"/>
                  </a:cubicBezTo>
                  <a:cubicBezTo>
                    <a:pt x="2280" y="4457"/>
                    <a:pt x="2250" y="4396"/>
                    <a:pt x="2250" y="4274"/>
                  </a:cubicBezTo>
                  <a:lnTo>
                    <a:pt x="2250" y="4274"/>
                  </a:lnTo>
                  <a:cubicBezTo>
                    <a:pt x="2276" y="4460"/>
                    <a:pt x="3211" y="4553"/>
                    <a:pt x="3586" y="4553"/>
                  </a:cubicBezTo>
                  <a:cubicBezTo>
                    <a:pt x="3640" y="4553"/>
                    <a:pt x="3682" y="4552"/>
                    <a:pt x="3709" y="4548"/>
                  </a:cubicBezTo>
                  <a:cubicBezTo>
                    <a:pt x="3952" y="4548"/>
                    <a:pt x="4104" y="4153"/>
                    <a:pt x="3922" y="3970"/>
                  </a:cubicBezTo>
                  <a:cubicBezTo>
                    <a:pt x="3557" y="3636"/>
                    <a:pt x="3132" y="3241"/>
                    <a:pt x="2949" y="2786"/>
                  </a:cubicBezTo>
                  <a:lnTo>
                    <a:pt x="2949" y="2786"/>
                  </a:lnTo>
                  <a:cubicBezTo>
                    <a:pt x="2957" y="2802"/>
                    <a:pt x="3008" y="2808"/>
                    <a:pt x="3088" y="2808"/>
                  </a:cubicBezTo>
                  <a:cubicBezTo>
                    <a:pt x="3400" y="2808"/>
                    <a:pt x="4155" y="2713"/>
                    <a:pt x="4504" y="2713"/>
                  </a:cubicBezTo>
                  <a:cubicBezTo>
                    <a:pt x="4569" y="2713"/>
                    <a:pt x="4620" y="2716"/>
                    <a:pt x="4651" y="2724"/>
                  </a:cubicBezTo>
                  <a:cubicBezTo>
                    <a:pt x="4662" y="2725"/>
                    <a:pt x="4673" y="2726"/>
                    <a:pt x="4684" y="2726"/>
                  </a:cubicBezTo>
                  <a:cubicBezTo>
                    <a:pt x="4974" y="2726"/>
                    <a:pt x="5219" y="2351"/>
                    <a:pt x="4955" y="2146"/>
                  </a:cubicBezTo>
                  <a:cubicBezTo>
                    <a:pt x="4499" y="1751"/>
                    <a:pt x="4043" y="1356"/>
                    <a:pt x="3648" y="900"/>
                  </a:cubicBezTo>
                  <a:lnTo>
                    <a:pt x="3587" y="809"/>
                  </a:lnTo>
                  <a:cubicBezTo>
                    <a:pt x="3648" y="779"/>
                    <a:pt x="3739" y="779"/>
                    <a:pt x="3800" y="748"/>
                  </a:cubicBezTo>
                  <a:cubicBezTo>
                    <a:pt x="3861" y="748"/>
                    <a:pt x="3861" y="748"/>
                    <a:pt x="3891" y="688"/>
                  </a:cubicBezTo>
                  <a:cubicBezTo>
                    <a:pt x="4043" y="657"/>
                    <a:pt x="4195" y="627"/>
                    <a:pt x="4317" y="627"/>
                  </a:cubicBezTo>
                  <a:cubicBezTo>
                    <a:pt x="4629" y="569"/>
                    <a:pt x="4954" y="537"/>
                    <a:pt x="5281" y="537"/>
                  </a:cubicBezTo>
                  <a:close/>
                  <a:moveTo>
                    <a:pt x="7426" y="1634"/>
                  </a:moveTo>
                  <a:cubicBezTo>
                    <a:pt x="7636" y="1634"/>
                    <a:pt x="7846" y="1670"/>
                    <a:pt x="8055" y="1691"/>
                  </a:cubicBezTo>
                  <a:cubicBezTo>
                    <a:pt x="8724" y="1751"/>
                    <a:pt x="9271" y="2025"/>
                    <a:pt x="9849" y="2359"/>
                  </a:cubicBezTo>
                  <a:cubicBezTo>
                    <a:pt x="10913" y="3058"/>
                    <a:pt x="11764" y="4122"/>
                    <a:pt x="12220" y="5308"/>
                  </a:cubicBezTo>
                  <a:cubicBezTo>
                    <a:pt x="12767" y="6827"/>
                    <a:pt x="11976" y="8074"/>
                    <a:pt x="10548" y="8682"/>
                  </a:cubicBezTo>
                  <a:cubicBezTo>
                    <a:pt x="9933" y="8893"/>
                    <a:pt x="9321" y="8992"/>
                    <a:pt x="8723" y="8992"/>
                  </a:cubicBezTo>
                  <a:cubicBezTo>
                    <a:pt x="7431" y="8992"/>
                    <a:pt x="6207" y="8529"/>
                    <a:pt x="5168" y="7739"/>
                  </a:cubicBezTo>
                  <a:cubicBezTo>
                    <a:pt x="5107" y="7678"/>
                    <a:pt x="5046" y="7648"/>
                    <a:pt x="4985" y="7587"/>
                  </a:cubicBezTo>
                  <a:cubicBezTo>
                    <a:pt x="4955" y="7527"/>
                    <a:pt x="4925" y="7496"/>
                    <a:pt x="4833" y="7466"/>
                  </a:cubicBezTo>
                  <a:cubicBezTo>
                    <a:pt x="4712" y="7344"/>
                    <a:pt x="4560" y="7223"/>
                    <a:pt x="4469" y="7131"/>
                  </a:cubicBezTo>
                  <a:cubicBezTo>
                    <a:pt x="4499" y="7131"/>
                    <a:pt x="4529" y="7131"/>
                    <a:pt x="4621" y="7162"/>
                  </a:cubicBezTo>
                  <a:cubicBezTo>
                    <a:pt x="4803" y="7192"/>
                    <a:pt x="5016" y="7223"/>
                    <a:pt x="5229" y="7314"/>
                  </a:cubicBezTo>
                  <a:cubicBezTo>
                    <a:pt x="5435" y="7351"/>
                    <a:pt x="5653" y="7377"/>
                    <a:pt x="5876" y="7377"/>
                  </a:cubicBezTo>
                  <a:cubicBezTo>
                    <a:pt x="6014" y="7377"/>
                    <a:pt x="6153" y="7367"/>
                    <a:pt x="6292" y="7344"/>
                  </a:cubicBezTo>
                  <a:cubicBezTo>
                    <a:pt x="6536" y="7314"/>
                    <a:pt x="6748" y="6949"/>
                    <a:pt x="6505" y="6767"/>
                  </a:cubicBezTo>
                  <a:cubicBezTo>
                    <a:pt x="6171" y="6493"/>
                    <a:pt x="5867" y="6189"/>
                    <a:pt x="5563" y="5946"/>
                  </a:cubicBezTo>
                  <a:cubicBezTo>
                    <a:pt x="5411" y="5794"/>
                    <a:pt x="5259" y="5672"/>
                    <a:pt x="5107" y="5520"/>
                  </a:cubicBezTo>
                  <a:cubicBezTo>
                    <a:pt x="5077" y="5490"/>
                    <a:pt x="5016" y="5429"/>
                    <a:pt x="5016" y="5399"/>
                  </a:cubicBezTo>
                  <a:cubicBezTo>
                    <a:pt x="5058" y="5397"/>
                    <a:pt x="5101" y="5396"/>
                    <a:pt x="5144" y="5396"/>
                  </a:cubicBezTo>
                  <a:cubicBezTo>
                    <a:pt x="5934" y="5396"/>
                    <a:pt x="6818" y="5650"/>
                    <a:pt x="7539" y="5794"/>
                  </a:cubicBezTo>
                  <a:cubicBezTo>
                    <a:pt x="7557" y="5798"/>
                    <a:pt x="7576" y="5800"/>
                    <a:pt x="7594" y="5800"/>
                  </a:cubicBezTo>
                  <a:cubicBezTo>
                    <a:pt x="7874" y="5800"/>
                    <a:pt x="8099" y="5388"/>
                    <a:pt x="7843" y="5216"/>
                  </a:cubicBezTo>
                  <a:cubicBezTo>
                    <a:pt x="7417" y="4912"/>
                    <a:pt x="7052" y="4578"/>
                    <a:pt x="6657" y="4244"/>
                  </a:cubicBezTo>
                  <a:cubicBezTo>
                    <a:pt x="6475" y="4031"/>
                    <a:pt x="6292" y="3879"/>
                    <a:pt x="6080" y="3697"/>
                  </a:cubicBezTo>
                  <a:lnTo>
                    <a:pt x="5897" y="3514"/>
                  </a:lnTo>
                  <a:lnTo>
                    <a:pt x="5897" y="3514"/>
                  </a:lnTo>
                  <a:cubicBezTo>
                    <a:pt x="6292" y="3545"/>
                    <a:pt x="6657" y="3697"/>
                    <a:pt x="7052" y="3788"/>
                  </a:cubicBezTo>
                  <a:cubicBezTo>
                    <a:pt x="7569" y="3879"/>
                    <a:pt x="8147" y="4001"/>
                    <a:pt x="8663" y="4031"/>
                  </a:cubicBezTo>
                  <a:cubicBezTo>
                    <a:pt x="8906" y="4031"/>
                    <a:pt x="9089" y="3727"/>
                    <a:pt x="8937" y="3545"/>
                  </a:cubicBezTo>
                  <a:cubicBezTo>
                    <a:pt x="8420" y="2876"/>
                    <a:pt x="7691" y="2329"/>
                    <a:pt x="7143" y="1660"/>
                  </a:cubicBezTo>
                  <a:cubicBezTo>
                    <a:pt x="7238" y="1641"/>
                    <a:pt x="7332" y="1634"/>
                    <a:pt x="7426" y="1634"/>
                  </a:cubicBezTo>
                  <a:close/>
                  <a:moveTo>
                    <a:pt x="12675" y="7435"/>
                  </a:moveTo>
                  <a:cubicBezTo>
                    <a:pt x="15715" y="8104"/>
                    <a:pt x="18663" y="9320"/>
                    <a:pt x="21551" y="10475"/>
                  </a:cubicBezTo>
                  <a:cubicBezTo>
                    <a:pt x="24560" y="11630"/>
                    <a:pt x="27569" y="12907"/>
                    <a:pt x="30396" y="14426"/>
                  </a:cubicBezTo>
                  <a:cubicBezTo>
                    <a:pt x="31855" y="15277"/>
                    <a:pt x="34165" y="16463"/>
                    <a:pt x="33101" y="18439"/>
                  </a:cubicBezTo>
                  <a:cubicBezTo>
                    <a:pt x="32671" y="19210"/>
                    <a:pt x="31988" y="19471"/>
                    <a:pt x="31230" y="19471"/>
                  </a:cubicBezTo>
                  <a:cubicBezTo>
                    <a:pt x="30167" y="19471"/>
                    <a:pt x="28956" y="18958"/>
                    <a:pt x="28086" y="18621"/>
                  </a:cubicBezTo>
                  <a:cubicBezTo>
                    <a:pt x="26232" y="17952"/>
                    <a:pt x="24439" y="16584"/>
                    <a:pt x="22767" y="15521"/>
                  </a:cubicBezTo>
                  <a:cubicBezTo>
                    <a:pt x="20366" y="14001"/>
                    <a:pt x="18025" y="12451"/>
                    <a:pt x="15624" y="10870"/>
                  </a:cubicBezTo>
                  <a:cubicBezTo>
                    <a:pt x="14712" y="10262"/>
                    <a:pt x="13800" y="9715"/>
                    <a:pt x="12888" y="9107"/>
                  </a:cubicBezTo>
                  <a:cubicBezTo>
                    <a:pt x="12554" y="8864"/>
                    <a:pt x="12220" y="8651"/>
                    <a:pt x="11855" y="8438"/>
                  </a:cubicBezTo>
                  <a:cubicBezTo>
                    <a:pt x="12220" y="8134"/>
                    <a:pt x="12463" y="7800"/>
                    <a:pt x="12675" y="7435"/>
                  </a:cubicBezTo>
                  <a:close/>
                  <a:moveTo>
                    <a:pt x="5245" y="0"/>
                  </a:moveTo>
                  <a:cubicBezTo>
                    <a:pt x="4736" y="0"/>
                    <a:pt x="4225" y="64"/>
                    <a:pt x="3739" y="171"/>
                  </a:cubicBezTo>
                  <a:cubicBezTo>
                    <a:pt x="3415" y="77"/>
                    <a:pt x="3070" y="28"/>
                    <a:pt x="2728" y="28"/>
                  </a:cubicBezTo>
                  <a:cubicBezTo>
                    <a:pt x="1627" y="28"/>
                    <a:pt x="552" y="538"/>
                    <a:pt x="274" y="1721"/>
                  </a:cubicBezTo>
                  <a:cubicBezTo>
                    <a:pt x="0" y="2937"/>
                    <a:pt x="700" y="4548"/>
                    <a:pt x="1824" y="5095"/>
                  </a:cubicBezTo>
                  <a:cubicBezTo>
                    <a:pt x="2371" y="6220"/>
                    <a:pt x="3344" y="7587"/>
                    <a:pt x="4499" y="8043"/>
                  </a:cubicBezTo>
                  <a:cubicBezTo>
                    <a:pt x="5650" y="9048"/>
                    <a:pt x="7118" y="9635"/>
                    <a:pt x="8616" y="9635"/>
                  </a:cubicBezTo>
                  <a:cubicBezTo>
                    <a:pt x="9293" y="9635"/>
                    <a:pt x="9976" y="9515"/>
                    <a:pt x="10639" y="9259"/>
                  </a:cubicBezTo>
                  <a:cubicBezTo>
                    <a:pt x="10882" y="9137"/>
                    <a:pt x="11065" y="9046"/>
                    <a:pt x="11247" y="8955"/>
                  </a:cubicBezTo>
                  <a:cubicBezTo>
                    <a:pt x="11733" y="9137"/>
                    <a:pt x="12189" y="9502"/>
                    <a:pt x="12645" y="9776"/>
                  </a:cubicBezTo>
                  <a:cubicBezTo>
                    <a:pt x="13648" y="10384"/>
                    <a:pt x="14590" y="11022"/>
                    <a:pt x="15593" y="11691"/>
                  </a:cubicBezTo>
                  <a:cubicBezTo>
                    <a:pt x="18056" y="13302"/>
                    <a:pt x="20518" y="14913"/>
                    <a:pt x="23040" y="16493"/>
                  </a:cubicBezTo>
                  <a:cubicBezTo>
                    <a:pt x="24743" y="17618"/>
                    <a:pt x="26475" y="18773"/>
                    <a:pt x="28420" y="19472"/>
                  </a:cubicBezTo>
                  <a:cubicBezTo>
                    <a:pt x="29300" y="19785"/>
                    <a:pt x="30281" y="20135"/>
                    <a:pt x="31232" y="20135"/>
                  </a:cubicBezTo>
                  <a:cubicBezTo>
                    <a:pt x="31760" y="20135"/>
                    <a:pt x="32279" y="20027"/>
                    <a:pt x="32767" y="19746"/>
                  </a:cubicBezTo>
                  <a:cubicBezTo>
                    <a:pt x="33983" y="19077"/>
                    <a:pt x="34408" y="17466"/>
                    <a:pt x="33801" y="16280"/>
                  </a:cubicBezTo>
                  <a:cubicBezTo>
                    <a:pt x="33375" y="15490"/>
                    <a:pt x="32493" y="14943"/>
                    <a:pt x="31734" y="14487"/>
                  </a:cubicBezTo>
                  <a:cubicBezTo>
                    <a:pt x="30913" y="14001"/>
                    <a:pt x="30031" y="13545"/>
                    <a:pt x="29150" y="13119"/>
                  </a:cubicBezTo>
                  <a:cubicBezTo>
                    <a:pt x="27357" y="12238"/>
                    <a:pt x="25533" y="11448"/>
                    <a:pt x="23709" y="10688"/>
                  </a:cubicBezTo>
                  <a:cubicBezTo>
                    <a:pt x="20214" y="9259"/>
                    <a:pt x="16566" y="7648"/>
                    <a:pt x="12888" y="6858"/>
                  </a:cubicBezTo>
                  <a:cubicBezTo>
                    <a:pt x="12949" y="6523"/>
                    <a:pt x="12949" y="6128"/>
                    <a:pt x="12888" y="5703"/>
                  </a:cubicBezTo>
                  <a:cubicBezTo>
                    <a:pt x="12615" y="4183"/>
                    <a:pt x="11490" y="2754"/>
                    <a:pt x="10213" y="1873"/>
                  </a:cubicBezTo>
                  <a:cubicBezTo>
                    <a:pt x="9575" y="1417"/>
                    <a:pt x="8937" y="1143"/>
                    <a:pt x="8207" y="1052"/>
                  </a:cubicBezTo>
                  <a:cubicBezTo>
                    <a:pt x="7401" y="287"/>
                    <a:pt x="6327" y="0"/>
                    <a:pt x="5245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47" name="Google Shape;547;p8"/>
            <p:cNvGrpSpPr/>
            <p:nvPr/>
          </p:nvGrpSpPr>
          <p:grpSpPr>
            <a:xfrm>
              <a:off x="1675238" y="-230062"/>
              <a:ext cx="652775" cy="541675"/>
              <a:chOff x="3635600" y="469075"/>
              <a:chExt cx="652775" cy="541675"/>
            </a:xfrm>
          </p:grpSpPr>
          <p:sp>
            <p:nvSpPr>
              <p:cNvPr id="548" name="Google Shape;548;p8"/>
              <p:cNvSpPr/>
              <p:nvPr/>
            </p:nvSpPr>
            <p:spPr>
              <a:xfrm>
                <a:off x="3635600" y="469075"/>
                <a:ext cx="652775" cy="541675"/>
              </a:xfrm>
              <a:custGeom>
                <a:rect b="b" l="l" r="r" t="t"/>
                <a:pathLst>
                  <a:path extrusionOk="0" h="21667" w="26111">
                    <a:moveTo>
                      <a:pt x="12309" y="4536"/>
                    </a:moveTo>
                    <a:cubicBezTo>
                      <a:pt x="13987" y="4536"/>
                      <a:pt x="14482" y="4794"/>
                      <a:pt x="14560" y="4897"/>
                    </a:cubicBezTo>
                    <a:cubicBezTo>
                      <a:pt x="14590" y="4958"/>
                      <a:pt x="14347" y="5414"/>
                      <a:pt x="12766" y="6143"/>
                    </a:cubicBezTo>
                    <a:cubicBezTo>
                      <a:pt x="12250" y="5809"/>
                      <a:pt x="11703" y="5718"/>
                      <a:pt x="11338" y="5718"/>
                    </a:cubicBezTo>
                    <a:cubicBezTo>
                      <a:pt x="11368" y="5414"/>
                      <a:pt x="11399" y="4958"/>
                      <a:pt x="11307" y="4563"/>
                    </a:cubicBezTo>
                    <a:cubicBezTo>
                      <a:pt x="11681" y="4544"/>
                      <a:pt x="12013" y="4536"/>
                      <a:pt x="12309" y="4536"/>
                    </a:cubicBezTo>
                    <a:close/>
                    <a:moveTo>
                      <a:pt x="16406" y="7717"/>
                    </a:moveTo>
                    <a:cubicBezTo>
                      <a:pt x="16573" y="7717"/>
                      <a:pt x="16647" y="7754"/>
                      <a:pt x="16657" y="7784"/>
                    </a:cubicBezTo>
                    <a:cubicBezTo>
                      <a:pt x="16718" y="7936"/>
                      <a:pt x="16535" y="8575"/>
                      <a:pt x="15472" y="9943"/>
                    </a:cubicBezTo>
                    <a:cubicBezTo>
                      <a:pt x="14985" y="9426"/>
                      <a:pt x="14347" y="9304"/>
                      <a:pt x="13891" y="9274"/>
                    </a:cubicBezTo>
                    <a:cubicBezTo>
                      <a:pt x="13952" y="9031"/>
                      <a:pt x="14043" y="8757"/>
                      <a:pt x="14073" y="8514"/>
                    </a:cubicBezTo>
                    <a:cubicBezTo>
                      <a:pt x="15370" y="7866"/>
                      <a:pt x="16073" y="7717"/>
                      <a:pt x="16406" y="7717"/>
                    </a:cubicBezTo>
                    <a:close/>
                    <a:moveTo>
                      <a:pt x="22474" y="1279"/>
                    </a:moveTo>
                    <a:cubicBezTo>
                      <a:pt x="23101" y="1279"/>
                      <a:pt x="23624" y="1808"/>
                      <a:pt x="24621" y="3164"/>
                    </a:cubicBezTo>
                    <a:cubicBezTo>
                      <a:pt x="25198" y="3985"/>
                      <a:pt x="25441" y="4593"/>
                      <a:pt x="25320" y="5079"/>
                    </a:cubicBezTo>
                    <a:cubicBezTo>
                      <a:pt x="25229" y="5474"/>
                      <a:pt x="24925" y="5778"/>
                      <a:pt x="24378" y="6082"/>
                    </a:cubicBezTo>
                    <a:cubicBezTo>
                      <a:pt x="23982" y="6265"/>
                      <a:pt x="23314" y="6477"/>
                      <a:pt x="22584" y="6721"/>
                    </a:cubicBezTo>
                    <a:cubicBezTo>
                      <a:pt x="21368" y="7085"/>
                      <a:pt x="20001" y="7511"/>
                      <a:pt x="19241" y="8088"/>
                    </a:cubicBezTo>
                    <a:cubicBezTo>
                      <a:pt x="18207" y="8818"/>
                      <a:pt x="16779" y="11614"/>
                      <a:pt x="16231" y="13286"/>
                    </a:cubicBezTo>
                    <a:cubicBezTo>
                      <a:pt x="15958" y="13104"/>
                      <a:pt x="15654" y="12952"/>
                      <a:pt x="15441" y="12861"/>
                    </a:cubicBezTo>
                    <a:cubicBezTo>
                      <a:pt x="15867" y="12344"/>
                      <a:pt x="16201" y="11493"/>
                      <a:pt x="15806" y="10581"/>
                    </a:cubicBezTo>
                    <a:cubicBezTo>
                      <a:pt x="17447" y="8605"/>
                      <a:pt x="17387" y="7876"/>
                      <a:pt x="17174" y="7511"/>
                    </a:cubicBezTo>
                    <a:cubicBezTo>
                      <a:pt x="17174" y="7481"/>
                      <a:pt x="17143" y="7481"/>
                      <a:pt x="17143" y="7420"/>
                    </a:cubicBezTo>
                    <a:cubicBezTo>
                      <a:pt x="17040" y="7243"/>
                      <a:pt x="16831" y="7081"/>
                      <a:pt x="16380" y="7081"/>
                    </a:cubicBezTo>
                    <a:cubicBezTo>
                      <a:pt x="15899" y="7081"/>
                      <a:pt x="15144" y="7266"/>
                      <a:pt x="13952" y="7815"/>
                    </a:cubicBezTo>
                    <a:cubicBezTo>
                      <a:pt x="13891" y="7541"/>
                      <a:pt x="13800" y="7329"/>
                      <a:pt x="13648" y="7055"/>
                    </a:cubicBezTo>
                    <a:cubicBezTo>
                      <a:pt x="13587" y="6933"/>
                      <a:pt x="13496" y="6873"/>
                      <a:pt x="13435" y="6751"/>
                    </a:cubicBezTo>
                    <a:lnTo>
                      <a:pt x="13314" y="6629"/>
                    </a:lnTo>
                    <a:cubicBezTo>
                      <a:pt x="14742" y="5961"/>
                      <a:pt x="15350" y="5353"/>
                      <a:pt x="15198" y="4745"/>
                    </a:cubicBezTo>
                    <a:cubicBezTo>
                      <a:pt x="15198" y="4654"/>
                      <a:pt x="15168" y="4593"/>
                      <a:pt x="15137" y="4502"/>
                    </a:cubicBezTo>
                    <a:cubicBezTo>
                      <a:pt x="14923" y="4207"/>
                      <a:pt x="14355" y="3842"/>
                      <a:pt x="12065" y="3842"/>
                    </a:cubicBezTo>
                    <a:cubicBezTo>
                      <a:pt x="11754" y="3842"/>
                      <a:pt x="11411" y="3849"/>
                      <a:pt x="11034" y="3863"/>
                    </a:cubicBezTo>
                    <a:cubicBezTo>
                      <a:pt x="10882" y="3590"/>
                      <a:pt x="10699" y="3377"/>
                      <a:pt x="10456" y="3164"/>
                    </a:cubicBezTo>
                    <a:cubicBezTo>
                      <a:pt x="9931" y="2744"/>
                      <a:pt x="9493" y="2614"/>
                      <a:pt x="9152" y="2614"/>
                    </a:cubicBezTo>
                    <a:cubicBezTo>
                      <a:pt x="9000" y="2614"/>
                      <a:pt x="8867" y="2640"/>
                      <a:pt x="8754" y="2678"/>
                    </a:cubicBezTo>
                    <a:lnTo>
                      <a:pt x="8754" y="2040"/>
                    </a:lnTo>
                    <a:cubicBezTo>
                      <a:pt x="9575" y="2070"/>
                      <a:pt x="10730" y="2192"/>
                      <a:pt x="11915" y="2465"/>
                    </a:cubicBezTo>
                    <a:cubicBezTo>
                      <a:pt x="12614" y="2617"/>
                      <a:pt x="13344" y="2891"/>
                      <a:pt x="14043" y="3104"/>
                    </a:cubicBezTo>
                    <a:cubicBezTo>
                      <a:pt x="15087" y="3438"/>
                      <a:pt x="16016" y="3757"/>
                      <a:pt x="16850" y="3757"/>
                    </a:cubicBezTo>
                    <a:cubicBezTo>
                      <a:pt x="17231" y="3757"/>
                      <a:pt x="17591" y="3691"/>
                      <a:pt x="17934" y="3529"/>
                    </a:cubicBezTo>
                    <a:cubicBezTo>
                      <a:pt x="18511" y="3256"/>
                      <a:pt x="18998" y="2952"/>
                      <a:pt x="19545" y="2648"/>
                    </a:cubicBezTo>
                    <a:cubicBezTo>
                      <a:pt x="20153" y="2283"/>
                      <a:pt x="20791" y="1888"/>
                      <a:pt x="21551" y="1553"/>
                    </a:cubicBezTo>
                    <a:cubicBezTo>
                      <a:pt x="21910" y="1379"/>
                      <a:pt x="22201" y="1279"/>
                      <a:pt x="22474" y="1279"/>
                    </a:cubicBezTo>
                    <a:close/>
                    <a:moveTo>
                      <a:pt x="6657" y="832"/>
                    </a:moveTo>
                    <a:cubicBezTo>
                      <a:pt x="6824" y="832"/>
                      <a:pt x="7006" y="866"/>
                      <a:pt x="7204" y="945"/>
                    </a:cubicBezTo>
                    <a:cubicBezTo>
                      <a:pt x="7660" y="1097"/>
                      <a:pt x="7903" y="1401"/>
                      <a:pt x="8025" y="1857"/>
                    </a:cubicBezTo>
                    <a:cubicBezTo>
                      <a:pt x="8116" y="2131"/>
                      <a:pt x="8146" y="2465"/>
                      <a:pt x="8116" y="2800"/>
                    </a:cubicBezTo>
                    <a:cubicBezTo>
                      <a:pt x="8055" y="3073"/>
                      <a:pt x="8025" y="3256"/>
                      <a:pt x="8025" y="3347"/>
                    </a:cubicBezTo>
                    <a:lnTo>
                      <a:pt x="8025" y="3377"/>
                    </a:lnTo>
                    <a:cubicBezTo>
                      <a:pt x="7994" y="3529"/>
                      <a:pt x="8055" y="3681"/>
                      <a:pt x="8207" y="3742"/>
                    </a:cubicBezTo>
                    <a:cubicBezTo>
                      <a:pt x="8250" y="3768"/>
                      <a:pt x="8293" y="3779"/>
                      <a:pt x="8336" y="3779"/>
                    </a:cubicBezTo>
                    <a:cubicBezTo>
                      <a:pt x="8443" y="3779"/>
                      <a:pt x="8545" y="3707"/>
                      <a:pt x="8633" y="3620"/>
                    </a:cubicBezTo>
                    <a:cubicBezTo>
                      <a:pt x="8633" y="3620"/>
                      <a:pt x="8724" y="3529"/>
                      <a:pt x="8906" y="3408"/>
                    </a:cubicBezTo>
                    <a:cubicBezTo>
                      <a:pt x="9022" y="3341"/>
                      <a:pt x="9140" y="3313"/>
                      <a:pt x="9258" y="3313"/>
                    </a:cubicBezTo>
                    <a:cubicBezTo>
                      <a:pt x="9571" y="3313"/>
                      <a:pt x="9879" y="3512"/>
                      <a:pt x="10122" y="3711"/>
                    </a:cubicBezTo>
                    <a:cubicBezTo>
                      <a:pt x="10335" y="3894"/>
                      <a:pt x="10487" y="4137"/>
                      <a:pt x="10608" y="4350"/>
                    </a:cubicBezTo>
                    <a:cubicBezTo>
                      <a:pt x="10943" y="5140"/>
                      <a:pt x="10639" y="6022"/>
                      <a:pt x="10639" y="6022"/>
                    </a:cubicBezTo>
                    <a:cubicBezTo>
                      <a:pt x="10608" y="6143"/>
                      <a:pt x="10639" y="6295"/>
                      <a:pt x="10730" y="6356"/>
                    </a:cubicBezTo>
                    <a:cubicBezTo>
                      <a:pt x="10775" y="6424"/>
                      <a:pt x="10872" y="6458"/>
                      <a:pt x="10969" y="6458"/>
                    </a:cubicBezTo>
                    <a:cubicBezTo>
                      <a:pt x="11002" y="6458"/>
                      <a:pt x="11034" y="6455"/>
                      <a:pt x="11064" y="6447"/>
                    </a:cubicBezTo>
                    <a:cubicBezTo>
                      <a:pt x="11079" y="6447"/>
                      <a:pt x="11243" y="6386"/>
                      <a:pt x="11496" y="6386"/>
                    </a:cubicBezTo>
                    <a:cubicBezTo>
                      <a:pt x="11777" y="6386"/>
                      <a:pt x="12168" y="6461"/>
                      <a:pt x="12584" y="6781"/>
                    </a:cubicBezTo>
                    <a:cubicBezTo>
                      <a:pt x="12736" y="6903"/>
                      <a:pt x="12858" y="7025"/>
                      <a:pt x="13010" y="7177"/>
                    </a:cubicBezTo>
                    <a:cubicBezTo>
                      <a:pt x="13314" y="7511"/>
                      <a:pt x="13435" y="7876"/>
                      <a:pt x="13435" y="8271"/>
                    </a:cubicBezTo>
                    <a:cubicBezTo>
                      <a:pt x="13435" y="8909"/>
                      <a:pt x="13040" y="9395"/>
                      <a:pt x="13040" y="9456"/>
                    </a:cubicBezTo>
                    <a:cubicBezTo>
                      <a:pt x="12979" y="9547"/>
                      <a:pt x="12979" y="9699"/>
                      <a:pt x="13040" y="9821"/>
                    </a:cubicBezTo>
                    <a:cubicBezTo>
                      <a:pt x="13115" y="9922"/>
                      <a:pt x="13233" y="9981"/>
                      <a:pt x="13323" y="9981"/>
                    </a:cubicBezTo>
                    <a:cubicBezTo>
                      <a:pt x="13341" y="9981"/>
                      <a:pt x="13359" y="9978"/>
                      <a:pt x="13374" y="9973"/>
                    </a:cubicBezTo>
                    <a:cubicBezTo>
                      <a:pt x="13374" y="9973"/>
                      <a:pt x="13553" y="9933"/>
                      <a:pt x="13805" y="9933"/>
                    </a:cubicBezTo>
                    <a:cubicBezTo>
                      <a:pt x="14212" y="9933"/>
                      <a:pt x="14811" y="10037"/>
                      <a:pt x="15168" y="10581"/>
                    </a:cubicBezTo>
                    <a:lnTo>
                      <a:pt x="15259" y="10733"/>
                    </a:lnTo>
                    <a:cubicBezTo>
                      <a:pt x="15745" y="11766"/>
                      <a:pt x="14742" y="12648"/>
                      <a:pt x="14712" y="12678"/>
                    </a:cubicBezTo>
                    <a:cubicBezTo>
                      <a:pt x="14651" y="12769"/>
                      <a:pt x="14560" y="12861"/>
                      <a:pt x="14590" y="12982"/>
                    </a:cubicBezTo>
                    <a:cubicBezTo>
                      <a:pt x="14651" y="13104"/>
                      <a:pt x="14712" y="13195"/>
                      <a:pt x="14833" y="13256"/>
                    </a:cubicBezTo>
                    <a:cubicBezTo>
                      <a:pt x="14833" y="13256"/>
                      <a:pt x="15654" y="13529"/>
                      <a:pt x="16262" y="14046"/>
                    </a:cubicBezTo>
                    <a:cubicBezTo>
                      <a:pt x="16687" y="14380"/>
                      <a:pt x="16931" y="14775"/>
                      <a:pt x="16931" y="15140"/>
                    </a:cubicBezTo>
                    <a:cubicBezTo>
                      <a:pt x="16931" y="16326"/>
                      <a:pt x="15289" y="16660"/>
                      <a:pt x="15289" y="16660"/>
                    </a:cubicBezTo>
                    <a:cubicBezTo>
                      <a:pt x="15168" y="16721"/>
                      <a:pt x="15046" y="16782"/>
                      <a:pt x="15016" y="16903"/>
                    </a:cubicBezTo>
                    <a:cubicBezTo>
                      <a:pt x="14985" y="16994"/>
                      <a:pt x="15016" y="17116"/>
                      <a:pt x="15107" y="17238"/>
                    </a:cubicBezTo>
                    <a:cubicBezTo>
                      <a:pt x="15107" y="17238"/>
                      <a:pt x="15289" y="17420"/>
                      <a:pt x="15472" y="17693"/>
                    </a:cubicBezTo>
                    <a:cubicBezTo>
                      <a:pt x="15776" y="18149"/>
                      <a:pt x="16049" y="18848"/>
                      <a:pt x="15654" y="19396"/>
                    </a:cubicBezTo>
                    <a:cubicBezTo>
                      <a:pt x="15472" y="19700"/>
                      <a:pt x="15259" y="19852"/>
                      <a:pt x="14955" y="19943"/>
                    </a:cubicBezTo>
                    <a:cubicBezTo>
                      <a:pt x="14849" y="19965"/>
                      <a:pt x="14740" y="19974"/>
                      <a:pt x="14631" y="19974"/>
                    </a:cubicBezTo>
                    <a:cubicBezTo>
                      <a:pt x="13827" y="19974"/>
                      <a:pt x="12979" y="19456"/>
                      <a:pt x="12979" y="19456"/>
                    </a:cubicBezTo>
                    <a:cubicBezTo>
                      <a:pt x="12918" y="19411"/>
                      <a:pt x="12858" y="19388"/>
                      <a:pt x="12797" y="19388"/>
                    </a:cubicBezTo>
                    <a:cubicBezTo>
                      <a:pt x="12736" y="19388"/>
                      <a:pt x="12675" y="19411"/>
                      <a:pt x="12614" y="19456"/>
                    </a:cubicBezTo>
                    <a:cubicBezTo>
                      <a:pt x="12523" y="19517"/>
                      <a:pt x="12462" y="19639"/>
                      <a:pt x="12462" y="19760"/>
                    </a:cubicBezTo>
                    <a:cubicBezTo>
                      <a:pt x="12462" y="19852"/>
                      <a:pt x="12523" y="20763"/>
                      <a:pt x="11611" y="21007"/>
                    </a:cubicBezTo>
                    <a:cubicBezTo>
                      <a:pt x="11566" y="21016"/>
                      <a:pt x="11495" y="21033"/>
                      <a:pt x="11407" y="21033"/>
                    </a:cubicBezTo>
                    <a:cubicBezTo>
                      <a:pt x="11201" y="21033"/>
                      <a:pt x="10897" y="20939"/>
                      <a:pt x="10578" y="20429"/>
                    </a:cubicBezTo>
                    <a:cubicBezTo>
                      <a:pt x="10335" y="20095"/>
                      <a:pt x="10274" y="19760"/>
                      <a:pt x="10274" y="19760"/>
                    </a:cubicBezTo>
                    <a:cubicBezTo>
                      <a:pt x="10244" y="19639"/>
                      <a:pt x="10122" y="19548"/>
                      <a:pt x="10000" y="19517"/>
                    </a:cubicBezTo>
                    <a:cubicBezTo>
                      <a:pt x="9979" y="19512"/>
                      <a:pt x="9958" y="19509"/>
                      <a:pt x="9938" y="19509"/>
                    </a:cubicBezTo>
                    <a:cubicBezTo>
                      <a:pt x="9846" y="19509"/>
                      <a:pt x="9766" y="19564"/>
                      <a:pt x="9666" y="19639"/>
                    </a:cubicBezTo>
                    <a:cubicBezTo>
                      <a:pt x="9642" y="19662"/>
                      <a:pt x="9325" y="20016"/>
                      <a:pt x="8715" y="20016"/>
                    </a:cubicBezTo>
                    <a:cubicBezTo>
                      <a:pt x="8539" y="20016"/>
                      <a:pt x="8340" y="19987"/>
                      <a:pt x="8116" y="19912"/>
                    </a:cubicBezTo>
                    <a:cubicBezTo>
                      <a:pt x="7964" y="19821"/>
                      <a:pt x="7842" y="19760"/>
                      <a:pt x="7751" y="19639"/>
                    </a:cubicBezTo>
                    <a:cubicBezTo>
                      <a:pt x="7447" y="19183"/>
                      <a:pt x="7751" y="18271"/>
                      <a:pt x="7873" y="17967"/>
                    </a:cubicBezTo>
                    <a:cubicBezTo>
                      <a:pt x="7964" y="17815"/>
                      <a:pt x="7873" y="17663"/>
                      <a:pt x="7751" y="17541"/>
                    </a:cubicBezTo>
                    <a:cubicBezTo>
                      <a:pt x="7706" y="17496"/>
                      <a:pt x="7630" y="17473"/>
                      <a:pt x="7554" y="17473"/>
                    </a:cubicBezTo>
                    <a:cubicBezTo>
                      <a:pt x="7478" y="17473"/>
                      <a:pt x="7402" y="17496"/>
                      <a:pt x="7356" y="17541"/>
                    </a:cubicBezTo>
                    <a:cubicBezTo>
                      <a:pt x="7356" y="17541"/>
                      <a:pt x="6813" y="18005"/>
                      <a:pt x="6178" y="18005"/>
                    </a:cubicBezTo>
                    <a:cubicBezTo>
                      <a:pt x="5937" y="18005"/>
                      <a:pt x="5683" y="17938"/>
                      <a:pt x="5441" y="17754"/>
                    </a:cubicBezTo>
                    <a:cubicBezTo>
                      <a:pt x="5319" y="17693"/>
                      <a:pt x="5228" y="17572"/>
                      <a:pt x="5137" y="17481"/>
                    </a:cubicBezTo>
                    <a:cubicBezTo>
                      <a:pt x="4681" y="16751"/>
                      <a:pt x="5076" y="15535"/>
                      <a:pt x="5076" y="15535"/>
                    </a:cubicBezTo>
                    <a:cubicBezTo>
                      <a:pt x="5107" y="15383"/>
                      <a:pt x="5076" y="15231"/>
                      <a:pt x="4955" y="15140"/>
                    </a:cubicBezTo>
                    <a:cubicBezTo>
                      <a:pt x="4894" y="15110"/>
                      <a:pt x="4826" y="15095"/>
                      <a:pt x="4757" y="15095"/>
                    </a:cubicBezTo>
                    <a:cubicBezTo>
                      <a:pt x="4689" y="15095"/>
                      <a:pt x="4620" y="15110"/>
                      <a:pt x="4560" y="15140"/>
                    </a:cubicBezTo>
                    <a:cubicBezTo>
                      <a:pt x="4474" y="15226"/>
                      <a:pt x="4091" y="15447"/>
                      <a:pt x="3768" y="15447"/>
                    </a:cubicBezTo>
                    <a:cubicBezTo>
                      <a:pt x="3748" y="15447"/>
                      <a:pt x="3728" y="15446"/>
                      <a:pt x="3708" y="15444"/>
                    </a:cubicBezTo>
                    <a:cubicBezTo>
                      <a:pt x="3556" y="15414"/>
                      <a:pt x="3435" y="15323"/>
                      <a:pt x="3313" y="15171"/>
                    </a:cubicBezTo>
                    <a:cubicBezTo>
                      <a:pt x="2827" y="14532"/>
                      <a:pt x="3405" y="13712"/>
                      <a:pt x="3405" y="13712"/>
                    </a:cubicBezTo>
                    <a:cubicBezTo>
                      <a:pt x="3465" y="13590"/>
                      <a:pt x="3465" y="13408"/>
                      <a:pt x="3344" y="13286"/>
                    </a:cubicBezTo>
                    <a:cubicBezTo>
                      <a:pt x="3283" y="13205"/>
                      <a:pt x="3195" y="13164"/>
                      <a:pt x="3107" y="13164"/>
                    </a:cubicBezTo>
                    <a:cubicBezTo>
                      <a:pt x="3063" y="13164"/>
                      <a:pt x="3020" y="13175"/>
                      <a:pt x="2979" y="13195"/>
                    </a:cubicBezTo>
                    <a:cubicBezTo>
                      <a:pt x="2979" y="13195"/>
                      <a:pt x="2711" y="13307"/>
                      <a:pt x="2439" y="13307"/>
                    </a:cubicBezTo>
                    <a:cubicBezTo>
                      <a:pt x="2262" y="13307"/>
                      <a:pt x="2084" y="13259"/>
                      <a:pt x="1976" y="13104"/>
                    </a:cubicBezTo>
                    <a:cubicBezTo>
                      <a:pt x="1946" y="13043"/>
                      <a:pt x="1946" y="13013"/>
                      <a:pt x="1915" y="12982"/>
                    </a:cubicBezTo>
                    <a:cubicBezTo>
                      <a:pt x="1672" y="12405"/>
                      <a:pt x="2584" y="11614"/>
                      <a:pt x="2949" y="11371"/>
                    </a:cubicBezTo>
                    <a:cubicBezTo>
                      <a:pt x="3040" y="11310"/>
                      <a:pt x="3131" y="11128"/>
                      <a:pt x="3040" y="10976"/>
                    </a:cubicBezTo>
                    <a:cubicBezTo>
                      <a:pt x="2987" y="10844"/>
                      <a:pt x="2865" y="10757"/>
                      <a:pt x="2734" y="10757"/>
                    </a:cubicBezTo>
                    <a:cubicBezTo>
                      <a:pt x="2714" y="10757"/>
                      <a:pt x="2695" y="10759"/>
                      <a:pt x="2675" y="10763"/>
                    </a:cubicBezTo>
                    <a:cubicBezTo>
                      <a:pt x="2675" y="10763"/>
                      <a:pt x="2500" y="10802"/>
                      <a:pt x="2261" y="10802"/>
                    </a:cubicBezTo>
                    <a:cubicBezTo>
                      <a:pt x="1902" y="10802"/>
                      <a:pt x="1398" y="10715"/>
                      <a:pt x="1125" y="10277"/>
                    </a:cubicBezTo>
                    <a:cubicBezTo>
                      <a:pt x="1034" y="10125"/>
                      <a:pt x="973" y="9943"/>
                      <a:pt x="912" y="9760"/>
                    </a:cubicBezTo>
                    <a:cubicBezTo>
                      <a:pt x="699" y="8332"/>
                      <a:pt x="2371" y="7663"/>
                      <a:pt x="2432" y="7632"/>
                    </a:cubicBezTo>
                    <a:cubicBezTo>
                      <a:pt x="2584" y="7541"/>
                      <a:pt x="2675" y="7389"/>
                      <a:pt x="2645" y="7237"/>
                    </a:cubicBezTo>
                    <a:cubicBezTo>
                      <a:pt x="2584" y="7085"/>
                      <a:pt x="2432" y="6964"/>
                      <a:pt x="2280" y="6964"/>
                    </a:cubicBezTo>
                    <a:cubicBezTo>
                      <a:pt x="2280" y="6964"/>
                      <a:pt x="2253" y="6966"/>
                      <a:pt x="2206" y="6966"/>
                    </a:cubicBezTo>
                    <a:cubicBezTo>
                      <a:pt x="1998" y="6966"/>
                      <a:pt x="1398" y="6925"/>
                      <a:pt x="1125" y="6477"/>
                    </a:cubicBezTo>
                    <a:cubicBezTo>
                      <a:pt x="1003" y="6295"/>
                      <a:pt x="973" y="6022"/>
                      <a:pt x="973" y="5718"/>
                    </a:cubicBezTo>
                    <a:cubicBezTo>
                      <a:pt x="1034" y="4441"/>
                      <a:pt x="2401" y="4198"/>
                      <a:pt x="2675" y="4167"/>
                    </a:cubicBezTo>
                    <a:cubicBezTo>
                      <a:pt x="2827" y="4167"/>
                      <a:pt x="2888" y="4046"/>
                      <a:pt x="2949" y="3924"/>
                    </a:cubicBezTo>
                    <a:cubicBezTo>
                      <a:pt x="2979" y="3833"/>
                      <a:pt x="2949" y="3681"/>
                      <a:pt x="2827" y="3590"/>
                    </a:cubicBezTo>
                    <a:cubicBezTo>
                      <a:pt x="2736" y="3529"/>
                      <a:pt x="2493" y="3316"/>
                      <a:pt x="2280" y="3012"/>
                    </a:cubicBezTo>
                    <a:cubicBezTo>
                      <a:pt x="2037" y="2556"/>
                      <a:pt x="2037" y="2192"/>
                      <a:pt x="2401" y="1766"/>
                    </a:cubicBezTo>
                    <a:cubicBezTo>
                      <a:pt x="2594" y="1550"/>
                      <a:pt x="2832" y="1469"/>
                      <a:pt x="3080" y="1469"/>
                    </a:cubicBezTo>
                    <a:cubicBezTo>
                      <a:pt x="3810" y="1469"/>
                      <a:pt x="4628" y="2169"/>
                      <a:pt x="4651" y="2192"/>
                    </a:cubicBezTo>
                    <a:cubicBezTo>
                      <a:pt x="4696" y="2260"/>
                      <a:pt x="4776" y="2294"/>
                      <a:pt x="4864" y="2294"/>
                    </a:cubicBezTo>
                    <a:cubicBezTo>
                      <a:pt x="4894" y="2294"/>
                      <a:pt x="4924" y="2290"/>
                      <a:pt x="4955" y="2283"/>
                    </a:cubicBezTo>
                    <a:cubicBezTo>
                      <a:pt x="5076" y="2222"/>
                      <a:pt x="5137" y="2161"/>
                      <a:pt x="5167" y="2070"/>
                    </a:cubicBezTo>
                    <a:cubicBezTo>
                      <a:pt x="5219" y="2018"/>
                      <a:pt x="5672" y="832"/>
                      <a:pt x="6657" y="832"/>
                    </a:cubicBezTo>
                    <a:close/>
                    <a:moveTo>
                      <a:pt x="6637" y="1"/>
                    </a:moveTo>
                    <a:cubicBezTo>
                      <a:pt x="5722" y="1"/>
                      <a:pt x="5085" y="678"/>
                      <a:pt x="4772" y="1280"/>
                    </a:cubicBezTo>
                    <a:cubicBezTo>
                      <a:pt x="4318" y="1078"/>
                      <a:pt x="3733" y="848"/>
                      <a:pt x="3147" y="848"/>
                    </a:cubicBezTo>
                    <a:cubicBezTo>
                      <a:pt x="2674" y="848"/>
                      <a:pt x="2201" y="998"/>
                      <a:pt x="1794" y="1432"/>
                    </a:cubicBezTo>
                    <a:cubicBezTo>
                      <a:pt x="1277" y="2040"/>
                      <a:pt x="1186" y="2769"/>
                      <a:pt x="1642" y="3499"/>
                    </a:cubicBezTo>
                    <a:cubicBezTo>
                      <a:pt x="1733" y="3590"/>
                      <a:pt x="1794" y="3711"/>
                      <a:pt x="1885" y="3803"/>
                    </a:cubicBezTo>
                    <a:cubicBezTo>
                      <a:pt x="1064" y="4046"/>
                      <a:pt x="274" y="4715"/>
                      <a:pt x="213" y="5809"/>
                    </a:cubicBezTo>
                    <a:cubicBezTo>
                      <a:pt x="152" y="6265"/>
                      <a:pt x="243" y="6629"/>
                      <a:pt x="456" y="6933"/>
                    </a:cubicBezTo>
                    <a:cubicBezTo>
                      <a:pt x="699" y="7298"/>
                      <a:pt x="973" y="7481"/>
                      <a:pt x="1277" y="7602"/>
                    </a:cubicBezTo>
                    <a:cubicBezTo>
                      <a:pt x="608" y="8088"/>
                      <a:pt x="0" y="8879"/>
                      <a:pt x="152" y="9943"/>
                    </a:cubicBezTo>
                    <a:cubicBezTo>
                      <a:pt x="213" y="10247"/>
                      <a:pt x="304" y="10520"/>
                      <a:pt x="426" y="10733"/>
                    </a:cubicBezTo>
                    <a:cubicBezTo>
                      <a:pt x="760" y="11280"/>
                      <a:pt x="1307" y="11462"/>
                      <a:pt x="1763" y="11554"/>
                    </a:cubicBezTo>
                    <a:cubicBezTo>
                      <a:pt x="1338" y="12009"/>
                      <a:pt x="912" y="12648"/>
                      <a:pt x="1186" y="13316"/>
                    </a:cubicBezTo>
                    <a:lnTo>
                      <a:pt x="1307" y="13560"/>
                    </a:lnTo>
                    <a:cubicBezTo>
                      <a:pt x="1581" y="13985"/>
                      <a:pt x="2037" y="14076"/>
                      <a:pt x="2401" y="14076"/>
                    </a:cubicBezTo>
                    <a:cubicBezTo>
                      <a:pt x="2280" y="14532"/>
                      <a:pt x="2249" y="15140"/>
                      <a:pt x="2675" y="15687"/>
                    </a:cubicBezTo>
                    <a:cubicBezTo>
                      <a:pt x="2888" y="15991"/>
                      <a:pt x="3161" y="16143"/>
                      <a:pt x="3496" y="16174"/>
                    </a:cubicBezTo>
                    <a:cubicBezTo>
                      <a:pt x="3561" y="16182"/>
                      <a:pt x="3628" y="16186"/>
                      <a:pt x="3695" y="16186"/>
                    </a:cubicBezTo>
                    <a:cubicBezTo>
                      <a:pt x="3879" y="16186"/>
                      <a:pt x="4061" y="16157"/>
                      <a:pt x="4195" y="16113"/>
                    </a:cubicBezTo>
                    <a:lnTo>
                      <a:pt x="4195" y="16113"/>
                    </a:lnTo>
                    <a:cubicBezTo>
                      <a:pt x="4104" y="16630"/>
                      <a:pt x="4104" y="17329"/>
                      <a:pt x="4499" y="17876"/>
                    </a:cubicBezTo>
                    <a:cubicBezTo>
                      <a:pt x="4620" y="18089"/>
                      <a:pt x="4772" y="18241"/>
                      <a:pt x="4955" y="18393"/>
                    </a:cubicBezTo>
                    <a:cubicBezTo>
                      <a:pt x="5297" y="18637"/>
                      <a:pt x="5666" y="18724"/>
                      <a:pt x="6024" y="18724"/>
                    </a:cubicBezTo>
                    <a:cubicBezTo>
                      <a:pt x="6332" y="18724"/>
                      <a:pt x="6632" y="18659"/>
                      <a:pt x="6900" y="18575"/>
                    </a:cubicBezTo>
                    <a:lnTo>
                      <a:pt x="6900" y="18575"/>
                    </a:lnTo>
                    <a:cubicBezTo>
                      <a:pt x="6809" y="19031"/>
                      <a:pt x="6809" y="19608"/>
                      <a:pt x="7082" y="20003"/>
                    </a:cubicBezTo>
                    <a:cubicBezTo>
                      <a:pt x="7234" y="20277"/>
                      <a:pt x="7447" y="20429"/>
                      <a:pt x="7751" y="20551"/>
                    </a:cubicBezTo>
                    <a:cubicBezTo>
                      <a:pt x="8075" y="20662"/>
                      <a:pt x="8366" y="20708"/>
                      <a:pt x="8624" y="20708"/>
                    </a:cubicBezTo>
                    <a:cubicBezTo>
                      <a:pt x="9069" y="20708"/>
                      <a:pt x="9416" y="20572"/>
                      <a:pt x="9666" y="20399"/>
                    </a:cubicBezTo>
                    <a:cubicBezTo>
                      <a:pt x="9727" y="20520"/>
                      <a:pt x="9788" y="20672"/>
                      <a:pt x="9879" y="20763"/>
                    </a:cubicBezTo>
                    <a:cubicBezTo>
                      <a:pt x="10248" y="21354"/>
                      <a:pt x="10717" y="21666"/>
                      <a:pt x="11254" y="21666"/>
                    </a:cubicBezTo>
                    <a:cubicBezTo>
                      <a:pt x="11380" y="21666"/>
                      <a:pt x="11509" y="21649"/>
                      <a:pt x="11642" y="21614"/>
                    </a:cubicBezTo>
                    <a:cubicBezTo>
                      <a:pt x="12523" y="21371"/>
                      <a:pt x="12858" y="20733"/>
                      <a:pt x="12979" y="20216"/>
                    </a:cubicBezTo>
                    <a:cubicBezTo>
                      <a:pt x="13367" y="20386"/>
                      <a:pt x="13949" y="20595"/>
                      <a:pt x="14539" y="20595"/>
                    </a:cubicBezTo>
                    <a:cubicBezTo>
                      <a:pt x="14688" y="20595"/>
                      <a:pt x="14838" y="20581"/>
                      <a:pt x="14985" y="20551"/>
                    </a:cubicBezTo>
                    <a:cubicBezTo>
                      <a:pt x="15472" y="20429"/>
                      <a:pt x="15867" y="20155"/>
                      <a:pt x="16110" y="19700"/>
                    </a:cubicBezTo>
                    <a:cubicBezTo>
                      <a:pt x="16535" y="19031"/>
                      <a:pt x="16505" y="18149"/>
                      <a:pt x="15928" y="17268"/>
                    </a:cubicBezTo>
                    <a:cubicBezTo>
                      <a:pt x="15897" y="17207"/>
                      <a:pt x="15867" y="17177"/>
                      <a:pt x="15806" y="17086"/>
                    </a:cubicBezTo>
                    <a:cubicBezTo>
                      <a:pt x="16475" y="16873"/>
                      <a:pt x="17478" y="16234"/>
                      <a:pt x="17478" y="15049"/>
                    </a:cubicBezTo>
                    <a:cubicBezTo>
                      <a:pt x="17478" y="14502"/>
                      <a:pt x="17235" y="14016"/>
                      <a:pt x="16779" y="13560"/>
                    </a:cubicBezTo>
                    <a:cubicBezTo>
                      <a:pt x="17174" y="11949"/>
                      <a:pt x="18694" y="9061"/>
                      <a:pt x="19605" y="8453"/>
                    </a:cubicBezTo>
                    <a:cubicBezTo>
                      <a:pt x="20305" y="7967"/>
                      <a:pt x="21642" y="7541"/>
                      <a:pt x="22767" y="7177"/>
                    </a:cubicBezTo>
                    <a:cubicBezTo>
                      <a:pt x="23557" y="6903"/>
                      <a:pt x="24256" y="6721"/>
                      <a:pt x="24682" y="6477"/>
                    </a:cubicBezTo>
                    <a:cubicBezTo>
                      <a:pt x="25137" y="6265"/>
                      <a:pt x="25776" y="5839"/>
                      <a:pt x="25958" y="5079"/>
                    </a:cubicBezTo>
                    <a:cubicBezTo>
                      <a:pt x="26110" y="4502"/>
                      <a:pt x="25928" y="3833"/>
                      <a:pt x="25441" y="3043"/>
                    </a:cubicBezTo>
                    <a:cubicBezTo>
                      <a:pt x="25350" y="2921"/>
                      <a:pt x="25229" y="2769"/>
                      <a:pt x="25168" y="2617"/>
                    </a:cubicBezTo>
                    <a:cubicBezTo>
                      <a:pt x="24107" y="1202"/>
                      <a:pt x="23415" y="431"/>
                      <a:pt x="22463" y="431"/>
                    </a:cubicBezTo>
                    <a:cubicBezTo>
                      <a:pt x="22105" y="431"/>
                      <a:pt x="21711" y="539"/>
                      <a:pt x="21247" y="763"/>
                    </a:cubicBezTo>
                    <a:cubicBezTo>
                      <a:pt x="20457" y="1128"/>
                      <a:pt x="19818" y="1523"/>
                      <a:pt x="19149" y="1888"/>
                    </a:cubicBezTo>
                    <a:cubicBezTo>
                      <a:pt x="18633" y="2192"/>
                      <a:pt x="18146" y="2496"/>
                      <a:pt x="17599" y="2769"/>
                    </a:cubicBezTo>
                    <a:cubicBezTo>
                      <a:pt x="17361" y="2893"/>
                      <a:pt x="17091" y="2945"/>
                      <a:pt x="16795" y="2945"/>
                    </a:cubicBezTo>
                    <a:cubicBezTo>
                      <a:pt x="16074" y="2945"/>
                      <a:pt x="15195" y="2637"/>
                      <a:pt x="14225" y="2313"/>
                    </a:cubicBezTo>
                    <a:cubicBezTo>
                      <a:pt x="13526" y="2070"/>
                      <a:pt x="12827" y="1857"/>
                      <a:pt x="12067" y="1675"/>
                    </a:cubicBezTo>
                    <a:cubicBezTo>
                      <a:pt x="10730" y="1371"/>
                      <a:pt x="9484" y="1280"/>
                      <a:pt x="8602" y="1280"/>
                    </a:cubicBezTo>
                    <a:cubicBezTo>
                      <a:pt x="8359" y="763"/>
                      <a:pt x="7994" y="368"/>
                      <a:pt x="7417" y="155"/>
                    </a:cubicBezTo>
                    <a:cubicBezTo>
                      <a:pt x="7138" y="48"/>
                      <a:pt x="6878" y="1"/>
                      <a:pt x="663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9" name="Google Shape;549;p8"/>
              <p:cNvSpPr/>
              <p:nvPr/>
            </p:nvSpPr>
            <p:spPr>
              <a:xfrm>
                <a:off x="3832700" y="896425"/>
                <a:ext cx="172050" cy="51750"/>
              </a:xfrm>
              <a:custGeom>
                <a:rect b="b" l="l" r="r" t="t"/>
                <a:pathLst>
                  <a:path extrusionOk="0" h="2070" w="6882">
                    <a:moveTo>
                      <a:pt x="445" y="0"/>
                    </a:moveTo>
                    <a:cubicBezTo>
                      <a:pt x="174" y="0"/>
                      <a:pt x="0" y="338"/>
                      <a:pt x="232" y="569"/>
                    </a:cubicBezTo>
                    <a:cubicBezTo>
                      <a:pt x="512" y="826"/>
                      <a:pt x="829" y="975"/>
                      <a:pt x="1167" y="975"/>
                    </a:cubicBezTo>
                    <a:cubicBezTo>
                      <a:pt x="1269" y="975"/>
                      <a:pt x="1373" y="962"/>
                      <a:pt x="1478" y="934"/>
                    </a:cubicBezTo>
                    <a:cubicBezTo>
                      <a:pt x="1804" y="1585"/>
                      <a:pt x="2491" y="1983"/>
                      <a:pt x="3168" y="1983"/>
                    </a:cubicBezTo>
                    <a:cubicBezTo>
                      <a:pt x="3566" y="1983"/>
                      <a:pt x="3960" y="1845"/>
                      <a:pt x="4274" y="1542"/>
                    </a:cubicBezTo>
                    <a:cubicBezTo>
                      <a:pt x="4658" y="1848"/>
                      <a:pt x="5250" y="2070"/>
                      <a:pt x="5770" y="2070"/>
                    </a:cubicBezTo>
                    <a:cubicBezTo>
                      <a:pt x="6281" y="2070"/>
                      <a:pt x="6722" y="1856"/>
                      <a:pt x="6828" y="1299"/>
                    </a:cubicBezTo>
                    <a:cubicBezTo>
                      <a:pt x="6881" y="1049"/>
                      <a:pt x="6673" y="893"/>
                      <a:pt x="6480" y="893"/>
                    </a:cubicBezTo>
                    <a:cubicBezTo>
                      <a:pt x="6344" y="893"/>
                      <a:pt x="6215" y="971"/>
                      <a:pt x="6189" y="1147"/>
                    </a:cubicBezTo>
                    <a:cubicBezTo>
                      <a:pt x="6150" y="1342"/>
                      <a:pt x="5986" y="1415"/>
                      <a:pt x="5774" y="1415"/>
                    </a:cubicBezTo>
                    <a:cubicBezTo>
                      <a:pt x="5328" y="1415"/>
                      <a:pt x="4672" y="1089"/>
                      <a:pt x="4548" y="903"/>
                    </a:cubicBezTo>
                    <a:cubicBezTo>
                      <a:pt x="4478" y="815"/>
                      <a:pt x="4366" y="748"/>
                      <a:pt x="4256" y="748"/>
                    </a:cubicBezTo>
                    <a:cubicBezTo>
                      <a:pt x="4175" y="748"/>
                      <a:pt x="4095" y="783"/>
                      <a:pt x="4031" y="873"/>
                    </a:cubicBezTo>
                    <a:cubicBezTo>
                      <a:pt x="3789" y="1201"/>
                      <a:pt x="3454" y="1349"/>
                      <a:pt x="3123" y="1349"/>
                    </a:cubicBezTo>
                    <a:cubicBezTo>
                      <a:pt x="2627" y="1349"/>
                      <a:pt x="2141" y="1013"/>
                      <a:pt x="1995" y="447"/>
                    </a:cubicBezTo>
                    <a:cubicBezTo>
                      <a:pt x="1954" y="285"/>
                      <a:pt x="1833" y="204"/>
                      <a:pt x="1702" y="204"/>
                    </a:cubicBezTo>
                    <a:cubicBezTo>
                      <a:pt x="1637" y="204"/>
                      <a:pt x="1569" y="225"/>
                      <a:pt x="1508" y="265"/>
                    </a:cubicBezTo>
                    <a:cubicBezTo>
                      <a:pt x="1394" y="317"/>
                      <a:pt x="1287" y="341"/>
                      <a:pt x="1188" y="341"/>
                    </a:cubicBezTo>
                    <a:cubicBezTo>
                      <a:pt x="998" y="341"/>
                      <a:pt x="838" y="253"/>
                      <a:pt x="718" y="113"/>
                    </a:cubicBezTo>
                    <a:cubicBezTo>
                      <a:pt x="624" y="33"/>
                      <a:pt x="530" y="0"/>
                      <a:pt x="44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0" name="Google Shape;550;p8"/>
              <p:cNvSpPr/>
              <p:nvPr/>
            </p:nvSpPr>
            <p:spPr>
              <a:xfrm>
                <a:off x="3756325" y="561625"/>
                <a:ext cx="106500" cy="96050"/>
              </a:xfrm>
              <a:custGeom>
                <a:rect b="b" l="l" r="r" t="t"/>
                <a:pathLst>
                  <a:path extrusionOk="0" h="3842" w="4260">
                    <a:moveTo>
                      <a:pt x="1133" y="0"/>
                    </a:moveTo>
                    <a:cubicBezTo>
                      <a:pt x="818" y="0"/>
                      <a:pt x="486" y="147"/>
                      <a:pt x="186" y="496"/>
                    </a:cubicBezTo>
                    <a:cubicBezTo>
                      <a:pt x="0" y="705"/>
                      <a:pt x="242" y="1022"/>
                      <a:pt x="488" y="1022"/>
                    </a:cubicBezTo>
                    <a:cubicBezTo>
                      <a:pt x="564" y="1022"/>
                      <a:pt x="639" y="992"/>
                      <a:pt x="703" y="921"/>
                    </a:cubicBezTo>
                    <a:cubicBezTo>
                      <a:pt x="840" y="759"/>
                      <a:pt x="991" y="690"/>
                      <a:pt x="1136" y="690"/>
                    </a:cubicBezTo>
                    <a:cubicBezTo>
                      <a:pt x="1508" y="690"/>
                      <a:pt x="1841" y="1140"/>
                      <a:pt x="1797" y="1620"/>
                    </a:cubicBezTo>
                    <a:cubicBezTo>
                      <a:pt x="1742" y="1843"/>
                      <a:pt x="1915" y="1989"/>
                      <a:pt x="2155" y="1989"/>
                    </a:cubicBezTo>
                    <a:cubicBezTo>
                      <a:pt x="2177" y="1989"/>
                      <a:pt x="2200" y="1988"/>
                      <a:pt x="2223" y="1985"/>
                    </a:cubicBezTo>
                    <a:cubicBezTo>
                      <a:pt x="2266" y="1978"/>
                      <a:pt x="2308" y="1974"/>
                      <a:pt x="2350" y="1974"/>
                    </a:cubicBezTo>
                    <a:cubicBezTo>
                      <a:pt x="2986" y="1974"/>
                      <a:pt x="3449" y="2811"/>
                      <a:pt x="3135" y="3353"/>
                    </a:cubicBezTo>
                    <a:cubicBezTo>
                      <a:pt x="2992" y="3618"/>
                      <a:pt x="3205" y="3842"/>
                      <a:pt x="3433" y="3842"/>
                    </a:cubicBezTo>
                    <a:cubicBezTo>
                      <a:pt x="3546" y="3842"/>
                      <a:pt x="3663" y="3787"/>
                      <a:pt x="3743" y="3657"/>
                    </a:cubicBezTo>
                    <a:cubicBezTo>
                      <a:pt x="4260" y="2684"/>
                      <a:pt x="3469" y="1468"/>
                      <a:pt x="2436" y="1347"/>
                    </a:cubicBezTo>
                    <a:cubicBezTo>
                      <a:pt x="2354" y="612"/>
                      <a:pt x="1779" y="0"/>
                      <a:pt x="113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51" name="Google Shape;551;p8"/>
            <p:cNvSpPr/>
            <p:nvPr/>
          </p:nvSpPr>
          <p:spPr>
            <a:xfrm>
              <a:off x="-12" y="-181075"/>
              <a:ext cx="626950" cy="443725"/>
            </a:xfrm>
            <a:custGeom>
              <a:rect b="b" l="l" r="r" t="t"/>
              <a:pathLst>
                <a:path extrusionOk="0" h="17749" w="25078">
                  <a:moveTo>
                    <a:pt x="10913" y="979"/>
                  </a:moveTo>
                  <a:cubicBezTo>
                    <a:pt x="11703" y="1435"/>
                    <a:pt x="12554" y="2073"/>
                    <a:pt x="12706" y="2803"/>
                  </a:cubicBezTo>
                  <a:cubicBezTo>
                    <a:pt x="12311" y="2955"/>
                    <a:pt x="11977" y="3259"/>
                    <a:pt x="11733" y="3684"/>
                  </a:cubicBezTo>
                  <a:cubicBezTo>
                    <a:pt x="11733" y="3563"/>
                    <a:pt x="11733" y="3502"/>
                    <a:pt x="11703" y="3380"/>
                  </a:cubicBezTo>
                  <a:cubicBezTo>
                    <a:pt x="11581" y="2590"/>
                    <a:pt x="11338" y="1708"/>
                    <a:pt x="10913" y="979"/>
                  </a:cubicBezTo>
                  <a:close/>
                  <a:moveTo>
                    <a:pt x="13405" y="3343"/>
                  </a:moveTo>
                  <a:cubicBezTo>
                    <a:pt x="13569" y="3343"/>
                    <a:pt x="13735" y="3375"/>
                    <a:pt x="13892" y="3441"/>
                  </a:cubicBezTo>
                  <a:cubicBezTo>
                    <a:pt x="14499" y="3715"/>
                    <a:pt x="14743" y="4444"/>
                    <a:pt x="14469" y="5022"/>
                  </a:cubicBezTo>
                  <a:cubicBezTo>
                    <a:pt x="14296" y="5454"/>
                    <a:pt x="13878" y="5686"/>
                    <a:pt x="13442" y="5686"/>
                  </a:cubicBezTo>
                  <a:cubicBezTo>
                    <a:pt x="13265" y="5686"/>
                    <a:pt x="13086" y="5648"/>
                    <a:pt x="12919" y="5569"/>
                  </a:cubicBezTo>
                  <a:cubicBezTo>
                    <a:pt x="12341" y="5326"/>
                    <a:pt x="12098" y="4596"/>
                    <a:pt x="12341" y="4019"/>
                  </a:cubicBezTo>
                  <a:cubicBezTo>
                    <a:pt x="12541" y="3576"/>
                    <a:pt x="12966" y="3343"/>
                    <a:pt x="13405" y="3343"/>
                  </a:cubicBezTo>
                  <a:close/>
                  <a:moveTo>
                    <a:pt x="16451" y="3546"/>
                  </a:moveTo>
                  <a:cubicBezTo>
                    <a:pt x="16613" y="3546"/>
                    <a:pt x="16776" y="3580"/>
                    <a:pt x="16931" y="3654"/>
                  </a:cubicBezTo>
                  <a:cubicBezTo>
                    <a:pt x="17539" y="3897"/>
                    <a:pt x="17782" y="4626"/>
                    <a:pt x="17509" y="5204"/>
                  </a:cubicBezTo>
                  <a:cubicBezTo>
                    <a:pt x="17329" y="5631"/>
                    <a:pt x="16883" y="5875"/>
                    <a:pt x="16430" y="5875"/>
                  </a:cubicBezTo>
                  <a:cubicBezTo>
                    <a:pt x="16270" y="5875"/>
                    <a:pt x="16109" y="5845"/>
                    <a:pt x="15958" y="5781"/>
                  </a:cubicBezTo>
                  <a:cubicBezTo>
                    <a:pt x="15351" y="5508"/>
                    <a:pt x="15138" y="4778"/>
                    <a:pt x="15381" y="4201"/>
                  </a:cubicBezTo>
                  <a:cubicBezTo>
                    <a:pt x="15581" y="3800"/>
                    <a:pt x="16009" y="3546"/>
                    <a:pt x="16451" y="3546"/>
                  </a:cubicBezTo>
                  <a:close/>
                  <a:moveTo>
                    <a:pt x="10274" y="1161"/>
                  </a:moveTo>
                  <a:cubicBezTo>
                    <a:pt x="10761" y="2012"/>
                    <a:pt x="11095" y="3076"/>
                    <a:pt x="11126" y="4049"/>
                  </a:cubicBezTo>
                  <a:cubicBezTo>
                    <a:pt x="11186" y="4505"/>
                    <a:pt x="11065" y="5204"/>
                    <a:pt x="11217" y="5690"/>
                  </a:cubicBezTo>
                  <a:cubicBezTo>
                    <a:pt x="10913" y="5873"/>
                    <a:pt x="10639" y="6146"/>
                    <a:pt x="10487" y="6481"/>
                  </a:cubicBezTo>
                  <a:cubicBezTo>
                    <a:pt x="10274" y="6936"/>
                    <a:pt x="10274" y="7423"/>
                    <a:pt x="10426" y="7879"/>
                  </a:cubicBezTo>
                  <a:cubicBezTo>
                    <a:pt x="10062" y="7696"/>
                    <a:pt x="9606" y="7392"/>
                    <a:pt x="9211" y="6906"/>
                  </a:cubicBezTo>
                  <a:lnTo>
                    <a:pt x="9211" y="6876"/>
                  </a:lnTo>
                  <a:cubicBezTo>
                    <a:pt x="8998" y="6085"/>
                    <a:pt x="8967" y="5234"/>
                    <a:pt x="9241" y="4474"/>
                  </a:cubicBezTo>
                  <a:cubicBezTo>
                    <a:pt x="9393" y="4596"/>
                    <a:pt x="9575" y="4718"/>
                    <a:pt x="9727" y="4809"/>
                  </a:cubicBezTo>
                  <a:cubicBezTo>
                    <a:pt x="9802" y="4855"/>
                    <a:pt x="9888" y="4879"/>
                    <a:pt x="9970" y="4879"/>
                  </a:cubicBezTo>
                  <a:cubicBezTo>
                    <a:pt x="10154" y="4879"/>
                    <a:pt x="10317" y="4758"/>
                    <a:pt x="10274" y="4505"/>
                  </a:cubicBezTo>
                  <a:cubicBezTo>
                    <a:pt x="10062" y="3380"/>
                    <a:pt x="9970" y="2225"/>
                    <a:pt x="10274" y="1161"/>
                  </a:cubicBezTo>
                  <a:close/>
                  <a:moveTo>
                    <a:pt x="5840" y="4945"/>
                  </a:moveTo>
                  <a:cubicBezTo>
                    <a:pt x="6366" y="4945"/>
                    <a:pt x="6891" y="5024"/>
                    <a:pt x="7417" y="5234"/>
                  </a:cubicBezTo>
                  <a:cubicBezTo>
                    <a:pt x="7904" y="6572"/>
                    <a:pt x="8694" y="7453"/>
                    <a:pt x="9393" y="7970"/>
                  </a:cubicBezTo>
                  <a:cubicBezTo>
                    <a:pt x="8879" y="8049"/>
                    <a:pt x="8364" y="8082"/>
                    <a:pt x="7850" y="8082"/>
                  </a:cubicBezTo>
                  <a:cubicBezTo>
                    <a:pt x="7179" y="8082"/>
                    <a:pt x="6508" y="8026"/>
                    <a:pt x="5837" y="7940"/>
                  </a:cubicBezTo>
                  <a:cubicBezTo>
                    <a:pt x="4408" y="7757"/>
                    <a:pt x="2919" y="7514"/>
                    <a:pt x="1551" y="7028"/>
                  </a:cubicBezTo>
                  <a:cubicBezTo>
                    <a:pt x="2615" y="6633"/>
                    <a:pt x="3891" y="6724"/>
                    <a:pt x="4986" y="6633"/>
                  </a:cubicBezTo>
                  <a:cubicBezTo>
                    <a:pt x="5290" y="6602"/>
                    <a:pt x="5320" y="6268"/>
                    <a:pt x="5168" y="6085"/>
                  </a:cubicBezTo>
                  <a:cubicBezTo>
                    <a:pt x="4894" y="5781"/>
                    <a:pt x="4742" y="5417"/>
                    <a:pt x="4682" y="5052"/>
                  </a:cubicBezTo>
                  <a:cubicBezTo>
                    <a:pt x="5068" y="4988"/>
                    <a:pt x="5454" y="4945"/>
                    <a:pt x="5840" y="4945"/>
                  </a:cubicBezTo>
                  <a:close/>
                  <a:moveTo>
                    <a:pt x="12166" y="6083"/>
                  </a:moveTo>
                  <a:cubicBezTo>
                    <a:pt x="12324" y="6083"/>
                    <a:pt x="12487" y="6113"/>
                    <a:pt x="12645" y="6177"/>
                  </a:cubicBezTo>
                  <a:cubicBezTo>
                    <a:pt x="13253" y="6450"/>
                    <a:pt x="13496" y="7180"/>
                    <a:pt x="13223" y="7757"/>
                  </a:cubicBezTo>
                  <a:cubicBezTo>
                    <a:pt x="13023" y="8158"/>
                    <a:pt x="12594" y="8412"/>
                    <a:pt x="12153" y="8412"/>
                  </a:cubicBezTo>
                  <a:cubicBezTo>
                    <a:pt x="11991" y="8412"/>
                    <a:pt x="11827" y="8378"/>
                    <a:pt x="11673" y="8304"/>
                  </a:cubicBezTo>
                  <a:cubicBezTo>
                    <a:pt x="11065" y="8061"/>
                    <a:pt x="10822" y="7332"/>
                    <a:pt x="11095" y="6754"/>
                  </a:cubicBezTo>
                  <a:cubicBezTo>
                    <a:pt x="11297" y="6327"/>
                    <a:pt x="11716" y="6083"/>
                    <a:pt x="12166" y="6083"/>
                  </a:cubicBezTo>
                  <a:close/>
                  <a:moveTo>
                    <a:pt x="18261" y="6272"/>
                  </a:moveTo>
                  <a:cubicBezTo>
                    <a:pt x="18439" y="6272"/>
                    <a:pt x="18618" y="6310"/>
                    <a:pt x="18785" y="6389"/>
                  </a:cubicBezTo>
                  <a:cubicBezTo>
                    <a:pt x="19332" y="6633"/>
                    <a:pt x="19606" y="7362"/>
                    <a:pt x="19332" y="7940"/>
                  </a:cubicBezTo>
                  <a:cubicBezTo>
                    <a:pt x="19155" y="8382"/>
                    <a:pt x="18720" y="8616"/>
                    <a:pt x="18274" y="8616"/>
                  </a:cubicBezTo>
                  <a:cubicBezTo>
                    <a:pt x="18107" y="8616"/>
                    <a:pt x="17939" y="8583"/>
                    <a:pt x="17782" y="8517"/>
                  </a:cubicBezTo>
                  <a:cubicBezTo>
                    <a:pt x="17174" y="8243"/>
                    <a:pt x="16961" y="7514"/>
                    <a:pt x="17205" y="6936"/>
                  </a:cubicBezTo>
                  <a:cubicBezTo>
                    <a:pt x="17399" y="6504"/>
                    <a:pt x="17824" y="6272"/>
                    <a:pt x="18261" y="6272"/>
                  </a:cubicBezTo>
                  <a:close/>
                  <a:moveTo>
                    <a:pt x="15222" y="6313"/>
                  </a:moveTo>
                  <a:cubicBezTo>
                    <a:pt x="15381" y="6313"/>
                    <a:pt x="15540" y="6347"/>
                    <a:pt x="15685" y="6420"/>
                  </a:cubicBezTo>
                  <a:cubicBezTo>
                    <a:pt x="16262" y="6693"/>
                    <a:pt x="16536" y="7362"/>
                    <a:pt x="16262" y="7970"/>
                  </a:cubicBezTo>
                  <a:cubicBezTo>
                    <a:pt x="16064" y="8410"/>
                    <a:pt x="15643" y="8659"/>
                    <a:pt x="15206" y="8659"/>
                  </a:cubicBezTo>
                  <a:cubicBezTo>
                    <a:pt x="15040" y="8659"/>
                    <a:pt x="14872" y="8623"/>
                    <a:pt x="14712" y="8547"/>
                  </a:cubicBezTo>
                  <a:cubicBezTo>
                    <a:pt x="14104" y="8274"/>
                    <a:pt x="13861" y="7544"/>
                    <a:pt x="14135" y="6997"/>
                  </a:cubicBezTo>
                  <a:cubicBezTo>
                    <a:pt x="14336" y="6573"/>
                    <a:pt x="14782" y="6313"/>
                    <a:pt x="15222" y="6313"/>
                  </a:cubicBezTo>
                  <a:close/>
                  <a:moveTo>
                    <a:pt x="1490" y="7696"/>
                  </a:moveTo>
                  <a:lnTo>
                    <a:pt x="1490" y="7696"/>
                  </a:lnTo>
                  <a:cubicBezTo>
                    <a:pt x="2858" y="8152"/>
                    <a:pt x="4256" y="8395"/>
                    <a:pt x="5685" y="8578"/>
                  </a:cubicBezTo>
                  <a:cubicBezTo>
                    <a:pt x="6376" y="8672"/>
                    <a:pt x="7074" y="8734"/>
                    <a:pt x="7773" y="8734"/>
                  </a:cubicBezTo>
                  <a:cubicBezTo>
                    <a:pt x="8427" y="8734"/>
                    <a:pt x="9081" y="8680"/>
                    <a:pt x="9727" y="8547"/>
                  </a:cubicBezTo>
                  <a:lnTo>
                    <a:pt x="9727" y="8547"/>
                  </a:lnTo>
                  <a:cubicBezTo>
                    <a:pt x="9484" y="8730"/>
                    <a:pt x="9302" y="8973"/>
                    <a:pt x="9180" y="9216"/>
                  </a:cubicBezTo>
                  <a:cubicBezTo>
                    <a:pt x="9150" y="9338"/>
                    <a:pt x="9089" y="9459"/>
                    <a:pt x="9089" y="9611"/>
                  </a:cubicBezTo>
                  <a:cubicBezTo>
                    <a:pt x="8390" y="10250"/>
                    <a:pt x="6961" y="10706"/>
                    <a:pt x="5928" y="10706"/>
                  </a:cubicBezTo>
                  <a:cubicBezTo>
                    <a:pt x="6080" y="10402"/>
                    <a:pt x="6262" y="10128"/>
                    <a:pt x="6505" y="9885"/>
                  </a:cubicBezTo>
                  <a:cubicBezTo>
                    <a:pt x="6688" y="9642"/>
                    <a:pt x="6505" y="9338"/>
                    <a:pt x="6201" y="9338"/>
                  </a:cubicBezTo>
                  <a:cubicBezTo>
                    <a:pt x="4560" y="9338"/>
                    <a:pt x="2797" y="8760"/>
                    <a:pt x="1490" y="7696"/>
                  </a:cubicBezTo>
                  <a:close/>
                  <a:moveTo>
                    <a:pt x="10877" y="8814"/>
                  </a:moveTo>
                  <a:cubicBezTo>
                    <a:pt x="11044" y="8814"/>
                    <a:pt x="11212" y="8846"/>
                    <a:pt x="11369" y="8912"/>
                  </a:cubicBezTo>
                  <a:cubicBezTo>
                    <a:pt x="11673" y="9064"/>
                    <a:pt x="11855" y="9307"/>
                    <a:pt x="11977" y="9611"/>
                  </a:cubicBezTo>
                  <a:lnTo>
                    <a:pt x="11977" y="9642"/>
                  </a:lnTo>
                  <a:cubicBezTo>
                    <a:pt x="12037" y="9915"/>
                    <a:pt x="12037" y="10219"/>
                    <a:pt x="11916" y="10493"/>
                  </a:cubicBezTo>
                  <a:cubicBezTo>
                    <a:pt x="11743" y="10925"/>
                    <a:pt x="11324" y="11157"/>
                    <a:pt x="10889" y="11157"/>
                  </a:cubicBezTo>
                  <a:cubicBezTo>
                    <a:pt x="10712" y="11157"/>
                    <a:pt x="10533" y="11119"/>
                    <a:pt x="10366" y="11040"/>
                  </a:cubicBezTo>
                  <a:cubicBezTo>
                    <a:pt x="9910" y="10858"/>
                    <a:pt x="9667" y="10371"/>
                    <a:pt x="9697" y="9854"/>
                  </a:cubicBezTo>
                  <a:cubicBezTo>
                    <a:pt x="9727" y="9824"/>
                    <a:pt x="9727" y="9763"/>
                    <a:pt x="9727" y="9733"/>
                  </a:cubicBezTo>
                  <a:cubicBezTo>
                    <a:pt x="9727" y="9642"/>
                    <a:pt x="9758" y="9581"/>
                    <a:pt x="9788" y="9490"/>
                  </a:cubicBezTo>
                  <a:cubicBezTo>
                    <a:pt x="9987" y="9047"/>
                    <a:pt x="10429" y="8814"/>
                    <a:pt x="10877" y="8814"/>
                  </a:cubicBezTo>
                  <a:close/>
                  <a:moveTo>
                    <a:pt x="13764" y="8926"/>
                  </a:moveTo>
                  <a:cubicBezTo>
                    <a:pt x="13925" y="8926"/>
                    <a:pt x="14092" y="8960"/>
                    <a:pt x="14256" y="9034"/>
                  </a:cubicBezTo>
                  <a:cubicBezTo>
                    <a:pt x="14621" y="9216"/>
                    <a:pt x="14895" y="9551"/>
                    <a:pt x="14925" y="9976"/>
                  </a:cubicBezTo>
                  <a:lnTo>
                    <a:pt x="14925" y="10189"/>
                  </a:lnTo>
                  <a:cubicBezTo>
                    <a:pt x="14925" y="10310"/>
                    <a:pt x="14895" y="10493"/>
                    <a:pt x="14834" y="10584"/>
                  </a:cubicBezTo>
                  <a:cubicBezTo>
                    <a:pt x="14636" y="11024"/>
                    <a:pt x="14199" y="11273"/>
                    <a:pt x="13753" y="11273"/>
                  </a:cubicBezTo>
                  <a:cubicBezTo>
                    <a:pt x="13583" y="11273"/>
                    <a:pt x="13413" y="11237"/>
                    <a:pt x="13253" y="11161"/>
                  </a:cubicBezTo>
                  <a:cubicBezTo>
                    <a:pt x="13010" y="11040"/>
                    <a:pt x="12767" y="10827"/>
                    <a:pt x="12645" y="10554"/>
                  </a:cubicBezTo>
                  <a:cubicBezTo>
                    <a:pt x="12645" y="10523"/>
                    <a:pt x="12706" y="10493"/>
                    <a:pt x="12706" y="10432"/>
                  </a:cubicBezTo>
                  <a:cubicBezTo>
                    <a:pt x="12645" y="10432"/>
                    <a:pt x="12706" y="10402"/>
                    <a:pt x="12706" y="10371"/>
                  </a:cubicBezTo>
                  <a:cubicBezTo>
                    <a:pt x="12706" y="10280"/>
                    <a:pt x="12736" y="10219"/>
                    <a:pt x="12736" y="10128"/>
                  </a:cubicBezTo>
                  <a:lnTo>
                    <a:pt x="12736" y="10098"/>
                  </a:lnTo>
                  <a:lnTo>
                    <a:pt x="12736" y="9794"/>
                  </a:lnTo>
                  <a:lnTo>
                    <a:pt x="12736" y="9702"/>
                  </a:lnTo>
                  <a:cubicBezTo>
                    <a:pt x="12736" y="9672"/>
                    <a:pt x="12736" y="9611"/>
                    <a:pt x="12706" y="9551"/>
                  </a:cubicBezTo>
                  <a:cubicBezTo>
                    <a:pt x="12928" y="9173"/>
                    <a:pt x="13328" y="8926"/>
                    <a:pt x="13764" y="8926"/>
                  </a:cubicBezTo>
                  <a:close/>
                  <a:moveTo>
                    <a:pt x="16741" y="8855"/>
                  </a:moveTo>
                  <a:cubicBezTo>
                    <a:pt x="16919" y="8855"/>
                    <a:pt x="17098" y="8894"/>
                    <a:pt x="17265" y="8973"/>
                  </a:cubicBezTo>
                  <a:cubicBezTo>
                    <a:pt x="17600" y="9125"/>
                    <a:pt x="17813" y="9429"/>
                    <a:pt x="17904" y="9763"/>
                  </a:cubicBezTo>
                  <a:cubicBezTo>
                    <a:pt x="17904" y="9794"/>
                    <a:pt x="17873" y="9824"/>
                    <a:pt x="17873" y="9885"/>
                  </a:cubicBezTo>
                  <a:cubicBezTo>
                    <a:pt x="17813" y="9946"/>
                    <a:pt x="17813" y="9946"/>
                    <a:pt x="17813" y="9976"/>
                  </a:cubicBezTo>
                  <a:cubicBezTo>
                    <a:pt x="17813" y="10067"/>
                    <a:pt x="17782" y="10128"/>
                    <a:pt x="17782" y="10219"/>
                  </a:cubicBezTo>
                  <a:lnTo>
                    <a:pt x="17782" y="10250"/>
                  </a:lnTo>
                  <a:lnTo>
                    <a:pt x="17782" y="10432"/>
                  </a:lnTo>
                  <a:lnTo>
                    <a:pt x="17782" y="10523"/>
                  </a:lnTo>
                  <a:lnTo>
                    <a:pt x="17782" y="10645"/>
                  </a:lnTo>
                  <a:cubicBezTo>
                    <a:pt x="17600" y="11009"/>
                    <a:pt x="17205" y="11253"/>
                    <a:pt x="16810" y="11283"/>
                  </a:cubicBezTo>
                  <a:cubicBezTo>
                    <a:pt x="16749" y="11253"/>
                    <a:pt x="16718" y="11253"/>
                    <a:pt x="16688" y="11192"/>
                  </a:cubicBezTo>
                  <a:lnTo>
                    <a:pt x="16597" y="11131"/>
                  </a:lnTo>
                  <a:cubicBezTo>
                    <a:pt x="16536" y="11040"/>
                    <a:pt x="16414" y="11009"/>
                    <a:pt x="16354" y="10979"/>
                  </a:cubicBezTo>
                  <a:cubicBezTo>
                    <a:pt x="16262" y="10949"/>
                    <a:pt x="16141" y="10888"/>
                    <a:pt x="16050" y="10858"/>
                  </a:cubicBezTo>
                  <a:cubicBezTo>
                    <a:pt x="15989" y="10858"/>
                    <a:pt x="15958" y="10858"/>
                    <a:pt x="15958" y="10827"/>
                  </a:cubicBezTo>
                  <a:cubicBezTo>
                    <a:pt x="15928" y="10827"/>
                    <a:pt x="15898" y="10797"/>
                    <a:pt x="15837" y="10797"/>
                  </a:cubicBezTo>
                  <a:cubicBezTo>
                    <a:pt x="15685" y="10584"/>
                    <a:pt x="15624" y="10371"/>
                    <a:pt x="15594" y="10128"/>
                  </a:cubicBezTo>
                  <a:lnTo>
                    <a:pt x="15594" y="9976"/>
                  </a:lnTo>
                  <a:cubicBezTo>
                    <a:pt x="15594" y="9824"/>
                    <a:pt x="15624" y="9672"/>
                    <a:pt x="15685" y="9520"/>
                  </a:cubicBezTo>
                  <a:cubicBezTo>
                    <a:pt x="15879" y="9088"/>
                    <a:pt x="16304" y="8855"/>
                    <a:pt x="16741" y="8855"/>
                  </a:cubicBezTo>
                  <a:close/>
                  <a:moveTo>
                    <a:pt x="19672" y="9231"/>
                  </a:moveTo>
                  <a:cubicBezTo>
                    <a:pt x="19835" y="9231"/>
                    <a:pt x="20000" y="9265"/>
                    <a:pt x="20153" y="9338"/>
                  </a:cubicBezTo>
                  <a:cubicBezTo>
                    <a:pt x="20700" y="9611"/>
                    <a:pt x="20943" y="10341"/>
                    <a:pt x="20670" y="10888"/>
                  </a:cubicBezTo>
                  <a:cubicBezTo>
                    <a:pt x="20472" y="11328"/>
                    <a:pt x="20050" y="11577"/>
                    <a:pt x="19614" y="11577"/>
                  </a:cubicBezTo>
                  <a:cubicBezTo>
                    <a:pt x="19448" y="11577"/>
                    <a:pt x="19279" y="11541"/>
                    <a:pt x="19120" y="11465"/>
                  </a:cubicBezTo>
                  <a:cubicBezTo>
                    <a:pt x="18785" y="11313"/>
                    <a:pt x="18512" y="11009"/>
                    <a:pt x="18481" y="10645"/>
                  </a:cubicBezTo>
                  <a:lnTo>
                    <a:pt x="18481" y="10584"/>
                  </a:lnTo>
                  <a:lnTo>
                    <a:pt x="18481" y="10432"/>
                  </a:lnTo>
                  <a:cubicBezTo>
                    <a:pt x="18481" y="10280"/>
                    <a:pt x="18512" y="10098"/>
                    <a:pt x="18572" y="9946"/>
                  </a:cubicBezTo>
                  <a:lnTo>
                    <a:pt x="18572" y="9915"/>
                  </a:lnTo>
                  <a:cubicBezTo>
                    <a:pt x="18773" y="9491"/>
                    <a:pt x="19220" y="9231"/>
                    <a:pt x="19672" y="9231"/>
                  </a:cubicBezTo>
                  <a:close/>
                  <a:moveTo>
                    <a:pt x="15546" y="11463"/>
                  </a:moveTo>
                  <a:cubicBezTo>
                    <a:pt x="15572" y="11463"/>
                    <a:pt x="15598" y="11464"/>
                    <a:pt x="15624" y="11465"/>
                  </a:cubicBezTo>
                  <a:cubicBezTo>
                    <a:pt x="15776" y="11465"/>
                    <a:pt x="15928" y="11496"/>
                    <a:pt x="16019" y="11587"/>
                  </a:cubicBezTo>
                  <a:cubicBezTo>
                    <a:pt x="16171" y="11648"/>
                    <a:pt x="16293" y="11739"/>
                    <a:pt x="16384" y="11830"/>
                  </a:cubicBezTo>
                  <a:cubicBezTo>
                    <a:pt x="16536" y="11982"/>
                    <a:pt x="16597" y="12195"/>
                    <a:pt x="16688" y="12377"/>
                  </a:cubicBezTo>
                  <a:cubicBezTo>
                    <a:pt x="16688" y="12408"/>
                    <a:pt x="16658" y="12438"/>
                    <a:pt x="16658" y="12499"/>
                  </a:cubicBezTo>
                  <a:cubicBezTo>
                    <a:pt x="16658" y="12529"/>
                    <a:pt x="16597" y="12560"/>
                    <a:pt x="16597" y="12590"/>
                  </a:cubicBezTo>
                  <a:cubicBezTo>
                    <a:pt x="16566" y="12681"/>
                    <a:pt x="16566" y="12712"/>
                    <a:pt x="16566" y="12803"/>
                  </a:cubicBezTo>
                  <a:cubicBezTo>
                    <a:pt x="16566" y="12833"/>
                    <a:pt x="16536" y="12864"/>
                    <a:pt x="16536" y="12955"/>
                  </a:cubicBezTo>
                  <a:cubicBezTo>
                    <a:pt x="16536" y="13016"/>
                    <a:pt x="16506" y="13107"/>
                    <a:pt x="16506" y="13168"/>
                  </a:cubicBezTo>
                  <a:lnTo>
                    <a:pt x="16506" y="13289"/>
                  </a:lnTo>
                  <a:lnTo>
                    <a:pt x="16506" y="13441"/>
                  </a:lnTo>
                  <a:cubicBezTo>
                    <a:pt x="16277" y="13670"/>
                    <a:pt x="15935" y="13813"/>
                    <a:pt x="15567" y="13813"/>
                  </a:cubicBezTo>
                  <a:cubicBezTo>
                    <a:pt x="15396" y="13813"/>
                    <a:pt x="15220" y="13782"/>
                    <a:pt x="15047" y="13715"/>
                  </a:cubicBezTo>
                  <a:cubicBezTo>
                    <a:pt x="14439" y="13441"/>
                    <a:pt x="14226" y="12712"/>
                    <a:pt x="14469" y="12134"/>
                  </a:cubicBezTo>
                  <a:cubicBezTo>
                    <a:pt x="14642" y="11730"/>
                    <a:pt x="15062" y="11463"/>
                    <a:pt x="15546" y="11463"/>
                  </a:cubicBezTo>
                  <a:close/>
                  <a:moveTo>
                    <a:pt x="9587" y="11591"/>
                  </a:moveTo>
                  <a:cubicBezTo>
                    <a:pt x="9760" y="11591"/>
                    <a:pt x="9934" y="11630"/>
                    <a:pt x="10092" y="11709"/>
                  </a:cubicBezTo>
                  <a:cubicBezTo>
                    <a:pt x="10366" y="11800"/>
                    <a:pt x="10548" y="12043"/>
                    <a:pt x="10670" y="12316"/>
                  </a:cubicBezTo>
                  <a:cubicBezTo>
                    <a:pt x="10670" y="12347"/>
                    <a:pt x="10639" y="12377"/>
                    <a:pt x="10639" y="12408"/>
                  </a:cubicBezTo>
                  <a:cubicBezTo>
                    <a:pt x="10639" y="12468"/>
                    <a:pt x="10639" y="12499"/>
                    <a:pt x="10609" y="12499"/>
                  </a:cubicBezTo>
                  <a:cubicBezTo>
                    <a:pt x="10609" y="12620"/>
                    <a:pt x="10578" y="12681"/>
                    <a:pt x="10578" y="12803"/>
                  </a:cubicBezTo>
                  <a:lnTo>
                    <a:pt x="10578" y="12833"/>
                  </a:lnTo>
                  <a:lnTo>
                    <a:pt x="10578" y="13107"/>
                  </a:lnTo>
                  <a:lnTo>
                    <a:pt x="10578" y="13228"/>
                  </a:lnTo>
                  <a:cubicBezTo>
                    <a:pt x="10578" y="13259"/>
                    <a:pt x="10578" y="13289"/>
                    <a:pt x="10609" y="13320"/>
                  </a:cubicBezTo>
                  <a:cubicBezTo>
                    <a:pt x="10389" y="13736"/>
                    <a:pt x="9996" y="13979"/>
                    <a:pt x="9565" y="13979"/>
                  </a:cubicBezTo>
                  <a:cubicBezTo>
                    <a:pt x="9399" y="13979"/>
                    <a:pt x="9228" y="13943"/>
                    <a:pt x="9059" y="13867"/>
                  </a:cubicBezTo>
                  <a:cubicBezTo>
                    <a:pt x="8511" y="13563"/>
                    <a:pt x="8238" y="12864"/>
                    <a:pt x="8542" y="12256"/>
                  </a:cubicBezTo>
                  <a:cubicBezTo>
                    <a:pt x="8736" y="11824"/>
                    <a:pt x="9161" y="11591"/>
                    <a:pt x="9587" y="11591"/>
                  </a:cubicBezTo>
                  <a:close/>
                  <a:moveTo>
                    <a:pt x="12397" y="11701"/>
                  </a:moveTo>
                  <a:cubicBezTo>
                    <a:pt x="12564" y="11701"/>
                    <a:pt x="12732" y="11734"/>
                    <a:pt x="12888" y="11800"/>
                  </a:cubicBezTo>
                  <a:cubicBezTo>
                    <a:pt x="13557" y="12104"/>
                    <a:pt x="13800" y="12985"/>
                    <a:pt x="13314" y="13624"/>
                  </a:cubicBezTo>
                  <a:cubicBezTo>
                    <a:pt x="13223" y="13775"/>
                    <a:pt x="13010" y="13927"/>
                    <a:pt x="12767" y="14019"/>
                  </a:cubicBezTo>
                  <a:cubicBezTo>
                    <a:pt x="12676" y="14039"/>
                    <a:pt x="12581" y="14049"/>
                    <a:pt x="12487" y="14049"/>
                  </a:cubicBezTo>
                  <a:cubicBezTo>
                    <a:pt x="12297" y="14049"/>
                    <a:pt x="12108" y="14009"/>
                    <a:pt x="11946" y="13927"/>
                  </a:cubicBezTo>
                  <a:cubicBezTo>
                    <a:pt x="11612" y="13775"/>
                    <a:pt x="11399" y="13563"/>
                    <a:pt x="11277" y="13228"/>
                  </a:cubicBezTo>
                  <a:cubicBezTo>
                    <a:pt x="11217" y="12955"/>
                    <a:pt x="11217" y="12681"/>
                    <a:pt x="11338" y="12408"/>
                  </a:cubicBezTo>
                  <a:lnTo>
                    <a:pt x="11338" y="12377"/>
                  </a:lnTo>
                  <a:cubicBezTo>
                    <a:pt x="11515" y="11934"/>
                    <a:pt x="11951" y="11701"/>
                    <a:pt x="12397" y="11701"/>
                  </a:cubicBezTo>
                  <a:close/>
                  <a:moveTo>
                    <a:pt x="21462" y="11736"/>
                  </a:moveTo>
                  <a:cubicBezTo>
                    <a:pt x="21618" y="11736"/>
                    <a:pt x="21773" y="11767"/>
                    <a:pt x="21916" y="11830"/>
                  </a:cubicBezTo>
                  <a:cubicBezTo>
                    <a:pt x="22494" y="12104"/>
                    <a:pt x="22767" y="12833"/>
                    <a:pt x="22494" y="13411"/>
                  </a:cubicBezTo>
                  <a:cubicBezTo>
                    <a:pt x="22294" y="13854"/>
                    <a:pt x="21869" y="14087"/>
                    <a:pt x="21430" y="14087"/>
                  </a:cubicBezTo>
                  <a:cubicBezTo>
                    <a:pt x="21266" y="14087"/>
                    <a:pt x="21100" y="14054"/>
                    <a:pt x="20943" y="13988"/>
                  </a:cubicBezTo>
                  <a:cubicBezTo>
                    <a:pt x="20335" y="13715"/>
                    <a:pt x="20092" y="12985"/>
                    <a:pt x="20366" y="12408"/>
                  </a:cubicBezTo>
                  <a:cubicBezTo>
                    <a:pt x="20568" y="11981"/>
                    <a:pt x="21020" y="11736"/>
                    <a:pt x="21462" y="11736"/>
                  </a:cubicBezTo>
                  <a:close/>
                  <a:moveTo>
                    <a:pt x="16718" y="14049"/>
                  </a:moveTo>
                  <a:cubicBezTo>
                    <a:pt x="16718" y="14049"/>
                    <a:pt x="16718" y="14079"/>
                    <a:pt x="16749" y="14079"/>
                  </a:cubicBezTo>
                  <a:cubicBezTo>
                    <a:pt x="16718" y="14079"/>
                    <a:pt x="16688" y="14079"/>
                    <a:pt x="16627" y="14140"/>
                  </a:cubicBezTo>
                  <a:cubicBezTo>
                    <a:pt x="16658" y="14079"/>
                    <a:pt x="16688" y="14079"/>
                    <a:pt x="16718" y="14049"/>
                  </a:cubicBezTo>
                  <a:close/>
                  <a:moveTo>
                    <a:pt x="18333" y="11989"/>
                  </a:moveTo>
                  <a:cubicBezTo>
                    <a:pt x="18495" y="11989"/>
                    <a:pt x="18659" y="12025"/>
                    <a:pt x="18816" y="12104"/>
                  </a:cubicBezTo>
                  <a:cubicBezTo>
                    <a:pt x="19424" y="12377"/>
                    <a:pt x="19697" y="13076"/>
                    <a:pt x="19424" y="13654"/>
                  </a:cubicBezTo>
                  <a:cubicBezTo>
                    <a:pt x="19228" y="14109"/>
                    <a:pt x="18801" y="14348"/>
                    <a:pt x="18373" y="14348"/>
                  </a:cubicBezTo>
                  <a:cubicBezTo>
                    <a:pt x="18202" y="14348"/>
                    <a:pt x="18030" y="14310"/>
                    <a:pt x="17873" y="14231"/>
                  </a:cubicBezTo>
                  <a:cubicBezTo>
                    <a:pt x="17509" y="14079"/>
                    <a:pt x="17265" y="13745"/>
                    <a:pt x="17174" y="13411"/>
                  </a:cubicBezTo>
                  <a:lnTo>
                    <a:pt x="17174" y="13350"/>
                  </a:lnTo>
                  <a:cubicBezTo>
                    <a:pt x="17144" y="13168"/>
                    <a:pt x="17174" y="12955"/>
                    <a:pt x="17235" y="12742"/>
                  </a:cubicBezTo>
                  <a:cubicBezTo>
                    <a:pt x="17296" y="12681"/>
                    <a:pt x="17296" y="12651"/>
                    <a:pt x="17326" y="12560"/>
                  </a:cubicBezTo>
                  <a:cubicBezTo>
                    <a:pt x="17543" y="12213"/>
                    <a:pt x="17930" y="11989"/>
                    <a:pt x="18333" y="11989"/>
                  </a:cubicBezTo>
                  <a:close/>
                  <a:moveTo>
                    <a:pt x="15989" y="14414"/>
                  </a:moveTo>
                  <a:cubicBezTo>
                    <a:pt x="15928" y="14505"/>
                    <a:pt x="15837" y="14535"/>
                    <a:pt x="15776" y="14627"/>
                  </a:cubicBezTo>
                  <a:cubicBezTo>
                    <a:pt x="15746" y="14596"/>
                    <a:pt x="15746" y="14505"/>
                    <a:pt x="15685" y="14475"/>
                  </a:cubicBezTo>
                  <a:cubicBezTo>
                    <a:pt x="15806" y="14475"/>
                    <a:pt x="15898" y="14414"/>
                    <a:pt x="15989" y="14414"/>
                  </a:cubicBezTo>
                  <a:close/>
                  <a:moveTo>
                    <a:pt x="14060" y="14093"/>
                  </a:moveTo>
                  <a:cubicBezTo>
                    <a:pt x="14222" y="14093"/>
                    <a:pt x="14398" y="14120"/>
                    <a:pt x="14560" y="14201"/>
                  </a:cubicBezTo>
                  <a:cubicBezTo>
                    <a:pt x="15168" y="14475"/>
                    <a:pt x="15381" y="15174"/>
                    <a:pt x="15107" y="15751"/>
                  </a:cubicBezTo>
                  <a:cubicBezTo>
                    <a:pt x="14932" y="16189"/>
                    <a:pt x="14505" y="16454"/>
                    <a:pt x="14052" y="16454"/>
                  </a:cubicBezTo>
                  <a:cubicBezTo>
                    <a:pt x="13876" y="16454"/>
                    <a:pt x="13697" y="16414"/>
                    <a:pt x="13527" y="16329"/>
                  </a:cubicBezTo>
                  <a:cubicBezTo>
                    <a:pt x="12919" y="16055"/>
                    <a:pt x="12706" y="15326"/>
                    <a:pt x="12949" y="14779"/>
                  </a:cubicBezTo>
                  <a:cubicBezTo>
                    <a:pt x="12980" y="14687"/>
                    <a:pt x="13040" y="14657"/>
                    <a:pt x="13071" y="14627"/>
                  </a:cubicBezTo>
                  <a:cubicBezTo>
                    <a:pt x="13101" y="14627"/>
                    <a:pt x="13132" y="14566"/>
                    <a:pt x="13192" y="14566"/>
                  </a:cubicBezTo>
                  <a:cubicBezTo>
                    <a:pt x="13223" y="14566"/>
                    <a:pt x="13223" y="14535"/>
                    <a:pt x="13253" y="14535"/>
                  </a:cubicBezTo>
                  <a:lnTo>
                    <a:pt x="13496" y="14414"/>
                  </a:lnTo>
                  <a:cubicBezTo>
                    <a:pt x="13557" y="14383"/>
                    <a:pt x="13648" y="14323"/>
                    <a:pt x="13679" y="14262"/>
                  </a:cubicBezTo>
                  <a:cubicBezTo>
                    <a:pt x="13709" y="14262"/>
                    <a:pt x="13709" y="14231"/>
                    <a:pt x="13740" y="14201"/>
                  </a:cubicBezTo>
                  <a:lnTo>
                    <a:pt x="13831" y="14110"/>
                  </a:lnTo>
                  <a:cubicBezTo>
                    <a:pt x="13902" y="14100"/>
                    <a:pt x="13979" y="14093"/>
                    <a:pt x="14060" y="14093"/>
                  </a:cubicBezTo>
                  <a:close/>
                  <a:moveTo>
                    <a:pt x="10916" y="14358"/>
                  </a:moveTo>
                  <a:cubicBezTo>
                    <a:pt x="11089" y="14358"/>
                    <a:pt x="11264" y="14396"/>
                    <a:pt x="11429" y="14475"/>
                  </a:cubicBezTo>
                  <a:cubicBezTo>
                    <a:pt x="12007" y="14748"/>
                    <a:pt x="12281" y="15447"/>
                    <a:pt x="12007" y="16025"/>
                  </a:cubicBezTo>
                  <a:cubicBezTo>
                    <a:pt x="11851" y="16449"/>
                    <a:pt x="11416" y="16709"/>
                    <a:pt x="10955" y="16709"/>
                  </a:cubicBezTo>
                  <a:cubicBezTo>
                    <a:pt x="10788" y="16709"/>
                    <a:pt x="10618" y="16675"/>
                    <a:pt x="10457" y="16602"/>
                  </a:cubicBezTo>
                  <a:cubicBezTo>
                    <a:pt x="9849" y="16329"/>
                    <a:pt x="9606" y="15599"/>
                    <a:pt x="9879" y="15052"/>
                  </a:cubicBezTo>
                  <a:cubicBezTo>
                    <a:pt x="10075" y="14597"/>
                    <a:pt x="10486" y="14358"/>
                    <a:pt x="10916" y="14358"/>
                  </a:cubicBezTo>
                  <a:close/>
                  <a:moveTo>
                    <a:pt x="23063" y="14393"/>
                  </a:moveTo>
                  <a:cubicBezTo>
                    <a:pt x="23229" y="14393"/>
                    <a:pt x="23398" y="14430"/>
                    <a:pt x="23557" y="14505"/>
                  </a:cubicBezTo>
                  <a:cubicBezTo>
                    <a:pt x="24135" y="14809"/>
                    <a:pt x="24408" y="15538"/>
                    <a:pt x="24135" y="16116"/>
                  </a:cubicBezTo>
                  <a:cubicBezTo>
                    <a:pt x="23940" y="16548"/>
                    <a:pt x="23515" y="16781"/>
                    <a:pt x="23089" y="16781"/>
                  </a:cubicBezTo>
                  <a:cubicBezTo>
                    <a:pt x="22916" y="16781"/>
                    <a:pt x="22743" y="16742"/>
                    <a:pt x="22585" y="16663"/>
                  </a:cubicBezTo>
                  <a:cubicBezTo>
                    <a:pt x="22281" y="16511"/>
                    <a:pt x="22038" y="16268"/>
                    <a:pt x="21916" y="15964"/>
                  </a:cubicBezTo>
                  <a:cubicBezTo>
                    <a:pt x="21855" y="15721"/>
                    <a:pt x="21855" y="15508"/>
                    <a:pt x="21916" y="15265"/>
                  </a:cubicBezTo>
                  <a:cubicBezTo>
                    <a:pt x="21916" y="15204"/>
                    <a:pt x="21977" y="15143"/>
                    <a:pt x="22007" y="15082"/>
                  </a:cubicBezTo>
                  <a:cubicBezTo>
                    <a:pt x="22205" y="14642"/>
                    <a:pt x="22626" y="14393"/>
                    <a:pt x="23063" y="14393"/>
                  </a:cubicBezTo>
                  <a:close/>
                  <a:moveTo>
                    <a:pt x="20116" y="14509"/>
                  </a:moveTo>
                  <a:cubicBezTo>
                    <a:pt x="20293" y="14509"/>
                    <a:pt x="20472" y="14547"/>
                    <a:pt x="20639" y="14627"/>
                  </a:cubicBezTo>
                  <a:cubicBezTo>
                    <a:pt x="20913" y="14748"/>
                    <a:pt x="21126" y="14961"/>
                    <a:pt x="21247" y="15265"/>
                  </a:cubicBezTo>
                  <a:lnTo>
                    <a:pt x="21247" y="15386"/>
                  </a:lnTo>
                  <a:lnTo>
                    <a:pt x="21247" y="15447"/>
                  </a:lnTo>
                  <a:lnTo>
                    <a:pt x="21247" y="15690"/>
                  </a:lnTo>
                  <a:cubicBezTo>
                    <a:pt x="21247" y="15751"/>
                    <a:pt x="21247" y="15842"/>
                    <a:pt x="21278" y="15903"/>
                  </a:cubicBezTo>
                  <a:lnTo>
                    <a:pt x="21278" y="15994"/>
                  </a:lnTo>
                  <a:cubicBezTo>
                    <a:pt x="21278" y="16025"/>
                    <a:pt x="21278" y="16055"/>
                    <a:pt x="21308" y="16116"/>
                  </a:cubicBezTo>
                  <a:cubicBezTo>
                    <a:pt x="21308" y="16146"/>
                    <a:pt x="21278" y="16177"/>
                    <a:pt x="21278" y="16177"/>
                  </a:cubicBezTo>
                  <a:cubicBezTo>
                    <a:pt x="21032" y="16601"/>
                    <a:pt x="20590" y="16861"/>
                    <a:pt x="20132" y="16861"/>
                  </a:cubicBezTo>
                  <a:cubicBezTo>
                    <a:pt x="19966" y="16861"/>
                    <a:pt x="19798" y="16827"/>
                    <a:pt x="19636" y="16754"/>
                  </a:cubicBezTo>
                  <a:cubicBezTo>
                    <a:pt x="19028" y="16481"/>
                    <a:pt x="18816" y="15751"/>
                    <a:pt x="19089" y="15174"/>
                  </a:cubicBezTo>
                  <a:cubicBezTo>
                    <a:pt x="19262" y="14742"/>
                    <a:pt x="19681" y="14509"/>
                    <a:pt x="20116" y="14509"/>
                  </a:cubicBezTo>
                  <a:close/>
                  <a:moveTo>
                    <a:pt x="17066" y="14741"/>
                  </a:moveTo>
                  <a:cubicBezTo>
                    <a:pt x="17228" y="14741"/>
                    <a:pt x="17390" y="14773"/>
                    <a:pt x="17539" y="14839"/>
                  </a:cubicBezTo>
                  <a:cubicBezTo>
                    <a:pt x="18147" y="15113"/>
                    <a:pt x="18390" y="15842"/>
                    <a:pt x="18117" y="16420"/>
                  </a:cubicBezTo>
                  <a:cubicBezTo>
                    <a:pt x="17944" y="16850"/>
                    <a:pt x="17544" y="17098"/>
                    <a:pt x="17109" y="17098"/>
                  </a:cubicBezTo>
                  <a:cubicBezTo>
                    <a:pt x="16929" y="17098"/>
                    <a:pt x="16744" y="17056"/>
                    <a:pt x="16566" y="16967"/>
                  </a:cubicBezTo>
                  <a:cubicBezTo>
                    <a:pt x="15958" y="16724"/>
                    <a:pt x="15746" y="15994"/>
                    <a:pt x="15989" y="15417"/>
                  </a:cubicBezTo>
                  <a:cubicBezTo>
                    <a:pt x="16188" y="14974"/>
                    <a:pt x="16629" y="14741"/>
                    <a:pt x="17066" y="14741"/>
                  </a:cubicBezTo>
                  <a:close/>
                  <a:moveTo>
                    <a:pt x="10235" y="0"/>
                  </a:moveTo>
                  <a:cubicBezTo>
                    <a:pt x="10118" y="0"/>
                    <a:pt x="9998" y="79"/>
                    <a:pt x="9910" y="189"/>
                  </a:cubicBezTo>
                  <a:cubicBezTo>
                    <a:pt x="9363" y="1404"/>
                    <a:pt x="9363" y="2620"/>
                    <a:pt x="9515" y="3867"/>
                  </a:cubicBezTo>
                  <a:cubicBezTo>
                    <a:pt x="9423" y="3836"/>
                    <a:pt x="9363" y="3745"/>
                    <a:pt x="9271" y="3715"/>
                  </a:cubicBezTo>
                  <a:cubicBezTo>
                    <a:pt x="9207" y="3671"/>
                    <a:pt x="9135" y="3651"/>
                    <a:pt x="9064" y="3651"/>
                  </a:cubicBezTo>
                  <a:cubicBezTo>
                    <a:pt x="8936" y="3651"/>
                    <a:pt x="8814" y="3718"/>
                    <a:pt x="8755" y="3836"/>
                  </a:cubicBezTo>
                  <a:cubicBezTo>
                    <a:pt x="8451" y="4474"/>
                    <a:pt x="8329" y="5113"/>
                    <a:pt x="8329" y="5781"/>
                  </a:cubicBezTo>
                  <a:cubicBezTo>
                    <a:pt x="8177" y="5508"/>
                    <a:pt x="8056" y="5204"/>
                    <a:pt x="7934" y="4900"/>
                  </a:cubicBezTo>
                  <a:cubicBezTo>
                    <a:pt x="7934" y="4900"/>
                    <a:pt x="7934" y="4870"/>
                    <a:pt x="7904" y="4870"/>
                  </a:cubicBezTo>
                  <a:cubicBezTo>
                    <a:pt x="7843" y="4626"/>
                    <a:pt x="7752" y="4353"/>
                    <a:pt x="7691" y="4049"/>
                  </a:cubicBezTo>
                  <a:cubicBezTo>
                    <a:pt x="7644" y="3909"/>
                    <a:pt x="7526" y="3805"/>
                    <a:pt x="7392" y="3805"/>
                  </a:cubicBezTo>
                  <a:cubicBezTo>
                    <a:pt x="7351" y="3805"/>
                    <a:pt x="7308" y="3815"/>
                    <a:pt x="7265" y="3836"/>
                  </a:cubicBezTo>
                  <a:cubicBezTo>
                    <a:pt x="7083" y="3867"/>
                    <a:pt x="6961" y="4049"/>
                    <a:pt x="7022" y="4262"/>
                  </a:cubicBezTo>
                  <a:cubicBezTo>
                    <a:pt x="7083" y="4322"/>
                    <a:pt x="7083" y="4444"/>
                    <a:pt x="7113" y="4505"/>
                  </a:cubicBezTo>
                  <a:cubicBezTo>
                    <a:pt x="6660" y="4403"/>
                    <a:pt x="6200" y="4356"/>
                    <a:pt x="5736" y="4356"/>
                  </a:cubicBezTo>
                  <a:cubicBezTo>
                    <a:pt x="5236" y="4356"/>
                    <a:pt x="4731" y="4410"/>
                    <a:pt x="4226" y="4505"/>
                  </a:cubicBezTo>
                  <a:cubicBezTo>
                    <a:pt x="4043" y="4535"/>
                    <a:pt x="3922" y="4657"/>
                    <a:pt x="3922" y="4900"/>
                  </a:cubicBezTo>
                  <a:cubicBezTo>
                    <a:pt x="3952" y="5356"/>
                    <a:pt x="4074" y="5721"/>
                    <a:pt x="4256" y="6116"/>
                  </a:cubicBezTo>
                  <a:cubicBezTo>
                    <a:pt x="2858" y="6177"/>
                    <a:pt x="1368" y="6177"/>
                    <a:pt x="183" y="7028"/>
                  </a:cubicBezTo>
                  <a:cubicBezTo>
                    <a:pt x="31" y="7088"/>
                    <a:pt x="1" y="7362"/>
                    <a:pt x="122" y="7484"/>
                  </a:cubicBezTo>
                  <a:cubicBezTo>
                    <a:pt x="1490" y="9003"/>
                    <a:pt x="3496" y="9915"/>
                    <a:pt x="5502" y="10067"/>
                  </a:cubicBezTo>
                  <a:cubicBezTo>
                    <a:pt x="5320" y="10310"/>
                    <a:pt x="5168" y="10614"/>
                    <a:pt x="5016" y="10949"/>
                  </a:cubicBezTo>
                  <a:cubicBezTo>
                    <a:pt x="4894" y="11131"/>
                    <a:pt x="5046" y="11344"/>
                    <a:pt x="5290" y="11374"/>
                  </a:cubicBezTo>
                  <a:cubicBezTo>
                    <a:pt x="5493" y="11419"/>
                    <a:pt x="5714" y="11440"/>
                    <a:pt x="5947" y="11440"/>
                  </a:cubicBezTo>
                  <a:cubicBezTo>
                    <a:pt x="6964" y="11440"/>
                    <a:pt x="8193" y="11037"/>
                    <a:pt x="9059" y="10493"/>
                  </a:cubicBezTo>
                  <a:cubicBezTo>
                    <a:pt x="9089" y="10675"/>
                    <a:pt x="9150" y="10858"/>
                    <a:pt x="9241" y="11009"/>
                  </a:cubicBezTo>
                  <a:cubicBezTo>
                    <a:pt x="8663" y="11131"/>
                    <a:pt x="8147" y="11465"/>
                    <a:pt x="7873" y="12043"/>
                  </a:cubicBezTo>
                  <a:cubicBezTo>
                    <a:pt x="7448" y="12955"/>
                    <a:pt x="7843" y="14049"/>
                    <a:pt x="8785" y="14475"/>
                  </a:cubicBezTo>
                  <a:cubicBezTo>
                    <a:pt x="8967" y="14535"/>
                    <a:pt x="9119" y="14566"/>
                    <a:pt x="9302" y="14627"/>
                  </a:cubicBezTo>
                  <a:cubicBezTo>
                    <a:pt x="9271" y="14657"/>
                    <a:pt x="9271" y="14718"/>
                    <a:pt x="9241" y="14779"/>
                  </a:cubicBezTo>
                  <a:cubicBezTo>
                    <a:pt x="8815" y="15690"/>
                    <a:pt x="9211" y="16785"/>
                    <a:pt x="10153" y="17210"/>
                  </a:cubicBezTo>
                  <a:cubicBezTo>
                    <a:pt x="10394" y="17318"/>
                    <a:pt x="10649" y="17369"/>
                    <a:pt x="10901" y="17369"/>
                  </a:cubicBezTo>
                  <a:cubicBezTo>
                    <a:pt x="11571" y="17369"/>
                    <a:pt x="12223" y="17008"/>
                    <a:pt x="12554" y="16390"/>
                  </a:cubicBezTo>
                  <a:cubicBezTo>
                    <a:pt x="12736" y="16633"/>
                    <a:pt x="12949" y="16815"/>
                    <a:pt x="13223" y="16937"/>
                  </a:cubicBezTo>
                  <a:cubicBezTo>
                    <a:pt x="13471" y="17051"/>
                    <a:pt x="13730" y="17104"/>
                    <a:pt x="13986" y="17104"/>
                  </a:cubicBezTo>
                  <a:cubicBezTo>
                    <a:pt x="14480" y="17104"/>
                    <a:pt x="14959" y="16902"/>
                    <a:pt x="15320" y="16541"/>
                  </a:cubicBezTo>
                  <a:cubicBezTo>
                    <a:pt x="15472" y="16997"/>
                    <a:pt x="15806" y="17362"/>
                    <a:pt x="16262" y="17575"/>
                  </a:cubicBezTo>
                  <a:cubicBezTo>
                    <a:pt x="16507" y="17693"/>
                    <a:pt x="16766" y="17748"/>
                    <a:pt x="17022" y="17748"/>
                  </a:cubicBezTo>
                  <a:cubicBezTo>
                    <a:pt x="17688" y="17748"/>
                    <a:pt x="18334" y="17377"/>
                    <a:pt x="18664" y="16785"/>
                  </a:cubicBezTo>
                  <a:cubicBezTo>
                    <a:pt x="18846" y="16997"/>
                    <a:pt x="19089" y="17210"/>
                    <a:pt x="19332" y="17301"/>
                  </a:cubicBezTo>
                  <a:cubicBezTo>
                    <a:pt x="19592" y="17426"/>
                    <a:pt x="19860" y="17484"/>
                    <a:pt x="20122" y="17484"/>
                  </a:cubicBezTo>
                  <a:cubicBezTo>
                    <a:pt x="20690" y="17484"/>
                    <a:pt x="21228" y="17212"/>
                    <a:pt x="21582" y="16754"/>
                  </a:cubicBezTo>
                  <a:cubicBezTo>
                    <a:pt x="21764" y="16967"/>
                    <a:pt x="21977" y="17119"/>
                    <a:pt x="22220" y="17241"/>
                  </a:cubicBezTo>
                  <a:cubicBezTo>
                    <a:pt x="22462" y="17353"/>
                    <a:pt x="22718" y="17406"/>
                    <a:pt x="22972" y="17406"/>
                  </a:cubicBezTo>
                  <a:cubicBezTo>
                    <a:pt x="23677" y="17406"/>
                    <a:pt x="24361" y="16999"/>
                    <a:pt x="24652" y="16329"/>
                  </a:cubicBezTo>
                  <a:cubicBezTo>
                    <a:pt x="25077" y="15417"/>
                    <a:pt x="24712" y="14323"/>
                    <a:pt x="23740" y="13897"/>
                  </a:cubicBezTo>
                  <a:cubicBezTo>
                    <a:pt x="23497" y="13775"/>
                    <a:pt x="23253" y="13745"/>
                    <a:pt x="22980" y="13745"/>
                  </a:cubicBezTo>
                  <a:cubicBezTo>
                    <a:pt x="22980" y="13715"/>
                    <a:pt x="23041" y="13715"/>
                    <a:pt x="23041" y="13654"/>
                  </a:cubicBezTo>
                  <a:cubicBezTo>
                    <a:pt x="23436" y="12742"/>
                    <a:pt x="23071" y="11648"/>
                    <a:pt x="22129" y="11222"/>
                  </a:cubicBezTo>
                  <a:cubicBezTo>
                    <a:pt x="21892" y="11143"/>
                    <a:pt x="21632" y="11064"/>
                    <a:pt x="21389" y="11064"/>
                  </a:cubicBezTo>
                  <a:cubicBezTo>
                    <a:pt x="21352" y="11064"/>
                    <a:pt x="21314" y="11066"/>
                    <a:pt x="21278" y="11070"/>
                  </a:cubicBezTo>
                  <a:cubicBezTo>
                    <a:pt x="21612" y="10158"/>
                    <a:pt x="21217" y="9155"/>
                    <a:pt x="20335" y="8760"/>
                  </a:cubicBezTo>
                  <a:cubicBezTo>
                    <a:pt x="20092" y="8639"/>
                    <a:pt x="19910" y="8608"/>
                    <a:pt x="19697" y="8608"/>
                  </a:cubicBezTo>
                  <a:lnTo>
                    <a:pt x="19910" y="8274"/>
                  </a:lnTo>
                  <a:cubicBezTo>
                    <a:pt x="20335" y="7362"/>
                    <a:pt x="19940" y="6268"/>
                    <a:pt x="18998" y="5842"/>
                  </a:cubicBezTo>
                  <a:cubicBezTo>
                    <a:pt x="18739" y="5724"/>
                    <a:pt x="18480" y="5680"/>
                    <a:pt x="18235" y="5680"/>
                  </a:cubicBezTo>
                  <a:cubicBezTo>
                    <a:pt x="18163" y="5680"/>
                    <a:pt x="18094" y="5683"/>
                    <a:pt x="18025" y="5690"/>
                  </a:cubicBezTo>
                  <a:cubicBezTo>
                    <a:pt x="18056" y="5660"/>
                    <a:pt x="18056" y="5599"/>
                    <a:pt x="18086" y="5538"/>
                  </a:cubicBezTo>
                  <a:cubicBezTo>
                    <a:pt x="18542" y="4566"/>
                    <a:pt x="18117" y="3441"/>
                    <a:pt x="17205" y="3046"/>
                  </a:cubicBezTo>
                  <a:cubicBezTo>
                    <a:pt x="16953" y="2920"/>
                    <a:pt x="16689" y="2862"/>
                    <a:pt x="16430" y="2862"/>
                  </a:cubicBezTo>
                  <a:cubicBezTo>
                    <a:pt x="15877" y="2862"/>
                    <a:pt x="15348" y="3128"/>
                    <a:pt x="15016" y="3563"/>
                  </a:cubicBezTo>
                  <a:cubicBezTo>
                    <a:pt x="14834" y="3259"/>
                    <a:pt x="14560" y="2985"/>
                    <a:pt x="14226" y="2833"/>
                  </a:cubicBezTo>
                  <a:cubicBezTo>
                    <a:pt x="13989" y="2754"/>
                    <a:pt x="13729" y="2675"/>
                    <a:pt x="13486" y="2675"/>
                  </a:cubicBezTo>
                  <a:cubicBezTo>
                    <a:pt x="13449" y="2675"/>
                    <a:pt x="13411" y="2677"/>
                    <a:pt x="13375" y="2681"/>
                  </a:cubicBezTo>
                  <a:cubicBezTo>
                    <a:pt x="13162" y="1435"/>
                    <a:pt x="11429" y="462"/>
                    <a:pt x="10366" y="37"/>
                  </a:cubicBezTo>
                  <a:cubicBezTo>
                    <a:pt x="10324" y="12"/>
                    <a:pt x="10280" y="0"/>
                    <a:pt x="10235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52" name="Google Shape;552;p8"/>
            <p:cNvGrpSpPr/>
            <p:nvPr/>
          </p:nvGrpSpPr>
          <p:grpSpPr>
            <a:xfrm>
              <a:off x="432750" y="497375"/>
              <a:ext cx="622375" cy="570700"/>
              <a:chOff x="3015525" y="1431175"/>
              <a:chExt cx="622375" cy="570700"/>
            </a:xfrm>
          </p:grpSpPr>
          <p:sp>
            <p:nvSpPr>
              <p:cNvPr id="553" name="Google Shape;553;p8"/>
              <p:cNvSpPr/>
              <p:nvPr/>
            </p:nvSpPr>
            <p:spPr>
              <a:xfrm>
                <a:off x="3015525" y="1431175"/>
                <a:ext cx="622375" cy="570700"/>
              </a:xfrm>
              <a:custGeom>
                <a:rect b="b" l="l" r="r" t="t"/>
                <a:pathLst>
                  <a:path extrusionOk="0" h="22828" w="24895">
                    <a:moveTo>
                      <a:pt x="13374" y="669"/>
                    </a:moveTo>
                    <a:cubicBezTo>
                      <a:pt x="16140" y="669"/>
                      <a:pt x="18785" y="2097"/>
                      <a:pt x="20761" y="4590"/>
                    </a:cubicBezTo>
                    <a:cubicBezTo>
                      <a:pt x="23131" y="7660"/>
                      <a:pt x="24195" y="12037"/>
                      <a:pt x="23344" y="15411"/>
                    </a:cubicBezTo>
                    <a:cubicBezTo>
                      <a:pt x="22280" y="19636"/>
                      <a:pt x="18511" y="22128"/>
                      <a:pt x="13314" y="22128"/>
                    </a:cubicBezTo>
                    <a:cubicBezTo>
                      <a:pt x="11794" y="22128"/>
                      <a:pt x="10183" y="21915"/>
                      <a:pt x="8633" y="21490"/>
                    </a:cubicBezTo>
                    <a:cubicBezTo>
                      <a:pt x="5624" y="20669"/>
                      <a:pt x="3192" y="18450"/>
                      <a:pt x="1946" y="15411"/>
                    </a:cubicBezTo>
                    <a:cubicBezTo>
                      <a:pt x="699" y="12462"/>
                      <a:pt x="791" y="9149"/>
                      <a:pt x="2250" y="6596"/>
                    </a:cubicBezTo>
                    <a:cubicBezTo>
                      <a:pt x="4134" y="3192"/>
                      <a:pt x="5927" y="942"/>
                      <a:pt x="13070" y="669"/>
                    </a:cubicBezTo>
                    <a:close/>
                    <a:moveTo>
                      <a:pt x="13070" y="0"/>
                    </a:moveTo>
                    <a:cubicBezTo>
                      <a:pt x="5624" y="274"/>
                      <a:pt x="3648" y="2766"/>
                      <a:pt x="1672" y="6261"/>
                    </a:cubicBezTo>
                    <a:cubicBezTo>
                      <a:pt x="152" y="8997"/>
                      <a:pt x="0" y="12523"/>
                      <a:pt x="1338" y="15684"/>
                    </a:cubicBezTo>
                    <a:cubicBezTo>
                      <a:pt x="2706" y="18906"/>
                      <a:pt x="5289" y="21277"/>
                      <a:pt x="8481" y="22158"/>
                    </a:cubicBezTo>
                    <a:cubicBezTo>
                      <a:pt x="10122" y="22614"/>
                      <a:pt x="11733" y="22827"/>
                      <a:pt x="13344" y="22827"/>
                    </a:cubicBezTo>
                    <a:cubicBezTo>
                      <a:pt x="18876" y="22827"/>
                      <a:pt x="22888" y="20122"/>
                      <a:pt x="24013" y="15623"/>
                    </a:cubicBezTo>
                    <a:cubicBezTo>
                      <a:pt x="24894" y="11976"/>
                      <a:pt x="23831" y="7477"/>
                      <a:pt x="21277" y="4164"/>
                    </a:cubicBezTo>
                    <a:cubicBezTo>
                      <a:pt x="19180" y="1489"/>
                      <a:pt x="16384" y="0"/>
                      <a:pt x="1337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4" name="Google Shape;554;p8"/>
              <p:cNvSpPr/>
              <p:nvPr/>
            </p:nvSpPr>
            <p:spPr>
              <a:xfrm>
                <a:off x="3074800" y="1503350"/>
                <a:ext cx="493950" cy="438475"/>
              </a:xfrm>
              <a:custGeom>
                <a:rect b="b" l="l" r="r" t="t"/>
                <a:pathLst>
                  <a:path extrusionOk="0" h="17539" w="19758">
                    <a:moveTo>
                      <a:pt x="9514" y="639"/>
                    </a:moveTo>
                    <a:cubicBezTo>
                      <a:pt x="10244" y="639"/>
                      <a:pt x="11003" y="730"/>
                      <a:pt x="11794" y="821"/>
                    </a:cubicBezTo>
                    <a:cubicBezTo>
                      <a:pt x="11885" y="821"/>
                      <a:pt x="11915" y="882"/>
                      <a:pt x="12006" y="882"/>
                    </a:cubicBezTo>
                    <a:cubicBezTo>
                      <a:pt x="11429" y="1976"/>
                      <a:pt x="9757" y="5016"/>
                      <a:pt x="9301" y="5745"/>
                    </a:cubicBezTo>
                    <a:cubicBezTo>
                      <a:pt x="8976" y="6287"/>
                      <a:pt x="8049" y="6767"/>
                      <a:pt x="7158" y="6767"/>
                    </a:cubicBezTo>
                    <a:cubicBezTo>
                      <a:pt x="6799" y="6767"/>
                      <a:pt x="6446" y="6689"/>
                      <a:pt x="6140" y="6505"/>
                    </a:cubicBezTo>
                    <a:cubicBezTo>
                      <a:pt x="5137" y="5897"/>
                      <a:pt x="2827" y="4469"/>
                      <a:pt x="2037" y="3952"/>
                    </a:cubicBezTo>
                    <a:cubicBezTo>
                      <a:pt x="3526" y="1855"/>
                      <a:pt x="6262" y="639"/>
                      <a:pt x="9514" y="639"/>
                    </a:cubicBezTo>
                    <a:close/>
                    <a:moveTo>
                      <a:pt x="14195" y="1794"/>
                    </a:moveTo>
                    <a:cubicBezTo>
                      <a:pt x="15289" y="2463"/>
                      <a:pt x="16292" y="3526"/>
                      <a:pt x="17083" y="4833"/>
                    </a:cubicBezTo>
                    <a:cubicBezTo>
                      <a:pt x="18116" y="6536"/>
                      <a:pt x="18694" y="8390"/>
                      <a:pt x="18633" y="10031"/>
                    </a:cubicBezTo>
                    <a:cubicBezTo>
                      <a:pt x="17326" y="9575"/>
                      <a:pt x="13222" y="8238"/>
                      <a:pt x="12219" y="7964"/>
                    </a:cubicBezTo>
                    <a:cubicBezTo>
                      <a:pt x="11763" y="7843"/>
                      <a:pt x="11459" y="7721"/>
                      <a:pt x="11399" y="7569"/>
                    </a:cubicBezTo>
                    <a:cubicBezTo>
                      <a:pt x="11307" y="7387"/>
                      <a:pt x="11307" y="7144"/>
                      <a:pt x="11459" y="6688"/>
                    </a:cubicBezTo>
                    <a:cubicBezTo>
                      <a:pt x="11703" y="5958"/>
                      <a:pt x="13374" y="3101"/>
                      <a:pt x="14195" y="1794"/>
                    </a:cubicBezTo>
                    <a:close/>
                    <a:moveTo>
                      <a:pt x="1125" y="5897"/>
                    </a:moveTo>
                    <a:lnTo>
                      <a:pt x="1125" y="5897"/>
                    </a:lnTo>
                    <a:cubicBezTo>
                      <a:pt x="2462" y="6688"/>
                      <a:pt x="4468" y="8025"/>
                      <a:pt x="5502" y="8998"/>
                    </a:cubicBezTo>
                    <a:cubicBezTo>
                      <a:pt x="6322" y="9758"/>
                      <a:pt x="6201" y="12220"/>
                      <a:pt x="6140" y="14621"/>
                    </a:cubicBezTo>
                    <a:cubicBezTo>
                      <a:pt x="6140" y="15077"/>
                      <a:pt x="6110" y="15533"/>
                      <a:pt x="6110" y="15989"/>
                    </a:cubicBezTo>
                    <a:cubicBezTo>
                      <a:pt x="4316" y="15229"/>
                      <a:pt x="2888" y="13709"/>
                      <a:pt x="1915" y="11703"/>
                    </a:cubicBezTo>
                    <a:cubicBezTo>
                      <a:pt x="1003" y="9758"/>
                      <a:pt x="730" y="7569"/>
                      <a:pt x="1125" y="5897"/>
                    </a:cubicBezTo>
                    <a:close/>
                    <a:moveTo>
                      <a:pt x="12645" y="1064"/>
                    </a:moveTo>
                    <a:cubicBezTo>
                      <a:pt x="12979" y="1186"/>
                      <a:pt x="13313" y="1277"/>
                      <a:pt x="13617" y="1490"/>
                    </a:cubicBezTo>
                    <a:cubicBezTo>
                      <a:pt x="13010" y="2463"/>
                      <a:pt x="11095" y="5654"/>
                      <a:pt x="10821" y="6536"/>
                    </a:cubicBezTo>
                    <a:cubicBezTo>
                      <a:pt x="10669" y="7022"/>
                      <a:pt x="10547" y="7508"/>
                      <a:pt x="10821" y="7934"/>
                    </a:cubicBezTo>
                    <a:cubicBezTo>
                      <a:pt x="11003" y="8268"/>
                      <a:pt x="11399" y="8511"/>
                      <a:pt x="12067" y="8663"/>
                    </a:cubicBezTo>
                    <a:cubicBezTo>
                      <a:pt x="13101" y="8906"/>
                      <a:pt x="17538" y="10365"/>
                      <a:pt x="18633" y="10761"/>
                    </a:cubicBezTo>
                    <a:cubicBezTo>
                      <a:pt x="18602" y="11125"/>
                      <a:pt x="18542" y="11460"/>
                      <a:pt x="18420" y="11824"/>
                    </a:cubicBezTo>
                    <a:cubicBezTo>
                      <a:pt x="17022" y="11429"/>
                      <a:pt x="11125" y="9879"/>
                      <a:pt x="10487" y="9758"/>
                    </a:cubicBezTo>
                    <a:cubicBezTo>
                      <a:pt x="10378" y="9743"/>
                      <a:pt x="10255" y="9734"/>
                      <a:pt x="10125" y="9734"/>
                    </a:cubicBezTo>
                    <a:cubicBezTo>
                      <a:pt x="9709" y="9734"/>
                      <a:pt x="9216" y="9829"/>
                      <a:pt x="8845" y="10153"/>
                    </a:cubicBezTo>
                    <a:cubicBezTo>
                      <a:pt x="8511" y="10396"/>
                      <a:pt x="8268" y="10791"/>
                      <a:pt x="8207" y="11277"/>
                    </a:cubicBezTo>
                    <a:cubicBezTo>
                      <a:pt x="8085" y="12159"/>
                      <a:pt x="8055" y="15502"/>
                      <a:pt x="8055" y="16627"/>
                    </a:cubicBezTo>
                    <a:cubicBezTo>
                      <a:pt x="7812" y="16597"/>
                      <a:pt x="7599" y="16566"/>
                      <a:pt x="7356" y="16475"/>
                    </a:cubicBezTo>
                    <a:cubicBezTo>
                      <a:pt x="7113" y="16414"/>
                      <a:pt x="6930" y="16323"/>
                      <a:pt x="6748" y="16262"/>
                    </a:cubicBezTo>
                    <a:cubicBezTo>
                      <a:pt x="6748" y="15715"/>
                      <a:pt x="6778" y="15198"/>
                      <a:pt x="6778" y="14651"/>
                    </a:cubicBezTo>
                    <a:cubicBezTo>
                      <a:pt x="6900" y="12007"/>
                      <a:pt x="6991" y="9454"/>
                      <a:pt x="5958" y="8511"/>
                    </a:cubicBezTo>
                    <a:cubicBezTo>
                      <a:pt x="4742" y="7417"/>
                      <a:pt x="2523" y="5958"/>
                      <a:pt x="1307" y="5229"/>
                    </a:cubicBezTo>
                    <a:cubicBezTo>
                      <a:pt x="1368" y="5077"/>
                      <a:pt x="1429" y="4985"/>
                      <a:pt x="1520" y="4864"/>
                    </a:cubicBezTo>
                    <a:cubicBezTo>
                      <a:pt x="1581" y="4742"/>
                      <a:pt x="1611" y="4621"/>
                      <a:pt x="1702" y="4530"/>
                    </a:cubicBezTo>
                    <a:cubicBezTo>
                      <a:pt x="2493" y="5016"/>
                      <a:pt x="4803" y="6444"/>
                      <a:pt x="5806" y="7052"/>
                    </a:cubicBezTo>
                    <a:cubicBezTo>
                      <a:pt x="6231" y="7326"/>
                      <a:pt x="6718" y="7448"/>
                      <a:pt x="7174" y="7448"/>
                    </a:cubicBezTo>
                    <a:cubicBezTo>
                      <a:pt x="8298" y="7448"/>
                      <a:pt x="9453" y="6809"/>
                      <a:pt x="9879" y="6110"/>
                    </a:cubicBezTo>
                    <a:cubicBezTo>
                      <a:pt x="10335" y="5350"/>
                      <a:pt x="12158" y="2007"/>
                      <a:pt x="12645" y="1064"/>
                    </a:cubicBezTo>
                    <a:close/>
                    <a:moveTo>
                      <a:pt x="10078" y="10370"/>
                    </a:moveTo>
                    <a:cubicBezTo>
                      <a:pt x="10184" y="10370"/>
                      <a:pt x="10282" y="10379"/>
                      <a:pt x="10365" y="10396"/>
                    </a:cubicBezTo>
                    <a:cubicBezTo>
                      <a:pt x="10882" y="10487"/>
                      <a:pt x="15532" y="11703"/>
                      <a:pt x="18177" y="12432"/>
                    </a:cubicBezTo>
                    <a:cubicBezTo>
                      <a:pt x="16931" y="15168"/>
                      <a:pt x="14043" y="16870"/>
                      <a:pt x="10487" y="16870"/>
                    </a:cubicBezTo>
                    <a:cubicBezTo>
                      <a:pt x="9909" y="16870"/>
                      <a:pt x="9301" y="16840"/>
                      <a:pt x="8693" y="16718"/>
                    </a:cubicBezTo>
                    <a:cubicBezTo>
                      <a:pt x="8693" y="15685"/>
                      <a:pt x="8724" y="12189"/>
                      <a:pt x="8845" y="11308"/>
                    </a:cubicBezTo>
                    <a:cubicBezTo>
                      <a:pt x="8876" y="11004"/>
                      <a:pt x="8997" y="10791"/>
                      <a:pt x="9210" y="10639"/>
                    </a:cubicBezTo>
                    <a:cubicBezTo>
                      <a:pt x="9454" y="10440"/>
                      <a:pt x="9794" y="10370"/>
                      <a:pt x="10078" y="10370"/>
                    </a:cubicBezTo>
                    <a:close/>
                    <a:moveTo>
                      <a:pt x="9575" y="1"/>
                    </a:moveTo>
                    <a:cubicBezTo>
                      <a:pt x="5563" y="1"/>
                      <a:pt x="2341" y="1703"/>
                      <a:pt x="942" y="4560"/>
                    </a:cubicBezTo>
                    <a:cubicBezTo>
                      <a:pt x="0" y="6414"/>
                      <a:pt x="183" y="9423"/>
                      <a:pt x="1368" y="12007"/>
                    </a:cubicBezTo>
                    <a:cubicBezTo>
                      <a:pt x="2584" y="14651"/>
                      <a:pt x="4651" y="16475"/>
                      <a:pt x="7204" y="17144"/>
                    </a:cubicBezTo>
                    <a:lnTo>
                      <a:pt x="8359" y="17356"/>
                    </a:lnTo>
                    <a:lnTo>
                      <a:pt x="8389" y="17356"/>
                    </a:lnTo>
                    <a:cubicBezTo>
                      <a:pt x="9119" y="17478"/>
                      <a:pt x="9788" y="17539"/>
                      <a:pt x="10517" y="17539"/>
                    </a:cubicBezTo>
                    <a:cubicBezTo>
                      <a:pt x="14529" y="17539"/>
                      <a:pt x="17721" y="15563"/>
                      <a:pt x="18937" y="12341"/>
                    </a:cubicBezTo>
                    <a:cubicBezTo>
                      <a:pt x="18937" y="12341"/>
                      <a:pt x="18937" y="12311"/>
                      <a:pt x="18997" y="12311"/>
                    </a:cubicBezTo>
                    <a:cubicBezTo>
                      <a:pt x="19028" y="12220"/>
                      <a:pt x="19058" y="12159"/>
                      <a:pt x="19058" y="12068"/>
                    </a:cubicBezTo>
                    <a:cubicBezTo>
                      <a:pt x="19757" y="10031"/>
                      <a:pt x="19241" y="7052"/>
                      <a:pt x="17721" y="4560"/>
                    </a:cubicBezTo>
                    <a:cubicBezTo>
                      <a:pt x="16779" y="3010"/>
                      <a:pt x="15593" y="1824"/>
                      <a:pt x="14317" y="1064"/>
                    </a:cubicBezTo>
                    <a:cubicBezTo>
                      <a:pt x="14286" y="1034"/>
                      <a:pt x="14286" y="1034"/>
                      <a:pt x="14225" y="1034"/>
                    </a:cubicBezTo>
                    <a:cubicBezTo>
                      <a:pt x="13465" y="608"/>
                      <a:pt x="12706" y="305"/>
                      <a:pt x="11915" y="183"/>
                    </a:cubicBezTo>
                    <a:cubicBezTo>
                      <a:pt x="11125" y="61"/>
                      <a:pt x="10335" y="1"/>
                      <a:pt x="95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5" name="Google Shape;555;p8"/>
              <p:cNvSpPr/>
              <p:nvPr/>
            </p:nvSpPr>
            <p:spPr>
              <a:xfrm>
                <a:off x="3320225" y="1779950"/>
                <a:ext cx="41075" cy="49100"/>
              </a:xfrm>
              <a:custGeom>
                <a:rect b="b" l="l" r="r" t="t"/>
                <a:pathLst>
                  <a:path extrusionOk="0" h="1964" w="1643">
                    <a:moveTo>
                      <a:pt x="153" y="1"/>
                    </a:moveTo>
                    <a:cubicBezTo>
                      <a:pt x="153" y="1"/>
                      <a:pt x="1" y="1247"/>
                      <a:pt x="214" y="1581"/>
                    </a:cubicBezTo>
                    <a:cubicBezTo>
                      <a:pt x="343" y="1818"/>
                      <a:pt x="594" y="1963"/>
                      <a:pt x="848" y="1963"/>
                    </a:cubicBezTo>
                    <a:cubicBezTo>
                      <a:pt x="953" y="1963"/>
                      <a:pt x="1058" y="1938"/>
                      <a:pt x="1156" y="1885"/>
                    </a:cubicBezTo>
                    <a:cubicBezTo>
                      <a:pt x="1490" y="1703"/>
                      <a:pt x="1642" y="1277"/>
                      <a:pt x="1460" y="943"/>
                    </a:cubicBezTo>
                    <a:cubicBezTo>
                      <a:pt x="1308" y="548"/>
                      <a:pt x="153" y="1"/>
                      <a:pt x="15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6" name="Google Shape;556;p8"/>
              <p:cNvSpPr/>
              <p:nvPr/>
            </p:nvSpPr>
            <p:spPr>
              <a:xfrm>
                <a:off x="3372675" y="1819475"/>
                <a:ext cx="40300" cy="52700"/>
              </a:xfrm>
              <a:custGeom>
                <a:rect b="b" l="l" r="r" t="t"/>
                <a:pathLst>
                  <a:path extrusionOk="0" h="2108" w="1612">
                    <a:moveTo>
                      <a:pt x="456" y="0"/>
                    </a:moveTo>
                    <a:cubicBezTo>
                      <a:pt x="456" y="0"/>
                      <a:pt x="0" y="1186"/>
                      <a:pt x="122" y="1550"/>
                    </a:cubicBezTo>
                    <a:cubicBezTo>
                      <a:pt x="176" y="1901"/>
                      <a:pt x="516" y="2108"/>
                      <a:pt x="868" y="2108"/>
                    </a:cubicBezTo>
                    <a:cubicBezTo>
                      <a:pt x="913" y="2108"/>
                      <a:pt x="959" y="2104"/>
                      <a:pt x="1003" y="2097"/>
                    </a:cubicBezTo>
                    <a:cubicBezTo>
                      <a:pt x="1368" y="2006"/>
                      <a:pt x="1611" y="1581"/>
                      <a:pt x="1520" y="1216"/>
                    </a:cubicBezTo>
                    <a:cubicBezTo>
                      <a:pt x="1398" y="790"/>
                      <a:pt x="456" y="0"/>
                      <a:pt x="45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7" name="Google Shape;557;p8"/>
              <p:cNvSpPr/>
              <p:nvPr/>
            </p:nvSpPr>
            <p:spPr>
              <a:xfrm>
                <a:off x="3425850" y="1814050"/>
                <a:ext cx="54000" cy="35900"/>
              </a:xfrm>
              <a:custGeom>
                <a:rect b="b" l="l" r="r" t="t"/>
                <a:pathLst>
                  <a:path extrusionOk="0" h="1436" w="2160">
                    <a:moveTo>
                      <a:pt x="1407" y="1"/>
                    </a:moveTo>
                    <a:cubicBezTo>
                      <a:pt x="978" y="1"/>
                      <a:pt x="1" y="643"/>
                      <a:pt x="1" y="643"/>
                    </a:cubicBezTo>
                    <a:cubicBezTo>
                      <a:pt x="1" y="643"/>
                      <a:pt x="1004" y="1403"/>
                      <a:pt x="1369" y="1433"/>
                    </a:cubicBezTo>
                    <a:cubicBezTo>
                      <a:pt x="1387" y="1434"/>
                      <a:pt x="1405" y="1435"/>
                      <a:pt x="1423" y="1435"/>
                    </a:cubicBezTo>
                    <a:cubicBezTo>
                      <a:pt x="1794" y="1435"/>
                      <a:pt x="2100" y="1140"/>
                      <a:pt x="2129" y="734"/>
                    </a:cubicBezTo>
                    <a:cubicBezTo>
                      <a:pt x="2159" y="339"/>
                      <a:pt x="1825" y="35"/>
                      <a:pt x="1460" y="4"/>
                    </a:cubicBezTo>
                    <a:cubicBezTo>
                      <a:pt x="1444" y="2"/>
                      <a:pt x="1426" y="1"/>
                      <a:pt x="140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8" name="Google Shape;558;p8"/>
              <p:cNvSpPr/>
              <p:nvPr/>
            </p:nvSpPr>
            <p:spPr>
              <a:xfrm>
                <a:off x="3315675" y="1850625"/>
                <a:ext cx="37250" cy="53375"/>
              </a:xfrm>
              <a:custGeom>
                <a:rect b="b" l="l" r="r" t="t"/>
                <a:pathLst>
                  <a:path extrusionOk="0" h="2135" w="1490">
                    <a:moveTo>
                      <a:pt x="730" y="0"/>
                    </a:moveTo>
                    <a:cubicBezTo>
                      <a:pt x="730" y="0"/>
                      <a:pt x="1" y="1034"/>
                      <a:pt x="31" y="1459"/>
                    </a:cubicBezTo>
                    <a:cubicBezTo>
                      <a:pt x="31" y="1797"/>
                      <a:pt x="344" y="2135"/>
                      <a:pt x="679" y="2135"/>
                    </a:cubicBezTo>
                    <a:cubicBezTo>
                      <a:pt x="706" y="2135"/>
                      <a:pt x="733" y="2133"/>
                      <a:pt x="760" y="2128"/>
                    </a:cubicBezTo>
                    <a:cubicBezTo>
                      <a:pt x="1156" y="2128"/>
                      <a:pt x="1490" y="1794"/>
                      <a:pt x="1460" y="1429"/>
                    </a:cubicBezTo>
                    <a:cubicBezTo>
                      <a:pt x="1460" y="1034"/>
                      <a:pt x="730" y="0"/>
                      <a:pt x="73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9" name="Google Shape;559;p8"/>
              <p:cNvSpPr/>
              <p:nvPr/>
            </p:nvSpPr>
            <p:spPr>
              <a:xfrm>
                <a:off x="3417500" y="1586550"/>
                <a:ext cx="39550" cy="47525"/>
              </a:xfrm>
              <a:custGeom>
                <a:rect b="b" l="l" r="r" t="t"/>
                <a:pathLst>
                  <a:path extrusionOk="0" h="1901" w="1582">
                    <a:moveTo>
                      <a:pt x="807" y="0"/>
                    </a:moveTo>
                    <a:cubicBezTo>
                      <a:pt x="582" y="0"/>
                      <a:pt x="363" y="114"/>
                      <a:pt x="213" y="320"/>
                    </a:cubicBezTo>
                    <a:cubicBezTo>
                      <a:pt x="1" y="654"/>
                      <a:pt x="1" y="1901"/>
                      <a:pt x="1" y="1901"/>
                    </a:cubicBezTo>
                    <a:cubicBezTo>
                      <a:pt x="1" y="1901"/>
                      <a:pt x="1156" y="1445"/>
                      <a:pt x="1399" y="1141"/>
                    </a:cubicBezTo>
                    <a:cubicBezTo>
                      <a:pt x="1581" y="806"/>
                      <a:pt x="1520" y="350"/>
                      <a:pt x="1216" y="138"/>
                    </a:cubicBezTo>
                    <a:cubicBezTo>
                      <a:pt x="1088" y="44"/>
                      <a:pt x="946" y="0"/>
                      <a:pt x="80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0" name="Google Shape;560;p8"/>
              <p:cNvSpPr/>
              <p:nvPr/>
            </p:nvSpPr>
            <p:spPr>
              <a:xfrm>
                <a:off x="3300475" y="1536350"/>
                <a:ext cx="38775" cy="53650"/>
              </a:xfrm>
              <a:custGeom>
                <a:rect b="b" l="l" r="r" t="t"/>
                <a:pathLst>
                  <a:path extrusionOk="0" h="2146" w="1551">
                    <a:moveTo>
                      <a:pt x="730" y="0"/>
                    </a:moveTo>
                    <a:cubicBezTo>
                      <a:pt x="397" y="0"/>
                      <a:pt x="114" y="256"/>
                      <a:pt x="61" y="626"/>
                    </a:cubicBezTo>
                    <a:cubicBezTo>
                      <a:pt x="1" y="991"/>
                      <a:pt x="578" y="2146"/>
                      <a:pt x="578" y="2146"/>
                    </a:cubicBezTo>
                    <a:cubicBezTo>
                      <a:pt x="578" y="2146"/>
                      <a:pt x="1399" y="1173"/>
                      <a:pt x="1490" y="808"/>
                    </a:cubicBezTo>
                    <a:cubicBezTo>
                      <a:pt x="1551" y="413"/>
                      <a:pt x="1308" y="48"/>
                      <a:pt x="882" y="18"/>
                    </a:cubicBezTo>
                    <a:cubicBezTo>
                      <a:pt x="831" y="6"/>
                      <a:pt x="780" y="0"/>
                      <a:pt x="73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1" name="Google Shape;561;p8"/>
              <p:cNvSpPr/>
              <p:nvPr/>
            </p:nvSpPr>
            <p:spPr>
              <a:xfrm>
                <a:off x="3109750" y="1681500"/>
                <a:ext cx="50925" cy="36125"/>
              </a:xfrm>
              <a:custGeom>
                <a:rect b="b" l="l" r="r" t="t"/>
                <a:pathLst>
                  <a:path extrusionOk="0" h="1445" w="2037">
                    <a:moveTo>
                      <a:pt x="817" y="0"/>
                    </a:moveTo>
                    <a:cubicBezTo>
                      <a:pt x="563" y="0"/>
                      <a:pt x="312" y="146"/>
                      <a:pt x="183" y="382"/>
                    </a:cubicBezTo>
                    <a:cubicBezTo>
                      <a:pt x="0" y="747"/>
                      <a:pt x="152" y="1142"/>
                      <a:pt x="487" y="1355"/>
                    </a:cubicBezTo>
                    <a:cubicBezTo>
                      <a:pt x="601" y="1423"/>
                      <a:pt x="847" y="1445"/>
                      <a:pt x="1111" y="1445"/>
                    </a:cubicBezTo>
                    <a:cubicBezTo>
                      <a:pt x="1550" y="1445"/>
                      <a:pt x="2037" y="1385"/>
                      <a:pt x="2037" y="1385"/>
                    </a:cubicBezTo>
                    <a:cubicBezTo>
                      <a:pt x="2037" y="1385"/>
                      <a:pt x="1490" y="261"/>
                      <a:pt x="1125" y="78"/>
                    </a:cubicBezTo>
                    <a:cubicBezTo>
                      <a:pt x="1027" y="25"/>
                      <a:pt x="922" y="0"/>
                      <a:pt x="81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2" name="Google Shape;562;p8"/>
              <p:cNvSpPr/>
              <p:nvPr/>
            </p:nvSpPr>
            <p:spPr>
              <a:xfrm>
                <a:off x="3124950" y="1739675"/>
                <a:ext cx="48650" cy="38450"/>
              </a:xfrm>
              <a:custGeom>
                <a:rect b="b" l="l" r="r" t="t"/>
                <a:pathLst>
                  <a:path extrusionOk="0" h="1538" w="1946">
                    <a:moveTo>
                      <a:pt x="1946" y="1"/>
                    </a:moveTo>
                    <a:cubicBezTo>
                      <a:pt x="1945" y="1"/>
                      <a:pt x="669" y="1"/>
                      <a:pt x="365" y="274"/>
                    </a:cubicBezTo>
                    <a:cubicBezTo>
                      <a:pt x="61" y="487"/>
                      <a:pt x="0" y="943"/>
                      <a:pt x="213" y="1247"/>
                    </a:cubicBezTo>
                    <a:cubicBezTo>
                      <a:pt x="361" y="1432"/>
                      <a:pt x="588" y="1538"/>
                      <a:pt x="811" y="1538"/>
                    </a:cubicBezTo>
                    <a:cubicBezTo>
                      <a:pt x="955" y="1538"/>
                      <a:pt x="1097" y="1494"/>
                      <a:pt x="1216" y="1399"/>
                    </a:cubicBezTo>
                    <a:cubicBezTo>
                      <a:pt x="1520" y="1186"/>
                      <a:pt x="1946" y="1"/>
                      <a:pt x="194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3" name="Google Shape;563;p8"/>
              <p:cNvSpPr/>
              <p:nvPr/>
            </p:nvSpPr>
            <p:spPr>
              <a:xfrm>
                <a:off x="3174325" y="1744225"/>
                <a:ext cx="39550" cy="52500"/>
              </a:xfrm>
              <a:custGeom>
                <a:rect b="b" l="l" r="r" t="t"/>
                <a:pathLst>
                  <a:path extrusionOk="0" h="2100" w="1582">
                    <a:moveTo>
                      <a:pt x="1186" y="1"/>
                    </a:moveTo>
                    <a:cubicBezTo>
                      <a:pt x="1186" y="1"/>
                      <a:pt x="183" y="791"/>
                      <a:pt x="92" y="1186"/>
                    </a:cubicBezTo>
                    <a:cubicBezTo>
                      <a:pt x="1" y="1551"/>
                      <a:pt x="214" y="1946"/>
                      <a:pt x="609" y="2068"/>
                    </a:cubicBezTo>
                    <a:cubicBezTo>
                      <a:pt x="673" y="2089"/>
                      <a:pt x="738" y="2099"/>
                      <a:pt x="802" y="2099"/>
                    </a:cubicBezTo>
                    <a:cubicBezTo>
                      <a:pt x="1104" y="2099"/>
                      <a:pt x="1390" y="1877"/>
                      <a:pt x="1490" y="1551"/>
                    </a:cubicBezTo>
                    <a:cubicBezTo>
                      <a:pt x="1582" y="1186"/>
                      <a:pt x="1186" y="1"/>
                      <a:pt x="118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4" name="Google Shape;564;p8"/>
              <p:cNvSpPr/>
              <p:nvPr/>
            </p:nvSpPr>
            <p:spPr>
              <a:xfrm>
                <a:off x="3170550" y="1822500"/>
                <a:ext cx="48650" cy="39725"/>
              </a:xfrm>
              <a:custGeom>
                <a:rect b="b" l="l" r="r" t="t"/>
                <a:pathLst>
                  <a:path extrusionOk="0" h="1589" w="1946">
                    <a:moveTo>
                      <a:pt x="0" y="1"/>
                    </a:moveTo>
                    <a:cubicBezTo>
                      <a:pt x="0" y="1"/>
                      <a:pt x="365" y="1156"/>
                      <a:pt x="669" y="1429"/>
                    </a:cubicBezTo>
                    <a:cubicBezTo>
                      <a:pt x="801" y="1535"/>
                      <a:pt x="961" y="1589"/>
                      <a:pt x="1121" y="1589"/>
                    </a:cubicBezTo>
                    <a:cubicBezTo>
                      <a:pt x="1328" y="1589"/>
                      <a:pt x="1534" y="1497"/>
                      <a:pt x="1672" y="1308"/>
                    </a:cubicBezTo>
                    <a:cubicBezTo>
                      <a:pt x="1945" y="973"/>
                      <a:pt x="1885" y="517"/>
                      <a:pt x="1550" y="305"/>
                    </a:cubicBezTo>
                    <a:cubicBezTo>
                      <a:pt x="1246" y="62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5" name="Google Shape;565;p8"/>
              <p:cNvSpPr/>
              <p:nvPr/>
            </p:nvSpPr>
            <p:spPr>
              <a:xfrm>
                <a:off x="3223725" y="1544675"/>
                <a:ext cx="38025" cy="52925"/>
              </a:xfrm>
              <a:custGeom>
                <a:rect b="b" l="l" r="r" t="t"/>
                <a:pathLst>
                  <a:path extrusionOk="0" h="2117" w="1521">
                    <a:moveTo>
                      <a:pt x="746" y="0"/>
                    </a:moveTo>
                    <a:cubicBezTo>
                      <a:pt x="419" y="0"/>
                      <a:pt x="140" y="223"/>
                      <a:pt x="62" y="536"/>
                    </a:cubicBezTo>
                    <a:cubicBezTo>
                      <a:pt x="1" y="931"/>
                      <a:pt x="457" y="2117"/>
                      <a:pt x="457" y="2117"/>
                    </a:cubicBezTo>
                    <a:cubicBezTo>
                      <a:pt x="457" y="2117"/>
                      <a:pt x="1369" y="1266"/>
                      <a:pt x="1429" y="840"/>
                    </a:cubicBezTo>
                    <a:cubicBezTo>
                      <a:pt x="1521" y="475"/>
                      <a:pt x="1277" y="80"/>
                      <a:pt x="913" y="19"/>
                    </a:cubicBezTo>
                    <a:cubicBezTo>
                      <a:pt x="856" y="6"/>
                      <a:pt x="800" y="0"/>
                      <a:pt x="74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6" name="Google Shape;566;p8"/>
              <p:cNvSpPr/>
              <p:nvPr/>
            </p:nvSpPr>
            <p:spPr>
              <a:xfrm>
                <a:off x="3252600" y="1592450"/>
                <a:ext cx="40300" cy="49225"/>
              </a:xfrm>
              <a:custGeom>
                <a:rect b="b" l="l" r="r" t="t"/>
                <a:pathLst>
                  <a:path extrusionOk="0" h="1969" w="1612">
                    <a:moveTo>
                      <a:pt x="814" y="0"/>
                    </a:moveTo>
                    <a:cubicBezTo>
                      <a:pt x="703" y="0"/>
                      <a:pt x="591" y="28"/>
                      <a:pt x="487" y="84"/>
                    </a:cubicBezTo>
                    <a:cubicBezTo>
                      <a:pt x="122" y="236"/>
                      <a:pt x="1" y="692"/>
                      <a:pt x="183" y="1026"/>
                    </a:cubicBezTo>
                    <a:cubicBezTo>
                      <a:pt x="366" y="1361"/>
                      <a:pt x="1429" y="1969"/>
                      <a:pt x="1429" y="1969"/>
                    </a:cubicBezTo>
                    <a:cubicBezTo>
                      <a:pt x="1429" y="1969"/>
                      <a:pt x="1612" y="722"/>
                      <a:pt x="1429" y="388"/>
                    </a:cubicBezTo>
                    <a:cubicBezTo>
                      <a:pt x="1303" y="136"/>
                      <a:pt x="1062" y="0"/>
                      <a:pt x="81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7" name="Google Shape;567;p8"/>
              <p:cNvSpPr/>
              <p:nvPr/>
            </p:nvSpPr>
            <p:spPr>
              <a:xfrm>
                <a:off x="3178125" y="1592050"/>
                <a:ext cx="54000" cy="36075"/>
              </a:xfrm>
              <a:custGeom>
                <a:rect b="b" l="l" r="r" t="t"/>
                <a:pathLst>
                  <a:path extrusionOk="0" h="1443" w="2160">
                    <a:moveTo>
                      <a:pt x="772" y="0"/>
                    </a:moveTo>
                    <a:cubicBezTo>
                      <a:pt x="421" y="0"/>
                      <a:pt x="114" y="256"/>
                      <a:pt x="31" y="586"/>
                    </a:cubicBezTo>
                    <a:cubicBezTo>
                      <a:pt x="1" y="1012"/>
                      <a:pt x="275" y="1377"/>
                      <a:pt x="639" y="1437"/>
                    </a:cubicBezTo>
                    <a:cubicBezTo>
                      <a:pt x="661" y="1441"/>
                      <a:pt x="685" y="1442"/>
                      <a:pt x="712" y="1442"/>
                    </a:cubicBezTo>
                    <a:cubicBezTo>
                      <a:pt x="1156" y="1442"/>
                      <a:pt x="2159" y="982"/>
                      <a:pt x="2159" y="982"/>
                    </a:cubicBezTo>
                    <a:cubicBezTo>
                      <a:pt x="2159" y="982"/>
                      <a:pt x="1278" y="100"/>
                      <a:pt x="882" y="9"/>
                    </a:cubicBezTo>
                    <a:cubicBezTo>
                      <a:pt x="845" y="3"/>
                      <a:pt x="808" y="0"/>
                      <a:pt x="77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8" name="Google Shape;568;p8"/>
              <p:cNvSpPr/>
              <p:nvPr/>
            </p:nvSpPr>
            <p:spPr>
              <a:xfrm>
                <a:off x="3463850" y="1673600"/>
                <a:ext cx="53975" cy="36000"/>
              </a:xfrm>
              <a:custGeom>
                <a:rect b="b" l="l" r="r" t="t"/>
                <a:pathLst>
                  <a:path extrusionOk="0" h="1440" w="2159">
                    <a:moveTo>
                      <a:pt x="1405" y="1"/>
                    </a:moveTo>
                    <a:cubicBezTo>
                      <a:pt x="1344" y="1"/>
                      <a:pt x="1281" y="10"/>
                      <a:pt x="1217" y="30"/>
                    </a:cubicBezTo>
                    <a:cubicBezTo>
                      <a:pt x="852" y="90"/>
                      <a:pt x="1" y="1063"/>
                      <a:pt x="1" y="1063"/>
                    </a:cubicBezTo>
                    <a:cubicBezTo>
                      <a:pt x="1" y="1063"/>
                      <a:pt x="980" y="1440"/>
                      <a:pt x="1433" y="1440"/>
                    </a:cubicBezTo>
                    <a:cubicBezTo>
                      <a:pt x="1478" y="1440"/>
                      <a:pt x="1518" y="1436"/>
                      <a:pt x="1551" y="1428"/>
                    </a:cubicBezTo>
                    <a:cubicBezTo>
                      <a:pt x="1946" y="1367"/>
                      <a:pt x="2159" y="972"/>
                      <a:pt x="2098" y="607"/>
                    </a:cubicBezTo>
                    <a:cubicBezTo>
                      <a:pt x="1996" y="250"/>
                      <a:pt x="1723" y="1"/>
                      <a:pt x="140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9" name="Google Shape;569;p8"/>
              <p:cNvSpPr/>
              <p:nvPr/>
            </p:nvSpPr>
            <p:spPr>
              <a:xfrm>
                <a:off x="3399275" y="1650600"/>
                <a:ext cx="53975" cy="35175"/>
              </a:xfrm>
              <a:custGeom>
                <a:rect b="b" l="l" r="r" t="t"/>
                <a:pathLst>
                  <a:path extrusionOk="0" h="1407" w="2159">
                    <a:moveTo>
                      <a:pt x="1309" y="0"/>
                    </a:moveTo>
                    <a:cubicBezTo>
                      <a:pt x="1229" y="0"/>
                      <a:pt x="1146" y="12"/>
                      <a:pt x="1064" y="38"/>
                    </a:cubicBezTo>
                    <a:cubicBezTo>
                      <a:pt x="699" y="190"/>
                      <a:pt x="0" y="1223"/>
                      <a:pt x="0" y="1223"/>
                    </a:cubicBezTo>
                    <a:cubicBezTo>
                      <a:pt x="0" y="1223"/>
                      <a:pt x="814" y="1406"/>
                      <a:pt x="1326" y="1406"/>
                    </a:cubicBezTo>
                    <a:cubicBezTo>
                      <a:pt x="1440" y="1406"/>
                      <a:pt x="1539" y="1397"/>
                      <a:pt x="1611" y="1375"/>
                    </a:cubicBezTo>
                    <a:cubicBezTo>
                      <a:pt x="1976" y="1223"/>
                      <a:pt x="2158" y="828"/>
                      <a:pt x="2006" y="463"/>
                    </a:cubicBezTo>
                    <a:cubicBezTo>
                      <a:pt x="1886" y="175"/>
                      <a:pt x="1613" y="0"/>
                      <a:pt x="130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570" name="Google Shape;570;p8"/>
          <p:cNvGrpSpPr/>
          <p:nvPr/>
        </p:nvGrpSpPr>
        <p:grpSpPr>
          <a:xfrm rot="10800000">
            <a:off x="6811953" y="3097162"/>
            <a:ext cx="2579263" cy="2515336"/>
            <a:chOff x="-251250" y="-469336"/>
            <a:chExt cx="2579263" cy="2515336"/>
          </a:xfrm>
        </p:grpSpPr>
        <p:sp>
          <p:nvSpPr>
            <p:cNvPr id="571" name="Google Shape;571;p8"/>
            <p:cNvSpPr/>
            <p:nvPr/>
          </p:nvSpPr>
          <p:spPr>
            <a:xfrm>
              <a:off x="1198063" y="452813"/>
              <a:ext cx="807800" cy="742575"/>
            </a:xfrm>
            <a:custGeom>
              <a:rect b="b" l="l" r="r" t="t"/>
              <a:pathLst>
                <a:path extrusionOk="0" h="29703" w="32312">
                  <a:moveTo>
                    <a:pt x="21764" y="2402"/>
                  </a:moveTo>
                  <a:cubicBezTo>
                    <a:pt x="23071" y="2494"/>
                    <a:pt x="25503" y="2980"/>
                    <a:pt x="27691" y="6111"/>
                  </a:cubicBezTo>
                  <a:cubicBezTo>
                    <a:pt x="27098" y="5920"/>
                    <a:pt x="26434" y="5840"/>
                    <a:pt x="25751" y="5840"/>
                  </a:cubicBezTo>
                  <a:cubicBezTo>
                    <a:pt x="24473" y="5840"/>
                    <a:pt x="23127" y="6119"/>
                    <a:pt x="22038" y="6475"/>
                  </a:cubicBezTo>
                  <a:cubicBezTo>
                    <a:pt x="20062" y="7175"/>
                    <a:pt x="18694" y="8208"/>
                    <a:pt x="18420" y="9181"/>
                  </a:cubicBezTo>
                  <a:cubicBezTo>
                    <a:pt x="18238" y="9819"/>
                    <a:pt x="18268" y="10336"/>
                    <a:pt x="18512" y="10700"/>
                  </a:cubicBezTo>
                  <a:cubicBezTo>
                    <a:pt x="15654" y="10974"/>
                    <a:pt x="11794" y="11612"/>
                    <a:pt x="11217" y="13223"/>
                  </a:cubicBezTo>
                  <a:cubicBezTo>
                    <a:pt x="11034" y="13740"/>
                    <a:pt x="10974" y="14165"/>
                    <a:pt x="11095" y="14530"/>
                  </a:cubicBezTo>
                  <a:cubicBezTo>
                    <a:pt x="11186" y="14743"/>
                    <a:pt x="11247" y="14895"/>
                    <a:pt x="11369" y="15047"/>
                  </a:cubicBezTo>
                  <a:cubicBezTo>
                    <a:pt x="8998" y="15199"/>
                    <a:pt x="5472" y="15716"/>
                    <a:pt x="5107" y="17114"/>
                  </a:cubicBezTo>
                  <a:cubicBezTo>
                    <a:pt x="5016" y="17509"/>
                    <a:pt x="4986" y="17843"/>
                    <a:pt x="5107" y="18147"/>
                  </a:cubicBezTo>
                  <a:cubicBezTo>
                    <a:pt x="5198" y="18542"/>
                    <a:pt x="5472" y="18786"/>
                    <a:pt x="5776" y="18998"/>
                  </a:cubicBezTo>
                  <a:cubicBezTo>
                    <a:pt x="4955" y="19211"/>
                    <a:pt x="3891" y="19606"/>
                    <a:pt x="2919" y="20214"/>
                  </a:cubicBezTo>
                  <a:cubicBezTo>
                    <a:pt x="2524" y="20153"/>
                    <a:pt x="730" y="19910"/>
                    <a:pt x="761" y="18056"/>
                  </a:cubicBezTo>
                  <a:cubicBezTo>
                    <a:pt x="791" y="16324"/>
                    <a:pt x="5198" y="14773"/>
                    <a:pt x="6931" y="14348"/>
                  </a:cubicBezTo>
                  <a:cubicBezTo>
                    <a:pt x="7083" y="14317"/>
                    <a:pt x="7144" y="14196"/>
                    <a:pt x="7174" y="14044"/>
                  </a:cubicBezTo>
                  <a:cubicBezTo>
                    <a:pt x="7174" y="13892"/>
                    <a:pt x="7113" y="13770"/>
                    <a:pt x="6961" y="13710"/>
                  </a:cubicBezTo>
                  <a:cubicBezTo>
                    <a:pt x="6870" y="13649"/>
                    <a:pt x="5016" y="13102"/>
                    <a:pt x="5320" y="11673"/>
                  </a:cubicBezTo>
                  <a:cubicBezTo>
                    <a:pt x="5381" y="11339"/>
                    <a:pt x="5654" y="11004"/>
                    <a:pt x="6110" y="10731"/>
                  </a:cubicBezTo>
                  <a:cubicBezTo>
                    <a:pt x="7196" y="10047"/>
                    <a:pt x="9081" y="9749"/>
                    <a:pt x="10672" y="9749"/>
                  </a:cubicBezTo>
                  <a:cubicBezTo>
                    <a:pt x="11486" y="9749"/>
                    <a:pt x="12222" y="9827"/>
                    <a:pt x="12736" y="9971"/>
                  </a:cubicBezTo>
                  <a:cubicBezTo>
                    <a:pt x="12762" y="9976"/>
                    <a:pt x="12788" y="9979"/>
                    <a:pt x="12814" y="9979"/>
                  </a:cubicBezTo>
                  <a:cubicBezTo>
                    <a:pt x="12945" y="9979"/>
                    <a:pt x="13076" y="9915"/>
                    <a:pt x="13101" y="9789"/>
                  </a:cubicBezTo>
                  <a:cubicBezTo>
                    <a:pt x="13192" y="9637"/>
                    <a:pt x="13101" y="9454"/>
                    <a:pt x="12949" y="9363"/>
                  </a:cubicBezTo>
                  <a:cubicBezTo>
                    <a:pt x="12949" y="9363"/>
                    <a:pt x="12189" y="8937"/>
                    <a:pt x="12007" y="8299"/>
                  </a:cubicBezTo>
                  <a:lnTo>
                    <a:pt x="12007" y="8269"/>
                  </a:lnTo>
                  <a:cubicBezTo>
                    <a:pt x="11946" y="7965"/>
                    <a:pt x="11977" y="7691"/>
                    <a:pt x="12129" y="7387"/>
                  </a:cubicBezTo>
                  <a:cubicBezTo>
                    <a:pt x="12502" y="6733"/>
                    <a:pt x="13852" y="6470"/>
                    <a:pt x="15473" y="6470"/>
                  </a:cubicBezTo>
                  <a:cubicBezTo>
                    <a:pt x="16488" y="6470"/>
                    <a:pt x="17610" y="6573"/>
                    <a:pt x="18664" y="6749"/>
                  </a:cubicBezTo>
                  <a:cubicBezTo>
                    <a:pt x="18679" y="6752"/>
                    <a:pt x="18695" y="6754"/>
                    <a:pt x="18711" y="6754"/>
                  </a:cubicBezTo>
                  <a:cubicBezTo>
                    <a:pt x="18846" y="6754"/>
                    <a:pt x="18974" y="6642"/>
                    <a:pt x="19028" y="6506"/>
                  </a:cubicBezTo>
                  <a:cubicBezTo>
                    <a:pt x="19089" y="6354"/>
                    <a:pt x="19028" y="6202"/>
                    <a:pt x="18876" y="6141"/>
                  </a:cubicBezTo>
                  <a:cubicBezTo>
                    <a:pt x="18876" y="6141"/>
                    <a:pt x="18177" y="5685"/>
                    <a:pt x="17965" y="4986"/>
                  </a:cubicBezTo>
                  <a:cubicBezTo>
                    <a:pt x="17904" y="4652"/>
                    <a:pt x="17934" y="4287"/>
                    <a:pt x="18177" y="3892"/>
                  </a:cubicBezTo>
                  <a:cubicBezTo>
                    <a:pt x="18542" y="3284"/>
                    <a:pt x="19910" y="2402"/>
                    <a:pt x="21764" y="2402"/>
                  </a:cubicBezTo>
                  <a:close/>
                  <a:moveTo>
                    <a:pt x="25715" y="6460"/>
                  </a:moveTo>
                  <a:cubicBezTo>
                    <a:pt x="26626" y="6460"/>
                    <a:pt x="27472" y="6616"/>
                    <a:pt x="28117" y="6992"/>
                  </a:cubicBezTo>
                  <a:cubicBezTo>
                    <a:pt x="27053" y="8907"/>
                    <a:pt x="25715" y="11096"/>
                    <a:pt x="24196" y="13132"/>
                  </a:cubicBezTo>
                  <a:cubicBezTo>
                    <a:pt x="22524" y="15290"/>
                    <a:pt x="16688" y="15351"/>
                    <a:pt x="16627" y="15351"/>
                  </a:cubicBezTo>
                  <a:cubicBezTo>
                    <a:pt x="16445" y="15351"/>
                    <a:pt x="16293" y="15503"/>
                    <a:pt x="16293" y="15685"/>
                  </a:cubicBezTo>
                  <a:cubicBezTo>
                    <a:pt x="16293" y="15868"/>
                    <a:pt x="16445" y="16020"/>
                    <a:pt x="16627" y="16020"/>
                  </a:cubicBezTo>
                  <a:cubicBezTo>
                    <a:pt x="16840" y="16020"/>
                    <a:pt x="20335" y="15989"/>
                    <a:pt x="22797" y="14925"/>
                  </a:cubicBezTo>
                  <a:lnTo>
                    <a:pt x="22797" y="14925"/>
                  </a:lnTo>
                  <a:cubicBezTo>
                    <a:pt x="22645" y="15108"/>
                    <a:pt x="22493" y="15260"/>
                    <a:pt x="22342" y="15442"/>
                  </a:cubicBezTo>
                  <a:cubicBezTo>
                    <a:pt x="20791" y="17235"/>
                    <a:pt x="18846" y="18542"/>
                    <a:pt x="16901" y="19454"/>
                  </a:cubicBezTo>
                  <a:cubicBezTo>
                    <a:pt x="16532" y="19589"/>
                    <a:pt x="16116" y="19645"/>
                    <a:pt x="15680" y="19645"/>
                  </a:cubicBezTo>
                  <a:cubicBezTo>
                    <a:pt x="13564" y="19645"/>
                    <a:pt x="10968" y="18324"/>
                    <a:pt x="10943" y="18299"/>
                  </a:cubicBezTo>
                  <a:cubicBezTo>
                    <a:pt x="10904" y="18284"/>
                    <a:pt x="10859" y="18276"/>
                    <a:pt x="10812" y="18276"/>
                  </a:cubicBezTo>
                  <a:cubicBezTo>
                    <a:pt x="10678" y="18276"/>
                    <a:pt x="10532" y="18339"/>
                    <a:pt x="10487" y="18451"/>
                  </a:cubicBezTo>
                  <a:cubicBezTo>
                    <a:pt x="10396" y="18603"/>
                    <a:pt x="10487" y="18816"/>
                    <a:pt x="10639" y="18907"/>
                  </a:cubicBezTo>
                  <a:cubicBezTo>
                    <a:pt x="10761" y="18968"/>
                    <a:pt x="12888" y="20032"/>
                    <a:pt x="14955" y="20245"/>
                  </a:cubicBezTo>
                  <a:cubicBezTo>
                    <a:pt x="10761" y="21825"/>
                    <a:pt x="6900" y="21916"/>
                    <a:pt x="6870" y="21916"/>
                  </a:cubicBezTo>
                  <a:cubicBezTo>
                    <a:pt x="6688" y="21916"/>
                    <a:pt x="6536" y="22068"/>
                    <a:pt x="6536" y="22251"/>
                  </a:cubicBezTo>
                  <a:cubicBezTo>
                    <a:pt x="6536" y="22433"/>
                    <a:pt x="6688" y="22585"/>
                    <a:pt x="6870" y="22585"/>
                  </a:cubicBezTo>
                  <a:cubicBezTo>
                    <a:pt x="6961" y="22585"/>
                    <a:pt x="12068" y="22463"/>
                    <a:pt x="17083" y="20032"/>
                  </a:cubicBezTo>
                  <a:cubicBezTo>
                    <a:pt x="17174" y="20001"/>
                    <a:pt x="17205" y="20001"/>
                    <a:pt x="17296" y="19971"/>
                  </a:cubicBezTo>
                  <a:lnTo>
                    <a:pt x="17296" y="19971"/>
                  </a:lnTo>
                  <a:cubicBezTo>
                    <a:pt x="16110" y="21612"/>
                    <a:pt x="15411" y="23467"/>
                    <a:pt x="15381" y="23588"/>
                  </a:cubicBezTo>
                  <a:cubicBezTo>
                    <a:pt x="15320" y="23770"/>
                    <a:pt x="15411" y="23953"/>
                    <a:pt x="15563" y="23983"/>
                  </a:cubicBezTo>
                  <a:cubicBezTo>
                    <a:pt x="15614" y="24005"/>
                    <a:pt x="15663" y="24015"/>
                    <a:pt x="15709" y="24015"/>
                  </a:cubicBezTo>
                  <a:cubicBezTo>
                    <a:pt x="15854" y="24015"/>
                    <a:pt x="15966" y="23917"/>
                    <a:pt x="15989" y="23801"/>
                  </a:cubicBezTo>
                  <a:cubicBezTo>
                    <a:pt x="15989" y="23770"/>
                    <a:pt x="17174" y="20731"/>
                    <a:pt x="18907" y="19090"/>
                  </a:cubicBezTo>
                  <a:cubicBezTo>
                    <a:pt x="20183" y="18330"/>
                    <a:pt x="21399" y="17387"/>
                    <a:pt x="22463" y="16293"/>
                  </a:cubicBezTo>
                  <a:lnTo>
                    <a:pt x="22463" y="16293"/>
                  </a:lnTo>
                  <a:cubicBezTo>
                    <a:pt x="22554" y="18786"/>
                    <a:pt x="20974" y="21552"/>
                    <a:pt x="20974" y="21612"/>
                  </a:cubicBezTo>
                  <a:cubicBezTo>
                    <a:pt x="20883" y="21764"/>
                    <a:pt x="20943" y="21977"/>
                    <a:pt x="21095" y="22068"/>
                  </a:cubicBezTo>
                  <a:cubicBezTo>
                    <a:pt x="21143" y="22088"/>
                    <a:pt x="21198" y="22098"/>
                    <a:pt x="21252" y="22098"/>
                  </a:cubicBezTo>
                  <a:cubicBezTo>
                    <a:pt x="21370" y="22098"/>
                    <a:pt x="21489" y="22051"/>
                    <a:pt x="21551" y="21947"/>
                  </a:cubicBezTo>
                  <a:cubicBezTo>
                    <a:pt x="21612" y="21795"/>
                    <a:pt x="23527" y="18482"/>
                    <a:pt x="23071" y="15624"/>
                  </a:cubicBezTo>
                  <a:cubicBezTo>
                    <a:pt x="23618" y="14986"/>
                    <a:pt x="24165" y="14317"/>
                    <a:pt x="24682" y="13618"/>
                  </a:cubicBezTo>
                  <a:lnTo>
                    <a:pt x="24804" y="13497"/>
                  </a:lnTo>
                  <a:cubicBezTo>
                    <a:pt x="26293" y="11491"/>
                    <a:pt x="27570" y="9393"/>
                    <a:pt x="28633" y="7509"/>
                  </a:cubicBezTo>
                  <a:cubicBezTo>
                    <a:pt x="29576" y="8208"/>
                    <a:pt x="30336" y="9515"/>
                    <a:pt x="30822" y="11187"/>
                  </a:cubicBezTo>
                  <a:cubicBezTo>
                    <a:pt x="31703" y="14044"/>
                    <a:pt x="31491" y="16506"/>
                    <a:pt x="30700" y="16810"/>
                  </a:cubicBezTo>
                  <a:cubicBezTo>
                    <a:pt x="30472" y="16916"/>
                    <a:pt x="30252" y="16969"/>
                    <a:pt x="30047" y="16969"/>
                  </a:cubicBezTo>
                  <a:cubicBezTo>
                    <a:pt x="29842" y="16969"/>
                    <a:pt x="29652" y="16916"/>
                    <a:pt x="29484" y="16810"/>
                  </a:cubicBezTo>
                  <a:cubicBezTo>
                    <a:pt x="28877" y="16567"/>
                    <a:pt x="28603" y="15837"/>
                    <a:pt x="28603" y="15837"/>
                  </a:cubicBezTo>
                  <a:cubicBezTo>
                    <a:pt x="28576" y="15701"/>
                    <a:pt x="28427" y="15589"/>
                    <a:pt x="28243" y="15589"/>
                  </a:cubicBezTo>
                  <a:cubicBezTo>
                    <a:pt x="28222" y="15589"/>
                    <a:pt x="28200" y="15591"/>
                    <a:pt x="28177" y="15594"/>
                  </a:cubicBezTo>
                  <a:cubicBezTo>
                    <a:pt x="28056" y="15655"/>
                    <a:pt x="27934" y="15837"/>
                    <a:pt x="27965" y="15989"/>
                  </a:cubicBezTo>
                  <a:cubicBezTo>
                    <a:pt x="28421" y="18147"/>
                    <a:pt x="26415" y="22950"/>
                    <a:pt x="24682" y="24834"/>
                  </a:cubicBezTo>
                  <a:cubicBezTo>
                    <a:pt x="24249" y="25296"/>
                    <a:pt x="23871" y="25566"/>
                    <a:pt x="23600" y="25566"/>
                  </a:cubicBezTo>
                  <a:cubicBezTo>
                    <a:pt x="23585" y="25566"/>
                    <a:pt x="23571" y="25565"/>
                    <a:pt x="23557" y="25564"/>
                  </a:cubicBezTo>
                  <a:cubicBezTo>
                    <a:pt x="22919" y="25473"/>
                    <a:pt x="22493" y="25169"/>
                    <a:pt x="22342" y="24682"/>
                  </a:cubicBezTo>
                  <a:cubicBezTo>
                    <a:pt x="22220" y="24287"/>
                    <a:pt x="22311" y="23953"/>
                    <a:pt x="22311" y="23953"/>
                  </a:cubicBezTo>
                  <a:cubicBezTo>
                    <a:pt x="22342" y="23801"/>
                    <a:pt x="22250" y="23649"/>
                    <a:pt x="22098" y="23588"/>
                  </a:cubicBezTo>
                  <a:cubicBezTo>
                    <a:pt x="22055" y="23562"/>
                    <a:pt x="22012" y="23551"/>
                    <a:pt x="21970" y="23551"/>
                  </a:cubicBezTo>
                  <a:cubicBezTo>
                    <a:pt x="21865" y="23551"/>
                    <a:pt x="21769" y="23623"/>
                    <a:pt x="21703" y="23710"/>
                  </a:cubicBezTo>
                  <a:cubicBezTo>
                    <a:pt x="20717" y="25217"/>
                    <a:pt x="17907" y="28965"/>
                    <a:pt x="16172" y="28965"/>
                  </a:cubicBezTo>
                  <a:cubicBezTo>
                    <a:pt x="16088" y="28965"/>
                    <a:pt x="16007" y="28956"/>
                    <a:pt x="15928" y="28938"/>
                  </a:cubicBezTo>
                  <a:cubicBezTo>
                    <a:pt x="15259" y="28786"/>
                    <a:pt x="14864" y="28451"/>
                    <a:pt x="14651" y="27844"/>
                  </a:cubicBezTo>
                  <a:cubicBezTo>
                    <a:pt x="14408" y="27053"/>
                    <a:pt x="14651" y="26081"/>
                    <a:pt x="14651" y="26081"/>
                  </a:cubicBezTo>
                  <a:cubicBezTo>
                    <a:pt x="14712" y="25929"/>
                    <a:pt x="14621" y="25777"/>
                    <a:pt x="14499" y="25716"/>
                  </a:cubicBezTo>
                  <a:cubicBezTo>
                    <a:pt x="14461" y="25678"/>
                    <a:pt x="14402" y="25661"/>
                    <a:pt x="14339" y="25661"/>
                  </a:cubicBezTo>
                  <a:cubicBezTo>
                    <a:pt x="14251" y="25661"/>
                    <a:pt x="14157" y="25693"/>
                    <a:pt x="14104" y="25746"/>
                  </a:cubicBezTo>
                  <a:cubicBezTo>
                    <a:pt x="13142" y="26683"/>
                    <a:pt x="10732" y="28799"/>
                    <a:pt x="9181" y="28799"/>
                  </a:cubicBezTo>
                  <a:cubicBezTo>
                    <a:pt x="8920" y="28799"/>
                    <a:pt x="8683" y="28739"/>
                    <a:pt x="8481" y="28603"/>
                  </a:cubicBezTo>
                  <a:cubicBezTo>
                    <a:pt x="8056" y="28330"/>
                    <a:pt x="7812" y="27995"/>
                    <a:pt x="7721" y="27661"/>
                  </a:cubicBezTo>
                  <a:cubicBezTo>
                    <a:pt x="7417" y="26688"/>
                    <a:pt x="8116" y="25625"/>
                    <a:pt x="8177" y="25625"/>
                  </a:cubicBezTo>
                  <a:cubicBezTo>
                    <a:pt x="8238" y="25533"/>
                    <a:pt x="8238" y="25321"/>
                    <a:pt x="8177" y="25229"/>
                  </a:cubicBezTo>
                  <a:cubicBezTo>
                    <a:pt x="8096" y="25148"/>
                    <a:pt x="8001" y="25108"/>
                    <a:pt x="7902" y="25108"/>
                  </a:cubicBezTo>
                  <a:cubicBezTo>
                    <a:pt x="7853" y="25108"/>
                    <a:pt x="7802" y="25118"/>
                    <a:pt x="7752" y="25138"/>
                  </a:cubicBezTo>
                  <a:cubicBezTo>
                    <a:pt x="7727" y="25138"/>
                    <a:pt x="5714" y="26162"/>
                    <a:pt x="3960" y="26162"/>
                  </a:cubicBezTo>
                  <a:cubicBezTo>
                    <a:pt x="3513" y="26162"/>
                    <a:pt x="3082" y="26095"/>
                    <a:pt x="2706" y="25929"/>
                  </a:cubicBezTo>
                  <a:cubicBezTo>
                    <a:pt x="2007" y="25625"/>
                    <a:pt x="1581" y="25108"/>
                    <a:pt x="1429" y="24226"/>
                  </a:cubicBezTo>
                  <a:cubicBezTo>
                    <a:pt x="1277" y="23406"/>
                    <a:pt x="1429" y="22676"/>
                    <a:pt x="1885" y="22038"/>
                  </a:cubicBezTo>
                  <a:cubicBezTo>
                    <a:pt x="3314" y="20001"/>
                    <a:pt x="7113" y="19394"/>
                    <a:pt x="7144" y="19394"/>
                  </a:cubicBezTo>
                  <a:cubicBezTo>
                    <a:pt x="7296" y="19363"/>
                    <a:pt x="7448" y="19211"/>
                    <a:pt x="7417" y="19059"/>
                  </a:cubicBezTo>
                  <a:cubicBezTo>
                    <a:pt x="7417" y="18877"/>
                    <a:pt x="7265" y="18755"/>
                    <a:pt x="7052" y="18755"/>
                  </a:cubicBezTo>
                  <a:cubicBezTo>
                    <a:pt x="7052" y="18755"/>
                    <a:pt x="5897" y="18725"/>
                    <a:pt x="5685" y="17995"/>
                  </a:cubicBezTo>
                  <a:cubicBezTo>
                    <a:pt x="5654" y="17813"/>
                    <a:pt x="5654" y="17570"/>
                    <a:pt x="5685" y="17327"/>
                  </a:cubicBezTo>
                  <a:cubicBezTo>
                    <a:pt x="5928" y="16324"/>
                    <a:pt x="9545" y="15716"/>
                    <a:pt x="12919" y="15655"/>
                  </a:cubicBezTo>
                  <a:lnTo>
                    <a:pt x="12980" y="15655"/>
                  </a:lnTo>
                  <a:cubicBezTo>
                    <a:pt x="13192" y="15655"/>
                    <a:pt x="13284" y="15503"/>
                    <a:pt x="13284" y="15290"/>
                  </a:cubicBezTo>
                  <a:cubicBezTo>
                    <a:pt x="13284" y="15108"/>
                    <a:pt x="13132" y="14986"/>
                    <a:pt x="12949" y="14986"/>
                  </a:cubicBezTo>
                  <a:lnTo>
                    <a:pt x="12888" y="14986"/>
                  </a:lnTo>
                  <a:cubicBezTo>
                    <a:pt x="12676" y="14986"/>
                    <a:pt x="11825" y="14956"/>
                    <a:pt x="11612" y="14378"/>
                  </a:cubicBezTo>
                  <a:cubicBezTo>
                    <a:pt x="11551" y="14165"/>
                    <a:pt x="11581" y="13862"/>
                    <a:pt x="11733" y="13466"/>
                  </a:cubicBezTo>
                  <a:cubicBezTo>
                    <a:pt x="12129" y="12463"/>
                    <a:pt x="15077" y="11643"/>
                    <a:pt x="19484" y="11308"/>
                  </a:cubicBezTo>
                  <a:cubicBezTo>
                    <a:pt x="19576" y="11314"/>
                    <a:pt x="19664" y="11317"/>
                    <a:pt x="19748" y="11317"/>
                  </a:cubicBezTo>
                  <a:cubicBezTo>
                    <a:pt x="20084" y="11317"/>
                    <a:pt x="20341" y="11278"/>
                    <a:pt x="20366" y="11278"/>
                  </a:cubicBezTo>
                  <a:cubicBezTo>
                    <a:pt x="20518" y="11248"/>
                    <a:pt x="20639" y="11096"/>
                    <a:pt x="20639" y="10883"/>
                  </a:cubicBezTo>
                  <a:cubicBezTo>
                    <a:pt x="20579" y="10731"/>
                    <a:pt x="20487" y="10579"/>
                    <a:pt x="20275" y="10579"/>
                  </a:cubicBezTo>
                  <a:cubicBezTo>
                    <a:pt x="20275" y="10579"/>
                    <a:pt x="20031" y="10579"/>
                    <a:pt x="19515" y="10640"/>
                  </a:cubicBezTo>
                  <a:cubicBezTo>
                    <a:pt x="19120" y="10579"/>
                    <a:pt x="18998" y="10366"/>
                    <a:pt x="18968" y="10214"/>
                  </a:cubicBezTo>
                  <a:cubicBezTo>
                    <a:pt x="18876" y="10032"/>
                    <a:pt x="18907" y="9728"/>
                    <a:pt x="19028" y="9363"/>
                  </a:cubicBezTo>
                  <a:cubicBezTo>
                    <a:pt x="19272" y="8603"/>
                    <a:pt x="20518" y="7691"/>
                    <a:pt x="22220" y="7083"/>
                  </a:cubicBezTo>
                  <a:cubicBezTo>
                    <a:pt x="23306" y="6710"/>
                    <a:pt x="24563" y="6460"/>
                    <a:pt x="25715" y="6460"/>
                  </a:cubicBezTo>
                  <a:close/>
                  <a:moveTo>
                    <a:pt x="31635" y="0"/>
                  </a:moveTo>
                  <a:cubicBezTo>
                    <a:pt x="31502" y="0"/>
                    <a:pt x="31385" y="98"/>
                    <a:pt x="31339" y="214"/>
                  </a:cubicBezTo>
                  <a:cubicBezTo>
                    <a:pt x="31339" y="244"/>
                    <a:pt x="30336" y="2889"/>
                    <a:pt x="28542" y="6293"/>
                  </a:cubicBezTo>
                  <a:cubicBezTo>
                    <a:pt x="26141" y="2433"/>
                    <a:pt x="23284" y="1825"/>
                    <a:pt x="21734" y="1825"/>
                  </a:cubicBezTo>
                  <a:cubicBezTo>
                    <a:pt x="19727" y="1825"/>
                    <a:pt x="18086" y="2737"/>
                    <a:pt x="17569" y="3649"/>
                  </a:cubicBezTo>
                  <a:cubicBezTo>
                    <a:pt x="17265" y="4165"/>
                    <a:pt x="17144" y="4743"/>
                    <a:pt x="17296" y="5260"/>
                  </a:cubicBezTo>
                  <a:cubicBezTo>
                    <a:pt x="17357" y="5564"/>
                    <a:pt x="17509" y="5837"/>
                    <a:pt x="17661" y="6080"/>
                  </a:cubicBezTo>
                  <a:cubicBezTo>
                    <a:pt x="17007" y="6000"/>
                    <a:pt x="16205" y="5933"/>
                    <a:pt x="15393" y="5933"/>
                  </a:cubicBezTo>
                  <a:cubicBezTo>
                    <a:pt x="13750" y="5933"/>
                    <a:pt x="12070" y="6208"/>
                    <a:pt x="11521" y="7205"/>
                  </a:cubicBezTo>
                  <a:cubicBezTo>
                    <a:pt x="11247" y="7661"/>
                    <a:pt x="11217" y="8117"/>
                    <a:pt x="11338" y="8573"/>
                  </a:cubicBezTo>
                  <a:cubicBezTo>
                    <a:pt x="11399" y="8846"/>
                    <a:pt x="11521" y="9059"/>
                    <a:pt x="11673" y="9272"/>
                  </a:cubicBezTo>
                  <a:cubicBezTo>
                    <a:pt x="11326" y="9243"/>
                    <a:pt x="10948" y="9227"/>
                    <a:pt x="10554" y="9227"/>
                  </a:cubicBezTo>
                  <a:cubicBezTo>
                    <a:pt x="8875" y="9227"/>
                    <a:pt x="6896" y="9512"/>
                    <a:pt x="5715" y="10275"/>
                  </a:cubicBezTo>
                  <a:cubicBezTo>
                    <a:pt x="5107" y="10670"/>
                    <a:pt x="4712" y="11126"/>
                    <a:pt x="4590" y="11703"/>
                  </a:cubicBezTo>
                  <a:cubicBezTo>
                    <a:pt x="4378" y="12828"/>
                    <a:pt x="5107" y="13618"/>
                    <a:pt x="5867" y="14074"/>
                  </a:cubicBezTo>
                  <a:cubicBezTo>
                    <a:pt x="4043" y="14652"/>
                    <a:pt x="92" y="16111"/>
                    <a:pt x="31" y="18178"/>
                  </a:cubicBezTo>
                  <a:cubicBezTo>
                    <a:pt x="1" y="19819"/>
                    <a:pt x="1156" y="20579"/>
                    <a:pt x="2128" y="20853"/>
                  </a:cubicBezTo>
                  <a:cubicBezTo>
                    <a:pt x="1824" y="21096"/>
                    <a:pt x="1551" y="21369"/>
                    <a:pt x="1338" y="21734"/>
                  </a:cubicBezTo>
                  <a:cubicBezTo>
                    <a:pt x="761" y="22524"/>
                    <a:pt x="578" y="23436"/>
                    <a:pt x="761" y="24470"/>
                  </a:cubicBezTo>
                  <a:cubicBezTo>
                    <a:pt x="1004" y="25564"/>
                    <a:pt x="1520" y="26293"/>
                    <a:pt x="2402" y="26658"/>
                  </a:cubicBezTo>
                  <a:cubicBezTo>
                    <a:pt x="2861" y="26851"/>
                    <a:pt x="3373" y="26927"/>
                    <a:pt x="3895" y="26927"/>
                  </a:cubicBezTo>
                  <a:cubicBezTo>
                    <a:pt x="5100" y="26927"/>
                    <a:pt x="6359" y="26520"/>
                    <a:pt x="7144" y="26202"/>
                  </a:cubicBezTo>
                  <a:lnTo>
                    <a:pt x="7144" y="26202"/>
                  </a:lnTo>
                  <a:cubicBezTo>
                    <a:pt x="6961" y="26688"/>
                    <a:pt x="6840" y="27296"/>
                    <a:pt x="7083" y="27904"/>
                  </a:cubicBezTo>
                  <a:cubicBezTo>
                    <a:pt x="7235" y="28451"/>
                    <a:pt x="7569" y="28877"/>
                    <a:pt x="8086" y="29242"/>
                  </a:cubicBezTo>
                  <a:cubicBezTo>
                    <a:pt x="8414" y="29468"/>
                    <a:pt x="8785" y="29565"/>
                    <a:pt x="9180" y="29565"/>
                  </a:cubicBezTo>
                  <a:cubicBezTo>
                    <a:pt x="10797" y="29565"/>
                    <a:pt x="12810" y="27939"/>
                    <a:pt x="13861" y="26962"/>
                  </a:cubicBezTo>
                  <a:cubicBezTo>
                    <a:pt x="13861" y="27296"/>
                    <a:pt x="13861" y="27722"/>
                    <a:pt x="14013" y="28117"/>
                  </a:cubicBezTo>
                  <a:cubicBezTo>
                    <a:pt x="14287" y="28938"/>
                    <a:pt x="14864" y="29485"/>
                    <a:pt x="15776" y="29667"/>
                  </a:cubicBezTo>
                  <a:cubicBezTo>
                    <a:pt x="15888" y="29691"/>
                    <a:pt x="16002" y="29703"/>
                    <a:pt x="16118" y="29703"/>
                  </a:cubicBezTo>
                  <a:cubicBezTo>
                    <a:pt x="18057" y="29703"/>
                    <a:pt x="20556" y="26503"/>
                    <a:pt x="21703" y="24926"/>
                  </a:cubicBezTo>
                  <a:cubicBezTo>
                    <a:pt x="21855" y="25442"/>
                    <a:pt x="22311" y="26141"/>
                    <a:pt x="23497" y="26293"/>
                  </a:cubicBezTo>
                  <a:cubicBezTo>
                    <a:pt x="23540" y="26298"/>
                    <a:pt x="23583" y="26301"/>
                    <a:pt x="23627" y="26301"/>
                  </a:cubicBezTo>
                  <a:cubicBezTo>
                    <a:pt x="24110" y="26301"/>
                    <a:pt x="24641" y="25994"/>
                    <a:pt x="25199" y="25381"/>
                  </a:cubicBezTo>
                  <a:cubicBezTo>
                    <a:pt x="26779" y="23649"/>
                    <a:pt x="28542" y="19758"/>
                    <a:pt x="28694" y="17175"/>
                  </a:cubicBezTo>
                  <a:cubicBezTo>
                    <a:pt x="28846" y="17266"/>
                    <a:pt x="28998" y="17418"/>
                    <a:pt x="29181" y="17509"/>
                  </a:cubicBezTo>
                  <a:cubicBezTo>
                    <a:pt x="29424" y="17615"/>
                    <a:pt x="29697" y="17669"/>
                    <a:pt x="29986" y="17669"/>
                  </a:cubicBezTo>
                  <a:cubicBezTo>
                    <a:pt x="30275" y="17669"/>
                    <a:pt x="30579" y="17615"/>
                    <a:pt x="30883" y="17509"/>
                  </a:cubicBezTo>
                  <a:cubicBezTo>
                    <a:pt x="32311" y="16962"/>
                    <a:pt x="32251" y="13831"/>
                    <a:pt x="31399" y="11096"/>
                  </a:cubicBezTo>
                  <a:cubicBezTo>
                    <a:pt x="31035" y="9971"/>
                    <a:pt x="30275" y="8056"/>
                    <a:pt x="28968" y="6901"/>
                  </a:cubicBezTo>
                  <a:cubicBezTo>
                    <a:pt x="30852" y="3345"/>
                    <a:pt x="31916" y="548"/>
                    <a:pt x="31947" y="487"/>
                  </a:cubicBezTo>
                  <a:cubicBezTo>
                    <a:pt x="32007" y="396"/>
                    <a:pt x="32007" y="336"/>
                    <a:pt x="31947" y="244"/>
                  </a:cubicBezTo>
                  <a:cubicBezTo>
                    <a:pt x="31916" y="184"/>
                    <a:pt x="31855" y="62"/>
                    <a:pt x="31764" y="32"/>
                  </a:cubicBezTo>
                  <a:cubicBezTo>
                    <a:pt x="31721" y="10"/>
                    <a:pt x="31677" y="0"/>
                    <a:pt x="31635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72" name="Google Shape;572;p8"/>
            <p:cNvGrpSpPr/>
            <p:nvPr/>
          </p:nvGrpSpPr>
          <p:grpSpPr>
            <a:xfrm>
              <a:off x="485575" y="1302800"/>
              <a:ext cx="516750" cy="516750"/>
              <a:chOff x="238125" y="1457750"/>
              <a:chExt cx="516750" cy="516750"/>
            </a:xfrm>
          </p:grpSpPr>
          <p:sp>
            <p:nvSpPr>
              <p:cNvPr id="573" name="Google Shape;573;p8"/>
              <p:cNvSpPr/>
              <p:nvPr/>
            </p:nvSpPr>
            <p:spPr>
              <a:xfrm>
                <a:off x="469125" y="1504100"/>
                <a:ext cx="65375" cy="67675"/>
              </a:xfrm>
              <a:custGeom>
                <a:rect b="b" l="l" r="r" t="t"/>
                <a:pathLst>
                  <a:path extrusionOk="0" h="2707" w="2615">
                    <a:moveTo>
                      <a:pt x="1490" y="700"/>
                    </a:moveTo>
                    <a:cubicBezTo>
                      <a:pt x="1520" y="700"/>
                      <a:pt x="1581" y="700"/>
                      <a:pt x="1642" y="730"/>
                    </a:cubicBezTo>
                    <a:cubicBezTo>
                      <a:pt x="1824" y="822"/>
                      <a:pt x="1854" y="1217"/>
                      <a:pt x="1642" y="1582"/>
                    </a:cubicBezTo>
                    <a:cubicBezTo>
                      <a:pt x="1429" y="1886"/>
                      <a:pt x="1186" y="2037"/>
                      <a:pt x="973" y="2037"/>
                    </a:cubicBezTo>
                    <a:cubicBezTo>
                      <a:pt x="943" y="2037"/>
                      <a:pt x="882" y="2037"/>
                      <a:pt x="821" y="2007"/>
                    </a:cubicBezTo>
                    <a:cubicBezTo>
                      <a:pt x="730" y="1946"/>
                      <a:pt x="669" y="1794"/>
                      <a:pt x="669" y="1703"/>
                    </a:cubicBezTo>
                    <a:cubicBezTo>
                      <a:pt x="639" y="1551"/>
                      <a:pt x="730" y="1338"/>
                      <a:pt x="821" y="1156"/>
                    </a:cubicBezTo>
                    <a:cubicBezTo>
                      <a:pt x="1034" y="852"/>
                      <a:pt x="1277" y="700"/>
                      <a:pt x="1490" y="700"/>
                    </a:cubicBezTo>
                    <a:close/>
                    <a:moveTo>
                      <a:pt x="1490" y="1"/>
                    </a:moveTo>
                    <a:cubicBezTo>
                      <a:pt x="1034" y="1"/>
                      <a:pt x="578" y="305"/>
                      <a:pt x="274" y="791"/>
                    </a:cubicBezTo>
                    <a:cubicBezTo>
                      <a:pt x="61" y="1095"/>
                      <a:pt x="0" y="1460"/>
                      <a:pt x="31" y="1794"/>
                    </a:cubicBezTo>
                    <a:cubicBezTo>
                      <a:pt x="31" y="2129"/>
                      <a:pt x="213" y="2433"/>
                      <a:pt x="487" y="2585"/>
                    </a:cubicBezTo>
                    <a:cubicBezTo>
                      <a:pt x="639" y="2676"/>
                      <a:pt x="791" y="2706"/>
                      <a:pt x="973" y="2706"/>
                    </a:cubicBezTo>
                    <a:cubicBezTo>
                      <a:pt x="1429" y="2706"/>
                      <a:pt x="1885" y="2402"/>
                      <a:pt x="2189" y="1916"/>
                    </a:cubicBezTo>
                    <a:cubicBezTo>
                      <a:pt x="2614" y="1217"/>
                      <a:pt x="2493" y="427"/>
                      <a:pt x="1976" y="123"/>
                    </a:cubicBezTo>
                    <a:cubicBezTo>
                      <a:pt x="1824" y="31"/>
                      <a:pt x="1672" y="1"/>
                      <a:pt x="14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4" name="Google Shape;574;p8"/>
              <p:cNvSpPr/>
              <p:nvPr/>
            </p:nvSpPr>
            <p:spPr>
              <a:xfrm>
                <a:off x="473675" y="1575550"/>
                <a:ext cx="61575" cy="66875"/>
              </a:xfrm>
              <a:custGeom>
                <a:rect b="b" l="l" r="r" t="t"/>
                <a:pathLst>
                  <a:path extrusionOk="0" h="2675" w="2463">
                    <a:moveTo>
                      <a:pt x="1490" y="669"/>
                    </a:moveTo>
                    <a:cubicBezTo>
                      <a:pt x="1520" y="669"/>
                      <a:pt x="1612" y="669"/>
                      <a:pt x="1642" y="730"/>
                    </a:cubicBezTo>
                    <a:cubicBezTo>
                      <a:pt x="1764" y="790"/>
                      <a:pt x="1794" y="942"/>
                      <a:pt x="1794" y="1034"/>
                    </a:cubicBezTo>
                    <a:cubicBezTo>
                      <a:pt x="1794" y="1186"/>
                      <a:pt x="1764" y="1398"/>
                      <a:pt x="1642" y="1581"/>
                    </a:cubicBezTo>
                    <a:cubicBezTo>
                      <a:pt x="1460" y="1885"/>
                      <a:pt x="1186" y="2037"/>
                      <a:pt x="1004" y="2037"/>
                    </a:cubicBezTo>
                    <a:cubicBezTo>
                      <a:pt x="943" y="2037"/>
                      <a:pt x="882" y="2037"/>
                      <a:pt x="852" y="2006"/>
                    </a:cubicBezTo>
                    <a:cubicBezTo>
                      <a:pt x="730" y="1945"/>
                      <a:pt x="700" y="1794"/>
                      <a:pt x="700" y="1702"/>
                    </a:cubicBezTo>
                    <a:cubicBezTo>
                      <a:pt x="700" y="1520"/>
                      <a:pt x="730" y="1338"/>
                      <a:pt x="852" y="1125"/>
                    </a:cubicBezTo>
                    <a:cubicBezTo>
                      <a:pt x="1034" y="821"/>
                      <a:pt x="1308" y="669"/>
                      <a:pt x="1490" y="669"/>
                    </a:cubicBezTo>
                    <a:close/>
                    <a:moveTo>
                      <a:pt x="1490" y="0"/>
                    </a:moveTo>
                    <a:cubicBezTo>
                      <a:pt x="1034" y="0"/>
                      <a:pt x="578" y="304"/>
                      <a:pt x="274" y="790"/>
                    </a:cubicBezTo>
                    <a:cubicBezTo>
                      <a:pt x="92" y="1094"/>
                      <a:pt x="1" y="1429"/>
                      <a:pt x="31" y="1763"/>
                    </a:cubicBezTo>
                    <a:cubicBezTo>
                      <a:pt x="92" y="2128"/>
                      <a:pt x="244" y="2432"/>
                      <a:pt x="487" y="2584"/>
                    </a:cubicBezTo>
                    <a:cubicBezTo>
                      <a:pt x="639" y="2645"/>
                      <a:pt x="791" y="2675"/>
                      <a:pt x="1004" y="2675"/>
                    </a:cubicBezTo>
                    <a:cubicBezTo>
                      <a:pt x="1460" y="2675"/>
                      <a:pt x="1885" y="2371"/>
                      <a:pt x="2220" y="1885"/>
                    </a:cubicBezTo>
                    <a:cubicBezTo>
                      <a:pt x="2402" y="1581"/>
                      <a:pt x="2463" y="1246"/>
                      <a:pt x="2432" y="912"/>
                    </a:cubicBezTo>
                    <a:cubicBezTo>
                      <a:pt x="2402" y="578"/>
                      <a:pt x="2250" y="304"/>
                      <a:pt x="1976" y="122"/>
                    </a:cubicBezTo>
                    <a:cubicBezTo>
                      <a:pt x="1824" y="31"/>
                      <a:pt x="1672" y="0"/>
                      <a:pt x="149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5" name="Google Shape;575;p8"/>
              <p:cNvSpPr/>
              <p:nvPr/>
            </p:nvSpPr>
            <p:spPr>
              <a:xfrm>
                <a:off x="531425" y="1526150"/>
                <a:ext cx="66150" cy="67650"/>
              </a:xfrm>
              <a:custGeom>
                <a:rect b="b" l="l" r="r" t="t"/>
                <a:pathLst>
                  <a:path extrusionOk="0" h="2706" w="2646">
                    <a:moveTo>
                      <a:pt x="1642" y="669"/>
                    </a:moveTo>
                    <a:cubicBezTo>
                      <a:pt x="1673" y="669"/>
                      <a:pt x="1764" y="669"/>
                      <a:pt x="1794" y="730"/>
                    </a:cubicBezTo>
                    <a:cubicBezTo>
                      <a:pt x="1916" y="791"/>
                      <a:pt x="1946" y="943"/>
                      <a:pt x="1946" y="1034"/>
                    </a:cubicBezTo>
                    <a:cubicBezTo>
                      <a:pt x="1946" y="1186"/>
                      <a:pt x="1916" y="1399"/>
                      <a:pt x="1794" y="1581"/>
                    </a:cubicBezTo>
                    <a:cubicBezTo>
                      <a:pt x="1612" y="1885"/>
                      <a:pt x="1338" y="2037"/>
                      <a:pt x="1156" y="2037"/>
                    </a:cubicBezTo>
                    <a:cubicBezTo>
                      <a:pt x="1095" y="2037"/>
                      <a:pt x="1034" y="2037"/>
                      <a:pt x="1004" y="2007"/>
                    </a:cubicBezTo>
                    <a:cubicBezTo>
                      <a:pt x="821" y="1885"/>
                      <a:pt x="761" y="1520"/>
                      <a:pt x="1004" y="1125"/>
                    </a:cubicBezTo>
                    <a:cubicBezTo>
                      <a:pt x="1186" y="821"/>
                      <a:pt x="1460" y="669"/>
                      <a:pt x="1642" y="669"/>
                    </a:cubicBezTo>
                    <a:close/>
                    <a:moveTo>
                      <a:pt x="1642" y="0"/>
                    </a:moveTo>
                    <a:cubicBezTo>
                      <a:pt x="1186" y="0"/>
                      <a:pt x="730" y="304"/>
                      <a:pt x="426" y="791"/>
                    </a:cubicBezTo>
                    <a:cubicBezTo>
                      <a:pt x="1" y="1490"/>
                      <a:pt x="122" y="2280"/>
                      <a:pt x="669" y="2584"/>
                    </a:cubicBezTo>
                    <a:cubicBezTo>
                      <a:pt x="821" y="2645"/>
                      <a:pt x="973" y="2706"/>
                      <a:pt x="1156" y="2706"/>
                    </a:cubicBezTo>
                    <a:cubicBezTo>
                      <a:pt x="1612" y="2706"/>
                      <a:pt x="2068" y="2402"/>
                      <a:pt x="2372" y="1885"/>
                    </a:cubicBezTo>
                    <a:cubicBezTo>
                      <a:pt x="2554" y="1581"/>
                      <a:pt x="2645" y="1247"/>
                      <a:pt x="2584" y="912"/>
                    </a:cubicBezTo>
                    <a:cubicBezTo>
                      <a:pt x="2554" y="578"/>
                      <a:pt x="2402" y="304"/>
                      <a:pt x="2128" y="122"/>
                    </a:cubicBezTo>
                    <a:cubicBezTo>
                      <a:pt x="1976" y="31"/>
                      <a:pt x="1824" y="0"/>
                      <a:pt x="16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6" name="Google Shape;576;p8"/>
              <p:cNvSpPr/>
              <p:nvPr/>
            </p:nvSpPr>
            <p:spPr>
              <a:xfrm>
                <a:off x="238125" y="1457750"/>
                <a:ext cx="516750" cy="516750"/>
              </a:xfrm>
              <a:custGeom>
                <a:rect b="b" l="l" r="r" t="t"/>
                <a:pathLst>
                  <a:path extrusionOk="0" h="20670" w="20670">
                    <a:moveTo>
                      <a:pt x="10335" y="639"/>
                    </a:moveTo>
                    <a:cubicBezTo>
                      <a:pt x="15684" y="639"/>
                      <a:pt x="20031" y="4986"/>
                      <a:pt x="20031" y="10335"/>
                    </a:cubicBezTo>
                    <a:cubicBezTo>
                      <a:pt x="20031" y="15685"/>
                      <a:pt x="15684" y="20032"/>
                      <a:pt x="10335" y="20032"/>
                    </a:cubicBezTo>
                    <a:cubicBezTo>
                      <a:pt x="4985" y="20032"/>
                      <a:pt x="638" y="15685"/>
                      <a:pt x="638" y="10335"/>
                    </a:cubicBezTo>
                    <a:cubicBezTo>
                      <a:pt x="638" y="4986"/>
                      <a:pt x="4985" y="639"/>
                      <a:pt x="10335" y="639"/>
                    </a:cubicBezTo>
                    <a:close/>
                    <a:moveTo>
                      <a:pt x="10335" y="1"/>
                    </a:moveTo>
                    <a:cubicBezTo>
                      <a:pt x="4651" y="1"/>
                      <a:pt x="0" y="4621"/>
                      <a:pt x="0" y="10335"/>
                    </a:cubicBezTo>
                    <a:cubicBezTo>
                      <a:pt x="0" y="16019"/>
                      <a:pt x="4651" y="20670"/>
                      <a:pt x="10335" y="20670"/>
                    </a:cubicBezTo>
                    <a:cubicBezTo>
                      <a:pt x="16049" y="20670"/>
                      <a:pt x="20669" y="16019"/>
                      <a:pt x="20669" y="10335"/>
                    </a:cubicBezTo>
                    <a:cubicBezTo>
                      <a:pt x="20669" y="4621"/>
                      <a:pt x="16079" y="1"/>
                      <a:pt x="1033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77" name="Google Shape;577;p8"/>
            <p:cNvGrpSpPr/>
            <p:nvPr/>
          </p:nvGrpSpPr>
          <p:grpSpPr>
            <a:xfrm>
              <a:off x="-251250" y="559738"/>
              <a:ext cx="541075" cy="665100"/>
              <a:chOff x="2621125" y="4556025"/>
              <a:chExt cx="541075" cy="665100"/>
            </a:xfrm>
          </p:grpSpPr>
          <p:sp>
            <p:nvSpPr>
              <p:cNvPr id="578" name="Google Shape;578;p8"/>
              <p:cNvSpPr/>
              <p:nvPr/>
            </p:nvSpPr>
            <p:spPr>
              <a:xfrm>
                <a:off x="2621125" y="4556025"/>
                <a:ext cx="541075" cy="665100"/>
              </a:xfrm>
              <a:custGeom>
                <a:rect b="b" l="l" r="r" t="t"/>
                <a:pathLst>
                  <a:path extrusionOk="0" h="26604" w="21643">
                    <a:moveTo>
                      <a:pt x="3323" y="635"/>
                    </a:moveTo>
                    <a:cubicBezTo>
                      <a:pt x="3408" y="635"/>
                      <a:pt x="3513" y="671"/>
                      <a:pt x="3618" y="692"/>
                    </a:cubicBezTo>
                    <a:cubicBezTo>
                      <a:pt x="3983" y="813"/>
                      <a:pt x="4104" y="996"/>
                      <a:pt x="4135" y="1117"/>
                    </a:cubicBezTo>
                    <a:cubicBezTo>
                      <a:pt x="4348" y="1664"/>
                      <a:pt x="3831" y="2728"/>
                      <a:pt x="3314" y="3549"/>
                    </a:cubicBezTo>
                    <a:cubicBezTo>
                      <a:pt x="3040" y="2546"/>
                      <a:pt x="2797" y="1300"/>
                      <a:pt x="3040" y="813"/>
                    </a:cubicBezTo>
                    <a:cubicBezTo>
                      <a:pt x="3132" y="692"/>
                      <a:pt x="3162" y="661"/>
                      <a:pt x="3223" y="661"/>
                    </a:cubicBezTo>
                    <a:cubicBezTo>
                      <a:pt x="3251" y="642"/>
                      <a:pt x="3285" y="635"/>
                      <a:pt x="3323" y="635"/>
                    </a:cubicBezTo>
                    <a:close/>
                    <a:moveTo>
                      <a:pt x="6033" y="5849"/>
                    </a:moveTo>
                    <a:cubicBezTo>
                      <a:pt x="6307" y="5849"/>
                      <a:pt x="6509" y="6014"/>
                      <a:pt x="6840" y="6345"/>
                    </a:cubicBezTo>
                    <a:cubicBezTo>
                      <a:pt x="7325" y="6805"/>
                      <a:pt x="7961" y="7351"/>
                      <a:pt x="9216" y="7351"/>
                    </a:cubicBezTo>
                    <a:cubicBezTo>
                      <a:pt x="9454" y="7351"/>
                      <a:pt x="9715" y="7331"/>
                      <a:pt x="10001" y="7288"/>
                    </a:cubicBezTo>
                    <a:cubicBezTo>
                      <a:pt x="10511" y="7216"/>
                      <a:pt x="11051" y="7166"/>
                      <a:pt x="11611" y="7166"/>
                    </a:cubicBezTo>
                    <a:cubicBezTo>
                      <a:pt x="13925" y="7166"/>
                      <a:pt x="16594" y="8024"/>
                      <a:pt x="18968" y="11816"/>
                    </a:cubicBezTo>
                    <a:cubicBezTo>
                      <a:pt x="20457" y="14096"/>
                      <a:pt x="20913" y="16254"/>
                      <a:pt x="20366" y="18291"/>
                    </a:cubicBezTo>
                    <a:cubicBezTo>
                      <a:pt x="19697" y="20753"/>
                      <a:pt x="17478" y="22911"/>
                      <a:pt x="13801" y="24765"/>
                    </a:cubicBezTo>
                    <a:cubicBezTo>
                      <a:pt x="12318" y="25514"/>
                      <a:pt x="10902" y="25886"/>
                      <a:pt x="9582" y="25886"/>
                    </a:cubicBezTo>
                    <a:cubicBezTo>
                      <a:pt x="8222" y="25886"/>
                      <a:pt x="6963" y="25491"/>
                      <a:pt x="5837" y="24704"/>
                    </a:cubicBezTo>
                    <a:cubicBezTo>
                      <a:pt x="3496" y="23063"/>
                      <a:pt x="2129" y="19963"/>
                      <a:pt x="1977" y="17713"/>
                    </a:cubicBezTo>
                    <a:cubicBezTo>
                      <a:pt x="1703" y="13883"/>
                      <a:pt x="3800" y="10905"/>
                      <a:pt x="4803" y="9506"/>
                    </a:cubicBezTo>
                    <a:lnTo>
                      <a:pt x="4864" y="9415"/>
                    </a:lnTo>
                    <a:cubicBezTo>
                      <a:pt x="5411" y="8655"/>
                      <a:pt x="5199" y="7895"/>
                      <a:pt x="5107" y="7348"/>
                    </a:cubicBezTo>
                    <a:cubicBezTo>
                      <a:pt x="4955" y="6649"/>
                      <a:pt x="4895" y="6345"/>
                      <a:pt x="5411" y="6041"/>
                    </a:cubicBezTo>
                    <a:cubicBezTo>
                      <a:pt x="5563" y="5981"/>
                      <a:pt x="5655" y="5889"/>
                      <a:pt x="5776" y="5889"/>
                    </a:cubicBezTo>
                    <a:cubicBezTo>
                      <a:pt x="5871" y="5862"/>
                      <a:pt x="5955" y="5849"/>
                      <a:pt x="6033" y="5849"/>
                    </a:cubicBezTo>
                    <a:close/>
                    <a:moveTo>
                      <a:pt x="3337" y="1"/>
                    </a:moveTo>
                    <a:cubicBezTo>
                      <a:pt x="2919" y="1"/>
                      <a:pt x="2589" y="190"/>
                      <a:pt x="2402" y="540"/>
                    </a:cubicBezTo>
                    <a:cubicBezTo>
                      <a:pt x="1977" y="1330"/>
                      <a:pt x="2402" y="2941"/>
                      <a:pt x="2676" y="3792"/>
                    </a:cubicBezTo>
                    <a:cubicBezTo>
                      <a:pt x="2092" y="3598"/>
                      <a:pt x="1470" y="3422"/>
                      <a:pt x="808" y="3422"/>
                    </a:cubicBezTo>
                    <a:cubicBezTo>
                      <a:pt x="643" y="3422"/>
                      <a:pt x="475" y="3433"/>
                      <a:pt x="305" y="3458"/>
                    </a:cubicBezTo>
                    <a:cubicBezTo>
                      <a:pt x="123" y="3488"/>
                      <a:pt x="1" y="3640"/>
                      <a:pt x="1" y="3853"/>
                    </a:cubicBezTo>
                    <a:cubicBezTo>
                      <a:pt x="31" y="4035"/>
                      <a:pt x="183" y="4157"/>
                      <a:pt x="396" y="4157"/>
                    </a:cubicBezTo>
                    <a:cubicBezTo>
                      <a:pt x="544" y="4136"/>
                      <a:pt x="691" y="4127"/>
                      <a:pt x="838" y="4127"/>
                    </a:cubicBezTo>
                    <a:cubicBezTo>
                      <a:pt x="2451" y="4127"/>
                      <a:pt x="4011" y="5266"/>
                      <a:pt x="4651" y="5768"/>
                    </a:cubicBezTo>
                    <a:cubicBezTo>
                      <a:pt x="4104" y="6315"/>
                      <a:pt x="4226" y="6953"/>
                      <a:pt x="4378" y="7531"/>
                    </a:cubicBezTo>
                    <a:cubicBezTo>
                      <a:pt x="4499" y="8047"/>
                      <a:pt x="4621" y="8595"/>
                      <a:pt x="4256" y="9081"/>
                    </a:cubicBezTo>
                    <a:lnTo>
                      <a:pt x="4196" y="9172"/>
                    </a:lnTo>
                    <a:cubicBezTo>
                      <a:pt x="3223" y="10540"/>
                      <a:pt x="1004" y="13731"/>
                      <a:pt x="1278" y="17774"/>
                    </a:cubicBezTo>
                    <a:cubicBezTo>
                      <a:pt x="1430" y="20114"/>
                      <a:pt x="2797" y="23458"/>
                      <a:pt x="5381" y="25282"/>
                    </a:cubicBezTo>
                    <a:cubicBezTo>
                      <a:pt x="6614" y="26151"/>
                      <a:pt x="8035" y="26603"/>
                      <a:pt x="9537" y="26603"/>
                    </a:cubicBezTo>
                    <a:cubicBezTo>
                      <a:pt x="10294" y="26603"/>
                      <a:pt x="11071" y="26489"/>
                      <a:pt x="11855" y="26254"/>
                    </a:cubicBezTo>
                    <a:cubicBezTo>
                      <a:pt x="12554" y="26072"/>
                      <a:pt x="13284" y="25768"/>
                      <a:pt x="13983" y="25434"/>
                    </a:cubicBezTo>
                    <a:cubicBezTo>
                      <a:pt x="17874" y="23488"/>
                      <a:pt x="20184" y="21118"/>
                      <a:pt x="20913" y="18504"/>
                    </a:cubicBezTo>
                    <a:cubicBezTo>
                      <a:pt x="21643" y="16254"/>
                      <a:pt x="21126" y="13914"/>
                      <a:pt x="19545" y="11452"/>
                    </a:cubicBezTo>
                    <a:cubicBezTo>
                      <a:pt x="16979" y="7384"/>
                      <a:pt x="14046" y="6479"/>
                      <a:pt x="11653" y="6479"/>
                    </a:cubicBezTo>
                    <a:cubicBezTo>
                      <a:pt x="11042" y="6479"/>
                      <a:pt x="10466" y="6538"/>
                      <a:pt x="9940" y="6619"/>
                    </a:cubicBezTo>
                    <a:cubicBezTo>
                      <a:pt x="9712" y="6651"/>
                      <a:pt x="9505" y="6666"/>
                      <a:pt x="9315" y="6666"/>
                    </a:cubicBezTo>
                    <a:cubicBezTo>
                      <a:pt x="8266" y="6666"/>
                      <a:pt x="7759" y="6215"/>
                      <a:pt x="7296" y="5829"/>
                    </a:cubicBezTo>
                    <a:cubicBezTo>
                      <a:pt x="6933" y="5514"/>
                      <a:pt x="6570" y="5180"/>
                      <a:pt x="6037" y="5180"/>
                    </a:cubicBezTo>
                    <a:cubicBezTo>
                      <a:pt x="5901" y="5180"/>
                      <a:pt x="5755" y="5202"/>
                      <a:pt x="5594" y="5251"/>
                    </a:cubicBezTo>
                    <a:cubicBezTo>
                      <a:pt x="5472" y="5281"/>
                      <a:pt x="5381" y="5312"/>
                      <a:pt x="5290" y="5373"/>
                    </a:cubicBezTo>
                    <a:cubicBezTo>
                      <a:pt x="5016" y="5129"/>
                      <a:pt x="4408" y="4643"/>
                      <a:pt x="3648" y="4218"/>
                    </a:cubicBezTo>
                    <a:cubicBezTo>
                      <a:pt x="4104" y="3610"/>
                      <a:pt x="5138" y="1968"/>
                      <a:pt x="4743" y="874"/>
                    </a:cubicBezTo>
                    <a:cubicBezTo>
                      <a:pt x="4651" y="570"/>
                      <a:pt x="4408" y="205"/>
                      <a:pt x="3740" y="53"/>
                    </a:cubicBezTo>
                    <a:cubicBezTo>
                      <a:pt x="3598" y="18"/>
                      <a:pt x="3464" y="1"/>
                      <a:pt x="333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9" name="Google Shape;579;p8"/>
              <p:cNvSpPr/>
              <p:nvPr/>
            </p:nvSpPr>
            <p:spPr>
              <a:xfrm>
                <a:off x="2689525" y="4781650"/>
                <a:ext cx="97325" cy="301225"/>
              </a:xfrm>
              <a:custGeom>
                <a:rect b="b" l="l" r="r" t="t"/>
                <a:pathLst>
                  <a:path extrusionOk="0" h="12049" w="3893">
                    <a:moveTo>
                      <a:pt x="3490" y="1"/>
                    </a:moveTo>
                    <a:cubicBezTo>
                      <a:pt x="3357" y="1"/>
                      <a:pt x="3222" y="64"/>
                      <a:pt x="3162" y="208"/>
                    </a:cubicBezTo>
                    <a:cubicBezTo>
                      <a:pt x="2463" y="2062"/>
                      <a:pt x="1186" y="3673"/>
                      <a:pt x="608" y="5618"/>
                    </a:cubicBezTo>
                    <a:cubicBezTo>
                      <a:pt x="1" y="7655"/>
                      <a:pt x="304" y="9904"/>
                      <a:pt x="1125" y="11819"/>
                    </a:cubicBezTo>
                    <a:cubicBezTo>
                      <a:pt x="1174" y="11978"/>
                      <a:pt x="1311" y="12048"/>
                      <a:pt x="1448" y="12048"/>
                    </a:cubicBezTo>
                    <a:cubicBezTo>
                      <a:pt x="1651" y="12048"/>
                      <a:pt x="1854" y="11891"/>
                      <a:pt x="1763" y="11637"/>
                    </a:cubicBezTo>
                    <a:cubicBezTo>
                      <a:pt x="912" y="9661"/>
                      <a:pt x="730" y="7564"/>
                      <a:pt x="1338" y="5527"/>
                    </a:cubicBezTo>
                    <a:cubicBezTo>
                      <a:pt x="1855" y="3703"/>
                      <a:pt x="3162" y="2184"/>
                      <a:pt x="3800" y="390"/>
                    </a:cubicBezTo>
                    <a:cubicBezTo>
                      <a:pt x="3892" y="151"/>
                      <a:pt x="3694" y="1"/>
                      <a:pt x="34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0" name="Google Shape;580;p8"/>
              <p:cNvSpPr/>
              <p:nvPr/>
            </p:nvSpPr>
            <p:spPr>
              <a:xfrm>
                <a:off x="2743425" y="5103950"/>
                <a:ext cx="134575" cy="76550"/>
              </a:xfrm>
              <a:custGeom>
                <a:rect b="b" l="l" r="r" t="t"/>
                <a:pathLst>
                  <a:path extrusionOk="0" h="3062" w="5383">
                    <a:moveTo>
                      <a:pt x="411" y="0"/>
                    </a:moveTo>
                    <a:cubicBezTo>
                      <a:pt x="205" y="0"/>
                      <a:pt x="1" y="174"/>
                      <a:pt x="94" y="416"/>
                    </a:cubicBezTo>
                    <a:cubicBezTo>
                      <a:pt x="398" y="1267"/>
                      <a:pt x="1279" y="1754"/>
                      <a:pt x="2039" y="2149"/>
                    </a:cubicBezTo>
                    <a:cubicBezTo>
                      <a:pt x="2951" y="2605"/>
                      <a:pt x="3924" y="2939"/>
                      <a:pt x="4927" y="3061"/>
                    </a:cubicBezTo>
                    <a:cubicBezTo>
                      <a:pt x="4937" y="3061"/>
                      <a:pt x="4948" y="3062"/>
                      <a:pt x="4958" y="3062"/>
                    </a:cubicBezTo>
                    <a:cubicBezTo>
                      <a:pt x="5382" y="3062"/>
                      <a:pt x="5373" y="2451"/>
                      <a:pt x="4957" y="2362"/>
                    </a:cubicBezTo>
                    <a:cubicBezTo>
                      <a:pt x="4136" y="2301"/>
                      <a:pt x="3316" y="1997"/>
                      <a:pt x="2556" y="1632"/>
                    </a:cubicBezTo>
                    <a:cubicBezTo>
                      <a:pt x="1948" y="1389"/>
                      <a:pt x="1006" y="933"/>
                      <a:pt x="732" y="234"/>
                    </a:cubicBezTo>
                    <a:cubicBezTo>
                      <a:pt x="673" y="69"/>
                      <a:pt x="542" y="0"/>
                      <a:pt x="41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1" name="Google Shape;581;p8"/>
              <p:cNvSpPr/>
              <p:nvPr/>
            </p:nvSpPr>
            <p:spPr>
              <a:xfrm>
                <a:off x="3057325" y="4965300"/>
                <a:ext cx="24325" cy="21750"/>
              </a:xfrm>
              <a:custGeom>
                <a:rect b="b" l="l" r="r" t="t"/>
                <a:pathLst>
                  <a:path extrusionOk="0" h="870" w="973">
                    <a:moveTo>
                      <a:pt x="461" y="0"/>
                    </a:moveTo>
                    <a:cubicBezTo>
                      <a:pt x="439" y="0"/>
                      <a:pt x="417" y="2"/>
                      <a:pt x="395" y="5"/>
                    </a:cubicBezTo>
                    <a:cubicBezTo>
                      <a:pt x="152" y="96"/>
                      <a:pt x="0" y="309"/>
                      <a:pt x="91" y="552"/>
                    </a:cubicBezTo>
                    <a:cubicBezTo>
                      <a:pt x="143" y="733"/>
                      <a:pt x="326" y="869"/>
                      <a:pt x="510" y="869"/>
                    </a:cubicBezTo>
                    <a:cubicBezTo>
                      <a:pt x="543" y="869"/>
                      <a:pt x="576" y="865"/>
                      <a:pt x="608" y="856"/>
                    </a:cubicBezTo>
                    <a:cubicBezTo>
                      <a:pt x="821" y="765"/>
                      <a:pt x="973" y="552"/>
                      <a:pt x="912" y="309"/>
                    </a:cubicBezTo>
                    <a:cubicBezTo>
                      <a:pt x="857" y="118"/>
                      <a:pt x="656" y="0"/>
                      <a:pt x="4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2" name="Google Shape;582;p8"/>
              <p:cNvSpPr/>
              <p:nvPr/>
            </p:nvSpPr>
            <p:spPr>
              <a:xfrm>
                <a:off x="3092275" y="4944225"/>
                <a:ext cx="25100" cy="21875"/>
              </a:xfrm>
              <a:custGeom>
                <a:rect b="b" l="l" r="r" t="t"/>
                <a:pathLst>
                  <a:path extrusionOk="0" h="875" w="1004">
                    <a:moveTo>
                      <a:pt x="525" y="0"/>
                    </a:moveTo>
                    <a:cubicBezTo>
                      <a:pt x="482" y="0"/>
                      <a:pt x="438" y="9"/>
                      <a:pt x="395" y="27"/>
                    </a:cubicBezTo>
                    <a:cubicBezTo>
                      <a:pt x="152" y="88"/>
                      <a:pt x="0" y="331"/>
                      <a:pt x="91" y="544"/>
                    </a:cubicBezTo>
                    <a:cubicBezTo>
                      <a:pt x="140" y="738"/>
                      <a:pt x="305" y="875"/>
                      <a:pt x="479" y="875"/>
                    </a:cubicBezTo>
                    <a:cubicBezTo>
                      <a:pt x="522" y="875"/>
                      <a:pt x="566" y="866"/>
                      <a:pt x="608" y="848"/>
                    </a:cubicBezTo>
                    <a:cubicBezTo>
                      <a:pt x="851" y="787"/>
                      <a:pt x="1003" y="544"/>
                      <a:pt x="912" y="331"/>
                    </a:cubicBezTo>
                    <a:cubicBezTo>
                      <a:pt x="864" y="137"/>
                      <a:pt x="698" y="0"/>
                      <a:pt x="52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3" name="Google Shape;583;p8"/>
              <p:cNvSpPr/>
              <p:nvPr/>
            </p:nvSpPr>
            <p:spPr>
              <a:xfrm>
                <a:off x="3092275" y="5014050"/>
                <a:ext cx="22825" cy="22825"/>
              </a:xfrm>
              <a:custGeom>
                <a:rect b="b" l="l" r="r" t="t"/>
                <a:pathLst>
                  <a:path extrusionOk="0" h="913" w="913">
                    <a:moveTo>
                      <a:pt x="456" y="0"/>
                    </a:moveTo>
                    <a:cubicBezTo>
                      <a:pt x="213" y="0"/>
                      <a:pt x="0" y="183"/>
                      <a:pt x="0" y="456"/>
                    </a:cubicBezTo>
                    <a:cubicBezTo>
                      <a:pt x="0" y="699"/>
                      <a:pt x="213" y="912"/>
                      <a:pt x="456" y="912"/>
                    </a:cubicBezTo>
                    <a:cubicBezTo>
                      <a:pt x="730" y="912"/>
                      <a:pt x="912" y="699"/>
                      <a:pt x="912" y="456"/>
                    </a:cubicBezTo>
                    <a:cubicBezTo>
                      <a:pt x="912" y="183"/>
                      <a:pt x="730" y="0"/>
                      <a:pt x="4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4" name="Google Shape;584;p8"/>
              <p:cNvSpPr/>
              <p:nvPr/>
            </p:nvSpPr>
            <p:spPr>
              <a:xfrm>
                <a:off x="3064925" y="5012625"/>
                <a:ext cx="25100" cy="21800"/>
              </a:xfrm>
              <a:custGeom>
                <a:rect b="b" l="l" r="r" t="t"/>
                <a:pathLst>
                  <a:path extrusionOk="0" h="872" w="1004">
                    <a:moveTo>
                      <a:pt x="525" y="0"/>
                    </a:moveTo>
                    <a:cubicBezTo>
                      <a:pt x="481" y="0"/>
                      <a:pt x="438" y="9"/>
                      <a:pt x="395" y="27"/>
                    </a:cubicBezTo>
                    <a:cubicBezTo>
                      <a:pt x="152" y="88"/>
                      <a:pt x="0" y="331"/>
                      <a:pt x="91" y="543"/>
                    </a:cubicBezTo>
                    <a:cubicBezTo>
                      <a:pt x="141" y="718"/>
                      <a:pt x="313" y="872"/>
                      <a:pt x="490" y="872"/>
                    </a:cubicBezTo>
                    <a:cubicBezTo>
                      <a:pt x="530" y="872"/>
                      <a:pt x="569" y="864"/>
                      <a:pt x="608" y="847"/>
                    </a:cubicBezTo>
                    <a:cubicBezTo>
                      <a:pt x="821" y="787"/>
                      <a:pt x="1003" y="543"/>
                      <a:pt x="912" y="331"/>
                    </a:cubicBezTo>
                    <a:cubicBezTo>
                      <a:pt x="863" y="136"/>
                      <a:pt x="698" y="0"/>
                      <a:pt x="52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5" name="Google Shape;585;p8"/>
              <p:cNvSpPr/>
              <p:nvPr/>
            </p:nvSpPr>
            <p:spPr>
              <a:xfrm>
                <a:off x="3056550" y="4932800"/>
                <a:ext cx="22825" cy="19825"/>
              </a:xfrm>
              <a:custGeom>
                <a:rect b="b" l="l" r="r" t="t"/>
                <a:pathLst>
                  <a:path extrusionOk="0" h="793" w="913">
                    <a:moveTo>
                      <a:pt x="477" y="1"/>
                    </a:moveTo>
                    <a:cubicBezTo>
                      <a:pt x="433" y="1"/>
                      <a:pt x="385" y="9"/>
                      <a:pt x="335" y="28"/>
                    </a:cubicBezTo>
                    <a:cubicBezTo>
                      <a:pt x="153" y="89"/>
                      <a:pt x="1" y="271"/>
                      <a:pt x="61" y="515"/>
                    </a:cubicBezTo>
                    <a:cubicBezTo>
                      <a:pt x="143" y="678"/>
                      <a:pt x="323" y="793"/>
                      <a:pt x="512" y="793"/>
                    </a:cubicBezTo>
                    <a:cubicBezTo>
                      <a:pt x="534" y="793"/>
                      <a:pt x="556" y="791"/>
                      <a:pt x="578" y="788"/>
                    </a:cubicBezTo>
                    <a:cubicBezTo>
                      <a:pt x="761" y="697"/>
                      <a:pt x="913" y="515"/>
                      <a:pt x="821" y="271"/>
                    </a:cubicBezTo>
                    <a:cubicBezTo>
                      <a:pt x="773" y="127"/>
                      <a:pt x="648" y="1"/>
                      <a:pt x="47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6" name="Google Shape;586;p8"/>
              <p:cNvSpPr/>
              <p:nvPr/>
            </p:nvSpPr>
            <p:spPr>
              <a:xfrm>
                <a:off x="3073275" y="4890175"/>
                <a:ext cx="30425" cy="30425"/>
              </a:xfrm>
              <a:custGeom>
                <a:rect b="b" l="l" r="r" t="t"/>
                <a:pathLst>
                  <a:path extrusionOk="0" h="1217" w="1217">
                    <a:moveTo>
                      <a:pt x="608" y="1"/>
                    </a:moveTo>
                    <a:cubicBezTo>
                      <a:pt x="274" y="1"/>
                      <a:pt x="0" y="274"/>
                      <a:pt x="0" y="609"/>
                    </a:cubicBezTo>
                    <a:cubicBezTo>
                      <a:pt x="0" y="943"/>
                      <a:pt x="274" y="1216"/>
                      <a:pt x="608" y="1216"/>
                    </a:cubicBezTo>
                    <a:cubicBezTo>
                      <a:pt x="943" y="1216"/>
                      <a:pt x="1216" y="943"/>
                      <a:pt x="1216" y="609"/>
                    </a:cubicBezTo>
                    <a:cubicBezTo>
                      <a:pt x="1216" y="274"/>
                      <a:pt x="943" y="1"/>
                      <a:pt x="60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7" name="Google Shape;587;p8"/>
              <p:cNvSpPr/>
              <p:nvPr/>
            </p:nvSpPr>
            <p:spPr>
              <a:xfrm>
                <a:off x="3090750" y="4988825"/>
                <a:ext cx="15975" cy="14800"/>
              </a:xfrm>
              <a:custGeom>
                <a:rect b="b" l="l" r="r" t="t"/>
                <a:pathLst>
                  <a:path extrusionOk="0" h="592" w="639">
                    <a:moveTo>
                      <a:pt x="282" y="0"/>
                    </a:moveTo>
                    <a:cubicBezTo>
                      <a:pt x="260" y="0"/>
                      <a:pt x="237" y="2"/>
                      <a:pt x="213" y="6"/>
                    </a:cubicBezTo>
                    <a:cubicBezTo>
                      <a:pt x="122" y="97"/>
                      <a:pt x="0" y="249"/>
                      <a:pt x="31" y="401"/>
                    </a:cubicBezTo>
                    <a:cubicBezTo>
                      <a:pt x="56" y="528"/>
                      <a:pt x="166" y="591"/>
                      <a:pt x="307" y="591"/>
                    </a:cubicBezTo>
                    <a:cubicBezTo>
                      <a:pt x="336" y="591"/>
                      <a:pt x="365" y="589"/>
                      <a:pt x="396" y="584"/>
                    </a:cubicBezTo>
                    <a:cubicBezTo>
                      <a:pt x="548" y="553"/>
                      <a:pt x="639" y="401"/>
                      <a:pt x="608" y="219"/>
                    </a:cubicBezTo>
                    <a:cubicBezTo>
                      <a:pt x="555" y="87"/>
                      <a:pt x="433" y="0"/>
                      <a:pt x="28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8" name="Google Shape;588;p8"/>
              <p:cNvSpPr/>
              <p:nvPr/>
            </p:nvSpPr>
            <p:spPr>
              <a:xfrm>
                <a:off x="3112025" y="4974875"/>
                <a:ext cx="16750" cy="14600"/>
              </a:xfrm>
              <a:custGeom>
                <a:rect b="b" l="l" r="r" t="t"/>
                <a:pathLst>
                  <a:path extrusionOk="0" h="584" w="670">
                    <a:moveTo>
                      <a:pt x="327" y="1"/>
                    </a:moveTo>
                    <a:cubicBezTo>
                      <a:pt x="299" y="1"/>
                      <a:pt x="272" y="6"/>
                      <a:pt x="244" y="17"/>
                    </a:cubicBezTo>
                    <a:cubicBezTo>
                      <a:pt x="92" y="47"/>
                      <a:pt x="1" y="199"/>
                      <a:pt x="61" y="382"/>
                    </a:cubicBezTo>
                    <a:cubicBezTo>
                      <a:pt x="85" y="501"/>
                      <a:pt x="184" y="583"/>
                      <a:pt x="314" y="583"/>
                    </a:cubicBezTo>
                    <a:cubicBezTo>
                      <a:pt x="350" y="583"/>
                      <a:pt x="387" y="577"/>
                      <a:pt x="426" y="564"/>
                    </a:cubicBezTo>
                    <a:cubicBezTo>
                      <a:pt x="578" y="534"/>
                      <a:pt x="669" y="382"/>
                      <a:pt x="639" y="199"/>
                    </a:cubicBezTo>
                    <a:cubicBezTo>
                      <a:pt x="564" y="100"/>
                      <a:pt x="449" y="1"/>
                      <a:pt x="32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89" name="Google Shape;589;p8"/>
            <p:cNvSpPr/>
            <p:nvPr/>
          </p:nvSpPr>
          <p:spPr>
            <a:xfrm>
              <a:off x="-135325" y="1521950"/>
              <a:ext cx="509900" cy="524050"/>
            </a:xfrm>
            <a:custGeom>
              <a:rect b="b" l="l" r="r" t="t"/>
              <a:pathLst>
                <a:path extrusionOk="0" h="20962" w="20396">
                  <a:moveTo>
                    <a:pt x="12675" y="2102"/>
                  </a:moveTo>
                  <a:cubicBezTo>
                    <a:pt x="12918" y="2315"/>
                    <a:pt x="13314" y="2740"/>
                    <a:pt x="13769" y="3257"/>
                  </a:cubicBezTo>
                  <a:lnTo>
                    <a:pt x="9727" y="7117"/>
                  </a:lnTo>
                  <a:cubicBezTo>
                    <a:pt x="9484" y="6874"/>
                    <a:pt x="9271" y="6692"/>
                    <a:pt x="9119" y="6570"/>
                  </a:cubicBezTo>
                  <a:cubicBezTo>
                    <a:pt x="10487" y="4777"/>
                    <a:pt x="11733" y="3196"/>
                    <a:pt x="12675" y="2102"/>
                  </a:cubicBezTo>
                  <a:close/>
                  <a:moveTo>
                    <a:pt x="14195" y="3774"/>
                  </a:moveTo>
                  <a:cubicBezTo>
                    <a:pt x="15137" y="4929"/>
                    <a:pt x="16171" y="6601"/>
                    <a:pt x="16566" y="8515"/>
                  </a:cubicBezTo>
                  <a:lnTo>
                    <a:pt x="10639" y="8789"/>
                  </a:lnTo>
                  <a:cubicBezTo>
                    <a:pt x="10548" y="8364"/>
                    <a:pt x="10365" y="7938"/>
                    <a:pt x="10122" y="7634"/>
                  </a:cubicBezTo>
                  <a:lnTo>
                    <a:pt x="14195" y="3774"/>
                  </a:lnTo>
                  <a:close/>
                  <a:moveTo>
                    <a:pt x="8693" y="7117"/>
                  </a:moveTo>
                  <a:cubicBezTo>
                    <a:pt x="8876" y="7269"/>
                    <a:pt x="9180" y="7482"/>
                    <a:pt x="9453" y="7816"/>
                  </a:cubicBezTo>
                  <a:cubicBezTo>
                    <a:pt x="9727" y="8120"/>
                    <a:pt x="9940" y="8515"/>
                    <a:pt x="9970" y="8941"/>
                  </a:cubicBezTo>
                  <a:cubicBezTo>
                    <a:pt x="10061" y="9458"/>
                    <a:pt x="9848" y="10035"/>
                    <a:pt x="9362" y="10552"/>
                  </a:cubicBezTo>
                  <a:cubicBezTo>
                    <a:pt x="8811" y="11132"/>
                    <a:pt x="8287" y="11436"/>
                    <a:pt x="7712" y="11436"/>
                  </a:cubicBezTo>
                  <a:cubicBezTo>
                    <a:pt x="7685" y="11436"/>
                    <a:pt x="7657" y="11435"/>
                    <a:pt x="7630" y="11433"/>
                  </a:cubicBezTo>
                  <a:cubicBezTo>
                    <a:pt x="6809" y="11403"/>
                    <a:pt x="6171" y="10795"/>
                    <a:pt x="5988" y="10552"/>
                  </a:cubicBezTo>
                  <a:cubicBezTo>
                    <a:pt x="6900" y="9427"/>
                    <a:pt x="7812" y="8242"/>
                    <a:pt x="8693" y="7117"/>
                  </a:cubicBezTo>
                  <a:close/>
                  <a:moveTo>
                    <a:pt x="16657" y="9154"/>
                  </a:moveTo>
                  <a:cubicBezTo>
                    <a:pt x="16657" y="9275"/>
                    <a:pt x="16718" y="9397"/>
                    <a:pt x="16718" y="9488"/>
                  </a:cubicBezTo>
                  <a:cubicBezTo>
                    <a:pt x="16809" y="11312"/>
                    <a:pt x="16201" y="13075"/>
                    <a:pt x="14833" y="14625"/>
                  </a:cubicBezTo>
                  <a:lnTo>
                    <a:pt x="10244" y="10461"/>
                  </a:lnTo>
                  <a:cubicBezTo>
                    <a:pt x="10487" y="10096"/>
                    <a:pt x="10578" y="9762"/>
                    <a:pt x="10608" y="9427"/>
                  </a:cubicBezTo>
                  <a:lnTo>
                    <a:pt x="16657" y="9154"/>
                  </a:lnTo>
                  <a:close/>
                  <a:moveTo>
                    <a:pt x="5623" y="11099"/>
                  </a:moveTo>
                  <a:cubicBezTo>
                    <a:pt x="5775" y="11281"/>
                    <a:pt x="6079" y="11525"/>
                    <a:pt x="6414" y="11737"/>
                  </a:cubicBezTo>
                  <a:lnTo>
                    <a:pt x="5411" y="17330"/>
                  </a:lnTo>
                  <a:cubicBezTo>
                    <a:pt x="3860" y="16783"/>
                    <a:pt x="2645" y="15993"/>
                    <a:pt x="2158" y="15628"/>
                  </a:cubicBezTo>
                  <a:cubicBezTo>
                    <a:pt x="3040" y="14473"/>
                    <a:pt x="4286" y="12832"/>
                    <a:pt x="5623" y="11099"/>
                  </a:cubicBezTo>
                  <a:close/>
                  <a:moveTo>
                    <a:pt x="9818" y="10978"/>
                  </a:moveTo>
                  <a:lnTo>
                    <a:pt x="14377" y="15081"/>
                  </a:lnTo>
                  <a:cubicBezTo>
                    <a:pt x="13162" y="16418"/>
                    <a:pt x="11885" y="17148"/>
                    <a:pt x="10578" y="17513"/>
                  </a:cubicBezTo>
                  <a:lnTo>
                    <a:pt x="8845" y="11768"/>
                  </a:lnTo>
                  <a:cubicBezTo>
                    <a:pt x="9180" y="11585"/>
                    <a:pt x="9514" y="11312"/>
                    <a:pt x="9818" y="10978"/>
                  </a:cubicBezTo>
                  <a:close/>
                  <a:moveTo>
                    <a:pt x="7022" y="12011"/>
                  </a:moveTo>
                  <a:lnTo>
                    <a:pt x="7599" y="12133"/>
                  </a:lnTo>
                  <a:lnTo>
                    <a:pt x="7782" y="12133"/>
                  </a:lnTo>
                  <a:cubicBezTo>
                    <a:pt x="7933" y="12133"/>
                    <a:pt x="8085" y="12072"/>
                    <a:pt x="8237" y="12041"/>
                  </a:cubicBezTo>
                  <a:lnTo>
                    <a:pt x="9940" y="17695"/>
                  </a:lnTo>
                  <a:cubicBezTo>
                    <a:pt x="9399" y="17801"/>
                    <a:pt x="8868" y="17847"/>
                    <a:pt x="8355" y="17847"/>
                  </a:cubicBezTo>
                  <a:cubicBezTo>
                    <a:pt x="7540" y="17847"/>
                    <a:pt x="6769" y="17730"/>
                    <a:pt x="6079" y="17543"/>
                  </a:cubicBezTo>
                  <a:lnTo>
                    <a:pt x="7022" y="12011"/>
                  </a:lnTo>
                  <a:close/>
                  <a:moveTo>
                    <a:pt x="14258" y="580"/>
                  </a:moveTo>
                  <a:cubicBezTo>
                    <a:pt x="15103" y="580"/>
                    <a:pt x="16223" y="1752"/>
                    <a:pt x="17113" y="3531"/>
                  </a:cubicBezTo>
                  <a:cubicBezTo>
                    <a:pt x="19058" y="7269"/>
                    <a:pt x="19666" y="12589"/>
                    <a:pt x="16870" y="16236"/>
                  </a:cubicBezTo>
                  <a:cubicBezTo>
                    <a:pt x="14286" y="19519"/>
                    <a:pt x="10335" y="20187"/>
                    <a:pt x="8237" y="20248"/>
                  </a:cubicBezTo>
                  <a:cubicBezTo>
                    <a:pt x="8017" y="20258"/>
                    <a:pt x="7799" y="20262"/>
                    <a:pt x="7583" y="20262"/>
                  </a:cubicBezTo>
                  <a:cubicBezTo>
                    <a:pt x="4279" y="20262"/>
                    <a:pt x="1507" y="19205"/>
                    <a:pt x="851" y="18121"/>
                  </a:cubicBezTo>
                  <a:cubicBezTo>
                    <a:pt x="699" y="17817"/>
                    <a:pt x="699" y="17604"/>
                    <a:pt x="821" y="17330"/>
                  </a:cubicBezTo>
                  <a:cubicBezTo>
                    <a:pt x="821" y="17300"/>
                    <a:pt x="1155" y="16874"/>
                    <a:pt x="1733" y="16114"/>
                  </a:cubicBezTo>
                  <a:cubicBezTo>
                    <a:pt x="2310" y="16540"/>
                    <a:pt x="3678" y="17391"/>
                    <a:pt x="5502" y="17969"/>
                  </a:cubicBezTo>
                  <a:cubicBezTo>
                    <a:pt x="5532" y="17999"/>
                    <a:pt x="5563" y="17999"/>
                    <a:pt x="5654" y="18060"/>
                  </a:cubicBezTo>
                  <a:lnTo>
                    <a:pt x="5715" y="18060"/>
                  </a:lnTo>
                  <a:cubicBezTo>
                    <a:pt x="6559" y="18271"/>
                    <a:pt x="7473" y="18436"/>
                    <a:pt x="8415" y="18436"/>
                  </a:cubicBezTo>
                  <a:cubicBezTo>
                    <a:pt x="8558" y="18436"/>
                    <a:pt x="8701" y="18432"/>
                    <a:pt x="8845" y="18424"/>
                  </a:cubicBezTo>
                  <a:cubicBezTo>
                    <a:pt x="10851" y="18364"/>
                    <a:pt x="13070" y="17513"/>
                    <a:pt x="15107" y="15263"/>
                  </a:cubicBezTo>
                  <a:cubicBezTo>
                    <a:pt x="16748" y="13500"/>
                    <a:pt x="17508" y="11525"/>
                    <a:pt x="17356" y="9367"/>
                  </a:cubicBezTo>
                  <a:cubicBezTo>
                    <a:pt x="17113" y="5506"/>
                    <a:pt x="14013" y="2345"/>
                    <a:pt x="13101" y="1525"/>
                  </a:cubicBezTo>
                  <a:cubicBezTo>
                    <a:pt x="13314" y="1251"/>
                    <a:pt x="13466" y="1069"/>
                    <a:pt x="13617" y="886"/>
                  </a:cubicBezTo>
                  <a:cubicBezTo>
                    <a:pt x="13769" y="673"/>
                    <a:pt x="13952" y="613"/>
                    <a:pt x="14195" y="582"/>
                  </a:cubicBezTo>
                  <a:cubicBezTo>
                    <a:pt x="14216" y="581"/>
                    <a:pt x="14237" y="580"/>
                    <a:pt x="14258" y="580"/>
                  </a:cubicBezTo>
                  <a:close/>
                  <a:moveTo>
                    <a:pt x="14306" y="0"/>
                  </a:moveTo>
                  <a:cubicBezTo>
                    <a:pt x="14269" y="0"/>
                    <a:pt x="14232" y="2"/>
                    <a:pt x="14195" y="5"/>
                  </a:cubicBezTo>
                  <a:cubicBezTo>
                    <a:pt x="13830" y="5"/>
                    <a:pt x="13435" y="187"/>
                    <a:pt x="13162" y="491"/>
                  </a:cubicBezTo>
                  <a:cubicBezTo>
                    <a:pt x="12979" y="734"/>
                    <a:pt x="12706" y="1038"/>
                    <a:pt x="12402" y="1403"/>
                  </a:cubicBezTo>
                  <a:cubicBezTo>
                    <a:pt x="9788" y="4534"/>
                    <a:pt x="3921" y="12193"/>
                    <a:pt x="1429" y="15506"/>
                  </a:cubicBezTo>
                  <a:cubicBezTo>
                    <a:pt x="790" y="16327"/>
                    <a:pt x="365" y="16905"/>
                    <a:pt x="304" y="16996"/>
                  </a:cubicBezTo>
                  <a:cubicBezTo>
                    <a:pt x="0" y="17482"/>
                    <a:pt x="0" y="17969"/>
                    <a:pt x="304" y="18455"/>
                  </a:cubicBezTo>
                  <a:cubicBezTo>
                    <a:pt x="1161" y="19882"/>
                    <a:pt x="4296" y="20961"/>
                    <a:pt x="7595" y="20961"/>
                  </a:cubicBezTo>
                  <a:cubicBezTo>
                    <a:pt x="7809" y="20961"/>
                    <a:pt x="8023" y="20957"/>
                    <a:pt x="8237" y="20947"/>
                  </a:cubicBezTo>
                  <a:cubicBezTo>
                    <a:pt x="10487" y="20826"/>
                    <a:pt x="14621" y="20127"/>
                    <a:pt x="17356" y="16631"/>
                  </a:cubicBezTo>
                  <a:cubicBezTo>
                    <a:pt x="20396" y="12771"/>
                    <a:pt x="19757" y="7148"/>
                    <a:pt x="17721" y="3318"/>
                  </a:cubicBezTo>
                  <a:cubicBezTo>
                    <a:pt x="16663" y="1262"/>
                    <a:pt x="15379" y="0"/>
                    <a:pt x="14306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8"/>
            <p:cNvSpPr/>
            <p:nvPr/>
          </p:nvSpPr>
          <p:spPr>
            <a:xfrm rot="6375282">
              <a:off x="661417" y="-237670"/>
              <a:ext cx="860201" cy="503386"/>
            </a:xfrm>
            <a:custGeom>
              <a:rect b="b" l="l" r="r" t="t"/>
              <a:pathLst>
                <a:path extrusionOk="0" h="20136" w="34409">
                  <a:moveTo>
                    <a:pt x="2772" y="686"/>
                  </a:moveTo>
                  <a:cubicBezTo>
                    <a:pt x="2811" y="686"/>
                    <a:pt x="2850" y="686"/>
                    <a:pt x="2888" y="688"/>
                  </a:cubicBezTo>
                  <a:cubicBezTo>
                    <a:pt x="2827" y="1113"/>
                    <a:pt x="3283" y="1660"/>
                    <a:pt x="3770" y="2055"/>
                  </a:cubicBezTo>
                  <a:cubicBezTo>
                    <a:pt x="3162" y="2055"/>
                    <a:pt x="2523" y="2207"/>
                    <a:pt x="2280" y="2602"/>
                  </a:cubicBezTo>
                  <a:cubicBezTo>
                    <a:pt x="2098" y="2937"/>
                    <a:pt x="2371" y="3393"/>
                    <a:pt x="2706" y="3788"/>
                  </a:cubicBezTo>
                  <a:cubicBezTo>
                    <a:pt x="2580" y="3750"/>
                    <a:pt x="2449" y="3728"/>
                    <a:pt x="2317" y="3728"/>
                  </a:cubicBezTo>
                  <a:cubicBezTo>
                    <a:pt x="2130" y="3728"/>
                    <a:pt x="1941" y="3772"/>
                    <a:pt x="1763" y="3879"/>
                  </a:cubicBezTo>
                  <a:cubicBezTo>
                    <a:pt x="1672" y="3909"/>
                    <a:pt x="1611" y="4001"/>
                    <a:pt x="1611" y="4092"/>
                  </a:cubicBezTo>
                  <a:cubicBezTo>
                    <a:pt x="1125" y="3575"/>
                    <a:pt x="882" y="2815"/>
                    <a:pt x="882" y="2116"/>
                  </a:cubicBezTo>
                  <a:cubicBezTo>
                    <a:pt x="882" y="1037"/>
                    <a:pt x="1861" y="686"/>
                    <a:pt x="2772" y="686"/>
                  </a:cubicBezTo>
                  <a:close/>
                  <a:moveTo>
                    <a:pt x="5281" y="537"/>
                  </a:moveTo>
                  <a:cubicBezTo>
                    <a:pt x="5814" y="537"/>
                    <a:pt x="6350" y="621"/>
                    <a:pt x="6840" y="809"/>
                  </a:cubicBezTo>
                  <a:cubicBezTo>
                    <a:pt x="6596" y="839"/>
                    <a:pt x="6353" y="931"/>
                    <a:pt x="6292" y="1113"/>
                  </a:cubicBezTo>
                  <a:cubicBezTo>
                    <a:pt x="6080" y="1539"/>
                    <a:pt x="6505" y="1873"/>
                    <a:pt x="6779" y="2146"/>
                  </a:cubicBezTo>
                  <a:cubicBezTo>
                    <a:pt x="7083" y="2481"/>
                    <a:pt x="7417" y="2785"/>
                    <a:pt x="7751" y="3119"/>
                  </a:cubicBezTo>
                  <a:cubicBezTo>
                    <a:pt x="7235" y="3028"/>
                    <a:pt x="6657" y="2876"/>
                    <a:pt x="6140" y="2754"/>
                  </a:cubicBezTo>
                  <a:cubicBezTo>
                    <a:pt x="5973" y="2709"/>
                    <a:pt x="5745" y="2648"/>
                    <a:pt x="5532" y="2648"/>
                  </a:cubicBezTo>
                  <a:cubicBezTo>
                    <a:pt x="5320" y="2648"/>
                    <a:pt x="5122" y="2709"/>
                    <a:pt x="5016" y="2906"/>
                  </a:cubicBezTo>
                  <a:cubicBezTo>
                    <a:pt x="4833" y="3271"/>
                    <a:pt x="5259" y="3666"/>
                    <a:pt x="5441" y="3940"/>
                  </a:cubicBezTo>
                  <a:cubicBezTo>
                    <a:pt x="5715" y="4244"/>
                    <a:pt x="6019" y="4487"/>
                    <a:pt x="6323" y="4761"/>
                  </a:cubicBezTo>
                  <a:lnTo>
                    <a:pt x="5532" y="4639"/>
                  </a:lnTo>
                  <a:cubicBezTo>
                    <a:pt x="5359" y="4624"/>
                    <a:pt x="5144" y="4589"/>
                    <a:pt x="4933" y="4589"/>
                  </a:cubicBezTo>
                  <a:cubicBezTo>
                    <a:pt x="4702" y="4589"/>
                    <a:pt x="4476" y="4632"/>
                    <a:pt x="4317" y="4791"/>
                  </a:cubicBezTo>
                  <a:cubicBezTo>
                    <a:pt x="3891" y="5216"/>
                    <a:pt x="4651" y="5976"/>
                    <a:pt x="5289" y="6523"/>
                  </a:cubicBezTo>
                  <a:cubicBezTo>
                    <a:pt x="5077" y="6463"/>
                    <a:pt x="4833" y="6402"/>
                    <a:pt x="4621" y="6371"/>
                  </a:cubicBezTo>
                  <a:cubicBezTo>
                    <a:pt x="4490" y="6328"/>
                    <a:pt x="4325" y="6291"/>
                    <a:pt x="4165" y="6291"/>
                  </a:cubicBezTo>
                  <a:cubicBezTo>
                    <a:pt x="3990" y="6291"/>
                    <a:pt x="3820" y="6335"/>
                    <a:pt x="3709" y="6463"/>
                  </a:cubicBezTo>
                  <a:cubicBezTo>
                    <a:pt x="3709" y="6463"/>
                    <a:pt x="3709" y="6523"/>
                    <a:pt x="3648" y="6523"/>
                  </a:cubicBezTo>
                  <a:cubicBezTo>
                    <a:pt x="3314" y="6128"/>
                    <a:pt x="3010" y="5672"/>
                    <a:pt x="2766" y="5308"/>
                  </a:cubicBezTo>
                  <a:cubicBezTo>
                    <a:pt x="2645" y="5186"/>
                    <a:pt x="2523" y="5034"/>
                    <a:pt x="2432" y="4791"/>
                  </a:cubicBezTo>
                  <a:cubicBezTo>
                    <a:pt x="2432" y="4730"/>
                    <a:pt x="2402" y="4639"/>
                    <a:pt x="2341" y="4578"/>
                  </a:cubicBezTo>
                  <a:cubicBezTo>
                    <a:pt x="2280" y="4457"/>
                    <a:pt x="2250" y="4396"/>
                    <a:pt x="2250" y="4274"/>
                  </a:cubicBezTo>
                  <a:lnTo>
                    <a:pt x="2250" y="4274"/>
                  </a:lnTo>
                  <a:cubicBezTo>
                    <a:pt x="2276" y="4460"/>
                    <a:pt x="3211" y="4553"/>
                    <a:pt x="3586" y="4553"/>
                  </a:cubicBezTo>
                  <a:cubicBezTo>
                    <a:pt x="3640" y="4553"/>
                    <a:pt x="3682" y="4552"/>
                    <a:pt x="3709" y="4548"/>
                  </a:cubicBezTo>
                  <a:cubicBezTo>
                    <a:pt x="3952" y="4548"/>
                    <a:pt x="4104" y="4153"/>
                    <a:pt x="3922" y="3970"/>
                  </a:cubicBezTo>
                  <a:cubicBezTo>
                    <a:pt x="3557" y="3636"/>
                    <a:pt x="3132" y="3241"/>
                    <a:pt x="2949" y="2786"/>
                  </a:cubicBezTo>
                  <a:lnTo>
                    <a:pt x="2949" y="2786"/>
                  </a:lnTo>
                  <a:cubicBezTo>
                    <a:pt x="2957" y="2802"/>
                    <a:pt x="3008" y="2808"/>
                    <a:pt x="3088" y="2808"/>
                  </a:cubicBezTo>
                  <a:cubicBezTo>
                    <a:pt x="3400" y="2808"/>
                    <a:pt x="4155" y="2713"/>
                    <a:pt x="4504" y="2713"/>
                  </a:cubicBezTo>
                  <a:cubicBezTo>
                    <a:pt x="4569" y="2713"/>
                    <a:pt x="4620" y="2716"/>
                    <a:pt x="4651" y="2724"/>
                  </a:cubicBezTo>
                  <a:cubicBezTo>
                    <a:pt x="4662" y="2725"/>
                    <a:pt x="4673" y="2726"/>
                    <a:pt x="4684" y="2726"/>
                  </a:cubicBezTo>
                  <a:cubicBezTo>
                    <a:pt x="4974" y="2726"/>
                    <a:pt x="5219" y="2351"/>
                    <a:pt x="4955" y="2146"/>
                  </a:cubicBezTo>
                  <a:cubicBezTo>
                    <a:pt x="4499" y="1751"/>
                    <a:pt x="4043" y="1356"/>
                    <a:pt x="3648" y="900"/>
                  </a:cubicBezTo>
                  <a:lnTo>
                    <a:pt x="3587" y="809"/>
                  </a:lnTo>
                  <a:cubicBezTo>
                    <a:pt x="3648" y="779"/>
                    <a:pt x="3739" y="779"/>
                    <a:pt x="3800" y="748"/>
                  </a:cubicBezTo>
                  <a:cubicBezTo>
                    <a:pt x="3861" y="748"/>
                    <a:pt x="3861" y="748"/>
                    <a:pt x="3891" y="688"/>
                  </a:cubicBezTo>
                  <a:cubicBezTo>
                    <a:pt x="4043" y="657"/>
                    <a:pt x="4195" y="627"/>
                    <a:pt x="4317" y="627"/>
                  </a:cubicBezTo>
                  <a:cubicBezTo>
                    <a:pt x="4629" y="569"/>
                    <a:pt x="4954" y="537"/>
                    <a:pt x="5281" y="537"/>
                  </a:cubicBezTo>
                  <a:close/>
                  <a:moveTo>
                    <a:pt x="7426" y="1634"/>
                  </a:moveTo>
                  <a:cubicBezTo>
                    <a:pt x="7636" y="1634"/>
                    <a:pt x="7846" y="1670"/>
                    <a:pt x="8055" y="1691"/>
                  </a:cubicBezTo>
                  <a:cubicBezTo>
                    <a:pt x="8724" y="1751"/>
                    <a:pt x="9271" y="2025"/>
                    <a:pt x="9849" y="2359"/>
                  </a:cubicBezTo>
                  <a:cubicBezTo>
                    <a:pt x="10913" y="3058"/>
                    <a:pt x="11764" y="4122"/>
                    <a:pt x="12220" y="5308"/>
                  </a:cubicBezTo>
                  <a:cubicBezTo>
                    <a:pt x="12767" y="6827"/>
                    <a:pt x="11976" y="8074"/>
                    <a:pt x="10548" y="8682"/>
                  </a:cubicBezTo>
                  <a:cubicBezTo>
                    <a:pt x="9933" y="8893"/>
                    <a:pt x="9321" y="8992"/>
                    <a:pt x="8723" y="8992"/>
                  </a:cubicBezTo>
                  <a:cubicBezTo>
                    <a:pt x="7431" y="8992"/>
                    <a:pt x="6207" y="8529"/>
                    <a:pt x="5168" y="7739"/>
                  </a:cubicBezTo>
                  <a:cubicBezTo>
                    <a:pt x="5107" y="7678"/>
                    <a:pt x="5046" y="7648"/>
                    <a:pt x="4985" y="7587"/>
                  </a:cubicBezTo>
                  <a:cubicBezTo>
                    <a:pt x="4955" y="7527"/>
                    <a:pt x="4925" y="7496"/>
                    <a:pt x="4833" y="7466"/>
                  </a:cubicBezTo>
                  <a:cubicBezTo>
                    <a:pt x="4712" y="7344"/>
                    <a:pt x="4560" y="7223"/>
                    <a:pt x="4469" y="7131"/>
                  </a:cubicBezTo>
                  <a:cubicBezTo>
                    <a:pt x="4499" y="7131"/>
                    <a:pt x="4529" y="7131"/>
                    <a:pt x="4621" y="7162"/>
                  </a:cubicBezTo>
                  <a:cubicBezTo>
                    <a:pt x="4803" y="7192"/>
                    <a:pt x="5016" y="7223"/>
                    <a:pt x="5229" y="7314"/>
                  </a:cubicBezTo>
                  <a:cubicBezTo>
                    <a:pt x="5435" y="7351"/>
                    <a:pt x="5653" y="7377"/>
                    <a:pt x="5876" y="7377"/>
                  </a:cubicBezTo>
                  <a:cubicBezTo>
                    <a:pt x="6014" y="7377"/>
                    <a:pt x="6153" y="7367"/>
                    <a:pt x="6292" y="7344"/>
                  </a:cubicBezTo>
                  <a:cubicBezTo>
                    <a:pt x="6536" y="7314"/>
                    <a:pt x="6748" y="6949"/>
                    <a:pt x="6505" y="6767"/>
                  </a:cubicBezTo>
                  <a:cubicBezTo>
                    <a:pt x="6171" y="6493"/>
                    <a:pt x="5867" y="6189"/>
                    <a:pt x="5563" y="5946"/>
                  </a:cubicBezTo>
                  <a:cubicBezTo>
                    <a:pt x="5411" y="5794"/>
                    <a:pt x="5259" y="5672"/>
                    <a:pt x="5107" y="5520"/>
                  </a:cubicBezTo>
                  <a:cubicBezTo>
                    <a:pt x="5077" y="5490"/>
                    <a:pt x="5016" y="5429"/>
                    <a:pt x="5016" y="5399"/>
                  </a:cubicBezTo>
                  <a:cubicBezTo>
                    <a:pt x="5058" y="5397"/>
                    <a:pt x="5101" y="5396"/>
                    <a:pt x="5144" y="5396"/>
                  </a:cubicBezTo>
                  <a:cubicBezTo>
                    <a:pt x="5934" y="5396"/>
                    <a:pt x="6818" y="5650"/>
                    <a:pt x="7539" y="5794"/>
                  </a:cubicBezTo>
                  <a:cubicBezTo>
                    <a:pt x="7557" y="5798"/>
                    <a:pt x="7576" y="5800"/>
                    <a:pt x="7594" y="5800"/>
                  </a:cubicBezTo>
                  <a:cubicBezTo>
                    <a:pt x="7874" y="5800"/>
                    <a:pt x="8099" y="5388"/>
                    <a:pt x="7843" y="5216"/>
                  </a:cubicBezTo>
                  <a:cubicBezTo>
                    <a:pt x="7417" y="4912"/>
                    <a:pt x="7052" y="4578"/>
                    <a:pt x="6657" y="4244"/>
                  </a:cubicBezTo>
                  <a:cubicBezTo>
                    <a:pt x="6475" y="4031"/>
                    <a:pt x="6292" y="3879"/>
                    <a:pt x="6080" y="3697"/>
                  </a:cubicBezTo>
                  <a:lnTo>
                    <a:pt x="5897" y="3514"/>
                  </a:lnTo>
                  <a:lnTo>
                    <a:pt x="5897" y="3514"/>
                  </a:lnTo>
                  <a:cubicBezTo>
                    <a:pt x="6292" y="3545"/>
                    <a:pt x="6657" y="3697"/>
                    <a:pt x="7052" y="3788"/>
                  </a:cubicBezTo>
                  <a:cubicBezTo>
                    <a:pt x="7569" y="3879"/>
                    <a:pt x="8147" y="4001"/>
                    <a:pt x="8663" y="4031"/>
                  </a:cubicBezTo>
                  <a:cubicBezTo>
                    <a:pt x="8906" y="4031"/>
                    <a:pt x="9089" y="3727"/>
                    <a:pt x="8937" y="3545"/>
                  </a:cubicBezTo>
                  <a:cubicBezTo>
                    <a:pt x="8420" y="2876"/>
                    <a:pt x="7691" y="2329"/>
                    <a:pt x="7143" y="1660"/>
                  </a:cubicBezTo>
                  <a:cubicBezTo>
                    <a:pt x="7238" y="1641"/>
                    <a:pt x="7332" y="1634"/>
                    <a:pt x="7426" y="1634"/>
                  </a:cubicBezTo>
                  <a:close/>
                  <a:moveTo>
                    <a:pt x="12675" y="7435"/>
                  </a:moveTo>
                  <a:cubicBezTo>
                    <a:pt x="15715" y="8104"/>
                    <a:pt x="18663" y="9320"/>
                    <a:pt x="21551" y="10475"/>
                  </a:cubicBezTo>
                  <a:cubicBezTo>
                    <a:pt x="24560" y="11630"/>
                    <a:pt x="27569" y="12907"/>
                    <a:pt x="30396" y="14426"/>
                  </a:cubicBezTo>
                  <a:cubicBezTo>
                    <a:pt x="31855" y="15277"/>
                    <a:pt x="34165" y="16463"/>
                    <a:pt x="33101" y="18439"/>
                  </a:cubicBezTo>
                  <a:cubicBezTo>
                    <a:pt x="32671" y="19210"/>
                    <a:pt x="31988" y="19471"/>
                    <a:pt x="31230" y="19471"/>
                  </a:cubicBezTo>
                  <a:cubicBezTo>
                    <a:pt x="30167" y="19471"/>
                    <a:pt x="28956" y="18958"/>
                    <a:pt x="28086" y="18621"/>
                  </a:cubicBezTo>
                  <a:cubicBezTo>
                    <a:pt x="26232" y="17952"/>
                    <a:pt x="24439" y="16584"/>
                    <a:pt x="22767" y="15521"/>
                  </a:cubicBezTo>
                  <a:cubicBezTo>
                    <a:pt x="20366" y="14001"/>
                    <a:pt x="18025" y="12451"/>
                    <a:pt x="15624" y="10870"/>
                  </a:cubicBezTo>
                  <a:cubicBezTo>
                    <a:pt x="14712" y="10262"/>
                    <a:pt x="13800" y="9715"/>
                    <a:pt x="12888" y="9107"/>
                  </a:cubicBezTo>
                  <a:cubicBezTo>
                    <a:pt x="12554" y="8864"/>
                    <a:pt x="12220" y="8651"/>
                    <a:pt x="11855" y="8438"/>
                  </a:cubicBezTo>
                  <a:cubicBezTo>
                    <a:pt x="12220" y="8134"/>
                    <a:pt x="12463" y="7800"/>
                    <a:pt x="12675" y="7435"/>
                  </a:cubicBezTo>
                  <a:close/>
                  <a:moveTo>
                    <a:pt x="5245" y="0"/>
                  </a:moveTo>
                  <a:cubicBezTo>
                    <a:pt x="4736" y="0"/>
                    <a:pt x="4225" y="64"/>
                    <a:pt x="3739" y="171"/>
                  </a:cubicBezTo>
                  <a:cubicBezTo>
                    <a:pt x="3415" y="77"/>
                    <a:pt x="3070" y="28"/>
                    <a:pt x="2728" y="28"/>
                  </a:cubicBezTo>
                  <a:cubicBezTo>
                    <a:pt x="1627" y="28"/>
                    <a:pt x="552" y="538"/>
                    <a:pt x="274" y="1721"/>
                  </a:cubicBezTo>
                  <a:cubicBezTo>
                    <a:pt x="0" y="2937"/>
                    <a:pt x="700" y="4548"/>
                    <a:pt x="1824" y="5095"/>
                  </a:cubicBezTo>
                  <a:cubicBezTo>
                    <a:pt x="2371" y="6220"/>
                    <a:pt x="3344" y="7587"/>
                    <a:pt x="4499" y="8043"/>
                  </a:cubicBezTo>
                  <a:cubicBezTo>
                    <a:pt x="5650" y="9048"/>
                    <a:pt x="7118" y="9635"/>
                    <a:pt x="8616" y="9635"/>
                  </a:cubicBezTo>
                  <a:cubicBezTo>
                    <a:pt x="9293" y="9635"/>
                    <a:pt x="9976" y="9515"/>
                    <a:pt x="10639" y="9259"/>
                  </a:cubicBezTo>
                  <a:cubicBezTo>
                    <a:pt x="10882" y="9137"/>
                    <a:pt x="11065" y="9046"/>
                    <a:pt x="11247" y="8955"/>
                  </a:cubicBezTo>
                  <a:cubicBezTo>
                    <a:pt x="11733" y="9137"/>
                    <a:pt x="12189" y="9502"/>
                    <a:pt x="12645" y="9776"/>
                  </a:cubicBezTo>
                  <a:cubicBezTo>
                    <a:pt x="13648" y="10384"/>
                    <a:pt x="14590" y="11022"/>
                    <a:pt x="15593" y="11691"/>
                  </a:cubicBezTo>
                  <a:cubicBezTo>
                    <a:pt x="18056" y="13302"/>
                    <a:pt x="20518" y="14913"/>
                    <a:pt x="23040" y="16493"/>
                  </a:cubicBezTo>
                  <a:cubicBezTo>
                    <a:pt x="24743" y="17618"/>
                    <a:pt x="26475" y="18773"/>
                    <a:pt x="28420" y="19472"/>
                  </a:cubicBezTo>
                  <a:cubicBezTo>
                    <a:pt x="29300" y="19785"/>
                    <a:pt x="30281" y="20135"/>
                    <a:pt x="31232" y="20135"/>
                  </a:cubicBezTo>
                  <a:cubicBezTo>
                    <a:pt x="31760" y="20135"/>
                    <a:pt x="32279" y="20027"/>
                    <a:pt x="32767" y="19746"/>
                  </a:cubicBezTo>
                  <a:cubicBezTo>
                    <a:pt x="33983" y="19077"/>
                    <a:pt x="34408" y="17466"/>
                    <a:pt x="33801" y="16280"/>
                  </a:cubicBezTo>
                  <a:cubicBezTo>
                    <a:pt x="33375" y="15490"/>
                    <a:pt x="32493" y="14943"/>
                    <a:pt x="31734" y="14487"/>
                  </a:cubicBezTo>
                  <a:cubicBezTo>
                    <a:pt x="30913" y="14001"/>
                    <a:pt x="30031" y="13545"/>
                    <a:pt x="29150" y="13119"/>
                  </a:cubicBezTo>
                  <a:cubicBezTo>
                    <a:pt x="27357" y="12238"/>
                    <a:pt x="25533" y="11448"/>
                    <a:pt x="23709" y="10688"/>
                  </a:cubicBezTo>
                  <a:cubicBezTo>
                    <a:pt x="20214" y="9259"/>
                    <a:pt x="16566" y="7648"/>
                    <a:pt x="12888" y="6858"/>
                  </a:cubicBezTo>
                  <a:cubicBezTo>
                    <a:pt x="12949" y="6523"/>
                    <a:pt x="12949" y="6128"/>
                    <a:pt x="12888" y="5703"/>
                  </a:cubicBezTo>
                  <a:cubicBezTo>
                    <a:pt x="12615" y="4183"/>
                    <a:pt x="11490" y="2754"/>
                    <a:pt x="10213" y="1873"/>
                  </a:cubicBezTo>
                  <a:cubicBezTo>
                    <a:pt x="9575" y="1417"/>
                    <a:pt x="8937" y="1143"/>
                    <a:pt x="8207" y="1052"/>
                  </a:cubicBezTo>
                  <a:cubicBezTo>
                    <a:pt x="7401" y="287"/>
                    <a:pt x="6327" y="0"/>
                    <a:pt x="5245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91" name="Google Shape;591;p8"/>
            <p:cNvGrpSpPr/>
            <p:nvPr/>
          </p:nvGrpSpPr>
          <p:grpSpPr>
            <a:xfrm>
              <a:off x="1675238" y="-230062"/>
              <a:ext cx="652775" cy="541675"/>
              <a:chOff x="3635600" y="469075"/>
              <a:chExt cx="652775" cy="541675"/>
            </a:xfrm>
          </p:grpSpPr>
          <p:sp>
            <p:nvSpPr>
              <p:cNvPr id="592" name="Google Shape;592;p8"/>
              <p:cNvSpPr/>
              <p:nvPr/>
            </p:nvSpPr>
            <p:spPr>
              <a:xfrm>
                <a:off x="3635600" y="469075"/>
                <a:ext cx="652775" cy="541675"/>
              </a:xfrm>
              <a:custGeom>
                <a:rect b="b" l="l" r="r" t="t"/>
                <a:pathLst>
                  <a:path extrusionOk="0" h="21667" w="26111">
                    <a:moveTo>
                      <a:pt x="12309" y="4536"/>
                    </a:moveTo>
                    <a:cubicBezTo>
                      <a:pt x="13987" y="4536"/>
                      <a:pt x="14482" y="4794"/>
                      <a:pt x="14560" y="4897"/>
                    </a:cubicBezTo>
                    <a:cubicBezTo>
                      <a:pt x="14590" y="4958"/>
                      <a:pt x="14347" y="5414"/>
                      <a:pt x="12766" y="6143"/>
                    </a:cubicBezTo>
                    <a:cubicBezTo>
                      <a:pt x="12250" y="5809"/>
                      <a:pt x="11703" y="5718"/>
                      <a:pt x="11338" y="5718"/>
                    </a:cubicBezTo>
                    <a:cubicBezTo>
                      <a:pt x="11368" y="5414"/>
                      <a:pt x="11399" y="4958"/>
                      <a:pt x="11307" y="4563"/>
                    </a:cubicBezTo>
                    <a:cubicBezTo>
                      <a:pt x="11681" y="4544"/>
                      <a:pt x="12013" y="4536"/>
                      <a:pt x="12309" y="4536"/>
                    </a:cubicBezTo>
                    <a:close/>
                    <a:moveTo>
                      <a:pt x="16406" y="7717"/>
                    </a:moveTo>
                    <a:cubicBezTo>
                      <a:pt x="16573" y="7717"/>
                      <a:pt x="16647" y="7754"/>
                      <a:pt x="16657" y="7784"/>
                    </a:cubicBezTo>
                    <a:cubicBezTo>
                      <a:pt x="16718" y="7936"/>
                      <a:pt x="16535" y="8575"/>
                      <a:pt x="15472" y="9943"/>
                    </a:cubicBezTo>
                    <a:cubicBezTo>
                      <a:pt x="14985" y="9426"/>
                      <a:pt x="14347" y="9304"/>
                      <a:pt x="13891" y="9274"/>
                    </a:cubicBezTo>
                    <a:cubicBezTo>
                      <a:pt x="13952" y="9031"/>
                      <a:pt x="14043" y="8757"/>
                      <a:pt x="14073" y="8514"/>
                    </a:cubicBezTo>
                    <a:cubicBezTo>
                      <a:pt x="15370" y="7866"/>
                      <a:pt x="16073" y="7717"/>
                      <a:pt x="16406" y="7717"/>
                    </a:cubicBezTo>
                    <a:close/>
                    <a:moveTo>
                      <a:pt x="22474" y="1279"/>
                    </a:moveTo>
                    <a:cubicBezTo>
                      <a:pt x="23101" y="1279"/>
                      <a:pt x="23624" y="1808"/>
                      <a:pt x="24621" y="3164"/>
                    </a:cubicBezTo>
                    <a:cubicBezTo>
                      <a:pt x="25198" y="3985"/>
                      <a:pt x="25441" y="4593"/>
                      <a:pt x="25320" y="5079"/>
                    </a:cubicBezTo>
                    <a:cubicBezTo>
                      <a:pt x="25229" y="5474"/>
                      <a:pt x="24925" y="5778"/>
                      <a:pt x="24378" y="6082"/>
                    </a:cubicBezTo>
                    <a:cubicBezTo>
                      <a:pt x="23982" y="6265"/>
                      <a:pt x="23314" y="6477"/>
                      <a:pt x="22584" y="6721"/>
                    </a:cubicBezTo>
                    <a:cubicBezTo>
                      <a:pt x="21368" y="7085"/>
                      <a:pt x="20001" y="7511"/>
                      <a:pt x="19241" y="8088"/>
                    </a:cubicBezTo>
                    <a:cubicBezTo>
                      <a:pt x="18207" y="8818"/>
                      <a:pt x="16779" y="11614"/>
                      <a:pt x="16231" y="13286"/>
                    </a:cubicBezTo>
                    <a:cubicBezTo>
                      <a:pt x="15958" y="13104"/>
                      <a:pt x="15654" y="12952"/>
                      <a:pt x="15441" y="12861"/>
                    </a:cubicBezTo>
                    <a:cubicBezTo>
                      <a:pt x="15867" y="12344"/>
                      <a:pt x="16201" y="11493"/>
                      <a:pt x="15806" y="10581"/>
                    </a:cubicBezTo>
                    <a:cubicBezTo>
                      <a:pt x="17447" y="8605"/>
                      <a:pt x="17387" y="7876"/>
                      <a:pt x="17174" y="7511"/>
                    </a:cubicBezTo>
                    <a:cubicBezTo>
                      <a:pt x="17174" y="7481"/>
                      <a:pt x="17143" y="7481"/>
                      <a:pt x="17143" y="7420"/>
                    </a:cubicBezTo>
                    <a:cubicBezTo>
                      <a:pt x="17040" y="7243"/>
                      <a:pt x="16831" y="7081"/>
                      <a:pt x="16380" y="7081"/>
                    </a:cubicBezTo>
                    <a:cubicBezTo>
                      <a:pt x="15899" y="7081"/>
                      <a:pt x="15144" y="7266"/>
                      <a:pt x="13952" y="7815"/>
                    </a:cubicBezTo>
                    <a:cubicBezTo>
                      <a:pt x="13891" y="7541"/>
                      <a:pt x="13800" y="7329"/>
                      <a:pt x="13648" y="7055"/>
                    </a:cubicBezTo>
                    <a:cubicBezTo>
                      <a:pt x="13587" y="6933"/>
                      <a:pt x="13496" y="6873"/>
                      <a:pt x="13435" y="6751"/>
                    </a:cubicBezTo>
                    <a:lnTo>
                      <a:pt x="13314" y="6629"/>
                    </a:lnTo>
                    <a:cubicBezTo>
                      <a:pt x="14742" y="5961"/>
                      <a:pt x="15350" y="5353"/>
                      <a:pt x="15198" y="4745"/>
                    </a:cubicBezTo>
                    <a:cubicBezTo>
                      <a:pt x="15198" y="4654"/>
                      <a:pt x="15168" y="4593"/>
                      <a:pt x="15137" y="4502"/>
                    </a:cubicBezTo>
                    <a:cubicBezTo>
                      <a:pt x="14923" y="4207"/>
                      <a:pt x="14355" y="3842"/>
                      <a:pt x="12065" y="3842"/>
                    </a:cubicBezTo>
                    <a:cubicBezTo>
                      <a:pt x="11754" y="3842"/>
                      <a:pt x="11411" y="3849"/>
                      <a:pt x="11034" y="3863"/>
                    </a:cubicBezTo>
                    <a:cubicBezTo>
                      <a:pt x="10882" y="3590"/>
                      <a:pt x="10699" y="3377"/>
                      <a:pt x="10456" y="3164"/>
                    </a:cubicBezTo>
                    <a:cubicBezTo>
                      <a:pt x="9931" y="2744"/>
                      <a:pt x="9493" y="2614"/>
                      <a:pt x="9152" y="2614"/>
                    </a:cubicBezTo>
                    <a:cubicBezTo>
                      <a:pt x="9000" y="2614"/>
                      <a:pt x="8867" y="2640"/>
                      <a:pt x="8754" y="2678"/>
                    </a:cubicBezTo>
                    <a:lnTo>
                      <a:pt x="8754" y="2040"/>
                    </a:lnTo>
                    <a:cubicBezTo>
                      <a:pt x="9575" y="2070"/>
                      <a:pt x="10730" y="2192"/>
                      <a:pt x="11915" y="2465"/>
                    </a:cubicBezTo>
                    <a:cubicBezTo>
                      <a:pt x="12614" y="2617"/>
                      <a:pt x="13344" y="2891"/>
                      <a:pt x="14043" y="3104"/>
                    </a:cubicBezTo>
                    <a:cubicBezTo>
                      <a:pt x="15087" y="3438"/>
                      <a:pt x="16016" y="3757"/>
                      <a:pt x="16850" y="3757"/>
                    </a:cubicBezTo>
                    <a:cubicBezTo>
                      <a:pt x="17231" y="3757"/>
                      <a:pt x="17591" y="3691"/>
                      <a:pt x="17934" y="3529"/>
                    </a:cubicBezTo>
                    <a:cubicBezTo>
                      <a:pt x="18511" y="3256"/>
                      <a:pt x="18998" y="2952"/>
                      <a:pt x="19545" y="2648"/>
                    </a:cubicBezTo>
                    <a:cubicBezTo>
                      <a:pt x="20153" y="2283"/>
                      <a:pt x="20791" y="1888"/>
                      <a:pt x="21551" y="1553"/>
                    </a:cubicBezTo>
                    <a:cubicBezTo>
                      <a:pt x="21910" y="1379"/>
                      <a:pt x="22201" y="1279"/>
                      <a:pt x="22474" y="1279"/>
                    </a:cubicBezTo>
                    <a:close/>
                    <a:moveTo>
                      <a:pt x="6657" y="832"/>
                    </a:moveTo>
                    <a:cubicBezTo>
                      <a:pt x="6824" y="832"/>
                      <a:pt x="7006" y="866"/>
                      <a:pt x="7204" y="945"/>
                    </a:cubicBezTo>
                    <a:cubicBezTo>
                      <a:pt x="7660" y="1097"/>
                      <a:pt x="7903" y="1401"/>
                      <a:pt x="8025" y="1857"/>
                    </a:cubicBezTo>
                    <a:cubicBezTo>
                      <a:pt x="8116" y="2131"/>
                      <a:pt x="8146" y="2465"/>
                      <a:pt x="8116" y="2800"/>
                    </a:cubicBezTo>
                    <a:cubicBezTo>
                      <a:pt x="8055" y="3073"/>
                      <a:pt x="8025" y="3256"/>
                      <a:pt x="8025" y="3347"/>
                    </a:cubicBezTo>
                    <a:lnTo>
                      <a:pt x="8025" y="3377"/>
                    </a:lnTo>
                    <a:cubicBezTo>
                      <a:pt x="7994" y="3529"/>
                      <a:pt x="8055" y="3681"/>
                      <a:pt x="8207" y="3742"/>
                    </a:cubicBezTo>
                    <a:cubicBezTo>
                      <a:pt x="8250" y="3768"/>
                      <a:pt x="8293" y="3779"/>
                      <a:pt x="8336" y="3779"/>
                    </a:cubicBezTo>
                    <a:cubicBezTo>
                      <a:pt x="8443" y="3779"/>
                      <a:pt x="8545" y="3707"/>
                      <a:pt x="8633" y="3620"/>
                    </a:cubicBezTo>
                    <a:cubicBezTo>
                      <a:pt x="8633" y="3620"/>
                      <a:pt x="8724" y="3529"/>
                      <a:pt x="8906" y="3408"/>
                    </a:cubicBezTo>
                    <a:cubicBezTo>
                      <a:pt x="9022" y="3341"/>
                      <a:pt x="9140" y="3313"/>
                      <a:pt x="9258" y="3313"/>
                    </a:cubicBezTo>
                    <a:cubicBezTo>
                      <a:pt x="9571" y="3313"/>
                      <a:pt x="9879" y="3512"/>
                      <a:pt x="10122" y="3711"/>
                    </a:cubicBezTo>
                    <a:cubicBezTo>
                      <a:pt x="10335" y="3894"/>
                      <a:pt x="10487" y="4137"/>
                      <a:pt x="10608" y="4350"/>
                    </a:cubicBezTo>
                    <a:cubicBezTo>
                      <a:pt x="10943" y="5140"/>
                      <a:pt x="10639" y="6022"/>
                      <a:pt x="10639" y="6022"/>
                    </a:cubicBezTo>
                    <a:cubicBezTo>
                      <a:pt x="10608" y="6143"/>
                      <a:pt x="10639" y="6295"/>
                      <a:pt x="10730" y="6356"/>
                    </a:cubicBezTo>
                    <a:cubicBezTo>
                      <a:pt x="10775" y="6424"/>
                      <a:pt x="10872" y="6458"/>
                      <a:pt x="10969" y="6458"/>
                    </a:cubicBezTo>
                    <a:cubicBezTo>
                      <a:pt x="11002" y="6458"/>
                      <a:pt x="11034" y="6455"/>
                      <a:pt x="11064" y="6447"/>
                    </a:cubicBezTo>
                    <a:cubicBezTo>
                      <a:pt x="11079" y="6447"/>
                      <a:pt x="11243" y="6386"/>
                      <a:pt x="11496" y="6386"/>
                    </a:cubicBezTo>
                    <a:cubicBezTo>
                      <a:pt x="11777" y="6386"/>
                      <a:pt x="12168" y="6461"/>
                      <a:pt x="12584" y="6781"/>
                    </a:cubicBezTo>
                    <a:cubicBezTo>
                      <a:pt x="12736" y="6903"/>
                      <a:pt x="12858" y="7025"/>
                      <a:pt x="13010" y="7177"/>
                    </a:cubicBezTo>
                    <a:cubicBezTo>
                      <a:pt x="13314" y="7511"/>
                      <a:pt x="13435" y="7876"/>
                      <a:pt x="13435" y="8271"/>
                    </a:cubicBezTo>
                    <a:cubicBezTo>
                      <a:pt x="13435" y="8909"/>
                      <a:pt x="13040" y="9395"/>
                      <a:pt x="13040" y="9456"/>
                    </a:cubicBezTo>
                    <a:cubicBezTo>
                      <a:pt x="12979" y="9547"/>
                      <a:pt x="12979" y="9699"/>
                      <a:pt x="13040" y="9821"/>
                    </a:cubicBezTo>
                    <a:cubicBezTo>
                      <a:pt x="13115" y="9922"/>
                      <a:pt x="13233" y="9981"/>
                      <a:pt x="13323" y="9981"/>
                    </a:cubicBezTo>
                    <a:cubicBezTo>
                      <a:pt x="13341" y="9981"/>
                      <a:pt x="13359" y="9978"/>
                      <a:pt x="13374" y="9973"/>
                    </a:cubicBezTo>
                    <a:cubicBezTo>
                      <a:pt x="13374" y="9973"/>
                      <a:pt x="13553" y="9933"/>
                      <a:pt x="13805" y="9933"/>
                    </a:cubicBezTo>
                    <a:cubicBezTo>
                      <a:pt x="14212" y="9933"/>
                      <a:pt x="14811" y="10037"/>
                      <a:pt x="15168" y="10581"/>
                    </a:cubicBezTo>
                    <a:lnTo>
                      <a:pt x="15259" y="10733"/>
                    </a:lnTo>
                    <a:cubicBezTo>
                      <a:pt x="15745" y="11766"/>
                      <a:pt x="14742" y="12648"/>
                      <a:pt x="14712" y="12678"/>
                    </a:cubicBezTo>
                    <a:cubicBezTo>
                      <a:pt x="14651" y="12769"/>
                      <a:pt x="14560" y="12861"/>
                      <a:pt x="14590" y="12982"/>
                    </a:cubicBezTo>
                    <a:cubicBezTo>
                      <a:pt x="14651" y="13104"/>
                      <a:pt x="14712" y="13195"/>
                      <a:pt x="14833" y="13256"/>
                    </a:cubicBezTo>
                    <a:cubicBezTo>
                      <a:pt x="14833" y="13256"/>
                      <a:pt x="15654" y="13529"/>
                      <a:pt x="16262" y="14046"/>
                    </a:cubicBezTo>
                    <a:cubicBezTo>
                      <a:pt x="16687" y="14380"/>
                      <a:pt x="16931" y="14775"/>
                      <a:pt x="16931" y="15140"/>
                    </a:cubicBezTo>
                    <a:cubicBezTo>
                      <a:pt x="16931" y="16326"/>
                      <a:pt x="15289" y="16660"/>
                      <a:pt x="15289" y="16660"/>
                    </a:cubicBezTo>
                    <a:cubicBezTo>
                      <a:pt x="15168" y="16721"/>
                      <a:pt x="15046" y="16782"/>
                      <a:pt x="15016" y="16903"/>
                    </a:cubicBezTo>
                    <a:cubicBezTo>
                      <a:pt x="14985" y="16994"/>
                      <a:pt x="15016" y="17116"/>
                      <a:pt x="15107" y="17238"/>
                    </a:cubicBezTo>
                    <a:cubicBezTo>
                      <a:pt x="15107" y="17238"/>
                      <a:pt x="15289" y="17420"/>
                      <a:pt x="15472" y="17693"/>
                    </a:cubicBezTo>
                    <a:cubicBezTo>
                      <a:pt x="15776" y="18149"/>
                      <a:pt x="16049" y="18848"/>
                      <a:pt x="15654" y="19396"/>
                    </a:cubicBezTo>
                    <a:cubicBezTo>
                      <a:pt x="15472" y="19700"/>
                      <a:pt x="15259" y="19852"/>
                      <a:pt x="14955" y="19943"/>
                    </a:cubicBezTo>
                    <a:cubicBezTo>
                      <a:pt x="14849" y="19965"/>
                      <a:pt x="14740" y="19974"/>
                      <a:pt x="14631" y="19974"/>
                    </a:cubicBezTo>
                    <a:cubicBezTo>
                      <a:pt x="13827" y="19974"/>
                      <a:pt x="12979" y="19456"/>
                      <a:pt x="12979" y="19456"/>
                    </a:cubicBezTo>
                    <a:cubicBezTo>
                      <a:pt x="12918" y="19411"/>
                      <a:pt x="12858" y="19388"/>
                      <a:pt x="12797" y="19388"/>
                    </a:cubicBezTo>
                    <a:cubicBezTo>
                      <a:pt x="12736" y="19388"/>
                      <a:pt x="12675" y="19411"/>
                      <a:pt x="12614" y="19456"/>
                    </a:cubicBezTo>
                    <a:cubicBezTo>
                      <a:pt x="12523" y="19517"/>
                      <a:pt x="12462" y="19639"/>
                      <a:pt x="12462" y="19760"/>
                    </a:cubicBezTo>
                    <a:cubicBezTo>
                      <a:pt x="12462" y="19852"/>
                      <a:pt x="12523" y="20763"/>
                      <a:pt x="11611" y="21007"/>
                    </a:cubicBezTo>
                    <a:cubicBezTo>
                      <a:pt x="11566" y="21016"/>
                      <a:pt x="11495" y="21033"/>
                      <a:pt x="11407" y="21033"/>
                    </a:cubicBezTo>
                    <a:cubicBezTo>
                      <a:pt x="11201" y="21033"/>
                      <a:pt x="10897" y="20939"/>
                      <a:pt x="10578" y="20429"/>
                    </a:cubicBezTo>
                    <a:cubicBezTo>
                      <a:pt x="10335" y="20095"/>
                      <a:pt x="10274" y="19760"/>
                      <a:pt x="10274" y="19760"/>
                    </a:cubicBezTo>
                    <a:cubicBezTo>
                      <a:pt x="10244" y="19639"/>
                      <a:pt x="10122" y="19548"/>
                      <a:pt x="10000" y="19517"/>
                    </a:cubicBezTo>
                    <a:cubicBezTo>
                      <a:pt x="9979" y="19512"/>
                      <a:pt x="9958" y="19509"/>
                      <a:pt x="9938" y="19509"/>
                    </a:cubicBezTo>
                    <a:cubicBezTo>
                      <a:pt x="9846" y="19509"/>
                      <a:pt x="9766" y="19564"/>
                      <a:pt x="9666" y="19639"/>
                    </a:cubicBezTo>
                    <a:cubicBezTo>
                      <a:pt x="9642" y="19662"/>
                      <a:pt x="9325" y="20016"/>
                      <a:pt x="8715" y="20016"/>
                    </a:cubicBezTo>
                    <a:cubicBezTo>
                      <a:pt x="8539" y="20016"/>
                      <a:pt x="8340" y="19987"/>
                      <a:pt x="8116" y="19912"/>
                    </a:cubicBezTo>
                    <a:cubicBezTo>
                      <a:pt x="7964" y="19821"/>
                      <a:pt x="7842" y="19760"/>
                      <a:pt x="7751" y="19639"/>
                    </a:cubicBezTo>
                    <a:cubicBezTo>
                      <a:pt x="7447" y="19183"/>
                      <a:pt x="7751" y="18271"/>
                      <a:pt x="7873" y="17967"/>
                    </a:cubicBezTo>
                    <a:cubicBezTo>
                      <a:pt x="7964" y="17815"/>
                      <a:pt x="7873" y="17663"/>
                      <a:pt x="7751" y="17541"/>
                    </a:cubicBezTo>
                    <a:cubicBezTo>
                      <a:pt x="7706" y="17496"/>
                      <a:pt x="7630" y="17473"/>
                      <a:pt x="7554" y="17473"/>
                    </a:cubicBezTo>
                    <a:cubicBezTo>
                      <a:pt x="7478" y="17473"/>
                      <a:pt x="7402" y="17496"/>
                      <a:pt x="7356" y="17541"/>
                    </a:cubicBezTo>
                    <a:cubicBezTo>
                      <a:pt x="7356" y="17541"/>
                      <a:pt x="6813" y="18005"/>
                      <a:pt x="6178" y="18005"/>
                    </a:cubicBezTo>
                    <a:cubicBezTo>
                      <a:pt x="5937" y="18005"/>
                      <a:pt x="5683" y="17938"/>
                      <a:pt x="5441" y="17754"/>
                    </a:cubicBezTo>
                    <a:cubicBezTo>
                      <a:pt x="5319" y="17693"/>
                      <a:pt x="5228" y="17572"/>
                      <a:pt x="5137" y="17481"/>
                    </a:cubicBezTo>
                    <a:cubicBezTo>
                      <a:pt x="4681" y="16751"/>
                      <a:pt x="5076" y="15535"/>
                      <a:pt x="5076" y="15535"/>
                    </a:cubicBezTo>
                    <a:cubicBezTo>
                      <a:pt x="5107" y="15383"/>
                      <a:pt x="5076" y="15231"/>
                      <a:pt x="4955" y="15140"/>
                    </a:cubicBezTo>
                    <a:cubicBezTo>
                      <a:pt x="4894" y="15110"/>
                      <a:pt x="4826" y="15095"/>
                      <a:pt x="4757" y="15095"/>
                    </a:cubicBezTo>
                    <a:cubicBezTo>
                      <a:pt x="4689" y="15095"/>
                      <a:pt x="4620" y="15110"/>
                      <a:pt x="4560" y="15140"/>
                    </a:cubicBezTo>
                    <a:cubicBezTo>
                      <a:pt x="4474" y="15226"/>
                      <a:pt x="4091" y="15447"/>
                      <a:pt x="3768" y="15447"/>
                    </a:cubicBezTo>
                    <a:cubicBezTo>
                      <a:pt x="3748" y="15447"/>
                      <a:pt x="3728" y="15446"/>
                      <a:pt x="3708" y="15444"/>
                    </a:cubicBezTo>
                    <a:cubicBezTo>
                      <a:pt x="3556" y="15414"/>
                      <a:pt x="3435" y="15323"/>
                      <a:pt x="3313" y="15171"/>
                    </a:cubicBezTo>
                    <a:cubicBezTo>
                      <a:pt x="2827" y="14532"/>
                      <a:pt x="3405" y="13712"/>
                      <a:pt x="3405" y="13712"/>
                    </a:cubicBezTo>
                    <a:cubicBezTo>
                      <a:pt x="3465" y="13590"/>
                      <a:pt x="3465" y="13408"/>
                      <a:pt x="3344" y="13286"/>
                    </a:cubicBezTo>
                    <a:cubicBezTo>
                      <a:pt x="3283" y="13205"/>
                      <a:pt x="3195" y="13164"/>
                      <a:pt x="3107" y="13164"/>
                    </a:cubicBezTo>
                    <a:cubicBezTo>
                      <a:pt x="3063" y="13164"/>
                      <a:pt x="3020" y="13175"/>
                      <a:pt x="2979" y="13195"/>
                    </a:cubicBezTo>
                    <a:cubicBezTo>
                      <a:pt x="2979" y="13195"/>
                      <a:pt x="2711" y="13307"/>
                      <a:pt x="2439" y="13307"/>
                    </a:cubicBezTo>
                    <a:cubicBezTo>
                      <a:pt x="2262" y="13307"/>
                      <a:pt x="2084" y="13259"/>
                      <a:pt x="1976" y="13104"/>
                    </a:cubicBezTo>
                    <a:cubicBezTo>
                      <a:pt x="1946" y="13043"/>
                      <a:pt x="1946" y="13013"/>
                      <a:pt x="1915" y="12982"/>
                    </a:cubicBezTo>
                    <a:cubicBezTo>
                      <a:pt x="1672" y="12405"/>
                      <a:pt x="2584" y="11614"/>
                      <a:pt x="2949" y="11371"/>
                    </a:cubicBezTo>
                    <a:cubicBezTo>
                      <a:pt x="3040" y="11310"/>
                      <a:pt x="3131" y="11128"/>
                      <a:pt x="3040" y="10976"/>
                    </a:cubicBezTo>
                    <a:cubicBezTo>
                      <a:pt x="2987" y="10844"/>
                      <a:pt x="2865" y="10757"/>
                      <a:pt x="2734" y="10757"/>
                    </a:cubicBezTo>
                    <a:cubicBezTo>
                      <a:pt x="2714" y="10757"/>
                      <a:pt x="2695" y="10759"/>
                      <a:pt x="2675" y="10763"/>
                    </a:cubicBezTo>
                    <a:cubicBezTo>
                      <a:pt x="2675" y="10763"/>
                      <a:pt x="2500" y="10802"/>
                      <a:pt x="2261" y="10802"/>
                    </a:cubicBezTo>
                    <a:cubicBezTo>
                      <a:pt x="1902" y="10802"/>
                      <a:pt x="1398" y="10715"/>
                      <a:pt x="1125" y="10277"/>
                    </a:cubicBezTo>
                    <a:cubicBezTo>
                      <a:pt x="1034" y="10125"/>
                      <a:pt x="973" y="9943"/>
                      <a:pt x="912" y="9760"/>
                    </a:cubicBezTo>
                    <a:cubicBezTo>
                      <a:pt x="699" y="8332"/>
                      <a:pt x="2371" y="7663"/>
                      <a:pt x="2432" y="7632"/>
                    </a:cubicBezTo>
                    <a:cubicBezTo>
                      <a:pt x="2584" y="7541"/>
                      <a:pt x="2675" y="7389"/>
                      <a:pt x="2645" y="7237"/>
                    </a:cubicBezTo>
                    <a:cubicBezTo>
                      <a:pt x="2584" y="7085"/>
                      <a:pt x="2432" y="6964"/>
                      <a:pt x="2280" y="6964"/>
                    </a:cubicBezTo>
                    <a:cubicBezTo>
                      <a:pt x="2280" y="6964"/>
                      <a:pt x="2253" y="6966"/>
                      <a:pt x="2206" y="6966"/>
                    </a:cubicBezTo>
                    <a:cubicBezTo>
                      <a:pt x="1998" y="6966"/>
                      <a:pt x="1398" y="6925"/>
                      <a:pt x="1125" y="6477"/>
                    </a:cubicBezTo>
                    <a:cubicBezTo>
                      <a:pt x="1003" y="6295"/>
                      <a:pt x="973" y="6022"/>
                      <a:pt x="973" y="5718"/>
                    </a:cubicBezTo>
                    <a:cubicBezTo>
                      <a:pt x="1034" y="4441"/>
                      <a:pt x="2401" y="4198"/>
                      <a:pt x="2675" y="4167"/>
                    </a:cubicBezTo>
                    <a:cubicBezTo>
                      <a:pt x="2827" y="4167"/>
                      <a:pt x="2888" y="4046"/>
                      <a:pt x="2949" y="3924"/>
                    </a:cubicBezTo>
                    <a:cubicBezTo>
                      <a:pt x="2979" y="3833"/>
                      <a:pt x="2949" y="3681"/>
                      <a:pt x="2827" y="3590"/>
                    </a:cubicBezTo>
                    <a:cubicBezTo>
                      <a:pt x="2736" y="3529"/>
                      <a:pt x="2493" y="3316"/>
                      <a:pt x="2280" y="3012"/>
                    </a:cubicBezTo>
                    <a:cubicBezTo>
                      <a:pt x="2037" y="2556"/>
                      <a:pt x="2037" y="2192"/>
                      <a:pt x="2401" y="1766"/>
                    </a:cubicBezTo>
                    <a:cubicBezTo>
                      <a:pt x="2594" y="1550"/>
                      <a:pt x="2832" y="1469"/>
                      <a:pt x="3080" y="1469"/>
                    </a:cubicBezTo>
                    <a:cubicBezTo>
                      <a:pt x="3810" y="1469"/>
                      <a:pt x="4628" y="2169"/>
                      <a:pt x="4651" y="2192"/>
                    </a:cubicBezTo>
                    <a:cubicBezTo>
                      <a:pt x="4696" y="2260"/>
                      <a:pt x="4776" y="2294"/>
                      <a:pt x="4864" y="2294"/>
                    </a:cubicBezTo>
                    <a:cubicBezTo>
                      <a:pt x="4894" y="2294"/>
                      <a:pt x="4924" y="2290"/>
                      <a:pt x="4955" y="2283"/>
                    </a:cubicBezTo>
                    <a:cubicBezTo>
                      <a:pt x="5076" y="2222"/>
                      <a:pt x="5137" y="2161"/>
                      <a:pt x="5167" y="2070"/>
                    </a:cubicBezTo>
                    <a:cubicBezTo>
                      <a:pt x="5219" y="2018"/>
                      <a:pt x="5672" y="832"/>
                      <a:pt x="6657" y="832"/>
                    </a:cubicBezTo>
                    <a:close/>
                    <a:moveTo>
                      <a:pt x="6637" y="1"/>
                    </a:moveTo>
                    <a:cubicBezTo>
                      <a:pt x="5722" y="1"/>
                      <a:pt x="5085" y="678"/>
                      <a:pt x="4772" y="1280"/>
                    </a:cubicBezTo>
                    <a:cubicBezTo>
                      <a:pt x="4318" y="1078"/>
                      <a:pt x="3733" y="848"/>
                      <a:pt x="3147" y="848"/>
                    </a:cubicBezTo>
                    <a:cubicBezTo>
                      <a:pt x="2674" y="848"/>
                      <a:pt x="2201" y="998"/>
                      <a:pt x="1794" y="1432"/>
                    </a:cubicBezTo>
                    <a:cubicBezTo>
                      <a:pt x="1277" y="2040"/>
                      <a:pt x="1186" y="2769"/>
                      <a:pt x="1642" y="3499"/>
                    </a:cubicBezTo>
                    <a:cubicBezTo>
                      <a:pt x="1733" y="3590"/>
                      <a:pt x="1794" y="3711"/>
                      <a:pt x="1885" y="3803"/>
                    </a:cubicBezTo>
                    <a:cubicBezTo>
                      <a:pt x="1064" y="4046"/>
                      <a:pt x="274" y="4715"/>
                      <a:pt x="213" y="5809"/>
                    </a:cubicBezTo>
                    <a:cubicBezTo>
                      <a:pt x="152" y="6265"/>
                      <a:pt x="243" y="6629"/>
                      <a:pt x="456" y="6933"/>
                    </a:cubicBezTo>
                    <a:cubicBezTo>
                      <a:pt x="699" y="7298"/>
                      <a:pt x="973" y="7481"/>
                      <a:pt x="1277" y="7602"/>
                    </a:cubicBezTo>
                    <a:cubicBezTo>
                      <a:pt x="608" y="8088"/>
                      <a:pt x="0" y="8879"/>
                      <a:pt x="152" y="9943"/>
                    </a:cubicBezTo>
                    <a:cubicBezTo>
                      <a:pt x="213" y="10247"/>
                      <a:pt x="304" y="10520"/>
                      <a:pt x="426" y="10733"/>
                    </a:cubicBezTo>
                    <a:cubicBezTo>
                      <a:pt x="760" y="11280"/>
                      <a:pt x="1307" y="11462"/>
                      <a:pt x="1763" y="11554"/>
                    </a:cubicBezTo>
                    <a:cubicBezTo>
                      <a:pt x="1338" y="12009"/>
                      <a:pt x="912" y="12648"/>
                      <a:pt x="1186" y="13316"/>
                    </a:cubicBezTo>
                    <a:lnTo>
                      <a:pt x="1307" y="13560"/>
                    </a:lnTo>
                    <a:cubicBezTo>
                      <a:pt x="1581" y="13985"/>
                      <a:pt x="2037" y="14076"/>
                      <a:pt x="2401" y="14076"/>
                    </a:cubicBezTo>
                    <a:cubicBezTo>
                      <a:pt x="2280" y="14532"/>
                      <a:pt x="2249" y="15140"/>
                      <a:pt x="2675" y="15687"/>
                    </a:cubicBezTo>
                    <a:cubicBezTo>
                      <a:pt x="2888" y="15991"/>
                      <a:pt x="3161" y="16143"/>
                      <a:pt x="3496" y="16174"/>
                    </a:cubicBezTo>
                    <a:cubicBezTo>
                      <a:pt x="3561" y="16182"/>
                      <a:pt x="3628" y="16186"/>
                      <a:pt x="3695" y="16186"/>
                    </a:cubicBezTo>
                    <a:cubicBezTo>
                      <a:pt x="3879" y="16186"/>
                      <a:pt x="4061" y="16157"/>
                      <a:pt x="4195" y="16113"/>
                    </a:cubicBezTo>
                    <a:lnTo>
                      <a:pt x="4195" y="16113"/>
                    </a:lnTo>
                    <a:cubicBezTo>
                      <a:pt x="4104" y="16630"/>
                      <a:pt x="4104" y="17329"/>
                      <a:pt x="4499" y="17876"/>
                    </a:cubicBezTo>
                    <a:cubicBezTo>
                      <a:pt x="4620" y="18089"/>
                      <a:pt x="4772" y="18241"/>
                      <a:pt x="4955" y="18393"/>
                    </a:cubicBezTo>
                    <a:cubicBezTo>
                      <a:pt x="5297" y="18637"/>
                      <a:pt x="5666" y="18724"/>
                      <a:pt x="6024" y="18724"/>
                    </a:cubicBezTo>
                    <a:cubicBezTo>
                      <a:pt x="6332" y="18724"/>
                      <a:pt x="6632" y="18659"/>
                      <a:pt x="6900" y="18575"/>
                    </a:cubicBezTo>
                    <a:lnTo>
                      <a:pt x="6900" y="18575"/>
                    </a:lnTo>
                    <a:cubicBezTo>
                      <a:pt x="6809" y="19031"/>
                      <a:pt x="6809" y="19608"/>
                      <a:pt x="7082" y="20003"/>
                    </a:cubicBezTo>
                    <a:cubicBezTo>
                      <a:pt x="7234" y="20277"/>
                      <a:pt x="7447" y="20429"/>
                      <a:pt x="7751" y="20551"/>
                    </a:cubicBezTo>
                    <a:cubicBezTo>
                      <a:pt x="8075" y="20662"/>
                      <a:pt x="8366" y="20708"/>
                      <a:pt x="8624" y="20708"/>
                    </a:cubicBezTo>
                    <a:cubicBezTo>
                      <a:pt x="9069" y="20708"/>
                      <a:pt x="9416" y="20572"/>
                      <a:pt x="9666" y="20399"/>
                    </a:cubicBezTo>
                    <a:cubicBezTo>
                      <a:pt x="9727" y="20520"/>
                      <a:pt x="9788" y="20672"/>
                      <a:pt x="9879" y="20763"/>
                    </a:cubicBezTo>
                    <a:cubicBezTo>
                      <a:pt x="10248" y="21354"/>
                      <a:pt x="10717" y="21666"/>
                      <a:pt x="11254" y="21666"/>
                    </a:cubicBezTo>
                    <a:cubicBezTo>
                      <a:pt x="11380" y="21666"/>
                      <a:pt x="11509" y="21649"/>
                      <a:pt x="11642" y="21614"/>
                    </a:cubicBezTo>
                    <a:cubicBezTo>
                      <a:pt x="12523" y="21371"/>
                      <a:pt x="12858" y="20733"/>
                      <a:pt x="12979" y="20216"/>
                    </a:cubicBezTo>
                    <a:cubicBezTo>
                      <a:pt x="13367" y="20386"/>
                      <a:pt x="13949" y="20595"/>
                      <a:pt x="14539" y="20595"/>
                    </a:cubicBezTo>
                    <a:cubicBezTo>
                      <a:pt x="14688" y="20595"/>
                      <a:pt x="14838" y="20581"/>
                      <a:pt x="14985" y="20551"/>
                    </a:cubicBezTo>
                    <a:cubicBezTo>
                      <a:pt x="15472" y="20429"/>
                      <a:pt x="15867" y="20155"/>
                      <a:pt x="16110" y="19700"/>
                    </a:cubicBezTo>
                    <a:cubicBezTo>
                      <a:pt x="16535" y="19031"/>
                      <a:pt x="16505" y="18149"/>
                      <a:pt x="15928" y="17268"/>
                    </a:cubicBezTo>
                    <a:cubicBezTo>
                      <a:pt x="15897" y="17207"/>
                      <a:pt x="15867" y="17177"/>
                      <a:pt x="15806" y="17086"/>
                    </a:cubicBezTo>
                    <a:cubicBezTo>
                      <a:pt x="16475" y="16873"/>
                      <a:pt x="17478" y="16234"/>
                      <a:pt x="17478" y="15049"/>
                    </a:cubicBezTo>
                    <a:cubicBezTo>
                      <a:pt x="17478" y="14502"/>
                      <a:pt x="17235" y="14016"/>
                      <a:pt x="16779" y="13560"/>
                    </a:cubicBezTo>
                    <a:cubicBezTo>
                      <a:pt x="17174" y="11949"/>
                      <a:pt x="18694" y="9061"/>
                      <a:pt x="19605" y="8453"/>
                    </a:cubicBezTo>
                    <a:cubicBezTo>
                      <a:pt x="20305" y="7967"/>
                      <a:pt x="21642" y="7541"/>
                      <a:pt x="22767" y="7177"/>
                    </a:cubicBezTo>
                    <a:cubicBezTo>
                      <a:pt x="23557" y="6903"/>
                      <a:pt x="24256" y="6721"/>
                      <a:pt x="24682" y="6477"/>
                    </a:cubicBezTo>
                    <a:cubicBezTo>
                      <a:pt x="25137" y="6265"/>
                      <a:pt x="25776" y="5839"/>
                      <a:pt x="25958" y="5079"/>
                    </a:cubicBezTo>
                    <a:cubicBezTo>
                      <a:pt x="26110" y="4502"/>
                      <a:pt x="25928" y="3833"/>
                      <a:pt x="25441" y="3043"/>
                    </a:cubicBezTo>
                    <a:cubicBezTo>
                      <a:pt x="25350" y="2921"/>
                      <a:pt x="25229" y="2769"/>
                      <a:pt x="25168" y="2617"/>
                    </a:cubicBezTo>
                    <a:cubicBezTo>
                      <a:pt x="24107" y="1202"/>
                      <a:pt x="23415" y="431"/>
                      <a:pt x="22463" y="431"/>
                    </a:cubicBezTo>
                    <a:cubicBezTo>
                      <a:pt x="22105" y="431"/>
                      <a:pt x="21711" y="539"/>
                      <a:pt x="21247" y="763"/>
                    </a:cubicBezTo>
                    <a:cubicBezTo>
                      <a:pt x="20457" y="1128"/>
                      <a:pt x="19818" y="1523"/>
                      <a:pt x="19149" y="1888"/>
                    </a:cubicBezTo>
                    <a:cubicBezTo>
                      <a:pt x="18633" y="2192"/>
                      <a:pt x="18146" y="2496"/>
                      <a:pt x="17599" y="2769"/>
                    </a:cubicBezTo>
                    <a:cubicBezTo>
                      <a:pt x="17361" y="2893"/>
                      <a:pt x="17091" y="2945"/>
                      <a:pt x="16795" y="2945"/>
                    </a:cubicBezTo>
                    <a:cubicBezTo>
                      <a:pt x="16074" y="2945"/>
                      <a:pt x="15195" y="2637"/>
                      <a:pt x="14225" y="2313"/>
                    </a:cubicBezTo>
                    <a:cubicBezTo>
                      <a:pt x="13526" y="2070"/>
                      <a:pt x="12827" y="1857"/>
                      <a:pt x="12067" y="1675"/>
                    </a:cubicBezTo>
                    <a:cubicBezTo>
                      <a:pt x="10730" y="1371"/>
                      <a:pt x="9484" y="1280"/>
                      <a:pt x="8602" y="1280"/>
                    </a:cubicBezTo>
                    <a:cubicBezTo>
                      <a:pt x="8359" y="763"/>
                      <a:pt x="7994" y="368"/>
                      <a:pt x="7417" y="155"/>
                    </a:cubicBezTo>
                    <a:cubicBezTo>
                      <a:pt x="7138" y="48"/>
                      <a:pt x="6878" y="1"/>
                      <a:pt x="663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3" name="Google Shape;593;p8"/>
              <p:cNvSpPr/>
              <p:nvPr/>
            </p:nvSpPr>
            <p:spPr>
              <a:xfrm>
                <a:off x="3832700" y="896425"/>
                <a:ext cx="172050" cy="51750"/>
              </a:xfrm>
              <a:custGeom>
                <a:rect b="b" l="l" r="r" t="t"/>
                <a:pathLst>
                  <a:path extrusionOk="0" h="2070" w="6882">
                    <a:moveTo>
                      <a:pt x="445" y="0"/>
                    </a:moveTo>
                    <a:cubicBezTo>
                      <a:pt x="174" y="0"/>
                      <a:pt x="0" y="338"/>
                      <a:pt x="232" y="569"/>
                    </a:cubicBezTo>
                    <a:cubicBezTo>
                      <a:pt x="512" y="826"/>
                      <a:pt x="829" y="975"/>
                      <a:pt x="1167" y="975"/>
                    </a:cubicBezTo>
                    <a:cubicBezTo>
                      <a:pt x="1269" y="975"/>
                      <a:pt x="1373" y="962"/>
                      <a:pt x="1478" y="934"/>
                    </a:cubicBezTo>
                    <a:cubicBezTo>
                      <a:pt x="1804" y="1585"/>
                      <a:pt x="2491" y="1983"/>
                      <a:pt x="3168" y="1983"/>
                    </a:cubicBezTo>
                    <a:cubicBezTo>
                      <a:pt x="3566" y="1983"/>
                      <a:pt x="3960" y="1845"/>
                      <a:pt x="4274" y="1542"/>
                    </a:cubicBezTo>
                    <a:cubicBezTo>
                      <a:pt x="4658" y="1848"/>
                      <a:pt x="5250" y="2070"/>
                      <a:pt x="5770" y="2070"/>
                    </a:cubicBezTo>
                    <a:cubicBezTo>
                      <a:pt x="6281" y="2070"/>
                      <a:pt x="6722" y="1856"/>
                      <a:pt x="6828" y="1299"/>
                    </a:cubicBezTo>
                    <a:cubicBezTo>
                      <a:pt x="6881" y="1049"/>
                      <a:pt x="6673" y="893"/>
                      <a:pt x="6480" y="893"/>
                    </a:cubicBezTo>
                    <a:cubicBezTo>
                      <a:pt x="6344" y="893"/>
                      <a:pt x="6215" y="971"/>
                      <a:pt x="6189" y="1147"/>
                    </a:cubicBezTo>
                    <a:cubicBezTo>
                      <a:pt x="6150" y="1342"/>
                      <a:pt x="5986" y="1415"/>
                      <a:pt x="5774" y="1415"/>
                    </a:cubicBezTo>
                    <a:cubicBezTo>
                      <a:pt x="5328" y="1415"/>
                      <a:pt x="4672" y="1089"/>
                      <a:pt x="4548" y="903"/>
                    </a:cubicBezTo>
                    <a:cubicBezTo>
                      <a:pt x="4478" y="815"/>
                      <a:pt x="4366" y="748"/>
                      <a:pt x="4256" y="748"/>
                    </a:cubicBezTo>
                    <a:cubicBezTo>
                      <a:pt x="4175" y="748"/>
                      <a:pt x="4095" y="783"/>
                      <a:pt x="4031" y="873"/>
                    </a:cubicBezTo>
                    <a:cubicBezTo>
                      <a:pt x="3789" y="1201"/>
                      <a:pt x="3454" y="1349"/>
                      <a:pt x="3123" y="1349"/>
                    </a:cubicBezTo>
                    <a:cubicBezTo>
                      <a:pt x="2627" y="1349"/>
                      <a:pt x="2141" y="1013"/>
                      <a:pt x="1995" y="447"/>
                    </a:cubicBezTo>
                    <a:cubicBezTo>
                      <a:pt x="1954" y="285"/>
                      <a:pt x="1833" y="204"/>
                      <a:pt x="1702" y="204"/>
                    </a:cubicBezTo>
                    <a:cubicBezTo>
                      <a:pt x="1637" y="204"/>
                      <a:pt x="1569" y="225"/>
                      <a:pt x="1508" y="265"/>
                    </a:cubicBezTo>
                    <a:cubicBezTo>
                      <a:pt x="1394" y="317"/>
                      <a:pt x="1287" y="341"/>
                      <a:pt x="1188" y="341"/>
                    </a:cubicBezTo>
                    <a:cubicBezTo>
                      <a:pt x="998" y="341"/>
                      <a:pt x="838" y="253"/>
                      <a:pt x="718" y="113"/>
                    </a:cubicBezTo>
                    <a:cubicBezTo>
                      <a:pt x="624" y="33"/>
                      <a:pt x="530" y="0"/>
                      <a:pt x="44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4" name="Google Shape;594;p8"/>
              <p:cNvSpPr/>
              <p:nvPr/>
            </p:nvSpPr>
            <p:spPr>
              <a:xfrm>
                <a:off x="3756325" y="561625"/>
                <a:ext cx="106500" cy="96050"/>
              </a:xfrm>
              <a:custGeom>
                <a:rect b="b" l="l" r="r" t="t"/>
                <a:pathLst>
                  <a:path extrusionOk="0" h="3842" w="4260">
                    <a:moveTo>
                      <a:pt x="1133" y="0"/>
                    </a:moveTo>
                    <a:cubicBezTo>
                      <a:pt x="818" y="0"/>
                      <a:pt x="486" y="147"/>
                      <a:pt x="186" y="496"/>
                    </a:cubicBezTo>
                    <a:cubicBezTo>
                      <a:pt x="0" y="705"/>
                      <a:pt x="242" y="1022"/>
                      <a:pt x="488" y="1022"/>
                    </a:cubicBezTo>
                    <a:cubicBezTo>
                      <a:pt x="564" y="1022"/>
                      <a:pt x="639" y="992"/>
                      <a:pt x="703" y="921"/>
                    </a:cubicBezTo>
                    <a:cubicBezTo>
                      <a:pt x="840" y="759"/>
                      <a:pt x="991" y="690"/>
                      <a:pt x="1136" y="690"/>
                    </a:cubicBezTo>
                    <a:cubicBezTo>
                      <a:pt x="1508" y="690"/>
                      <a:pt x="1841" y="1140"/>
                      <a:pt x="1797" y="1620"/>
                    </a:cubicBezTo>
                    <a:cubicBezTo>
                      <a:pt x="1742" y="1843"/>
                      <a:pt x="1915" y="1989"/>
                      <a:pt x="2155" y="1989"/>
                    </a:cubicBezTo>
                    <a:cubicBezTo>
                      <a:pt x="2177" y="1989"/>
                      <a:pt x="2200" y="1988"/>
                      <a:pt x="2223" y="1985"/>
                    </a:cubicBezTo>
                    <a:cubicBezTo>
                      <a:pt x="2266" y="1978"/>
                      <a:pt x="2308" y="1974"/>
                      <a:pt x="2350" y="1974"/>
                    </a:cubicBezTo>
                    <a:cubicBezTo>
                      <a:pt x="2986" y="1974"/>
                      <a:pt x="3449" y="2811"/>
                      <a:pt x="3135" y="3353"/>
                    </a:cubicBezTo>
                    <a:cubicBezTo>
                      <a:pt x="2992" y="3618"/>
                      <a:pt x="3205" y="3842"/>
                      <a:pt x="3433" y="3842"/>
                    </a:cubicBezTo>
                    <a:cubicBezTo>
                      <a:pt x="3546" y="3842"/>
                      <a:pt x="3663" y="3787"/>
                      <a:pt x="3743" y="3657"/>
                    </a:cubicBezTo>
                    <a:cubicBezTo>
                      <a:pt x="4260" y="2684"/>
                      <a:pt x="3469" y="1468"/>
                      <a:pt x="2436" y="1347"/>
                    </a:cubicBezTo>
                    <a:cubicBezTo>
                      <a:pt x="2354" y="612"/>
                      <a:pt x="1779" y="0"/>
                      <a:pt x="113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95" name="Google Shape;595;p8"/>
            <p:cNvSpPr/>
            <p:nvPr/>
          </p:nvSpPr>
          <p:spPr>
            <a:xfrm>
              <a:off x="-12" y="-181075"/>
              <a:ext cx="626950" cy="443725"/>
            </a:xfrm>
            <a:custGeom>
              <a:rect b="b" l="l" r="r" t="t"/>
              <a:pathLst>
                <a:path extrusionOk="0" h="17749" w="25078">
                  <a:moveTo>
                    <a:pt x="10913" y="979"/>
                  </a:moveTo>
                  <a:cubicBezTo>
                    <a:pt x="11703" y="1435"/>
                    <a:pt x="12554" y="2073"/>
                    <a:pt x="12706" y="2803"/>
                  </a:cubicBezTo>
                  <a:cubicBezTo>
                    <a:pt x="12311" y="2955"/>
                    <a:pt x="11977" y="3259"/>
                    <a:pt x="11733" y="3684"/>
                  </a:cubicBezTo>
                  <a:cubicBezTo>
                    <a:pt x="11733" y="3563"/>
                    <a:pt x="11733" y="3502"/>
                    <a:pt x="11703" y="3380"/>
                  </a:cubicBezTo>
                  <a:cubicBezTo>
                    <a:pt x="11581" y="2590"/>
                    <a:pt x="11338" y="1708"/>
                    <a:pt x="10913" y="979"/>
                  </a:cubicBezTo>
                  <a:close/>
                  <a:moveTo>
                    <a:pt x="13405" y="3343"/>
                  </a:moveTo>
                  <a:cubicBezTo>
                    <a:pt x="13569" y="3343"/>
                    <a:pt x="13735" y="3375"/>
                    <a:pt x="13892" y="3441"/>
                  </a:cubicBezTo>
                  <a:cubicBezTo>
                    <a:pt x="14499" y="3715"/>
                    <a:pt x="14743" y="4444"/>
                    <a:pt x="14469" y="5022"/>
                  </a:cubicBezTo>
                  <a:cubicBezTo>
                    <a:pt x="14296" y="5454"/>
                    <a:pt x="13878" y="5686"/>
                    <a:pt x="13442" y="5686"/>
                  </a:cubicBezTo>
                  <a:cubicBezTo>
                    <a:pt x="13265" y="5686"/>
                    <a:pt x="13086" y="5648"/>
                    <a:pt x="12919" y="5569"/>
                  </a:cubicBezTo>
                  <a:cubicBezTo>
                    <a:pt x="12341" y="5326"/>
                    <a:pt x="12098" y="4596"/>
                    <a:pt x="12341" y="4019"/>
                  </a:cubicBezTo>
                  <a:cubicBezTo>
                    <a:pt x="12541" y="3576"/>
                    <a:pt x="12966" y="3343"/>
                    <a:pt x="13405" y="3343"/>
                  </a:cubicBezTo>
                  <a:close/>
                  <a:moveTo>
                    <a:pt x="16451" y="3546"/>
                  </a:moveTo>
                  <a:cubicBezTo>
                    <a:pt x="16613" y="3546"/>
                    <a:pt x="16776" y="3580"/>
                    <a:pt x="16931" y="3654"/>
                  </a:cubicBezTo>
                  <a:cubicBezTo>
                    <a:pt x="17539" y="3897"/>
                    <a:pt x="17782" y="4626"/>
                    <a:pt x="17509" y="5204"/>
                  </a:cubicBezTo>
                  <a:cubicBezTo>
                    <a:pt x="17329" y="5631"/>
                    <a:pt x="16883" y="5875"/>
                    <a:pt x="16430" y="5875"/>
                  </a:cubicBezTo>
                  <a:cubicBezTo>
                    <a:pt x="16270" y="5875"/>
                    <a:pt x="16109" y="5845"/>
                    <a:pt x="15958" y="5781"/>
                  </a:cubicBezTo>
                  <a:cubicBezTo>
                    <a:pt x="15351" y="5508"/>
                    <a:pt x="15138" y="4778"/>
                    <a:pt x="15381" y="4201"/>
                  </a:cubicBezTo>
                  <a:cubicBezTo>
                    <a:pt x="15581" y="3800"/>
                    <a:pt x="16009" y="3546"/>
                    <a:pt x="16451" y="3546"/>
                  </a:cubicBezTo>
                  <a:close/>
                  <a:moveTo>
                    <a:pt x="10274" y="1161"/>
                  </a:moveTo>
                  <a:cubicBezTo>
                    <a:pt x="10761" y="2012"/>
                    <a:pt x="11095" y="3076"/>
                    <a:pt x="11126" y="4049"/>
                  </a:cubicBezTo>
                  <a:cubicBezTo>
                    <a:pt x="11186" y="4505"/>
                    <a:pt x="11065" y="5204"/>
                    <a:pt x="11217" y="5690"/>
                  </a:cubicBezTo>
                  <a:cubicBezTo>
                    <a:pt x="10913" y="5873"/>
                    <a:pt x="10639" y="6146"/>
                    <a:pt x="10487" y="6481"/>
                  </a:cubicBezTo>
                  <a:cubicBezTo>
                    <a:pt x="10274" y="6936"/>
                    <a:pt x="10274" y="7423"/>
                    <a:pt x="10426" y="7879"/>
                  </a:cubicBezTo>
                  <a:cubicBezTo>
                    <a:pt x="10062" y="7696"/>
                    <a:pt x="9606" y="7392"/>
                    <a:pt x="9211" y="6906"/>
                  </a:cubicBezTo>
                  <a:lnTo>
                    <a:pt x="9211" y="6876"/>
                  </a:lnTo>
                  <a:cubicBezTo>
                    <a:pt x="8998" y="6085"/>
                    <a:pt x="8967" y="5234"/>
                    <a:pt x="9241" y="4474"/>
                  </a:cubicBezTo>
                  <a:cubicBezTo>
                    <a:pt x="9393" y="4596"/>
                    <a:pt x="9575" y="4718"/>
                    <a:pt x="9727" y="4809"/>
                  </a:cubicBezTo>
                  <a:cubicBezTo>
                    <a:pt x="9802" y="4855"/>
                    <a:pt x="9888" y="4879"/>
                    <a:pt x="9970" y="4879"/>
                  </a:cubicBezTo>
                  <a:cubicBezTo>
                    <a:pt x="10154" y="4879"/>
                    <a:pt x="10317" y="4758"/>
                    <a:pt x="10274" y="4505"/>
                  </a:cubicBezTo>
                  <a:cubicBezTo>
                    <a:pt x="10062" y="3380"/>
                    <a:pt x="9970" y="2225"/>
                    <a:pt x="10274" y="1161"/>
                  </a:cubicBezTo>
                  <a:close/>
                  <a:moveTo>
                    <a:pt x="5840" y="4945"/>
                  </a:moveTo>
                  <a:cubicBezTo>
                    <a:pt x="6366" y="4945"/>
                    <a:pt x="6891" y="5024"/>
                    <a:pt x="7417" y="5234"/>
                  </a:cubicBezTo>
                  <a:cubicBezTo>
                    <a:pt x="7904" y="6572"/>
                    <a:pt x="8694" y="7453"/>
                    <a:pt x="9393" y="7970"/>
                  </a:cubicBezTo>
                  <a:cubicBezTo>
                    <a:pt x="8879" y="8049"/>
                    <a:pt x="8364" y="8082"/>
                    <a:pt x="7850" y="8082"/>
                  </a:cubicBezTo>
                  <a:cubicBezTo>
                    <a:pt x="7179" y="8082"/>
                    <a:pt x="6508" y="8026"/>
                    <a:pt x="5837" y="7940"/>
                  </a:cubicBezTo>
                  <a:cubicBezTo>
                    <a:pt x="4408" y="7757"/>
                    <a:pt x="2919" y="7514"/>
                    <a:pt x="1551" y="7028"/>
                  </a:cubicBezTo>
                  <a:cubicBezTo>
                    <a:pt x="2615" y="6633"/>
                    <a:pt x="3891" y="6724"/>
                    <a:pt x="4986" y="6633"/>
                  </a:cubicBezTo>
                  <a:cubicBezTo>
                    <a:pt x="5290" y="6602"/>
                    <a:pt x="5320" y="6268"/>
                    <a:pt x="5168" y="6085"/>
                  </a:cubicBezTo>
                  <a:cubicBezTo>
                    <a:pt x="4894" y="5781"/>
                    <a:pt x="4742" y="5417"/>
                    <a:pt x="4682" y="5052"/>
                  </a:cubicBezTo>
                  <a:cubicBezTo>
                    <a:pt x="5068" y="4988"/>
                    <a:pt x="5454" y="4945"/>
                    <a:pt x="5840" y="4945"/>
                  </a:cubicBezTo>
                  <a:close/>
                  <a:moveTo>
                    <a:pt x="12166" y="6083"/>
                  </a:moveTo>
                  <a:cubicBezTo>
                    <a:pt x="12324" y="6083"/>
                    <a:pt x="12487" y="6113"/>
                    <a:pt x="12645" y="6177"/>
                  </a:cubicBezTo>
                  <a:cubicBezTo>
                    <a:pt x="13253" y="6450"/>
                    <a:pt x="13496" y="7180"/>
                    <a:pt x="13223" y="7757"/>
                  </a:cubicBezTo>
                  <a:cubicBezTo>
                    <a:pt x="13023" y="8158"/>
                    <a:pt x="12594" y="8412"/>
                    <a:pt x="12153" y="8412"/>
                  </a:cubicBezTo>
                  <a:cubicBezTo>
                    <a:pt x="11991" y="8412"/>
                    <a:pt x="11827" y="8378"/>
                    <a:pt x="11673" y="8304"/>
                  </a:cubicBezTo>
                  <a:cubicBezTo>
                    <a:pt x="11065" y="8061"/>
                    <a:pt x="10822" y="7332"/>
                    <a:pt x="11095" y="6754"/>
                  </a:cubicBezTo>
                  <a:cubicBezTo>
                    <a:pt x="11297" y="6327"/>
                    <a:pt x="11716" y="6083"/>
                    <a:pt x="12166" y="6083"/>
                  </a:cubicBezTo>
                  <a:close/>
                  <a:moveTo>
                    <a:pt x="18261" y="6272"/>
                  </a:moveTo>
                  <a:cubicBezTo>
                    <a:pt x="18439" y="6272"/>
                    <a:pt x="18618" y="6310"/>
                    <a:pt x="18785" y="6389"/>
                  </a:cubicBezTo>
                  <a:cubicBezTo>
                    <a:pt x="19332" y="6633"/>
                    <a:pt x="19606" y="7362"/>
                    <a:pt x="19332" y="7940"/>
                  </a:cubicBezTo>
                  <a:cubicBezTo>
                    <a:pt x="19155" y="8382"/>
                    <a:pt x="18720" y="8616"/>
                    <a:pt x="18274" y="8616"/>
                  </a:cubicBezTo>
                  <a:cubicBezTo>
                    <a:pt x="18107" y="8616"/>
                    <a:pt x="17939" y="8583"/>
                    <a:pt x="17782" y="8517"/>
                  </a:cubicBezTo>
                  <a:cubicBezTo>
                    <a:pt x="17174" y="8243"/>
                    <a:pt x="16961" y="7514"/>
                    <a:pt x="17205" y="6936"/>
                  </a:cubicBezTo>
                  <a:cubicBezTo>
                    <a:pt x="17399" y="6504"/>
                    <a:pt x="17824" y="6272"/>
                    <a:pt x="18261" y="6272"/>
                  </a:cubicBezTo>
                  <a:close/>
                  <a:moveTo>
                    <a:pt x="15222" y="6313"/>
                  </a:moveTo>
                  <a:cubicBezTo>
                    <a:pt x="15381" y="6313"/>
                    <a:pt x="15540" y="6347"/>
                    <a:pt x="15685" y="6420"/>
                  </a:cubicBezTo>
                  <a:cubicBezTo>
                    <a:pt x="16262" y="6693"/>
                    <a:pt x="16536" y="7362"/>
                    <a:pt x="16262" y="7970"/>
                  </a:cubicBezTo>
                  <a:cubicBezTo>
                    <a:pt x="16064" y="8410"/>
                    <a:pt x="15643" y="8659"/>
                    <a:pt x="15206" y="8659"/>
                  </a:cubicBezTo>
                  <a:cubicBezTo>
                    <a:pt x="15040" y="8659"/>
                    <a:pt x="14872" y="8623"/>
                    <a:pt x="14712" y="8547"/>
                  </a:cubicBezTo>
                  <a:cubicBezTo>
                    <a:pt x="14104" y="8274"/>
                    <a:pt x="13861" y="7544"/>
                    <a:pt x="14135" y="6997"/>
                  </a:cubicBezTo>
                  <a:cubicBezTo>
                    <a:pt x="14336" y="6573"/>
                    <a:pt x="14782" y="6313"/>
                    <a:pt x="15222" y="6313"/>
                  </a:cubicBezTo>
                  <a:close/>
                  <a:moveTo>
                    <a:pt x="1490" y="7696"/>
                  </a:moveTo>
                  <a:lnTo>
                    <a:pt x="1490" y="7696"/>
                  </a:lnTo>
                  <a:cubicBezTo>
                    <a:pt x="2858" y="8152"/>
                    <a:pt x="4256" y="8395"/>
                    <a:pt x="5685" y="8578"/>
                  </a:cubicBezTo>
                  <a:cubicBezTo>
                    <a:pt x="6376" y="8672"/>
                    <a:pt x="7074" y="8734"/>
                    <a:pt x="7773" y="8734"/>
                  </a:cubicBezTo>
                  <a:cubicBezTo>
                    <a:pt x="8427" y="8734"/>
                    <a:pt x="9081" y="8680"/>
                    <a:pt x="9727" y="8547"/>
                  </a:cubicBezTo>
                  <a:lnTo>
                    <a:pt x="9727" y="8547"/>
                  </a:lnTo>
                  <a:cubicBezTo>
                    <a:pt x="9484" y="8730"/>
                    <a:pt x="9302" y="8973"/>
                    <a:pt x="9180" y="9216"/>
                  </a:cubicBezTo>
                  <a:cubicBezTo>
                    <a:pt x="9150" y="9338"/>
                    <a:pt x="9089" y="9459"/>
                    <a:pt x="9089" y="9611"/>
                  </a:cubicBezTo>
                  <a:cubicBezTo>
                    <a:pt x="8390" y="10250"/>
                    <a:pt x="6961" y="10706"/>
                    <a:pt x="5928" y="10706"/>
                  </a:cubicBezTo>
                  <a:cubicBezTo>
                    <a:pt x="6080" y="10402"/>
                    <a:pt x="6262" y="10128"/>
                    <a:pt x="6505" y="9885"/>
                  </a:cubicBezTo>
                  <a:cubicBezTo>
                    <a:pt x="6688" y="9642"/>
                    <a:pt x="6505" y="9338"/>
                    <a:pt x="6201" y="9338"/>
                  </a:cubicBezTo>
                  <a:cubicBezTo>
                    <a:pt x="4560" y="9338"/>
                    <a:pt x="2797" y="8760"/>
                    <a:pt x="1490" y="7696"/>
                  </a:cubicBezTo>
                  <a:close/>
                  <a:moveTo>
                    <a:pt x="10877" y="8814"/>
                  </a:moveTo>
                  <a:cubicBezTo>
                    <a:pt x="11044" y="8814"/>
                    <a:pt x="11212" y="8846"/>
                    <a:pt x="11369" y="8912"/>
                  </a:cubicBezTo>
                  <a:cubicBezTo>
                    <a:pt x="11673" y="9064"/>
                    <a:pt x="11855" y="9307"/>
                    <a:pt x="11977" y="9611"/>
                  </a:cubicBezTo>
                  <a:lnTo>
                    <a:pt x="11977" y="9642"/>
                  </a:lnTo>
                  <a:cubicBezTo>
                    <a:pt x="12037" y="9915"/>
                    <a:pt x="12037" y="10219"/>
                    <a:pt x="11916" y="10493"/>
                  </a:cubicBezTo>
                  <a:cubicBezTo>
                    <a:pt x="11743" y="10925"/>
                    <a:pt x="11324" y="11157"/>
                    <a:pt x="10889" y="11157"/>
                  </a:cubicBezTo>
                  <a:cubicBezTo>
                    <a:pt x="10712" y="11157"/>
                    <a:pt x="10533" y="11119"/>
                    <a:pt x="10366" y="11040"/>
                  </a:cubicBezTo>
                  <a:cubicBezTo>
                    <a:pt x="9910" y="10858"/>
                    <a:pt x="9667" y="10371"/>
                    <a:pt x="9697" y="9854"/>
                  </a:cubicBezTo>
                  <a:cubicBezTo>
                    <a:pt x="9727" y="9824"/>
                    <a:pt x="9727" y="9763"/>
                    <a:pt x="9727" y="9733"/>
                  </a:cubicBezTo>
                  <a:cubicBezTo>
                    <a:pt x="9727" y="9642"/>
                    <a:pt x="9758" y="9581"/>
                    <a:pt x="9788" y="9490"/>
                  </a:cubicBezTo>
                  <a:cubicBezTo>
                    <a:pt x="9987" y="9047"/>
                    <a:pt x="10429" y="8814"/>
                    <a:pt x="10877" y="8814"/>
                  </a:cubicBezTo>
                  <a:close/>
                  <a:moveTo>
                    <a:pt x="13764" y="8926"/>
                  </a:moveTo>
                  <a:cubicBezTo>
                    <a:pt x="13925" y="8926"/>
                    <a:pt x="14092" y="8960"/>
                    <a:pt x="14256" y="9034"/>
                  </a:cubicBezTo>
                  <a:cubicBezTo>
                    <a:pt x="14621" y="9216"/>
                    <a:pt x="14895" y="9551"/>
                    <a:pt x="14925" y="9976"/>
                  </a:cubicBezTo>
                  <a:lnTo>
                    <a:pt x="14925" y="10189"/>
                  </a:lnTo>
                  <a:cubicBezTo>
                    <a:pt x="14925" y="10310"/>
                    <a:pt x="14895" y="10493"/>
                    <a:pt x="14834" y="10584"/>
                  </a:cubicBezTo>
                  <a:cubicBezTo>
                    <a:pt x="14636" y="11024"/>
                    <a:pt x="14199" y="11273"/>
                    <a:pt x="13753" y="11273"/>
                  </a:cubicBezTo>
                  <a:cubicBezTo>
                    <a:pt x="13583" y="11273"/>
                    <a:pt x="13413" y="11237"/>
                    <a:pt x="13253" y="11161"/>
                  </a:cubicBezTo>
                  <a:cubicBezTo>
                    <a:pt x="13010" y="11040"/>
                    <a:pt x="12767" y="10827"/>
                    <a:pt x="12645" y="10554"/>
                  </a:cubicBezTo>
                  <a:cubicBezTo>
                    <a:pt x="12645" y="10523"/>
                    <a:pt x="12706" y="10493"/>
                    <a:pt x="12706" y="10432"/>
                  </a:cubicBezTo>
                  <a:cubicBezTo>
                    <a:pt x="12645" y="10432"/>
                    <a:pt x="12706" y="10402"/>
                    <a:pt x="12706" y="10371"/>
                  </a:cubicBezTo>
                  <a:cubicBezTo>
                    <a:pt x="12706" y="10280"/>
                    <a:pt x="12736" y="10219"/>
                    <a:pt x="12736" y="10128"/>
                  </a:cubicBezTo>
                  <a:lnTo>
                    <a:pt x="12736" y="10098"/>
                  </a:lnTo>
                  <a:lnTo>
                    <a:pt x="12736" y="9794"/>
                  </a:lnTo>
                  <a:lnTo>
                    <a:pt x="12736" y="9702"/>
                  </a:lnTo>
                  <a:cubicBezTo>
                    <a:pt x="12736" y="9672"/>
                    <a:pt x="12736" y="9611"/>
                    <a:pt x="12706" y="9551"/>
                  </a:cubicBezTo>
                  <a:cubicBezTo>
                    <a:pt x="12928" y="9173"/>
                    <a:pt x="13328" y="8926"/>
                    <a:pt x="13764" y="8926"/>
                  </a:cubicBezTo>
                  <a:close/>
                  <a:moveTo>
                    <a:pt x="16741" y="8855"/>
                  </a:moveTo>
                  <a:cubicBezTo>
                    <a:pt x="16919" y="8855"/>
                    <a:pt x="17098" y="8894"/>
                    <a:pt x="17265" y="8973"/>
                  </a:cubicBezTo>
                  <a:cubicBezTo>
                    <a:pt x="17600" y="9125"/>
                    <a:pt x="17813" y="9429"/>
                    <a:pt x="17904" y="9763"/>
                  </a:cubicBezTo>
                  <a:cubicBezTo>
                    <a:pt x="17904" y="9794"/>
                    <a:pt x="17873" y="9824"/>
                    <a:pt x="17873" y="9885"/>
                  </a:cubicBezTo>
                  <a:cubicBezTo>
                    <a:pt x="17813" y="9946"/>
                    <a:pt x="17813" y="9946"/>
                    <a:pt x="17813" y="9976"/>
                  </a:cubicBezTo>
                  <a:cubicBezTo>
                    <a:pt x="17813" y="10067"/>
                    <a:pt x="17782" y="10128"/>
                    <a:pt x="17782" y="10219"/>
                  </a:cubicBezTo>
                  <a:lnTo>
                    <a:pt x="17782" y="10250"/>
                  </a:lnTo>
                  <a:lnTo>
                    <a:pt x="17782" y="10432"/>
                  </a:lnTo>
                  <a:lnTo>
                    <a:pt x="17782" y="10523"/>
                  </a:lnTo>
                  <a:lnTo>
                    <a:pt x="17782" y="10645"/>
                  </a:lnTo>
                  <a:cubicBezTo>
                    <a:pt x="17600" y="11009"/>
                    <a:pt x="17205" y="11253"/>
                    <a:pt x="16810" y="11283"/>
                  </a:cubicBezTo>
                  <a:cubicBezTo>
                    <a:pt x="16749" y="11253"/>
                    <a:pt x="16718" y="11253"/>
                    <a:pt x="16688" y="11192"/>
                  </a:cubicBezTo>
                  <a:lnTo>
                    <a:pt x="16597" y="11131"/>
                  </a:lnTo>
                  <a:cubicBezTo>
                    <a:pt x="16536" y="11040"/>
                    <a:pt x="16414" y="11009"/>
                    <a:pt x="16354" y="10979"/>
                  </a:cubicBezTo>
                  <a:cubicBezTo>
                    <a:pt x="16262" y="10949"/>
                    <a:pt x="16141" y="10888"/>
                    <a:pt x="16050" y="10858"/>
                  </a:cubicBezTo>
                  <a:cubicBezTo>
                    <a:pt x="15989" y="10858"/>
                    <a:pt x="15958" y="10858"/>
                    <a:pt x="15958" y="10827"/>
                  </a:cubicBezTo>
                  <a:cubicBezTo>
                    <a:pt x="15928" y="10827"/>
                    <a:pt x="15898" y="10797"/>
                    <a:pt x="15837" y="10797"/>
                  </a:cubicBezTo>
                  <a:cubicBezTo>
                    <a:pt x="15685" y="10584"/>
                    <a:pt x="15624" y="10371"/>
                    <a:pt x="15594" y="10128"/>
                  </a:cubicBezTo>
                  <a:lnTo>
                    <a:pt x="15594" y="9976"/>
                  </a:lnTo>
                  <a:cubicBezTo>
                    <a:pt x="15594" y="9824"/>
                    <a:pt x="15624" y="9672"/>
                    <a:pt x="15685" y="9520"/>
                  </a:cubicBezTo>
                  <a:cubicBezTo>
                    <a:pt x="15879" y="9088"/>
                    <a:pt x="16304" y="8855"/>
                    <a:pt x="16741" y="8855"/>
                  </a:cubicBezTo>
                  <a:close/>
                  <a:moveTo>
                    <a:pt x="19672" y="9231"/>
                  </a:moveTo>
                  <a:cubicBezTo>
                    <a:pt x="19835" y="9231"/>
                    <a:pt x="20000" y="9265"/>
                    <a:pt x="20153" y="9338"/>
                  </a:cubicBezTo>
                  <a:cubicBezTo>
                    <a:pt x="20700" y="9611"/>
                    <a:pt x="20943" y="10341"/>
                    <a:pt x="20670" y="10888"/>
                  </a:cubicBezTo>
                  <a:cubicBezTo>
                    <a:pt x="20472" y="11328"/>
                    <a:pt x="20050" y="11577"/>
                    <a:pt x="19614" y="11577"/>
                  </a:cubicBezTo>
                  <a:cubicBezTo>
                    <a:pt x="19448" y="11577"/>
                    <a:pt x="19279" y="11541"/>
                    <a:pt x="19120" y="11465"/>
                  </a:cubicBezTo>
                  <a:cubicBezTo>
                    <a:pt x="18785" y="11313"/>
                    <a:pt x="18512" y="11009"/>
                    <a:pt x="18481" y="10645"/>
                  </a:cubicBezTo>
                  <a:lnTo>
                    <a:pt x="18481" y="10584"/>
                  </a:lnTo>
                  <a:lnTo>
                    <a:pt x="18481" y="10432"/>
                  </a:lnTo>
                  <a:cubicBezTo>
                    <a:pt x="18481" y="10280"/>
                    <a:pt x="18512" y="10098"/>
                    <a:pt x="18572" y="9946"/>
                  </a:cubicBezTo>
                  <a:lnTo>
                    <a:pt x="18572" y="9915"/>
                  </a:lnTo>
                  <a:cubicBezTo>
                    <a:pt x="18773" y="9491"/>
                    <a:pt x="19220" y="9231"/>
                    <a:pt x="19672" y="9231"/>
                  </a:cubicBezTo>
                  <a:close/>
                  <a:moveTo>
                    <a:pt x="15546" y="11463"/>
                  </a:moveTo>
                  <a:cubicBezTo>
                    <a:pt x="15572" y="11463"/>
                    <a:pt x="15598" y="11464"/>
                    <a:pt x="15624" y="11465"/>
                  </a:cubicBezTo>
                  <a:cubicBezTo>
                    <a:pt x="15776" y="11465"/>
                    <a:pt x="15928" y="11496"/>
                    <a:pt x="16019" y="11587"/>
                  </a:cubicBezTo>
                  <a:cubicBezTo>
                    <a:pt x="16171" y="11648"/>
                    <a:pt x="16293" y="11739"/>
                    <a:pt x="16384" y="11830"/>
                  </a:cubicBezTo>
                  <a:cubicBezTo>
                    <a:pt x="16536" y="11982"/>
                    <a:pt x="16597" y="12195"/>
                    <a:pt x="16688" y="12377"/>
                  </a:cubicBezTo>
                  <a:cubicBezTo>
                    <a:pt x="16688" y="12408"/>
                    <a:pt x="16658" y="12438"/>
                    <a:pt x="16658" y="12499"/>
                  </a:cubicBezTo>
                  <a:cubicBezTo>
                    <a:pt x="16658" y="12529"/>
                    <a:pt x="16597" y="12560"/>
                    <a:pt x="16597" y="12590"/>
                  </a:cubicBezTo>
                  <a:cubicBezTo>
                    <a:pt x="16566" y="12681"/>
                    <a:pt x="16566" y="12712"/>
                    <a:pt x="16566" y="12803"/>
                  </a:cubicBezTo>
                  <a:cubicBezTo>
                    <a:pt x="16566" y="12833"/>
                    <a:pt x="16536" y="12864"/>
                    <a:pt x="16536" y="12955"/>
                  </a:cubicBezTo>
                  <a:cubicBezTo>
                    <a:pt x="16536" y="13016"/>
                    <a:pt x="16506" y="13107"/>
                    <a:pt x="16506" y="13168"/>
                  </a:cubicBezTo>
                  <a:lnTo>
                    <a:pt x="16506" y="13289"/>
                  </a:lnTo>
                  <a:lnTo>
                    <a:pt x="16506" y="13441"/>
                  </a:lnTo>
                  <a:cubicBezTo>
                    <a:pt x="16277" y="13670"/>
                    <a:pt x="15935" y="13813"/>
                    <a:pt x="15567" y="13813"/>
                  </a:cubicBezTo>
                  <a:cubicBezTo>
                    <a:pt x="15396" y="13813"/>
                    <a:pt x="15220" y="13782"/>
                    <a:pt x="15047" y="13715"/>
                  </a:cubicBezTo>
                  <a:cubicBezTo>
                    <a:pt x="14439" y="13441"/>
                    <a:pt x="14226" y="12712"/>
                    <a:pt x="14469" y="12134"/>
                  </a:cubicBezTo>
                  <a:cubicBezTo>
                    <a:pt x="14642" y="11730"/>
                    <a:pt x="15062" y="11463"/>
                    <a:pt x="15546" y="11463"/>
                  </a:cubicBezTo>
                  <a:close/>
                  <a:moveTo>
                    <a:pt x="9587" y="11591"/>
                  </a:moveTo>
                  <a:cubicBezTo>
                    <a:pt x="9760" y="11591"/>
                    <a:pt x="9934" y="11630"/>
                    <a:pt x="10092" y="11709"/>
                  </a:cubicBezTo>
                  <a:cubicBezTo>
                    <a:pt x="10366" y="11800"/>
                    <a:pt x="10548" y="12043"/>
                    <a:pt x="10670" y="12316"/>
                  </a:cubicBezTo>
                  <a:cubicBezTo>
                    <a:pt x="10670" y="12347"/>
                    <a:pt x="10639" y="12377"/>
                    <a:pt x="10639" y="12408"/>
                  </a:cubicBezTo>
                  <a:cubicBezTo>
                    <a:pt x="10639" y="12468"/>
                    <a:pt x="10639" y="12499"/>
                    <a:pt x="10609" y="12499"/>
                  </a:cubicBezTo>
                  <a:cubicBezTo>
                    <a:pt x="10609" y="12620"/>
                    <a:pt x="10578" y="12681"/>
                    <a:pt x="10578" y="12803"/>
                  </a:cubicBezTo>
                  <a:lnTo>
                    <a:pt x="10578" y="12833"/>
                  </a:lnTo>
                  <a:lnTo>
                    <a:pt x="10578" y="13107"/>
                  </a:lnTo>
                  <a:lnTo>
                    <a:pt x="10578" y="13228"/>
                  </a:lnTo>
                  <a:cubicBezTo>
                    <a:pt x="10578" y="13259"/>
                    <a:pt x="10578" y="13289"/>
                    <a:pt x="10609" y="13320"/>
                  </a:cubicBezTo>
                  <a:cubicBezTo>
                    <a:pt x="10389" y="13736"/>
                    <a:pt x="9996" y="13979"/>
                    <a:pt x="9565" y="13979"/>
                  </a:cubicBezTo>
                  <a:cubicBezTo>
                    <a:pt x="9399" y="13979"/>
                    <a:pt x="9228" y="13943"/>
                    <a:pt x="9059" y="13867"/>
                  </a:cubicBezTo>
                  <a:cubicBezTo>
                    <a:pt x="8511" y="13563"/>
                    <a:pt x="8238" y="12864"/>
                    <a:pt x="8542" y="12256"/>
                  </a:cubicBezTo>
                  <a:cubicBezTo>
                    <a:pt x="8736" y="11824"/>
                    <a:pt x="9161" y="11591"/>
                    <a:pt x="9587" y="11591"/>
                  </a:cubicBezTo>
                  <a:close/>
                  <a:moveTo>
                    <a:pt x="12397" y="11701"/>
                  </a:moveTo>
                  <a:cubicBezTo>
                    <a:pt x="12564" y="11701"/>
                    <a:pt x="12732" y="11734"/>
                    <a:pt x="12888" y="11800"/>
                  </a:cubicBezTo>
                  <a:cubicBezTo>
                    <a:pt x="13557" y="12104"/>
                    <a:pt x="13800" y="12985"/>
                    <a:pt x="13314" y="13624"/>
                  </a:cubicBezTo>
                  <a:cubicBezTo>
                    <a:pt x="13223" y="13775"/>
                    <a:pt x="13010" y="13927"/>
                    <a:pt x="12767" y="14019"/>
                  </a:cubicBezTo>
                  <a:cubicBezTo>
                    <a:pt x="12676" y="14039"/>
                    <a:pt x="12581" y="14049"/>
                    <a:pt x="12487" y="14049"/>
                  </a:cubicBezTo>
                  <a:cubicBezTo>
                    <a:pt x="12297" y="14049"/>
                    <a:pt x="12108" y="14009"/>
                    <a:pt x="11946" y="13927"/>
                  </a:cubicBezTo>
                  <a:cubicBezTo>
                    <a:pt x="11612" y="13775"/>
                    <a:pt x="11399" y="13563"/>
                    <a:pt x="11277" y="13228"/>
                  </a:cubicBezTo>
                  <a:cubicBezTo>
                    <a:pt x="11217" y="12955"/>
                    <a:pt x="11217" y="12681"/>
                    <a:pt x="11338" y="12408"/>
                  </a:cubicBezTo>
                  <a:lnTo>
                    <a:pt x="11338" y="12377"/>
                  </a:lnTo>
                  <a:cubicBezTo>
                    <a:pt x="11515" y="11934"/>
                    <a:pt x="11951" y="11701"/>
                    <a:pt x="12397" y="11701"/>
                  </a:cubicBezTo>
                  <a:close/>
                  <a:moveTo>
                    <a:pt x="21462" y="11736"/>
                  </a:moveTo>
                  <a:cubicBezTo>
                    <a:pt x="21618" y="11736"/>
                    <a:pt x="21773" y="11767"/>
                    <a:pt x="21916" y="11830"/>
                  </a:cubicBezTo>
                  <a:cubicBezTo>
                    <a:pt x="22494" y="12104"/>
                    <a:pt x="22767" y="12833"/>
                    <a:pt x="22494" y="13411"/>
                  </a:cubicBezTo>
                  <a:cubicBezTo>
                    <a:pt x="22294" y="13854"/>
                    <a:pt x="21869" y="14087"/>
                    <a:pt x="21430" y="14087"/>
                  </a:cubicBezTo>
                  <a:cubicBezTo>
                    <a:pt x="21266" y="14087"/>
                    <a:pt x="21100" y="14054"/>
                    <a:pt x="20943" y="13988"/>
                  </a:cubicBezTo>
                  <a:cubicBezTo>
                    <a:pt x="20335" y="13715"/>
                    <a:pt x="20092" y="12985"/>
                    <a:pt x="20366" y="12408"/>
                  </a:cubicBezTo>
                  <a:cubicBezTo>
                    <a:pt x="20568" y="11981"/>
                    <a:pt x="21020" y="11736"/>
                    <a:pt x="21462" y="11736"/>
                  </a:cubicBezTo>
                  <a:close/>
                  <a:moveTo>
                    <a:pt x="16718" y="14049"/>
                  </a:moveTo>
                  <a:cubicBezTo>
                    <a:pt x="16718" y="14049"/>
                    <a:pt x="16718" y="14079"/>
                    <a:pt x="16749" y="14079"/>
                  </a:cubicBezTo>
                  <a:cubicBezTo>
                    <a:pt x="16718" y="14079"/>
                    <a:pt x="16688" y="14079"/>
                    <a:pt x="16627" y="14140"/>
                  </a:cubicBezTo>
                  <a:cubicBezTo>
                    <a:pt x="16658" y="14079"/>
                    <a:pt x="16688" y="14079"/>
                    <a:pt x="16718" y="14049"/>
                  </a:cubicBezTo>
                  <a:close/>
                  <a:moveTo>
                    <a:pt x="18333" y="11989"/>
                  </a:moveTo>
                  <a:cubicBezTo>
                    <a:pt x="18495" y="11989"/>
                    <a:pt x="18659" y="12025"/>
                    <a:pt x="18816" y="12104"/>
                  </a:cubicBezTo>
                  <a:cubicBezTo>
                    <a:pt x="19424" y="12377"/>
                    <a:pt x="19697" y="13076"/>
                    <a:pt x="19424" y="13654"/>
                  </a:cubicBezTo>
                  <a:cubicBezTo>
                    <a:pt x="19228" y="14109"/>
                    <a:pt x="18801" y="14348"/>
                    <a:pt x="18373" y="14348"/>
                  </a:cubicBezTo>
                  <a:cubicBezTo>
                    <a:pt x="18202" y="14348"/>
                    <a:pt x="18030" y="14310"/>
                    <a:pt x="17873" y="14231"/>
                  </a:cubicBezTo>
                  <a:cubicBezTo>
                    <a:pt x="17509" y="14079"/>
                    <a:pt x="17265" y="13745"/>
                    <a:pt x="17174" y="13411"/>
                  </a:cubicBezTo>
                  <a:lnTo>
                    <a:pt x="17174" y="13350"/>
                  </a:lnTo>
                  <a:cubicBezTo>
                    <a:pt x="17144" y="13168"/>
                    <a:pt x="17174" y="12955"/>
                    <a:pt x="17235" y="12742"/>
                  </a:cubicBezTo>
                  <a:cubicBezTo>
                    <a:pt x="17296" y="12681"/>
                    <a:pt x="17296" y="12651"/>
                    <a:pt x="17326" y="12560"/>
                  </a:cubicBezTo>
                  <a:cubicBezTo>
                    <a:pt x="17543" y="12213"/>
                    <a:pt x="17930" y="11989"/>
                    <a:pt x="18333" y="11989"/>
                  </a:cubicBezTo>
                  <a:close/>
                  <a:moveTo>
                    <a:pt x="15989" y="14414"/>
                  </a:moveTo>
                  <a:cubicBezTo>
                    <a:pt x="15928" y="14505"/>
                    <a:pt x="15837" y="14535"/>
                    <a:pt x="15776" y="14627"/>
                  </a:cubicBezTo>
                  <a:cubicBezTo>
                    <a:pt x="15746" y="14596"/>
                    <a:pt x="15746" y="14505"/>
                    <a:pt x="15685" y="14475"/>
                  </a:cubicBezTo>
                  <a:cubicBezTo>
                    <a:pt x="15806" y="14475"/>
                    <a:pt x="15898" y="14414"/>
                    <a:pt x="15989" y="14414"/>
                  </a:cubicBezTo>
                  <a:close/>
                  <a:moveTo>
                    <a:pt x="14060" y="14093"/>
                  </a:moveTo>
                  <a:cubicBezTo>
                    <a:pt x="14222" y="14093"/>
                    <a:pt x="14398" y="14120"/>
                    <a:pt x="14560" y="14201"/>
                  </a:cubicBezTo>
                  <a:cubicBezTo>
                    <a:pt x="15168" y="14475"/>
                    <a:pt x="15381" y="15174"/>
                    <a:pt x="15107" y="15751"/>
                  </a:cubicBezTo>
                  <a:cubicBezTo>
                    <a:pt x="14932" y="16189"/>
                    <a:pt x="14505" y="16454"/>
                    <a:pt x="14052" y="16454"/>
                  </a:cubicBezTo>
                  <a:cubicBezTo>
                    <a:pt x="13876" y="16454"/>
                    <a:pt x="13697" y="16414"/>
                    <a:pt x="13527" y="16329"/>
                  </a:cubicBezTo>
                  <a:cubicBezTo>
                    <a:pt x="12919" y="16055"/>
                    <a:pt x="12706" y="15326"/>
                    <a:pt x="12949" y="14779"/>
                  </a:cubicBezTo>
                  <a:cubicBezTo>
                    <a:pt x="12980" y="14687"/>
                    <a:pt x="13040" y="14657"/>
                    <a:pt x="13071" y="14627"/>
                  </a:cubicBezTo>
                  <a:cubicBezTo>
                    <a:pt x="13101" y="14627"/>
                    <a:pt x="13132" y="14566"/>
                    <a:pt x="13192" y="14566"/>
                  </a:cubicBezTo>
                  <a:cubicBezTo>
                    <a:pt x="13223" y="14566"/>
                    <a:pt x="13223" y="14535"/>
                    <a:pt x="13253" y="14535"/>
                  </a:cubicBezTo>
                  <a:lnTo>
                    <a:pt x="13496" y="14414"/>
                  </a:lnTo>
                  <a:cubicBezTo>
                    <a:pt x="13557" y="14383"/>
                    <a:pt x="13648" y="14323"/>
                    <a:pt x="13679" y="14262"/>
                  </a:cubicBezTo>
                  <a:cubicBezTo>
                    <a:pt x="13709" y="14262"/>
                    <a:pt x="13709" y="14231"/>
                    <a:pt x="13740" y="14201"/>
                  </a:cubicBezTo>
                  <a:lnTo>
                    <a:pt x="13831" y="14110"/>
                  </a:lnTo>
                  <a:cubicBezTo>
                    <a:pt x="13902" y="14100"/>
                    <a:pt x="13979" y="14093"/>
                    <a:pt x="14060" y="14093"/>
                  </a:cubicBezTo>
                  <a:close/>
                  <a:moveTo>
                    <a:pt x="10916" y="14358"/>
                  </a:moveTo>
                  <a:cubicBezTo>
                    <a:pt x="11089" y="14358"/>
                    <a:pt x="11264" y="14396"/>
                    <a:pt x="11429" y="14475"/>
                  </a:cubicBezTo>
                  <a:cubicBezTo>
                    <a:pt x="12007" y="14748"/>
                    <a:pt x="12281" y="15447"/>
                    <a:pt x="12007" y="16025"/>
                  </a:cubicBezTo>
                  <a:cubicBezTo>
                    <a:pt x="11851" y="16449"/>
                    <a:pt x="11416" y="16709"/>
                    <a:pt x="10955" y="16709"/>
                  </a:cubicBezTo>
                  <a:cubicBezTo>
                    <a:pt x="10788" y="16709"/>
                    <a:pt x="10618" y="16675"/>
                    <a:pt x="10457" y="16602"/>
                  </a:cubicBezTo>
                  <a:cubicBezTo>
                    <a:pt x="9849" y="16329"/>
                    <a:pt x="9606" y="15599"/>
                    <a:pt x="9879" y="15052"/>
                  </a:cubicBezTo>
                  <a:cubicBezTo>
                    <a:pt x="10075" y="14597"/>
                    <a:pt x="10486" y="14358"/>
                    <a:pt x="10916" y="14358"/>
                  </a:cubicBezTo>
                  <a:close/>
                  <a:moveTo>
                    <a:pt x="23063" y="14393"/>
                  </a:moveTo>
                  <a:cubicBezTo>
                    <a:pt x="23229" y="14393"/>
                    <a:pt x="23398" y="14430"/>
                    <a:pt x="23557" y="14505"/>
                  </a:cubicBezTo>
                  <a:cubicBezTo>
                    <a:pt x="24135" y="14809"/>
                    <a:pt x="24408" y="15538"/>
                    <a:pt x="24135" y="16116"/>
                  </a:cubicBezTo>
                  <a:cubicBezTo>
                    <a:pt x="23940" y="16548"/>
                    <a:pt x="23515" y="16781"/>
                    <a:pt x="23089" y="16781"/>
                  </a:cubicBezTo>
                  <a:cubicBezTo>
                    <a:pt x="22916" y="16781"/>
                    <a:pt x="22743" y="16742"/>
                    <a:pt x="22585" y="16663"/>
                  </a:cubicBezTo>
                  <a:cubicBezTo>
                    <a:pt x="22281" y="16511"/>
                    <a:pt x="22038" y="16268"/>
                    <a:pt x="21916" y="15964"/>
                  </a:cubicBezTo>
                  <a:cubicBezTo>
                    <a:pt x="21855" y="15721"/>
                    <a:pt x="21855" y="15508"/>
                    <a:pt x="21916" y="15265"/>
                  </a:cubicBezTo>
                  <a:cubicBezTo>
                    <a:pt x="21916" y="15204"/>
                    <a:pt x="21977" y="15143"/>
                    <a:pt x="22007" y="15082"/>
                  </a:cubicBezTo>
                  <a:cubicBezTo>
                    <a:pt x="22205" y="14642"/>
                    <a:pt x="22626" y="14393"/>
                    <a:pt x="23063" y="14393"/>
                  </a:cubicBezTo>
                  <a:close/>
                  <a:moveTo>
                    <a:pt x="20116" y="14509"/>
                  </a:moveTo>
                  <a:cubicBezTo>
                    <a:pt x="20293" y="14509"/>
                    <a:pt x="20472" y="14547"/>
                    <a:pt x="20639" y="14627"/>
                  </a:cubicBezTo>
                  <a:cubicBezTo>
                    <a:pt x="20913" y="14748"/>
                    <a:pt x="21126" y="14961"/>
                    <a:pt x="21247" y="15265"/>
                  </a:cubicBezTo>
                  <a:lnTo>
                    <a:pt x="21247" y="15386"/>
                  </a:lnTo>
                  <a:lnTo>
                    <a:pt x="21247" y="15447"/>
                  </a:lnTo>
                  <a:lnTo>
                    <a:pt x="21247" y="15690"/>
                  </a:lnTo>
                  <a:cubicBezTo>
                    <a:pt x="21247" y="15751"/>
                    <a:pt x="21247" y="15842"/>
                    <a:pt x="21278" y="15903"/>
                  </a:cubicBezTo>
                  <a:lnTo>
                    <a:pt x="21278" y="15994"/>
                  </a:lnTo>
                  <a:cubicBezTo>
                    <a:pt x="21278" y="16025"/>
                    <a:pt x="21278" y="16055"/>
                    <a:pt x="21308" y="16116"/>
                  </a:cubicBezTo>
                  <a:cubicBezTo>
                    <a:pt x="21308" y="16146"/>
                    <a:pt x="21278" y="16177"/>
                    <a:pt x="21278" y="16177"/>
                  </a:cubicBezTo>
                  <a:cubicBezTo>
                    <a:pt x="21032" y="16601"/>
                    <a:pt x="20590" y="16861"/>
                    <a:pt x="20132" y="16861"/>
                  </a:cubicBezTo>
                  <a:cubicBezTo>
                    <a:pt x="19966" y="16861"/>
                    <a:pt x="19798" y="16827"/>
                    <a:pt x="19636" y="16754"/>
                  </a:cubicBezTo>
                  <a:cubicBezTo>
                    <a:pt x="19028" y="16481"/>
                    <a:pt x="18816" y="15751"/>
                    <a:pt x="19089" y="15174"/>
                  </a:cubicBezTo>
                  <a:cubicBezTo>
                    <a:pt x="19262" y="14742"/>
                    <a:pt x="19681" y="14509"/>
                    <a:pt x="20116" y="14509"/>
                  </a:cubicBezTo>
                  <a:close/>
                  <a:moveTo>
                    <a:pt x="17066" y="14741"/>
                  </a:moveTo>
                  <a:cubicBezTo>
                    <a:pt x="17228" y="14741"/>
                    <a:pt x="17390" y="14773"/>
                    <a:pt x="17539" y="14839"/>
                  </a:cubicBezTo>
                  <a:cubicBezTo>
                    <a:pt x="18147" y="15113"/>
                    <a:pt x="18390" y="15842"/>
                    <a:pt x="18117" y="16420"/>
                  </a:cubicBezTo>
                  <a:cubicBezTo>
                    <a:pt x="17944" y="16850"/>
                    <a:pt x="17544" y="17098"/>
                    <a:pt x="17109" y="17098"/>
                  </a:cubicBezTo>
                  <a:cubicBezTo>
                    <a:pt x="16929" y="17098"/>
                    <a:pt x="16744" y="17056"/>
                    <a:pt x="16566" y="16967"/>
                  </a:cubicBezTo>
                  <a:cubicBezTo>
                    <a:pt x="15958" y="16724"/>
                    <a:pt x="15746" y="15994"/>
                    <a:pt x="15989" y="15417"/>
                  </a:cubicBezTo>
                  <a:cubicBezTo>
                    <a:pt x="16188" y="14974"/>
                    <a:pt x="16629" y="14741"/>
                    <a:pt x="17066" y="14741"/>
                  </a:cubicBezTo>
                  <a:close/>
                  <a:moveTo>
                    <a:pt x="10235" y="0"/>
                  </a:moveTo>
                  <a:cubicBezTo>
                    <a:pt x="10118" y="0"/>
                    <a:pt x="9998" y="79"/>
                    <a:pt x="9910" y="189"/>
                  </a:cubicBezTo>
                  <a:cubicBezTo>
                    <a:pt x="9363" y="1404"/>
                    <a:pt x="9363" y="2620"/>
                    <a:pt x="9515" y="3867"/>
                  </a:cubicBezTo>
                  <a:cubicBezTo>
                    <a:pt x="9423" y="3836"/>
                    <a:pt x="9363" y="3745"/>
                    <a:pt x="9271" y="3715"/>
                  </a:cubicBezTo>
                  <a:cubicBezTo>
                    <a:pt x="9207" y="3671"/>
                    <a:pt x="9135" y="3651"/>
                    <a:pt x="9064" y="3651"/>
                  </a:cubicBezTo>
                  <a:cubicBezTo>
                    <a:pt x="8936" y="3651"/>
                    <a:pt x="8814" y="3718"/>
                    <a:pt x="8755" y="3836"/>
                  </a:cubicBezTo>
                  <a:cubicBezTo>
                    <a:pt x="8451" y="4474"/>
                    <a:pt x="8329" y="5113"/>
                    <a:pt x="8329" y="5781"/>
                  </a:cubicBezTo>
                  <a:cubicBezTo>
                    <a:pt x="8177" y="5508"/>
                    <a:pt x="8056" y="5204"/>
                    <a:pt x="7934" y="4900"/>
                  </a:cubicBezTo>
                  <a:cubicBezTo>
                    <a:pt x="7934" y="4900"/>
                    <a:pt x="7934" y="4870"/>
                    <a:pt x="7904" y="4870"/>
                  </a:cubicBezTo>
                  <a:cubicBezTo>
                    <a:pt x="7843" y="4626"/>
                    <a:pt x="7752" y="4353"/>
                    <a:pt x="7691" y="4049"/>
                  </a:cubicBezTo>
                  <a:cubicBezTo>
                    <a:pt x="7644" y="3909"/>
                    <a:pt x="7526" y="3805"/>
                    <a:pt x="7392" y="3805"/>
                  </a:cubicBezTo>
                  <a:cubicBezTo>
                    <a:pt x="7351" y="3805"/>
                    <a:pt x="7308" y="3815"/>
                    <a:pt x="7265" y="3836"/>
                  </a:cubicBezTo>
                  <a:cubicBezTo>
                    <a:pt x="7083" y="3867"/>
                    <a:pt x="6961" y="4049"/>
                    <a:pt x="7022" y="4262"/>
                  </a:cubicBezTo>
                  <a:cubicBezTo>
                    <a:pt x="7083" y="4322"/>
                    <a:pt x="7083" y="4444"/>
                    <a:pt x="7113" y="4505"/>
                  </a:cubicBezTo>
                  <a:cubicBezTo>
                    <a:pt x="6660" y="4403"/>
                    <a:pt x="6200" y="4356"/>
                    <a:pt x="5736" y="4356"/>
                  </a:cubicBezTo>
                  <a:cubicBezTo>
                    <a:pt x="5236" y="4356"/>
                    <a:pt x="4731" y="4410"/>
                    <a:pt x="4226" y="4505"/>
                  </a:cubicBezTo>
                  <a:cubicBezTo>
                    <a:pt x="4043" y="4535"/>
                    <a:pt x="3922" y="4657"/>
                    <a:pt x="3922" y="4900"/>
                  </a:cubicBezTo>
                  <a:cubicBezTo>
                    <a:pt x="3952" y="5356"/>
                    <a:pt x="4074" y="5721"/>
                    <a:pt x="4256" y="6116"/>
                  </a:cubicBezTo>
                  <a:cubicBezTo>
                    <a:pt x="2858" y="6177"/>
                    <a:pt x="1368" y="6177"/>
                    <a:pt x="183" y="7028"/>
                  </a:cubicBezTo>
                  <a:cubicBezTo>
                    <a:pt x="31" y="7088"/>
                    <a:pt x="1" y="7362"/>
                    <a:pt x="122" y="7484"/>
                  </a:cubicBezTo>
                  <a:cubicBezTo>
                    <a:pt x="1490" y="9003"/>
                    <a:pt x="3496" y="9915"/>
                    <a:pt x="5502" y="10067"/>
                  </a:cubicBezTo>
                  <a:cubicBezTo>
                    <a:pt x="5320" y="10310"/>
                    <a:pt x="5168" y="10614"/>
                    <a:pt x="5016" y="10949"/>
                  </a:cubicBezTo>
                  <a:cubicBezTo>
                    <a:pt x="4894" y="11131"/>
                    <a:pt x="5046" y="11344"/>
                    <a:pt x="5290" y="11374"/>
                  </a:cubicBezTo>
                  <a:cubicBezTo>
                    <a:pt x="5493" y="11419"/>
                    <a:pt x="5714" y="11440"/>
                    <a:pt x="5947" y="11440"/>
                  </a:cubicBezTo>
                  <a:cubicBezTo>
                    <a:pt x="6964" y="11440"/>
                    <a:pt x="8193" y="11037"/>
                    <a:pt x="9059" y="10493"/>
                  </a:cubicBezTo>
                  <a:cubicBezTo>
                    <a:pt x="9089" y="10675"/>
                    <a:pt x="9150" y="10858"/>
                    <a:pt x="9241" y="11009"/>
                  </a:cubicBezTo>
                  <a:cubicBezTo>
                    <a:pt x="8663" y="11131"/>
                    <a:pt x="8147" y="11465"/>
                    <a:pt x="7873" y="12043"/>
                  </a:cubicBezTo>
                  <a:cubicBezTo>
                    <a:pt x="7448" y="12955"/>
                    <a:pt x="7843" y="14049"/>
                    <a:pt x="8785" y="14475"/>
                  </a:cubicBezTo>
                  <a:cubicBezTo>
                    <a:pt x="8967" y="14535"/>
                    <a:pt x="9119" y="14566"/>
                    <a:pt x="9302" y="14627"/>
                  </a:cubicBezTo>
                  <a:cubicBezTo>
                    <a:pt x="9271" y="14657"/>
                    <a:pt x="9271" y="14718"/>
                    <a:pt x="9241" y="14779"/>
                  </a:cubicBezTo>
                  <a:cubicBezTo>
                    <a:pt x="8815" y="15690"/>
                    <a:pt x="9211" y="16785"/>
                    <a:pt x="10153" y="17210"/>
                  </a:cubicBezTo>
                  <a:cubicBezTo>
                    <a:pt x="10394" y="17318"/>
                    <a:pt x="10649" y="17369"/>
                    <a:pt x="10901" y="17369"/>
                  </a:cubicBezTo>
                  <a:cubicBezTo>
                    <a:pt x="11571" y="17369"/>
                    <a:pt x="12223" y="17008"/>
                    <a:pt x="12554" y="16390"/>
                  </a:cubicBezTo>
                  <a:cubicBezTo>
                    <a:pt x="12736" y="16633"/>
                    <a:pt x="12949" y="16815"/>
                    <a:pt x="13223" y="16937"/>
                  </a:cubicBezTo>
                  <a:cubicBezTo>
                    <a:pt x="13471" y="17051"/>
                    <a:pt x="13730" y="17104"/>
                    <a:pt x="13986" y="17104"/>
                  </a:cubicBezTo>
                  <a:cubicBezTo>
                    <a:pt x="14480" y="17104"/>
                    <a:pt x="14959" y="16902"/>
                    <a:pt x="15320" y="16541"/>
                  </a:cubicBezTo>
                  <a:cubicBezTo>
                    <a:pt x="15472" y="16997"/>
                    <a:pt x="15806" y="17362"/>
                    <a:pt x="16262" y="17575"/>
                  </a:cubicBezTo>
                  <a:cubicBezTo>
                    <a:pt x="16507" y="17693"/>
                    <a:pt x="16766" y="17748"/>
                    <a:pt x="17022" y="17748"/>
                  </a:cubicBezTo>
                  <a:cubicBezTo>
                    <a:pt x="17688" y="17748"/>
                    <a:pt x="18334" y="17377"/>
                    <a:pt x="18664" y="16785"/>
                  </a:cubicBezTo>
                  <a:cubicBezTo>
                    <a:pt x="18846" y="16997"/>
                    <a:pt x="19089" y="17210"/>
                    <a:pt x="19332" y="17301"/>
                  </a:cubicBezTo>
                  <a:cubicBezTo>
                    <a:pt x="19592" y="17426"/>
                    <a:pt x="19860" y="17484"/>
                    <a:pt x="20122" y="17484"/>
                  </a:cubicBezTo>
                  <a:cubicBezTo>
                    <a:pt x="20690" y="17484"/>
                    <a:pt x="21228" y="17212"/>
                    <a:pt x="21582" y="16754"/>
                  </a:cubicBezTo>
                  <a:cubicBezTo>
                    <a:pt x="21764" y="16967"/>
                    <a:pt x="21977" y="17119"/>
                    <a:pt x="22220" y="17241"/>
                  </a:cubicBezTo>
                  <a:cubicBezTo>
                    <a:pt x="22462" y="17353"/>
                    <a:pt x="22718" y="17406"/>
                    <a:pt x="22972" y="17406"/>
                  </a:cubicBezTo>
                  <a:cubicBezTo>
                    <a:pt x="23677" y="17406"/>
                    <a:pt x="24361" y="16999"/>
                    <a:pt x="24652" y="16329"/>
                  </a:cubicBezTo>
                  <a:cubicBezTo>
                    <a:pt x="25077" y="15417"/>
                    <a:pt x="24712" y="14323"/>
                    <a:pt x="23740" y="13897"/>
                  </a:cubicBezTo>
                  <a:cubicBezTo>
                    <a:pt x="23497" y="13775"/>
                    <a:pt x="23253" y="13745"/>
                    <a:pt x="22980" y="13745"/>
                  </a:cubicBezTo>
                  <a:cubicBezTo>
                    <a:pt x="22980" y="13715"/>
                    <a:pt x="23041" y="13715"/>
                    <a:pt x="23041" y="13654"/>
                  </a:cubicBezTo>
                  <a:cubicBezTo>
                    <a:pt x="23436" y="12742"/>
                    <a:pt x="23071" y="11648"/>
                    <a:pt x="22129" y="11222"/>
                  </a:cubicBezTo>
                  <a:cubicBezTo>
                    <a:pt x="21892" y="11143"/>
                    <a:pt x="21632" y="11064"/>
                    <a:pt x="21389" y="11064"/>
                  </a:cubicBezTo>
                  <a:cubicBezTo>
                    <a:pt x="21352" y="11064"/>
                    <a:pt x="21314" y="11066"/>
                    <a:pt x="21278" y="11070"/>
                  </a:cubicBezTo>
                  <a:cubicBezTo>
                    <a:pt x="21612" y="10158"/>
                    <a:pt x="21217" y="9155"/>
                    <a:pt x="20335" y="8760"/>
                  </a:cubicBezTo>
                  <a:cubicBezTo>
                    <a:pt x="20092" y="8639"/>
                    <a:pt x="19910" y="8608"/>
                    <a:pt x="19697" y="8608"/>
                  </a:cubicBezTo>
                  <a:lnTo>
                    <a:pt x="19910" y="8274"/>
                  </a:lnTo>
                  <a:cubicBezTo>
                    <a:pt x="20335" y="7362"/>
                    <a:pt x="19940" y="6268"/>
                    <a:pt x="18998" y="5842"/>
                  </a:cubicBezTo>
                  <a:cubicBezTo>
                    <a:pt x="18739" y="5724"/>
                    <a:pt x="18480" y="5680"/>
                    <a:pt x="18235" y="5680"/>
                  </a:cubicBezTo>
                  <a:cubicBezTo>
                    <a:pt x="18163" y="5680"/>
                    <a:pt x="18094" y="5683"/>
                    <a:pt x="18025" y="5690"/>
                  </a:cubicBezTo>
                  <a:cubicBezTo>
                    <a:pt x="18056" y="5660"/>
                    <a:pt x="18056" y="5599"/>
                    <a:pt x="18086" y="5538"/>
                  </a:cubicBezTo>
                  <a:cubicBezTo>
                    <a:pt x="18542" y="4566"/>
                    <a:pt x="18117" y="3441"/>
                    <a:pt x="17205" y="3046"/>
                  </a:cubicBezTo>
                  <a:cubicBezTo>
                    <a:pt x="16953" y="2920"/>
                    <a:pt x="16689" y="2862"/>
                    <a:pt x="16430" y="2862"/>
                  </a:cubicBezTo>
                  <a:cubicBezTo>
                    <a:pt x="15877" y="2862"/>
                    <a:pt x="15348" y="3128"/>
                    <a:pt x="15016" y="3563"/>
                  </a:cubicBezTo>
                  <a:cubicBezTo>
                    <a:pt x="14834" y="3259"/>
                    <a:pt x="14560" y="2985"/>
                    <a:pt x="14226" y="2833"/>
                  </a:cubicBezTo>
                  <a:cubicBezTo>
                    <a:pt x="13989" y="2754"/>
                    <a:pt x="13729" y="2675"/>
                    <a:pt x="13486" y="2675"/>
                  </a:cubicBezTo>
                  <a:cubicBezTo>
                    <a:pt x="13449" y="2675"/>
                    <a:pt x="13411" y="2677"/>
                    <a:pt x="13375" y="2681"/>
                  </a:cubicBezTo>
                  <a:cubicBezTo>
                    <a:pt x="13162" y="1435"/>
                    <a:pt x="11429" y="462"/>
                    <a:pt x="10366" y="37"/>
                  </a:cubicBezTo>
                  <a:cubicBezTo>
                    <a:pt x="10324" y="12"/>
                    <a:pt x="10280" y="0"/>
                    <a:pt x="10235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96" name="Google Shape;596;p8"/>
            <p:cNvGrpSpPr/>
            <p:nvPr/>
          </p:nvGrpSpPr>
          <p:grpSpPr>
            <a:xfrm>
              <a:off x="432750" y="497375"/>
              <a:ext cx="622375" cy="570700"/>
              <a:chOff x="3015525" y="1431175"/>
              <a:chExt cx="622375" cy="570700"/>
            </a:xfrm>
          </p:grpSpPr>
          <p:sp>
            <p:nvSpPr>
              <p:cNvPr id="597" name="Google Shape;597;p8"/>
              <p:cNvSpPr/>
              <p:nvPr/>
            </p:nvSpPr>
            <p:spPr>
              <a:xfrm>
                <a:off x="3015525" y="1431175"/>
                <a:ext cx="622375" cy="570700"/>
              </a:xfrm>
              <a:custGeom>
                <a:rect b="b" l="l" r="r" t="t"/>
                <a:pathLst>
                  <a:path extrusionOk="0" h="22828" w="24895">
                    <a:moveTo>
                      <a:pt x="13374" y="669"/>
                    </a:moveTo>
                    <a:cubicBezTo>
                      <a:pt x="16140" y="669"/>
                      <a:pt x="18785" y="2097"/>
                      <a:pt x="20761" y="4590"/>
                    </a:cubicBezTo>
                    <a:cubicBezTo>
                      <a:pt x="23131" y="7660"/>
                      <a:pt x="24195" y="12037"/>
                      <a:pt x="23344" y="15411"/>
                    </a:cubicBezTo>
                    <a:cubicBezTo>
                      <a:pt x="22280" y="19636"/>
                      <a:pt x="18511" y="22128"/>
                      <a:pt x="13314" y="22128"/>
                    </a:cubicBezTo>
                    <a:cubicBezTo>
                      <a:pt x="11794" y="22128"/>
                      <a:pt x="10183" y="21915"/>
                      <a:pt x="8633" y="21490"/>
                    </a:cubicBezTo>
                    <a:cubicBezTo>
                      <a:pt x="5624" y="20669"/>
                      <a:pt x="3192" y="18450"/>
                      <a:pt x="1946" y="15411"/>
                    </a:cubicBezTo>
                    <a:cubicBezTo>
                      <a:pt x="699" y="12462"/>
                      <a:pt x="791" y="9149"/>
                      <a:pt x="2250" y="6596"/>
                    </a:cubicBezTo>
                    <a:cubicBezTo>
                      <a:pt x="4134" y="3192"/>
                      <a:pt x="5927" y="942"/>
                      <a:pt x="13070" y="669"/>
                    </a:cubicBezTo>
                    <a:close/>
                    <a:moveTo>
                      <a:pt x="13070" y="0"/>
                    </a:moveTo>
                    <a:cubicBezTo>
                      <a:pt x="5624" y="274"/>
                      <a:pt x="3648" y="2766"/>
                      <a:pt x="1672" y="6261"/>
                    </a:cubicBezTo>
                    <a:cubicBezTo>
                      <a:pt x="152" y="8997"/>
                      <a:pt x="0" y="12523"/>
                      <a:pt x="1338" y="15684"/>
                    </a:cubicBezTo>
                    <a:cubicBezTo>
                      <a:pt x="2706" y="18906"/>
                      <a:pt x="5289" y="21277"/>
                      <a:pt x="8481" y="22158"/>
                    </a:cubicBezTo>
                    <a:cubicBezTo>
                      <a:pt x="10122" y="22614"/>
                      <a:pt x="11733" y="22827"/>
                      <a:pt x="13344" y="22827"/>
                    </a:cubicBezTo>
                    <a:cubicBezTo>
                      <a:pt x="18876" y="22827"/>
                      <a:pt x="22888" y="20122"/>
                      <a:pt x="24013" y="15623"/>
                    </a:cubicBezTo>
                    <a:cubicBezTo>
                      <a:pt x="24894" y="11976"/>
                      <a:pt x="23831" y="7477"/>
                      <a:pt x="21277" y="4164"/>
                    </a:cubicBezTo>
                    <a:cubicBezTo>
                      <a:pt x="19180" y="1489"/>
                      <a:pt x="16384" y="0"/>
                      <a:pt x="1337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8" name="Google Shape;598;p8"/>
              <p:cNvSpPr/>
              <p:nvPr/>
            </p:nvSpPr>
            <p:spPr>
              <a:xfrm>
                <a:off x="3074800" y="1503350"/>
                <a:ext cx="493950" cy="438475"/>
              </a:xfrm>
              <a:custGeom>
                <a:rect b="b" l="l" r="r" t="t"/>
                <a:pathLst>
                  <a:path extrusionOk="0" h="17539" w="19758">
                    <a:moveTo>
                      <a:pt x="9514" y="639"/>
                    </a:moveTo>
                    <a:cubicBezTo>
                      <a:pt x="10244" y="639"/>
                      <a:pt x="11003" y="730"/>
                      <a:pt x="11794" y="821"/>
                    </a:cubicBezTo>
                    <a:cubicBezTo>
                      <a:pt x="11885" y="821"/>
                      <a:pt x="11915" y="882"/>
                      <a:pt x="12006" y="882"/>
                    </a:cubicBezTo>
                    <a:cubicBezTo>
                      <a:pt x="11429" y="1976"/>
                      <a:pt x="9757" y="5016"/>
                      <a:pt x="9301" y="5745"/>
                    </a:cubicBezTo>
                    <a:cubicBezTo>
                      <a:pt x="8976" y="6287"/>
                      <a:pt x="8049" y="6767"/>
                      <a:pt x="7158" y="6767"/>
                    </a:cubicBezTo>
                    <a:cubicBezTo>
                      <a:pt x="6799" y="6767"/>
                      <a:pt x="6446" y="6689"/>
                      <a:pt x="6140" y="6505"/>
                    </a:cubicBezTo>
                    <a:cubicBezTo>
                      <a:pt x="5137" y="5897"/>
                      <a:pt x="2827" y="4469"/>
                      <a:pt x="2037" y="3952"/>
                    </a:cubicBezTo>
                    <a:cubicBezTo>
                      <a:pt x="3526" y="1855"/>
                      <a:pt x="6262" y="639"/>
                      <a:pt x="9514" y="639"/>
                    </a:cubicBezTo>
                    <a:close/>
                    <a:moveTo>
                      <a:pt x="14195" y="1794"/>
                    </a:moveTo>
                    <a:cubicBezTo>
                      <a:pt x="15289" y="2463"/>
                      <a:pt x="16292" y="3526"/>
                      <a:pt x="17083" y="4833"/>
                    </a:cubicBezTo>
                    <a:cubicBezTo>
                      <a:pt x="18116" y="6536"/>
                      <a:pt x="18694" y="8390"/>
                      <a:pt x="18633" y="10031"/>
                    </a:cubicBezTo>
                    <a:cubicBezTo>
                      <a:pt x="17326" y="9575"/>
                      <a:pt x="13222" y="8238"/>
                      <a:pt x="12219" y="7964"/>
                    </a:cubicBezTo>
                    <a:cubicBezTo>
                      <a:pt x="11763" y="7843"/>
                      <a:pt x="11459" y="7721"/>
                      <a:pt x="11399" y="7569"/>
                    </a:cubicBezTo>
                    <a:cubicBezTo>
                      <a:pt x="11307" y="7387"/>
                      <a:pt x="11307" y="7144"/>
                      <a:pt x="11459" y="6688"/>
                    </a:cubicBezTo>
                    <a:cubicBezTo>
                      <a:pt x="11703" y="5958"/>
                      <a:pt x="13374" y="3101"/>
                      <a:pt x="14195" y="1794"/>
                    </a:cubicBezTo>
                    <a:close/>
                    <a:moveTo>
                      <a:pt x="1125" y="5897"/>
                    </a:moveTo>
                    <a:lnTo>
                      <a:pt x="1125" y="5897"/>
                    </a:lnTo>
                    <a:cubicBezTo>
                      <a:pt x="2462" y="6688"/>
                      <a:pt x="4468" y="8025"/>
                      <a:pt x="5502" y="8998"/>
                    </a:cubicBezTo>
                    <a:cubicBezTo>
                      <a:pt x="6322" y="9758"/>
                      <a:pt x="6201" y="12220"/>
                      <a:pt x="6140" y="14621"/>
                    </a:cubicBezTo>
                    <a:cubicBezTo>
                      <a:pt x="6140" y="15077"/>
                      <a:pt x="6110" y="15533"/>
                      <a:pt x="6110" y="15989"/>
                    </a:cubicBezTo>
                    <a:cubicBezTo>
                      <a:pt x="4316" y="15229"/>
                      <a:pt x="2888" y="13709"/>
                      <a:pt x="1915" y="11703"/>
                    </a:cubicBezTo>
                    <a:cubicBezTo>
                      <a:pt x="1003" y="9758"/>
                      <a:pt x="730" y="7569"/>
                      <a:pt x="1125" y="5897"/>
                    </a:cubicBezTo>
                    <a:close/>
                    <a:moveTo>
                      <a:pt x="12645" y="1064"/>
                    </a:moveTo>
                    <a:cubicBezTo>
                      <a:pt x="12979" y="1186"/>
                      <a:pt x="13313" y="1277"/>
                      <a:pt x="13617" y="1490"/>
                    </a:cubicBezTo>
                    <a:cubicBezTo>
                      <a:pt x="13010" y="2463"/>
                      <a:pt x="11095" y="5654"/>
                      <a:pt x="10821" y="6536"/>
                    </a:cubicBezTo>
                    <a:cubicBezTo>
                      <a:pt x="10669" y="7022"/>
                      <a:pt x="10547" y="7508"/>
                      <a:pt x="10821" y="7934"/>
                    </a:cubicBezTo>
                    <a:cubicBezTo>
                      <a:pt x="11003" y="8268"/>
                      <a:pt x="11399" y="8511"/>
                      <a:pt x="12067" y="8663"/>
                    </a:cubicBezTo>
                    <a:cubicBezTo>
                      <a:pt x="13101" y="8906"/>
                      <a:pt x="17538" y="10365"/>
                      <a:pt x="18633" y="10761"/>
                    </a:cubicBezTo>
                    <a:cubicBezTo>
                      <a:pt x="18602" y="11125"/>
                      <a:pt x="18542" y="11460"/>
                      <a:pt x="18420" y="11824"/>
                    </a:cubicBezTo>
                    <a:cubicBezTo>
                      <a:pt x="17022" y="11429"/>
                      <a:pt x="11125" y="9879"/>
                      <a:pt x="10487" y="9758"/>
                    </a:cubicBezTo>
                    <a:cubicBezTo>
                      <a:pt x="10378" y="9743"/>
                      <a:pt x="10255" y="9734"/>
                      <a:pt x="10125" y="9734"/>
                    </a:cubicBezTo>
                    <a:cubicBezTo>
                      <a:pt x="9709" y="9734"/>
                      <a:pt x="9216" y="9829"/>
                      <a:pt x="8845" y="10153"/>
                    </a:cubicBezTo>
                    <a:cubicBezTo>
                      <a:pt x="8511" y="10396"/>
                      <a:pt x="8268" y="10791"/>
                      <a:pt x="8207" y="11277"/>
                    </a:cubicBezTo>
                    <a:cubicBezTo>
                      <a:pt x="8085" y="12159"/>
                      <a:pt x="8055" y="15502"/>
                      <a:pt x="8055" y="16627"/>
                    </a:cubicBezTo>
                    <a:cubicBezTo>
                      <a:pt x="7812" y="16597"/>
                      <a:pt x="7599" y="16566"/>
                      <a:pt x="7356" y="16475"/>
                    </a:cubicBezTo>
                    <a:cubicBezTo>
                      <a:pt x="7113" y="16414"/>
                      <a:pt x="6930" y="16323"/>
                      <a:pt x="6748" y="16262"/>
                    </a:cubicBezTo>
                    <a:cubicBezTo>
                      <a:pt x="6748" y="15715"/>
                      <a:pt x="6778" y="15198"/>
                      <a:pt x="6778" y="14651"/>
                    </a:cubicBezTo>
                    <a:cubicBezTo>
                      <a:pt x="6900" y="12007"/>
                      <a:pt x="6991" y="9454"/>
                      <a:pt x="5958" y="8511"/>
                    </a:cubicBezTo>
                    <a:cubicBezTo>
                      <a:pt x="4742" y="7417"/>
                      <a:pt x="2523" y="5958"/>
                      <a:pt x="1307" y="5229"/>
                    </a:cubicBezTo>
                    <a:cubicBezTo>
                      <a:pt x="1368" y="5077"/>
                      <a:pt x="1429" y="4985"/>
                      <a:pt x="1520" y="4864"/>
                    </a:cubicBezTo>
                    <a:cubicBezTo>
                      <a:pt x="1581" y="4742"/>
                      <a:pt x="1611" y="4621"/>
                      <a:pt x="1702" y="4530"/>
                    </a:cubicBezTo>
                    <a:cubicBezTo>
                      <a:pt x="2493" y="5016"/>
                      <a:pt x="4803" y="6444"/>
                      <a:pt x="5806" y="7052"/>
                    </a:cubicBezTo>
                    <a:cubicBezTo>
                      <a:pt x="6231" y="7326"/>
                      <a:pt x="6718" y="7448"/>
                      <a:pt x="7174" y="7448"/>
                    </a:cubicBezTo>
                    <a:cubicBezTo>
                      <a:pt x="8298" y="7448"/>
                      <a:pt x="9453" y="6809"/>
                      <a:pt x="9879" y="6110"/>
                    </a:cubicBezTo>
                    <a:cubicBezTo>
                      <a:pt x="10335" y="5350"/>
                      <a:pt x="12158" y="2007"/>
                      <a:pt x="12645" y="1064"/>
                    </a:cubicBezTo>
                    <a:close/>
                    <a:moveTo>
                      <a:pt x="10078" y="10370"/>
                    </a:moveTo>
                    <a:cubicBezTo>
                      <a:pt x="10184" y="10370"/>
                      <a:pt x="10282" y="10379"/>
                      <a:pt x="10365" y="10396"/>
                    </a:cubicBezTo>
                    <a:cubicBezTo>
                      <a:pt x="10882" y="10487"/>
                      <a:pt x="15532" y="11703"/>
                      <a:pt x="18177" y="12432"/>
                    </a:cubicBezTo>
                    <a:cubicBezTo>
                      <a:pt x="16931" y="15168"/>
                      <a:pt x="14043" y="16870"/>
                      <a:pt x="10487" y="16870"/>
                    </a:cubicBezTo>
                    <a:cubicBezTo>
                      <a:pt x="9909" y="16870"/>
                      <a:pt x="9301" y="16840"/>
                      <a:pt x="8693" y="16718"/>
                    </a:cubicBezTo>
                    <a:cubicBezTo>
                      <a:pt x="8693" y="15685"/>
                      <a:pt x="8724" y="12189"/>
                      <a:pt x="8845" y="11308"/>
                    </a:cubicBezTo>
                    <a:cubicBezTo>
                      <a:pt x="8876" y="11004"/>
                      <a:pt x="8997" y="10791"/>
                      <a:pt x="9210" y="10639"/>
                    </a:cubicBezTo>
                    <a:cubicBezTo>
                      <a:pt x="9454" y="10440"/>
                      <a:pt x="9794" y="10370"/>
                      <a:pt x="10078" y="10370"/>
                    </a:cubicBezTo>
                    <a:close/>
                    <a:moveTo>
                      <a:pt x="9575" y="1"/>
                    </a:moveTo>
                    <a:cubicBezTo>
                      <a:pt x="5563" y="1"/>
                      <a:pt x="2341" y="1703"/>
                      <a:pt x="942" y="4560"/>
                    </a:cubicBezTo>
                    <a:cubicBezTo>
                      <a:pt x="0" y="6414"/>
                      <a:pt x="183" y="9423"/>
                      <a:pt x="1368" y="12007"/>
                    </a:cubicBezTo>
                    <a:cubicBezTo>
                      <a:pt x="2584" y="14651"/>
                      <a:pt x="4651" y="16475"/>
                      <a:pt x="7204" y="17144"/>
                    </a:cubicBezTo>
                    <a:lnTo>
                      <a:pt x="8359" y="17356"/>
                    </a:lnTo>
                    <a:lnTo>
                      <a:pt x="8389" y="17356"/>
                    </a:lnTo>
                    <a:cubicBezTo>
                      <a:pt x="9119" y="17478"/>
                      <a:pt x="9788" y="17539"/>
                      <a:pt x="10517" y="17539"/>
                    </a:cubicBezTo>
                    <a:cubicBezTo>
                      <a:pt x="14529" y="17539"/>
                      <a:pt x="17721" y="15563"/>
                      <a:pt x="18937" y="12341"/>
                    </a:cubicBezTo>
                    <a:cubicBezTo>
                      <a:pt x="18937" y="12341"/>
                      <a:pt x="18937" y="12311"/>
                      <a:pt x="18997" y="12311"/>
                    </a:cubicBezTo>
                    <a:cubicBezTo>
                      <a:pt x="19028" y="12220"/>
                      <a:pt x="19058" y="12159"/>
                      <a:pt x="19058" y="12068"/>
                    </a:cubicBezTo>
                    <a:cubicBezTo>
                      <a:pt x="19757" y="10031"/>
                      <a:pt x="19241" y="7052"/>
                      <a:pt x="17721" y="4560"/>
                    </a:cubicBezTo>
                    <a:cubicBezTo>
                      <a:pt x="16779" y="3010"/>
                      <a:pt x="15593" y="1824"/>
                      <a:pt x="14317" y="1064"/>
                    </a:cubicBezTo>
                    <a:cubicBezTo>
                      <a:pt x="14286" y="1034"/>
                      <a:pt x="14286" y="1034"/>
                      <a:pt x="14225" y="1034"/>
                    </a:cubicBezTo>
                    <a:cubicBezTo>
                      <a:pt x="13465" y="608"/>
                      <a:pt x="12706" y="305"/>
                      <a:pt x="11915" y="183"/>
                    </a:cubicBezTo>
                    <a:cubicBezTo>
                      <a:pt x="11125" y="61"/>
                      <a:pt x="10335" y="1"/>
                      <a:pt x="95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9" name="Google Shape;599;p8"/>
              <p:cNvSpPr/>
              <p:nvPr/>
            </p:nvSpPr>
            <p:spPr>
              <a:xfrm>
                <a:off x="3320225" y="1779950"/>
                <a:ext cx="41075" cy="49100"/>
              </a:xfrm>
              <a:custGeom>
                <a:rect b="b" l="l" r="r" t="t"/>
                <a:pathLst>
                  <a:path extrusionOk="0" h="1964" w="1643">
                    <a:moveTo>
                      <a:pt x="153" y="1"/>
                    </a:moveTo>
                    <a:cubicBezTo>
                      <a:pt x="153" y="1"/>
                      <a:pt x="1" y="1247"/>
                      <a:pt x="214" y="1581"/>
                    </a:cubicBezTo>
                    <a:cubicBezTo>
                      <a:pt x="343" y="1818"/>
                      <a:pt x="594" y="1963"/>
                      <a:pt x="848" y="1963"/>
                    </a:cubicBezTo>
                    <a:cubicBezTo>
                      <a:pt x="953" y="1963"/>
                      <a:pt x="1058" y="1938"/>
                      <a:pt x="1156" y="1885"/>
                    </a:cubicBezTo>
                    <a:cubicBezTo>
                      <a:pt x="1490" y="1703"/>
                      <a:pt x="1642" y="1277"/>
                      <a:pt x="1460" y="943"/>
                    </a:cubicBezTo>
                    <a:cubicBezTo>
                      <a:pt x="1308" y="548"/>
                      <a:pt x="153" y="1"/>
                      <a:pt x="15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0" name="Google Shape;600;p8"/>
              <p:cNvSpPr/>
              <p:nvPr/>
            </p:nvSpPr>
            <p:spPr>
              <a:xfrm>
                <a:off x="3372675" y="1819475"/>
                <a:ext cx="40300" cy="52700"/>
              </a:xfrm>
              <a:custGeom>
                <a:rect b="b" l="l" r="r" t="t"/>
                <a:pathLst>
                  <a:path extrusionOk="0" h="2108" w="1612">
                    <a:moveTo>
                      <a:pt x="456" y="0"/>
                    </a:moveTo>
                    <a:cubicBezTo>
                      <a:pt x="456" y="0"/>
                      <a:pt x="0" y="1186"/>
                      <a:pt x="122" y="1550"/>
                    </a:cubicBezTo>
                    <a:cubicBezTo>
                      <a:pt x="176" y="1901"/>
                      <a:pt x="516" y="2108"/>
                      <a:pt x="868" y="2108"/>
                    </a:cubicBezTo>
                    <a:cubicBezTo>
                      <a:pt x="913" y="2108"/>
                      <a:pt x="959" y="2104"/>
                      <a:pt x="1003" y="2097"/>
                    </a:cubicBezTo>
                    <a:cubicBezTo>
                      <a:pt x="1368" y="2006"/>
                      <a:pt x="1611" y="1581"/>
                      <a:pt x="1520" y="1216"/>
                    </a:cubicBezTo>
                    <a:cubicBezTo>
                      <a:pt x="1398" y="790"/>
                      <a:pt x="456" y="0"/>
                      <a:pt x="45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1" name="Google Shape;601;p8"/>
              <p:cNvSpPr/>
              <p:nvPr/>
            </p:nvSpPr>
            <p:spPr>
              <a:xfrm>
                <a:off x="3425850" y="1814050"/>
                <a:ext cx="54000" cy="35900"/>
              </a:xfrm>
              <a:custGeom>
                <a:rect b="b" l="l" r="r" t="t"/>
                <a:pathLst>
                  <a:path extrusionOk="0" h="1436" w="2160">
                    <a:moveTo>
                      <a:pt x="1407" y="1"/>
                    </a:moveTo>
                    <a:cubicBezTo>
                      <a:pt x="978" y="1"/>
                      <a:pt x="1" y="643"/>
                      <a:pt x="1" y="643"/>
                    </a:cubicBezTo>
                    <a:cubicBezTo>
                      <a:pt x="1" y="643"/>
                      <a:pt x="1004" y="1403"/>
                      <a:pt x="1369" y="1433"/>
                    </a:cubicBezTo>
                    <a:cubicBezTo>
                      <a:pt x="1387" y="1434"/>
                      <a:pt x="1405" y="1435"/>
                      <a:pt x="1423" y="1435"/>
                    </a:cubicBezTo>
                    <a:cubicBezTo>
                      <a:pt x="1794" y="1435"/>
                      <a:pt x="2100" y="1140"/>
                      <a:pt x="2129" y="734"/>
                    </a:cubicBezTo>
                    <a:cubicBezTo>
                      <a:pt x="2159" y="339"/>
                      <a:pt x="1825" y="35"/>
                      <a:pt x="1460" y="4"/>
                    </a:cubicBezTo>
                    <a:cubicBezTo>
                      <a:pt x="1444" y="2"/>
                      <a:pt x="1426" y="1"/>
                      <a:pt x="140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2" name="Google Shape;602;p8"/>
              <p:cNvSpPr/>
              <p:nvPr/>
            </p:nvSpPr>
            <p:spPr>
              <a:xfrm>
                <a:off x="3315675" y="1850625"/>
                <a:ext cx="37250" cy="53375"/>
              </a:xfrm>
              <a:custGeom>
                <a:rect b="b" l="l" r="r" t="t"/>
                <a:pathLst>
                  <a:path extrusionOk="0" h="2135" w="1490">
                    <a:moveTo>
                      <a:pt x="730" y="0"/>
                    </a:moveTo>
                    <a:cubicBezTo>
                      <a:pt x="730" y="0"/>
                      <a:pt x="1" y="1034"/>
                      <a:pt x="31" y="1459"/>
                    </a:cubicBezTo>
                    <a:cubicBezTo>
                      <a:pt x="31" y="1797"/>
                      <a:pt x="344" y="2135"/>
                      <a:pt x="679" y="2135"/>
                    </a:cubicBezTo>
                    <a:cubicBezTo>
                      <a:pt x="706" y="2135"/>
                      <a:pt x="733" y="2133"/>
                      <a:pt x="760" y="2128"/>
                    </a:cubicBezTo>
                    <a:cubicBezTo>
                      <a:pt x="1156" y="2128"/>
                      <a:pt x="1490" y="1794"/>
                      <a:pt x="1460" y="1429"/>
                    </a:cubicBezTo>
                    <a:cubicBezTo>
                      <a:pt x="1460" y="1034"/>
                      <a:pt x="730" y="0"/>
                      <a:pt x="73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3" name="Google Shape;603;p8"/>
              <p:cNvSpPr/>
              <p:nvPr/>
            </p:nvSpPr>
            <p:spPr>
              <a:xfrm>
                <a:off x="3417500" y="1586550"/>
                <a:ext cx="39550" cy="47525"/>
              </a:xfrm>
              <a:custGeom>
                <a:rect b="b" l="l" r="r" t="t"/>
                <a:pathLst>
                  <a:path extrusionOk="0" h="1901" w="1582">
                    <a:moveTo>
                      <a:pt x="807" y="0"/>
                    </a:moveTo>
                    <a:cubicBezTo>
                      <a:pt x="582" y="0"/>
                      <a:pt x="363" y="114"/>
                      <a:pt x="213" y="320"/>
                    </a:cubicBezTo>
                    <a:cubicBezTo>
                      <a:pt x="1" y="654"/>
                      <a:pt x="1" y="1901"/>
                      <a:pt x="1" y="1901"/>
                    </a:cubicBezTo>
                    <a:cubicBezTo>
                      <a:pt x="1" y="1901"/>
                      <a:pt x="1156" y="1445"/>
                      <a:pt x="1399" y="1141"/>
                    </a:cubicBezTo>
                    <a:cubicBezTo>
                      <a:pt x="1581" y="806"/>
                      <a:pt x="1520" y="350"/>
                      <a:pt x="1216" y="138"/>
                    </a:cubicBezTo>
                    <a:cubicBezTo>
                      <a:pt x="1088" y="44"/>
                      <a:pt x="946" y="0"/>
                      <a:pt x="80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4" name="Google Shape;604;p8"/>
              <p:cNvSpPr/>
              <p:nvPr/>
            </p:nvSpPr>
            <p:spPr>
              <a:xfrm>
                <a:off x="3300475" y="1536350"/>
                <a:ext cx="38775" cy="53650"/>
              </a:xfrm>
              <a:custGeom>
                <a:rect b="b" l="l" r="r" t="t"/>
                <a:pathLst>
                  <a:path extrusionOk="0" h="2146" w="1551">
                    <a:moveTo>
                      <a:pt x="730" y="0"/>
                    </a:moveTo>
                    <a:cubicBezTo>
                      <a:pt x="397" y="0"/>
                      <a:pt x="114" y="256"/>
                      <a:pt x="61" y="626"/>
                    </a:cubicBezTo>
                    <a:cubicBezTo>
                      <a:pt x="1" y="991"/>
                      <a:pt x="578" y="2146"/>
                      <a:pt x="578" y="2146"/>
                    </a:cubicBezTo>
                    <a:cubicBezTo>
                      <a:pt x="578" y="2146"/>
                      <a:pt x="1399" y="1173"/>
                      <a:pt x="1490" y="808"/>
                    </a:cubicBezTo>
                    <a:cubicBezTo>
                      <a:pt x="1551" y="413"/>
                      <a:pt x="1308" y="48"/>
                      <a:pt x="882" y="18"/>
                    </a:cubicBezTo>
                    <a:cubicBezTo>
                      <a:pt x="831" y="6"/>
                      <a:pt x="780" y="0"/>
                      <a:pt x="73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5" name="Google Shape;605;p8"/>
              <p:cNvSpPr/>
              <p:nvPr/>
            </p:nvSpPr>
            <p:spPr>
              <a:xfrm>
                <a:off x="3109750" y="1681500"/>
                <a:ext cx="50925" cy="36125"/>
              </a:xfrm>
              <a:custGeom>
                <a:rect b="b" l="l" r="r" t="t"/>
                <a:pathLst>
                  <a:path extrusionOk="0" h="1445" w="2037">
                    <a:moveTo>
                      <a:pt x="817" y="0"/>
                    </a:moveTo>
                    <a:cubicBezTo>
                      <a:pt x="563" y="0"/>
                      <a:pt x="312" y="146"/>
                      <a:pt x="183" y="382"/>
                    </a:cubicBezTo>
                    <a:cubicBezTo>
                      <a:pt x="0" y="747"/>
                      <a:pt x="152" y="1142"/>
                      <a:pt x="487" y="1355"/>
                    </a:cubicBezTo>
                    <a:cubicBezTo>
                      <a:pt x="601" y="1423"/>
                      <a:pt x="847" y="1445"/>
                      <a:pt x="1111" y="1445"/>
                    </a:cubicBezTo>
                    <a:cubicBezTo>
                      <a:pt x="1550" y="1445"/>
                      <a:pt x="2037" y="1385"/>
                      <a:pt x="2037" y="1385"/>
                    </a:cubicBezTo>
                    <a:cubicBezTo>
                      <a:pt x="2037" y="1385"/>
                      <a:pt x="1490" y="261"/>
                      <a:pt x="1125" y="78"/>
                    </a:cubicBezTo>
                    <a:cubicBezTo>
                      <a:pt x="1027" y="25"/>
                      <a:pt x="922" y="0"/>
                      <a:pt x="81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6" name="Google Shape;606;p8"/>
              <p:cNvSpPr/>
              <p:nvPr/>
            </p:nvSpPr>
            <p:spPr>
              <a:xfrm>
                <a:off x="3124950" y="1739675"/>
                <a:ext cx="48650" cy="38450"/>
              </a:xfrm>
              <a:custGeom>
                <a:rect b="b" l="l" r="r" t="t"/>
                <a:pathLst>
                  <a:path extrusionOk="0" h="1538" w="1946">
                    <a:moveTo>
                      <a:pt x="1946" y="1"/>
                    </a:moveTo>
                    <a:cubicBezTo>
                      <a:pt x="1945" y="1"/>
                      <a:pt x="669" y="1"/>
                      <a:pt x="365" y="274"/>
                    </a:cubicBezTo>
                    <a:cubicBezTo>
                      <a:pt x="61" y="487"/>
                      <a:pt x="0" y="943"/>
                      <a:pt x="213" y="1247"/>
                    </a:cubicBezTo>
                    <a:cubicBezTo>
                      <a:pt x="361" y="1432"/>
                      <a:pt x="588" y="1538"/>
                      <a:pt x="811" y="1538"/>
                    </a:cubicBezTo>
                    <a:cubicBezTo>
                      <a:pt x="955" y="1538"/>
                      <a:pt x="1097" y="1494"/>
                      <a:pt x="1216" y="1399"/>
                    </a:cubicBezTo>
                    <a:cubicBezTo>
                      <a:pt x="1520" y="1186"/>
                      <a:pt x="1946" y="1"/>
                      <a:pt x="194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7" name="Google Shape;607;p8"/>
              <p:cNvSpPr/>
              <p:nvPr/>
            </p:nvSpPr>
            <p:spPr>
              <a:xfrm>
                <a:off x="3174325" y="1744225"/>
                <a:ext cx="39550" cy="52500"/>
              </a:xfrm>
              <a:custGeom>
                <a:rect b="b" l="l" r="r" t="t"/>
                <a:pathLst>
                  <a:path extrusionOk="0" h="2100" w="1582">
                    <a:moveTo>
                      <a:pt x="1186" y="1"/>
                    </a:moveTo>
                    <a:cubicBezTo>
                      <a:pt x="1186" y="1"/>
                      <a:pt x="183" y="791"/>
                      <a:pt x="92" y="1186"/>
                    </a:cubicBezTo>
                    <a:cubicBezTo>
                      <a:pt x="1" y="1551"/>
                      <a:pt x="214" y="1946"/>
                      <a:pt x="609" y="2068"/>
                    </a:cubicBezTo>
                    <a:cubicBezTo>
                      <a:pt x="673" y="2089"/>
                      <a:pt x="738" y="2099"/>
                      <a:pt x="802" y="2099"/>
                    </a:cubicBezTo>
                    <a:cubicBezTo>
                      <a:pt x="1104" y="2099"/>
                      <a:pt x="1390" y="1877"/>
                      <a:pt x="1490" y="1551"/>
                    </a:cubicBezTo>
                    <a:cubicBezTo>
                      <a:pt x="1582" y="1186"/>
                      <a:pt x="1186" y="1"/>
                      <a:pt x="118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8" name="Google Shape;608;p8"/>
              <p:cNvSpPr/>
              <p:nvPr/>
            </p:nvSpPr>
            <p:spPr>
              <a:xfrm>
                <a:off x="3170550" y="1822500"/>
                <a:ext cx="48650" cy="39725"/>
              </a:xfrm>
              <a:custGeom>
                <a:rect b="b" l="l" r="r" t="t"/>
                <a:pathLst>
                  <a:path extrusionOk="0" h="1589" w="1946">
                    <a:moveTo>
                      <a:pt x="0" y="1"/>
                    </a:moveTo>
                    <a:cubicBezTo>
                      <a:pt x="0" y="1"/>
                      <a:pt x="365" y="1156"/>
                      <a:pt x="669" y="1429"/>
                    </a:cubicBezTo>
                    <a:cubicBezTo>
                      <a:pt x="801" y="1535"/>
                      <a:pt x="961" y="1589"/>
                      <a:pt x="1121" y="1589"/>
                    </a:cubicBezTo>
                    <a:cubicBezTo>
                      <a:pt x="1328" y="1589"/>
                      <a:pt x="1534" y="1497"/>
                      <a:pt x="1672" y="1308"/>
                    </a:cubicBezTo>
                    <a:cubicBezTo>
                      <a:pt x="1945" y="973"/>
                      <a:pt x="1885" y="517"/>
                      <a:pt x="1550" y="305"/>
                    </a:cubicBezTo>
                    <a:cubicBezTo>
                      <a:pt x="1246" y="62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9" name="Google Shape;609;p8"/>
              <p:cNvSpPr/>
              <p:nvPr/>
            </p:nvSpPr>
            <p:spPr>
              <a:xfrm>
                <a:off x="3223725" y="1544675"/>
                <a:ext cx="38025" cy="52925"/>
              </a:xfrm>
              <a:custGeom>
                <a:rect b="b" l="l" r="r" t="t"/>
                <a:pathLst>
                  <a:path extrusionOk="0" h="2117" w="1521">
                    <a:moveTo>
                      <a:pt x="746" y="0"/>
                    </a:moveTo>
                    <a:cubicBezTo>
                      <a:pt x="419" y="0"/>
                      <a:pt x="140" y="223"/>
                      <a:pt x="62" y="536"/>
                    </a:cubicBezTo>
                    <a:cubicBezTo>
                      <a:pt x="1" y="931"/>
                      <a:pt x="457" y="2117"/>
                      <a:pt x="457" y="2117"/>
                    </a:cubicBezTo>
                    <a:cubicBezTo>
                      <a:pt x="457" y="2117"/>
                      <a:pt x="1369" y="1266"/>
                      <a:pt x="1429" y="840"/>
                    </a:cubicBezTo>
                    <a:cubicBezTo>
                      <a:pt x="1521" y="475"/>
                      <a:pt x="1277" y="80"/>
                      <a:pt x="913" y="19"/>
                    </a:cubicBezTo>
                    <a:cubicBezTo>
                      <a:pt x="856" y="6"/>
                      <a:pt x="800" y="0"/>
                      <a:pt x="74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0" name="Google Shape;610;p8"/>
              <p:cNvSpPr/>
              <p:nvPr/>
            </p:nvSpPr>
            <p:spPr>
              <a:xfrm>
                <a:off x="3252600" y="1592450"/>
                <a:ext cx="40300" cy="49225"/>
              </a:xfrm>
              <a:custGeom>
                <a:rect b="b" l="l" r="r" t="t"/>
                <a:pathLst>
                  <a:path extrusionOk="0" h="1969" w="1612">
                    <a:moveTo>
                      <a:pt x="814" y="0"/>
                    </a:moveTo>
                    <a:cubicBezTo>
                      <a:pt x="703" y="0"/>
                      <a:pt x="591" y="28"/>
                      <a:pt x="487" y="84"/>
                    </a:cubicBezTo>
                    <a:cubicBezTo>
                      <a:pt x="122" y="236"/>
                      <a:pt x="1" y="692"/>
                      <a:pt x="183" y="1026"/>
                    </a:cubicBezTo>
                    <a:cubicBezTo>
                      <a:pt x="366" y="1361"/>
                      <a:pt x="1429" y="1969"/>
                      <a:pt x="1429" y="1969"/>
                    </a:cubicBezTo>
                    <a:cubicBezTo>
                      <a:pt x="1429" y="1969"/>
                      <a:pt x="1612" y="722"/>
                      <a:pt x="1429" y="388"/>
                    </a:cubicBezTo>
                    <a:cubicBezTo>
                      <a:pt x="1303" y="136"/>
                      <a:pt x="1062" y="0"/>
                      <a:pt x="81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1" name="Google Shape;611;p8"/>
              <p:cNvSpPr/>
              <p:nvPr/>
            </p:nvSpPr>
            <p:spPr>
              <a:xfrm>
                <a:off x="3178125" y="1592050"/>
                <a:ext cx="54000" cy="36075"/>
              </a:xfrm>
              <a:custGeom>
                <a:rect b="b" l="l" r="r" t="t"/>
                <a:pathLst>
                  <a:path extrusionOk="0" h="1443" w="2160">
                    <a:moveTo>
                      <a:pt x="772" y="0"/>
                    </a:moveTo>
                    <a:cubicBezTo>
                      <a:pt x="421" y="0"/>
                      <a:pt x="114" y="256"/>
                      <a:pt x="31" y="586"/>
                    </a:cubicBezTo>
                    <a:cubicBezTo>
                      <a:pt x="1" y="1012"/>
                      <a:pt x="275" y="1377"/>
                      <a:pt x="639" y="1437"/>
                    </a:cubicBezTo>
                    <a:cubicBezTo>
                      <a:pt x="661" y="1441"/>
                      <a:pt x="685" y="1442"/>
                      <a:pt x="712" y="1442"/>
                    </a:cubicBezTo>
                    <a:cubicBezTo>
                      <a:pt x="1156" y="1442"/>
                      <a:pt x="2159" y="982"/>
                      <a:pt x="2159" y="982"/>
                    </a:cubicBezTo>
                    <a:cubicBezTo>
                      <a:pt x="2159" y="982"/>
                      <a:pt x="1278" y="100"/>
                      <a:pt x="882" y="9"/>
                    </a:cubicBezTo>
                    <a:cubicBezTo>
                      <a:pt x="845" y="3"/>
                      <a:pt x="808" y="0"/>
                      <a:pt x="77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2" name="Google Shape;612;p8"/>
              <p:cNvSpPr/>
              <p:nvPr/>
            </p:nvSpPr>
            <p:spPr>
              <a:xfrm>
                <a:off x="3463850" y="1673600"/>
                <a:ext cx="53975" cy="36000"/>
              </a:xfrm>
              <a:custGeom>
                <a:rect b="b" l="l" r="r" t="t"/>
                <a:pathLst>
                  <a:path extrusionOk="0" h="1440" w="2159">
                    <a:moveTo>
                      <a:pt x="1405" y="1"/>
                    </a:moveTo>
                    <a:cubicBezTo>
                      <a:pt x="1344" y="1"/>
                      <a:pt x="1281" y="10"/>
                      <a:pt x="1217" y="30"/>
                    </a:cubicBezTo>
                    <a:cubicBezTo>
                      <a:pt x="852" y="90"/>
                      <a:pt x="1" y="1063"/>
                      <a:pt x="1" y="1063"/>
                    </a:cubicBezTo>
                    <a:cubicBezTo>
                      <a:pt x="1" y="1063"/>
                      <a:pt x="980" y="1440"/>
                      <a:pt x="1433" y="1440"/>
                    </a:cubicBezTo>
                    <a:cubicBezTo>
                      <a:pt x="1478" y="1440"/>
                      <a:pt x="1518" y="1436"/>
                      <a:pt x="1551" y="1428"/>
                    </a:cubicBezTo>
                    <a:cubicBezTo>
                      <a:pt x="1946" y="1367"/>
                      <a:pt x="2159" y="972"/>
                      <a:pt x="2098" y="607"/>
                    </a:cubicBezTo>
                    <a:cubicBezTo>
                      <a:pt x="1996" y="250"/>
                      <a:pt x="1723" y="1"/>
                      <a:pt x="140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3" name="Google Shape;613;p8"/>
              <p:cNvSpPr/>
              <p:nvPr/>
            </p:nvSpPr>
            <p:spPr>
              <a:xfrm>
                <a:off x="3399275" y="1650600"/>
                <a:ext cx="53975" cy="35175"/>
              </a:xfrm>
              <a:custGeom>
                <a:rect b="b" l="l" r="r" t="t"/>
                <a:pathLst>
                  <a:path extrusionOk="0" h="1407" w="2159">
                    <a:moveTo>
                      <a:pt x="1309" y="0"/>
                    </a:moveTo>
                    <a:cubicBezTo>
                      <a:pt x="1229" y="0"/>
                      <a:pt x="1146" y="12"/>
                      <a:pt x="1064" y="38"/>
                    </a:cubicBezTo>
                    <a:cubicBezTo>
                      <a:pt x="699" y="190"/>
                      <a:pt x="0" y="1223"/>
                      <a:pt x="0" y="1223"/>
                    </a:cubicBezTo>
                    <a:cubicBezTo>
                      <a:pt x="0" y="1223"/>
                      <a:pt x="814" y="1406"/>
                      <a:pt x="1326" y="1406"/>
                    </a:cubicBezTo>
                    <a:cubicBezTo>
                      <a:pt x="1440" y="1406"/>
                      <a:pt x="1539" y="1397"/>
                      <a:pt x="1611" y="1375"/>
                    </a:cubicBezTo>
                    <a:cubicBezTo>
                      <a:pt x="1976" y="1223"/>
                      <a:pt x="2158" y="828"/>
                      <a:pt x="2006" y="463"/>
                    </a:cubicBezTo>
                    <a:cubicBezTo>
                      <a:pt x="1886" y="175"/>
                      <a:pt x="1613" y="0"/>
                      <a:pt x="130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9"/>
          <p:cNvSpPr txBox="1"/>
          <p:nvPr>
            <p:ph idx="1" type="subTitle"/>
          </p:nvPr>
        </p:nvSpPr>
        <p:spPr>
          <a:xfrm>
            <a:off x="4634050" y="2036150"/>
            <a:ext cx="3849600" cy="44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tim"/>
              <a:buNone/>
              <a:defRPr sz="2400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tim"/>
              <a:buNone/>
              <a:defRPr sz="2400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tim"/>
              <a:buNone/>
              <a:defRPr sz="2400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tim"/>
              <a:buNone/>
              <a:defRPr sz="2400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tim"/>
              <a:buNone/>
              <a:defRPr sz="2400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tim"/>
              <a:buNone/>
              <a:defRPr sz="2400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tim"/>
              <a:buNone/>
              <a:defRPr sz="2400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tim"/>
              <a:buNone/>
              <a:defRPr sz="2400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tim"/>
              <a:buNone/>
              <a:defRPr sz="2400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9pPr>
          </a:lstStyle>
          <a:p/>
        </p:txBody>
      </p:sp>
      <p:sp>
        <p:nvSpPr>
          <p:cNvPr id="616" name="Google Shape;616;p9"/>
          <p:cNvSpPr txBox="1"/>
          <p:nvPr>
            <p:ph idx="2" type="subTitle"/>
          </p:nvPr>
        </p:nvSpPr>
        <p:spPr>
          <a:xfrm>
            <a:off x="4419600" y="2482250"/>
            <a:ext cx="3849600" cy="154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17" name="Google Shape;617;p9"/>
          <p:cNvSpPr txBox="1"/>
          <p:nvPr>
            <p:ph type="title"/>
          </p:nvPr>
        </p:nvSpPr>
        <p:spPr>
          <a:xfrm>
            <a:off x="722375" y="387100"/>
            <a:ext cx="769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618" name="Google Shape;618;p9"/>
          <p:cNvGrpSpPr/>
          <p:nvPr/>
        </p:nvGrpSpPr>
        <p:grpSpPr>
          <a:xfrm>
            <a:off x="-309750" y="2391375"/>
            <a:ext cx="3306525" cy="2869300"/>
            <a:chOff x="-309750" y="2391375"/>
            <a:chExt cx="3306525" cy="2869300"/>
          </a:xfrm>
        </p:grpSpPr>
        <p:grpSp>
          <p:nvGrpSpPr>
            <p:cNvPr id="619" name="Google Shape;619;p9"/>
            <p:cNvGrpSpPr/>
            <p:nvPr/>
          </p:nvGrpSpPr>
          <p:grpSpPr>
            <a:xfrm>
              <a:off x="1961475" y="4038050"/>
              <a:ext cx="448375" cy="548450"/>
              <a:chOff x="5407650" y="468100"/>
              <a:chExt cx="448375" cy="548450"/>
            </a:xfrm>
          </p:grpSpPr>
          <p:sp>
            <p:nvSpPr>
              <p:cNvPr id="620" name="Google Shape;620;p9"/>
              <p:cNvSpPr/>
              <p:nvPr/>
            </p:nvSpPr>
            <p:spPr>
              <a:xfrm>
                <a:off x="5407650" y="468100"/>
                <a:ext cx="448375" cy="548450"/>
              </a:xfrm>
              <a:custGeom>
                <a:rect b="b" l="l" r="r" t="t"/>
                <a:pathLst>
                  <a:path extrusionOk="0" h="21938" w="17935">
                    <a:moveTo>
                      <a:pt x="3800" y="681"/>
                    </a:moveTo>
                    <a:cubicBezTo>
                      <a:pt x="3952" y="711"/>
                      <a:pt x="4044" y="802"/>
                      <a:pt x="4104" y="954"/>
                    </a:cubicBezTo>
                    <a:cubicBezTo>
                      <a:pt x="4378" y="1623"/>
                      <a:pt x="3709" y="3386"/>
                      <a:pt x="3041" y="4754"/>
                    </a:cubicBezTo>
                    <a:cubicBezTo>
                      <a:pt x="2858" y="3203"/>
                      <a:pt x="2919" y="1410"/>
                      <a:pt x="3375" y="832"/>
                    </a:cubicBezTo>
                    <a:cubicBezTo>
                      <a:pt x="3496" y="711"/>
                      <a:pt x="3557" y="681"/>
                      <a:pt x="3648" y="681"/>
                    </a:cubicBezTo>
                    <a:close/>
                    <a:moveTo>
                      <a:pt x="8735" y="3928"/>
                    </a:moveTo>
                    <a:cubicBezTo>
                      <a:pt x="9892" y="3928"/>
                      <a:pt x="11094" y="4445"/>
                      <a:pt x="12159" y="5453"/>
                    </a:cubicBezTo>
                    <a:cubicBezTo>
                      <a:pt x="15351" y="8431"/>
                      <a:pt x="17235" y="14693"/>
                      <a:pt x="17175" y="17672"/>
                    </a:cubicBezTo>
                    <a:cubicBezTo>
                      <a:pt x="17114" y="18644"/>
                      <a:pt x="16901" y="18948"/>
                      <a:pt x="16779" y="19039"/>
                    </a:cubicBezTo>
                    <a:cubicBezTo>
                      <a:pt x="16445" y="19343"/>
                      <a:pt x="16050" y="19526"/>
                      <a:pt x="15655" y="19526"/>
                    </a:cubicBezTo>
                    <a:cubicBezTo>
                      <a:pt x="15609" y="19529"/>
                      <a:pt x="15564" y="19531"/>
                      <a:pt x="15520" y="19531"/>
                    </a:cubicBezTo>
                    <a:cubicBezTo>
                      <a:pt x="14768" y="19531"/>
                      <a:pt x="14226" y="19070"/>
                      <a:pt x="14226" y="19070"/>
                    </a:cubicBezTo>
                    <a:cubicBezTo>
                      <a:pt x="14181" y="19009"/>
                      <a:pt x="14105" y="18979"/>
                      <a:pt x="14025" y="18979"/>
                    </a:cubicBezTo>
                    <a:cubicBezTo>
                      <a:pt x="13945" y="18979"/>
                      <a:pt x="13861" y="19009"/>
                      <a:pt x="13801" y="19070"/>
                    </a:cubicBezTo>
                    <a:cubicBezTo>
                      <a:pt x="13709" y="19191"/>
                      <a:pt x="13649" y="19343"/>
                      <a:pt x="13740" y="19495"/>
                    </a:cubicBezTo>
                    <a:cubicBezTo>
                      <a:pt x="13740" y="19495"/>
                      <a:pt x="14074" y="20134"/>
                      <a:pt x="13922" y="20620"/>
                    </a:cubicBezTo>
                    <a:cubicBezTo>
                      <a:pt x="13861" y="20802"/>
                      <a:pt x="13740" y="20954"/>
                      <a:pt x="13557" y="21076"/>
                    </a:cubicBezTo>
                    <a:cubicBezTo>
                      <a:pt x="13345" y="21167"/>
                      <a:pt x="13132" y="21228"/>
                      <a:pt x="12858" y="21258"/>
                    </a:cubicBezTo>
                    <a:cubicBezTo>
                      <a:pt x="12774" y="21266"/>
                      <a:pt x="12686" y="21269"/>
                      <a:pt x="12596" y="21269"/>
                    </a:cubicBezTo>
                    <a:cubicBezTo>
                      <a:pt x="9995" y="21269"/>
                      <a:pt x="4749" y="18370"/>
                      <a:pt x="2311" y="14875"/>
                    </a:cubicBezTo>
                    <a:cubicBezTo>
                      <a:pt x="1399" y="13599"/>
                      <a:pt x="487" y="11653"/>
                      <a:pt x="1278" y="9799"/>
                    </a:cubicBezTo>
                    <a:cubicBezTo>
                      <a:pt x="1734" y="8735"/>
                      <a:pt x="2493" y="8158"/>
                      <a:pt x="3466" y="8097"/>
                    </a:cubicBezTo>
                    <a:cubicBezTo>
                      <a:pt x="3555" y="8090"/>
                      <a:pt x="3643" y="8087"/>
                      <a:pt x="3730" y="8087"/>
                    </a:cubicBezTo>
                    <a:cubicBezTo>
                      <a:pt x="4778" y="8087"/>
                      <a:pt x="5685" y="8555"/>
                      <a:pt x="5685" y="8583"/>
                    </a:cubicBezTo>
                    <a:cubicBezTo>
                      <a:pt x="5715" y="8583"/>
                      <a:pt x="5746" y="8614"/>
                      <a:pt x="5746" y="8614"/>
                    </a:cubicBezTo>
                    <a:lnTo>
                      <a:pt x="6019" y="8614"/>
                    </a:lnTo>
                    <a:cubicBezTo>
                      <a:pt x="6080" y="8614"/>
                      <a:pt x="6080" y="8583"/>
                      <a:pt x="6080" y="8583"/>
                    </a:cubicBezTo>
                    <a:lnTo>
                      <a:pt x="6111" y="8553"/>
                    </a:lnTo>
                    <a:lnTo>
                      <a:pt x="6111" y="8492"/>
                    </a:lnTo>
                    <a:lnTo>
                      <a:pt x="6111" y="8462"/>
                    </a:lnTo>
                    <a:cubicBezTo>
                      <a:pt x="6111" y="8431"/>
                      <a:pt x="6141" y="8401"/>
                      <a:pt x="6141" y="8401"/>
                    </a:cubicBezTo>
                    <a:lnTo>
                      <a:pt x="6141" y="8340"/>
                    </a:lnTo>
                    <a:lnTo>
                      <a:pt x="6141" y="8279"/>
                    </a:lnTo>
                    <a:lnTo>
                      <a:pt x="6141" y="8249"/>
                    </a:lnTo>
                    <a:cubicBezTo>
                      <a:pt x="5685" y="7185"/>
                      <a:pt x="5715" y="6121"/>
                      <a:pt x="6232" y="5270"/>
                    </a:cubicBezTo>
                    <a:cubicBezTo>
                      <a:pt x="6718" y="4480"/>
                      <a:pt x="7539" y="4024"/>
                      <a:pt x="8542" y="3933"/>
                    </a:cubicBezTo>
                    <a:cubicBezTo>
                      <a:pt x="8606" y="3930"/>
                      <a:pt x="8670" y="3928"/>
                      <a:pt x="8735" y="3928"/>
                    </a:cubicBezTo>
                    <a:close/>
                    <a:moveTo>
                      <a:pt x="3698" y="1"/>
                    </a:moveTo>
                    <a:cubicBezTo>
                      <a:pt x="3394" y="1"/>
                      <a:pt x="3129" y="150"/>
                      <a:pt x="2919" y="407"/>
                    </a:cubicBezTo>
                    <a:cubicBezTo>
                      <a:pt x="2220" y="1258"/>
                      <a:pt x="2311" y="3386"/>
                      <a:pt x="2433" y="4754"/>
                    </a:cubicBezTo>
                    <a:cubicBezTo>
                      <a:pt x="1703" y="3750"/>
                      <a:pt x="1095" y="2565"/>
                      <a:pt x="822" y="1167"/>
                    </a:cubicBezTo>
                    <a:cubicBezTo>
                      <a:pt x="794" y="1003"/>
                      <a:pt x="669" y="889"/>
                      <a:pt x="512" y="889"/>
                    </a:cubicBezTo>
                    <a:cubicBezTo>
                      <a:pt x="494" y="889"/>
                      <a:pt x="476" y="890"/>
                      <a:pt x="457" y="893"/>
                    </a:cubicBezTo>
                    <a:cubicBezTo>
                      <a:pt x="244" y="954"/>
                      <a:pt x="153" y="1106"/>
                      <a:pt x="183" y="1288"/>
                    </a:cubicBezTo>
                    <a:cubicBezTo>
                      <a:pt x="700" y="4237"/>
                      <a:pt x="2645" y="6273"/>
                      <a:pt x="4104" y="7428"/>
                    </a:cubicBezTo>
                    <a:lnTo>
                      <a:pt x="3527" y="7428"/>
                    </a:lnTo>
                    <a:cubicBezTo>
                      <a:pt x="2281" y="7520"/>
                      <a:pt x="1308" y="8249"/>
                      <a:pt x="761" y="9526"/>
                    </a:cubicBezTo>
                    <a:cubicBezTo>
                      <a:pt x="1" y="11228"/>
                      <a:pt x="366" y="13203"/>
                      <a:pt x="1855" y="15301"/>
                    </a:cubicBezTo>
                    <a:cubicBezTo>
                      <a:pt x="4383" y="18974"/>
                      <a:pt x="9808" y="21938"/>
                      <a:pt x="12638" y="21938"/>
                    </a:cubicBezTo>
                    <a:cubicBezTo>
                      <a:pt x="12735" y="21938"/>
                      <a:pt x="12829" y="21934"/>
                      <a:pt x="12919" y="21927"/>
                    </a:cubicBezTo>
                    <a:cubicBezTo>
                      <a:pt x="13284" y="21866"/>
                      <a:pt x="13588" y="21805"/>
                      <a:pt x="13861" y="21684"/>
                    </a:cubicBezTo>
                    <a:cubicBezTo>
                      <a:pt x="14226" y="21501"/>
                      <a:pt x="14469" y="21198"/>
                      <a:pt x="14591" y="20833"/>
                    </a:cubicBezTo>
                    <a:cubicBezTo>
                      <a:pt x="14652" y="20590"/>
                      <a:pt x="14652" y="20286"/>
                      <a:pt x="14621" y="20042"/>
                    </a:cubicBezTo>
                    <a:lnTo>
                      <a:pt x="14621" y="20042"/>
                    </a:lnTo>
                    <a:cubicBezTo>
                      <a:pt x="14873" y="20143"/>
                      <a:pt x="15167" y="20202"/>
                      <a:pt x="15502" y="20202"/>
                    </a:cubicBezTo>
                    <a:cubicBezTo>
                      <a:pt x="15571" y="20202"/>
                      <a:pt x="15643" y="20200"/>
                      <a:pt x="15716" y="20194"/>
                    </a:cubicBezTo>
                    <a:cubicBezTo>
                      <a:pt x="16263" y="20164"/>
                      <a:pt x="16779" y="19921"/>
                      <a:pt x="17235" y="19556"/>
                    </a:cubicBezTo>
                    <a:cubicBezTo>
                      <a:pt x="17630" y="19252"/>
                      <a:pt x="17813" y="18614"/>
                      <a:pt x="17843" y="17702"/>
                    </a:cubicBezTo>
                    <a:cubicBezTo>
                      <a:pt x="17934" y="14571"/>
                      <a:pt x="15959" y="8036"/>
                      <a:pt x="12646" y="4906"/>
                    </a:cubicBezTo>
                    <a:cubicBezTo>
                      <a:pt x="11484" y="3744"/>
                      <a:pt x="10112" y="3164"/>
                      <a:pt x="8799" y="3164"/>
                    </a:cubicBezTo>
                    <a:cubicBezTo>
                      <a:pt x="8703" y="3164"/>
                      <a:pt x="8607" y="3167"/>
                      <a:pt x="8512" y="3173"/>
                    </a:cubicBezTo>
                    <a:cubicBezTo>
                      <a:pt x="7296" y="3264"/>
                      <a:pt x="6262" y="3872"/>
                      <a:pt x="5685" y="4845"/>
                    </a:cubicBezTo>
                    <a:cubicBezTo>
                      <a:pt x="5199" y="5665"/>
                      <a:pt x="5077" y="6577"/>
                      <a:pt x="5320" y="7520"/>
                    </a:cubicBezTo>
                    <a:cubicBezTo>
                      <a:pt x="4773" y="7124"/>
                      <a:pt x="4013" y="6577"/>
                      <a:pt x="3253" y="5757"/>
                    </a:cubicBezTo>
                    <a:cubicBezTo>
                      <a:pt x="3740" y="4906"/>
                      <a:pt x="5259" y="1957"/>
                      <a:pt x="4743" y="681"/>
                    </a:cubicBezTo>
                    <a:cubicBezTo>
                      <a:pt x="4591" y="346"/>
                      <a:pt x="4317" y="103"/>
                      <a:pt x="3983" y="42"/>
                    </a:cubicBezTo>
                    <a:cubicBezTo>
                      <a:pt x="3884" y="14"/>
                      <a:pt x="3789" y="1"/>
                      <a:pt x="36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1" name="Google Shape;621;p9"/>
              <p:cNvSpPr/>
              <p:nvPr/>
            </p:nvSpPr>
            <p:spPr>
              <a:xfrm>
                <a:off x="5456050" y="687075"/>
                <a:ext cx="256925" cy="284950"/>
              </a:xfrm>
              <a:custGeom>
                <a:rect b="b" l="l" r="r" t="t"/>
                <a:pathLst>
                  <a:path extrusionOk="0" h="11398" w="10277">
                    <a:moveTo>
                      <a:pt x="2675" y="1"/>
                    </a:moveTo>
                    <a:cubicBezTo>
                      <a:pt x="276" y="1"/>
                      <a:pt x="1" y="3127"/>
                      <a:pt x="831" y="4931"/>
                    </a:cubicBezTo>
                    <a:cubicBezTo>
                      <a:pt x="1530" y="6451"/>
                      <a:pt x="3202" y="7758"/>
                      <a:pt x="4539" y="8700"/>
                    </a:cubicBezTo>
                    <a:cubicBezTo>
                      <a:pt x="6150" y="9855"/>
                      <a:pt x="7913" y="10767"/>
                      <a:pt x="9798" y="11375"/>
                    </a:cubicBezTo>
                    <a:cubicBezTo>
                      <a:pt x="9842" y="11391"/>
                      <a:pt x="9883" y="11398"/>
                      <a:pt x="9921" y="11398"/>
                    </a:cubicBezTo>
                    <a:cubicBezTo>
                      <a:pt x="10237" y="11398"/>
                      <a:pt x="10276" y="10872"/>
                      <a:pt x="9950" y="10736"/>
                    </a:cubicBezTo>
                    <a:cubicBezTo>
                      <a:pt x="6910" y="9703"/>
                      <a:pt x="3931" y="7849"/>
                      <a:pt x="1895" y="5326"/>
                    </a:cubicBezTo>
                    <a:cubicBezTo>
                      <a:pt x="887" y="4117"/>
                      <a:pt x="480" y="673"/>
                      <a:pt x="2634" y="673"/>
                    </a:cubicBezTo>
                    <a:cubicBezTo>
                      <a:pt x="2754" y="673"/>
                      <a:pt x="2883" y="683"/>
                      <a:pt x="3019" y="706"/>
                    </a:cubicBezTo>
                    <a:cubicBezTo>
                      <a:pt x="3039" y="709"/>
                      <a:pt x="3057" y="710"/>
                      <a:pt x="3076" y="710"/>
                    </a:cubicBezTo>
                    <a:cubicBezTo>
                      <a:pt x="3458" y="710"/>
                      <a:pt x="3576" y="124"/>
                      <a:pt x="3141" y="37"/>
                    </a:cubicBezTo>
                    <a:cubicBezTo>
                      <a:pt x="2977" y="13"/>
                      <a:pt x="2822" y="1"/>
                      <a:pt x="267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22" name="Google Shape;622;p9"/>
            <p:cNvGrpSpPr/>
            <p:nvPr/>
          </p:nvGrpSpPr>
          <p:grpSpPr>
            <a:xfrm>
              <a:off x="-309750" y="3216475"/>
              <a:ext cx="658075" cy="568200"/>
              <a:chOff x="200125" y="458450"/>
              <a:chExt cx="658075" cy="568200"/>
            </a:xfrm>
          </p:grpSpPr>
          <p:sp>
            <p:nvSpPr>
              <p:cNvPr id="623" name="Google Shape;623;p9"/>
              <p:cNvSpPr/>
              <p:nvPr/>
            </p:nvSpPr>
            <p:spPr>
              <a:xfrm>
                <a:off x="200125" y="458450"/>
                <a:ext cx="658075" cy="568200"/>
              </a:xfrm>
              <a:custGeom>
                <a:rect b="b" l="l" r="r" t="t"/>
                <a:pathLst>
                  <a:path extrusionOk="0" h="22728" w="26323">
                    <a:moveTo>
                      <a:pt x="16732" y="611"/>
                    </a:moveTo>
                    <a:cubicBezTo>
                      <a:pt x="19293" y="611"/>
                      <a:pt x="21688" y="2622"/>
                      <a:pt x="21399" y="5383"/>
                    </a:cubicBezTo>
                    <a:cubicBezTo>
                      <a:pt x="21368" y="5656"/>
                      <a:pt x="21277" y="5899"/>
                      <a:pt x="21156" y="6112"/>
                    </a:cubicBezTo>
                    <a:cubicBezTo>
                      <a:pt x="21095" y="6325"/>
                      <a:pt x="21247" y="6538"/>
                      <a:pt x="21429" y="6568"/>
                    </a:cubicBezTo>
                    <a:cubicBezTo>
                      <a:pt x="21885" y="6690"/>
                      <a:pt x="22341" y="6720"/>
                      <a:pt x="22827" y="6872"/>
                    </a:cubicBezTo>
                    <a:cubicBezTo>
                      <a:pt x="23891" y="7206"/>
                      <a:pt x="24408" y="7906"/>
                      <a:pt x="24864" y="8878"/>
                    </a:cubicBezTo>
                    <a:cubicBezTo>
                      <a:pt x="25563" y="10398"/>
                      <a:pt x="25563" y="12039"/>
                      <a:pt x="24317" y="13255"/>
                    </a:cubicBezTo>
                    <a:cubicBezTo>
                      <a:pt x="23293" y="14248"/>
                      <a:pt x="21764" y="14734"/>
                      <a:pt x="20228" y="14734"/>
                    </a:cubicBezTo>
                    <a:cubicBezTo>
                      <a:pt x="18754" y="14734"/>
                      <a:pt x="17274" y="14286"/>
                      <a:pt x="16232" y="13407"/>
                    </a:cubicBezTo>
                    <a:cubicBezTo>
                      <a:pt x="16168" y="13350"/>
                      <a:pt x="16101" y="13326"/>
                      <a:pt x="16037" y="13326"/>
                    </a:cubicBezTo>
                    <a:cubicBezTo>
                      <a:pt x="15791" y="13326"/>
                      <a:pt x="15583" y="13677"/>
                      <a:pt x="15776" y="13893"/>
                    </a:cubicBezTo>
                    <a:cubicBezTo>
                      <a:pt x="18359" y="16933"/>
                      <a:pt x="16596" y="21492"/>
                      <a:pt x="12706" y="22039"/>
                    </a:cubicBezTo>
                    <a:cubicBezTo>
                      <a:pt x="12523" y="22064"/>
                      <a:pt x="12342" y="22076"/>
                      <a:pt x="12162" y="22076"/>
                    </a:cubicBezTo>
                    <a:cubicBezTo>
                      <a:pt x="10343" y="22076"/>
                      <a:pt x="8720" y="20859"/>
                      <a:pt x="7751" y="19365"/>
                    </a:cubicBezTo>
                    <a:cubicBezTo>
                      <a:pt x="6596" y="17632"/>
                      <a:pt x="7204" y="15626"/>
                      <a:pt x="8055" y="13863"/>
                    </a:cubicBezTo>
                    <a:cubicBezTo>
                      <a:pt x="8116" y="13681"/>
                      <a:pt x="8025" y="13529"/>
                      <a:pt x="7873" y="13438"/>
                    </a:cubicBezTo>
                    <a:cubicBezTo>
                      <a:pt x="5319" y="12282"/>
                      <a:pt x="1186" y="9608"/>
                      <a:pt x="2462" y="6234"/>
                    </a:cubicBezTo>
                    <a:cubicBezTo>
                      <a:pt x="3133" y="4461"/>
                      <a:pt x="5045" y="3595"/>
                      <a:pt x="6957" y="3595"/>
                    </a:cubicBezTo>
                    <a:cubicBezTo>
                      <a:pt x="8683" y="3595"/>
                      <a:pt x="10408" y="4302"/>
                      <a:pt x="11216" y="5687"/>
                    </a:cubicBezTo>
                    <a:cubicBezTo>
                      <a:pt x="11260" y="5797"/>
                      <a:pt x="11384" y="5875"/>
                      <a:pt x="11518" y="5875"/>
                    </a:cubicBezTo>
                    <a:cubicBezTo>
                      <a:pt x="11569" y="5875"/>
                      <a:pt x="11622" y="5864"/>
                      <a:pt x="11672" y="5839"/>
                    </a:cubicBezTo>
                    <a:cubicBezTo>
                      <a:pt x="11672" y="5839"/>
                      <a:pt x="11703" y="5839"/>
                      <a:pt x="11703" y="5808"/>
                    </a:cubicBezTo>
                    <a:cubicBezTo>
                      <a:pt x="11824" y="5747"/>
                      <a:pt x="11885" y="5626"/>
                      <a:pt x="11885" y="5474"/>
                    </a:cubicBezTo>
                    <a:lnTo>
                      <a:pt x="11885" y="5443"/>
                    </a:lnTo>
                    <a:cubicBezTo>
                      <a:pt x="11976" y="5292"/>
                      <a:pt x="12007" y="5079"/>
                      <a:pt x="12037" y="4927"/>
                    </a:cubicBezTo>
                    <a:cubicBezTo>
                      <a:pt x="12158" y="4471"/>
                      <a:pt x="12280" y="4045"/>
                      <a:pt x="12402" y="3589"/>
                    </a:cubicBezTo>
                    <a:cubicBezTo>
                      <a:pt x="12797" y="2161"/>
                      <a:pt x="14134" y="1097"/>
                      <a:pt x="15532" y="763"/>
                    </a:cubicBezTo>
                    <a:cubicBezTo>
                      <a:pt x="15930" y="660"/>
                      <a:pt x="16333" y="611"/>
                      <a:pt x="16732" y="611"/>
                    </a:cubicBezTo>
                    <a:close/>
                    <a:moveTo>
                      <a:pt x="16594" y="0"/>
                    </a:moveTo>
                    <a:cubicBezTo>
                      <a:pt x="16383" y="0"/>
                      <a:pt x="16170" y="11"/>
                      <a:pt x="15958" y="33"/>
                    </a:cubicBezTo>
                    <a:cubicBezTo>
                      <a:pt x="14134" y="215"/>
                      <a:pt x="12736" y="1431"/>
                      <a:pt x="11946" y="3042"/>
                    </a:cubicBezTo>
                    <a:cubicBezTo>
                      <a:pt x="11703" y="3498"/>
                      <a:pt x="11642" y="4076"/>
                      <a:pt x="11490" y="4592"/>
                    </a:cubicBezTo>
                    <a:cubicBezTo>
                      <a:pt x="11429" y="4684"/>
                      <a:pt x="11429" y="4744"/>
                      <a:pt x="11399" y="4866"/>
                    </a:cubicBezTo>
                    <a:cubicBezTo>
                      <a:pt x="10356" y="3573"/>
                      <a:pt x="8676" y="2935"/>
                      <a:pt x="6995" y="2935"/>
                    </a:cubicBezTo>
                    <a:cubicBezTo>
                      <a:pt x="5002" y="2935"/>
                      <a:pt x="3007" y="3831"/>
                      <a:pt x="2067" y="5595"/>
                    </a:cubicBezTo>
                    <a:cubicBezTo>
                      <a:pt x="0" y="9273"/>
                      <a:pt x="4408" y="12495"/>
                      <a:pt x="7326" y="13893"/>
                    </a:cubicBezTo>
                    <a:cubicBezTo>
                      <a:pt x="6475" y="15869"/>
                      <a:pt x="6049" y="18058"/>
                      <a:pt x="7386" y="19942"/>
                    </a:cubicBezTo>
                    <a:cubicBezTo>
                      <a:pt x="8544" y="21637"/>
                      <a:pt x="10332" y="22727"/>
                      <a:pt x="12383" y="22727"/>
                    </a:cubicBezTo>
                    <a:cubicBezTo>
                      <a:pt x="12540" y="22727"/>
                      <a:pt x="12698" y="22721"/>
                      <a:pt x="12858" y="22708"/>
                    </a:cubicBezTo>
                    <a:cubicBezTo>
                      <a:pt x="16809" y="22313"/>
                      <a:pt x="18633" y="17966"/>
                      <a:pt x="17113" y="14714"/>
                    </a:cubicBezTo>
                    <a:lnTo>
                      <a:pt x="17113" y="14714"/>
                    </a:lnTo>
                    <a:cubicBezTo>
                      <a:pt x="18047" y="15142"/>
                      <a:pt x="19136" y="15361"/>
                      <a:pt x="20229" y="15361"/>
                    </a:cubicBezTo>
                    <a:cubicBezTo>
                      <a:pt x="22088" y="15361"/>
                      <a:pt x="23959" y="14728"/>
                      <a:pt x="25107" y="13407"/>
                    </a:cubicBezTo>
                    <a:cubicBezTo>
                      <a:pt x="26323" y="12009"/>
                      <a:pt x="26262" y="10216"/>
                      <a:pt x="25502" y="8574"/>
                    </a:cubicBezTo>
                    <a:cubicBezTo>
                      <a:pt x="25107" y="7754"/>
                      <a:pt x="24651" y="6902"/>
                      <a:pt x="23739" y="6507"/>
                    </a:cubicBezTo>
                    <a:cubicBezTo>
                      <a:pt x="23131" y="6234"/>
                      <a:pt x="22584" y="6112"/>
                      <a:pt x="21916" y="5960"/>
                    </a:cubicBezTo>
                    <a:cubicBezTo>
                      <a:pt x="21976" y="5778"/>
                      <a:pt x="22037" y="5626"/>
                      <a:pt x="22067" y="5443"/>
                    </a:cubicBezTo>
                    <a:lnTo>
                      <a:pt x="22067" y="5352"/>
                    </a:lnTo>
                    <a:cubicBezTo>
                      <a:pt x="22408" y="2172"/>
                      <a:pt x="19593" y="0"/>
                      <a:pt x="165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4" name="Google Shape;624;p9"/>
              <p:cNvSpPr/>
              <p:nvPr/>
            </p:nvSpPr>
            <p:spPr>
              <a:xfrm>
                <a:off x="254075" y="490775"/>
                <a:ext cx="569175" cy="503350"/>
              </a:xfrm>
              <a:custGeom>
                <a:rect b="b" l="l" r="r" t="t"/>
                <a:pathLst>
                  <a:path extrusionOk="0" h="20134" w="22767">
                    <a:moveTo>
                      <a:pt x="14477" y="661"/>
                    </a:moveTo>
                    <a:cubicBezTo>
                      <a:pt x="15193" y="661"/>
                      <a:pt x="15919" y="867"/>
                      <a:pt x="16505" y="1202"/>
                    </a:cubicBezTo>
                    <a:cubicBezTo>
                      <a:pt x="17022" y="1506"/>
                      <a:pt x="17417" y="1962"/>
                      <a:pt x="17721" y="2509"/>
                    </a:cubicBezTo>
                    <a:cubicBezTo>
                      <a:pt x="18086" y="3269"/>
                      <a:pt x="17873" y="3938"/>
                      <a:pt x="17691" y="4667"/>
                    </a:cubicBezTo>
                    <a:cubicBezTo>
                      <a:pt x="17539" y="5366"/>
                      <a:pt x="17903" y="5974"/>
                      <a:pt x="18451" y="6369"/>
                    </a:cubicBezTo>
                    <a:cubicBezTo>
                      <a:pt x="19271" y="6977"/>
                      <a:pt x="20487" y="6461"/>
                      <a:pt x="21125" y="7494"/>
                    </a:cubicBezTo>
                    <a:cubicBezTo>
                      <a:pt x="21551" y="8132"/>
                      <a:pt x="21946" y="9014"/>
                      <a:pt x="21855" y="9804"/>
                    </a:cubicBezTo>
                    <a:cubicBezTo>
                      <a:pt x="21764" y="11172"/>
                      <a:pt x="20092" y="11749"/>
                      <a:pt x="18998" y="11962"/>
                    </a:cubicBezTo>
                    <a:cubicBezTo>
                      <a:pt x="18633" y="12037"/>
                      <a:pt x="18257" y="12074"/>
                      <a:pt x="17879" y="12074"/>
                    </a:cubicBezTo>
                    <a:cubicBezTo>
                      <a:pt x="17031" y="12074"/>
                      <a:pt x="16178" y="11885"/>
                      <a:pt x="15441" y="11506"/>
                    </a:cubicBezTo>
                    <a:cubicBezTo>
                      <a:pt x="14880" y="11213"/>
                      <a:pt x="14436" y="10744"/>
                      <a:pt x="13826" y="10744"/>
                    </a:cubicBezTo>
                    <a:cubicBezTo>
                      <a:pt x="13677" y="10744"/>
                      <a:pt x="13517" y="10772"/>
                      <a:pt x="13344" y="10838"/>
                    </a:cubicBezTo>
                    <a:cubicBezTo>
                      <a:pt x="12615" y="11081"/>
                      <a:pt x="12189" y="11689"/>
                      <a:pt x="12189" y="12509"/>
                    </a:cubicBezTo>
                    <a:cubicBezTo>
                      <a:pt x="12189" y="13269"/>
                      <a:pt x="12949" y="13938"/>
                      <a:pt x="13253" y="14637"/>
                    </a:cubicBezTo>
                    <a:cubicBezTo>
                      <a:pt x="14321" y="17011"/>
                      <a:pt x="12348" y="19413"/>
                      <a:pt x="9906" y="19413"/>
                    </a:cubicBezTo>
                    <a:cubicBezTo>
                      <a:pt x="9847" y="19413"/>
                      <a:pt x="9787" y="19412"/>
                      <a:pt x="9727" y="19409"/>
                    </a:cubicBezTo>
                    <a:cubicBezTo>
                      <a:pt x="8055" y="19348"/>
                      <a:pt x="6353" y="17555"/>
                      <a:pt x="6323" y="15914"/>
                    </a:cubicBezTo>
                    <a:cubicBezTo>
                      <a:pt x="6292" y="14303"/>
                      <a:pt x="8025" y="12692"/>
                      <a:pt x="6779" y="11233"/>
                    </a:cubicBezTo>
                    <a:cubicBezTo>
                      <a:pt x="6475" y="10898"/>
                      <a:pt x="5897" y="10746"/>
                      <a:pt x="5532" y="10534"/>
                    </a:cubicBezTo>
                    <a:cubicBezTo>
                      <a:pt x="5016" y="10260"/>
                      <a:pt x="4499" y="9956"/>
                      <a:pt x="4013" y="9652"/>
                    </a:cubicBezTo>
                    <a:cubicBezTo>
                      <a:pt x="3040" y="9044"/>
                      <a:pt x="2189" y="8163"/>
                      <a:pt x="1672" y="7190"/>
                    </a:cubicBezTo>
                    <a:cubicBezTo>
                      <a:pt x="1216" y="6157"/>
                      <a:pt x="1459" y="5275"/>
                      <a:pt x="2219" y="4454"/>
                    </a:cubicBezTo>
                    <a:cubicBezTo>
                      <a:pt x="2782" y="3833"/>
                      <a:pt x="3679" y="3634"/>
                      <a:pt x="4555" y="3634"/>
                    </a:cubicBezTo>
                    <a:cubicBezTo>
                      <a:pt x="5051" y="3634"/>
                      <a:pt x="5540" y="3698"/>
                      <a:pt x="5958" y="3786"/>
                    </a:cubicBezTo>
                    <a:cubicBezTo>
                      <a:pt x="6596" y="3907"/>
                      <a:pt x="7143" y="4211"/>
                      <a:pt x="7569" y="4606"/>
                    </a:cubicBezTo>
                    <a:cubicBezTo>
                      <a:pt x="7873" y="4850"/>
                      <a:pt x="7994" y="5275"/>
                      <a:pt x="8298" y="5518"/>
                    </a:cubicBezTo>
                    <a:cubicBezTo>
                      <a:pt x="8625" y="5754"/>
                      <a:pt x="8994" y="5882"/>
                      <a:pt x="9369" y="5882"/>
                    </a:cubicBezTo>
                    <a:cubicBezTo>
                      <a:pt x="9622" y="5882"/>
                      <a:pt x="9877" y="5823"/>
                      <a:pt x="10122" y="5701"/>
                    </a:cubicBezTo>
                    <a:cubicBezTo>
                      <a:pt x="10821" y="5366"/>
                      <a:pt x="11004" y="4637"/>
                      <a:pt x="11186" y="3938"/>
                    </a:cubicBezTo>
                    <a:cubicBezTo>
                      <a:pt x="11490" y="2813"/>
                      <a:pt x="11733" y="1780"/>
                      <a:pt x="12827" y="1111"/>
                    </a:cubicBezTo>
                    <a:cubicBezTo>
                      <a:pt x="13318" y="797"/>
                      <a:pt x="13895" y="661"/>
                      <a:pt x="14477" y="661"/>
                    </a:cubicBezTo>
                    <a:close/>
                    <a:moveTo>
                      <a:pt x="14671" y="1"/>
                    </a:moveTo>
                    <a:cubicBezTo>
                      <a:pt x="12880" y="1"/>
                      <a:pt x="11225" y="1199"/>
                      <a:pt x="10760" y="3056"/>
                    </a:cubicBezTo>
                    <a:cubicBezTo>
                      <a:pt x="10608" y="3634"/>
                      <a:pt x="10548" y="4333"/>
                      <a:pt x="10244" y="4819"/>
                    </a:cubicBezTo>
                    <a:cubicBezTo>
                      <a:pt x="10031" y="5123"/>
                      <a:pt x="9636" y="5245"/>
                      <a:pt x="9332" y="5245"/>
                    </a:cubicBezTo>
                    <a:cubicBezTo>
                      <a:pt x="8754" y="5245"/>
                      <a:pt x="8511" y="4698"/>
                      <a:pt x="8207" y="4333"/>
                    </a:cubicBezTo>
                    <a:cubicBezTo>
                      <a:pt x="7430" y="3267"/>
                      <a:pt x="5888" y="2993"/>
                      <a:pt x="4616" y="2993"/>
                    </a:cubicBezTo>
                    <a:cubicBezTo>
                      <a:pt x="4546" y="2993"/>
                      <a:pt x="4476" y="2994"/>
                      <a:pt x="4408" y="2995"/>
                    </a:cubicBezTo>
                    <a:cubicBezTo>
                      <a:pt x="2037" y="3056"/>
                      <a:pt x="0" y="5062"/>
                      <a:pt x="1064" y="7494"/>
                    </a:cubicBezTo>
                    <a:cubicBezTo>
                      <a:pt x="2037" y="9348"/>
                      <a:pt x="3891" y="10594"/>
                      <a:pt x="5745" y="11445"/>
                    </a:cubicBezTo>
                    <a:cubicBezTo>
                      <a:pt x="7295" y="12145"/>
                      <a:pt x="6140" y="13573"/>
                      <a:pt x="5836" y="14728"/>
                    </a:cubicBezTo>
                    <a:cubicBezTo>
                      <a:pt x="5624" y="15458"/>
                      <a:pt x="5563" y="16248"/>
                      <a:pt x="5836" y="16977"/>
                    </a:cubicBezTo>
                    <a:cubicBezTo>
                      <a:pt x="6353" y="18436"/>
                      <a:pt x="7690" y="19652"/>
                      <a:pt x="9180" y="20017"/>
                    </a:cubicBezTo>
                    <a:cubicBezTo>
                      <a:pt x="9476" y="20096"/>
                      <a:pt x="9777" y="20133"/>
                      <a:pt x="10078" y="20133"/>
                    </a:cubicBezTo>
                    <a:cubicBezTo>
                      <a:pt x="11631" y="20133"/>
                      <a:pt x="13163" y="19138"/>
                      <a:pt x="13800" y="17737"/>
                    </a:cubicBezTo>
                    <a:cubicBezTo>
                      <a:pt x="14469" y="16187"/>
                      <a:pt x="14256" y="14363"/>
                      <a:pt x="13192" y="13056"/>
                    </a:cubicBezTo>
                    <a:cubicBezTo>
                      <a:pt x="12603" y="12334"/>
                      <a:pt x="13169" y="11423"/>
                      <a:pt x="13956" y="11423"/>
                    </a:cubicBezTo>
                    <a:cubicBezTo>
                      <a:pt x="14063" y="11423"/>
                      <a:pt x="14174" y="11439"/>
                      <a:pt x="14286" y="11476"/>
                    </a:cubicBezTo>
                    <a:cubicBezTo>
                      <a:pt x="14681" y="11567"/>
                      <a:pt x="15016" y="11993"/>
                      <a:pt x="15411" y="12175"/>
                    </a:cubicBezTo>
                    <a:cubicBezTo>
                      <a:pt x="16220" y="12566"/>
                      <a:pt x="17132" y="12726"/>
                      <a:pt x="18053" y="12726"/>
                    </a:cubicBezTo>
                    <a:cubicBezTo>
                      <a:pt x="18135" y="12726"/>
                      <a:pt x="18217" y="12725"/>
                      <a:pt x="18299" y="12722"/>
                    </a:cubicBezTo>
                    <a:cubicBezTo>
                      <a:pt x="19879" y="12631"/>
                      <a:pt x="22280" y="11932"/>
                      <a:pt x="22584" y="10017"/>
                    </a:cubicBezTo>
                    <a:cubicBezTo>
                      <a:pt x="22767" y="8679"/>
                      <a:pt x="22007" y="6825"/>
                      <a:pt x="20730" y="6309"/>
                    </a:cubicBezTo>
                    <a:cubicBezTo>
                      <a:pt x="20305" y="6096"/>
                      <a:pt x="19818" y="6035"/>
                      <a:pt x="19302" y="5944"/>
                    </a:cubicBezTo>
                    <a:cubicBezTo>
                      <a:pt x="17873" y="5731"/>
                      <a:pt x="18542" y="4546"/>
                      <a:pt x="18633" y="3664"/>
                    </a:cubicBezTo>
                    <a:cubicBezTo>
                      <a:pt x="18724" y="2296"/>
                      <a:pt x="17782" y="1172"/>
                      <a:pt x="16688" y="533"/>
                    </a:cubicBezTo>
                    <a:cubicBezTo>
                      <a:pt x="16033" y="169"/>
                      <a:pt x="15343" y="1"/>
                      <a:pt x="1467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25" name="Google Shape;625;p9"/>
            <p:cNvGrpSpPr/>
            <p:nvPr/>
          </p:nvGrpSpPr>
          <p:grpSpPr>
            <a:xfrm>
              <a:off x="1493375" y="4755275"/>
              <a:ext cx="916475" cy="486750"/>
              <a:chOff x="6457825" y="2667475"/>
              <a:chExt cx="916475" cy="486750"/>
            </a:xfrm>
          </p:grpSpPr>
          <p:sp>
            <p:nvSpPr>
              <p:cNvPr id="626" name="Google Shape;626;p9"/>
              <p:cNvSpPr/>
              <p:nvPr/>
            </p:nvSpPr>
            <p:spPr>
              <a:xfrm>
                <a:off x="6457825" y="2667475"/>
                <a:ext cx="916475" cy="486750"/>
              </a:xfrm>
              <a:custGeom>
                <a:rect b="b" l="l" r="r" t="t"/>
                <a:pathLst>
                  <a:path extrusionOk="0" h="19470" w="36659">
                    <a:moveTo>
                      <a:pt x="35285" y="4309"/>
                    </a:moveTo>
                    <a:cubicBezTo>
                      <a:pt x="35800" y="4309"/>
                      <a:pt x="35131" y="5419"/>
                      <a:pt x="34986" y="5564"/>
                    </a:cubicBezTo>
                    <a:cubicBezTo>
                      <a:pt x="34622" y="6020"/>
                      <a:pt x="34196" y="6385"/>
                      <a:pt x="33710" y="6749"/>
                    </a:cubicBezTo>
                    <a:cubicBezTo>
                      <a:pt x="32403" y="7601"/>
                      <a:pt x="30822" y="7965"/>
                      <a:pt x="29272" y="7965"/>
                    </a:cubicBezTo>
                    <a:lnTo>
                      <a:pt x="28846" y="7965"/>
                    </a:lnTo>
                    <a:cubicBezTo>
                      <a:pt x="28938" y="7965"/>
                      <a:pt x="29059" y="7904"/>
                      <a:pt x="29211" y="7904"/>
                    </a:cubicBezTo>
                    <a:cubicBezTo>
                      <a:pt x="30549" y="7752"/>
                      <a:pt x="31886" y="6993"/>
                      <a:pt x="32828" y="6142"/>
                    </a:cubicBezTo>
                    <a:cubicBezTo>
                      <a:pt x="33436" y="5564"/>
                      <a:pt x="34318" y="4470"/>
                      <a:pt x="35199" y="4318"/>
                    </a:cubicBezTo>
                    <a:cubicBezTo>
                      <a:pt x="35231" y="4312"/>
                      <a:pt x="35259" y="4309"/>
                      <a:pt x="35285" y="4309"/>
                    </a:cubicBezTo>
                    <a:close/>
                    <a:moveTo>
                      <a:pt x="21733" y="589"/>
                    </a:moveTo>
                    <a:cubicBezTo>
                      <a:pt x="23192" y="589"/>
                      <a:pt x="24705" y="854"/>
                      <a:pt x="25928" y="1765"/>
                    </a:cubicBezTo>
                    <a:cubicBezTo>
                      <a:pt x="27661" y="3041"/>
                      <a:pt x="28421" y="5230"/>
                      <a:pt x="28816" y="7266"/>
                    </a:cubicBezTo>
                    <a:cubicBezTo>
                      <a:pt x="28208" y="7297"/>
                      <a:pt x="27175" y="7418"/>
                      <a:pt x="27144" y="7996"/>
                    </a:cubicBezTo>
                    <a:cubicBezTo>
                      <a:pt x="27069" y="8520"/>
                      <a:pt x="27896" y="8613"/>
                      <a:pt x="28564" y="8613"/>
                    </a:cubicBezTo>
                    <a:cubicBezTo>
                      <a:pt x="28710" y="8613"/>
                      <a:pt x="28848" y="8609"/>
                      <a:pt x="28968" y="8604"/>
                    </a:cubicBezTo>
                    <a:lnTo>
                      <a:pt x="28968" y="8604"/>
                    </a:lnTo>
                    <a:cubicBezTo>
                      <a:pt x="29150" y="13528"/>
                      <a:pt x="25320" y="16932"/>
                      <a:pt x="20792" y="18087"/>
                    </a:cubicBezTo>
                    <a:cubicBezTo>
                      <a:pt x="19212" y="18496"/>
                      <a:pt x="17548" y="18706"/>
                      <a:pt x="15874" y="18706"/>
                    </a:cubicBezTo>
                    <a:cubicBezTo>
                      <a:pt x="12070" y="18706"/>
                      <a:pt x="8217" y="17622"/>
                      <a:pt x="5199" y="15321"/>
                    </a:cubicBezTo>
                    <a:cubicBezTo>
                      <a:pt x="3010" y="13619"/>
                      <a:pt x="183" y="10367"/>
                      <a:pt x="882" y="7388"/>
                    </a:cubicBezTo>
                    <a:cubicBezTo>
                      <a:pt x="1034" y="6719"/>
                      <a:pt x="1338" y="5929"/>
                      <a:pt x="1977" y="5655"/>
                    </a:cubicBezTo>
                    <a:cubicBezTo>
                      <a:pt x="2299" y="5511"/>
                      <a:pt x="2653" y="5464"/>
                      <a:pt x="3018" y="5464"/>
                    </a:cubicBezTo>
                    <a:cubicBezTo>
                      <a:pt x="3652" y="5464"/>
                      <a:pt x="4316" y="5606"/>
                      <a:pt x="4895" y="5625"/>
                    </a:cubicBezTo>
                    <a:cubicBezTo>
                      <a:pt x="5126" y="5646"/>
                      <a:pt x="5352" y="5656"/>
                      <a:pt x="5575" y="5656"/>
                    </a:cubicBezTo>
                    <a:cubicBezTo>
                      <a:pt x="7603" y="5656"/>
                      <a:pt x="9287" y="4821"/>
                      <a:pt x="11095" y="3862"/>
                    </a:cubicBezTo>
                    <a:cubicBezTo>
                      <a:pt x="14256" y="2433"/>
                      <a:pt x="17570" y="883"/>
                      <a:pt x="21004" y="610"/>
                    </a:cubicBezTo>
                    <a:cubicBezTo>
                      <a:pt x="21245" y="596"/>
                      <a:pt x="21488" y="589"/>
                      <a:pt x="21733" y="589"/>
                    </a:cubicBezTo>
                    <a:close/>
                    <a:moveTo>
                      <a:pt x="21787" y="0"/>
                    </a:moveTo>
                    <a:cubicBezTo>
                      <a:pt x="21729" y="0"/>
                      <a:pt x="21671" y="1"/>
                      <a:pt x="21612" y="2"/>
                    </a:cubicBezTo>
                    <a:cubicBezTo>
                      <a:pt x="17874" y="93"/>
                      <a:pt x="14256" y="1734"/>
                      <a:pt x="10822" y="3284"/>
                    </a:cubicBezTo>
                    <a:cubicBezTo>
                      <a:pt x="9302" y="4044"/>
                      <a:pt x="7843" y="4926"/>
                      <a:pt x="6110" y="5078"/>
                    </a:cubicBezTo>
                    <a:cubicBezTo>
                      <a:pt x="6004" y="5085"/>
                      <a:pt x="5897" y="5089"/>
                      <a:pt x="5789" y="5089"/>
                    </a:cubicBezTo>
                    <a:cubicBezTo>
                      <a:pt x="4925" y="5089"/>
                      <a:pt x="4015" y="4873"/>
                      <a:pt x="3123" y="4873"/>
                    </a:cubicBezTo>
                    <a:cubicBezTo>
                      <a:pt x="2788" y="4873"/>
                      <a:pt x="2455" y="4903"/>
                      <a:pt x="2129" y="4986"/>
                    </a:cubicBezTo>
                    <a:cubicBezTo>
                      <a:pt x="578" y="5412"/>
                      <a:pt x="1" y="7236"/>
                      <a:pt x="122" y="8725"/>
                    </a:cubicBezTo>
                    <a:cubicBezTo>
                      <a:pt x="457" y="12281"/>
                      <a:pt x="3527" y="15443"/>
                      <a:pt x="6536" y="17114"/>
                    </a:cubicBezTo>
                    <a:cubicBezTo>
                      <a:pt x="9364" y="18660"/>
                      <a:pt x="12660" y="19470"/>
                      <a:pt x="15937" y="19470"/>
                    </a:cubicBezTo>
                    <a:cubicBezTo>
                      <a:pt x="17944" y="19470"/>
                      <a:pt x="19944" y="19166"/>
                      <a:pt x="21825" y="18543"/>
                    </a:cubicBezTo>
                    <a:cubicBezTo>
                      <a:pt x="24013" y="17844"/>
                      <a:pt x="26141" y="16628"/>
                      <a:pt x="27631" y="14804"/>
                    </a:cubicBezTo>
                    <a:cubicBezTo>
                      <a:pt x="29029" y="13041"/>
                      <a:pt x="29637" y="10883"/>
                      <a:pt x="29576" y="8664"/>
                    </a:cubicBezTo>
                    <a:cubicBezTo>
                      <a:pt x="31248" y="8604"/>
                      <a:pt x="32919" y="8208"/>
                      <a:pt x="34226" y="7205"/>
                    </a:cubicBezTo>
                    <a:cubicBezTo>
                      <a:pt x="34956" y="6658"/>
                      <a:pt x="36658" y="5260"/>
                      <a:pt x="35989" y="4166"/>
                    </a:cubicBezTo>
                    <a:cubicBezTo>
                      <a:pt x="35791" y="3835"/>
                      <a:pt x="35531" y="3710"/>
                      <a:pt x="35248" y="3710"/>
                    </a:cubicBezTo>
                    <a:cubicBezTo>
                      <a:pt x="34619" y="3710"/>
                      <a:pt x="33876" y="4326"/>
                      <a:pt x="33436" y="4683"/>
                    </a:cubicBezTo>
                    <a:cubicBezTo>
                      <a:pt x="32220" y="5746"/>
                      <a:pt x="31035" y="6932"/>
                      <a:pt x="29363" y="7266"/>
                    </a:cubicBezTo>
                    <a:cubicBezTo>
                      <a:pt x="29029" y="5138"/>
                      <a:pt x="28178" y="2859"/>
                      <a:pt x="26475" y="1491"/>
                    </a:cubicBezTo>
                    <a:cubicBezTo>
                      <a:pt x="25153" y="433"/>
                      <a:pt x="23489" y="0"/>
                      <a:pt x="2178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7" name="Google Shape;627;p9"/>
              <p:cNvSpPr/>
              <p:nvPr/>
            </p:nvSpPr>
            <p:spPr>
              <a:xfrm>
                <a:off x="6835200" y="2915100"/>
                <a:ext cx="330000" cy="196000"/>
              </a:xfrm>
              <a:custGeom>
                <a:rect b="b" l="l" r="r" t="t"/>
                <a:pathLst>
                  <a:path extrusionOk="0" h="7840" w="13200">
                    <a:moveTo>
                      <a:pt x="12727" y="0"/>
                    </a:moveTo>
                    <a:cubicBezTo>
                      <a:pt x="12643" y="0"/>
                      <a:pt x="12562" y="38"/>
                      <a:pt x="12505" y="127"/>
                    </a:cubicBezTo>
                    <a:cubicBezTo>
                      <a:pt x="11168" y="2224"/>
                      <a:pt x="9405" y="4200"/>
                      <a:pt x="7247" y="5446"/>
                    </a:cubicBezTo>
                    <a:cubicBezTo>
                      <a:pt x="5559" y="6459"/>
                      <a:pt x="3494" y="7183"/>
                      <a:pt x="1506" y="7183"/>
                    </a:cubicBezTo>
                    <a:cubicBezTo>
                      <a:pt x="1167" y="7183"/>
                      <a:pt x="831" y="7162"/>
                      <a:pt x="499" y="7118"/>
                    </a:cubicBezTo>
                    <a:cubicBezTo>
                      <a:pt x="479" y="7115"/>
                      <a:pt x="460" y="7114"/>
                      <a:pt x="442" y="7114"/>
                    </a:cubicBezTo>
                    <a:cubicBezTo>
                      <a:pt x="39" y="7114"/>
                      <a:pt x="1" y="7727"/>
                      <a:pt x="408" y="7756"/>
                    </a:cubicBezTo>
                    <a:cubicBezTo>
                      <a:pt x="786" y="7813"/>
                      <a:pt x="1174" y="7839"/>
                      <a:pt x="1566" y="7839"/>
                    </a:cubicBezTo>
                    <a:cubicBezTo>
                      <a:pt x="3721" y="7839"/>
                      <a:pt x="6010" y="7034"/>
                      <a:pt x="7733" y="5902"/>
                    </a:cubicBezTo>
                    <a:cubicBezTo>
                      <a:pt x="9861" y="4504"/>
                      <a:pt x="11624" y="2650"/>
                      <a:pt x="13022" y="522"/>
                    </a:cubicBezTo>
                    <a:cubicBezTo>
                      <a:pt x="13200" y="278"/>
                      <a:pt x="12954" y="0"/>
                      <a:pt x="1272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8" name="Google Shape;628;p9"/>
              <p:cNvSpPr/>
              <p:nvPr/>
            </p:nvSpPr>
            <p:spPr>
              <a:xfrm>
                <a:off x="6547500" y="2975375"/>
                <a:ext cx="246550" cy="122350"/>
              </a:xfrm>
              <a:custGeom>
                <a:rect b="b" l="l" r="r" t="t"/>
                <a:pathLst>
                  <a:path extrusionOk="0" h="4894" w="9862">
                    <a:moveTo>
                      <a:pt x="484" y="0"/>
                    </a:moveTo>
                    <a:cubicBezTo>
                      <a:pt x="247" y="0"/>
                      <a:pt x="0" y="314"/>
                      <a:pt x="183" y="543"/>
                    </a:cubicBezTo>
                    <a:cubicBezTo>
                      <a:pt x="2341" y="3431"/>
                      <a:pt x="5867" y="4798"/>
                      <a:pt x="9362" y="4890"/>
                    </a:cubicBezTo>
                    <a:cubicBezTo>
                      <a:pt x="9381" y="4892"/>
                      <a:pt x="9400" y="4893"/>
                      <a:pt x="9417" y="4893"/>
                    </a:cubicBezTo>
                    <a:cubicBezTo>
                      <a:pt x="9823" y="4893"/>
                      <a:pt x="9861" y="4251"/>
                      <a:pt x="9454" y="4251"/>
                    </a:cubicBezTo>
                    <a:cubicBezTo>
                      <a:pt x="6110" y="4160"/>
                      <a:pt x="2767" y="2853"/>
                      <a:pt x="700" y="117"/>
                    </a:cubicBezTo>
                    <a:cubicBezTo>
                      <a:pt x="639" y="34"/>
                      <a:pt x="562" y="0"/>
                      <a:pt x="48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29" name="Google Shape;629;p9"/>
            <p:cNvSpPr/>
            <p:nvPr/>
          </p:nvSpPr>
          <p:spPr>
            <a:xfrm>
              <a:off x="-213875" y="2391375"/>
              <a:ext cx="568425" cy="517825"/>
            </a:xfrm>
            <a:custGeom>
              <a:rect b="b" l="l" r="r" t="t"/>
              <a:pathLst>
                <a:path extrusionOk="0" h="20713" w="22737">
                  <a:moveTo>
                    <a:pt x="8510" y="637"/>
                  </a:moveTo>
                  <a:cubicBezTo>
                    <a:pt x="9285" y="637"/>
                    <a:pt x="10048" y="753"/>
                    <a:pt x="10760" y="920"/>
                  </a:cubicBezTo>
                  <a:cubicBezTo>
                    <a:pt x="8329" y="1710"/>
                    <a:pt x="3192" y="4294"/>
                    <a:pt x="2858" y="12045"/>
                  </a:cubicBezTo>
                  <a:cubicBezTo>
                    <a:pt x="699" y="9309"/>
                    <a:pt x="882" y="6756"/>
                    <a:pt x="3466" y="3230"/>
                  </a:cubicBezTo>
                  <a:cubicBezTo>
                    <a:pt x="4903" y="1242"/>
                    <a:pt x="6738" y="637"/>
                    <a:pt x="8510" y="637"/>
                  </a:cubicBezTo>
                  <a:close/>
                  <a:moveTo>
                    <a:pt x="12007" y="1285"/>
                  </a:moveTo>
                  <a:cubicBezTo>
                    <a:pt x="12371" y="1345"/>
                    <a:pt x="12675" y="1437"/>
                    <a:pt x="12919" y="1528"/>
                  </a:cubicBezTo>
                  <a:cubicBezTo>
                    <a:pt x="13162" y="1589"/>
                    <a:pt x="13344" y="1649"/>
                    <a:pt x="13526" y="1710"/>
                  </a:cubicBezTo>
                  <a:cubicBezTo>
                    <a:pt x="13618" y="1741"/>
                    <a:pt x="13739" y="1741"/>
                    <a:pt x="13800" y="1801"/>
                  </a:cubicBezTo>
                  <a:cubicBezTo>
                    <a:pt x="7174" y="5054"/>
                    <a:pt x="5624" y="10829"/>
                    <a:pt x="4742" y="14659"/>
                  </a:cubicBezTo>
                  <a:cubicBezTo>
                    <a:pt x="4499" y="14142"/>
                    <a:pt x="4073" y="13534"/>
                    <a:pt x="3466" y="12835"/>
                  </a:cubicBezTo>
                  <a:cubicBezTo>
                    <a:pt x="3496" y="2956"/>
                    <a:pt x="11186" y="1437"/>
                    <a:pt x="12007" y="1285"/>
                  </a:cubicBezTo>
                  <a:close/>
                  <a:moveTo>
                    <a:pt x="18179" y="995"/>
                  </a:moveTo>
                  <a:cubicBezTo>
                    <a:pt x="18338" y="995"/>
                    <a:pt x="18479" y="1026"/>
                    <a:pt x="18603" y="1102"/>
                  </a:cubicBezTo>
                  <a:lnTo>
                    <a:pt x="18694" y="1224"/>
                  </a:lnTo>
                  <a:cubicBezTo>
                    <a:pt x="19059" y="1558"/>
                    <a:pt x="18967" y="1771"/>
                    <a:pt x="18785" y="2348"/>
                  </a:cubicBezTo>
                  <a:cubicBezTo>
                    <a:pt x="18603" y="2896"/>
                    <a:pt x="18359" y="3595"/>
                    <a:pt x="18511" y="4719"/>
                  </a:cubicBezTo>
                  <a:cubicBezTo>
                    <a:pt x="18481" y="4932"/>
                    <a:pt x="18451" y="5206"/>
                    <a:pt x="18451" y="5479"/>
                  </a:cubicBezTo>
                  <a:cubicBezTo>
                    <a:pt x="18055" y="8762"/>
                    <a:pt x="17569" y="13291"/>
                    <a:pt x="9241" y="18306"/>
                  </a:cubicBezTo>
                  <a:cubicBezTo>
                    <a:pt x="8922" y="18276"/>
                    <a:pt x="8610" y="18268"/>
                    <a:pt x="8314" y="18268"/>
                  </a:cubicBezTo>
                  <a:cubicBezTo>
                    <a:pt x="8017" y="18268"/>
                    <a:pt x="7736" y="18276"/>
                    <a:pt x="7478" y="18276"/>
                  </a:cubicBezTo>
                  <a:cubicBezTo>
                    <a:pt x="7311" y="18284"/>
                    <a:pt x="7151" y="18290"/>
                    <a:pt x="6997" y="18290"/>
                  </a:cubicBezTo>
                  <a:cubicBezTo>
                    <a:pt x="6564" y="18290"/>
                    <a:pt x="6189" y="18243"/>
                    <a:pt x="5897" y="18063"/>
                  </a:cubicBezTo>
                  <a:cubicBezTo>
                    <a:pt x="5867" y="18002"/>
                    <a:pt x="5836" y="18002"/>
                    <a:pt x="5836" y="17972"/>
                  </a:cubicBezTo>
                  <a:cubicBezTo>
                    <a:pt x="5532" y="17698"/>
                    <a:pt x="5472" y="17455"/>
                    <a:pt x="5411" y="16847"/>
                  </a:cubicBezTo>
                  <a:cubicBezTo>
                    <a:pt x="5380" y="16543"/>
                    <a:pt x="5320" y="16178"/>
                    <a:pt x="5228" y="15783"/>
                  </a:cubicBezTo>
                  <a:lnTo>
                    <a:pt x="5320" y="15358"/>
                  </a:lnTo>
                  <a:cubicBezTo>
                    <a:pt x="6232" y="11224"/>
                    <a:pt x="7660" y="4902"/>
                    <a:pt x="15472" y="1741"/>
                  </a:cubicBezTo>
                  <a:cubicBezTo>
                    <a:pt x="15958" y="1619"/>
                    <a:pt x="16475" y="1497"/>
                    <a:pt x="16870" y="1315"/>
                  </a:cubicBezTo>
                  <a:cubicBezTo>
                    <a:pt x="17393" y="1148"/>
                    <a:pt x="17829" y="995"/>
                    <a:pt x="18179" y="995"/>
                  </a:cubicBezTo>
                  <a:close/>
                  <a:moveTo>
                    <a:pt x="18967" y="6421"/>
                  </a:moveTo>
                  <a:lnTo>
                    <a:pt x="19423" y="7576"/>
                  </a:lnTo>
                  <a:cubicBezTo>
                    <a:pt x="19727" y="8276"/>
                    <a:pt x="20031" y="9035"/>
                    <a:pt x="20305" y="9856"/>
                  </a:cubicBezTo>
                  <a:cubicBezTo>
                    <a:pt x="20305" y="10494"/>
                    <a:pt x="19940" y="17060"/>
                    <a:pt x="11946" y="19583"/>
                  </a:cubicBezTo>
                  <a:cubicBezTo>
                    <a:pt x="11368" y="19340"/>
                    <a:pt x="10852" y="19066"/>
                    <a:pt x="10335" y="18762"/>
                  </a:cubicBezTo>
                  <a:cubicBezTo>
                    <a:pt x="10213" y="18701"/>
                    <a:pt x="10153" y="18671"/>
                    <a:pt x="10031" y="18610"/>
                  </a:cubicBezTo>
                  <a:cubicBezTo>
                    <a:pt x="17508" y="13960"/>
                    <a:pt x="18542" y="9704"/>
                    <a:pt x="18967" y="6421"/>
                  </a:cubicBezTo>
                  <a:close/>
                  <a:moveTo>
                    <a:pt x="20669" y="11558"/>
                  </a:moveTo>
                  <a:lnTo>
                    <a:pt x="20669" y="11558"/>
                  </a:lnTo>
                  <a:cubicBezTo>
                    <a:pt x="20973" y="13382"/>
                    <a:pt x="20761" y="15327"/>
                    <a:pt x="19119" y="17364"/>
                  </a:cubicBezTo>
                  <a:cubicBezTo>
                    <a:pt x="17490" y="19394"/>
                    <a:pt x="15824" y="20068"/>
                    <a:pt x="14293" y="20068"/>
                  </a:cubicBezTo>
                  <a:cubicBezTo>
                    <a:pt x="13853" y="20068"/>
                    <a:pt x="13424" y="20012"/>
                    <a:pt x="13010" y="19917"/>
                  </a:cubicBezTo>
                  <a:cubicBezTo>
                    <a:pt x="18451" y="17850"/>
                    <a:pt x="20153" y="13838"/>
                    <a:pt x="20669" y="11558"/>
                  </a:cubicBezTo>
                  <a:close/>
                  <a:moveTo>
                    <a:pt x="8504" y="0"/>
                  </a:moveTo>
                  <a:cubicBezTo>
                    <a:pt x="6566" y="0"/>
                    <a:pt x="4544" y="641"/>
                    <a:pt x="2979" y="2835"/>
                  </a:cubicBezTo>
                  <a:cubicBezTo>
                    <a:pt x="0" y="6938"/>
                    <a:pt x="0" y="9947"/>
                    <a:pt x="2979" y="13169"/>
                  </a:cubicBezTo>
                  <a:cubicBezTo>
                    <a:pt x="4529" y="14902"/>
                    <a:pt x="4681" y="16057"/>
                    <a:pt x="4773" y="16938"/>
                  </a:cubicBezTo>
                  <a:cubicBezTo>
                    <a:pt x="4833" y="17546"/>
                    <a:pt x="4924" y="18124"/>
                    <a:pt x="5411" y="18549"/>
                  </a:cubicBezTo>
                  <a:cubicBezTo>
                    <a:pt x="5441" y="18580"/>
                    <a:pt x="5532" y="18610"/>
                    <a:pt x="5563" y="18640"/>
                  </a:cubicBezTo>
                  <a:cubicBezTo>
                    <a:pt x="5954" y="18908"/>
                    <a:pt x="6387" y="18980"/>
                    <a:pt x="6862" y="18980"/>
                  </a:cubicBezTo>
                  <a:cubicBezTo>
                    <a:pt x="7088" y="18980"/>
                    <a:pt x="7324" y="18964"/>
                    <a:pt x="7569" y="18944"/>
                  </a:cubicBezTo>
                  <a:cubicBezTo>
                    <a:pt x="7761" y="18937"/>
                    <a:pt x="7956" y="18930"/>
                    <a:pt x="8154" y="18930"/>
                  </a:cubicBezTo>
                  <a:cubicBezTo>
                    <a:pt x="8774" y="18930"/>
                    <a:pt x="9424" y="19002"/>
                    <a:pt x="10092" y="19370"/>
                  </a:cubicBezTo>
                  <a:cubicBezTo>
                    <a:pt x="10844" y="19795"/>
                    <a:pt x="12441" y="20713"/>
                    <a:pt x="14362" y="20713"/>
                  </a:cubicBezTo>
                  <a:cubicBezTo>
                    <a:pt x="16011" y="20713"/>
                    <a:pt x="17899" y="20036"/>
                    <a:pt x="19697" y="17789"/>
                  </a:cubicBezTo>
                  <a:cubicBezTo>
                    <a:pt x="22736" y="13868"/>
                    <a:pt x="21247" y="10251"/>
                    <a:pt x="20031" y="7333"/>
                  </a:cubicBezTo>
                  <a:cubicBezTo>
                    <a:pt x="19818" y="6756"/>
                    <a:pt x="19575" y="6269"/>
                    <a:pt x="19423" y="5783"/>
                  </a:cubicBezTo>
                  <a:cubicBezTo>
                    <a:pt x="18846" y="4172"/>
                    <a:pt x="19150" y="3321"/>
                    <a:pt x="19393" y="2622"/>
                  </a:cubicBezTo>
                  <a:cubicBezTo>
                    <a:pt x="19575" y="2014"/>
                    <a:pt x="19758" y="1437"/>
                    <a:pt x="19150" y="798"/>
                  </a:cubicBezTo>
                  <a:cubicBezTo>
                    <a:pt x="19089" y="737"/>
                    <a:pt x="18998" y="646"/>
                    <a:pt x="18937" y="616"/>
                  </a:cubicBezTo>
                  <a:cubicBezTo>
                    <a:pt x="18702" y="448"/>
                    <a:pt x="18443" y="383"/>
                    <a:pt x="18167" y="383"/>
                  </a:cubicBezTo>
                  <a:cubicBezTo>
                    <a:pt x="17691" y="383"/>
                    <a:pt x="17165" y="576"/>
                    <a:pt x="16627" y="768"/>
                  </a:cubicBezTo>
                  <a:cubicBezTo>
                    <a:pt x="15991" y="987"/>
                    <a:pt x="15292" y="1222"/>
                    <a:pt x="14576" y="1222"/>
                  </a:cubicBezTo>
                  <a:cubicBezTo>
                    <a:pt x="14299" y="1222"/>
                    <a:pt x="14019" y="1187"/>
                    <a:pt x="13739" y="1102"/>
                  </a:cubicBezTo>
                  <a:cubicBezTo>
                    <a:pt x="13526" y="1072"/>
                    <a:pt x="13344" y="981"/>
                    <a:pt x="13162" y="920"/>
                  </a:cubicBezTo>
                  <a:cubicBezTo>
                    <a:pt x="12858" y="829"/>
                    <a:pt x="12554" y="707"/>
                    <a:pt x="12219" y="616"/>
                  </a:cubicBezTo>
                  <a:cubicBezTo>
                    <a:pt x="11140" y="306"/>
                    <a:pt x="9842" y="0"/>
                    <a:pt x="8504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30" name="Google Shape;630;p9"/>
            <p:cNvGrpSpPr/>
            <p:nvPr/>
          </p:nvGrpSpPr>
          <p:grpSpPr>
            <a:xfrm>
              <a:off x="354550" y="3771200"/>
              <a:ext cx="622375" cy="570700"/>
              <a:chOff x="3015525" y="1431175"/>
              <a:chExt cx="622375" cy="570700"/>
            </a:xfrm>
          </p:grpSpPr>
          <p:sp>
            <p:nvSpPr>
              <p:cNvPr id="631" name="Google Shape;631;p9"/>
              <p:cNvSpPr/>
              <p:nvPr/>
            </p:nvSpPr>
            <p:spPr>
              <a:xfrm>
                <a:off x="3015525" y="1431175"/>
                <a:ext cx="622375" cy="570700"/>
              </a:xfrm>
              <a:custGeom>
                <a:rect b="b" l="l" r="r" t="t"/>
                <a:pathLst>
                  <a:path extrusionOk="0" h="22828" w="24895">
                    <a:moveTo>
                      <a:pt x="13374" y="669"/>
                    </a:moveTo>
                    <a:cubicBezTo>
                      <a:pt x="16140" y="669"/>
                      <a:pt x="18785" y="2097"/>
                      <a:pt x="20761" y="4590"/>
                    </a:cubicBezTo>
                    <a:cubicBezTo>
                      <a:pt x="23131" y="7660"/>
                      <a:pt x="24195" y="12037"/>
                      <a:pt x="23344" y="15411"/>
                    </a:cubicBezTo>
                    <a:cubicBezTo>
                      <a:pt x="22280" y="19636"/>
                      <a:pt x="18511" y="22128"/>
                      <a:pt x="13314" y="22128"/>
                    </a:cubicBezTo>
                    <a:cubicBezTo>
                      <a:pt x="11794" y="22128"/>
                      <a:pt x="10183" y="21915"/>
                      <a:pt x="8633" y="21490"/>
                    </a:cubicBezTo>
                    <a:cubicBezTo>
                      <a:pt x="5624" y="20669"/>
                      <a:pt x="3192" y="18450"/>
                      <a:pt x="1946" y="15411"/>
                    </a:cubicBezTo>
                    <a:cubicBezTo>
                      <a:pt x="699" y="12462"/>
                      <a:pt x="791" y="9149"/>
                      <a:pt x="2250" y="6596"/>
                    </a:cubicBezTo>
                    <a:cubicBezTo>
                      <a:pt x="4134" y="3192"/>
                      <a:pt x="5927" y="942"/>
                      <a:pt x="13070" y="669"/>
                    </a:cubicBezTo>
                    <a:close/>
                    <a:moveTo>
                      <a:pt x="13070" y="0"/>
                    </a:moveTo>
                    <a:cubicBezTo>
                      <a:pt x="5624" y="274"/>
                      <a:pt x="3648" y="2766"/>
                      <a:pt x="1672" y="6261"/>
                    </a:cubicBezTo>
                    <a:cubicBezTo>
                      <a:pt x="152" y="8997"/>
                      <a:pt x="0" y="12523"/>
                      <a:pt x="1338" y="15684"/>
                    </a:cubicBezTo>
                    <a:cubicBezTo>
                      <a:pt x="2706" y="18906"/>
                      <a:pt x="5289" y="21277"/>
                      <a:pt x="8481" y="22158"/>
                    </a:cubicBezTo>
                    <a:cubicBezTo>
                      <a:pt x="10122" y="22614"/>
                      <a:pt x="11733" y="22827"/>
                      <a:pt x="13344" y="22827"/>
                    </a:cubicBezTo>
                    <a:cubicBezTo>
                      <a:pt x="18876" y="22827"/>
                      <a:pt x="22888" y="20122"/>
                      <a:pt x="24013" y="15623"/>
                    </a:cubicBezTo>
                    <a:cubicBezTo>
                      <a:pt x="24894" y="11976"/>
                      <a:pt x="23831" y="7477"/>
                      <a:pt x="21277" y="4164"/>
                    </a:cubicBezTo>
                    <a:cubicBezTo>
                      <a:pt x="19180" y="1489"/>
                      <a:pt x="16384" y="0"/>
                      <a:pt x="1337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2" name="Google Shape;632;p9"/>
              <p:cNvSpPr/>
              <p:nvPr/>
            </p:nvSpPr>
            <p:spPr>
              <a:xfrm>
                <a:off x="3074800" y="1503350"/>
                <a:ext cx="493950" cy="438475"/>
              </a:xfrm>
              <a:custGeom>
                <a:rect b="b" l="l" r="r" t="t"/>
                <a:pathLst>
                  <a:path extrusionOk="0" h="17539" w="19758">
                    <a:moveTo>
                      <a:pt x="9514" y="639"/>
                    </a:moveTo>
                    <a:cubicBezTo>
                      <a:pt x="10244" y="639"/>
                      <a:pt x="11003" y="730"/>
                      <a:pt x="11794" y="821"/>
                    </a:cubicBezTo>
                    <a:cubicBezTo>
                      <a:pt x="11885" y="821"/>
                      <a:pt x="11915" y="882"/>
                      <a:pt x="12006" y="882"/>
                    </a:cubicBezTo>
                    <a:cubicBezTo>
                      <a:pt x="11429" y="1976"/>
                      <a:pt x="9757" y="5016"/>
                      <a:pt x="9301" y="5745"/>
                    </a:cubicBezTo>
                    <a:cubicBezTo>
                      <a:pt x="8976" y="6287"/>
                      <a:pt x="8049" y="6767"/>
                      <a:pt x="7158" y="6767"/>
                    </a:cubicBezTo>
                    <a:cubicBezTo>
                      <a:pt x="6799" y="6767"/>
                      <a:pt x="6446" y="6689"/>
                      <a:pt x="6140" y="6505"/>
                    </a:cubicBezTo>
                    <a:cubicBezTo>
                      <a:pt x="5137" y="5897"/>
                      <a:pt x="2827" y="4469"/>
                      <a:pt x="2037" y="3952"/>
                    </a:cubicBezTo>
                    <a:cubicBezTo>
                      <a:pt x="3526" y="1855"/>
                      <a:pt x="6262" y="639"/>
                      <a:pt x="9514" y="639"/>
                    </a:cubicBezTo>
                    <a:close/>
                    <a:moveTo>
                      <a:pt x="14195" y="1794"/>
                    </a:moveTo>
                    <a:cubicBezTo>
                      <a:pt x="15289" y="2463"/>
                      <a:pt x="16292" y="3526"/>
                      <a:pt x="17083" y="4833"/>
                    </a:cubicBezTo>
                    <a:cubicBezTo>
                      <a:pt x="18116" y="6536"/>
                      <a:pt x="18694" y="8390"/>
                      <a:pt x="18633" y="10031"/>
                    </a:cubicBezTo>
                    <a:cubicBezTo>
                      <a:pt x="17326" y="9575"/>
                      <a:pt x="13222" y="8238"/>
                      <a:pt x="12219" y="7964"/>
                    </a:cubicBezTo>
                    <a:cubicBezTo>
                      <a:pt x="11763" y="7843"/>
                      <a:pt x="11459" y="7721"/>
                      <a:pt x="11399" y="7569"/>
                    </a:cubicBezTo>
                    <a:cubicBezTo>
                      <a:pt x="11307" y="7387"/>
                      <a:pt x="11307" y="7144"/>
                      <a:pt x="11459" y="6688"/>
                    </a:cubicBezTo>
                    <a:cubicBezTo>
                      <a:pt x="11703" y="5958"/>
                      <a:pt x="13374" y="3101"/>
                      <a:pt x="14195" y="1794"/>
                    </a:cubicBezTo>
                    <a:close/>
                    <a:moveTo>
                      <a:pt x="1125" y="5897"/>
                    </a:moveTo>
                    <a:lnTo>
                      <a:pt x="1125" y="5897"/>
                    </a:lnTo>
                    <a:cubicBezTo>
                      <a:pt x="2462" y="6688"/>
                      <a:pt x="4468" y="8025"/>
                      <a:pt x="5502" y="8998"/>
                    </a:cubicBezTo>
                    <a:cubicBezTo>
                      <a:pt x="6322" y="9758"/>
                      <a:pt x="6201" y="12220"/>
                      <a:pt x="6140" y="14621"/>
                    </a:cubicBezTo>
                    <a:cubicBezTo>
                      <a:pt x="6140" y="15077"/>
                      <a:pt x="6110" y="15533"/>
                      <a:pt x="6110" y="15989"/>
                    </a:cubicBezTo>
                    <a:cubicBezTo>
                      <a:pt x="4316" y="15229"/>
                      <a:pt x="2888" y="13709"/>
                      <a:pt x="1915" y="11703"/>
                    </a:cubicBezTo>
                    <a:cubicBezTo>
                      <a:pt x="1003" y="9758"/>
                      <a:pt x="730" y="7569"/>
                      <a:pt x="1125" y="5897"/>
                    </a:cubicBezTo>
                    <a:close/>
                    <a:moveTo>
                      <a:pt x="12645" y="1064"/>
                    </a:moveTo>
                    <a:cubicBezTo>
                      <a:pt x="12979" y="1186"/>
                      <a:pt x="13313" y="1277"/>
                      <a:pt x="13617" y="1490"/>
                    </a:cubicBezTo>
                    <a:cubicBezTo>
                      <a:pt x="13010" y="2463"/>
                      <a:pt x="11095" y="5654"/>
                      <a:pt x="10821" y="6536"/>
                    </a:cubicBezTo>
                    <a:cubicBezTo>
                      <a:pt x="10669" y="7022"/>
                      <a:pt x="10547" y="7508"/>
                      <a:pt x="10821" y="7934"/>
                    </a:cubicBezTo>
                    <a:cubicBezTo>
                      <a:pt x="11003" y="8268"/>
                      <a:pt x="11399" y="8511"/>
                      <a:pt x="12067" y="8663"/>
                    </a:cubicBezTo>
                    <a:cubicBezTo>
                      <a:pt x="13101" y="8906"/>
                      <a:pt x="17538" y="10365"/>
                      <a:pt x="18633" y="10761"/>
                    </a:cubicBezTo>
                    <a:cubicBezTo>
                      <a:pt x="18602" y="11125"/>
                      <a:pt x="18542" y="11460"/>
                      <a:pt x="18420" y="11824"/>
                    </a:cubicBezTo>
                    <a:cubicBezTo>
                      <a:pt x="17022" y="11429"/>
                      <a:pt x="11125" y="9879"/>
                      <a:pt x="10487" y="9758"/>
                    </a:cubicBezTo>
                    <a:cubicBezTo>
                      <a:pt x="10378" y="9743"/>
                      <a:pt x="10255" y="9734"/>
                      <a:pt x="10125" y="9734"/>
                    </a:cubicBezTo>
                    <a:cubicBezTo>
                      <a:pt x="9709" y="9734"/>
                      <a:pt x="9216" y="9829"/>
                      <a:pt x="8845" y="10153"/>
                    </a:cubicBezTo>
                    <a:cubicBezTo>
                      <a:pt x="8511" y="10396"/>
                      <a:pt x="8268" y="10791"/>
                      <a:pt x="8207" y="11277"/>
                    </a:cubicBezTo>
                    <a:cubicBezTo>
                      <a:pt x="8085" y="12159"/>
                      <a:pt x="8055" y="15502"/>
                      <a:pt x="8055" y="16627"/>
                    </a:cubicBezTo>
                    <a:cubicBezTo>
                      <a:pt x="7812" y="16597"/>
                      <a:pt x="7599" y="16566"/>
                      <a:pt x="7356" y="16475"/>
                    </a:cubicBezTo>
                    <a:cubicBezTo>
                      <a:pt x="7113" y="16414"/>
                      <a:pt x="6930" y="16323"/>
                      <a:pt x="6748" y="16262"/>
                    </a:cubicBezTo>
                    <a:cubicBezTo>
                      <a:pt x="6748" y="15715"/>
                      <a:pt x="6778" y="15198"/>
                      <a:pt x="6778" y="14651"/>
                    </a:cubicBezTo>
                    <a:cubicBezTo>
                      <a:pt x="6900" y="12007"/>
                      <a:pt x="6991" y="9454"/>
                      <a:pt x="5958" y="8511"/>
                    </a:cubicBezTo>
                    <a:cubicBezTo>
                      <a:pt x="4742" y="7417"/>
                      <a:pt x="2523" y="5958"/>
                      <a:pt x="1307" y="5229"/>
                    </a:cubicBezTo>
                    <a:cubicBezTo>
                      <a:pt x="1368" y="5077"/>
                      <a:pt x="1429" y="4985"/>
                      <a:pt x="1520" y="4864"/>
                    </a:cubicBezTo>
                    <a:cubicBezTo>
                      <a:pt x="1581" y="4742"/>
                      <a:pt x="1611" y="4621"/>
                      <a:pt x="1702" y="4530"/>
                    </a:cubicBezTo>
                    <a:cubicBezTo>
                      <a:pt x="2493" y="5016"/>
                      <a:pt x="4803" y="6444"/>
                      <a:pt x="5806" y="7052"/>
                    </a:cubicBezTo>
                    <a:cubicBezTo>
                      <a:pt x="6231" y="7326"/>
                      <a:pt x="6718" y="7448"/>
                      <a:pt x="7174" y="7448"/>
                    </a:cubicBezTo>
                    <a:cubicBezTo>
                      <a:pt x="8298" y="7448"/>
                      <a:pt x="9453" y="6809"/>
                      <a:pt x="9879" y="6110"/>
                    </a:cubicBezTo>
                    <a:cubicBezTo>
                      <a:pt x="10335" y="5350"/>
                      <a:pt x="12158" y="2007"/>
                      <a:pt x="12645" y="1064"/>
                    </a:cubicBezTo>
                    <a:close/>
                    <a:moveTo>
                      <a:pt x="10078" y="10370"/>
                    </a:moveTo>
                    <a:cubicBezTo>
                      <a:pt x="10184" y="10370"/>
                      <a:pt x="10282" y="10379"/>
                      <a:pt x="10365" y="10396"/>
                    </a:cubicBezTo>
                    <a:cubicBezTo>
                      <a:pt x="10882" y="10487"/>
                      <a:pt x="15532" y="11703"/>
                      <a:pt x="18177" y="12432"/>
                    </a:cubicBezTo>
                    <a:cubicBezTo>
                      <a:pt x="16931" y="15168"/>
                      <a:pt x="14043" y="16870"/>
                      <a:pt x="10487" y="16870"/>
                    </a:cubicBezTo>
                    <a:cubicBezTo>
                      <a:pt x="9909" y="16870"/>
                      <a:pt x="9301" y="16840"/>
                      <a:pt x="8693" y="16718"/>
                    </a:cubicBezTo>
                    <a:cubicBezTo>
                      <a:pt x="8693" y="15685"/>
                      <a:pt x="8724" y="12189"/>
                      <a:pt x="8845" y="11308"/>
                    </a:cubicBezTo>
                    <a:cubicBezTo>
                      <a:pt x="8876" y="11004"/>
                      <a:pt x="8997" y="10791"/>
                      <a:pt x="9210" y="10639"/>
                    </a:cubicBezTo>
                    <a:cubicBezTo>
                      <a:pt x="9454" y="10440"/>
                      <a:pt x="9794" y="10370"/>
                      <a:pt x="10078" y="10370"/>
                    </a:cubicBezTo>
                    <a:close/>
                    <a:moveTo>
                      <a:pt x="9575" y="1"/>
                    </a:moveTo>
                    <a:cubicBezTo>
                      <a:pt x="5563" y="1"/>
                      <a:pt x="2341" y="1703"/>
                      <a:pt x="942" y="4560"/>
                    </a:cubicBezTo>
                    <a:cubicBezTo>
                      <a:pt x="0" y="6414"/>
                      <a:pt x="183" y="9423"/>
                      <a:pt x="1368" y="12007"/>
                    </a:cubicBezTo>
                    <a:cubicBezTo>
                      <a:pt x="2584" y="14651"/>
                      <a:pt x="4651" y="16475"/>
                      <a:pt x="7204" y="17144"/>
                    </a:cubicBezTo>
                    <a:lnTo>
                      <a:pt x="8359" y="17356"/>
                    </a:lnTo>
                    <a:lnTo>
                      <a:pt x="8389" y="17356"/>
                    </a:lnTo>
                    <a:cubicBezTo>
                      <a:pt x="9119" y="17478"/>
                      <a:pt x="9788" y="17539"/>
                      <a:pt x="10517" y="17539"/>
                    </a:cubicBezTo>
                    <a:cubicBezTo>
                      <a:pt x="14529" y="17539"/>
                      <a:pt x="17721" y="15563"/>
                      <a:pt x="18937" y="12341"/>
                    </a:cubicBezTo>
                    <a:cubicBezTo>
                      <a:pt x="18937" y="12341"/>
                      <a:pt x="18937" y="12311"/>
                      <a:pt x="18997" y="12311"/>
                    </a:cubicBezTo>
                    <a:cubicBezTo>
                      <a:pt x="19028" y="12220"/>
                      <a:pt x="19058" y="12159"/>
                      <a:pt x="19058" y="12068"/>
                    </a:cubicBezTo>
                    <a:cubicBezTo>
                      <a:pt x="19757" y="10031"/>
                      <a:pt x="19241" y="7052"/>
                      <a:pt x="17721" y="4560"/>
                    </a:cubicBezTo>
                    <a:cubicBezTo>
                      <a:pt x="16779" y="3010"/>
                      <a:pt x="15593" y="1824"/>
                      <a:pt x="14317" y="1064"/>
                    </a:cubicBezTo>
                    <a:cubicBezTo>
                      <a:pt x="14286" y="1034"/>
                      <a:pt x="14286" y="1034"/>
                      <a:pt x="14225" y="1034"/>
                    </a:cubicBezTo>
                    <a:cubicBezTo>
                      <a:pt x="13465" y="608"/>
                      <a:pt x="12706" y="305"/>
                      <a:pt x="11915" y="183"/>
                    </a:cubicBezTo>
                    <a:cubicBezTo>
                      <a:pt x="11125" y="61"/>
                      <a:pt x="10335" y="1"/>
                      <a:pt x="957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3" name="Google Shape;633;p9"/>
              <p:cNvSpPr/>
              <p:nvPr/>
            </p:nvSpPr>
            <p:spPr>
              <a:xfrm>
                <a:off x="3320225" y="1779950"/>
                <a:ext cx="41075" cy="49100"/>
              </a:xfrm>
              <a:custGeom>
                <a:rect b="b" l="l" r="r" t="t"/>
                <a:pathLst>
                  <a:path extrusionOk="0" h="1964" w="1643">
                    <a:moveTo>
                      <a:pt x="153" y="1"/>
                    </a:moveTo>
                    <a:cubicBezTo>
                      <a:pt x="153" y="1"/>
                      <a:pt x="1" y="1247"/>
                      <a:pt x="214" y="1581"/>
                    </a:cubicBezTo>
                    <a:cubicBezTo>
                      <a:pt x="343" y="1818"/>
                      <a:pt x="594" y="1963"/>
                      <a:pt x="848" y="1963"/>
                    </a:cubicBezTo>
                    <a:cubicBezTo>
                      <a:pt x="953" y="1963"/>
                      <a:pt x="1058" y="1938"/>
                      <a:pt x="1156" y="1885"/>
                    </a:cubicBezTo>
                    <a:cubicBezTo>
                      <a:pt x="1490" y="1703"/>
                      <a:pt x="1642" y="1277"/>
                      <a:pt x="1460" y="943"/>
                    </a:cubicBezTo>
                    <a:cubicBezTo>
                      <a:pt x="1308" y="548"/>
                      <a:pt x="153" y="1"/>
                      <a:pt x="15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4" name="Google Shape;634;p9"/>
              <p:cNvSpPr/>
              <p:nvPr/>
            </p:nvSpPr>
            <p:spPr>
              <a:xfrm>
                <a:off x="3372675" y="1819475"/>
                <a:ext cx="40300" cy="52700"/>
              </a:xfrm>
              <a:custGeom>
                <a:rect b="b" l="l" r="r" t="t"/>
                <a:pathLst>
                  <a:path extrusionOk="0" h="2108" w="1612">
                    <a:moveTo>
                      <a:pt x="456" y="0"/>
                    </a:moveTo>
                    <a:cubicBezTo>
                      <a:pt x="456" y="0"/>
                      <a:pt x="0" y="1186"/>
                      <a:pt x="122" y="1550"/>
                    </a:cubicBezTo>
                    <a:cubicBezTo>
                      <a:pt x="176" y="1901"/>
                      <a:pt x="516" y="2108"/>
                      <a:pt x="868" y="2108"/>
                    </a:cubicBezTo>
                    <a:cubicBezTo>
                      <a:pt x="913" y="2108"/>
                      <a:pt x="959" y="2104"/>
                      <a:pt x="1003" y="2097"/>
                    </a:cubicBezTo>
                    <a:cubicBezTo>
                      <a:pt x="1368" y="2006"/>
                      <a:pt x="1611" y="1581"/>
                      <a:pt x="1520" y="1216"/>
                    </a:cubicBezTo>
                    <a:cubicBezTo>
                      <a:pt x="1398" y="790"/>
                      <a:pt x="456" y="0"/>
                      <a:pt x="4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5" name="Google Shape;635;p9"/>
              <p:cNvSpPr/>
              <p:nvPr/>
            </p:nvSpPr>
            <p:spPr>
              <a:xfrm>
                <a:off x="3425850" y="1814050"/>
                <a:ext cx="54000" cy="35900"/>
              </a:xfrm>
              <a:custGeom>
                <a:rect b="b" l="l" r="r" t="t"/>
                <a:pathLst>
                  <a:path extrusionOk="0" h="1436" w="2160">
                    <a:moveTo>
                      <a:pt x="1407" y="1"/>
                    </a:moveTo>
                    <a:cubicBezTo>
                      <a:pt x="978" y="1"/>
                      <a:pt x="1" y="643"/>
                      <a:pt x="1" y="643"/>
                    </a:cubicBezTo>
                    <a:cubicBezTo>
                      <a:pt x="1" y="643"/>
                      <a:pt x="1004" y="1403"/>
                      <a:pt x="1369" y="1433"/>
                    </a:cubicBezTo>
                    <a:cubicBezTo>
                      <a:pt x="1387" y="1434"/>
                      <a:pt x="1405" y="1435"/>
                      <a:pt x="1423" y="1435"/>
                    </a:cubicBezTo>
                    <a:cubicBezTo>
                      <a:pt x="1794" y="1435"/>
                      <a:pt x="2100" y="1140"/>
                      <a:pt x="2129" y="734"/>
                    </a:cubicBezTo>
                    <a:cubicBezTo>
                      <a:pt x="2159" y="339"/>
                      <a:pt x="1825" y="35"/>
                      <a:pt x="1460" y="4"/>
                    </a:cubicBezTo>
                    <a:cubicBezTo>
                      <a:pt x="1444" y="2"/>
                      <a:pt x="1426" y="1"/>
                      <a:pt x="140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6" name="Google Shape;636;p9"/>
              <p:cNvSpPr/>
              <p:nvPr/>
            </p:nvSpPr>
            <p:spPr>
              <a:xfrm>
                <a:off x="3315675" y="1850625"/>
                <a:ext cx="37250" cy="53375"/>
              </a:xfrm>
              <a:custGeom>
                <a:rect b="b" l="l" r="r" t="t"/>
                <a:pathLst>
                  <a:path extrusionOk="0" h="2135" w="1490">
                    <a:moveTo>
                      <a:pt x="730" y="0"/>
                    </a:moveTo>
                    <a:cubicBezTo>
                      <a:pt x="730" y="0"/>
                      <a:pt x="1" y="1034"/>
                      <a:pt x="31" y="1459"/>
                    </a:cubicBezTo>
                    <a:cubicBezTo>
                      <a:pt x="31" y="1797"/>
                      <a:pt x="344" y="2135"/>
                      <a:pt x="679" y="2135"/>
                    </a:cubicBezTo>
                    <a:cubicBezTo>
                      <a:pt x="706" y="2135"/>
                      <a:pt x="733" y="2133"/>
                      <a:pt x="760" y="2128"/>
                    </a:cubicBezTo>
                    <a:cubicBezTo>
                      <a:pt x="1156" y="2128"/>
                      <a:pt x="1490" y="1794"/>
                      <a:pt x="1460" y="1429"/>
                    </a:cubicBezTo>
                    <a:cubicBezTo>
                      <a:pt x="1460" y="1034"/>
                      <a:pt x="730" y="0"/>
                      <a:pt x="73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7" name="Google Shape;637;p9"/>
              <p:cNvSpPr/>
              <p:nvPr/>
            </p:nvSpPr>
            <p:spPr>
              <a:xfrm>
                <a:off x="3417500" y="1586550"/>
                <a:ext cx="39550" cy="47525"/>
              </a:xfrm>
              <a:custGeom>
                <a:rect b="b" l="l" r="r" t="t"/>
                <a:pathLst>
                  <a:path extrusionOk="0" h="1901" w="1582">
                    <a:moveTo>
                      <a:pt x="807" y="0"/>
                    </a:moveTo>
                    <a:cubicBezTo>
                      <a:pt x="582" y="0"/>
                      <a:pt x="363" y="114"/>
                      <a:pt x="213" y="320"/>
                    </a:cubicBezTo>
                    <a:cubicBezTo>
                      <a:pt x="1" y="654"/>
                      <a:pt x="1" y="1901"/>
                      <a:pt x="1" y="1901"/>
                    </a:cubicBezTo>
                    <a:cubicBezTo>
                      <a:pt x="1" y="1901"/>
                      <a:pt x="1156" y="1445"/>
                      <a:pt x="1399" y="1141"/>
                    </a:cubicBezTo>
                    <a:cubicBezTo>
                      <a:pt x="1581" y="806"/>
                      <a:pt x="1520" y="350"/>
                      <a:pt x="1216" y="138"/>
                    </a:cubicBezTo>
                    <a:cubicBezTo>
                      <a:pt x="1088" y="44"/>
                      <a:pt x="946" y="0"/>
                      <a:pt x="80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8" name="Google Shape;638;p9"/>
              <p:cNvSpPr/>
              <p:nvPr/>
            </p:nvSpPr>
            <p:spPr>
              <a:xfrm>
                <a:off x="3300475" y="1536350"/>
                <a:ext cx="38775" cy="53650"/>
              </a:xfrm>
              <a:custGeom>
                <a:rect b="b" l="l" r="r" t="t"/>
                <a:pathLst>
                  <a:path extrusionOk="0" h="2146" w="1551">
                    <a:moveTo>
                      <a:pt x="730" y="0"/>
                    </a:moveTo>
                    <a:cubicBezTo>
                      <a:pt x="397" y="0"/>
                      <a:pt x="114" y="256"/>
                      <a:pt x="61" y="626"/>
                    </a:cubicBezTo>
                    <a:cubicBezTo>
                      <a:pt x="1" y="991"/>
                      <a:pt x="578" y="2146"/>
                      <a:pt x="578" y="2146"/>
                    </a:cubicBezTo>
                    <a:cubicBezTo>
                      <a:pt x="578" y="2146"/>
                      <a:pt x="1399" y="1173"/>
                      <a:pt x="1490" y="808"/>
                    </a:cubicBezTo>
                    <a:cubicBezTo>
                      <a:pt x="1551" y="413"/>
                      <a:pt x="1308" y="48"/>
                      <a:pt x="882" y="18"/>
                    </a:cubicBezTo>
                    <a:cubicBezTo>
                      <a:pt x="831" y="6"/>
                      <a:pt x="780" y="0"/>
                      <a:pt x="73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9" name="Google Shape;639;p9"/>
              <p:cNvSpPr/>
              <p:nvPr/>
            </p:nvSpPr>
            <p:spPr>
              <a:xfrm>
                <a:off x="3109750" y="1681500"/>
                <a:ext cx="50925" cy="36125"/>
              </a:xfrm>
              <a:custGeom>
                <a:rect b="b" l="l" r="r" t="t"/>
                <a:pathLst>
                  <a:path extrusionOk="0" h="1445" w="2037">
                    <a:moveTo>
                      <a:pt x="817" y="0"/>
                    </a:moveTo>
                    <a:cubicBezTo>
                      <a:pt x="563" y="0"/>
                      <a:pt x="312" y="146"/>
                      <a:pt x="183" y="382"/>
                    </a:cubicBezTo>
                    <a:cubicBezTo>
                      <a:pt x="0" y="747"/>
                      <a:pt x="152" y="1142"/>
                      <a:pt x="487" y="1355"/>
                    </a:cubicBezTo>
                    <a:cubicBezTo>
                      <a:pt x="601" y="1423"/>
                      <a:pt x="847" y="1445"/>
                      <a:pt x="1111" y="1445"/>
                    </a:cubicBezTo>
                    <a:cubicBezTo>
                      <a:pt x="1550" y="1445"/>
                      <a:pt x="2037" y="1385"/>
                      <a:pt x="2037" y="1385"/>
                    </a:cubicBezTo>
                    <a:cubicBezTo>
                      <a:pt x="2037" y="1385"/>
                      <a:pt x="1490" y="261"/>
                      <a:pt x="1125" y="78"/>
                    </a:cubicBezTo>
                    <a:cubicBezTo>
                      <a:pt x="1027" y="25"/>
                      <a:pt x="922" y="0"/>
                      <a:pt x="81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0" name="Google Shape;640;p9"/>
              <p:cNvSpPr/>
              <p:nvPr/>
            </p:nvSpPr>
            <p:spPr>
              <a:xfrm>
                <a:off x="3124950" y="1739675"/>
                <a:ext cx="48650" cy="38450"/>
              </a:xfrm>
              <a:custGeom>
                <a:rect b="b" l="l" r="r" t="t"/>
                <a:pathLst>
                  <a:path extrusionOk="0" h="1538" w="1946">
                    <a:moveTo>
                      <a:pt x="1946" y="1"/>
                    </a:moveTo>
                    <a:cubicBezTo>
                      <a:pt x="1945" y="1"/>
                      <a:pt x="669" y="1"/>
                      <a:pt x="365" y="274"/>
                    </a:cubicBezTo>
                    <a:cubicBezTo>
                      <a:pt x="61" y="487"/>
                      <a:pt x="0" y="943"/>
                      <a:pt x="213" y="1247"/>
                    </a:cubicBezTo>
                    <a:cubicBezTo>
                      <a:pt x="361" y="1432"/>
                      <a:pt x="588" y="1538"/>
                      <a:pt x="811" y="1538"/>
                    </a:cubicBezTo>
                    <a:cubicBezTo>
                      <a:pt x="955" y="1538"/>
                      <a:pt x="1097" y="1494"/>
                      <a:pt x="1216" y="1399"/>
                    </a:cubicBezTo>
                    <a:cubicBezTo>
                      <a:pt x="1520" y="1186"/>
                      <a:pt x="1946" y="1"/>
                      <a:pt x="194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1" name="Google Shape;641;p9"/>
              <p:cNvSpPr/>
              <p:nvPr/>
            </p:nvSpPr>
            <p:spPr>
              <a:xfrm>
                <a:off x="3174325" y="1744225"/>
                <a:ext cx="39550" cy="52500"/>
              </a:xfrm>
              <a:custGeom>
                <a:rect b="b" l="l" r="r" t="t"/>
                <a:pathLst>
                  <a:path extrusionOk="0" h="2100" w="1582">
                    <a:moveTo>
                      <a:pt x="1186" y="1"/>
                    </a:moveTo>
                    <a:cubicBezTo>
                      <a:pt x="1186" y="1"/>
                      <a:pt x="183" y="791"/>
                      <a:pt x="92" y="1186"/>
                    </a:cubicBezTo>
                    <a:cubicBezTo>
                      <a:pt x="1" y="1551"/>
                      <a:pt x="214" y="1946"/>
                      <a:pt x="609" y="2068"/>
                    </a:cubicBezTo>
                    <a:cubicBezTo>
                      <a:pt x="673" y="2089"/>
                      <a:pt x="738" y="2099"/>
                      <a:pt x="802" y="2099"/>
                    </a:cubicBezTo>
                    <a:cubicBezTo>
                      <a:pt x="1104" y="2099"/>
                      <a:pt x="1390" y="1877"/>
                      <a:pt x="1490" y="1551"/>
                    </a:cubicBezTo>
                    <a:cubicBezTo>
                      <a:pt x="1582" y="1186"/>
                      <a:pt x="1186" y="1"/>
                      <a:pt x="118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2" name="Google Shape;642;p9"/>
              <p:cNvSpPr/>
              <p:nvPr/>
            </p:nvSpPr>
            <p:spPr>
              <a:xfrm>
                <a:off x="3170550" y="1822500"/>
                <a:ext cx="48650" cy="39725"/>
              </a:xfrm>
              <a:custGeom>
                <a:rect b="b" l="l" r="r" t="t"/>
                <a:pathLst>
                  <a:path extrusionOk="0" h="1589" w="1946">
                    <a:moveTo>
                      <a:pt x="0" y="1"/>
                    </a:moveTo>
                    <a:cubicBezTo>
                      <a:pt x="0" y="1"/>
                      <a:pt x="365" y="1156"/>
                      <a:pt x="669" y="1429"/>
                    </a:cubicBezTo>
                    <a:cubicBezTo>
                      <a:pt x="801" y="1535"/>
                      <a:pt x="961" y="1589"/>
                      <a:pt x="1121" y="1589"/>
                    </a:cubicBezTo>
                    <a:cubicBezTo>
                      <a:pt x="1328" y="1589"/>
                      <a:pt x="1534" y="1497"/>
                      <a:pt x="1672" y="1308"/>
                    </a:cubicBezTo>
                    <a:cubicBezTo>
                      <a:pt x="1945" y="973"/>
                      <a:pt x="1885" y="517"/>
                      <a:pt x="1550" y="305"/>
                    </a:cubicBezTo>
                    <a:cubicBezTo>
                      <a:pt x="1246" y="62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3" name="Google Shape;643;p9"/>
              <p:cNvSpPr/>
              <p:nvPr/>
            </p:nvSpPr>
            <p:spPr>
              <a:xfrm>
                <a:off x="3223725" y="1544675"/>
                <a:ext cx="38025" cy="52925"/>
              </a:xfrm>
              <a:custGeom>
                <a:rect b="b" l="l" r="r" t="t"/>
                <a:pathLst>
                  <a:path extrusionOk="0" h="2117" w="1521">
                    <a:moveTo>
                      <a:pt x="746" y="0"/>
                    </a:moveTo>
                    <a:cubicBezTo>
                      <a:pt x="419" y="0"/>
                      <a:pt x="140" y="223"/>
                      <a:pt x="62" y="536"/>
                    </a:cubicBezTo>
                    <a:cubicBezTo>
                      <a:pt x="1" y="931"/>
                      <a:pt x="457" y="2117"/>
                      <a:pt x="457" y="2117"/>
                    </a:cubicBezTo>
                    <a:cubicBezTo>
                      <a:pt x="457" y="2117"/>
                      <a:pt x="1369" y="1266"/>
                      <a:pt x="1429" y="840"/>
                    </a:cubicBezTo>
                    <a:cubicBezTo>
                      <a:pt x="1521" y="475"/>
                      <a:pt x="1277" y="80"/>
                      <a:pt x="913" y="19"/>
                    </a:cubicBezTo>
                    <a:cubicBezTo>
                      <a:pt x="856" y="6"/>
                      <a:pt x="800" y="0"/>
                      <a:pt x="74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4" name="Google Shape;644;p9"/>
              <p:cNvSpPr/>
              <p:nvPr/>
            </p:nvSpPr>
            <p:spPr>
              <a:xfrm>
                <a:off x="3252600" y="1592450"/>
                <a:ext cx="40300" cy="49225"/>
              </a:xfrm>
              <a:custGeom>
                <a:rect b="b" l="l" r="r" t="t"/>
                <a:pathLst>
                  <a:path extrusionOk="0" h="1969" w="1612">
                    <a:moveTo>
                      <a:pt x="814" y="0"/>
                    </a:moveTo>
                    <a:cubicBezTo>
                      <a:pt x="703" y="0"/>
                      <a:pt x="591" y="28"/>
                      <a:pt x="487" y="84"/>
                    </a:cubicBezTo>
                    <a:cubicBezTo>
                      <a:pt x="122" y="236"/>
                      <a:pt x="1" y="692"/>
                      <a:pt x="183" y="1026"/>
                    </a:cubicBezTo>
                    <a:cubicBezTo>
                      <a:pt x="366" y="1361"/>
                      <a:pt x="1429" y="1969"/>
                      <a:pt x="1429" y="1969"/>
                    </a:cubicBezTo>
                    <a:cubicBezTo>
                      <a:pt x="1429" y="1969"/>
                      <a:pt x="1612" y="722"/>
                      <a:pt x="1429" y="388"/>
                    </a:cubicBezTo>
                    <a:cubicBezTo>
                      <a:pt x="1303" y="136"/>
                      <a:pt x="1062" y="0"/>
                      <a:pt x="81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5" name="Google Shape;645;p9"/>
              <p:cNvSpPr/>
              <p:nvPr/>
            </p:nvSpPr>
            <p:spPr>
              <a:xfrm>
                <a:off x="3178125" y="1592050"/>
                <a:ext cx="54000" cy="36075"/>
              </a:xfrm>
              <a:custGeom>
                <a:rect b="b" l="l" r="r" t="t"/>
                <a:pathLst>
                  <a:path extrusionOk="0" h="1443" w="2160">
                    <a:moveTo>
                      <a:pt x="772" y="0"/>
                    </a:moveTo>
                    <a:cubicBezTo>
                      <a:pt x="421" y="0"/>
                      <a:pt x="114" y="256"/>
                      <a:pt x="31" y="586"/>
                    </a:cubicBezTo>
                    <a:cubicBezTo>
                      <a:pt x="1" y="1012"/>
                      <a:pt x="275" y="1377"/>
                      <a:pt x="639" y="1437"/>
                    </a:cubicBezTo>
                    <a:cubicBezTo>
                      <a:pt x="661" y="1441"/>
                      <a:pt x="685" y="1442"/>
                      <a:pt x="712" y="1442"/>
                    </a:cubicBezTo>
                    <a:cubicBezTo>
                      <a:pt x="1156" y="1442"/>
                      <a:pt x="2159" y="982"/>
                      <a:pt x="2159" y="982"/>
                    </a:cubicBezTo>
                    <a:cubicBezTo>
                      <a:pt x="2159" y="982"/>
                      <a:pt x="1278" y="100"/>
                      <a:pt x="882" y="9"/>
                    </a:cubicBezTo>
                    <a:cubicBezTo>
                      <a:pt x="845" y="3"/>
                      <a:pt x="808" y="0"/>
                      <a:pt x="77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6" name="Google Shape;646;p9"/>
              <p:cNvSpPr/>
              <p:nvPr/>
            </p:nvSpPr>
            <p:spPr>
              <a:xfrm>
                <a:off x="3463850" y="1673600"/>
                <a:ext cx="53975" cy="36000"/>
              </a:xfrm>
              <a:custGeom>
                <a:rect b="b" l="l" r="r" t="t"/>
                <a:pathLst>
                  <a:path extrusionOk="0" h="1440" w="2159">
                    <a:moveTo>
                      <a:pt x="1405" y="1"/>
                    </a:moveTo>
                    <a:cubicBezTo>
                      <a:pt x="1344" y="1"/>
                      <a:pt x="1281" y="10"/>
                      <a:pt x="1217" y="30"/>
                    </a:cubicBezTo>
                    <a:cubicBezTo>
                      <a:pt x="852" y="90"/>
                      <a:pt x="1" y="1063"/>
                      <a:pt x="1" y="1063"/>
                    </a:cubicBezTo>
                    <a:cubicBezTo>
                      <a:pt x="1" y="1063"/>
                      <a:pt x="980" y="1440"/>
                      <a:pt x="1433" y="1440"/>
                    </a:cubicBezTo>
                    <a:cubicBezTo>
                      <a:pt x="1478" y="1440"/>
                      <a:pt x="1518" y="1436"/>
                      <a:pt x="1551" y="1428"/>
                    </a:cubicBezTo>
                    <a:cubicBezTo>
                      <a:pt x="1946" y="1367"/>
                      <a:pt x="2159" y="972"/>
                      <a:pt x="2098" y="607"/>
                    </a:cubicBezTo>
                    <a:cubicBezTo>
                      <a:pt x="1996" y="250"/>
                      <a:pt x="1723" y="1"/>
                      <a:pt x="140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7" name="Google Shape;647;p9"/>
              <p:cNvSpPr/>
              <p:nvPr/>
            </p:nvSpPr>
            <p:spPr>
              <a:xfrm>
                <a:off x="3399275" y="1650600"/>
                <a:ext cx="53975" cy="35175"/>
              </a:xfrm>
              <a:custGeom>
                <a:rect b="b" l="l" r="r" t="t"/>
                <a:pathLst>
                  <a:path extrusionOk="0" h="1407" w="2159">
                    <a:moveTo>
                      <a:pt x="1309" y="0"/>
                    </a:moveTo>
                    <a:cubicBezTo>
                      <a:pt x="1229" y="0"/>
                      <a:pt x="1146" y="12"/>
                      <a:pt x="1064" y="38"/>
                    </a:cubicBezTo>
                    <a:cubicBezTo>
                      <a:pt x="699" y="190"/>
                      <a:pt x="0" y="1223"/>
                      <a:pt x="0" y="1223"/>
                    </a:cubicBezTo>
                    <a:cubicBezTo>
                      <a:pt x="0" y="1223"/>
                      <a:pt x="814" y="1406"/>
                      <a:pt x="1326" y="1406"/>
                    </a:cubicBezTo>
                    <a:cubicBezTo>
                      <a:pt x="1440" y="1406"/>
                      <a:pt x="1539" y="1397"/>
                      <a:pt x="1611" y="1375"/>
                    </a:cubicBezTo>
                    <a:cubicBezTo>
                      <a:pt x="1976" y="1223"/>
                      <a:pt x="2158" y="828"/>
                      <a:pt x="2006" y="463"/>
                    </a:cubicBezTo>
                    <a:cubicBezTo>
                      <a:pt x="1886" y="175"/>
                      <a:pt x="1613" y="0"/>
                      <a:pt x="130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48" name="Google Shape;648;p9"/>
            <p:cNvSpPr/>
            <p:nvPr/>
          </p:nvSpPr>
          <p:spPr>
            <a:xfrm>
              <a:off x="46025" y="4502188"/>
              <a:ext cx="595000" cy="555175"/>
            </a:xfrm>
            <a:custGeom>
              <a:rect b="b" l="l" r="r" t="t"/>
              <a:pathLst>
                <a:path extrusionOk="0" h="22207" w="23800">
                  <a:moveTo>
                    <a:pt x="15055" y="664"/>
                  </a:moveTo>
                  <a:cubicBezTo>
                    <a:pt x="16586" y="664"/>
                    <a:pt x="17763" y="967"/>
                    <a:pt x="18663" y="1579"/>
                  </a:cubicBezTo>
                  <a:cubicBezTo>
                    <a:pt x="19575" y="2187"/>
                    <a:pt x="20213" y="3129"/>
                    <a:pt x="20578" y="4375"/>
                  </a:cubicBezTo>
                  <a:cubicBezTo>
                    <a:pt x="20426" y="4345"/>
                    <a:pt x="20213" y="4314"/>
                    <a:pt x="20061" y="4284"/>
                  </a:cubicBezTo>
                  <a:cubicBezTo>
                    <a:pt x="19757" y="3767"/>
                    <a:pt x="18633" y="2369"/>
                    <a:pt x="16019" y="2247"/>
                  </a:cubicBezTo>
                  <a:cubicBezTo>
                    <a:pt x="15979" y="2246"/>
                    <a:pt x="15941" y="2246"/>
                    <a:pt x="15902" y="2246"/>
                  </a:cubicBezTo>
                  <a:cubicBezTo>
                    <a:pt x="13742" y="2246"/>
                    <a:pt x="12970" y="3909"/>
                    <a:pt x="12462" y="5044"/>
                  </a:cubicBezTo>
                  <a:cubicBezTo>
                    <a:pt x="12280" y="5439"/>
                    <a:pt x="12097" y="5864"/>
                    <a:pt x="11946" y="5925"/>
                  </a:cubicBezTo>
                  <a:cubicBezTo>
                    <a:pt x="11915" y="5925"/>
                    <a:pt x="11915" y="5986"/>
                    <a:pt x="11915" y="5986"/>
                  </a:cubicBezTo>
                  <a:cubicBezTo>
                    <a:pt x="11854" y="5925"/>
                    <a:pt x="11763" y="5834"/>
                    <a:pt x="11702" y="5743"/>
                  </a:cubicBezTo>
                  <a:cubicBezTo>
                    <a:pt x="11450" y="5427"/>
                    <a:pt x="11080" y="4951"/>
                    <a:pt x="10291" y="4951"/>
                  </a:cubicBezTo>
                  <a:cubicBezTo>
                    <a:pt x="9941" y="4951"/>
                    <a:pt x="9508" y="5044"/>
                    <a:pt x="8967" y="5287"/>
                  </a:cubicBezTo>
                  <a:cubicBezTo>
                    <a:pt x="6991" y="6199"/>
                    <a:pt x="6626" y="7962"/>
                    <a:pt x="6596" y="8752"/>
                  </a:cubicBezTo>
                  <a:cubicBezTo>
                    <a:pt x="5997" y="8619"/>
                    <a:pt x="4930" y="8405"/>
                    <a:pt x="3866" y="8405"/>
                  </a:cubicBezTo>
                  <a:cubicBezTo>
                    <a:pt x="3471" y="8405"/>
                    <a:pt x="3076" y="8435"/>
                    <a:pt x="2705" y="8509"/>
                  </a:cubicBezTo>
                  <a:cubicBezTo>
                    <a:pt x="2584" y="8174"/>
                    <a:pt x="2553" y="7323"/>
                    <a:pt x="3465" y="6412"/>
                  </a:cubicBezTo>
                  <a:cubicBezTo>
                    <a:pt x="4336" y="5519"/>
                    <a:pt x="5548" y="5378"/>
                    <a:pt x="6239" y="5378"/>
                  </a:cubicBezTo>
                  <a:cubicBezTo>
                    <a:pt x="6560" y="5378"/>
                    <a:pt x="6769" y="5408"/>
                    <a:pt x="6778" y="5408"/>
                  </a:cubicBezTo>
                  <a:cubicBezTo>
                    <a:pt x="6900" y="5408"/>
                    <a:pt x="6961" y="5408"/>
                    <a:pt x="7052" y="5348"/>
                  </a:cubicBezTo>
                  <a:cubicBezTo>
                    <a:pt x="7113" y="5256"/>
                    <a:pt x="7143" y="5196"/>
                    <a:pt x="7143" y="5074"/>
                  </a:cubicBezTo>
                  <a:cubicBezTo>
                    <a:pt x="7143" y="5044"/>
                    <a:pt x="6991" y="1943"/>
                    <a:pt x="11368" y="1092"/>
                  </a:cubicBezTo>
                  <a:cubicBezTo>
                    <a:pt x="12781" y="807"/>
                    <a:pt x="14002" y="664"/>
                    <a:pt x="15055" y="664"/>
                  </a:cubicBezTo>
                  <a:close/>
                  <a:moveTo>
                    <a:pt x="15786" y="2942"/>
                  </a:moveTo>
                  <a:cubicBezTo>
                    <a:pt x="15842" y="2942"/>
                    <a:pt x="15899" y="2943"/>
                    <a:pt x="15958" y="2946"/>
                  </a:cubicBezTo>
                  <a:cubicBezTo>
                    <a:pt x="17721" y="2977"/>
                    <a:pt x="18693" y="3737"/>
                    <a:pt x="19180" y="4223"/>
                  </a:cubicBezTo>
                  <a:cubicBezTo>
                    <a:pt x="19028" y="4223"/>
                    <a:pt x="18876" y="4284"/>
                    <a:pt x="18724" y="4314"/>
                  </a:cubicBezTo>
                  <a:cubicBezTo>
                    <a:pt x="16961" y="4679"/>
                    <a:pt x="15897" y="6959"/>
                    <a:pt x="15441" y="8174"/>
                  </a:cubicBezTo>
                  <a:cubicBezTo>
                    <a:pt x="15122" y="7830"/>
                    <a:pt x="14643" y="7546"/>
                    <a:pt x="13926" y="7546"/>
                  </a:cubicBezTo>
                  <a:cubicBezTo>
                    <a:pt x="13756" y="7546"/>
                    <a:pt x="13572" y="7562"/>
                    <a:pt x="13374" y="7597"/>
                  </a:cubicBezTo>
                  <a:cubicBezTo>
                    <a:pt x="13101" y="7658"/>
                    <a:pt x="12797" y="7749"/>
                    <a:pt x="12493" y="7870"/>
                  </a:cubicBezTo>
                  <a:cubicBezTo>
                    <a:pt x="11064" y="8448"/>
                    <a:pt x="10608" y="9512"/>
                    <a:pt x="10183" y="10454"/>
                  </a:cubicBezTo>
                  <a:cubicBezTo>
                    <a:pt x="9848" y="11214"/>
                    <a:pt x="9575" y="11913"/>
                    <a:pt x="8784" y="12156"/>
                  </a:cubicBezTo>
                  <a:cubicBezTo>
                    <a:pt x="8663" y="12217"/>
                    <a:pt x="8602" y="12247"/>
                    <a:pt x="8480" y="12247"/>
                  </a:cubicBezTo>
                  <a:cubicBezTo>
                    <a:pt x="8419" y="12255"/>
                    <a:pt x="8360" y="12259"/>
                    <a:pt x="8305" y="12259"/>
                  </a:cubicBezTo>
                  <a:cubicBezTo>
                    <a:pt x="7922" y="12259"/>
                    <a:pt x="7663" y="12080"/>
                    <a:pt x="7265" y="11761"/>
                  </a:cubicBezTo>
                  <a:cubicBezTo>
                    <a:pt x="6784" y="11332"/>
                    <a:pt x="6199" y="10881"/>
                    <a:pt x="5177" y="10881"/>
                  </a:cubicBezTo>
                  <a:cubicBezTo>
                    <a:pt x="4970" y="10881"/>
                    <a:pt x="4745" y="10899"/>
                    <a:pt x="4499" y="10940"/>
                  </a:cubicBezTo>
                  <a:cubicBezTo>
                    <a:pt x="4286" y="11001"/>
                    <a:pt x="4103" y="11032"/>
                    <a:pt x="3921" y="11092"/>
                  </a:cubicBezTo>
                  <a:cubicBezTo>
                    <a:pt x="3192" y="11336"/>
                    <a:pt x="2584" y="11822"/>
                    <a:pt x="2219" y="12521"/>
                  </a:cubicBezTo>
                  <a:cubicBezTo>
                    <a:pt x="1793" y="11792"/>
                    <a:pt x="1033" y="10424"/>
                    <a:pt x="1915" y="9664"/>
                  </a:cubicBezTo>
                  <a:cubicBezTo>
                    <a:pt x="2370" y="9261"/>
                    <a:pt x="3142" y="9125"/>
                    <a:pt x="3955" y="9125"/>
                  </a:cubicBezTo>
                  <a:cubicBezTo>
                    <a:pt x="5043" y="9125"/>
                    <a:pt x="6204" y="9368"/>
                    <a:pt x="6778" y="9542"/>
                  </a:cubicBezTo>
                  <a:cubicBezTo>
                    <a:pt x="6805" y="9560"/>
                    <a:pt x="6834" y="9567"/>
                    <a:pt x="6865" y="9567"/>
                  </a:cubicBezTo>
                  <a:cubicBezTo>
                    <a:pt x="6938" y="9567"/>
                    <a:pt x="7018" y="9524"/>
                    <a:pt x="7082" y="9481"/>
                  </a:cubicBezTo>
                  <a:cubicBezTo>
                    <a:pt x="7143" y="9390"/>
                    <a:pt x="7173" y="9299"/>
                    <a:pt x="7173" y="9177"/>
                  </a:cubicBezTo>
                  <a:cubicBezTo>
                    <a:pt x="7173" y="9086"/>
                    <a:pt x="6991" y="6898"/>
                    <a:pt x="9210" y="5895"/>
                  </a:cubicBezTo>
                  <a:cubicBezTo>
                    <a:pt x="9656" y="5704"/>
                    <a:pt x="9987" y="5627"/>
                    <a:pt x="10242" y="5627"/>
                  </a:cubicBezTo>
                  <a:cubicBezTo>
                    <a:pt x="10716" y="5627"/>
                    <a:pt x="10927" y="5891"/>
                    <a:pt x="11125" y="6168"/>
                  </a:cubicBezTo>
                  <a:cubicBezTo>
                    <a:pt x="11279" y="6366"/>
                    <a:pt x="11496" y="6644"/>
                    <a:pt x="11824" y="6644"/>
                  </a:cubicBezTo>
                  <a:cubicBezTo>
                    <a:pt x="11949" y="6644"/>
                    <a:pt x="12090" y="6603"/>
                    <a:pt x="12249" y="6503"/>
                  </a:cubicBezTo>
                  <a:cubicBezTo>
                    <a:pt x="12584" y="6320"/>
                    <a:pt x="12766" y="5864"/>
                    <a:pt x="13040" y="5287"/>
                  </a:cubicBezTo>
                  <a:cubicBezTo>
                    <a:pt x="13510" y="4228"/>
                    <a:pt x="14123" y="2942"/>
                    <a:pt x="15786" y="2942"/>
                  </a:cubicBezTo>
                  <a:close/>
                  <a:moveTo>
                    <a:pt x="19458" y="4963"/>
                  </a:moveTo>
                  <a:cubicBezTo>
                    <a:pt x="19576" y="4963"/>
                    <a:pt x="19687" y="4970"/>
                    <a:pt x="19788" y="4983"/>
                  </a:cubicBezTo>
                  <a:lnTo>
                    <a:pt x="19940" y="4983"/>
                  </a:lnTo>
                  <a:cubicBezTo>
                    <a:pt x="20304" y="5013"/>
                    <a:pt x="20608" y="5135"/>
                    <a:pt x="20912" y="5317"/>
                  </a:cubicBezTo>
                  <a:cubicBezTo>
                    <a:pt x="21095" y="5439"/>
                    <a:pt x="21277" y="5560"/>
                    <a:pt x="21429" y="5743"/>
                  </a:cubicBezTo>
                  <a:cubicBezTo>
                    <a:pt x="21733" y="6016"/>
                    <a:pt x="21976" y="6381"/>
                    <a:pt x="22158" y="6776"/>
                  </a:cubicBezTo>
                  <a:cubicBezTo>
                    <a:pt x="21095" y="6898"/>
                    <a:pt x="20456" y="7688"/>
                    <a:pt x="19848" y="8570"/>
                  </a:cubicBezTo>
                  <a:cubicBezTo>
                    <a:pt x="19301" y="9360"/>
                    <a:pt x="19271" y="10424"/>
                    <a:pt x="19332" y="11396"/>
                  </a:cubicBezTo>
                  <a:cubicBezTo>
                    <a:pt x="18809" y="11203"/>
                    <a:pt x="18240" y="11104"/>
                    <a:pt x="17670" y="11104"/>
                  </a:cubicBezTo>
                  <a:cubicBezTo>
                    <a:pt x="16715" y="11104"/>
                    <a:pt x="15758" y="11384"/>
                    <a:pt x="15015" y="11974"/>
                  </a:cubicBezTo>
                  <a:cubicBezTo>
                    <a:pt x="13769" y="13007"/>
                    <a:pt x="13648" y="14284"/>
                    <a:pt x="13952" y="15743"/>
                  </a:cubicBezTo>
                  <a:cubicBezTo>
                    <a:pt x="13523" y="15676"/>
                    <a:pt x="13097" y="15637"/>
                    <a:pt x="12680" y="15637"/>
                  </a:cubicBezTo>
                  <a:cubicBezTo>
                    <a:pt x="11379" y="15637"/>
                    <a:pt x="10168" y="16021"/>
                    <a:pt x="9271" y="17172"/>
                  </a:cubicBezTo>
                  <a:cubicBezTo>
                    <a:pt x="8602" y="18053"/>
                    <a:pt x="8207" y="19725"/>
                    <a:pt x="8541" y="20910"/>
                  </a:cubicBezTo>
                  <a:cubicBezTo>
                    <a:pt x="6353" y="19938"/>
                    <a:pt x="4164" y="18175"/>
                    <a:pt x="2888" y="15317"/>
                  </a:cubicBezTo>
                  <a:cubicBezTo>
                    <a:pt x="2523" y="14466"/>
                    <a:pt x="2462" y="13585"/>
                    <a:pt x="2827" y="12886"/>
                  </a:cubicBezTo>
                  <a:cubicBezTo>
                    <a:pt x="3100" y="12339"/>
                    <a:pt x="3587" y="11913"/>
                    <a:pt x="4134" y="11731"/>
                  </a:cubicBezTo>
                  <a:cubicBezTo>
                    <a:pt x="4347" y="11670"/>
                    <a:pt x="4499" y="11609"/>
                    <a:pt x="4681" y="11609"/>
                  </a:cubicBezTo>
                  <a:cubicBezTo>
                    <a:pt x="4909" y="11562"/>
                    <a:pt x="5111" y="11541"/>
                    <a:pt x="5293" y="11541"/>
                  </a:cubicBezTo>
                  <a:cubicBezTo>
                    <a:pt x="6057" y="11541"/>
                    <a:pt x="6464" y="11910"/>
                    <a:pt x="6930" y="12278"/>
                  </a:cubicBezTo>
                  <a:cubicBezTo>
                    <a:pt x="7321" y="12617"/>
                    <a:pt x="7735" y="12978"/>
                    <a:pt x="8343" y="12978"/>
                  </a:cubicBezTo>
                  <a:cubicBezTo>
                    <a:pt x="8444" y="12978"/>
                    <a:pt x="8550" y="12968"/>
                    <a:pt x="8663" y="12947"/>
                  </a:cubicBezTo>
                  <a:cubicBezTo>
                    <a:pt x="8784" y="12886"/>
                    <a:pt x="8936" y="12855"/>
                    <a:pt x="9088" y="12825"/>
                  </a:cubicBezTo>
                  <a:cubicBezTo>
                    <a:pt x="10152" y="12430"/>
                    <a:pt x="10487" y="11548"/>
                    <a:pt x="10882" y="10728"/>
                  </a:cubicBezTo>
                  <a:cubicBezTo>
                    <a:pt x="11246" y="9816"/>
                    <a:pt x="11642" y="8965"/>
                    <a:pt x="12827" y="8509"/>
                  </a:cubicBezTo>
                  <a:cubicBezTo>
                    <a:pt x="13070" y="8418"/>
                    <a:pt x="13344" y="8326"/>
                    <a:pt x="13587" y="8296"/>
                  </a:cubicBezTo>
                  <a:cubicBezTo>
                    <a:pt x="13750" y="8263"/>
                    <a:pt x="13898" y="8249"/>
                    <a:pt x="14032" y="8249"/>
                  </a:cubicBezTo>
                  <a:cubicBezTo>
                    <a:pt x="15023" y="8249"/>
                    <a:pt x="15259" y="9036"/>
                    <a:pt x="15259" y="9117"/>
                  </a:cubicBezTo>
                  <a:cubicBezTo>
                    <a:pt x="15289" y="9269"/>
                    <a:pt x="15380" y="9390"/>
                    <a:pt x="15532" y="9390"/>
                  </a:cubicBezTo>
                  <a:cubicBezTo>
                    <a:pt x="15684" y="9390"/>
                    <a:pt x="15836" y="9269"/>
                    <a:pt x="15897" y="9177"/>
                  </a:cubicBezTo>
                  <a:cubicBezTo>
                    <a:pt x="15897" y="9117"/>
                    <a:pt x="16900" y="5469"/>
                    <a:pt x="18937" y="5013"/>
                  </a:cubicBezTo>
                  <a:cubicBezTo>
                    <a:pt x="19115" y="4978"/>
                    <a:pt x="19293" y="4963"/>
                    <a:pt x="19458" y="4963"/>
                  </a:cubicBezTo>
                  <a:close/>
                  <a:moveTo>
                    <a:pt x="22341" y="7384"/>
                  </a:moveTo>
                  <a:cubicBezTo>
                    <a:pt x="22766" y="8539"/>
                    <a:pt x="22797" y="10059"/>
                    <a:pt x="22554" y="11883"/>
                  </a:cubicBezTo>
                  <a:cubicBezTo>
                    <a:pt x="21672" y="17810"/>
                    <a:pt x="18693" y="19877"/>
                    <a:pt x="14195" y="21305"/>
                  </a:cubicBezTo>
                  <a:cubicBezTo>
                    <a:pt x="13952" y="21366"/>
                    <a:pt x="13739" y="21397"/>
                    <a:pt x="13496" y="21457"/>
                  </a:cubicBezTo>
                  <a:cubicBezTo>
                    <a:pt x="13128" y="21517"/>
                    <a:pt x="12723" y="21547"/>
                    <a:pt x="12294" y="21547"/>
                  </a:cubicBezTo>
                  <a:cubicBezTo>
                    <a:pt x="11413" y="21547"/>
                    <a:pt x="10424" y="21419"/>
                    <a:pt x="9423" y="21153"/>
                  </a:cubicBezTo>
                  <a:cubicBezTo>
                    <a:pt x="8632" y="20120"/>
                    <a:pt x="9271" y="18175"/>
                    <a:pt x="9970" y="17293"/>
                  </a:cubicBezTo>
                  <a:cubicBezTo>
                    <a:pt x="10613" y="16480"/>
                    <a:pt x="11585" y="16220"/>
                    <a:pt x="12580" y="16220"/>
                  </a:cubicBezTo>
                  <a:cubicBezTo>
                    <a:pt x="13184" y="16220"/>
                    <a:pt x="13796" y="16316"/>
                    <a:pt x="14347" y="16442"/>
                  </a:cubicBezTo>
                  <a:cubicBezTo>
                    <a:pt x="14357" y="16444"/>
                    <a:pt x="14368" y="16445"/>
                    <a:pt x="14379" y="16445"/>
                  </a:cubicBezTo>
                  <a:cubicBezTo>
                    <a:pt x="14553" y="16445"/>
                    <a:pt x="14738" y="16219"/>
                    <a:pt x="14681" y="16047"/>
                  </a:cubicBezTo>
                  <a:cubicBezTo>
                    <a:pt x="14347" y="14770"/>
                    <a:pt x="14134" y="13615"/>
                    <a:pt x="15198" y="12582"/>
                  </a:cubicBezTo>
                  <a:cubicBezTo>
                    <a:pt x="15792" y="11988"/>
                    <a:pt x="16698" y="11705"/>
                    <a:pt x="17592" y="11705"/>
                  </a:cubicBezTo>
                  <a:cubicBezTo>
                    <a:pt x="18252" y="11705"/>
                    <a:pt x="18906" y="11859"/>
                    <a:pt x="19423" y="12156"/>
                  </a:cubicBezTo>
                  <a:cubicBezTo>
                    <a:pt x="19490" y="12194"/>
                    <a:pt x="19556" y="12211"/>
                    <a:pt x="19617" y="12211"/>
                  </a:cubicBezTo>
                  <a:cubicBezTo>
                    <a:pt x="19802" y="12211"/>
                    <a:pt x="19940" y="12051"/>
                    <a:pt x="19940" y="11822"/>
                  </a:cubicBezTo>
                  <a:cubicBezTo>
                    <a:pt x="19909" y="11032"/>
                    <a:pt x="19879" y="10241"/>
                    <a:pt x="20092" y="9481"/>
                  </a:cubicBezTo>
                  <a:cubicBezTo>
                    <a:pt x="20365" y="8509"/>
                    <a:pt x="21338" y="7384"/>
                    <a:pt x="22341" y="7384"/>
                  </a:cubicBezTo>
                  <a:close/>
                  <a:moveTo>
                    <a:pt x="15085" y="1"/>
                  </a:moveTo>
                  <a:cubicBezTo>
                    <a:pt x="13975" y="1"/>
                    <a:pt x="12703" y="144"/>
                    <a:pt x="11246" y="424"/>
                  </a:cubicBezTo>
                  <a:cubicBezTo>
                    <a:pt x="7265" y="1244"/>
                    <a:pt x="6626" y="3737"/>
                    <a:pt x="6505" y="4740"/>
                  </a:cubicBezTo>
                  <a:cubicBezTo>
                    <a:pt x="6392" y="4730"/>
                    <a:pt x="6259" y="4724"/>
                    <a:pt x="6110" y="4724"/>
                  </a:cubicBezTo>
                  <a:cubicBezTo>
                    <a:pt x="5296" y="4724"/>
                    <a:pt x="4011" y="4918"/>
                    <a:pt x="3009" y="5895"/>
                  </a:cubicBezTo>
                  <a:cubicBezTo>
                    <a:pt x="1824" y="7050"/>
                    <a:pt x="1915" y="8235"/>
                    <a:pt x="2067" y="8752"/>
                  </a:cubicBezTo>
                  <a:cubicBezTo>
                    <a:pt x="1824" y="8874"/>
                    <a:pt x="1641" y="8995"/>
                    <a:pt x="1489" y="9147"/>
                  </a:cubicBezTo>
                  <a:cubicBezTo>
                    <a:pt x="0" y="10454"/>
                    <a:pt x="1581" y="12643"/>
                    <a:pt x="2006" y="13190"/>
                  </a:cubicBezTo>
                  <a:cubicBezTo>
                    <a:pt x="1854" y="13919"/>
                    <a:pt x="1945" y="14709"/>
                    <a:pt x="2310" y="15561"/>
                  </a:cubicBezTo>
                  <a:cubicBezTo>
                    <a:pt x="4383" y="20370"/>
                    <a:pt x="8987" y="22206"/>
                    <a:pt x="12327" y="22206"/>
                  </a:cubicBezTo>
                  <a:cubicBezTo>
                    <a:pt x="12807" y="22206"/>
                    <a:pt x="13261" y="22168"/>
                    <a:pt x="13678" y="22096"/>
                  </a:cubicBezTo>
                  <a:cubicBezTo>
                    <a:pt x="13952" y="22065"/>
                    <a:pt x="14225" y="21974"/>
                    <a:pt x="14438" y="21913"/>
                  </a:cubicBezTo>
                  <a:cubicBezTo>
                    <a:pt x="19180" y="20424"/>
                    <a:pt x="22341" y="18205"/>
                    <a:pt x="23253" y="11943"/>
                  </a:cubicBezTo>
                  <a:cubicBezTo>
                    <a:pt x="23800" y="7992"/>
                    <a:pt x="22797" y="6108"/>
                    <a:pt x="21885" y="5196"/>
                  </a:cubicBezTo>
                  <a:cubicBezTo>
                    <a:pt x="21733" y="5044"/>
                    <a:pt x="21551" y="4892"/>
                    <a:pt x="21368" y="4770"/>
                  </a:cubicBezTo>
                  <a:cubicBezTo>
                    <a:pt x="20973" y="3068"/>
                    <a:pt x="20213" y="1791"/>
                    <a:pt x="19058" y="1001"/>
                  </a:cubicBezTo>
                  <a:cubicBezTo>
                    <a:pt x="18054" y="326"/>
                    <a:pt x="16754" y="1"/>
                    <a:pt x="15085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49" name="Google Shape;649;p9"/>
            <p:cNvGrpSpPr/>
            <p:nvPr/>
          </p:nvGrpSpPr>
          <p:grpSpPr>
            <a:xfrm rot="784057">
              <a:off x="1174789" y="4006316"/>
              <a:ext cx="640597" cy="593423"/>
              <a:chOff x="4446400" y="2613100"/>
              <a:chExt cx="640600" cy="593425"/>
            </a:xfrm>
          </p:grpSpPr>
          <p:sp>
            <p:nvSpPr>
              <p:cNvPr id="650" name="Google Shape;650;p9"/>
              <p:cNvSpPr/>
              <p:nvPr/>
            </p:nvSpPr>
            <p:spPr>
              <a:xfrm>
                <a:off x="4446400" y="2613100"/>
                <a:ext cx="640600" cy="593425"/>
              </a:xfrm>
              <a:custGeom>
                <a:rect b="b" l="l" r="r" t="t"/>
                <a:pathLst>
                  <a:path extrusionOk="0" h="23737" w="25624">
                    <a:moveTo>
                      <a:pt x="3162" y="694"/>
                    </a:moveTo>
                    <a:cubicBezTo>
                      <a:pt x="3225" y="694"/>
                      <a:pt x="3296" y="702"/>
                      <a:pt x="3374" y="718"/>
                    </a:cubicBezTo>
                    <a:cubicBezTo>
                      <a:pt x="3739" y="748"/>
                      <a:pt x="3861" y="900"/>
                      <a:pt x="3891" y="1022"/>
                    </a:cubicBezTo>
                    <a:cubicBezTo>
                      <a:pt x="4165" y="1660"/>
                      <a:pt x="3374" y="3149"/>
                      <a:pt x="2614" y="4244"/>
                    </a:cubicBezTo>
                    <a:cubicBezTo>
                      <a:pt x="2310" y="2997"/>
                      <a:pt x="2159" y="1356"/>
                      <a:pt x="2736" y="870"/>
                    </a:cubicBezTo>
                    <a:cubicBezTo>
                      <a:pt x="2849" y="757"/>
                      <a:pt x="2978" y="694"/>
                      <a:pt x="3162" y="694"/>
                    </a:cubicBezTo>
                    <a:close/>
                    <a:moveTo>
                      <a:pt x="6737" y="5715"/>
                    </a:moveTo>
                    <a:cubicBezTo>
                      <a:pt x="7738" y="5715"/>
                      <a:pt x="8691" y="6341"/>
                      <a:pt x="9666" y="6979"/>
                    </a:cubicBezTo>
                    <a:cubicBezTo>
                      <a:pt x="10548" y="7526"/>
                      <a:pt x="11399" y="8073"/>
                      <a:pt x="12250" y="8134"/>
                    </a:cubicBezTo>
                    <a:cubicBezTo>
                      <a:pt x="12706" y="8195"/>
                      <a:pt x="13283" y="8195"/>
                      <a:pt x="13891" y="8195"/>
                    </a:cubicBezTo>
                    <a:cubicBezTo>
                      <a:pt x="14298" y="8179"/>
                      <a:pt x="14720" y="8167"/>
                      <a:pt x="15149" y="8167"/>
                    </a:cubicBezTo>
                    <a:cubicBezTo>
                      <a:pt x="17247" y="8167"/>
                      <a:pt x="19499" y="8475"/>
                      <a:pt x="20913" y="10292"/>
                    </a:cubicBezTo>
                    <a:cubicBezTo>
                      <a:pt x="23405" y="13362"/>
                      <a:pt x="24803" y="15703"/>
                      <a:pt x="21946" y="19745"/>
                    </a:cubicBezTo>
                    <a:cubicBezTo>
                      <a:pt x="21612" y="20201"/>
                      <a:pt x="21277" y="20657"/>
                      <a:pt x="20852" y="21022"/>
                    </a:cubicBezTo>
                    <a:cubicBezTo>
                      <a:pt x="19446" y="22375"/>
                      <a:pt x="17684" y="23058"/>
                      <a:pt x="15842" y="23058"/>
                    </a:cubicBezTo>
                    <a:cubicBezTo>
                      <a:pt x="14500" y="23058"/>
                      <a:pt x="13114" y="22695"/>
                      <a:pt x="11794" y="21964"/>
                    </a:cubicBezTo>
                    <a:cubicBezTo>
                      <a:pt x="9484" y="20688"/>
                      <a:pt x="8876" y="18803"/>
                      <a:pt x="8298" y="16979"/>
                    </a:cubicBezTo>
                    <a:cubicBezTo>
                      <a:pt x="7964" y="15885"/>
                      <a:pt x="7630" y="14791"/>
                      <a:pt x="6991" y="13879"/>
                    </a:cubicBezTo>
                    <a:cubicBezTo>
                      <a:pt x="6870" y="13697"/>
                      <a:pt x="6718" y="13545"/>
                      <a:pt x="6566" y="13362"/>
                    </a:cubicBezTo>
                    <a:cubicBezTo>
                      <a:pt x="4864" y="11052"/>
                      <a:pt x="2888" y="8408"/>
                      <a:pt x="4803" y="6584"/>
                    </a:cubicBezTo>
                    <a:cubicBezTo>
                      <a:pt x="5478" y="5956"/>
                      <a:pt x="6117" y="5715"/>
                      <a:pt x="6737" y="5715"/>
                    </a:cubicBezTo>
                    <a:close/>
                    <a:moveTo>
                      <a:pt x="3134" y="1"/>
                    </a:moveTo>
                    <a:cubicBezTo>
                      <a:pt x="2770" y="1"/>
                      <a:pt x="2465" y="107"/>
                      <a:pt x="2219" y="353"/>
                    </a:cubicBezTo>
                    <a:cubicBezTo>
                      <a:pt x="1429" y="1082"/>
                      <a:pt x="1611" y="2845"/>
                      <a:pt x="1855" y="4000"/>
                    </a:cubicBezTo>
                    <a:cubicBezTo>
                      <a:pt x="1216" y="3332"/>
                      <a:pt x="700" y="2450"/>
                      <a:pt x="639" y="1417"/>
                    </a:cubicBezTo>
                    <a:cubicBezTo>
                      <a:pt x="639" y="1234"/>
                      <a:pt x="487" y="1113"/>
                      <a:pt x="304" y="1113"/>
                    </a:cubicBezTo>
                    <a:cubicBezTo>
                      <a:pt x="92" y="1113"/>
                      <a:pt x="0" y="1265"/>
                      <a:pt x="0" y="1447"/>
                    </a:cubicBezTo>
                    <a:cubicBezTo>
                      <a:pt x="183" y="4244"/>
                      <a:pt x="2979" y="5915"/>
                      <a:pt x="4104" y="6432"/>
                    </a:cubicBezTo>
                    <a:cubicBezTo>
                      <a:pt x="2310" y="8590"/>
                      <a:pt x="4408" y="11447"/>
                      <a:pt x="6110" y="13727"/>
                    </a:cubicBezTo>
                    <a:cubicBezTo>
                      <a:pt x="6262" y="13940"/>
                      <a:pt x="6384" y="14122"/>
                      <a:pt x="6475" y="14274"/>
                    </a:cubicBezTo>
                    <a:cubicBezTo>
                      <a:pt x="7083" y="15095"/>
                      <a:pt x="7387" y="16098"/>
                      <a:pt x="7751" y="17162"/>
                    </a:cubicBezTo>
                    <a:cubicBezTo>
                      <a:pt x="8298" y="19016"/>
                      <a:pt x="8967" y="21143"/>
                      <a:pt x="11551" y="22542"/>
                    </a:cubicBezTo>
                    <a:cubicBezTo>
                      <a:pt x="12966" y="23345"/>
                      <a:pt x="14450" y="23736"/>
                      <a:pt x="15892" y="23736"/>
                    </a:cubicBezTo>
                    <a:cubicBezTo>
                      <a:pt x="17888" y="23736"/>
                      <a:pt x="19803" y="22986"/>
                      <a:pt x="21338" y="21539"/>
                    </a:cubicBezTo>
                    <a:cubicBezTo>
                      <a:pt x="21764" y="21113"/>
                      <a:pt x="22189" y="20657"/>
                      <a:pt x="22524" y="20140"/>
                    </a:cubicBezTo>
                    <a:cubicBezTo>
                      <a:pt x="25624" y="15733"/>
                      <a:pt x="23952" y="12997"/>
                      <a:pt x="21460" y="9897"/>
                    </a:cubicBezTo>
                    <a:cubicBezTo>
                      <a:pt x="19545" y="7465"/>
                      <a:pt x="16293" y="7465"/>
                      <a:pt x="13922" y="7465"/>
                    </a:cubicBezTo>
                    <a:cubicBezTo>
                      <a:pt x="13375" y="7465"/>
                      <a:pt x="12827" y="7465"/>
                      <a:pt x="12371" y="7435"/>
                    </a:cubicBezTo>
                    <a:cubicBezTo>
                      <a:pt x="11672" y="7405"/>
                      <a:pt x="10882" y="6888"/>
                      <a:pt x="10092" y="6371"/>
                    </a:cubicBezTo>
                    <a:cubicBezTo>
                      <a:pt x="9113" y="5738"/>
                      <a:pt x="7989" y="5020"/>
                      <a:pt x="6781" y="5020"/>
                    </a:cubicBezTo>
                    <a:cubicBezTo>
                      <a:pt x="6076" y="5020"/>
                      <a:pt x="5341" y="5265"/>
                      <a:pt x="4590" y="5915"/>
                    </a:cubicBezTo>
                    <a:cubicBezTo>
                      <a:pt x="4286" y="5763"/>
                      <a:pt x="3587" y="5429"/>
                      <a:pt x="2918" y="4912"/>
                    </a:cubicBezTo>
                    <a:cubicBezTo>
                      <a:pt x="3496" y="4122"/>
                      <a:pt x="4955" y="1873"/>
                      <a:pt x="4469" y="748"/>
                    </a:cubicBezTo>
                    <a:cubicBezTo>
                      <a:pt x="4347" y="474"/>
                      <a:pt x="4104" y="140"/>
                      <a:pt x="3405" y="19"/>
                    </a:cubicBezTo>
                    <a:cubicBezTo>
                      <a:pt x="3311" y="7"/>
                      <a:pt x="3221" y="1"/>
                      <a:pt x="313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1" name="Google Shape;651;p9"/>
              <p:cNvSpPr/>
              <p:nvPr/>
            </p:nvSpPr>
            <p:spPr>
              <a:xfrm>
                <a:off x="4545175" y="2771100"/>
                <a:ext cx="502325" cy="400500"/>
              </a:xfrm>
              <a:custGeom>
                <a:rect b="b" l="l" r="r" t="t"/>
                <a:pathLst>
                  <a:path extrusionOk="0" h="16020" w="20093">
                    <a:moveTo>
                      <a:pt x="2868" y="672"/>
                    </a:moveTo>
                    <a:cubicBezTo>
                      <a:pt x="3378" y="672"/>
                      <a:pt x="3999" y="1022"/>
                      <a:pt x="5077" y="1723"/>
                    </a:cubicBezTo>
                    <a:cubicBezTo>
                      <a:pt x="6080" y="2361"/>
                      <a:pt x="7083" y="3000"/>
                      <a:pt x="8268" y="3091"/>
                    </a:cubicBezTo>
                    <a:cubicBezTo>
                      <a:pt x="8816" y="3121"/>
                      <a:pt x="9363" y="3121"/>
                      <a:pt x="9971" y="3121"/>
                    </a:cubicBezTo>
                    <a:cubicBezTo>
                      <a:pt x="12068" y="3121"/>
                      <a:pt x="14621" y="3121"/>
                      <a:pt x="15959" y="4763"/>
                    </a:cubicBezTo>
                    <a:cubicBezTo>
                      <a:pt x="18360" y="7802"/>
                      <a:pt x="19181" y="9443"/>
                      <a:pt x="16931" y="12605"/>
                    </a:cubicBezTo>
                    <a:cubicBezTo>
                      <a:pt x="16658" y="13000"/>
                      <a:pt x="16323" y="13364"/>
                      <a:pt x="16019" y="13699"/>
                    </a:cubicBezTo>
                    <a:cubicBezTo>
                      <a:pt x="14856" y="14792"/>
                      <a:pt x="13406" y="15353"/>
                      <a:pt x="11883" y="15353"/>
                    </a:cubicBezTo>
                    <a:cubicBezTo>
                      <a:pt x="10781" y="15353"/>
                      <a:pt x="9640" y="15059"/>
                      <a:pt x="8542" y="14459"/>
                    </a:cubicBezTo>
                    <a:cubicBezTo>
                      <a:pt x="6688" y="13425"/>
                      <a:pt x="6232" y="11966"/>
                      <a:pt x="5685" y="10203"/>
                    </a:cubicBezTo>
                    <a:cubicBezTo>
                      <a:pt x="5350" y="9018"/>
                      <a:pt x="4955" y="7832"/>
                      <a:pt x="4165" y="6738"/>
                    </a:cubicBezTo>
                    <a:cubicBezTo>
                      <a:pt x="4043" y="6525"/>
                      <a:pt x="3891" y="6404"/>
                      <a:pt x="3740" y="6191"/>
                    </a:cubicBezTo>
                    <a:cubicBezTo>
                      <a:pt x="1460" y="3121"/>
                      <a:pt x="1004" y="1997"/>
                      <a:pt x="1855" y="1176"/>
                    </a:cubicBezTo>
                    <a:cubicBezTo>
                      <a:pt x="2216" y="840"/>
                      <a:pt x="2515" y="672"/>
                      <a:pt x="2868" y="672"/>
                    </a:cubicBezTo>
                    <a:close/>
                    <a:moveTo>
                      <a:pt x="2848" y="1"/>
                    </a:moveTo>
                    <a:cubicBezTo>
                      <a:pt x="2367" y="1"/>
                      <a:pt x="1907" y="205"/>
                      <a:pt x="1399" y="690"/>
                    </a:cubicBezTo>
                    <a:cubicBezTo>
                      <a:pt x="1" y="2027"/>
                      <a:pt x="1277" y="3972"/>
                      <a:pt x="3223" y="6586"/>
                    </a:cubicBezTo>
                    <a:cubicBezTo>
                      <a:pt x="3375" y="6769"/>
                      <a:pt x="3496" y="6951"/>
                      <a:pt x="3648" y="7103"/>
                    </a:cubicBezTo>
                    <a:cubicBezTo>
                      <a:pt x="4347" y="8106"/>
                      <a:pt x="4743" y="9261"/>
                      <a:pt x="5077" y="10386"/>
                    </a:cubicBezTo>
                    <a:cubicBezTo>
                      <a:pt x="5654" y="12179"/>
                      <a:pt x="6141" y="13851"/>
                      <a:pt x="8238" y="15006"/>
                    </a:cubicBezTo>
                    <a:cubicBezTo>
                      <a:pt x="9445" y="15686"/>
                      <a:pt x="10712" y="16020"/>
                      <a:pt x="11937" y="16020"/>
                    </a:cubicBezTo>
                    <a:cubicBezTo>
                      <a:pt x="13613" y="16020"/>
                      <a:pt x="15211" y="15396"/>
                      <a:pt x="16475" y="14185"/>
                    </a:cubicBezTo>
                    <a:cubicBezTo>
                      <a:pt x="16870" y="13851"/>
                      <a:pt x="17205" y="13425"/>
                      <a:pt x="17509" y="13000"/>
                    </a:cubicBezTo>
                    <a:cubicBezTo>
                      <a:pt x="20092" y="9322"/>
                      <a:pt x="18846" y="7255"/>
                      <a:pt x="16475" y="4337"/>
                    </a:cubicBezTo>
                    <a:cubicBezTo>
                      <a:pt x="15003" y="2511"/>
                      <a:pt x="12361" y="2483"/>
                      <a:pt x="10180" y="2483"/>
                    </a:cubicBezTo>
                    <a:cubicBezTo>
                      <a:pt x="10110" y="2483"/>
                      <a:pt x="10040" y="2483"/>
                      <a:pt x="9971" y="2483"/>
                    </a:cubicBezTo>
                    <a:cubicBezTo>
                      <a:pt x="9363" y="2483"/>
                      <a:pt x="8816" y="2483"/>
                      <a:pt x="8299" y="2452"/>
                    </a:cubicBezTo>
                    <a:cubicBezTo>
                      <a:pt x="7296" y="2361"/>
                      <a:pt x="6323" y="1753"/>
                      <a:pt x="5411" y="1145"/>
                    </a:cubicBezTo>
                    <a:cubicBezTo>
                      <a:pt x="4350" y="469"/>
                      <a:pt x="3575" y="1"/>
                      <a:pt x="284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2" name="Google Shape;652;p9"/>
              <p:cNvSpPr/>
              <p:nvPr/>
            </p:nvSpPr>
            <p:spPr>
              <a:xfrm>
                <a:off x="4711600" y="2896050"/>
                <a:ext cx="230275" cy="189200"/>
              </a:xfrm>
              <a:custGeom>
                <a:rect b="b" l="l" r="r" t="t"/>
                <a:pathLst>
                  <a:path extrusionOk="0" h="7568" w="9211">
                    <a:moveTo>
                      <a:pt x="3705" y="704"/>
                    </a:moveTo>
                    <a:cubicBezTo>
                      <a:pt x="4869" y="704"/>
                      <a:pt x="6204" y="1142"/>
                      <a:pt x="6961" y="1710"/>
                    </a:cubicBezTo>
                    <a:cubicBezTo>
                      <a:pt x="8238" y="2622"/>
                      <a:pt x="8451" y="4476"/>
                      <a:pt x="7508" y="5752"/>
                    </a:cubicBezTo>
                    <a:cubicBezTo>
                      <a:pt x="7387" y="5874"/>
                      <a:pt x="7326" y="5996"/>
                      <a:pt x="7204" y="6087"/>
                    </a:cubicBezTo>
                    <a:cubicBezTo>
                      <a:pt x="6630" y="6629"/>
                      <a:pt x="5913" y="6904"/>
                      <a:pt x="5188" y="6904"/>
                    </a:cubicBezTo>
                    <a:cubicBezTo>
                      <a:pt x="4572" y="6904"/>
                      <a:pt x="3950" y="6705"/>
                      <a:pt x="3405" y="6300"/>
                    </a:cubicBezTo>
                    <a:cubicBezTo>
                      <a:pt x="2098" y="5297"/>
                      <a:pt x="852" y="2652"/>
                      <a:pt x="1794" y="1406"/>
                    </a:cubicBezTo>
                    <a:cubicBezTo>
                      <a:pt x="1855" y="1315"/>
                      <a:pt x="1915" y="1284"/>
                      <a:pt x="1946" y="1254"/>
                    </a:cubicBezTo>
                    <a:cubicBezTo>
                      <a:pt x="2358" y="864"/>
                      <a:pt x="3000" y="704"/>
                      <a:pt x="3705" y="704"/>
                    </a:cubicBezTo>
                    <a:close/>
                    <a:moveTo>
                      <a:pt x="3689" y="0"/>
                    </a:moveTo>
                    <a:cubicBezTo>
                      <a:pt x="2828" y="0"/>
                      <a:pt x="2026" y="207"/>
                      <a:pt x="1490" y="707"/>
                    </a:cubicBezTo>
                    <a:cubicBezTo>
                      <a:pt x="1429" y="768"/>
                      <a:pt x="1338" y="859"/>
                      <a:pt x="1277" y="980"/>
                    </a:cubicBezTo>
                    <a:cubicBezTo>
                      <a:pt x="1" y="2622"/>
                      <a:pt x="1460" y="5661"/>
                      <a:pt x="2979" y="6816"/>
                    </a:cubicBezTo>
                    <a:cubicBezTo>
                      <a:pt x="3636" y="7316"/>
                      <a:pt x="4414" y="7568"/>
                      <a:pt x="5187" y="7568"/>
                    </a:cubicBezTo>
                    <a:cubicBezTo>
                      <a:pt x="6058" y="7568"/>
                      <a:pt x="6923" y="7248"/>
                      <a:pt x="7599" y="6604"/>
                    </a:cubicBezTo>
                    <a:cubicBezTo>
                      <a:pt x="7751" y="6482"/>
                      <a:pt x="7873" y="6330"/>
                      <a:pt x="7995" y="6178"/>
                    </a:cubicBezTo>
                    <a:cubicBezTo>
                      <a:pt x="9210" y="4628"/>
                      <a:pt x="8906" y="2348"/>
                      <a:pt x="7356" y="1163"/>
                    </a:cubicBezTo>
                    <a:cubicBezTo>
                      <a:pt x="6506" y="497"/>
                      <a:pt x="5026" y="0"/>
                      <a:pt x="368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53" name="Google Shape;653;p9"/>
            <p:cNvSpPr/>
            <p:nvPr/>
          </p:nvSpPr>
          <p:spPr>
            <a:xfrm>
              <a:off x="774150" y="4736625"/>
              <a:ext cx="509900" cy="524050"/>
            </a:xfrm>
            <a:custGeom>
              <a:rect b="b" l="l" r="r" t="t"/>
              <a:pathLst>
                <a:path extrusionOk="0" h="20962" w="20396">
                  <a:moveTo>
                    <a:pt x="12675" y="2102"/>
                  </a:moveTo>
                  <a:cubicBezTo>
                    <a:pt x="12918" y="2315"/>
                    <a:pt x="13314" y="2740"/>
                    <a:pt x="13769" y="3257"/>
                  </a:cubicBezTo>
                  <a:lnTo>
                    <a:pt x="9727" y="7117"/>
                  </a:lnTo>
                  <a:cubicBezTo>
                    <a:pt x="9484" y="6874"/>
                    <a:pt x="9271" y="6692"/>
                    <a:pt x="9119" y="6570"/>
                  </a:cubicBezTo>
                  <a:cubicBezTo>
                    <a:pt x="10487" y="4777"/>
                    <a:pt x="11733" y="3196"/>
                    <a:pt x="12675" y="2102"/>
                  </a:cubicBezTo>
                  <a:close/>
                  <a:moveTo>
                    <a:pt x="14195" y="3774"/>
                  </a:moveTo>
                  <a:cubicBezTo>
                    <a:pt x="15137" y="4929"/>
                    <a:pt x="16171" y="6601"/>
                    <a:pt x="16566" y="8515"/>
                  </a:cubicBezTo>
                  <a:lnTo>
                    <a:pt x="10639" y="8789"/>
                  </a:lnTo>
                  <a:cubicBezTo>
                    <a:pt x="10548" y="8364"/>
                    <a:pt x="10365" y="7938"/>
                    <a:pt x="10122" y="7634"/>
                  </a:cubicBezTo>
                  <a:lnTo>
                    <a:pt x="14195" y="3774"/>
                  </a:lnTo>
                  <a:close/>
                  <a:moveTo>
                    <a:pt x="8693" y="7117"/>
                  </a:moveTo>
                  <a:cubicBezTo>
                    <a:pt x="8876" y="7269"/>
                    <a:pt x="9180" y="7482"/>
                    <a:pt x="9453" y="7816"/>
                  </a:cubicBezTo>
                  <a:cubicBezTo>
                    <a:pt x="9727" y="8120"/>
                    <a:pt x="9940" y="8515"/>
                    <a:pt x="9970" y="8941"/>
                  </a:cubicBezTo>
                  <a:cubicBezTo>
                    <a:pt x="10061" y="9458"/>
                    <a:pt x="9848" y="10035"/>
                    <a:pt x="9362" y="10552"/>
                  </a:cubicBezTo>
                  <a:cubicBezTo>
                    <a:pt x="8811" y="11132"/>
                    <a:pt x="8287" y="11436"/>
                    <a:pt x="7712" y="11436"/>
                  </a:cubicBezTo>
                  <a:cubicBezTo>
                    <a:pt x="7685" y="11436"/>
                    <a:pt x="7657" y="11435"/>
                    <a:pt x="7630" y="11433"/>
                  </a:cubicBezTo>
                  <a:cubicBezTo>
                    <a:pt x="6809" y="11403"/>
                    <a:pt x="6171" y="10795"/>
                    <a:pt x="5988" y="10552"/>
                  </a:cubicBezTo>
                  <a:cubicBezTo>
                    <a:pt x="6900" y="9427"/>
                    <a:pt x="7812" y="8242"/>
                    <a:pt x="8693" y="7117"/>
                  </a:cubicBezTo>
                  <a:close/>
                  <a:moveTo>
                    <a:pt x="16657" y="9154"/>
                  </a:moveTo>
                  <a:cubicBezTo>
                    <a:pt x="16657" y="9275"/>
                    <a:pt x="16718" y="9397"/>
                    <a:pt x="16718" y="9488"/>
                  </a:cubicBezTo>
                  <a:cubicBezTo>
                    <a:pt x="16809" y="11312"/>
                    <a:pt x="16201" y="13075"/>
                    <a:pt x="14833" y="14625"/>
                  </a:cubicBezTo>
                  <a:lnTo>
                    <a:pt x="10244" y="10461"/>
                  </a:lnTo>
                  <a:cubicBezTo>
                    <a:pt x="10487" y="10096"/>
                    <a:pt x="10578" y="9762"/>
                    <a:pt x="10608" y="9427"/>
                  </a:cubicBezTo>
                  <a:lnTo>
                    <a:pt x="16657" y="9154"/>
                  </a:lnTo>
                  <a:close/>
                  <a:moveTo>
                    <a:pt x="5623" y="11099"/>
                  </a:moveTo>
                  <a:cubicBezTo>
                    <a:pt x="5775" y="11281"/>
                    <a:pt x="6079" y="11525"/>
                    <a:pt x="6414" y="11737"/>
                  </a:cubicBezTo>
                  <a:lnTo>
                    <a:pt x="5411" y="17330"/>
                  </a:lnTo>
                  <a:cubicBezTo>
                    <a:pt x="3860" y="16783"/>
                    <a:pt x="2645" y="15993"/>
                    <a:pt x="2158" y="15628"/>
                  </a:cubicBezTo>
                  <a:cubicBezTo>
                    <a:pt x="3040" y="14473"/>
                    <a:pt x="4286" y="12832"/>
                    <a:pt x="5623" y="11099"/>
                  </a:cubicBezTo>
                  <a:close/>
                  <a:moveTo>
                    <a:pt x="9818" y="10978"/>
                  </a:moveTo>
                  <a:lnTo>
                    <a:pt x="14377" y="15081"/>
                  </a:lnTo>
                  <a:cubicBezTo>
                    <a:pt x="13162" y="16418"/>
                    <a:pt x="11885" y="17148"/>
                    <a:pt x="10578" y="17513"/>
                  </a:cubicBezTo>
                  <a:lnTo>
                    <a:pt x="8845" y="11768"/>
                  </a:lnTo>
                  <a:cubicBezTo>
                    <a:pt x="9180" y="11585"/>
                    <a:pt x="9514" y="11312"/>
                    <a:pt x="9818" y="10978"/>
                  </a:cubicBezTo>
                  <a:close/>
                  <a:moveTo>
                    <a:pt x="7022" y="12011"/>
                  </a:moveTo>
                  <a:lnTo>
                    <a:pt x="7599" y="12133"/>
                  </a:lnTo>
                  <a:lnTo>
                    <a:pt x="7782" y="12133"/>
                  </a:lnTo>
                  <a:cubicBezTo>
                    <a:pt x="7933" y="12133"/>
                    <a:pt x="8085" y="12072"/>
                    <a:pt x="8237" y="12041"/>
                  </a:cubicBezTo>
                  <a:lnTo>
                    <a:pt x="9940" y="17695"/>
                  </a:lnTo>
                  <a:cubicBezTo>
                    <a:pt x="9399" y="17801"/>
                    <a:pt x="8868" y="17847"/>
                    <a:pt x="8355" y="17847"/>
                  </a:cubicBezTo>
                  <a:cubicBezTo>
                    <a:pt x="7540" y="17847"/>
                    <a:pt x="6769" y="17730"/>
                    <a:pt x="6079" y="17543"/>
                  </a:cubicBezTo>
                  <a:lnTo>
                    <a:pt x="7022" y="12011"/>
                  </a:lnTo>
                  <a:close/>
                  <a:moveTo>
                    <a:pt x="14258" y="580"/>
                  </a:moveTo>
                  <a:cubicBezTo>
                    <a:pt x="15103" y="580"/>
                    <a:pt x="16223" y="1752"/>
                    <a:pt x="17113" y="3531"/>
                  </a:cubicBezTo>
                  <a:cubicBezTo>
                    <a:pt x="19058" y="7269"/>
                    <a:pt x="19666" y="12589"/>
                    <a:pt x="16870" y="16236"/>
                  </a:cubicBezTo>
                  <a:cubicBezTo>
                    <a:pt x="14286" y="19519"/>
                    <a:pt x="10335" y="20187"/>
                    <a:pt x="8237" y="20248"/>
                  </a:cubicBezTo>
                  <a:cubicBezTo>
                    <a:pt x="8017" y="20258"/>
                    <a:pt x="7799" y="20262"/>
                    <a:pt x="7583" y="20262"/>
                  </a:cubicBezTo>
                  <a:cubicBezTo>
                    <a:pt x="4279" y="20262"/>
                    <a:pt x="1507" y="19205"/>
                    <a:pt x="851" y="18121"/>
                  </a:cubicBezTo>
                  <a:cubicBezTo>
                    <a:pt x="699" y="17817"/>
                    <a:pt x="699" y="17604"/>
                    <a:pt x="821" y="17330"/>
                  </a:cubicBezTo>
                  <a:cubicBezTo>
                    <a:pt x="821" y="17300"/>
                    <a:pt x="1155" y="16874"/>
                    <a:pt x="1733" y="16114"/>
                  </a:cubicBezTo>
                  <a:cubicBezTo>
                    <a:pt x="2310" y="16540"/>
                    <a:pt x="3678" y="17391"/>
                    <a:pt x="5502" y="17969"/>
                  </a:cubicBezTo>
                  <a:cubicBezTo>
                    <a:pt x="5532" y="17999"/>
                    <a:pt x="5563" y="17999"/>
                    <a:pt x="5654" y="18060"/>
                  </a:cubicBezTo>
                  <a:lnTo>
                    <a:pt x="5715" y="18060"/>
                  </a:lnTo>
                  <a:cubicBezTo>
                    <a:pt x="6559" y="18271"/>
                    <a:pt x="7473" y="18436"/>
                    <a:pt x="8415" y="18436"/>
                  </a:cubicBezTo>
                  <a:cubicBezTo>
                    <a:pt x="8558" y="18436"/>
                    <a:pt x="8701" y="18432"/>
                    <a:pt x="8845" y="18424"/>
                  </a:cubicBezTo>
                  <a:cubicBezTo>
                    <a:pt x="10851" y="18364"/>
                    <a:pt x="13070" y="17513"/>
                    <a:pt x="15107" y="15263"/>
                  </a:cubicBezTo>
                  <a:cubicBezTo>
                    <a:pt x="16748" y="13500"/>
                    <a:pt x="17508" y="11525"/>
                    <a:pt x="17356" y="9367"/>
                  </a:cubicBezTo>
                  <a:cubicBezTo>
                    <a:pt x="17113" y="5506"/>
                    <a:pt x="14013" y="2345"/>
                    <a:pt x="13101" y="1525"/>
                  </a:cubicBezTo>
                  <a:cubicBezTo>
                    <a:pt x="13314" y="1251"/>
                    <a:pt x="13466" y="1069"/>
                    <a:pt x="13617" y="886"/>
                  </a:cubicBezTo>
                  <a:cubicBezTo>
                    <a:pt x="13769" y="673"/>
                    <a:pt x="13952" y="613"/>
                    <a:pt x="14195" y="582"/>
                  </a:cubicBezTo>
                  <a:cubicBezTo>
                    <a:pt x="14216" y="581"/>
                    <a:pt x="14237" y="580"/>
                    <a:pt x="14258" y="580"/>
                  </a:cubicBezTo>
                  <a:close/>
                  <a:moveTo>
                    <a:pt x="14306" y="0"/>
                  </a:moveTo>
                  <a:cubicBezTo>
                    <a:pt x="14269" y="0"/>
                    <a:pt x="14232" y="2"/>
                    <a:pt x="14195" y="5"/>
                  </a:cubicBezTo>
                  <a:cubicBezTo>
                    <a:pt x="13830" y="5"/>
                    <a:pt x="13435" y="187"/>
                    <a:pt x="13162" y="491"/>
                  </a:cubicBezTo>
                  <a:cubicBezTo>
                    <a:pt x="12979" y="734"/>
                    <a:pt x="12706" y="1038"/>
                    <a:pt x="12402" y="1403"/>
                  </a:cubicBezTo>
                  <a:cubicBezTo>
                    <a:pt x="9788" y="4534"/>
                    <a:pt x="3921" y="12193"/>
                    <a:pt x="1429" y="15506"/>
                  </a:cubicBezTo>
                  <a:cubicBezTo>
                    <a:pt x="790" y="16327"/>
                    <a:pt x="365" y="16905"/>
                    <a:pt x="304" y="16996"/>
                  </a:cubicBezTo>
                  <a:cubicBezTo>
                    <a:pt x="0" y="17482"/>
                    <a:pt x="0" y="17969"/>
                    <a:pt x="304" y="18455"/>
                  </a:cubicBezTo>
                  <a:cubicBezTo>
                    <a:pt x="1161" y="19882"/>
                    <a:pt x="4296" y="20961"/>
                    <a:pt x="7595" y="20961"/>
                  </a:cubicBezTo>
                  <a:cubicBezTo>
                    <a:pt x="7809" y="20961"/>
                    <a:pt x="8023" y="20957"/>
                    <a:pt x="8237" y="20947"/>
                  </a:cubicBezTo>
                  <a:cubicBezTo>
                    <a:pt x="10487" y="20826"/>
                    <a:pt x="14621" y="20127"/>
                    <a:pt x="17356" y="16631"/>
                  </a:cubicBezTo>
                  <a:cubicBezTo>
                    <a:pt x="20396" y="12771"/>
                    <a:pt x="19757" y="7148"/>
                    <a:pt x="17721" y="3318"/>
                  </a:cubicBezTo>
                  <a:cubicBezTo>
                    <a:pt x="16663" y="1262"/>
                    <a:pt x="15379" y="0"/>
                    <a:pt x="14306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9"/>
            <p:cNvSpPr/>
            <p:nvPr/>
          </p:nvSpPr>
          <p:spPr>
            <a:xfrm rot="9901125">
              <a:off x="590410" y="3029501"/>
              <a:ext cx="387571" cy="644293"/>
            </a:xfrm>
            <a:custGeom>
              <a:rect b="b" l="l" r="r" t="t"/>
              <a:pathLst>
                <a:path extrusionOk="0" h="25772" w="15503">
                  <a:moveTo>
                    <a:pt x="2341" y="694"/>
                  </a:moveTo>
                  <a:cubicBezTo>
                    <a:pt x="2361" y="694"/>
                    <a:pt x="2381" y="695"/>
                    <a:pt x="2402" y="696"/>
                  </a:cubicBezTo>
                  <a:cubicBezTo>
                    <a:pt x="3344" y="756"/>
                    <a:pt x="4104" y="1881"/>
                    <a:pt x="4590" y="2611"/>
                  </a:cubicBezTo>
                  <a:cubicBezTo>
                    <a:pt x="5077" y="3279"/>
                    <a:pt x="5472" y="4039"/>
                    <a:pt x="5836" y="4799"/>
                  </a:cubicBezTo>
                  <a:cubicBezTo>
                    <a:pt x="5906" y="4938"/>
                    <a:pt x="6025" y="5007"/>
                    <a:pt x="6148" y="5007"/>
                  </a:cubicBezTo>
                  <a:cubicBezTo>
                    <a:pt x="6241" y="5007"/>
                    <a:pt x="6336" y="4968"/>
                    <a:pt x="6414" y="4890"/>
                  </a:cubicBezTo>
                  <a:cubicBezTo>
                    <a:pt x="6548" y="4578"/>
                    <a:pt x="6943" y="4086"/>
                    <a:pt x="7337" y="4086"/>
                  </a:cubicBezTo>
                  <a:cubicBezTo>
                    <a:pt x="7479" y="4086"/>
                    <a:pt x="7622" y="4151"/>
                    <a:pt x="7751" y="4313"/>
                  </a:cubicBezTo>
                  <a:cubicBezTo>
                    <a:pt x="8177" y="4860"/>
                    <a:pt x="8238" y="5680"/>
                    <a:pt x="8359" y="6319"/>
                  </a:cubicBezTo>
                  <a:cubicBezTo>
                    <a:pt x="8542" y="7595"/>
                    <a:pt x="8420" y="8994"/>
                    <a:pt x="8815" y="10240"/>
                  </a:cubicBezTo>
                  <a:cubicBezTo>
                    <a:pt x="8852" y="10385"/>
                    <a:pt x="8964" y="10454"/>
                    <a:pt x="9080" y="10454"/>
                  </a:cubicBezTo>
                  <a:cubicBezTo>
                    <a:pt x="9159" y="10454"/>
                    <a:pt x="9240" y="10423"/>
                    <a:pt x="9302" y="10361"/>
                  </a:cubicBezTo>
                  <a:cubicBezTo>
                    <a:pt x="9640" y="10117"/>
                    <a:pt x="10036" y="9827"/>
                    <a:pt x="10389" y="9827"/>
                  </a:cubicBezTo>
                  <a:cubicBezTo>
                    <a:pt x="10608" y="9827"/>
                    <a:pt x="10811" y="9938"/>
                    <a:pt x="10973" y="10240"/>
                  </a:cubicBezTo>
                  <a:cubicBezTo>
                    <a:pt x="11308" y="10848"/>
                    <a:pt x="11217" y="11729"/>
                    <a:pt x="11156" y="12367"/>
                  </a:cubicBezTo>
                  <a:cubicBezTo>
                    <a:pt x="11095" y="13401"/>
                    <a:pt x="10548" y="14374"/>
                    <a:pt x="10761" y="15407"/>
                  </a:cubicBezTo>
                  <a:cubicBezTo>
                    <a:pt x="10786" y="15562"/>
                    <a:pt x="10943" y="15694"/>
                    <a:pt x="11120" y="15694"/>
                  </a:cubicBezTo>
                  <a:cubicBezTo>
                    <a:pt x="11151" y="15694"/>
                    <a:pt x="11184" y="15690"/>
                    <a:pt x="11217" y="15681"/>
                  </a:cubicBezTo>
                  <a:cubicBezTo>
                    <a:pt x="11368" y="15589"/>
                    <a:pt x="11520" y="15559"/>
                    <a:pt x="11703" y="15437"/>
                  </a:cubicBezTo>
                  <a:cubicBezTo>
                    <a:pt x="11974" y="15234"/>
                    <a:pt x="12292" y="14946"/>
                    <a:pt x="12557" y="14946"/>
                  </a:cubicBezTo>
                  <a:cubicBezTo>
                    <a:pt x="12768" y="14946"/>
                    <a:pt x="12946" y="15129"/>
                    <a:pt x="13040" y="15681"/>
                  </a:cubicBezTo>
                  <a:cubicBezTo>
                    <a:pt x="13192" y="16957"/>
                    <a:pt x="12676" y="18295"/>
                    <a:pt x="12493" y="19541"/>
                  </a:cubicBezTo>
                  <a:cubicBezTo>
                    <a:pt x="12311" y="21182"/>
                    <a:pt x="12736" y="23006"/>
                    <a:pt x="13831" y="24252"/>
                  </a:cubicBezTo>
                  <a:cubicBezTo>
                    <a:pt x="12189" y="23614"/>
                    <a:pt x="10973" y="22124"/>
                    <a:pt x="9940" y="20726"/>
                  </a:cubicBezTo>
                  <a:cubicBezTo>
                    <a:pt x="8724" y="18994"/>
                    <a:pt x="7934" y="17079"/>
                    <a:pt x="7326" y="15042"/>
                  </a:cubicBezTo>
                  <a:cubicBezTo>
                    <a:pt x="6718" y="12975"/>
                    <a:pt x="6384" y="10878"/>
                    <a:pt x="5836" y="8842"/>
                  </a:cubicBezTo>
                  <a:cubicBezTo>
                    <a:pt x="5441" y="7200"/>
                    <a:pt x="5198" y="5225"/>
                    <a:pt x="3770" y="4161"/>
                  </a:cubicBezTo>
                  <a:cubicBezTo>
                    <a:pt x="3700" y="4108"/>
                    <a:pt x="3630" y="4086"/>
                    <a:pt x="3565" y="4086"/>
                  </a:cubicBezTo>
                  <a:cubicBezTo>
                    <a:pt x="3291" y="4086"/>
                    <a:pt x="3104" y="4486"/>
                    <a:pt x="3374" y="4708"/>
                  </a:cubicBezTo>
                  <a:cubicBezTo>
                    <a:pt x="4286" y="5377"/>
                    <a:pt x="4560" y="6380"/>
                    <a:pt x="4833" y="7443"/>
                  </a:cubicBezTo>
                  <a:cubicBezTo>
                    <a:pt x="5046" y="8446"/>
                    <a:pt x="5350" y="9480"/>
                    <a:pt x="5624" y="10513"/>
                  </a:cubicBezTo>
                  <a:cubicBezTo>
                    <a:pt x="6110" y="12519"/>
                    <a:pt x="6475" y="14586"/>
                    <a:pt x="7174" y="16562"/>
                  </a:cubicBezTo>
                  <a:cubicBezTo>
                    <a:pt x="7812" y="18538"/>
                    <a:pt x="8846" y="20301"/>
                    <a:pt x="10092" y="21942"/>
                  </a:cubicBezTo>
                  <a:cubicBezTo>
                    <a:pt x="11065" y="23158"/>
                    <a:pt x="12189" y="24313"/>
                    <a:pt x="13648" y="24860"/>
                  </a:cubicBezTo>
                  <a:cubicBezTo>
                    <a:pt x="13283" y="24951"/>
                    <a:pt x="12949" y="25012"/>
                    <a:pt x="12645" y="25073"/>
                  </a:cubicBezTo>
                  <a:cubicBezTo>
                    <a:pt x="12192" y="25111"/>
                    <a:pt x="11739" y="25133"/>
                    <a:pt x="11288" y="25133"/>
                  </a:cubicBezTo>
                  <a:cubicBezTo>
                    <a:pt x="10650" y="25133"/>
                    <a:pt x="10016" y="25088"/>
                    <a:pt x="9393" y="24982"/>
                  </a:cubicBezTo>
                  <a:cubicBezTo>
                    <a:pt x="8998" y="24921"/>
                    <a:pt x="6110" y="24009"/>
                    <a:pt x="6536" y="23280"/>
                  </a:cubicBezTo>
                  <a:cubicBezTo>
                    <a:pt x="6840" y="22793"/>
                    <a:pt x="7964" y="22672"/>
                    <a:pt x="8481" y="22520"/>
                  </a:cubicBezTo>
                  <a:cubicBezTo>
                    <a:pt x="8754" y="22428"/>
                    <a:pt x="8694" y="22033"/>
                    <a:pt x="8481" y="21912"/>
                  </a:cubicBezTo>
                  <a:cubicBezTo>
                    <a:pt x="7174" y="21273"/>
                    <a:pt x="5836" y="20909"/>
                    <a:pt x="4894" y="19784"/>
                  </a:cubicBezTo>
                  <a:cubicBezTo>
                    <a:pt x="4408" y="19207"/>
                    <a:pt x="4165" y="18386"/>
                    <a:pt x="5137" y="18143"/>
                  </a:cubicBezTo>
                  <a:cubicBezTo>
                    <a:pt x="5347" y="18081"/>
                    <a:pt x="5567" y="18064"/>
                    <a:pt x="5789" y="18064"/>
                  </a:cubicBezTo>
                  <a:cubicBezTo>
                    <a:pt x="6047" y="18064"/>
                    <a:pt x="6309" y="18087"/>
                    <a:pt x="6560" y="18087"/>
                  </a:cubicBezTo>
                  <a:cubicBezTo>
                    <a:pt x="6623" y="18087"/>
                    <a:pt x="6686" y="18086"/>
                    <a:pt x="6748" y="18082"/>
                  </a:cubicBezTo>
                  <a:cubicBezTo>
                    <a:pt x="7113" y="18082"/>
                    <a:pt x="7113" y="17535"/>
                    <a:pt x="6840" y="17413"/>
                  </a:cubicBezTo>
                  <a:cubicBezTo>
                    <a:pt x="5350" y="16775"/>
                    <a:pt x="3861" y="16258"/>
                    <a:pt x="2767" y="14982"/>
                  </a:cubicBezTo>
                  <a:cubicBezTo>
                    <a:pt x="2432" y="14617"/>
                    <a:pt x="1520" y="13553"/>
                    <a:pt x="2280" y="13127"/>
                  </a:cubicBezTo>
                  <a:cubicBezTo>
                    <a:pt x="2485" y="13007"/>
                    <a:pt x="2746" y="12963"/>
                    <a:pt x="3023" y="12963"/>
                  </a:cubicBezTo>
                  <a:cubicBezTo>
                    <a:pt x="3447" y="12963"/>
                    <a:pt x="3907" y="13066"/>
                    <a:pt x="4256" y="13158"/>
                  </a:cubicBezTo>
                  <a:cubicBezTo>
                    <a:pt x="4284" y="13165"/>
                    <a:pt x="4311" y="13169"/>
                    <a:pt x="4336" y="13169"/>
                  </a:cubicBezTo>
                  <a:cubicBezTo>
                    <a:pt x="4613" y="13169"/>
                    <a:pt x="4719" y="12745"/>
                    <a:pt x="4469" y="12550"/>
                  </a:cubicBezTo>
                  <a:cubicBezTo>
                    <a:pt x="3374" y="11699"/>
                    <a:pt x="1885" y="11091"/>
                    <a:pt x="1216" y="9753"/>
                  </a:cubicBezTo>
                  <a:cubicBezTo>
                    <a:pt x="943" y="9267"/>
                    <a:pt x="517" y="8082"/>
                    <a:pt x="1064" y="7626"/>
                  </a:cubicBezTo>
                  <a:cubicBezTo>
                    <a:pt x="1197" y="7509"/>
                    <a:pt x="1360" y="7462"/>
                    <a:pt x="1535" y="7462"/>
                  </a:cubicBezTo>
                  <a:cubicBezTo>
                    <a:pt x="2042" y="7462"/>
                    <a:pt x="2655" y="7856"/>
                    <a:pt x="2949" y="8082"/>
                  </a:cubicBezTo>
                  <a:cubicBezTo>
                    <a:pt x="3012" y="8126"/>
                    <a:pt x="3078" y="8145"/>
                    <a:pt x="3141" y="8145"/>
                  </a:cubicBezTo>
                  <a:cubicBezTo>
                    <a:pt x="3380" y="8145"/>
                    <a:pt x="3573" y="7866"/>
                    <a:pt x="3405" y="7626"/>
                  </a:cubicBezTo>
                  <a:cubicBezTo>
                    <a:pt x="2615" y="6380"/>
                    <a:pt x="1855" y="5164"/>
                    <a:pt x="1490" y="3705"/>
                  </a:cubicBezTo>
                  <a:cubicBezTo>
                    <a:pt x="1250" y="2806"/>
                    <a:pt x="922" y="694"/>
                    <a:pt x="2341" y="694"/>
                  </a:cubicBezTo>
                  <a:close/>
                  <a:moveTo>
                    <a:pt x="2162" y="0"/>
                  </a:moveTo>
                  <a:cubicBezTo>
                    <a:pt x="2021" y="0"/>
                    <a:pt x="1877" y="18"/>
                    <a:pt x="1733" y="57"/>
                  </a:cubicBezTo>
                  <a:cubicBezTo>
                    <a:pt x="365" y="452"/>
                    <a:pt x="365" y="2033"/>
                    <a:pt x="578" y="3188"/>
                  </a:cubicBezTo>
                  <a:cubicBezTo>
                    <a:pt x="760" y="4556"/>
                    <a:pt x="1368" y="5772"/>
                    <a:pt x="2098" y="6927"/>
                  </a:cubicBezTo>
                  <a:cubicBezTo>
                    <a:pt x="1879" y="6861"/>
                    <a:pt x="1660" y="6811"/>
                    <a:pt x="1418" y="6811"/>
                  </a:cubicBezTo>
                  <a:cubicBezTo>
                    <a:pt x="1324" y="6811"/>
                    <a:pt x="1227" y="6819"/>
                    <a:pt x="1125" y="6836"/>
                  </a:cubicBezTo>
                  <a:cubicBezTo>
                    <a:pt x="335" y="6896"/>
                    <a:pt x="1" y="7687"/>
                    <a:pt x="31" y="8386"/>
                  </a:cubicBezTo>
                  <a:cubicBezTo>
                    <a:pt x="122" y="9358"/>
                    <a:pt x="487" y="10270"/>
                    <a:pt x="1186" y="11000"/>
                  </a:cubicBezTo>
                  <a:cubicBezTo>
                    <a:pt x="1672" y="11547"/>
                    <a:pt x="2280" y="11942"/>
                    <a:pt x="2918" y="12337"/>
                  </a:cubicBezTo>
                  <a:cubicBezTo>
                    <a:pt x="1855" y="12367"/>
                    <a:pt x="882" y="12823"/>
                    <a:pt x="1368" y="14191"/>
                  </a:cubicBezTo>
                  <a:cubicBezTo>
                    <a:pt x="1976" y="15863"/>
                    <a:pt x="3618" y="16775"/>
                    <a:pt x="5198" y="17474"/>
                  </a:cubicBezTo>
                  <a:cubicBezTo>
                    <a:pt x="4256" y="17626"/>
                    <a:pt x="3405" y="17991"/>
                    <a:pt x="3678" y="19176"/>
                  </a:cubicBezTo>
                  <a:cubicBezTo>
                    <a:pt x="4074" y="20817"/>
                    <a:pt x="5806" y="21486"/>
                    <a:pt x="7265" y="22124"/>
                  </a:cubicBezTo>
                  <a:cubicBezTo>
                    <a:pt x="6748" y="22276"/>
                    <a:pt x="6232" y="22489"/>
                    <a:pt x="5897" y="22854"/>
                  </a:cubicBezTo>
                  <a:cubicBezTo>
                    <a:pt x="5198" y="23614"/>
                    <a:pt x="6536" y="24526"/>
                    <a:pt x="7022" y="24830"/>
                  </a:cubicBezTo>
                  <a:cubicBezTo>
                    <a:pt x="8238" y="25590"/>
                    <a:pt x="9727" y="25772"/>
                    <a:pt x="11125" y="25772"/>
                  </a:cubicBezTo>
                  <a:cubicBezTo>
                    <a:pt x="12524" y="25772"/>
                    <a:pt x="13800" y="25407"/>
                    <a:pt x="15168" y="25225"/>
                  </a:cubicBezTo>
                  <a:cubicBezTo>
                    <a:pt x="15502" y="25164"/>
                    <a:pt x="15502" y="24708"/>
                    <a:pt x="15229" y="24556"/>
                  </a:cubicBezTo>
                  <a:lnTo>
                    <a:pt x="15229" y="24556"/>
                  </a:lnTo>
                  <a:cubicBezTo>
                    <a:pt x="15248" y="24570"/>
                    <a:pt x="15254" y="24576"/>
                    <a:pt x="15251" y="24576"/>
                  </a:cubicBezTo>
                  <a:cubicBezTo>
                    <a:pt x="15237" y="24576"/>
                    <a:pt x="14950" y="24395"/>
                    <a:pt x="14925" y="24343"/>
                  </a:cubicBezTo>
                  <a:cubicBezTo>
                    <a:pt x="14621" y="24100"/>
                    <a:pt x="14408" y="23857"/>
                    <a:pt x="14135" y="23583"/>
                  </a:cubicBezTo>
                  <a:cubicBezTo>
                    <a:pt x="13223" y="22489"/>
                    <a:pt x="12979" y="21030"/>
                    <a:pt x="13131" y="19632"/>
                  </a:cubicBezTo>
                  <a:cubicBezTo>
                    <a:pt x="13283" y="18720"/>
                    <a:pt x="13527" y="17839"/>
                    <a:pt x="13648" y="16927"/>
                  </a:cubicBezTo>
                  <a:cubicBezTo>
                    <a:pt x="13709" y="16319"/>
                    <a:pt x="13800" y="15377"/>
                    <a:pt x="13435" y="14799"/>
                  </a:cubicBezTo>
                  <a:cubicBezTo>
                    <a:pt x="13189" y="14392"/>
                    <a:pt x="12917" y="14245"/>
                    <a:pt x="12636" y="14245"/>
                  </a:cubicBezTo>
                  <a:cubicBezTo>
                    <a:pt x="12225" y="14245"/>
                    <a:pt x="11796" y="14559"/>
                    <a:pt x="11399" y="14830"/>
                  </a:cubicBezTo>
                  <a:cubicBezTo>
                    <a:pt x="11429" y="14100"/>
                    <a:pt x="11733" y="13431"/>
                    <a:pt x="11824" y="12702"/>
                  </a:cubicBezTo>
                  <a:cubicBezTo>
                    <a:pt x="11916" y="11912"/>
                    <a:pt x="12007" y="10969"/>
                    <a:pt x="11703" y="10209"/>
                  </a:cubicBezTo>
                  <a:cubicBezTo>
                    <a:pt x="11431" y="9485"/>
                    <a:pt x="10965" y="9203"/>
                    <a:pt x="10439" y="9203"/>
                  </a:cubicBezTo>
                  <a:cubicBezTo>
                    <a:pt x="10083" y="9203"/>
                    <a:pt x="9700" y="9332"/>
                    <a:pt x="9332" y="9541"/>
                  </a:cubicBezTo>
                  <a:cubicBezTo>
                    <a:pt x="9271" y="9024"/>
                    <a:pt x="9271" y="8416"/>
                    <a:pt x="9241" y="7869"/>
                  </a:cubicBezTo>
                  <a:cubicBezTo>
                    <a:pt x="9150" y="6927"/>
                    <a:pt x="9089" y="5954"/>
                    <a:pt x="8815" y="5042"/>
                  </a:cubicBezTo>
                  <a:cubicBezTo>
                    <a:pt x="8572" y="4404"/>
                    <a:pt x="8329" y="3674"/>
                    <a:pt x="7660" y="3431"/>
                  </a:cubicBezTo>
                  <a:cubicBezTo>
                    <a:pt x="7571" y="3401"/>
                    <a:pt x="7481" y="3388"/>
                    <a:pt x="7390" y="3388"/>
                  </a:cubicBezTo>
                  <a:cubicBezTo>
                    <a:pt x="6928" y="3388"/>
                    <a:pt x="6466" y="3744"/>
                    <a:pt x="6110" y="4100"/>
                  </a:cubicBezTo>
                  <a:cubicBezTo>
                    <a:pt x="5654" y="3218"/>
                    <a:pt x="5168" y="2337"/>
                    <a:pt x="4529" y="1547"/>
                  </a:cubicBezTo>
                  <a:cubicBezTo>
                    <a:pt x="4000" y="831"/>
                    <a:pt x="3123" y="0"/>
                    <a:pt x="2162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55" name="Google Shape;655;p9"/>
            <p:cNvGrpSpPr/>
            <p:nvPr/>
          </p:nvGrpSpPr>
          <p:grpSpPr>
            <a:xfrm>
              <a:off x="2642625" y="4664475"/>
              <a:ext cx="354150" cy="394425"/>
              <a:chOff x="7037625" y="1519300"/>
              <a:chExt cx="354150" cy="394425"/>
            </a:xfrm>
          </p:grpSpPr>
          <p:sp>
            <p:nvSpPr>
              <p:cNvPr id="656" name="Google Shape;656;p9"/>
              <p:cNvSpPr/>
              <p:nvPr/>
            </p:nvSpPr>
            <p:spPr>
              <a:xfrm>
                <a:off x="7037625" y="1519300"/>
                <a:ext cx="354150" cy="394425"/>
              </a:xfrm>
              <a:custGeom>
                <a:rect b="b" l="l" r="r" t="t"/>
                <a:pathLst>
                  <a:path extrusionOk="0" h="15777" w="14166">
                    <a:moveTo>
                      <a:pt x="1065" y="670"/>
                    </a:moveTo>
                    <a:cubicBezTo>
                      <a:pt x="1581" y="670"/>
                      <a:pt x="2280" y="2189"/>
                      <a:pt x="2767" y="3952"/>
                    </a:cubicBezTo>
                    <a:lnTo>
                      <a:pt x="2676" y="4013"/>
                    </a:lnTo>
                    <a:cubicBezTo>
                      <a:pt x="1703" y="3010"/>
                      <a:pt x="639" y="1794"/>
                      <a:pt x="669" y="1095"/>
                    </a:cubicBezTo>
                    <a:cubicBezTo>
                      <a:pt x="669" y="943"/>
                      <a:pt x="761" y="852"/>
                      <a:pt x="852" y="761"/>
                    </a:cubicBezTo>
                    <a:cubicBezTo>
                      <a:pt x="943" y="730"/>
                      <a:pt x="1004" y="670"/>
                      <a:pt x="1065" y="670"/>
                    </a:cubicBezTo>
                    <a:close/>
                    <a:moveTo>
                      <a:pt x="5685" y="3223"/>
                    </a:moveTo>
                    <a:cubicBezTo>
                      <a:pt x="5837" y="3253"/>
                      <a:pt x="6414" y="3436"/>
                      <a:pt x="6688" y="3800"/>
                    </a:cubicBezTo>
                    <a:cubicBezTo>
                      <a:pt x="6779" y="3983"/>
                      <a:pt x="6779" y="4256"/>
                      <a:pt x="6718" y="4560"/>
                    </a:cubicBezTo>
                    <a:cubicBezTo>
                      <a:pt x="6627" y="4834"/>
                      <a:pt x="6475" y="4986"/>
                      <a:pt x="6262" y="5047"/>
                    </a:cubicBezTo>
                    <a:cubicBezTo>
                      <a:pt x="6150" y="5084"/>
                      <a:pt x="6027" y="5100"/>
                      <a:pt x="5899" y="5100"/>
                    </a:cubicBezTo>
                    <a:cubicBezTo>
                      <a:pt x="5402" y="5100"/>
                      <a:pt x="4838" y="4863"/>
                      <a:pt x="4621" y="4743"/>
                    </a:cubicBezTo>
                    <a:cubicBezTo>
                      <a:pt x="4573" y="4723"/>
                      <a:pt x="4522" y="4713"/>
                      <a:pt x="4471" y="4713"/>
                    </a:cubicBezTo>
                    <a:cubicBezTo>
                      <a:pt x="4363" y="4713"/>
                      <a:pt x="4258" y="4760"/>
                      <a:pt x="4195" y="4864"/>
                    </a:cubicBezTo>
                    <a:cubicBezTo>
                      <a:pt x="4104" y="5016"/>
                      <a:pt x="4135" y="5199"/>
                      <a:pt x="4287" y="5320"/>
                    </a:cubicBezTo>
                    <a:cubicBezTo>
                      <a:pt x="4469" y="5502"/>
                      <a:pt x="4925" y="5958"/>
                      <a:pt x="4925" y="6262"/>
                    </a:cubicBezTo>
                    <a:cubicBezTo>
                      <a:pt x="4925" y="6354"/>
                      <a:pt x="4925" y="6414"/>
                      <a:pt x="4803" y="6506"/>
                    </a:cubicBezTo>
                    <a:cubicBezTo>
                      <a:pt x="4718" y="6580"/>
                      <a:pt x="4619" y="6611"/>
                      <a:pt x="4512" y="6611"/>
                    </a:cubicBezTo>
                    <a:cubicBezTo>
                      <a:pt x="4005" y="6611"/>
                      <a:pt x="3334" y="5923"/>
                      <a:pt x="3283" y="5898"/>
                    </a:cubicBezTo>
                    <a:cubicBezTo>
                      <a:pt x="3223" y="5817"/>
                      <a:pt x="3135" y="5776"/>
                      <a:pt x="3038" y="5776"/>
                    </a:cubicBezTo>
                    <a:cubicBezTo>
                      <a:pt x="2990" y="5776"/>
                      <a:pt x="2939" y="5786"/>
                      <a:pt x="2888" y="5806"/>
                    </a:cubicBezTo>
                    <a:cubicBezTo>
                      <a:pt x="2736" y="5898"/>
                      <a:pt x="2676" y="6050"/>
                      <a:pt x="2736" y="6202"/>
                    </a:cubicBezTo>
                    <a:cubicBezTo>
                      <a:pt x="2919" y="6749"/>
                      <a:pt x="3101" y="8086"/>
                      <a:pt x="2524" y="8329"/>
                    </a:cubicBezTo>
                    <a:cubicBezTo>
                      <a:pt x="2493" y="8344"/>
                      <a:pt x="2455" y="8352"/>
                      <a:pt x="2421" y="8352"/>
                    </a:cubicBezTo>
                    <a:cubicBezTo>
                      <a:pt x="2387" y="8352"/>
                      <a:pt x="2356" y="8344"/>
                      <a:pt x="2341" y="8329"/>
                    </a:cubicBezTo>
                    <a:cubicBezTo>
                      <a:pt x="2007" y="8117"/>
                      <a:pt x="1673" y="7296"/>
                      <a:pt x="1460" y="6688"/>
                    </a:cubicBezTo>
                    <a:cubicBezTo>
                      <a:pt x="1733" y="6080"/>
                      <a:pt x="2189" y="5472"/>
                      <a:pt x="2767" y="4864"/>
                    </a:cubicBezTo>
                    <a:cubicBezTo>
                      <a:pt x="2949" y="5107"/>
                      <a:pt x="3101" y="5259"/>
                      <a:pt x="3192" y="5290"/>
                    </a:cubicBezTo>
                    <a:cubicBezTo>
                      <a:pt x="3253" y="5320"/>
                      <a:pt x="3344" y="5351"/>
                      <a:pt x="3405" y="5351"/>
                    </a:cubicBezTo>
                    <a:cubicBezTo>
                      <a:pt x="3587" y="5351"/>
                      <a:pt x="3739" y="5199"/>
                      <a:pt x="3739" y="5016"/>
                    </a:cubicBezTo>
                    <a:cubicBezTo>
                      <a:pt x="3739" y="4986"/>
                      <a:pt x="3739" y="4955"/>
                      <a:pt x="3709" y="4895"/>
                    </a:cubicBezTo>
                    <a:cubicBezTo>
                      <a:pt x="3679" y="4712"/>
                      <a:pt x="3587" y="4439"/>
                      <a:pt x="3527" y="4135"/>
                    </a:cubicBezTo>
                    <a:cubicBezTo>
                      <a:pt x="4256" y="3618"/>
                      <a:pt x="4955" y="3314"/>
                      <a:pt x="5685" y="3223"/>
                    </a:cubicBezTo>
                    <a:close/>
                    <a:moveTo>
                      <a:pt x="7174" y="3344"/>
                    </a:moveTo>
                    <a:lnTo>
                      <a:pt x="7174" y="3344"/>
                    </a:lnTo>
                    <a:cubicBezTo>
                      <a:pt x="8268" y="3709"/>
                      <a:pt x="9332" y="4591"/>
                      <a:pt x="10214" y="5928"/>
                    </a:cubicBezTo>
                    <a:cubicBezTo>
                      <a:pt x="11916" y="8542"/>
                      <a:pt x="13223" y="13314"/>
                      <a:pt x="11551" y="14682"/>
                    </a:cubicBezTo>
                    <a:cubicBezTo>
                      <a:pt x="11186" y="14925"/>
                      <a:pt x="10700" y="15077"/>
                      <a:pt x="10062" y="15077"/>
                    </a:cubicBezTo>
                    <a:cubicBezTo>
                      <a:pt x="7964" y="15077"/>
                      <a:pt x="4955" y="13497"/>
                      <a:pt x="3527" y="12585"/>
                    </a:cubicBezTo>
                    <a:cubicBezTo>
                      <a:pt x="2463" y="11886"/>
                      <a:pt x="1156" y="10487"/>
                      <a:pt x="1004" y="8755"/>
                    </a:cubicBezTo>
                    <a:cubicBezTo>
                      <a:pt x="973" y="8451"/>
                      <a:pt x="1004" y="8086"/>
                      <a:pt x="1065" y="7782"/>
                    </a:cubicBezTo>
                    <a:cubicBezTo>
                      <a:pt x="1247" y="8238"/>
                      <a:pt x="1551" y="8755"/>
                      <a:pt x="1976" y="8937"/>
                    </a:cubicBezTo>
                    <a:cubicBezTo>
                      <a:pt x="2068" y="8998"/>
                      <a:pt x="2220" y="8998"/>
                      <a:pt x="2341" y="8998"/>
                    </a:cubicBezTo>
                    <a:cubicBezTo>
                      <a:pt x="2463" y="8998"/>
                      <a:pt x="2615" y="8968"/>
                      <a:pt x="2736" y="8937"/>
                    </a:cubicBezTo>
                    <a:cubicBezTo>
                      <a:pt x="3496" y="8603"/>
                      <a:pt x="3527" y="7630"/>
                      <a:pt x="3435" y="6931"/>
                    </a:cubicBezTo>
                    <a:lnTo>
                      <a:pt x="3435" y="6931"/>
                    </a:lnTo>
                    <a:cubicBezTo>
                      <a:pt x="3738" y="7099"/>
                      <a:pt x="4059" y="7211"/>
                      <a:pt x="4373" y="7211"/>
                    </a:cubicBezTo>
                    <a:cubicBezTo>
                      <a:pt x="4627" y="7211"/>
                      <a:pt x="4876" y="7138"/>
                      <a:pt x="5107" y="6961"/>
                    </a:cubicBezTo>
                    <a:cubicBezTo>
                      <a:pt x="5350" y="6749"/>
                      <a:pt x="5502" y="6506"/>
                      <a:pt x="5502" y="6202"/>
                    </a:cubicBezTo>
                    <a:cubicBezTo>
                      <a:pt x="5502" y="5989"/>
                      <a:pt x="5472" y="5837"/>
                      <a:pt x="5381" y="5715"/>
                    </a:cubicBezTo>
                    <a:lnTo>
                      <a:pt x="5381" y="5715"/>
                    </a:lnTo>
                    <a:cubicBezTo>
                      <a:pt x="5510" y="5739"/>
                      <a:pt x="5649" y="5753"/>
                      <a:pt x="5790" y="5753"/>
                    </a:cubicBezTo>
                    <a:cubicBezTo>
                      <a:pt x="6012" y="5753"/>
                      <a:pt x="6240" y="5717"/>
                      <a:pt x="6445" y="5624"/>
                    </a:cubicBezTo>
                    <a:cubicBezTo>
                      <a:pt x="6840" y="5472"/>
                      <a:pt x="7113" y="5168"/>
                      <a:pt x="7296" y="4712"/>
                    </a:cubicBezTo>
                    <a:cubicBezTo>
                      <a:pt x="7478" y="4226"/>
                      <a:pt x="7448" y="3770"/>
                      <a:pt x="7205" y="3375"/>
                    </a:cubicBezTo>
                    <a:lnTo>
                      <a:pt x="7174" y="3344"/>
                    </a:lnTo>
                    <a:close/>
                    <a:moveTo>
                      <a:pt x="1095" y="1"/>
                    </a:moveTo>
                    <a:cubicBezTo>
                      <a:pt x="913" y="1"/>
                      <a:pt x="669" y="92"/>
                      <a:pt x="487" y="183"/>
                    </a:cubicBezTo>
                    <a:cubicBezTo>
                      <a:pt x="183" y="426"/>
                      <a:pt x="31" y="730"/>
                      <a:pt x="31" y="1065"/>
                    </a:cubicBezTo>
                    <a:cubicBezTo>
                      <a:pt x="1" y="2098"/>
                      <a:pt x="1277" y="3527"/>
                      <a:pt x="2220" y="4439"/>
                    </a:cubicBezTo>
                    <a:cubicBezTo>
                      <a:pt x="913" y="5806"/>
                      <a:pt x="274" y="7296"/>
                      <a:pt x="396" y="8816"/>
                    </a:cubicBezTo>
                    <a:cubicBezTo>
                      <a:pt x="609" y="10791"/>
                      <a:pt x="1976" y="12342"/>
                      <a:pt x="3192" y="13162"/>
                    </a:cubicBezTo>
                    <a:cubicBezTo>
                      <a:pt x="3587" y="13405"/>
                      <a:pt x="7265" y="15776"/>
                      <a:pt x="10062" y="15776"/>
                    </a:cubicBezTo>
                    <a:cubicBezTo>
                      <a:pt x="10852" y="15776"/>
                      <a:pt x="11460" y="15594"/>
                      <a:pt x="11946" y="15199"/>
                    </a:cubicBezTo>
                    <a:cubicBezTo>
                      <a:pt x="14165" y="13405"/>
                      <a:pt x="12372" y="8025"/>
                      <a:pt x="10791" y="5624"/>
                    </a:cubicBezTo>
                    <a:cubicBezTo>
                      <a:pt x="9484" y="3679"/>
                      <a:pt x="7752" y="2554"/>
                      <a:pt x="6019" y="2554"/>
                    </a:cubicBezTo>
                    <a:cubicBezTo>
                      <a:pt x="5107" y="2554"/>
                      <a:pt x="4195" y="2858"/>
                      <a:pt x="3375" y="3466"/>
                    </a:cubicBezTo>
                    <a:cubicBezTo>
                      <a:pt x="2919" y="1946"/>
                      <a:pt x="2159" y="1"/>
                      <a:pt x="10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7" name="Google Shape;657;p9"/>
              <p:cNvSpPr/>
              <p:nvPr/>
            </p:nvSpPr>
            <p:spPr>
              <a:xfrm>
                <a:off x="7112850" y="1768400"/>
                <a:ext cx="48675" cy="31325"/>
              </a:xfrm>
              <a:custGeom>
                <a:rect b="b" l="l" r="r" t="t"/>
                <a:pathLst>
                  <a:path extrusionOk="0" h="1253" w="1947">
                    <a:moveTo>
                      <a:pt x="413" y="1"/>
                    </a:moveTo>
                    <a:cubicBezTo>
                      <a:pt x="288" y="1"/>
                      <a:pt x="158" y="79"/>
                      <a:pt x="92" y="189"/>
                    </a:cubicBezTo>
                    <a:cubicBezTo>
                      <a:pt x="1" y="341"/>
                      <a:pt x="92" y="554"/>
                      <a:pt x="244" y="645"/>
                    </a:cubicBezTo>
                    <a:lnTo>
                      <a:pt x="1430" y="1192"/>
                    </a:lnTo>
                    <a:cubicBezTo>
                      <a:pt x="1460" y="1253"/>
                      <a:pt x="1490" y="1253"/>
                      <a:pt x="1582" y="1253"/>
                    </a:cubicBezTo>
                    <a:cubicBezTo>
                      <a:pt x="1673" y="1253"/>
                      <a:pt x="1794" y="1162"/>
                      <a:pt x="1885" y="1040"/>
                    </a:cubicBezTo>
                    <a:cubicBezTo>
                      <a:pt x="1946" y="919"/>
                      <a:pt x="1885" y="675"/>
                      <a:pt x="1733" y="584"/>
                    </a:cubicBezTo>
                    <a:lnTo>
                      <a:pt x="548" y="37"/>
                    </a:lnTo>
                    <a:cubicBezTo>
                      <a:pt x="506" y="12"/>
                      <a:pt x="460" y="1"/>
                      <a:pt x="4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8" name="Google Shape;658;p9"/>
              <p:cNvSpPr/>
              <p:nvPr/>
            </p:nvSpPr>
            <p:spPr>
              <a:xfrm>
                <a:off x="7153900" y="1718500"/>
                <a:ext cx="43325" cy="44750"/>
              </a:xfrm>
              <a:custGeom>
                <a:rect b="b" l="l" r="r" t="t"/>
                <a:pathLst>
                  <a:path extrusionOk="0" h="1790" w="1733">
                    <a:moveTo>
                      <a:pt x="377" y="0"/>
                    </a:moveTo>
                    <a:cubicBezTo>
                      <a:pt x="294" y="0"/>
                      <a:pt x="210" y="30"/>
                      <a:pt x="152" y="88"/>
                    </a:cubicBezTo>
                    <a:cubicBezTo>
                      <a:pt x="0" y="209"/>
                      <a:pt x="0" y="422"/>
                      <a:pt x="122" y="544"/>
                    </a:cubicBezTo>
                    <a:lnTo>
                      <a:pt x="1125" y="1699"/>
                    </a:lnTo>
                    <a:cubicBezTo>
                      <a:pt x="1186" y="1759"/>
                      <a:pt x="1277" y="1790"/>
                      <a:pt x="1368" y="1790"/>
                    </a:cubicBezTo>
                    <a:cubicBezTo>
                      <a:pt x="1459" y="1790"/>
                      <a:pt x="1520" y="1759"/>
                      <a:pt x="1581" y="1729"/>
                    </a:cubicBezTo>
                    <a:cubicBezTo>
                      <a:pt x="1733" y="1608"/>
                      <a:pt x="1733" y="1395"/>
                      <a:pt x="1611" y="1273"/>
                    </a:cubicBezTo>
                    <a:lnTo>
                      <a:pt x="608" y="118"/>
                    </a:lnTo>
                    <a:cubicBezTo>
                      <a:pt x="560" y="38"/>
                      <a:pt x="470" y="0"/>
                      <a:pt x="3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9" name="Google Shape;659;p9"/>
              <p:cNvSpPr/>
              <p:nvPr/>
            </p:nvSpPr>
            <p:spPr>
              <a:xfrm>
                <a:off x="7191900" y="1684650"/>
                <a:ext cx="31925" cy="38325"/>
              </a:xfrm>
              <a:custGeom>
                <a:rect b="b" l="l" r="r" t="t"/>
                <a:pathLst>
                  <a:path extrusionOk="0" h="1533" w="1277">
                    <a:moveTo>
                      <a:pt x="365" y="1"/>
                    </a:moveTo>
                    <a:cubicBezTo>
                      <a:pt x="313" y="1"/>
                      <a:pt x="262" y="14"/>
                      <a:pt x="213" y="44"/>
                    </a:cubicBezTo>
                    <a:cubicBezTo>
                      <a:pt x="61" y="165"/>
                      <a:pt x="0" y="347"/>
                      <a:pt x="91" y="499"/>
                    </a:cubicBezTo>
                    <a:lnTo>
                      <a:pt x="608" y="1381"/>
                    </a:lnTo>
                    <a:cubicBezTo>
                      <a:pt x="699" y="1472"/>
                      <a:pt x="821" y="1533"/>
                      <a:pt x="882" y="1533"/>
                    </a:cubicBezTo>
                    <a:cubicBezTo>
                      <a:pt x="973" y="1533"/>
                      <a:pt x="1003" y="1533"/>
                      <a:pt x="1064" y="1472"/>
                    </a:cubicBezTo>
                    <a:cubicBezTo>
                      <a:pt x="1216" y="1381"/>
                      <a:pt x="1277" y="1168"/>
                      <a:pt x="1186" y="1016"/>
                    </a:cubicBezTo>
                    <a:lnTo>
                      <a:pt x="669" y="165"/>
                    </a:lnTo>
                    <a:cubicBezTo>
                      <a:pt x="586" y="62"/>
                      <a:pt x="476" y="1"/>
                      <a:pt x="36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0" name="Google Shape;660;p9"/>
              <p:cNvSpPr/>
              <p:nvPr/>
            </p:nvSpPr>
            <p:spPr>
              <a:xfrm>
                <a:off x="7235975" y="1652100"/>
                <a:ext cx="37250" cy="42775"/>
              </a:xfrm>
              <a:custGeom>
                <a:rect b="b" l="l" r="r" t="t"/>
                <a:pathLst>
                  <a:path extrusionOk="0" h="1711" w="1490">
                    <a:moveTo>
                      <a:pt x="337" y="1"/>
                    </a:moveTo>
                    <a:cubicBezTo>
                      <a:pt x="274" y="1"/>
                      <a:pt x="211" y="15"/>
                      <a:pt x="152" y="39"/>
                    </a:cubicBezTo>
                    <a:cubicBezTo>
                      <a:pt x="0" y="160"/>
                      <a:pt x="0" y="342"/>
                      <a:pt x="61" y="494"/>
                    </a:cubicBezTo>
                    <a:lnTo>
                      <a:pt x="882" y="1619"/>
                    </a:lnTo>
                    <a:cubicBezTo>
                      <a:pt x="942" y="1680"/>
                      <a:pt x="1033" y="1710"/>
                      <a:pt x="1125" y="1710"/>
                    </a:cubicBezTo>
                    <a:cubicBezTo>
                      <a:pt x="1216" y="1710"/>
                      <a:pt x="1277" y="1680"/>
                      <a:pt x="1337" y="1649"/>
                    </a:cubicBezTo>
                    <a:cubicBezTo>
                      <a:pt x="1489" y="1528"/>
                      <a:pt x="1489" y="1346"/>
                      <a:pt x="1398" y="1194"/>
                    </a:cubicBezTo>
                    <a:lnTo>
                      <a:pt x="608" y="130"/>
                    </a:lnTo>
                    <a:cubicBezTo>
                      <a:pt x="533" y="37"/>
                      <a:pt x="436" y="1"/>
                      <a:pt x="33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1" name="Google Shape;661;p9"/>
              <p:cNvSpPr/>
              <p:nvPr/>
            </p:nvSpPr>
            <p:spPr>
              <a:xfrm>
                <a:off x="7185050" y="1798650"/>
                <a:ext cx="44100" cy="30875"/>
              </a:xfrm>
              <a:custGeom>
                <a:rect b="b" l="l" r="r" t="t"/>
                <a:pathLst>
                  <a:path extrusionOk="0" h="1235" w="1764">
                    <a:moveTo>
                      <a:pt x="389" y="0"/>
                    </a:moveTo>
                    <a:cubicBezTo>
                      <a:pt x="272" y="0"/>
                      <a:pt x="154" y="61"/>
                      <a:pt x="92" y="164"/>
                    </a:cubicBezTo>
                    <a:cubicBezTo>
                      <a:pt x="1" y="316"/>
                      <a:pt x="61" y="529"/>
                      <a:pt x="213" y="620"/>
                    </a:cubicBezTo>
                    <a:lnTo>
                      <a:pt x="1216" y="1168"/>
                    </a:lnTo>
                    <a:cubicBezTo>
                      <a:pt x="1277" y="1228"/>
                      <a:pt x="1338" y="1228"/>
                      <a:pt x="1368" y="1228"/>
                    </a:cubicBezTo>
                    <a:cubicBezTo>
                      <a:pt x="1385" y="1232"/>
                      <a:pt x="1401" y="1234"/>
                      <a:pt x="1417" y="1234"/>
                    </a:cubicBezTo>
                    <a:cubicBezTo>
                      <a:pt x="1522" y="1234"/>
                      <a:pt x="1624" y="1155"/>
                      <a:pt x="1703" y="1076"/>
                    </a:cubicBezTo>
                    <a:cubicBezTo>
                      <a:pt x="1763" y="894"/>
                      <a:pt x="1733" y="681"/>
                      <a:pt x="1581" y="620"/>
                    </a:cubicBezTo>
                    <a:lnTo>
                      <a:pt x="548" y="43"/>
                    </a:lnTo>
                    <a:cubicBezTo>
                      <a:pt x="499" y="14"/>
                      <a:pt x="444" y="0"/>
                      <a:pt x="38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2" name="Google Shape;662;p9"/>
              <p:cNvSpPr/>
              <p:nvPr/>
            </p:nvSpPr>
            <p:spPr>
              <a:xfrm>
                <a:off x="7210875" y="1746375"/>
                <a:ext cx="41825" cy="42725"/>
              </a:xfrm>
              <a:custGeom>
                <a:rect b="b" l="l" r="r" t="t"/>
                <a:pathLst>
                  <a:path extrusionOk="0" h="1709" w="1673">
                    <a:moveTo>
                      <a:pt x="334" y="1"/>
                    </a:moveTo>
                    <a:cubicBezTo>
                      <a:pt x="264" y="1"/>
                      <a:pt x="199" y="21"/>
                      <a:pt x="153" y="67"/>
                    </a:cubicBezTo>
                    <a:cubicBezTo>
                      <a:pt x="1" y="189"/>
                      <a:pt x="1" y="432"/>
                      <a:pt x="123" y="523"/>
                    </a:cubicBezTo>
                    <a:lnTo>
                      <a:pt x="1034" y="1587"/>
                    </a:lnTo>
                    <a:cubicBezTo>
                      <a:pt x="1126" y="1678"/>
                      <a:pt x="1186" y="1708"/>
                      <a:pt x="1308" y="1708"/>
                    </a:cubicBezTo>
                    <a:cubicBezTo>
                      <a:pt x="1369" y="1708"/>
                      <a:pt x="1460" y="1678"/>
                      <a:pt x="1521" y="1648"/>
                    </a:cubicBezTo>
                    <a:cubicBezTo>
                      <a:pt x="1673" y="1526"/>
                      <a:pt x="1673" y="1283"/>
                      <a:pt x="1582" y="1192"/>
                    </a:cubicBezTo>
                    <a:lnTo>
                      <a:pt x="670" y="128"/>
                    </a:lnTo>
                    <a:cubicBezTo>
                      <a:pt x="576" y="53"/>
                      <a:pt x="447" y="1"/>
                      <a:pt x="33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3" name="Google Shape;663;p9"/>
              <p:cNvSpPr/>
              <p:nvPr/>
            </p:nvSpPr>
            <p:spPr>
              <a:xfrm>
                <a:off x="7254950" y="1720775"/>
                <a:ext cx="31200" cy="32600"/>
              </a:xfrm>
              <a:custGeom>
                <a:rect b="b" l="l" r="r" t="t"/>
                <a:pathLst>
                  <a:path extrusionOk="0" h="1304" w="1248">
                    <a:moveTo>
                      <a:pt x="367" y="0"/>
                    </a:moveTo>
                    <a:cubicBezTo>
                      <a:pt x="288" y="0"/>
                      <a:pt x="210" y="31"/>
                      <a:pt x="153" y="88"/>
                    </a:cubicBezTo>
                    <a:cubicBezTo>
                      <a:pt x="1" y="179"/>
                      <a:pt x="1" y="422"/>
                      <a:pt x="123" y="544"/>
                    </a:cubicBezTo>
                    <a:lnTo>
                      <a:pt x="639" y="1182"/>
                    </a:lnTo>
                    <a:cubicBezTo>
                      <a:pt x="730" y="1243"/>
                      <a:pt x="791" y="1304"/>
                      <a:pt x="913" y="1304"/>
                    </a:cubicBezTo>
                    <a:cubicBezTo>
                      <a:pt x="974" y="1304"/>
                      <a:pt x="1065" y="1304"/>
                      <a:pt x="1095" y="1213"/>
                    </a:cubicBezTo>
                    <a:cubicBezTo>
                      <a:pt x="1247" y="1091"/>
                      <a:pt x="1247" y="878"/>
                      <a:pt x="1126" y="757"/>
                    </a:cubicBezTo>
                    <a:lnTo>
                      <a:pt x="609" y="118"/>
                    </a:lnTo>
                    <a:cubicBezTo>
                      <a:pt x="545" y="38"/>
                      <a:pt x="455" y="0"/>
                      <a:pt x="36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4" name="Google Shape;664;p9"/>
              <p:cNvSpPr/>
              <p:nvPr/>
            </p:nvSpPr>
            <p:spPr>
              <a:xfrm>
                <a:off x="7222275" y="1841675"/>
                <a:ext cx="44875" cy="27975"/>
              </a:xfrm>
              <a:custGeom>
                <a:rect b="b" l="l" r="r" t="t"/>
                <a:pathLst>
                  <a:path extrusionOk="0" h="1119" w="1795">
                    <a:moveTo>
                      <a:pt x="417" y="1"/>
                    </a:moveTo>
                    <a:cubicBezTo>
                      <a:pt x="283" y="1"/>
                      <a:pt x="137" y="63"/>
                      <a:pt x="92" y="176"/>
                    </a:cubicBezTo>
                    <a:cubicBezTo>
                      <a:pt x="1" y="328"/>
                      <a:pt x="92" y="571"/>
                      <a:pt x="244" y="632"/>
                    </a:cubicBezTo>
                    <a:lnTo>
                      <a:pt x="1217" y="1088"/>
                    </a:lnTo>
                    <a:cubicBezTo>
                      <a:pt x="1247" y="1118"/>
                      <a:pt x="1308" y="1118"/>
                      <a:pt x="1369" y="1118"/>
                    </a:cubicBezTo>
                    <a:cubicBezTo>
                      <a:pt x="1490" y="1118"/>
                      <a:pt x="1612" y="1057"/>
                      <a:pt x="1673" y="936"/>
                    </a:cubicBezTo>
                    <a:cubicBezTo>
                      <a:pt x="1794" y="754"/>
                      <a:pt x="1733" y="571"/>
                      <a:pt x="1521" y="480"/>
                    </a:cubicBezTo>
                    <a:lnTo>
                      <a:pt x="548" y="24"/>
                    </a:lnTo>
                    <a:cubicBezTo>
                      <a:pt x="509" y="8"/>
                      <a:pt x="463" y="1"/>
                      <a:pt x="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5" name="Google Shape;665;p9"/>
              <p:cNvSpPr/>
              <p:nvPr/>
            </p:nvSpPr>
            <p:spPr>
              <a:xfrm>
                <a:off x="7280800" y="1786275"/>
                <a:ext cx="32700" cy="40050"/>
              </a:xfrm>
              <a:custGeom>
                <a:rect b="b" l="l" r="r" t="t"/>
                <a:pathLst>
                  <a:path extrusionOk="0" h="1602" w="1308">
                    <a:moveTo>
                      <a:pt x="362" y="0"/>
                    </a:moveTo>
                    <a:cubicBezTo>
                      <a:pt x="301" y="0"/>
                      <a:pt x="240" y="17"/>
                      <a:pt x="183" y="52"/>
                    </a:cubicBezTo>
                    <a:cubicBezTo>
                      <a:pt x="31" y="143"/>
                      <a:pt x="0" y="355"/>
                      <a:pt x="61" y="477"/>
                    </a:cubicBezTo>
                    <a:lnTo>
                      <a:pt x="669" y="1450"/>
                    </a:lnTo>
                    <a:cubicBezTo>
                      <a:pt x="760" y="1571"/>
                      <a:pt x="851" y="1602"/>
                      <a:pt x="943" y="1602"/>
                    </a:cubicBezTo>
                    <a:cubicBezTo>
                      <a:pt x="1003" y="1602"/>
                      <a:pt x="1064" y="1602"/>
                      <a:pt x="1125" y="1571"/>
                    </a:cubicBezTo>
                    <a:cubicBezTo>
                      <a:pt x="1277" y="1450"/>
                      <a:pt x="1307" y="1237"/>
                      <a:pt x="1247" y="1115"/>
                    </a:cubicBezTo>
                    <a:lnTo>
                      <a:pt x="639" y="143"/>
                    </a:lnTo>
                    <a:cubicBezTo>
                      <a:pt x="563" y="48"/>
                      <a:pt x="463" y="0"/>
                      <a:pt x="3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6" name="Google Shape;666;p9"/>
              <p:cNvSpPr/>
              <p:nvPr/>
            </p:nvSpPr>
            <p:spPr>
              <a:xfrm>
                <a:off x="7274725" y="1830950"/>
                <a:ext cx="38775" cy="38700"/>
              </a:xfrm>
              <a:custGeom>
                <a:rect b="b" l="l" r="r" t="t"/>
                <a:pathLst>
                  <a:path extrusionOk="0" h="1548" w="1551">
                    <a:moveTo>
                      <a:pt x="366" y="1"/>
                    </a:moveTo>
                    <a:cubicBezTo>
                      <a:pt x="287" y="1"/>
                      <a:pt x="210" y="31"/>
                      <a:pt x="152" y="88"/>
                    </a:cubicBezTo>
                    <a:cubicBezTo>
                      <a:pt x="0" y="179"/>
                      <a:pt x="0" y="423"/>
                      <a:pt x="122" y="544"/>
                    </a:cubicBezTo>
                    <a:lnTo>
                      <a:pt x="942" y="1456"/>
                    </a:lnTo>
                    <a:cubicBezTo>
                      <a:pt x="1034" y="1517"/>
                      <a:pt x="1094" y="1547"/>
                      <a:pt x="1186" y="1547"/>
                    </a:cubicBezTo>
                    <a:cubicBezTo>
                      <a:pt x="1246" y="1547"/>
                      <a:pt x="1338" y="1517"/>
                      <a:pt x="1398" y="1486"/>
                    </a:cubicBezTo>
                    <a:cubicBezTo>
                      <a:pt x="1550" y="1365"/>
                      <a:pt x="1550" y="1152"/>
                      <a:pt x="1459" y="1031"/>
                    </a:cubicBezTo>
                    <a:lnTo>
                      <a:pt x="608" y="119"/>
                    </a:lnTo>
                    <a:cubicBezTo>
                      <a:pt x="544" y="38"/>
                      <a:pt x="454" y="1"/>
                      <a:pt x="3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10"/>
          <p:cNvSpPr txBox="1"/>
          <p:nvPr>
            <p:ph type="title"/>
          </p:nvPr>
        </p:nvSpPr>
        <p:spPr>
          <a:xfrm>
            <a:off x="1132512" y="1557150"/>
            <a:ext cx="2422800" cy="202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669" name="Google Shape;669;p10"/>
          <p:cNvGrpSpPr/>
          <p:nvPr/>
        </p:nvGrpSpPr>
        <p:grpSpPr>
          <a:xfrm>
            <a:off x="7641075" y="-163037"/>
            <a:ext cx="1889050" cy="1758163"/>
            <a:chOff x="7641075" y="-163037"/>
            <a:chExt cx="1889050" cy="1758163"/>
          </a:xfrm>
        </p:grpSpPr>
        <p:grpSp>
          <p:nvGrpSpPr>
            <p:cNvPr id="670" name="Google Shape;670;p10"/>
            <p:cNvGrpSpPr/>
            <p:nvPr/>
          </p:nvGrpSpPr>
          <p:grpSpPr>
            <a:xfrm>
              <a:off x="8613650" y="1108375"/>
              <a:ext cx="916475" cy="486750"/>
              <a:chOff x="6457825" y="2667475"/>
              <a:chExt cx="916475" cy="486750"/>
            </a:xfrm>
          </p:grpSpPr>
          <p:sp>
            <p:nvSpPr>
              <p:cNvPr id="671" name="Google Shape;671;p10"/>
              <p:cNvSpPr/>
              <p:nvPr/>
            </p:nvSpPr>
            <p:spPr>
              <a:xfrm>
                <a:off x="6457825" y="2667475"/>
                <a:ext cx="916475" cy="486750"/>
              </a:xfrm>
              <a:custGeom>
                <a:rect b="b" l="l" r="r" t="t"/>
                <a:pathLst>
                  <a:path extrusionOk="0" h="19470" w="36659">
                    <a:moveTo>
                      <a:pt x="35285" y="4309"/>
                    </a:moveTo>
                    <a:cubicBezTo>
                      <a:pt x="35800" y="4309"/>
                      <a:pt x="35131" y="5419"/>
                      <a:pt x="34986" y="5564"/>
                    </a:cubicBezTo>
                    <a:cubicBezTo>
                      <a:pt x="34622" y="6020"/>
                      <a:pt x="34196" y="6385"/>
                      <a:pt x="33710" y="6749"/>
                    </a:cubicBezTo>
                    <a:cubicBezTo>
                      <a:pt x="32403" y="7601"/>
                      <a:pt x="30822" y="7965"/>
                      <a:pt x="29272" y="7965"/>
                    </a:cubicBezTo>
                    <a:lnTo>
                      <a:pt x="28846" y="7965"/>
                    </a:lnTo>
                    <a:cubicBezTo>
                      <a:pt x="28938" y="7965"/>
                      <a:pt x="29059" y="7904"/>
                      <a:pt x="29211" y="7904"/>
                    </a:cubicBezTo>
                    <a:cubicBezTo>
                      <a:pt x="30549" y="7752"/>
                      <a:pt x="31886" y="6993"/>
                      <a:pt x="32828" y="6142"/>
                    </a:cubicBezTo>
                    <a:cubicBezTo>
                      <a:pt x="33436" y="5564"/>
                      <a:pt x="34318" y="4470"/>
                      <a:pt x="35199" y="4318"/>
                    </a:cubicBezTo>
                    <a:cubicBezTo>
                      <a:pt x="35231" y="4312"/>
                      <a:pt x="35259" y="4309"/>
                      <a:pt x="35285" y="4309"/>
                    </a:cubicBezTo>
                    <a:close/>
                    <a:moveTo>
                      <a:pt x="21733" y="589"/>
                    </a:moveTo>
                    <a:cubicBezTo>
                      <a:pt x="23192" y="589"/>
                      <a:pt x="24705" y="854"/>
                      <a:pt x="25928" y="1765"/>
                    </a:cubicBezTo>
                    <a:cubicBezTo>
                      <a:pt x="27661" y="3041"/>
                      <a:pt x="28421" y="5230"/>
                      <a:pt x="28816" y="7266"/>
                    </a:cubicBezTo>
                    <a:cubicBezTo>
                      <a:pt x="28208" y="7297"/>
                      <a:pt x="27175" y="7418"/>
                      <a:pt x="27144" y="7996"/>
                    </a:cubicBezTo>
                    <a:cubicBezTo>
                      <a:pt x="27069" y="8520"/>
                      <a:pt x="27896" y="8613"/>
                      <a:pt x="28564" y="8613"/>
                    </a:cubicBezTo>
                    <a:cubicBezTo>
                      <a:pt x="28710" y="8613"/>
                      <a:pt x="28848" y="8609"/>
                      <a:pt x="28968" y="8604"/>
                    </a:cubicBezTo>
                    <a:lnTo>
                      <a:pt x="28968" y="8604"/>
                    </a:lnTo>
                    <a:cubicBezTo>
                      <a:pt x="29150" y="13528"/>
                      <a:pt x="25320" y="16932"/>
                      <a:pt x="20792" y="18087"/>
                    </a:cubicBezTo>
                    <a:cubicBezTo>
                      <a:pt x="19212" y="18496"/>
                      <a:pt x="17548" y="18706"/>
                      <a:pt x="15874" y="18706"/>
                    </a:cubicBezTo>
                    <a:cubicBezTo>
                      <a:pt x="12070" y="18706"/>
                      <a:pt x="8217" y="17622"/>
                      <a:pt x="5199" y="15321"/>
                    </a:cubicBezTo>
                    <a:cubicBezTo>
                      <a:pt x="3010" y="13619"/>
                      <a:pt x="183" y="10367"/>
                      <a:pt x="882" y="7388"/>
                    </a:cubicBezTo>
                    <a:cubicBezTo>
                      <a:pt x="1034" y="6719"/>
                      <a:pt x="1338" y="5929"/>
                      <a:pt x="1977" y="5655"/>
                    </a:cubicBezTo>
                    <a:cubicBezTo>
                      <a:pt x="2299" y="5511"/>
                      <a:pt x="2653" y="5464"/>
                      <a:pt x="3018" y="5464"/>
                    </a:cubicBezTo>
                    <a:cubicBezTo>
                      <a:pt x="3652" y="5464"/>
                      <a:pt x="4316" y="5606"/>
                      <a:pt x="4895" y="5625"/>
                    </a:cubicBezTo>
                    <a:cubicBezTo>
                      <a:pt x="5126" y="5646"/>
                      <a:pt x="5352" y="5656"/>
                      <a:pt x="5575" y="5656"/>
                    </a:cubicBezTo>
                    <a:cubicBezTo>
                      <a:pt x="7603" y="5656"/>
                      <a:pt x="9287" y="4821"/>
                      <a:pt x="11095" y="3862"/>
                    </a:cubicBezTo>
                    <a:cubicBezTo>
                      <a:pt x="14256" y="2433"/>
                      <a:pt x="17570" y="883"/>
                      <a:pt x="21004" y="610"/>
                    </a:cubicBezTo>
                    <a:cubicBezTo>
                      <a:pt x="21245" y="596"/>
                      <a:pt x="21488" y="589"/>
                      <a:pt x="21733" y="589"/>
                    </a:cubicBezTo>
                    <a:close/>
                    <a:moveTo>
                      <a:pt x="21787" y="0"/>
                    </a:moveTo>
                    <a:cubicBezTo>
                      <a:pt x="21729" y="0"/>
                      <a:pt x="21671" y="1"/>
                      <a:pt x="21612" y="2"/>
                    </a:cubicBezTo>
                    <a:cubicBezTo>
                      <a:pt x="17874" y="93"/>
                      <a:pt x="14256" y="1734"/>
                      <a:pt x="10822" y="3284"/>
                    </a:cubicBezTo>
                    <a:cubicBezTo>
                      <a:pt x="9302" y="4044"/>
                      <a:pt x="7843" y="4926"/>
                      <a:pt x="6110" y="5078"/>
                    </a:cubicBezTo>
                    <a:cubicBezTo>
                      <a:pt x="6004" y="5085"/>
                      <a:pt x="5897" y="5089"/>
                      <a:pt x="5789" y="5089"/>
                    </a:cubicBezTo>
                    <a:cubicBezTo>
                      <a:pt x="4925" y="5089"/>
                      <a:pt x="4015" y="4873"/>
                      <a:pt x="3123" y="4873"/>
                    </a:cubicBezTo>
                    <a:cubicBezTo>
                      <a:pt x="2788" y="4873"/>
                      <a:pt x="2455" y="4903"/>
                      <a:pt x="2129" y="4986"/>
                    </a:cubicBezTo>
                    <a:cubicBezTo>
                      <a:pt x="578" y="5412"/>
                      <a:pt x="1" y="7236"/>
                      <a:pt x="122" y="8725"/>
                    </a:cubicBezTo>
                    <a:cubicBezTo>
                      <a:pt x="457" y="12281"/>
                      <a:pt x="3527" y="15443"/>
                      <a:pt x="6536" y="17114"/>
                    </a:cubicBezTo>
                    <a:cubicBezTo>
                      <a:pt x="9364" y="18660"/>
                      <a:pt x="12660" y="19470"/>
                      <a:pt x="15937" y="19470"/>
                    </a:cubicBezTo>
                    <a:cubicBezTo>
                      <a:pt x="17944" y="19470"/>
                      <a:pt x="19944" y="19166"/>
                      <a:pt x="21825" y="18543"/>
                    </a:cubicBezTo>
                    <a:cubicBezTo>
                      <a:pt x="24013" y="17844"/>
                      <a:pt x="26141" y="16628"/>
                      <a:pt x="27631" y="14804"/>
                    </a:cubicBezTo>
                    <a:cubicBezTo>
                      <a:pt x="29029" y="13041"/>
                      <a:pt x="29637" y="10883"/>
                      <a:pt x="29576" y="8664"/>
                    </a:cubicBezTo>
                    <a:cubicBezTo>
                      <a:pt x="31248" y="8604"/>
                      <a:pt x="32919" y="8208"/>
                      <a:pt x="34226" y="7205"/>
                    </a:cubicBezTo>
                    <a:cubicBezTo>
                      <a:pt x="34956" y="6658"/>
                      <a:pt x="36658" y="5260"/>
                      <a:pt x="35989" y="4166"/>
                    </a:cubicBezTo>
                    <a:cubicBezTo>
                      <a:pt x="35791" y="3835"/>
                      <a:pt x="35531" y="3710"/>
                      <a:pt x="35248" y="3710"/>
                    </a:cubicBezTo>
                    <a:cubicBezTo>
                      <a:pt x="34619" y="3710"/>
                      <a:pt x="33876" y="4326"/>
                      <a:pt x="33436" y="4683"/>
                    </a:cubicBezTo>
                    <a:cubicBezTo>
                      <a:pt x="32220" y="5746"/>
                      <a:pt x="31035" y="6932"/>
                      <a:pt x="29363" y="7266"/>
                    </a:cubicBezTo>
                    <a:cubicBezTo>
                      <a:pt x="29029" y="5138"/>
                      <a:pt x="28178" y="2859"/>
                      <a:pt x="26475" y="1491"/>
                    </a:cubicBezTo>
                    <a:cubicBezTo>
                      <a:pt x="25153" y="433"/>
                      <a:pt x="23489" y="0"/>
                      <a:pt x="2178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2" name="Google Shape;672;p10"/>
              <p:cNvSpPr/>
              <p:nvPr/>
            </p:nvSpPr>
            <p:spPr>
              <a:xfrm>
                <a:off x="6835200" y="2915100"/>
                <a:ext cx="330000" cy="196000"/>
              </a:xfrm>
              <a:custGeom>
                <a:rect b="b" l="l" r="r" t="t"/>
                <a:pathLst>
                  <a:path extrusionOk="0" h="7840" w="13200">
                    <a:moveTo>
                      <a:pt x="12727" y="0"/>
                    </a:moveTo>
                    <a:cubicBezTo>
                      <a:pt x="12643" y="0"/>
                      <a:pt x="12562" y="38"/>
                      <a:pt x="12505" y="127"/>
                    </a:cubicBezTo>
                    <a:cubicBezTo>
                      <a:pt x="11168" y="2224"/>
                      <a:pt x="9405" y="4200"/>
                      <a:pt x="7247" y="5446"/>
                    </a:cubicBezTo>
                    <a:cubicBezTo>
                      <a:pt x="5559" y="6459"/>
                      <a:pt x="3494" y="7183"/>
                      <a:pt x="1506" y="7183"/>
                    </a:cubicBezTo>
                    <a:cubicBezTo>
                      <a:pt x="1167" y="7183"/>
                      <a:pt x="831" y="7162"/>
                      <a:pt x="499" y="7118"/>
                    </a:cubicBezTo>
                    <a:cubicBezTo>
                      <a:pt x="479" y="7115"/>
                      <a:pt x="460" y="7114"/>
                      <a:pt x="442" y="7114"/>
                    </a:cubicBezTo>
                    <a:cubicBezTo>
                      <a:pt x="39" y="7114"/>
                      <a:pt x="1" y="7727"/>
                      <a:pt x="408" y="7756"/>
                    </a:cubicBezTo>
                    <a:cubicBezTo>
                      <a:pt x="786" y="7813"/>
                      <a:pt x="1174" y="7839"/>
                      <a:pt x="1566" y="7839"/>
                    </a:cubicBezTo>
                    <a:cubicBezTo>
                      <a:pt x="3721" y="7839"/>
                      <a:pt x="6010" y="7034"/>
                      <a:pt x="7733" y="5902"/>
                    </a:cubicBezTo>
                    <a:cubicBezTo>
                      <a:pt x="9861" y="4504"/>
                      <a:pt x="11624" y="2650"/>
                      <a:pt x="13022" y="522"/>
                    </a:cubicBezTo>
                    <a:cubicBezTo>
                      <a:pt x="13200" y="278"/>
                      <a:pt x="12954" y="0"/>
                      <a:pt x="1272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3" name="Google Shape;673;p10"/>
              <p:cNvSpPr/>
              <p:nvPr/>
            </p:nvSpPr>
            <p:spPr>
              <a:xfrm>
                <a:off x="6547500" y="2975375"/>
                <a:ext cx="246550" cy="122350"/>
              </a:xfrm>
              <a:custGeom>
                <a:rect b="b" l="l" r="r" t="t"/>
                <a:pathLst>
                  <a:path extrusionOk="0" h="4894" w="9862">
                    <a:moveTo>
                      <a:pt x="484" y="0"/>
                    </a:moveTo>
                    <a:cubicBezTo>
                      <a:pt x="247" y="0"/>
                      <a:pt x="0" y="314"/>
                      <a:pt x="183" y="543"/>
                    </a:cubicBezTo>
                    <a:cubicBezTo>
                      <a:pt x="2341" y="3431"/>
                      <a:pt x="5867" y="4798"/>
                      <a:pt x="9362" y="4890"/>
                    </a:cubicBezTo>
                    <a:cubicBezTo>
                      <a:pt x="9381" y="4892"/>
                      <a:pt x="9400" y="4893"/>
                      <a:pt x="9417" y="4893"/>
                    </a:cubicBezTo>
                    <a:cubicBezTo>
                      <a:pt x="9823" y="4893"/>
                      <a:pt x="9861" y="4251"/>
                      <a:pt x="9454" y="4251"/>
                    </a:cubicBezTo>
                    <a:cubicBezTo>
                      <a:pt x="6110" y="4160"/>
                      <a:pt x="2767" y="2853"/>
                      <a:pt x="700" y="117"/>
                    </a:cubicBezTo>
                    <a:cubicBezTo>
                      <a:pt x="639" y="34"/>
                      <a:pt x="562" y="0"/>
                      <a:pt x="48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4" name="Google Shape;674;p10"/>
            <p:cNvGrpSpPr/>
            <p:nvPr/>
          </p:nvGrpSpPr>
          <p:grpSpPr>
            <a:xfrm>
              <a:off x="8031413" y="483700"/>
              <a:ext cx="775875" cy="520750"/>
              <a:chOff x="6587025" y="4699175"/>
              <a:chExt cx="775875" cy="520750"/>
            </a:xfrm>
          </p:grpSpPr>
          <p:sp>
            <p:nvSpPr>
              <p:cNvPr id="675" name="Google Shape;675;p10"/>
              <p:cNvSpPr/>
              <p:nvPr/>
            </p:nvSpPr>
            <p:spPr>
              <a:xfrm>
                <a:off x="6587025" y="4699175"/>
                <a:ext cx="775875" cy="520750"/>
              </a:xfrm>
              <a:custGeom>
                <a:rect b="b" l="l" r="r" t="t"/>
                <a:pathLst>
                  <a:path extrusionOk="0" h="20830" w="31035">
                    <a:moveTo>
                      <a:pt x="3274" y="706"/>
                    </a:moveTo>
                    <a:cubicBezTo>
                      <a:pt x="3307" y="706"/>
                      <a:pt x="3340" y="708"/>
                      <a:pt x="3374" y="710"/>
                    </a:cubicBezTo>
                    <a:cubicBezTo>
                      <a:pt x="3496" y="710"/>
                      <a:pt x="3830" y="741"/>
                      <a:pt x="3860" y="771"/>
                    </a:cubicBezTo>
                    <a:cubicBezTo>
                      <a:pt x="3921" y="802"/>
                      <a:pt x="3952" y="954"/>
                      <a:pt x="3952" y="1075"/>
                    </a:cubicBezTo>
                    <a:cubicBezTo>
                      <a:pt x="4043" y="1379"/>
                      <a:pt x="4134" y="1835"/>
                      <a:pt x="4438" y="2534"/>
                    </a:cubicBezTo>
                    <a:cubicBezTo>
                      <a:pt x="4278" y="2466"/>
                      <a:pt x="4085" y="2432"/>
                      <a:pt x="3857" y="2432"/>
                    </a:cubicBezTo>
                    <a:cubicBezTo>
                      <a:pt x="3781" y="2432"/>
                      <a:pt x="3701" y="2435"/>
                      <a:pt x="3617" y="2443"/>
                    </a:cubicBezTo>
                    <a:cubicBezTo>
                      <a:pt x="2857" y="2473"/>
                      <a:pt x="2037" y="2899"/>
                      <a:pt x="1338" y="3689"/>
                    </a:cubicBezTo>
                    <a:cubicBezTo>
                      <a:pt x="1398" y="3324"/>
                      <a:pt x="1459" y="2990"/>
                      <a:pt x="1550" y="2717"/>
                    </a:cubicBezTo>
                    <a:cubicBezTo>
                      <a:pt x="1757" y="2097"/>
                      <a:pt x="2220" y="706"/>
                      <a:pt x="3274" y="706"/>
                    </a:cubicBezTo>
                    <a:close/>
                    <a:moveTo>
                      <a:pt x="28937" y="14290"/>
                    </a:moveTo>
                    <a:cubicBezTo>
                      <a:pt x="29689" y="14290"/>
                      <a:pt x="30289" y="14358"/>
                      <a:pt x="30335" y="14571"/>
                    </a:cubicBezTo>
                    <a:cubicBezTo>
                      <a:pt x="30365" y="14753"/>
                      <a:pt x="30365" y="14996"/>
                      <a:pt x="30274" y="15209"/>
                    </a:cubicBezTo>
                    <a:cubicBezTo>
                      <a:pt x="30031" y="16151"/>
                      <a:pt x="28998" y="17154"/>
                      <a:pt x="27478" y="17975"/>
                    </a:cubicBezTo>
                    <a:cubicBezTo>
                      <a:pt x="27751" y="17185"/>
                      <a:pt x="27782" y="16455"/>
                      <a:pt x="27539" y="15787"/>
                    </a:cubicBezTo>
                    <a:cubicBezTo>
                      <a:pt x="27356" y="15179"/>
                      <a:pt x="26991" y="14723"/>
                      <a:pt x="26627" y="14419"/>
                    </a:cubicBezTo>
                    <a:cubicBezTo>
                      <a:pt x="27280" y="14358"/>
                      <a:pt x="28185" y="14290"/>
                      <a:pt x="28937" y="14290"/>
                    </a:cubicBezTo>
                    <a:close/>
                    <a:moveTo>
                      <a:pt x="3725" y="3080"/>
                    </a:moveTo>
                    <a:cubicBezTo>
                      <a:pt x="4440" y="3080"/>
                      <a:pt x="4896" y="3478"/>
                      <a:pt x="4955" y="3507"/>
                    </a:cubicBezTo>
                    <a:cubicBezTo>
                      <a:pt x="5441" y="4419"/>
                      <a:pt x="6231" y="5635"/>
                      <a:pt x="7447" y="7185"/>
                    </a:cubicBezTo>
                    <a:cubicBezTo>
                      <a:pt x="12331" y="13493"/>
                      <a:pt x="21942" y="14547"/>
                      <a:pt x="24366" y="14547"/>
                    </a:cubicBezTo>
                    <a:cubicBezTo>
                      <a:pt x="24476" y="14547"/>
                      <a:pt x="24572" y="14544"/>
                      <a:pt x="24651" y="14540"/>
                    </a:cubicBezTo>
                    <a:cubicBezTo>
                      <a:pt x="24925" y="14540"/>
                      <a:pt x="25259" y="14480"/>
                      <a:pt x="25624" y="14449"/>
                    </a:cubicBezTo>
                    <a:cubicBezTo>
                      <a:pt x="25836" y="14571"/>
                      <a:pt x="26627" y="15057"/>
                      <a:pt x="26900" y="15939"/>
                    </a:cubicBezTo>
                    <a:cubicBezTo>
                      <a:pt x="27143" y="16638"/>
                      <a:pt x="27022" y="17458"/>
                      <a:pt x="26566" y="18370"/>
                    </a:cubicBezTo>
                    <a:cubicBezTo>
                      <a:pt x="25988" y="18613"/>
                      <a:pt x="25381" y="18857"/>
                      <a:pt x="24712" y="19069"/>
                    </a:cubicBezTo>
                    <a:cubicBezTo>
                      <a:pt x="22782" y="19736"/>
                      <a:pt x="20491" y="20155"/>
                      <a:pt x="18071" y="20155"/>
                    </a:cubicBezTo>
                    <a:cubicBezTo>
                      <a:pt x="14203" y="20155"/>
                      <a:pt x="10003" y="19085"/>
                      <a:pt x="6414" y="16243"/>
                    </a:cubicBezTo>
                    <a:cubicBezTo>
                      <a:pt x="2523" y="13112"/>
                      <a:pt x="1186" y="8218"/>
                      <a:pt x="1246" y="4783"/>
                    </a:cubicBezTo>
                    <a:cubicBezTo>
                      <a:pt x="1246" y="4783"/>
                      <a:pt x="1307" y="4783"/>
                      <a:pt x="1307" y="4753"/>
                    </a:cubicBezTo>
                    <a:cubicBezTo>
                      <a:pt x="2097" y="3720"/>
                      <a:pt x="2888" y="3173"/>
                      <a:pt x="3648" y="3081"/>
                    </a:cubicBezTo>
                    <a:cubicBezTo>
                      <a:pt x="3674" y="3080"/>
                      <a:pt x="3700" y="3080"/>
                      <a:pt x="3725" y="3080"/>
                    </a:cubicBezTo>
                    <a:close/>
                    <a:moveTo>
                      <a:pt x="3232" y="1"/>
                    </a:moveTo>
                    <a:cubicBezTo>
                      <a:pt x="2173" y="1"/>
                      <a:pt x="1341" y="904"/>
                      <a:pt x="912" y="2534"/>
                    </a:cubicBezTo>
                    <a:cubicBezTo>
                      <a:pt x="0" y="5878"/>
                      <a:pt x="1003" y="12717"/>
                      <a:pt x="6018" y="16729"/>
                    </a:cubicBezTo>
                    <a:cubicBezTo>
                      <a:pt x="9732" y="19726"/>
                      <a:pt x="14111" y="20829"/>
                      <a:pt x="18142" y="20829"/>
                    </a:cubicBezTo>
                    <a:cubicBezTo>
                      <a:pt x="20611" y="20829"/>
                      <a:pt x="22950" y="20415"/>
                      <a:pt x="24925" y="19769"/>
                    </a:cubicBezTo>
                    <a:cubicBezTo>
                      <a:pt x="28207" y="18705"/>
                      <a:pt x="30487" y="17033"/>
                      <a:pt x="30943" y="15361"/>
                    </a:cubicBezTo>
                    <a:cubicBezTo>
                      <a:pt x="31004" y="15057"/>
                      <a:pt x="31034" y="14723"/>
                      <a:pt x="30973" y="14419"/>
                    </a:cubicBezTo>
                    <a:cubicBezTo>
                      <a:pt x="30880" y="13800"/>
                      <a:pt x="30103" y="13598"/>
                      <a:pt x="28844" y="13598"/>
                    </a:cubicBezTo>
                    <a:cubicBezTo>
                      <a:pt x="28063" y="13598"/>
                      <a:pt x="27095" y="13676"/>
                      <a:pt x="25988" y="13781"/>
                    </a:cubicBezTo>
                    <a:cubicBezTo>
                      <a:pt x="25502" y="13811"/>
                      <a:pt x="25016" y="13841"/>
                      <a:pt x="24621" y="13872"/>
                    </a:cubicBezTo>
                    <a:cubicBezTo>
                      <a:pt x="24525" y="13878"/>
                      <a:pt x="24406" y="13882"/>
                      <a:pt x="24264" y="13882"/>
                    </a:cubicBezTo>
                    <a:cubicBezTo>
                      <a:pt x="21793" y="13882"/>
                      <a:pt x="12623" y="12770"/>
                      <a:pt x="7994" y="6790"/>
                    </a:cubicBezTo>
                    <a:cubicBezTo>
                      <a:pt x="5137" y="3142"/>
                      <a:pt x="4742" y="1531"/>
                      <a:pt x="4590" y="893"/>
                    </a:cubicBezTo>
                    <a:cubicBezTo>
                      <a:pt x="4438" y="194"/>
                      <a:pt x="4256" y="103"/>
                      <a:pt x="3435" y="11"/>
                    </a:cubicBezTo>
                    <a:cubicBezTo>
                      <a:pt x="3366" y="4"/>
                      <a:pt x="3299" y="1"/>
                      <a:pt x="32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6" name="Google Shape;676;p10"/>
              <p:cNvSpPr/>
              <p:nvPr/>
            </p:nvSpPr>
            <p:spPr>
              <a:xfrm>
                <a:off x="6642475" y="4897775"/>
                <a:ext cx="572225" cy="268200"/>
              </a:xfrm>
              <a:custGeom>
                <a:rect b="b" l="l" r="r" t="t"/>
                <a:pathLst>
                  <a:path extrusionOk="0" h="10728" w="22889">
                    <a:moveTo>
                      <a:pt x="670" y="1"/>
                    </a:moveTo>
                    <a:cubicBezTo>
                      <a:pt x="518" y="1"/>
                      <a:pt x="366" y="92"/>
                      <a:pt x="335" y="244"/>
                    </a:cubicBezTo>
                    <a:lnTo>
                      <a:pt x="335" y="274"/>
                    </a:lnTo>
                    <a:cubicBezTo>
                      <a:pt x="335" y="426"/>
                      <a:pt x="1" y="3952"/>
                      <a:pt x="6475" y="8207"/>
                    </a:cubicBezTo>
                    <a:cubicBezTo>
                      <a:pt x="9430" y="10186"/>
                      <a:pt x="12985" y="10728"/>
                      <a:pt x="16010" y="10728"/>
                    </a:cubicBezTo>
                    <a:cubicBezTo>
                      <a:pt x="19583" y="10728"/>
                      <a:pt x="22415" y="9973"/>
                      <a:pt x="22646" y="9940"/>
                    </a:cubicBezTo>
                    <a:cubicBezTo>
                      <a:pt x="22828" y="9879"/>
                      <a:pt x="22889" y="9697"/>
                      <a:pt x="22859" y="9514"/>
                    </a:cubicBezTo>
                    <a:cubicBezTo>
                      <a:pt x="22832" y="9355"/>
                      <a:pt x="22690" y="9266"/>
                      <a:pt x="22512" y="9266"/>
                    </a:cubicBezTo>
                    <a:cubicBezTo>
                      <a:pt x="22487" y="9266"/>
                      <a:pt x="22460" y="9267"/>
                      <a:pt x="22433" y="9271"/>
                    </a:cubicBezTo>
                    <a:cubicBezTo>
                      <a:pt x="22400" y="9305"/>
                      <a:pt x="19555" y="10064"/>
                      <a:pt x="15975" y="10064"/>
                    </a:cubicBezTo>
                    <a:cubicBezTo>
                      <a:pt x="13043" y="10064"/>
                      <a:pt x="9618" y="9555"/>
                      <a:pt x="6840" y="7721"/>
                    </a:cubicBezTo>
                    <a:cubicBezTo>
                      <a:pt x="761" y="3678"/>
                      <a:pt x="974" y="426"/>
                      <a:pt x="974" y="396"/>
                    </a:cubicBezTo>
                    <a:cubicBezTo>
                      <a:pt x="1004" y="183"/>
                      <a:pt x="852" y="31"/>
                      <a:pt x="67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7" name="Google Shape;677;p10"/>
              <p:cNvSpPr/>
              <p:nvPr/>
            </p:nvSpPr>
            <p:spPr>
              <a:xfrm>
                <a:off x="6693400" y="4910550"/>
                <a:ext cx="215075" cy="186450"/>
              </a:xfrm>
              <a:custGeom>
                <a:rect b="b" l="l" r="r" t="t"/>
                <a:pathLst>
                  <a:path extrusionOk="0" h="7458" w="8603">
                    <a:moveTo>
                      <a:pt x="392" y="0"/>
                    </a:moveTo>
                    <a:cubicBezTo>
                      <a:pt x="344" y="0"/>
                      <a:pt x="294" y="12"/>
                      <a:pt x="244" y="37"/>
                    </a:cubicBezTo>
                    <a:cubicBezTo>
                      <a:pt x="122" y="37"/>
                      <a:pt x="31" y="98"/>
                      <a:pt x="31" y="219"/>
                    </a:cubicBezTo>
                    <a:cubicBezTo>
                      <a:pt x="1" y="310"/>
                      <a:pt x="31" y="371"/>
                      <a:pt x="31" y="462"/>
                    </a:cubicBezTo>
                    <a:cubicBezTo>
                      <a:pt x="2463" y="5933"/>
                      <a:pt x="7903" y="7362"/>
                      <a:pt x="8147" y="7453"/>
                    </a:cubicBezTo>
                    <a:cubicBezTo>
                      <a:pt x="8166" y="7456"/>
                      <a:pt x="8184" y="7458"/>
                      <a:pt x="8203" y="7458"/>
                    </a:cubicBezTo>
                    <a:cubicBezTo>
                      <a:pt x="8360" y="7458"/>
                      <a:pt x="8487" y="7346"/>
                      <a:pt x="8542" y="7210"/>
                    </a:cubicBezTo>
                    <a:cubicBezTo>
                      <a:pt x="8602" y="7028"/>
                      <a:pt x="8481" y="6876"/>
                      <a:pt x="8329" y="6785"/>
                    </a:cubicBezTo>
                    <a:cubicBezTo>
                      <a:pt x="8299" y="6785"/>
                      <a:pt x="2979" y="5356"/>
                      <a:pt x="700" y="189"/>
                    </a:cubicBezTo>
                    <a:cubicBezTo>
                      <a:pt x="634" y="79"/>
                      <a:pt x="520" y="0"/>
                      <a:pt x="39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8" name="Google Shape;678;p10"/>
            <p:cNvGrpSpPr/>
            <p:nvPr/>
          </p:nvGrpSpPr>
          <p:grpSpPr>
            <a:xfrm>
              <a:off x="8455525" y="52550"/>
              <a:ext cx="354150" cy="394425"/>
              <a:chOff x="7037625" y="1519300"/>
              <a:chExt cx="354150" cy="394425"/>
            </a:xfrm>
          </p:grpSpPr>
          <p:sp>
            <p:nvSpPr>
              <p:cNvPr id="679" name="Google Shape;679;p10"/>
              <p:cNvSpPr/>
              <p:nvPr/>
            </p:nvSpPr>
            <p:spPr>
              <a:xfrm>
                <a:off x="7037625" y="1519300"/>
                <a:ext cx="354150" cy="394425"/>
              </a:xfrm>
              <a:custGeom>
                <a:rect b="b" l="l" r="r" t="t"/>
                <a:pathLst>
                  <a:path extrusionOk="0" h="15777" w="14166">
                    <a:moveTo>
                      <a:pt x="1065" y="670"/>
                    </a:moveTo>
                    <a:cubicBezTo>
                      <a:pt x="1581" y="670"/>
                      <a:pt x="2280" y="2189"/>
                      <a:pt x="2767" y="3952"/>
                    </a:cubicBezTo>
                    <a:lnTo>
                      <a:pt x="2676" y="4013"/>
                    </a:lnTo>
                    <a:cubicBezTo>
                      <a:pt x="1703" y="3010"/>
                      <a:pt x="639" y="1794"/>
                      <a:pt x="669" y="1095"/>
                    </a:cubicBezTo>
                    <a:cubicBezTo>
                      <a:pt x="669" y="943"/>
                      <a:pt x="761" y="852"/>
                      <a:pt x="852" y="761"/>
                    </a:cubicBezTo>
                    <a:cubicBezTo>
                      <a:pt x="943" y="730"/>
                      <a:pt x="1004" y="670"/>
                      <a:pt x="1065" y="670"/>
                    </a:cubicBezTo>
                    <a:close/>
                    <a:moveTo>
                      <a:pt x="5685" y="3223"/>
                    </a:moveTo>
                    <a:cubicBezTo>
                      <a:pt x="5837" y="3253"/>
                      <a:pt x="6414" y="3436"/>
                      <a:pt x="6688" y="3800"/>
                    </a:cubicBezTo>
                    <a:cubicBezTo>
                      <a:pt x="6779" y="3983"/>
                      <a:pt x="6779" y="4256"/>
                      <a:pt x="6718" y="4560"/>
                    </a:cubicBezTo>
                    <a:cubicBezTo>
                      <a:pt x="6627" y="4834"/>
                      <a:pt x="6475" y="4986"/>
                      <a:pt x="6262" y="5047"/>
                    </a:cubicBezTo>
                    <a:cubicBezTo>
                      <a:pt x="6150" y="5084"/>
                      <a:pt x="6027" y="5100"/>
                      <a:pt x="5899" y="5100"/>
                    </a:cubicBezTo>
                    <a:cubicBezTo>
                      <a:pt x="5402" y="5100"/>
                      <a:pt x="4838" y="4863"/>
                      <a:pt x="4621" y="4743"/>
                    </a:cubicBezTo>
                    <a:cubicBezTo>
                      <a:pt x="4573" y="4723"/>
                      <a:pt x="4522" y="4713"/>
                      <a:pt x="4471" y="4713"/>
                    </a:cubicBezTo>
                    <a:cubicBezTo>
                      <a:pt x="4363" y="4713"/>
                      <a:pt x="4258" y="4760"/>
                      <a:pt x="4195" y="4864"/>
                    </a:cubicBezTo>
                    <a:cubicBezTo>
                      <a:pt x="4104" y="5016"/>
                      <a:pt x="4135" y="5199"/>
                      <a:pt x="4287" y="5320"/>
                    </a:cubicBezTo>
                    <a:cubicBezTo>
                      <a:pt x="4469" y="5502"/>
                      <a:pt x="4925" y="5958"/>
                      <a:pt x="4925" y="6262"/>
                    </a:cubicBezTo>
                    <a:cubicBezTo>
                      <a:pt x="4925" y="6354"/>
                      <a:pt x="4925" y="6414"/>
                      <a:pt x="4803" y="6506"/>
                    </a:cubicBezTo>
                    <a:cubicBezTo>
                      <a:pt x="4718" y="6580"/>
                      <a:pt x="4619" y="6611"/>
                      <a:pt x="4512" y="6611"/>
                    </a:cubicBezTo>
                    <a:cubicBezTo>
                      <a:pt x="4005" y="6611"/>
                      <a:pt x="3334" y="5923"/>
                      <a:pt x="3283" y="5898"/>
                    </a:cubicBezTo>
                    <a:cubicBezTo>
                      <a:pt x="3223" y="5817"/>
                      <a:pt x="3135" y="5776"/>
                      <a:pt x="3038" y="5776"/>
                    </a:cubicBezTo>
                    <a:cubicBezTo>
                      <a:pt x="2990" y="5776"/>
                      <a:pt x="2939" y="5786"/>
                      <a:pt x="2888" y="5806"/>
                    </a:cubicBezTo>
                    <a:cubicBezTo>
                      <a:pt x="2736" y="5898"/>
                      <a:pt x="2676" y="6050"/>
                      <a:pt x="2736" y="6202"/>
                    </a:cubicBezTo>
                    <a:cubicBezTo>
                      <a:pt x="2919" y="6749"/>
                      <a:pt x="3101" y="8086"/>
                      <a:pt x="2524" y="8329"/>
                    </a:cubicBezTo>
                    <a:cubicBezTo>
                      <a:pt x="2493" y="8344"/>
                      <a:pt x="2455" y="8352"/>
                      <a:pt x="2421" y="8352"/>
                    </a:cubicBezTo>
                    <a:cubicBezTo>
                      <a:pt x="2387" y="8352"/>
                      <a:pt x="2356" y="8344"/>
                      <a:pt x="2341" y="8329"/>
                    </a:cubicBezTo>
                    <a:cubicBezTo>
                      <a:pt x="2007" y="8117"/>
                      <a:pt x="1673" y="7296"/>
                      <a:pt x="1460" y="6688"/>
                    </a:cubicBezTo>
                    <a:cubicBezTo>
                      <a:pt x="1733" y="6080"/>
                      <a:pt x="2189" y="5472"/>
                      <a:pt x="2767" y="4864"/>
                    </a:cubicBezTo>
                    <a:cubicBezTo>
                      <a:pt x="2949" y="5107"/>
                      <a:pt x="3101" y="5259"/>
                      <a:pt x="3192" y="5290"/>
                    </a:cubicBezTo>
                    <a:cubicBezTo>
                      <a:pt x="3253" y="5320"/>
                      <a:pt x="3344" y="5351"/>
                      <a:pt x="3405" y="5351"/>
                    </a:cubicBezTo>
                    <a:cubicBezTo>
                      <a:pt x="3587" y="5351"/>
                      <a:pt x="3739" y="5199"/>
                      <a:pt x="3739" y="5016"/>
                    </a:cubicBezTo>
                    <a:cubicBezTo>
                      <a:pt x="3739" y="4986"/>
                      <a:pt x="3739" y="4955"/>
                      <a:pt x="3709" y="4895"/>
                    </a:cubicBezTo>
                    <a:cubicBezTo>
                      <a:pt x="3679" y="4712"/>
                      <a:pt x="3587" y="4439"/>
                      <a:pt x="3527" y="4135"/>
                    </a:cubicBezTo>
                    <a:cubicBezTo>
                      <a:pt x="4256" y="3618"/>
                      <a:pt x="4955" y="3314"/>
                      <a:pt x="5685" y="3223"/>
                    </a:cubicBezTo>
                    <a:close/>
                    <a:moveTo>
                      <a:pt x="7174" y="3344"/>
                    </a:moveTo>
                    <a:lnTo>
                      <a:pt x="7174" y="3344"/>
                    </a:lnTo>
                    <a:cubicBezTo>
                      <a:pt x="8268" y="3709"/>
                      <a:pt x="9332" y="4591"/>
                      <a:pt x="10214" y="5928"/>
                    </a:cubicBezTo>
                    <a:cubicBezTo>
                      <a:pt x="11916" y="8542"/>
                      <a:pt x="13223" y="13314"/>
                      <a:pt x="11551" y="14682"/>
                    </a:cubicBezTo>
                    <a:cubicBezTo>
                      <a:pt x="11186" y="14925"/>
                      <a:pt x="10700" y="15077"/>
                      <a:pt x="10062" y="15077"/>
                    </a:cubicBezTo>
                    <a:cubicBezTo>
                      <a:pt x="7964" y="15077"/>
                      <a:pt x="4955" y="13497"/>
                      <a:pt x="3527" y="12585"/>
                    </a:cubicBezTo>
                    <a:cubicBezTo>
                      <a:pt x="2463" y="11886"/>
                      <a:pt x="1156" y="10487"/>
                      <a:pt x="1004" y="8755"/>
                    </a:cubicBezTo>
                    <a:cubicBezTo>
                      <a:pt x="973" y="8451"/>
                      <a:pt x="1004" y="8086"/>
                      <a:pt x="1065" y="7782"/>
                    </a:cubicBezTo>
                    <a:cubicBezTo>
                      <a:pt x="1247" y="8238"/>
                      <a:pt x="1551" y="8755"/>
                      <a:pt x="1976" y="8937"/>
                    </a:cubicBezTo>
                    <a:cubicBezTo>
                      <a:pt x="2068" y="8998"/>
                      <a:pt x="2220" y="8998"/>
                      <a:pt x="2341" y="8998"/>
                    </a:cubicBezTo>
                    <a:cubicBezTo>
                      <a:pt x="2463" y="8998"/>
                      <a:pt x="2615" y="8968"/>
                      <a:pt x="2736" y="8937"/>
                    </a:cubicBezTo>
                    <a:cubicBezTo>
                      <a:pt x="3496" y="8603"/>
                      <a:pt x="3527" y="7630"/>
                      <a:pt x="3435" y="6931"/>
                    </a:cubicBezTo>
                    <a:lnTo>
                      <a:pt x="3435" y="6931"/>
                    </a:lnTo>
                    <a:cubicBezTo>
                      <a:pt x="3738" y="7099"/>
                      <a:pt x="4059" y="7211"/>
                      <a:pt x="4373" y="7211"/>
                    </a:cubicBezTo>
                    <a:cubicBezTo>
                      <a:pt x="4627" y="7211"/>
                      <a:pt x="4876" y="7138"/>
                      <a:pt x="5107" y="6961"/>
                    </a:cubicBezTo>
                    <a:cubicBezTo>
                      <a:pt x="5350" y="6749"/>
                      <a:pt x="5502" y="6506"/>
                      <a:pt x="5502" y="6202"/>
                    </a:cubicBezTo>
                    <a:cubicBezTo>
                      <a:pt x="5502" y="5989"/>
                      <a:pt x="5472" y="5837"/>
                      <a:pt x="5381" y="5715"/>
                    </a:cubicBezTo>
                    <a:lnTo>
                      <a:pt x="5381" y="5715"/>
                    </a:lnTo>
                    <a:cubicBezTo>
                      <a:pt x="5510" y="5739"/>
                      <a:pt x="5649" y="5753"/>
                      <a:pt x="5790" y="5753"/>
                    </a:cubicBezTo>
                    <a:cubicBezTo>
                      <a:pt x="6012" y="5753"/>
                      <a:pt x="6240" y="5717"/>
                      <a:pt x="6445" y="5624"/>
                    </a:cubicBezTo>
                    <a:cubicBezTo>
                      <a:pt x="6840" y="5472"/>
                      <a:pt x="7113" y="5168"/>
                      <a:pt x="7296" y="4712"/>
                    </a:cubicBezTo>
                    <a:cubicBezTo>
                      <a:pt x="7478" y="4226"/>
                      <a:pt x="7448" y="3770"/>
                      <a:pt x="7205" y="3375"/>
                    </a:cubicBezTo>
                    <a:lnTo>
                      <a:pt x="7174" y="3344"/>
                    </a:lnTo>
                    <a:close/>
                    <a:moveTo>
                      <a:pt x="1095" y="1"/>
                    </a:moveTo>
                    <a:cubicBezTo>
                      <a:pt x="913" y="1"/>
                      <a:pt x="669" y="92"/>
                      <a:pt x="487" y="183"/>
                    </a:cubicBezTo>
                    <a:cubicBezTo>
                      <a:pt x="183" y="426"/>
                      <a:pt x="31" y="730"/>
                      <a:pt x="31" y="1065"/>
                    </a:cubicBezTo>
                    <a:cubicBezTo>
                      <a:pt x="1" y="2098"/>
                      <a:pt x="1277" y="3527"/>
                      <a:pt x="2220" y="4439"/>
                    </a:cubicBezTo>
                    <a:cubicBezTo>
                      <a:pt x="913" y="5806"/>
                      <a:pt x="274" y="7296"/>
                      <a:pt x="396" y="8816"/>
                    </a:cubicBezTo>
                    <a:cubicBezTo>
                      <a:pt x="609" y="10791"/>
                      <a:pt x="1976" y="12342"/>
                      <a:pt x="3192" y="13162"/>
                    </a:cubicBezTo>
                    <a:cubicBezTo>
                      <a:pt x="3587" y="13405"/>
                      <a:pt x="7265" y="15776"/>
                      <a:pt x="10062" y="15776"/>
                    </a:cubicBezTo>
                    <a:cubicBezTo>
                      <a:pt x="10852" y="15776"/>
                      <a:pt x="11460" y="15594"/>
                      <a:pt x="11946" y="15199"/>
                    </a:cubicBezTo>
                    <a:cubicBezTo>
                      <a:pt x="14165" y="13405"/>
                      <a:pt x="12372" y="8025"/>
                      <a:pt x="10791" y="5624"/>
                    </a:cubicBezTo>
                    <a:cubicBezTo>
                      <a:pt x="9484" y="3679"/>
                      <a:pt x="7752" y="2554"/>
                      <a:pt x="6019" y="2554"/>
                    </a:cubicBezTo>
                    <a:cubicBezTo>
                      <a:pt x="5107" y="2554"/>
                      <a:pt x="4195" y="2858"/>
                      <a:pt x="3375" y="3466"/>
                    </a:cubicBezTo>
                    <a:cubicBezTo>
                      <a:pt x="2919" y="1946"/>
                      <a:pt x="2159" y="1"/>
                      <a:pt x="10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0" name="Google Shape;680;p10"/>
              <p:cNvSpPr/>
              <p:nvPr/>
            </p:nvSpPr>
            <p:spPr>
              <a:xfrm>
                <a:off x="7112850" y="1768400"/>
                <a:ext cx="48675" cy="31325"/>
              </a:xfrm>
              <a:custGeom>
                <a:rect b="b" l="l" r="r" t="t"/>
                <a:pathLst>
                  <a:path extrusionOk="0" h="1253" w="1947">
                    <a:moveTo>
                      <a:pt x="413" y="1"/>
                    </a:moveTo>
                    <a:cubicBezTo>
                      <a:pt x="288" y="1"/>
                      <a:pt x="158" y="79"/>
                      <a:pt x="92" y="189"/>
                    </a:cubicBezTo>
                    <a:cubicBezTo>
                      <a:pt x="1" y="341"/>
                      <a:pt x="92" y="554"/>
                      <a:pt x="244" y="645"/>
                    </a:cubicBezTo>
                    <a:lnTo>
                      <a:pt x="1430" y="1192"/>
                    </a:lnTo>
                    <a:cubicBezTo>
                      <a:pt x="1460" y="1253"/>
                      <a:pt x="1490" y="1253"/>
                      <a:pt x="1582" y="1253"/>
                    </a:cubicBezTo>
                    <a:cubicBezTo>
                      <a:pt x="1673" y="1253"/>
                      <a:pt x="1794" y="1162"/>
                      <a:pt x="1885" y="1040"/>
                    </a:cubicBezTo>
                    <a:cubicBezTo>
                      <a:pt x="1946" y="919"/>
                      <a:pt x="1885" y="675"/>
                      <a:pt x="1733" y="584"/>
                    </a:cubicBezTo>
                    <a:lnTo>
                      <a:pt x="548" y="37"/>
                    </a:lnTo>
                    <a:cubicBezTo>
                      <a:pt x="506" y="12"/>
                      <a:pt x="460" y="1"/>
                      <a:pt x="4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1" name="Google Shape;681;p10"/>
              <p:cNvSpPr/>
              <p:nvPr/>
            </p:nvSpPr>
            <p:spPr>
              <a:xfrm>
                <a:off x="7153900" y="1718500"/>
                <a:ext cx="43325" cy="44750"/>
              </a:xfrm>
              <a:custGeom>
                <a:rect b="b" l="l" r="r" t="t"/>
                <a:pathLst>
                  <a:path extrusionOk="0" h="1790" w="1733">
                    <a:moveTo>
                      <a:pt x="377" y="0"/>
                    </a:moveTo>
                    <a:cubicBezTo>
                      <a:pt x="294" y="0"/>
                      <a:pt x="210" y="30"/>
                      <a:pt x="152" y="88"/>
                    </a:cubicBezTo>
                    <a:cubicBezTo>
                      <a:pt x="0" y="209"/>
                      <a:pt x="0" y="422"/>
                      <a:pt x="122" y="544"/>
                    </a:cubicBezTo>
                    <a:lnTo>
                      <a:pt x="1125" y="1699"/>
                    </a:lnTo>
                    <a:cubicBezTo>
                      <a:pt x="1186" y="1759"/>
                      <a:pt x="1277" y="1790"/>
                      <a:pt x="1368" y="1790"/>
                    </a:cubicBezTo>
                    <a:cubicBezTo>
                      <a:pt x="1459" y="1790"/>
                      <a:pt x="1520" y="1759"/>
                      <a:pt x="1581" y="1729"/>
                    </a:cubicBezTo>
                    <a:cubicBezTo>
                      <a:pt x="1733" y="1608"/>
                      <a:pt x="1733" y="1395"/>
                      <a:pt x="1611" y="1273"/>
                    </a:cubicBezTo>
                    <a:lnTo>
                      <a:pt x="608" y="118"/>
                    </a:lnTo>
                    <a:cubicBezTo>
                      <a:pt x="560" y="38"/>
                      <a:pt x="470" y="0"/>
                      <a:pt x="3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2" name="Google Shape;682;p10"/>
              <p:cNvSpPr/>
              <p:nvPr/>
            </p:nvSpPr>
            <p:spPr>
              <a:xfrm>
                <a:off x="7191900" y="1684650"/>
                <a:ext cx="31925" cy="38325"/>
              </a:xfrm>
              <a:custGeom>
                <a:rect b="b" l="l" r="r" t="t"/>
                <a:pathLst>
                  <a:path extrusionOk="0" h="1533" w="1277">
                    <a:moveTo>
                      <a:pt x="365" y="1"/>
                    </a:moveTo>
                    <a:cubicBezTo>
                      <a:pt x="313" y="1"/>
                      <a:pt x="262" y="14"/>
                      <a:pt x="213" y="44"/>
                    </a:cubicBezTo>
                    <a:cubicBezTo>
                      <a:pt x="61" y="165"/>
                      <a:pt x="0" y="347"/>
                      <a:pt x="91" y="499"/>
                    </a:cubicBezTo>
                    <a:lnTo>
                      <a:pt x="608" y="1381"/>
                    </a:lnTo>
                    <a:cubicBezTo>
                      <a:pt x="699" y="1472"/>
                      <a:pt x="821" y="1533"/>
                      <a:pt x="882" y="1533"/>
                    </a:cubicBezTo>
                    <a:cubicBezTo>
                      <a:pt x="973" y="1533"/>
                      <a:pt x="1003" y="1533"/>
                      <a:pt x="1064" y="1472"/>
                    </a:cubicBezTo>
                    <a:cubicBezTo>
                      <a:pt x="1216" y="1381"/>
                      <a:pt x="1277" y="1168"/>
                      <a:pt x="1186" y="1016"/>
                    </a:cubicBezTo>
                    <a:lnTo>
                      <a:pt x="669" y="165"/>
                    </a:lnTo>
                    <a:cubicBezTo>
                      <a:pt x="586" y="62"/>
                      <a:pt x="476" y="1"/>
                      <a:pt x="36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3" name="Google Shape;683;p10"/>
              <p:cNvSpPr/>
              <p:nvPr/>
            </p:nvSpPr>
            <p:spPr>
              <a:xfrm>
                <a:off x="7235975" y="1652100"/>
                <a:ext cx="37250" cy="42775"/>
              </a:xfrm>
              <a:custGeom>
                <a:rect b="b" l="l" r="r" t="t"/>
                <a:pathLst>
                  <a:path extrusionOk="0" h="1711" w="1490">
                    <a:moveTo>
                      <a:pt x="337" y="1"/>
                    </a:moveTo>
                    <a:cubicBezTo>
                      <a:pt x="274" y="1"/>
                      <a:pt x="211" y="15"/>
                      <a:pt x="152" y="39"/>
                    </a:cubicBezTo>
                    <a:cubicBezTo>
                      <a:pt x="0" y="160"/>
                      <a:pt x="0" y="342"/>
                      <a:pt x="61" y="494"/>
                    </a:cubicBezTo>
                    <a:lnTo>
                      <a:pt x="882" y="1619"/>
                    </a:lnTo>
                    <a:cubicBezTo>
                      <a:pt x="942" y="1680"/>
                      <a:pt x="1033" y="1710"/>
                      <a:pt x="1125" y="1710"/>
                    </a:cubicBezTo>
                    <a:cubicBezTo>
                      <a:pt x="1216" y="1710"/>
                      <a:pt x="1277" y="1680"/>
                      <a:pt x="1337" y="1649"/>
                    </a:cubicBezTo>
                    <a:cubicBezTo>
                      <a:pt x="1489" y="1528"/>
                      <a:pt x="1489" y="1346"/>
                      <a:pt x="1398" y="1194"/>
                    </a:cubicBezTo>
                    <a:lnTo>
                      <a:pt x="608" y="130"/>
                    </a:lnTo>
                    <a:cubicBezTo>
                      <a:pt x="533" y="37"/>
                      <a:pt x="436" y="1"/>
                      <a:pt x="33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4" name="Google Shape;684;p10"/>
              <p:cNvSpPr/>
              <p:nvPr/>
            </p:nvSpPr>
            <p:spPr>
              <a:xfrm>
                <a:off x="7185050" y="1798650"/>
                <a:ext cx="44100" cy="30875"/>
              </a:xfrm>
              <a:custGeom>
                <a:rect b="b" l="l" r="r" t="t"/>
                <a:pathLst>
                  <a:path extrusionOk="0" h="1235" w="1764">
                    <a:moveTo>
                      <a:pt x="389" y="0"/>
                    </a:moveTo>
                    <a:cubicBezTo>
                      <a:pt x="272" y="0"/>
                      <a:pt x="154" y="61"/>
                      <a:pt x="92" y="164"/>
                    </a:cubicBezTo>
                    <a:cubicBezTo>
                      <a:pt x="1" y="316"/>
                      <a:pt x="61" y="529"/>
                      <a:pt x="213" y="620"/>
                    </a:cubicBezTo>
                    <a:lnTo>
                      <a:pt x="1216" y="1168"/>
                    </a:lnTo>
                    <a:cubicBezTo>
                      <a:pt x="1277" y="1228"/>
                      <a:pt x="1338" y="1228"/>
                      <a:pt x="1368" y="1228"/>
                    </a:cubicBezTo>
                    <a:cubicBezTo>
                      <a:pt x="1385" y="1232"/>
                      <a:pt x="1401" y="1234"/>
                      <a:pt x="1417" y="1234"/>
                    </a:cubicBezTo>
                    <a:cubicBezTo>
                      <a:pt x="1522" y="1234"/>
                      <a:pt x="1624" y="1155"/>
                      <a:pt x="1703" y="1076"/>
                    </a:cubicBezTo>
                    <a:cubicBezTo>
                      <a:pt x="1763" y="894"/>
                      <a:pt x="1733" y="681"/>
                      <a:pt x="1581" y="620"/>
                    </a:cubicBezTo>
                    <a:lnTo>
                      <a:pt x="548" y="43"/>
                    </a:lnTo>
                    <a:cubicBezTo>
                      <a:pt x="499" y="14"/>
                      <a:pt x="444" y="0"/>
                      <a:pt x="38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5" name="Google Shape;685;p10"/>
              <p:cNvSpPr/>
              <p:nvPr/>
            </p:nvSpPr>
            <p:spPr>
              <a:xfrm>
                <a:off x="7210875" y="1746375"/>
                <a:ext cx="41825" cy="42725"/>
              </a:xfrm>
              <a:custGeom>
                <a:rect b="b" l="l" r="r" t="t"/>
                <a:pathLst>
                  <a:path extrusionOk="0" h="1709" w="1673">
                    <a:moveTo>
                      <a:pt x="334" y="1"/>
                    </a:moveTo>
                    <a:cubicBezTo>
                      <a:pt x="264" y="1"/>
                      <a:pt x="199" y="21"/>
                      <a:pt x="153" y="67"/>
                    </a:cubicBezTo>
                    <a:cubicBezTo>
                      <a:pt x="1" y="189"/>
                      <a:pt x="1" y="432"/>
                      <a:pt x="123" y="523"/>
                    </a:cubicBezTo>
                    <a:lnTo>
                      <a:pt x="1034" y="1587"/>
                    </a:lnTo>
                    <a:cubicBezTo>
                      <a:pt x="1126" y="1678"/>
                      <a:pt x="1186" y="1708"/>
                      <a:pt x="1308" y="1708"/>
                    </a:cubicBezTo>
                    <a:cubicBezTo>
                      <a:pt x="1369" y="1708"/>
                      <a:pt x="1460" y="1678"/>
                      <a:pt x="1521" y="1648"/>
                    </a:cubicBezTo>
                    <a:cubicBezTo>
                      <a:pt x="1673" y="1526"/>
                      <a:pt x="1673" y="1283"/>
                      <a:pt x="1582" y="1192"/>
                    </a:cubicBezTo>
                    <a:lnTo>
                      <a:pt x="670" y="128"/>
                    </a:lnTo>
                    <a:cubicBezTo>
                      <a:pt x="576" y="53"/>
                      <a:pt x="447" y="1"/>
                      <a:pt x="33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6" name="Google Shape;686;p10"/>
              <p:cNvSpPr/>
              <p:nvPr/>
            </p:nvSpPr>
            <p:spPr>
              <a:xfrm>
                <a:off x="7254950" y="1720775"/>
                <a:ext cx="31200" cy="32600"/>
              </a:xfrm>
              <a:custGeom>
                <a:rect b="b" l="l" r="r" t="t"/>
                <a:pathLst>
                  <a:path extrusionOk="0" h="1304" w="1248">
                    <a:moveTo>
                      <a:pt x="367" y="0"/>
                    </a:moveTo>
                    <a:cubicBezTo>
                      <a:pt x="288" y="0"/>
                      <a:pt x="210" y="31"/>
                      <a:pt x="153" y="88"/>
                    </a:cubicBezTo>
                    <a:cubicBezTo>
                      <a:pt x="1" y="179"/>
                      <a:pt x="1" y="422"/>
                      <a:pt x="123" y="544"/>
                    </a:cubicBezTo>
                    <a:lnTo>
                      <a:pt x="639" y="1182"/>
                    </a:lnTo>
                    <a:cubicBezTo>
                      <a:pt x="730" y="1243"/>
                      <a:pt x="791" y="1304"/>
                      <a:pt x="913" y="1304"/>
                    </a:cubicBezTo>
                    <a:cubicBezTo>
                      <a:pt x="974" y="1304"/>
                      <a:pt x="1065" y="1304"/>
                      <a:pt x="1095" y="1213"/>
                    </a:cubicBezTo>
                    <a:cubicBezTo>
                      <a:pt x="1247" y="1091"/>
                      <a:pt x="1247" y="878"/>
                      <a:pt x="1126" y="757"/>
                    </a:cubicBezTo>
                    <a:lnTo>
                      <a:pt x="609" y="118"/>
                    </a:lnTo>
                    <a:cubicBezTo>
                      <a:pt x="545" y="38"/>
                      <a:pt x="455" y="0"/>
                      <a:pt x="36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7" name="Google Shape;687;p10"/>
              <p:cNvSpPr/>
              <p:nvPr/>
            </p:nvSpPr>
            <p:spPr>
              <a:xfrm>
                <a:off x="7222275" y="1841675"/>
                <a:ext cx="44875" cy="27975"/>
              </a:xfrm>
              <a:custGeom>
                <a:rect b="b" l="l" r="r" t="t"/>
                <a:pathLst>
                  <a:path extrusionOk="0" h="1119" w="1795">
                    <a:moveTo>
                      <a:pt x="417" y="1"/>
                    </a:moveTo>
                    <a:cubicBezTo>
                      <a:pt x="283" y="1"/>
                      <a:pt x="137" y="63"/>
                      <a:pt x="92" y="176"/>
                    </a:cubicBezTo>
                    <a:cubicBezTo>
                      <a:pt x="1" y="328"/>
                      <a:pt x="92" y="571"/>
                      <a:pt x="244" y="632"/>
                    </a:cubicBezTo>
                    <a:lnTo>
                      <a:pt x="1217" y="1088"/>
                    </a:lnTo>
                    <a:cubicBezTo>
                      <a:pt x="1247" y="1118"/>
                      <a:pt x="1308" y="1118"/>
                      <a:pt x="1369" y="1118"/>
                    </a:cubicBezTo>
                    <a:cubicBezTo>
                      <a:pt x="1490" y="1118"/>
                      <a:pt x="1612" y="1057"/>
                      <a:pt x="1673" y="936"/>
                    </a:cubicBezTo>
                    <a:cubicBezTo>
                      <a:pt x="1794" y="754"/>
                      <a:pt x="1733" y="571"/>
                      <a:pt x="1521" y="480"/>
                    </a:cubicBezTo>
                    <a:lnTo>
                      <a:pt x="548" y="24"/>
                    </a:lnTo>
                    <a:cubicBezTo>
                      <a:pt x="509" y="8"/>
                      <a:pt x="463" y="1"/>
                      <a:pt x="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8" name="Google Shape;688;p10"/>
              <p:cNvSpPr/>
              <p:nvPr/>
            </p:nvSpPr>
            <p:spPr>
              <a:xfrm>
                <a:off x="7280800" y="1786275"/>
                <a:ext cx="32700" cy="40050"/>
              </a:xfrm>
              <a:custGeom>
                <a:rect b="b" l="l" r="r" t="t"/>
                <a:pathLst>
                  <a:path extrusionOk="0" h="1602" w="1308">
                    <a:moveTo>
                      <a:pt x="362" y="0"/>
                    </a:moveTo>
                    <a:cubicBezTo>
                      <a:pt x="301" y="0"/>
                      <a:pt x="240" y="17"/>
                      <a:pt x="183" y="52"/>
                    </a:cubicBezTo>
                    <a:cubicBezTo>
                      <a:pt x="31" y="143"/>
                      <a:pt x="0" y="355"/>
                      <a:pt x="61" y="477"/>
                    </a:cubicBezTo>
                    <a:lnTo>
                      <a:pt x="669" y="1450"/>
                    </a:lnTo>
                    <a:cubicBezTo>
                      <a:pt x="760" y="1571"/>
                      <a:pt x="851" y="1602"/>
                      <a:pt x="943" y="1602"/>
                    </a:cubicBezTo>
                    <a:cubicBezTo>
                      <a:pt x="1003" y="1602"/>
                      <a:pt x="1064" y="1602"/>
                      <a:pt x="1125" y="1571"/>
                    </a:cubicBezTo>
                    <a:cubicBezTo>
                      <a:pt x="1277" y="1450"/>
                      <a:pt x="1307" y="1237"/>
                      <a:pt x="1247" y="1115"/>
                    </a:cubicBezTo>
                    <a:lnTo>
                      <a:pt x="639" y="143"/>
                    </a:lnTo>
                    <a:cubicBezTo>
                      <a:pt x="563" y="48"/>
                      <a:pt x="463" y="0"/>
                      <a:pt x="3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9" name="Google Shape;689;p10"/>
              <p:cNvSpPr/>
              <p:nvPr/>
            </p:nvSpPr>
            <p:spPr>
              <a:xfrm>
                <a:off x="7274725" y="1830950"/>
                <a:ext cx="38775" cy="38700"/>
              </a:xfrm>
              <a:custGeom>
                <a:rect b="b" l="l" r="r" t="t"/>
                <a:pathLst>
                  <a:path extrusionOk="0" h="1548" w="1551">
                    <a:moveTo>
                      <a:pt x="366" y="1"/>
                    </a:moveTo>
                    <a:cubicBezTo>
                      <a:pt x="287" y="1"/>
                      <a:pt x="210" y="31"/>
                      <a:pt x="152" y="88"/>
                    </a:cubicBezTo>
                    <a:cubicBezTo>
                      <a:pt x="0" y="179"/>
                      <a:pt x="0" y="423"/>
                      <a:pt x="122" y="544"/>
                    </a:cubicBezTo>
                    <a:lnTo>
                      <a:pt x="942" y="1456"/>
                    </a:lnTo>
                    <a:cubicBezTo>
                      <a:pt x="1034" y="1517"/>
                      <a:pt x="1094" y="1547"/>
                      <a:pt x="1186" y="1547"/>
                    </a:cubicBezTo>
                    <a:cubicBezTo>
                      <a:pt x="1246" y="1547"/>
                      <a:pt x="1338" y="1517"/>
                      <a:pt x="1398" y="1486"/>
                    </a:cubicBezTo>
                    <a:cubicBezTo>
                      <a:pt x="1550" y="1365"/>
                      <a:pt x="1550" y="1152"/>
                      <a:pt x="1459" y="1031"/>
                    </a:cubicBezTo>
                    <a:lnTo>
                      <a:pt x="608" y="119"/>
                    </a:lnTo>
                    <a:cubicBezTo>
                      <a:pt x="544" y="38"/>
                      <a:pt x="454" y="1"/>
                      <a:pt x="3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90" name="Google Shape;690;p10"/>
            <p:cNvGrpSpPr/>
            <p:nvPr/>
          </p:nvGrpSpPr>
          <p:grpSpPr>
            <a:xfrm>
              <a:off x="8845600" y="483700"/>
              <a:ext cx="587425" cy="348600"/>
              <a:chOff x="1439500" y="3797725"/>
              <a:chExt cx="587425" cy="348600"/>
            </a:xfrm>
          </p:grpSpPr>
          <p:sp>
            <p:nvSpPr>
              <p:cNvPr id="691" name="Google Shape;691;p10"/>
              <p:cNvSpPr/>
              <p:nvPr/>
            </p:nvSpPr>
            <p:spPr>
              <a:xfrm>
                <a:off x="1643150" y="3909825"/>
                <a:ext cx="383775" cy="188675"/>
              </a:xfrm>
              <a:custGeom>
                <a:rect b="b" l="l" r="r" t="t"/>
                <a:pathLst>
                  <a:path extrusionOk="0" h="7547" w="15351">
                    <a:moveTo>
                      <a:pt x="14408" y="1342"/>
                    </a:moveTo>
                    <a:cubicBezTo>
                      <a:pt x="14287" y="1737"/>
                      <a:pt x="14135" y="2162"/>
                      <a:pt x="13891" y="2679"/>
                    </a:cubicBezTo>
                    <a:cubicBezTo>
                      <a:pt x="13071" y="4564"/>
                      <a:pt x="11521" y="6813"/>
                      <a:pt x="8663" y="6904"/>
                    </a:cubicBezTo>
                    <a:cubicBezTo>
                      <a:pt x="8580" y="6907"/>
                      <a:pt x="8498" y="6908"/>
                      <a:pt x="8415" y="6908"/>
                    </a:cubicBezTo>
                    <a:cubicBezTo>
                      <a:pt x="5375" y="6908"/>
                      <a:pt x="3035" y="5293"/>
                      <a:pt x="1733" y="4169"/>
                    </a:cubicBezTo>
                    <a:lnTo>
                      <a:pt x="1733" y="4169"/>
                    </a:lnTo>
                    <a:cubicBezTo>
                      <a:pt x="2723" y="4482"/>
                      <a:pt x="4120" y="4811"/>
                      <a:pt x="5765" y="4811"/>
                    </a:cubicBezTo>
                    <a:cubicBezTo>
                      <a:pt x="8262" y="4811"/>
                      <a:pt x="11329" y="4054"/>
                      <a:pt x="14408" y="1342"/>
                    </a:cubicBezTo>
                    <a:close/>
                    <a:moveTo>
                      <a:pt x="14985" y="0"/>
                    </a:moveTo>
                    <a:cubicBezTo>
                      <a:pt x="14912" y="0"/>
                      <a:pt x="14838" y="30"/>
                      <a:pt x="14773" y="96"/>
                    </a:cubicBezTo>
                    <a:cubicBezTo>
                      <a:pt x="11529" y="3284"/>
                      <a:pt x="8304" y="4155"/>
                      <a:pt x="5743" y="4155"/>
                    </a:cubicBezTo>
                    <a:cubicBezTo>
                      <a:pt x="2762" y="4155"/>
                      <a:pt x="681" y="2974"/>
                      <a:pt x="517" y="2892"/>
                    </a:cubicBezTo>
                    <a:cubicBezTo>
                      <a:pt x="467" y="2872"/>
                      <a:pt x="416" y="2862"/>
                      <a:pt x="367" y="2862"/>
                    </a:cubicBezTo>
                    <a:cubicBezTo>
                      <a:pt x="267" y="2862"/>
                      <a:pt x="173" y="2902"/>
                      <a:pt x="92" y="2983"/>
                    </a:cubicBezTo>
                    <a:cubicBezTo>
                      <a:pt x="31" y="3105"/>
                      <a:pt x="1" y="3287"/>
                      <a:pt x="92" y="3409"/>
                    </a:cubicBezTo>
                    <a:cubicBezTo>
                      <a:pt x="271" y="3558"/>
                      <a:pt x="3322" y="7547"/>
                      <a:pt x="8411" y="7547"/>
                    </a:cubicBezTo>
                    <a:cubicBezTo>
                      <a:pt x="8505" y="7547"/>
                      <a:pt x="8599" y="7545"/>
                      <a:pt x="8694" y="7542"/>
                    </a:cubicBezTo>
                    <a:cubicBezTo>
                      <a:pt x="11885" y="7451"/>
                      <a:pt x="13648" y="4989"/>
                      <a:pt x="14560" y="2953"/>
                    </a:cubicBezTo>
                    <a:cubicBezTo>
                      <a:pt x="15107" y="1585"/>
                      <a:pt x="15350" y="460"/>
                      <a:pt x="15350" y="400"/>
                    </a:cubicBezTo>
                    <a:cubicBezTo>
                      <a:pt x="15350" y="278"/>
                      <a:pt x="15259" y="126"/>
                      <a:pt x="15168" y="65"/>
                    </a:cubicBezTo>
                    <a:cubicBezTo>
                      <a:pt x="15112" y="23"/>
                      <a:pt x="15049" y="0"/>
                      <a:pt x="1498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2" name="Google Shape;692;p10"/>
              <p:cNvSpPr/>
              <p:nvPr/>
            </p:nvSpPr>
            <p:spPr>
              <a:xfrm>
                <a:off x="1439500" y="3821500"/>
                <a:ext cx="329825" cy="324825"/>
              </a:xfrm>
              <a:custGeom>
                <a:rect b="b" l="l" r="r" t="t"/>
                <a:pathLst>
                  <a:path extrusionOk="0" h="12993" w="13193">
                    <a:moveTo>
                      <a:pt x="2706" y="1774"/>
                    </a:moveTo>
                    <a:lnTo>
                      <a:pt x="2706" y="1774"/>
                    </a:lnTo>
                    <a:cubicBezTo>
                      <a:pt x="3283" y="8796"/>
                      <a:pt x="8329" y="11410"/>
                      <a:pt x="11095" y="12291"/>
                    </a:cubicBezTo>
                    <a:cubicBezTo>
                      <a:pt x="10863" y="12306"/>
                      <a:pt x="10613" y="12315"/>
                      <a:pt x="10349" y="12315"/>
                    </a:cubicBezTo>
                    <a:cubicBezTo>
                      <a:pt x="8465" y="12315"/>
                      <a:pt x="5845" y="11859"/>
                      <a:pt x="3739" y="9860"/>
                    </a:cubicBezTo>
                    <a:cubicBezTo>
                      <a:pt x="1156" y="7428"/>
                      <a:pt x="1946" y="3781"/>
                      <a:pt x="2706" y="1774"/>
                    </a:cubicBezTo>
                    <a:close/>
                    <a:moveTo>
                      <a:pt x="2908" y="1"/>
                    </a:moveTo>
                    <a:cubicBezTo>
                      <a:pt x="2793" y="1"/>
                      <a:pt x="2685" y="46"/>
                      <a:pt x="2615" y="163"/>
                    </a:cubicBezTo>
                    <a:cubicBezTo>
                      <a:pt x="2615" y="163"/>
                      <a:pt x="2523" y="346"/>
                      <a:pt x="2371" y="741"/>
                    </a:cubicBezTo>
                    <a:cubicBezTo>
                      <a:pt x="1581" y="2595"/>
                      <a:pt x="1" y="7276"/>
                      <a:pt x="3253" y="10346"/>
                    </a:cubicBezTo>
                    <a:cubicBezTo>
                      <a:pt x="5527" y="12532"/>
                      <a:pt x="8373" y="12993"/>
                      <a:pt x="10387" y="12993"/>
                    </a:cubicBezTo>
                    <a:cubicBezTo>
                      <a:pt x="11819" y="12993"/>
                      <a:pt x="12830" y="12760"/>
                      <a:pt x="12919" y="12747"/>
                    </a:cubicBezTo>
                    <a:cubicBezTo>
                      <a:pt x="13040" y="12717"/>
                      <a:pt x="13132" y="12626"/>
                      <a:pt x="13162" y="12565"/>
                    </a:cubicBezTo>
                    <a:cubicBezTo>
                      <a:pt x="13192" y="12504"/>
                      <a:pt x="13192" y="12443"/>
                      <a:pt x="13192" y="12413"/>
                    </a:cubicBezTo>
                    <a:cubicBezTo>
                      <a:pt x="13162" y="12261"/>
                      <a:pt x="13040" y="12139"/>
                      <a:pt x="12888" y="12109"/>
                    </a:cubicBezTo>
                    <a:cubicBezTo>
                      <a:pt x="12767" y="12109"/>
                      <a:pt x="3223" y="10741"/>
                      <a:pt x="3283" y="315"/>
                    </a:cubicBezTo>
                    <a:cubicBezTo>
                      <a:pt x="3283" y="163"/>
                      <a:pt x="3162" y="42"/>
                      <a:pt x="3010" y="11"/>
                    </a:cubicBezTo>
                    <a:cubicBezTo>
                      <a:pt x="2976" y="5"/>
                      <a:pt x="2941" y="1"/>
                      <a:pt x="290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3" name="Google Shape;693;p10"/>
              <p:cNvSpPr/>
              <p:nvPr/>
            </p:nvSpPr>
            <p:spPr>
              <a:xfrm>
                <a:off x="1574775" y="3797725"/>
                <a:ext cx="284225" cy="180750"/>
              </a:xfrm>
              <a:custGeom>
                <a:rect b="b" l="l" r="r" t="t"/>
                <a:pathLst>
                  <a:path extrusionOk="0" h="7230" w="11369">
                    <a:moveTo>
                      <a:pt x="912" y="1570"/>
                    </a:moveTo>
                    <a:lnTo>
                      <a:pt x="912" y="1570"/>
                    </a:lnTo>
                    <a:cubicBezTo>
                      <a:pt x="1672" y="2634"/>
                      <a:pt x="3040" y="4184"/>
                      <a:pt x="4772" y="4823"/>
                    </a:cubicBezTo>
                    <a:cubicBezTo>
                      <a:pt x="6444" y="5522"/>
                      <a:pt x="8359" y="5674"/>
                      <a:pt x="9605" y="5704"/>
                    </a:cubicBezTo>
                    <a:cubicBezTo>
                      <a:pt x="8735" y="6091"/>
                      <a:pt x="7496" y="6527"/>
                      <a:pt x="6169" y="6527"/>
                    </a:cubicBezTo>
                    <a:cubicBezTo>
                      <a:pt x="5411" y="6527"/>
                      <a:pt x="4623" y="6384"/>
                      <a:pt x="3860" y="6008"/>
                    </a:cubicBezTo>
                    <a:cubicBezTo>
                      <a:pt x="1793" y="5035"/>
                      <a:pt x="1125" y="2938"/>
                      <a:pt x="912" y="1570"/>
                    </a:cubicBezTo>
                    <a:close/>
                    <a:moveTo>
                      <a:pt x="498" y="1"/>
                    </a:moveTo>
                    <a:cubicBezTo>
                      <a:pt x="463" y="1"/>
                      <a:pt x="429" y="7"/>
                      <a:pt x="395" y="20"/>
                    </a:cubicBezTo>
                    <a:cubicBezTo>
                      <a:pt x="274" y="51"/>
                      <a:pt x="152" y="172"/>
                      <a:pt x="152" y="324"/>
                    </a:cubicBezTo>
                    <a:cubicBezTo>
                      <a:pt x="152" y="507"/>
                      <a:pt x="0" y="4914"/>
                      <a:pt x="3556" y="6616"/>
                    </a:cubicBezTo>
                    <a:cubicBezTo>
                      <a:pt x="4463" y="7062"/>
                      <a:pt x="5388" y="7230"/>
                      <a:pt x="6265" y="7230"/>
                    </a:cubicBezTo>
                    <a:cubicBezTo>
                      <a:pt x="8858" y="7230"/>
                      <a:pt x="11042" y="5765"/>
                      <a:pt x="11155" y="5674"/>
                    </a:cubicBezTo>
                    <a:cubicBezTo>
                      <a:pt x="11216" y="5643"/>
                      <a:pt x="11246" y="5613"/>
                      <a:pt x="11277" y="5522"/>
                    </a:cubicBezTo>
                    <a:cubicBezTo>
                      <a:pt x="11368" y="5370"/>
                      <a:pt x="11277" y="5157"/>
                      <a:pt x="11155" y="5066"/>
                    </a:cubicBezTo>
                    <a:lnTo>
                      <a:pt x="10942" y="5066"/>
                    </a:lnTo>
                    <a:cubicBezTo>
                      <a:pt x="10814" y="5074"/>
                      <a:pt x="10481" y="5093"/>
                      <a:pt x="10014" y="5093"/>
                    </a:cubicBezTo>
                    <a:cubicBezTo>
                      <a:pt x="8825" y="5093"/>
                      <a:pt x="6771" y="4974"/>
                      <a:pt x="5046" y="4276"/>
                    </a:cubicBezTo>
                    <a:cubicBezTo>
                      <a:pt x="2523" y="3242"/>
                      <a:pt x="790" y="203"/>
                      <a:pt x="790" y="172"/>
                    </a:cubicBezTo>
                    <a:cubicBezTo>
                      <a:pt x="743" y="77"/>
                      <a:pt x="621" y="1"/>
                      <a:pt x="4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94" name="Google Shape;694;p10"/>
            <p:cNvGrpSpPr/>
            <p:nvPr/>
          </p:nvGrpSpPr>
          <p:grpSpPr>
            <a:xfrm>
              <a:off x="7641075" y="-163037"/>
              <a:ext cx="595000" cy="398975"/>
              <a:chOff x="6769400" y="3772725"/>
              <a:chExt cx="595000" cy="398975"/>
            </a:xfrm>
          </p:grpSpPr>
          <p:sp>
            <p:nvSpPr>
              <p:cNvPr id="695" name="Google Shape;695;p10"/>
              <p:cNvSpPr/>
              <p:nvPr/>
            </p:nvSpPr>
            <p:spPr>
              <a:xfrm>
                <a:off x="6769400" y="3772725"/>
                <a:ext cx="595000" cy="398975"/>
              </a:xfrm>
              <a:custGeom>
                <a:rect b="b" l="l" r="r" t="t"/>
                <a:pathLst>
                  <a:path extrusionOk="0" h="15959" w="23800">
                    <a:moveTo>
                      <a:pt x="19271" y="4485"/>
                    </a:moveTo>
                    <a:cubicBezTo>
                      <a:pt x="20760" y="4789"/>
                      <a:pt x="22523" y="5276"/>
                      <a:pt x="22949" y="5853"/>
                    </a:cubicBezTo>
                    <a:cubicBezTo>
                      <a:pt x="23070" y="5944"/>
                      <a:pt x="23040" y="6066"/>
                      <a:pt x="23040" y="6096"/>
                    </a:cubicBezTo>
                    <a:cubicBezTo>
                      <a:pt x="23040" y="6157"/>
                      <a:pt x="22979" y="6187"/>
                      <a:pt x="22979" y="6248"/>
                    </a:cubicBezTo>
                    <a:cubicBezTo>
                      <a:pt x="22918" y="6400"/>
                      <a:pt x="22797" y="6491"/>
                      <a:pt x="22645" y="6491"/>
                    </a:cubicBezTo>
                    <a:cubicBezTo>
                      <a:pt x="22607" y="6498"/>
                      <a:pt x="22567" y="6500"/>
                      <a:pt x="22525" y="6500"/>
                    </a:cubicBezTo>
                    <a:cubicBezTo>
                      <a:pt x="21736" y="6500"/>
                      <a:pt x="20339" y="5438"/>
                      <a:pt x="19271" y="4485"/>
                    </a:cubicBezTo>
                    <a:close/>
                    <a:moveTo>
                      <a:pt x="12196" y="644"/>
                    </a:moveTo>
                    <a:cubicBezTo>
                      <a:pt x="13108" y="644"/>
                      <a:pt x="14034" y="873"/>
                      <a:pt x="14833" y="1507"/>
                    </a:cubicBezTo>
                    <a:cubicBezTo>
                      <a:pt x="15745" y="2236"/>
                      <a:pt x="16079" y="3087"/>
                      <a:pt x="15897" y="4090"/>
                    </a:cubicBezTo>
                    <a:cubicBezTo>
                      <a:pt x="15654" y="5184"/>
                      <a:pt x="14864" y="6096"/>
                      <a:pt x="14864" y="6096"/>
                    </a:cubicBezTo>
                    <a:cubicBezTo>
                      <a:pt x="14803" y="6157"/>
                      <a:pt x="14803" y="6157"/>
                      <a:pt x="14803" y="6187"/>
                    </a:cubicBezTo>
                    <a:lnTo>
                      <a:pt x="14803" y="6218"/>
                    </a:lnTo>
                    <a:lnTo>
                      <a:pt x="14803" y="6248"/>
                    </a:lnTo>
                    <a:lnTo>
                      <a:pt x="14803" y="6309"/>
                    </a:lnTo>
                    <a:lnTo>
                      <a:pt x="14803" y="6370"/>
                    </a:lnTo>
                    <a:lnTo>
                      <a:pt x="14803" y="6400"/>
                    </a:lnTo>
                    <a:cubicBezTo>
                      <a:pt x="14803" y="6461"/>
                      <a:pt x="14803" y="6461"/>
                      <a:pt x="14864" y="6491"/>
                    </a:cubicBezTo>
                    <a:cubicBezTo>
                      <a:pt x="14864" y="6522"/>
                      <a:pt x="14894" y="6522"/>
                      <a:pt x="14894" y="6552"/>
                    </a:cubicBezTo>
                    <a:lnTo>
                      <a:pt x="14894" y="6613"/>
                    </a:lnTo>
                    <a:cubicBezTo>
                      <a:pt x="14924" y="6643"/>
                      <a:pt x="14924" y="6643"/>
                      <a:pt x="14985" y="6643"/>
                    </a:cubicBezTo>
                    <a:lnTo>
                      <a:pt x="15137" y="6643"/>
                    </a:lnTo>
                    <a:cubicBezTo>
                      <a:pt x="15328" y="6618"/>
                      <a:pt x="15516" y="6605"/>
                      <a:pt x="15700" y="6605"/>
                    </a:cubicBezTo>
                    <a:cubicBezTo>
                      <a:pt x="16601" y="6605"/>
                      <a:pt x="17403" y="6909"/>
                      <a:pt x="17934" y="7464"/>
                    </a:cubicBezTo>
                    <a:cubicBezTo>
                      <a:pt x="18572" y="8133"/>
                      <a:pt x="18815" y="9075"/>
                      <a:pt x="18633" y="10048"/>
                    </a:cubicBezTo>
                    <a:cubicBezTo>
                      <a:pt x="18389" y="11264"/>
                      <a:pt x="17508" y="12388"/>
                      <a:pt x="16201" y="13178"/>
                    </a:cubicBezTo>
                    <a:cubicBezTo>
                      <a:pt x="13751" y="14684"/>
                      <a:pt x="10069" y="15288"/>
                      <a:pt x="7036" y="15288"/>
                    </a:cubicBezTo>
                    <a:cubicBezTo>
                      <a:pt x="5477" y="15288"/>
                      <a:pt x="4090" y="15129"/>
                      <a:pt x="3131" y="14850"/>
                    </a:cubicBezTo>
                    <a:cubicBezTo>
                      <a:pt x="2158" y="14577"/>
                      <a:pt x="1945" y="14242"/>
                      <a:pt x="1854" y="14121"/>
                    </a:cubicBezTo>
                    <a:cubicBezTo>
                      <a:pt x="1672" y="13695"/>
                      <a:pt x="1611" y="13300"/>
                      <a:pt x="1672" y="12905"/>
                    </a:cubicBezTo>
                    <a:cubicBezTo>
                      <a:pt x="1824" y="12145"/>
                      <a:pt x="2462" y="11689"/>
                      <a:pt x="2462" y="11659"/>
                    </a:cubicBezTo>
                    <a:cubicBezTo>
                      <a:pt x="2584" y="11567"/>
                      <a:pt x="2675" y="11385"/>
                      <a:pt x="2584" y="11233"/>
                    </a:cubicBezTo>
                    <a:cubicBezTo>
                      <a:pt x="2533" y="11106"/>
                      <a:pt x="2419" y="11043"/>
                      <a:pt x="2295" y="11043"/>
                    </a:cubicBezTo>
                    <a:cubicBezTo>
                      <a:pt x="2270" y="11043"/>
                      <a:pt x="2244" y="11046"/>
                      <a:pt x="2219" y="11051"/>
                    </a:cubicBezTo>
                    <a:cubicBezTo>
                      <a:pt x="2219" y="11051"/>
                      <a:pt x="2017" y="11093"/>
                      <a:pt x="1759" y="11093"/>
                    </a:cubicBezTo>
                    <a:cubicBezTo>
                      <a:pt x="1527" y="11093"/>
                      <a:pt x="1250" y="11059"/>
                      <a:pt x="1034" y="10929"/>
                    </a:cubicBezTo>
                    <a:cubicBezTo>
                      <a:pt x="851" y="10808"/>
                      <a:pt x="760" y="10656"/>
                      <a:pt x="699" y="10443"/>
                    </a:cubicBezTo>
                    <a:cubicBezTo>
                      <a:pt x="638" y="10260"/>
                      <a:pt x="638" y="9987"/>
                      <a:pt x="699" y="9713"/>
                    </a:cubicBezTo>
                    <a:cubicBezTo>
                      <a:pt x="1155" y="7251"/>
                      <a:pt x="5441" y="2692"/>
                      <a:pt x="9605" y="1172"/>
                    </a:cubicBezTo>
                    <a:cubicBezTo>
                      <a:pt x="10356" y="881"/>
                      <a:pt x="11269" y="644"/>
                      <a:pt x="12196" y="644"/>
                    </a:cubicBezTo>
                    <a:close/>
                    <a:moveTo>
                      <a:pt x="12255" y="0"/>
                    </a:moveTo>
                    <a:cubicBezTo>
                      <a:pt x="11384" y="0"/>
                      <a:pt x="10434" y="188"/>
                      <a:pt x="9423" y="564"/>
                    </a:cubicBezTo>
                    <a:cubicBezTo>
                      <a:pt x="5015" y="2206"/>
                      <a:pt x="608" y="6887"/>
                      <a:pt x="91" y="9592"/>
                    </a:cubicBezTo>
                    <a:cubicBezTo>
                      <a:pt x="0" y="9926"/>
                      <a:pt x="0" y="10291"/>
                      <a:pt x="91" y="10595"/>
                    </a:cubicBezTo>
                    <a:cubicBezTo>
                      <a:pt x="152" y="11020"/>
                      <a:pt x="395" y="11324"/>
                      <a:pt x="730" y="11507"/>
                    </a:cubicBezTo>
                    <a:cubicBezTo>
                      <a:pt x="942" y="11659"/>
                      <a:pt x="1246" y="11719"/>
                      <a:pt x="1489" y="11780"/>
                    </a:cubicBezTo>
                    <a:cubicBezTo>
                      <a:pt x="1307" y="12023"/>
                      <a:pt x="1094" y="12388"/>
                      <a:pt x="1034" y="12783"/>
                    </a:cubicBezTo>
                    <a:cubicBezTo>
                      <a:pt x="912" y="13330"/>
                      <a:pt x="1034" y="13878"/>
                      <a:pt x="1307" y="14425"/>
                    </a:cubicBezTo>
                    <a:cubicBezTo>
                      <a:pt x="1520" y="14881"/>
                      <a:pt x="2067" y="15215"/>
                      <a:pt x="2918" y="15489"/>
                    </a:cubicBezTo>
                    <a:cubicBezTo>
                      <a:pt x="3932" y="15788"/>
                      <a:pt x="5389" y="15958"/>
                      <a:pt x="7026" y="15958"/>
                    </a:cubicBezTo>
                    <a:cubicBezTo>
                      <a:pt x="10199" y="15958"/>
                      <a:pt x="14050" y="15320"/>
                      <a:pt x="16657" y="13756"/>
                    </a:cubicBezTo>
                    <a:cubicBezTo>
                      <a:pt x="18116" y="12844"/>
                      <a:pt x="19119" y="11567"/>
                      <a:pt x="19393" y="10200"/>
                    </a:cubicBezTo>
                    <a:cubicBezTo>
                      <a:pt x="19605" y="9045"/>
                      <a:pt x="19301" y="7859"/>
                      <a:pt x="18511" y="7069"/>
                    </a:cubicBezTo>
                    <a:cubicBezTo>
                      <a:pt x="17873" y="6400"/>
                      <a:pt x="17022" y="6035"/>
                      <a:pt x="16049" y="6005"/>
                    </a:cubicBezTo>
                    <a:cubicBezTo>
                      <a:pt x="16535" y="5580"/>
                      <a:pt x="17295" y="4972"/>
                      <a:pt x="18238" y="4425"/>
                    </a:cubicBezTo>
                    <a:cubicBezTo>
                      <a:pt x="18938" y="5096"/>
                      <a:pt x="21182" y="7171"/>
                      <a:pt x="22597" y="7171"/>
                    </a:cubicBezTo>
                    <a:cubicBezTo>
                      <a:pt x="22655" y="7171"/>
                      <a:pt x="22712" y="7167"/>
                      <a:pt x="22766" y="7160"/>
                    </a:cubicBezTo>
                    <a:cubicBezTo>
                      <a:pt x="23101" y="7130"/>
                      <a:pt x="23405" y="6887"/>
                      <a:pt x="23587" y="6583"/>
                    </a:cubicBezTo>
                    <a:cubicBezTo>
                      <a:pt x="23800" y="6218"/>
                      <a:pt x="23800" y="5792"/>
                      <a:pt x="23526" y="5458"/>
                    </a:cubicBezTo>
                    <a:cubicBezTo>
                      <a:pt x="22888" y="4577"/>
                      <a:pt x="20791" y="4090"/>
                      <a:pt x="19453" y="3847"/>
                    </a:cubicBezTo>
                    <a:cubicBezTo>
                      <a:pt x="20458" y="3477"/>
                      <a:pt x="21555" y="3222"/>
                      <a:pt x="22784" y="3222"/>
                    </a:cubicBezTo>
                    <a:cubicBezTo>
                      <a:pt x="22968" y="3222"/>
                      <a:pt x="23154" y="3227"/>
                      <a:pt x="23344" y="3239"/>
                    </a:cubicBezTo>
                    <a:cubicBezTo>
                      <a:pt x="23526" y="3239"/>
                      <a:pt x="23678" y="3148"/>
                      <a:pt x="23678" y="2935"/>
                    </a:cubicBezTo>
                    <a:cubicBezTo>
                      <a:pt x="23678" y="2753"/>
                      <a:pt x="23557" y="2601"/>
                      <a:pt x="23374" y="2601"/>
                    </a:cubicBezTo>
                    <a:cubicBezTo>
                      <a:pt x="23155" y="2585"/>
                      <a:pt x="22938" y="2578"/>
                      <a:pt x="22724" y="2578"/>
                    </a:cubicBezTo>
                    <a:cubicBezTo>
                      <a:pt x="20011" y="2578"/>
                      <a:pt x="17794" y="3777"/>
                      <a:pt x="16414" y="4820"/>
                    </a:cubicBezTo>
                    <a:cubicBezTo>
                      <a:pt x="16505" y="4607"/>
                      <a:pt x="16535" y="4425"/>
                      <a:pt x="16566" y="4242"/>
                    </a:cubicBezTo>
                    <a:cubicBezTo>
                      <a:pt x="16809" y="2996"/>
                      <a:pt x="16353" y="1902"/>
                      <a:pt x="15289" y="1020"/>
                    </a:cubicBezTo>
                    <a:cubicBezTo>
                      <a:pt x="14452" y="340"/>
                      <a:pt x="13426" y="0"/>
                      <a:pt x="1225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6" name="Google Shape;696;p10"/>
              <p:cNvSpPr/>
              <p:nvPr/>
            </p:nvSpPr>
            <p:spPr>
              <a:xfrm>
                <a:off x="6817850" y="3820425"/>
                <a:ext cx="346625" cy="187375"/>
              </a:xfrm>
              <a:custGeom>
                <a:rect b="b" l="l" r="r" t="t"/>
                <a:pathLst>
                  <a:path extrusionOk="0" h="7495" w="13865">
                    <a:moveTo>
                      <a:pt x="9414" y="0"/>
                    </a:moveTo>
                    <a:cubicBezTo>
                      <a:pt x="9168" y="0"/>
                      <a:pt x="8928" y="18"/>
                      <a:pt x="8701" y="54"/>
                    </a:cubicBezTo>
                    <a:cubicBezTo>
                      <a:pt x="7029" y="328"/>
                      <a:pt x="5387" y="1665"/>
                      <a:pt x="4111" y="2669"/>
                    </a:cubicBezTo>
                    <a:cubicBezTo>
                      <a:pt x="2591" y="3945"/>
                      <a:pt x="1254" y="5404"/>
                      <a:pt x="190" y="7045"/>
                    </a:cubicBezTo>
                    <a:cubicBezTo>
                      <a:pt x="0" y="7277"/>
                      <a:pt x="234" y="7494"/>
                      <a:pt x="477" y="7494"/>
                    </a:cubicBezTo>
                    <a:cubicBezTo>
                      <a:pt x="584" y="7494"/>
                      <a:pt x="693" y="7452"/>
                      <a:pt x="767" y="7349"/>
                    </a:cubicBezTo>
                    <a:cubicBezTo>
                      <a:pt x="2561" y="4705"/>
                      <a:pt x="5083" y="2304"/>
                      <a:pt x="8032" y="966"/>
                    </a:cubicBezTo>
                    <a:cubicBezTo>
                      <a:pt x="8413" y="799"/>
                      <a:pt x="8931" y="711"/>
                      <a:pt x="9478" y="711"/>
                    </a:cubicBezTo>
                    <a:cubicBezTo>
                      <a:pt x="11113" y="711"/>
                      <a:pt x="13001" y="1492"/>
                      <a:pt x="12226" y="3246"/>
                    </a:cubicBezTo>
                    <a:cubicBezTo>
                      <a:pt x="12104" y="3511"/>
                      <a:pt x="12337" y="3735"/>
                      <a:pt x="12559" y="3735"/>
                    </a:cubicBezTo>
                    <a:cubicBezTo>
                      <a:pt x="12668" y="3735"/>
                      <a:pt x="12774" y="3680"/>
                      <a:pt x="12834" y="3550"/>
                    </a:cubicBezTo>
                    <a:cubicBezTo>
                      <a:pt x="13864" y="1219"/>
                      <a:pt x="11439" y="0"/>
                      <a:pt x="941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97" name="Google Shape;697;p10"/>
          <p:cNvGrpSpPr/>
          <p:nvPr/>
        </p:nvGrpSpPr>
        <p:grpSpPr>
          <a:xfrm rot="10800000">
            <a:off x="-386741" y="3548901"/>
            <a:ext cx="1889050" cy="1758163"/>
            <a:chOff x="7641075" y="-163037"/>
            <a:chExt cx="1889050" cy="1758163"/>
          </a:xfrm>
        </p:grpSpPr>
        <p:grpSp>
          <p:nvGrpSpPr>
            <p:cNvPr id="698" name="Google Shape;698;p10"/>
            <p:cNvGrpSpPr/>
            <p:nvPr/>
          </p:nvGrpSpPr>
          <p:grpSpPr>
            <a:xfrm>
              <a:off x="8613650" y="1108375"/>
              <a:ext cx="916475" cy="486750"/>
              <a:chOff x="6457825" y="2667475"/>
              <a:chExt cx="916475" cy="486750"/>
            </a:xfrm>
          </p:grpSpPr>
          <p:sp>
            <p:nvSpPr>
              <p:cNvPr id="699" name="Google Shape;699;p10"/>
              <p:cNvSpPr/>
              <p:nvPr/>
            </p:nvSpPr>
            <p:spPr>
              <a:xfrm>
                <a:off x="6457825" y="2667475"/>
                <a:ext cx="916475" cy="486750"/>
              </a:xfrm>
              <a:custGeom>
                <a:rect b="b" l="l" r="r" t="t"/>
                <a:pathLst>
                  <a:path extrusionOk="0" h="19470" w="36659">
                    <a:moveTo>
                      <a:pt x="35285" y="4309"/>
                    </a:moveTo>
                    <a:cubicBezTo>
                      <a:pt x="35800" y="4309"/>
                      <a:pt x="35131" y="5419"/>
                      <a:pt x="34986" y="5564"/>
                    </a:cubicBezTo>
                    <a:cubicBezTo>
                      <a:pt x="34622" y="6020"/>
                      <a:pt x="34196" y="6385"/>
                      <a:pt x="33710" y="6749"/>
                    </a:cubicBezTo>
                    <a:cubicBezTo>
                      <a:pt x="32403" y="7601"/>
                      <a:pt x="30822" y="7965"/>
                      <a:pt x="29272" y="7965"/>
                    </a:cubicBezTo>
                    <a:lnTo>
                      <a:pt x="28846" y="7965"/>
                    </a:lnTo>
                    <a:cubicBezTo>
                      <a:pt x="28938" y="7965"/>
                      <a:pt x="29059" y="7904"/>
                      <a:pt x="29211" y="7904"/>
                    </a:cubicBezTo>
                    <a:cubicBezTo>
                      <a:pt x="30549" y="7752"/>
                      <a:pt x="31886" y="6993"/>
                      <a:pt x="32828" y="6142"/>
                    </a:cubicBezTo>
                    <a:cubicBezTo>
                      <a:pt x="33436" y="5564"/>
                      <a:pt x="34318" y="4470"/>
                      <a:pt x="35199" y="4318"/>
                    </a:cubicBezTo>
                    <a:cubicBezTo>
                      <a:pt x="35231" y="4312"/>
                      <a:pt x="35259" y="4309"/>
                      <a:pt x="35285" y="4309"/>
                    </a:cubicBezTo>
                    <a:close/>
                    <a:moveTo>
                      <a:pt x="21733" y="589"/>
                    </a:moveTo>
                    <a:cubicBezTo>
                      <a:pt x="23192" y="589"/>
                      <a:pt x="24705" y="854"/>
                      <a:pt x="25928" y="1765"/>
                    </a:cubicBezTo>
                    <a:cubicBezTo>
                      <a:pt x="27661" y="3041"/>
                      <a:pt x="28421" y="5230"/>
                      <a:pt x="28816" y="7266"/>
                    </a:cubicBezTo>
                    <a:cubicBezTo>
                      <a:pt x="28208" y="7297"/>
                      <a:pt x="27175" y="7418"/>
                      <a:pt x="27144" y="7996"/>
                    </a:cubicBezTo>
                    <a:cubicBezTo>
                      <a:pt x="27069" y="8520"/>
                      <a:pt x="27896" y="8613"/>
                      <a:pt x="28564" y="8613"/>
                    </a:cubicBezTo>
                    <a:cubicBezTo>
                      <a:pt x="28710" y="8613"/>
                      <a:pt x="28848" y="8609"/>
                      <a:pt x="28968" y="8604"/>
                    </a:cubicBezTo>
                    <a:lnTo>
                      <a:pt x="28968" y="8604"/>
                    </a:lnTo>
                    <a:cubicBezTo>
                      <a:pt x="29150" y="13528"/>
                      <a:pt x="25320" y="16932"/>
                      <a:pt x="20792" y="18087"/>
                    </a:cubicBezTo>
                    <a:cubicBezTo>
                      <a:pt x="19212" y="18496"/>
                      <a:pt x="17548" y="18706"/>
                      <a:pt x="15874" y="18706"/>
                    </a:cubicBezTo>
                    <a:cubicBezTo>
                      <a:pt x="12070" y="18706"/>
                      <a:pt x="8217" y="17622"/>
                      <a:pt x="5199" y="15321"/>
                    </a:cubicBezTo>
                    <a:cubicBezTo>
                      <a:pt x="3010" y="13619"/>
                      <a:pt x="183" y="10367"/>
                      <a:pt x="882" y="7388"/>
                    </a:cubicBezTo>
                    <a:cubicBezTo>
                      <a:pt x="1034" y="6719"/>
                      <a:pt x="1338" y="5929"/>
                      <a:pt x="1977" y="5655"/>
                    </a:cubicBezTo>
                    <a:cubicBezTo>
                      <a:pt x="2299" y="5511"/>
                      <a:pt x="2653" y="5464"/>
                      <a:pt x="3018" y="5464"/>
                    </a:cubicBezTo>
                    <a:cubicBezTo>
                      <a:pt x="3652" y="5464"/>
                      <a:pt x="4316" y="5606"/>
                      <a:pt x="4895" y="5625"/>
                    </a:cubicBezTo>
                    <a:cubicBezTo>
                      <a:pt x="5126" y="5646"/>
                      <a:pt x="5352" y="5656"/>
                      <a:pt x="5575" y="5656"/>
                    </a:cubicBezTo>
                    <a:cubicBezTo>
                      <a:pt x="7603" y="5656"/>
                      <a:pt x="9287" y="4821"/>
                      <a:pt x="11095" y="3862"/>
                    </a:cubicBezTo>
                    <a:cubicBezTo>
                      <a:pt x="14256" y="2433"/>
                      <a:pt x="17570" y="883"/>
                      <a:pt x="21004" y="610"/>
                    </a:cubicBezTo>
                    <a:cubicBezTo>
                      <a:pt x="21245" y="596"/>
                      <a:pt x="21488" y="589"/>
                      <a:pt x="21733" y="589"/>
                    </a:cubicBezTo>
                    <a:close/>
                    <a:moveTo>
                      <a:pt x="21787" y="0"/>
                    </a:moveTo>
                    <a:cubicBezTo>
                      <a:pt x="21729" y="0"/>
                      <a:pt x="21671" y="1"/>
                      <a:pt x="21612" y="2"/>
                    </a:cubicBezTo>
                    <a:cubicBezTo>
                      <a:pt x="17874" y="93"/>
                      <a:pt x="14256" y="1734"/>
                      <a:pt x="10822" y="3284"/>
                    </a:cubicBezTo>
                    <a:cubicBezTo>
                      <a:pt x="9302" y="4044"/>
                      <a:pt x="7843" y="4926"/>
                      <a:pt x="6110" y="5078"/>
                    </a:cubicBezTo>
                    <a:cubicBezTo>
                      <a:pt x="6004" y="5085"/>
                      <a:pt x="5897" y="5089"/>
                      <a:pt x="5789" y="5089"/>
                    </a:cubicBezTo>
                    <a:cubicBezTo>
                      <a:pt x="4925" y="5089"/>
                      <a:pt x="4015" y="4873"/>
                      <a:pt x="3123" y="4873"/>
                    </a:cubicBezTo>
                    <a:cubicBezTo>
                      <a:pt x="2788" y="4873"/>
                      <a:pt x="2455" y="4903"/>
                      <a:pt x="2129" y="4986"/>
                    </a:cubicBezTo>
                    <a:cubicBezTo>
                      <a:pt x="578" y="5412"/>
                      <a:pt x="1" y="7236"/>
                      <a:pt x="122" y="8725"/>
                    </a:cubicBezTo>
                    <a:cubicBezTo>
                      <a:pt x="457" y="12281"/>
                      <a:pt x="3527" y="15443"/>
                      <a:pt x="6536" y="17114"/>
                    </a:cubicBezTo>
                    <a:cubicBezTo>
                      <a:pt x="9364" y="18660"/>
                      <a:pt x="12660" y="19470"/>
                      <a:pt x="15937" y="19470"/>
                    </a:cubicBezTo>
                    <a:cubicBezTo>
                      <a:pt x="17944" y="19470"/>
                      <a:pt x="19944" y="19166"/>
                      <a:pt x="21825" y="18543"/>
                    </a:cubicBezTo>
                    <a:cubicBezTo>
                      <a:pt x="24013" y="17844"/>
                      <a:pt x="26141" y="16628"/>
                      <a:pt x="27631" y="14804"/>
                    </a:cubicBezTo>
                    <a:cubicBezTo>
                      <a:pt x="29029" y="13041"/>
                      <a:pt x="29637" y="10883"/>
                      <a:pt x="29576" y="8664"/>
                    </a:cubicBezTo>
                    <a:cubicBezTo>
                      <a:pt x="31248" y="8604"/>
                      <a:pt x="32919" y="8208"/>
                      <a:pt x="34226" y="7205"/>
                    </a:cubicBezTo>
                    <a:cubicBezTo>
                      <a:pt x="34956" y="6658"/>
                      <a:pt x="36658" y="5260"/>
                      <a:pt x="35989" y="4166"/>
                    </a:cubicBezTo>
                    <a:cubicBezTo>
                      <a:pt x="35791" y="3835"/>
                      <a:pt x="35531" y="3710"/>
                      <a:pt x="35248" y="3710"/>
                    </a:cubicBezTo>
                    <a:cubicBezTo>
                      <a:pt x="34619" y="3710"/>
                      <a:pt x="33876" y="4326"/>
                      <a:pt x="33436" y="4683"/>
                    </a:cubicBezTo>
                    <a:cubicBezTo>
                      <a:pt x="32220" y="5746"/>
                      <a:pt x="31035" y="6932"/>
                      <a:pt x="29363" y="7266"/>
                    </a:cubicBezTo>
                    <a:cubicBezTo>
                      <a:pt x="29029" y="5138"/>
                      <a:pt x="28178" y="2859"/>
                      <a:pt x="26475" y="1491"/>
                    </a:cubicBezTo>
                    <a:cubicBezTo>
                      <a:pt x="25153" y="433"/>
                      <a:pt x="23489" y="0"/>
                      <a:pt x="2178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0" name="Google Shape;700;p10"/>
              <p:cNvSpPr/>
              <p:nvPr/>
            </p:nvSpPr>
            <p:spPr>
              <a:xfrm>
                <a:off x="6835200" y="2915100"/>
                <a:ext cx="330000" cy="196000"/>
              </a:xfrm>
              <a:custGeom>
                <a:rect b="b" l="l" r="r" t="t"/>
                <a:pathLst>
                  <a:path extrusionOk="0" h="7840" w="13200">
                    <a:moveTo>
                      <a:pt x="12727" y="0"/>
                    </a:moveTo>
                    <a:cubicBezTo>
                      <a:pt x="12643" y="0"/>
                      <a:pt x="12562" y="38"/>
                      <a:pt x="12505" y="127"/>
                    </a:cubicBezTo>
                    <a:cubicBezTo>
                      <a:pt x="11168" y="2224"/>
                      <a:pt x="9405" y="4200"/>
                      <a:pt x="7247" y="5446"/>
                    </a:cubicBezTo>
                    <a:cubicBezTo>
                      <a:pt x="5559" y="6459"/>
                      <a:pt x="3494" y="7183"/>
                      <a:pt x="1506" y="7183"/>
                    </a:cubicBezTo>
                    <a:cubicBezTo>
                      <a:pt x="1167" y="7183"/>
                      <a:pt x="831" y="7162"/>
                      <a:pt x="499" y="7118"/>
                    </a:cubicBezTo>
                    <a:cubicBezTo>
                      <a:pt x="479" y="7115"/>
                      <a:pt x="460" y="7114"/>
                      <a:pt x="442" y="7114"/>
                    </a:cubicBezTo>
                    <a:cubicBezTo>
                      <a:pt x="39" y="7114"/>
                      <a:pt x="1" y="7727"/>
                      <a:pt x="408" y="7756"/>
                    </a:cubicBezTo>
                    <a:cubicBezTo>
                      <a:pt x="786" y="7813"/>
                      <a:pt x="1174" y="7839"/>
                      <a:pt x="1566" y="7839"/>
                    </a:cubicBezTo>
                    <a:cubicBezTo>
                      <a:pt x="3721" y="7839"/>
                      <a:pt x="6010" y="7034"/>
                      <a:pt x="7733" y="5902"/>
                    </a:cubicBezTo>
                    <a:cubicBezTo>
                      <a:pt x="9861" y="4504"/>
                      <a:pt x="11624" y="2650"/>
                      <a:pt x="13022" y="522"/>
                    </a:cubicBezTo>
                    <a:cubicBezTo>
                      <a:pt x="13200" y="278"/>
                      <a:pt x="12954" y="0"/>
                      <a:pt x="1272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1" name="Google Shape;701;p10"/>
              <p:cNvSpPr/>
              <p:nvPr/>
            </p:nvSpPr>
            <p:spPr>
              <a:xfrm>
                <a:off x="6547500" y="2975375"/>
                <a:ext cx="246550" cy="122350"/>
              </a:xfrm>
              <a:custGeom>
                <a:rect b="b" l="l" r="r" t="t"/>
                <a:pathLst>
                  <a:path extrusionOk="0" h="4894" w="9862">
                    <a:moveTo>
                      <a:pt x="484" y="0"/>
                    </a:moveTo>
                    <a:cubicBezTo>
                      <a:pt x="247" y="0"/>
                      <a:pt x="0" y="314"/>
                      <a:pt x="183" y="543"/>
                    </a:cubicBezTo>
                    <a:cubicBezTo>
                      <a:pt x="2341" y="3431"/>
                      <a:pt x="5867" y="4798"/>
                      <a:pt x="9362" y="4890"/>
                    </a:cubicBezTo>
                    <a:cubicBezTo>
                      <a:pt x="9381" y="4892"/>
                      <a:pt x="9400" y="4893"/>
                      <a:pt x="9417" y="4893"/>
                    </a:cubicBezTo>
                    <a:cubicBezTo>
                      <a:pt x="9823" y="4893"/>
                      <a:pt x="9861" y="4251"/>
                      <a:pt x="9454" y="4251"/>
                    </a:cubicBezTo>
                    <a:cubicBezTo>
                      <a:pt x="6110" y="4160"/>
                      <a:pt x="2767" y="2853"/>
                      <a:pt x="700" y="117"/>
                    </a:cubicBezTo>
                    <a:cubicBezTo>
                      <a:pt x="639" y="34"/>
                      <a:pt x="562" y="0"/>
                      <a:pt x="48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02" name="Google Shape;702;p10"/>
            <p:cNvGrpSpPr/>
            <p:nvPr/>
          </p:nvGrpSpPr>
          <p:grpSpPr>
            <a:xfrm>
              <a:off x="8031413" y="483700"/>
              <a:ext cx="775875" cy="520750"/>
              <a:chOff x="6587025" y="4699175"/>
              <a:chExt cx="775875" cy="520750"/>
            </a:xfrm>
          </p:grpSpPr>
          <p:sp>
            <p:nvSpPr>
              <p:cNvPr id="703" name="Google Shape;703;p10"/>
              <p:cNvSpPr/>
              <p:nvPr/>
            </p:nvSpPr>
            <p:spPr>
              <a:xfrm>
                <a:off x="6587025" y="4699175"/>
                <a:ext cx="775875" cy="520750"/>
              </a:xfrm>
              <a:custGeom>
                <a:rect b="b" l="l" r="r" t="t"/>
                <a:pathLst>
                  <a:path extrusionOk="0" h="20830" w="31035">
                    <a:moveTo>
                      <a:pt x="3274" y="706"/>
                    </a:moveTo>
                    <a:cubicBezTo>
                      <a:pt x="3307" y="706"/>
                      <a:pt x="3340" y="708"/>
                      <a:pt x="3374" y="710"/>
                    </a:cubicBezTo>
                    <a:cubicBezTo>
                      <a:pt x="3496" y="710"/>
                      <a:pt x="3830" y="741"/>
                      <a:pt x="3860" y="771"/>
                    </a:cubicBezTo>
                    <a:cubicBezTo>
                      <a:pt x="3921" y="802"/>
                      <a:pt x="3952" y="954"/>
                      <a:pt x="3952" y="1075"/>
                    </a:cubicBezTo>
                    <a:cubicBezTo>
                      <a:pt x="4043" y="1379"/>
                      <a:pt x="4134" y="1835"/>
                      <a:pt x="4438" y="2534"/>
                    </a:cubicBezTo>
                    <a:cubicBezTo>
                      <a:pt x="4278" y="2466"/>
                      <a:pt x="4085" y="2432"/>
                      <a:pt x="3857" y="2432"/>
                    </a:cubicBezTo>
                    <a:cubicBezTo>
                      <a:pt x="3781" y="2432"/>
                      <a:pt x="3701" y="2435"/>
                      <a:pt x="3617" y="2443"/>
                    </a:cubicBezTo>
                    <a:cubicBezTo>
                      <a:pt x="2857" y="2473"/>
                      <a:pt x="2037" y="2899"/>
                      <a:pt x="1338" y="3689"/>
                    </a:cubicBezTo>
                    <a:cubicBezTo>
                      <a:pt x="1398" y="3324"/>
                      <a:pt x="1459" y="2990"/>
                      <a:pt x="1550" y="2717"/>
                    </a:cubicBezTo>
                    <a:cubicBezTo>
                      <a:pt x="1757" y="2097"/>
                      <a:pt x="2220" y="706"/>
                      <a:pt x="3274" y="706"/>
                    </a:cubicBezTo>
                    <a:close/>
                    <a:moveTo>
                      <a:pt x="28937" y="14290"/>
                    </a:moveTo>
                    <a:cubicBezTo>
                      <a:pt x="29689" y="14290"/>
                      <a:pt x="30289" y="14358"/>
                      <a:pt x="30335" y="14571"/>
                    </a:cubicBezTo>
                    <a:cubicBezTo>
                      <a:pt x="30365" y="14753"/>
                      <a:pt x="30365" y="14996"/>
                      <a:pt x="30274" y="15209"/>
                    </a:cubicBezTo>
                    <a:cubicBezTo>
                      <a:pt x="30031" y="16151"/>
                      <a:pt x="28998" y="17154"/>
                      <a:pt x="27478" y="17975"/>
                    </a:cubicBezTo>
                    <a:cubicBezTo>
                      <a:pt x="27751" y="17185"/>
                      <a:pt x="27782" y="16455"/>
                      <a:pt x="27539" y="15787"/>
                    </a:cubicBezTo>
                    <a:cubicBezTo>
                      <a:pt x="27356" y="15179"/>
                      <a:pt x="26991" y="14723"/>
                      <a:pt x="26627" y="14419"/>
                    </a:cubicBezTo>
                    <a:cubicBezTo>
                      <a:pt x="27280" y="14358"/>
                      <a:pt x="28185" y="14290"/>
                      <a:pt x="28937" y="14290"/>
                    </a:cubicBezTo>
                    <a:close/>
                    <a:moveTo>
                      <a:pt x="3725" y="3080"/>
                    </a:moveTo>
                    <a:cubicBezTo>
                      <a:pt x="4440" y="3080"/>
                      <a:pt x="4896" y="3478"/>
                      <a:pt x="4955" y="3507"/>
                    </a:cubicBezTo>
                    <a:cubicBezTo>
                      <a:pt x="5441" y="4419"/>
                      <a:pt x="6231" y="5635"/>
                      <a:pt x="7447" y="7185"/>
                    </a:cubicBezTo>
                    <a:cubicBezTo>
                      <a:pt x="12331" y="13493"/>
                      <a:pt x="21942" y="14547"/>
                      <a:pt x="24366" y="14547"/>
                    </a:cubicBezTo>
                    <a:cubicBezTo>
                      <a:pt x="24476" y="14547"/>
                      <a:pt x="24572" y="14544"/>
                      <a:pt x="24651" y="14540"/>
                    </a:cubicBezTo>
                    <a:cubicBezTo>
                      <a:pt x="24925" y="14540"/>
                      <a:pt x="25259" y="14480"/>
                      <a:pt x="25624" y="14449"/>
                    </a:cubicBezTo>
                    <a:cubicBezTo>
                      <a:pt x="25836" y="14571"/>
                      <a:pt x="26627" y="15057"/>
                      <a:pt x="26900" y="15939"/>
                    </a:cubicBezTo>
                    <a:cubicBezTo>
                      <a:pt x="27143" y="16638"/>
                      <a:pt x="27022" y="17458"/>
                      <a:pt x="26566" y="18370"/>
                    </a:cubicBezTo>
                    <a:cubicBezTo>
                      <a:pt x="25988" y="18613"/>
                      <a:pt x="25381" y="18857"/>
                      <a:pt x="24712" y="19069"/>
                    </a:cubicBezTo>
                    <a:cubicBezTo>
                      <a:pt x="22782" y="19736"/>
                      <a:pt x="20491" y="20155"/>
                      <a:pt x="18071" y="20155"/>
                    </a:cubicBezTo>
                    <a:cubicBezTo>
                      <a:pt x="14203" y="20155"/>
                      <a:pt x="10003" y="19085"/>
                      <a:pt x="6414" y="16243"/>
                    </a:cubicBezTo>
                    <a:cubicBezTo>
                      <a:pt x="2523" y="13112"/>
                      <a:pt x="1186" y="8218"/>
                      <a:pt x="1246" y="4783"/>
                    </a:cubicBezTo>
                    <a:cubicBezTo>
                      <a:pt x="1246" y="4783"/>
                      <a:pt x="1307" y="4783"/>
                      <a:pt x="1307" y="4753"/>
                    </a:cubicBezTo>
                    <a:cubicBezTo>
                      <a:pt x="2097" y="3720"/>
                      <a:pt x="2888" y="3173"/>
                      <a:pt x="3648" y="3081"/>
                    </a:cubicBezTo>
                    <a:cubicBezTo>
                      <a:pt x="3674" y="3080"/>
                      <a:pt x="3700" y="3080"/>
                      <a:pt x="3725" y="3080"/>
                    </a:cubicBezTo>
                    <a:close/>
                    <a:moveTo>
                      <a:pt x="3232" y="1"/>
                    </a:moveTo>
                    <a:cubicBezTo>
                      <a:pt x="2173" y="1"/>
                      <a:pt x="1341" y="904"/>
                      <a:pt x="912" y="2534"/>
                    </a:cubicBezTo>
                    <a:cubicBezTo>
                      <a:pt x="0" y="5878"/>
                      <a:pt x="1003" y="12717"/>
                      <a:pt x="6018" y="16729"/>
                    </a:cubicBezTo>
                    <a:cubicBezTo>
                      <a:pt x="9732" y="19726"/>
                      <a:pt x="14111" y="20829"/>
                      <a:pt x="18142" y="20829"/>
                    </a:cubicBezTo>
                    <a:cubicBezTo>
                      <a:pt x="20611" y="20829"/>
                      <a:pt x="22950" y="20415"/>
                      <a:pt x="24925" y="19769"/>
                    </a:cubicBezTo>
                    <a:cubicBezTo>
                      <a:pt x="28207" y="18705"/>
                      <a:pt x="30487" y="17033"/>
                      <a:pt x="30943" y="15361"/>
                    </a:cubicBezTo>
                    <a:cubicBezTo>
                      <a:pt x="31004" y="15057"/>
                      <a:pt x="31034" y="14723"/>
                      <a:pt x="30973" y="14419"/>
                    </a:cubicBezTo>
                    <a:cubicBezTo>
                      <a:pt x="30880" y="13800"/>
                      <a:pt x="30103" y="13598"/>
                      <a:pt x="28844" y="13598"/>
                    </a:cubicBezTo>
                    <a:cubicBezTo>
                      <a:pt x="28063" y="13598"/>
                      <a:pt x="27095" y="13676"/>
                      <a:pt x="25988" y="13781"/>
                    </a:cubicBezTo>
                    <a:cubicBezTo>
                      <a:pt x="25502" y="13811"/>
                      <a:pt x="25016" y="13841"/>
                      <a:pt x="24621" y="13872"/>
                    </a:cubicBezTo>
                    <a:cubicBezTo>
                      <a:pt x="24525" y="13878"/>
                      <a:pt x="24406" y="13882"/>
                      <a:pt x="24264" y="13882"/>
                    </a:cubicBezTo>
                    <a:cubicBezTo>
                      <a:pt x="21793" y="13882"/>
                      <a:pt x="12623" y="12770"/>
                      <a:pt x="7994" y="6790"/>
                    </a:cubicBezTo>
                    <a:cubicBezTo>
                      <a:pt x="5137" y="3142"/>
                      <a:pt x="4742" y="1531"/>
                      <a:pt x="4590" y="893"/>
                    </a:cubicBezTo>
                    <a:cubicBezTo>
                      <a:pt x="4438" y="194"/>
                      <a:pt x="4256" y="103"/>
                      <a:pt x="3435" y="11"/>
                    </a:cubicBezTo>
                    <a:cubicBezTo>
                      <a:pt x="3366" y="4"/>
                      <a:pt x="3299" y="1"/>
                      <a:pt x="32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4" name="Google Shape;704;p10"/>
              <p:cNvSpPr/>
              <p:nvPr/>
            </p:nvSpPr>
            <p:spPr>
              <a:xfrm>
                <a:off x="6642475" y="4897775"/>
                <a:ext cx="572225" cy="268200"/>
              </a:xfrm>
              <a:custGeom>
                <a:rect b="b" l="l" r="r" t="t"/>
                <a:pathLst>
                  <a:path extrusionOk="0" h="10728" w="22889">
                    <a:moveTo>
                      <a:pt x="670" y="1"/>
                    </a:moveTo>
                    <a:cubicBezTo>
                      <a:pt x="518" y="1"/>
                      <a:pt x="366" y="92"/>
                      <a:pt x="335" y="244"/>
                    </a:cubicBezTo>
                    <a:lnTo>
                      <a:pt x="335" y="274"/>
                    </a:lnTo>
                    <a:cubicBezTo>
                      <a:pt x="335" y="426"/>
                      <a:pt x="1" y="3952"/>
                      <a:pt x="6475" y="8207"/>
                    </a:cubicBezTo>
                    <a:cubicBezTo>
                      <a:pt x="9430" y="10186"/>
                      <a:pt x="12985" y="10728"/>
                      <a:pt x="16010" y="10728"/>
                    </a:cubicBezTo>
                    <a:cubicBezTo>
                      <a:pt x="19583" y="10728"/>
                      <a:pt x="22415" y="9973"/>
                      <a:pt x="22646" y="9940"/>
                    </a:cubicBezTo>
                    <a:cubicBezTo>
                      <a:pt x="22828" y="9879"/>
                      <a:pt x="22889" y="9697"/>
                      <a:pt x="22859" y="9514"/>
                    </a:cubicBezTo>
                    <a:cubicBezTo>
                      <a:pt x="22832" y="9355"/>
                      <a:pt x="22690" y="9266"/>
                      <a:pt x="22512" y="9266"/>
                    </a:cubicBezTo>
                    <a:cubicBezTo>
                      <a:pt x="22487" y="9266"/>
                      <a:pt x="22460" y="9267"/>
                      <a:pt x="22433" y="9271"/>
                    </a:cubicBezTo>
                    <a:cubicBezTo>
                      <a:pt x="22400" y="9305"/>
                      <a:pt x="19555" y="10064"/>
                      <a:pt x="15975" y="10064"/>
                    </a:cubicBezTo>
                    <a:cubicBezTo>
                      <a:pt x="13043" y="10064"/>
                      <a:pt x="9618" y="9555"/>
                      <a:pt x="6840" y="7721"/>
                    </a:cubicBezTo>
                    <a:cubicBezTo>
                      <a:pt x="761" y="3678"/>
                      <a:pt x="974" y="426"/>
                      <a:pt x="974" y="396"/>
                    </a:cubicBezTo>
                    <a:cubicBezTo>
                      <a:pt x="1004" y="183"/>
                      <a:pt x="852" y="31"/>
                      <a:pt x="67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5" name="Google Shape;705;p10"/>
              <p:cNvSpPr/>
              <p:nvPr/>
            </p:nvSpPr>
            <p:spPr>
              <a:xfrm>
                <a:off x="6693400" y="4910550"/>
                <a:ext cx="215075" cy="186450"/>
              </a:xfrm>
              <a:custGeom>
                <a:rect b="b" l="l" r="r" t="t"/>
                <a:pathLst>
                  <a:path extrusionOk="0" h="7458" w="8603">
                    <a:moveTo>
                      <a:pt x="392" y="0"/>
                    </a:moveTo>
                    <a:cubicBezTo>
                      <a:pt x="344" y="0"/>
                      <a:pt x="294" y="12"/>
                      <a:pt x="244" y="37"/>
                    </a:cubicBezTo>
                    <a:cubicBezTo>
                      <a:pt x="122" y="37"/>
                      <a:pt x="31" y="98"/>
                      <a:pt x="31" y="219"/>
                    </a:cubicBezTo>
                    <a:cubicBezTo>
                      <a:pt x="1" y="310"/>
                      <a:pt x="31" y="371"/>
                      <a:pt x="31" y="462"/>
                    </a:cubicBezTo>
                    <a:cubicBezTo>
                      <a:pt x="2463" y="5933"/>
                      <a:pt x="7903" y="7362"/>
                      <a:pt x="8147" y="7453"/>
                    </a:cubicBezTo>
                    <a:cubicBezTo>
                      <a:pt x="8166" y="7456"/>
                      <a:pt x="8184" y="7458"/>
                      <a:pt x="8203" y="7458"/>
                    </a:cubicBezTo>
                    <a:cubicBezTo>
                      <a:pt x="8360" y="7458"/>
                      <a:pt x="8487" y="7346"/>
                      <a:pt x="8542" y="7210"/>
                    </a:cubicBezTo>
                    <a:cubicBezTo>
                      <a:pt x="8602" y="7028"/>
                      <a:pt x="8481" y="6876"/>
                      <a:pt x="8329" y="6785"/>
                    </a:cubicBezTo>
                    <a:cubicBezTo>
                      <a:pt x="8299" y="6785"/>
                      <a:pt x="2979" y="5356"/>
                      <a:pt x="700" y="189"/>
                    </a:cubicBezTo>
                    <a:cubicBezTo>
                      <a:pt x="634" y="79"/>
                      <a:pt x="520" y="0"/>
                      <a:pt x="39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06" name="Google Shape;706;p10"/>
            <p:cNvGrpSpPr/>
            <p:nvPr/>
          </p:nvGrpSpPr>
          <p:grpSpPr>
            <a:xfrm>
              <a:off x="8455525" y="52550"/>
              <a:ext cx="354150" cy="394425"/>
              <a:chOff x="7037625" y="1519300"/>
              <a:chExt cx="354150" cy="394425"/>
            </a:xfrm>
          </p:grpSpPr>
          <p:sp>
            <p:nvSpPr>
              <p:cNvPr id="707" name="Google Shape;707;p10"/>
              <p:cNvSpPr/>
              <p:nvPr/>
            </p:nvSpPr>
            <p:spPr>
              <a:xfrm>
                <a:off x="7037625" y="1519300"/>
                <a:ext cx="354150" cy="394425"/>
              </a:xfrm>
              <a:custGeom>
                <a:rect b="b" l="l" r="r" t="t"/>
                <a:pathLst>
                  <a:path extrusionOk="0" h="15777" w="14166">
                    <a:moveTo>
                      <a:pt x="1065" y="670"/>
                    </a:moveTo>
                    <a:cubicBezTo>
                      <a:pt x="1581" y="670"/>
                      <a:pt x="2280" y="2189"/>
                      <a:pt x="2767" y="3952"/>
                    </a:cubicBezTo>
                    <a:lnTo>
                      <a:pt x="2676" y="4013"/>
                    </a:lnTo>
                    <a:cubicBezTo>
                      <a:pt x="1703" y="3010"/>
                      <a:pt x="639" y="1794"/>
                      <a:pt x="669" y="1095"/>
                    </a:cubicBezTo>
                    <a:cubicBezTo>
                      <a:pt x="669" y="943"/>
                      <a:pt x="761" y="852"/>
                      <a:pt x="852" y="761"/>
                    </a:cubicBezTo>
                    <a:cubicBezTo>
                      <a:pt x="943" y="730"/>
                      <a:pt x="1004" y="670"/>
                      <a:pt x="1065" y="670"/>
                    </a:cubicBezTo>
                    <a:close/>
                    <a:moveTo>
                      <a:pt x="5685" y="3223"/>
                    </a:moveTo>
                    <a:cubicBezTo>
                      <a:pt x="5837" y="3253"/>
                      <a:pt x="6414" y="3436"/>
                      <a:pt x="6688" y="3800"/>
                    </a:cubicBezTo>
                    <a:cubicBezTo>
                      <a:pt x="6779" y="3983"/>
                      <a:pt x="6779" y="4256"/>
                      <a:pt x="6718" y="4560"/>
                    </a:cubicBezTo>
                    <a:cubicBezTo>
                      <a:pt x="6627" y="4834"/>
                      <a:pt x="6475" y="4986"/>
                      <a:pt x="6262" y="5047"/>
                    </a:cubicBezTo>
                    <a:cubicBezTo>
                      <a:pt x="6150" y="5084"/>
                      <a:pt x="6027" y="5100"/>
                      <a:pt x="5899" y="5100"/>
                    </a:cubicBezTo>
                    <a:cubicBezTo>
                      <a:pt x="5402" y="5100"/>
                      <a:pt x="4838" y="4863"/>
                      <a:pt x="4621" y="4743"/>
                    </a:cubicBezTo>
                    <a:cubicBezTo>
                      <a:pt x="4573" y="4723"/>
                      <a:pt x="4522" y="4713"/>
                      <a:pt x="4471" y="4713"/>
                    </a:cubicBezTo>
                    <a:cubicBezTo>
                      <a:pt x="4363" y="4713"/>
                      <a:pt x="4258" y="4760"/>
                      <a:pt x="4195" y="4864"/>
                    </a:cubicBezTo>
                    <a:cubicBezTo>
                      <a:pt x="4104" y="5016"/>
                      <a:pt x="4135" y="5199"/>
                      <a:pt x="4287" y="5320"/>
                    </a:cubicBezTo>
                    <a:cubicBezTo>
                      <a:pt x="4469" y="5502"/>
                      <a:pt x="4925" y="5958"/>
                      <a:pt x="4925" y="6262"/>
                    </a:cubicBezTo>
                    <a:cubicBezTo>
                      <a:pt x="4925" y="6354"/>
                      <a:pt x="4925" y="6414"/>
                      <a:pt x="4803" y="6506"/>
                    </a:cubicBezTo>
                    <a:cubicBezTo>
                      <a:pt x="4718" y="6580"/>
                      <a:pt x="4619" y="6611"/>
                      <a:pt x="4512" y="6611"/>
                    </a:cubicBezTo>
                    <a:cubicBezTo>
                      <a:pt x="4005" y="6611"/>
                      <a:pt x="3334" y="5923"/>
                      <a:pt x="3283" y="5898"/>
                    </a:cubicBezTo>
                    <a:cubicBezTo>
                      <a:pt x="3223" y="5817"/>
                      <a:pt x="3135" y="5776"/>
                      <a:pt x="3038" y="5776"/>
                    </a:cubicBezTo>
                    <a:cubicBezTo>
                      <a:pt x="2990" y="5776"/>
                      <a:pt x="2939" y="5786"/>
                      <a:pt x="2888" y="5806"/>
                    </a:cubicBezTo>
                    <a:cubicBezTo>
                      <a:pt x="2736" y="5898"/>
                      <a:pt x="2676" y="6050"/>
                      <a:pt x="2736" y="6202"/>
                    </a:cubicBezTo>
                    <a:cubicBezTo>
                      <a:pt x="2919" y="6749"/>
                      <a:pt x="3101" y="8086"/>
                      <a:pt x="2524" y="8329"/>
                    </a:cubicBezTo>
                    <a:cubicBezTo>
                      <a:pt x="2493" y="8344"/>
                      <a:pt x="2455" y="8352"/>
                      <a:pt x="2421" y="8352"/>
                    </a:cubicBezTo>
                    <a:cubicBezTo>
                      <a:pt x="2387" y="8352"/>
                      <a:pt x="2356" y="8344"/>
                      <a:pt x="2341" y="8329"/>
                    </a:cubicBezTo>
                    <a:cubicBezTo>
                      <a:pt x="2007" y="8117"/>
                      <a:pt x="1673" y="7296"/>
                      <a:pt x="1460" y="6688"/>
                    </a:cubicBezTo>
                    <a:cubicBezTo>
                      <a:pt x="1733" y="6080"/>
                      <a:pt x="2189" y="5472"/>
                      <a:pt x="2767" y="4864"/>
                    </a:cubicBezTo>
                    <a:cubicBezTo>
                      <a:pt x="2949" y="5107"/>
                      <a:pt x="3101" y="5259"/>
                      <a:pt x="3192" y="5290"/>
                    </a:cubicBezTo>
                    <a:cubicBezTo>
                      <a:pt x="3253" y="5320"/>
                      <a:pt x="3344" y="5351"/>
                      <a:pt x="3405" y="5351"/>
                    </a:cubicBezTo>
                    <a:cubicBezTo>
                      <a:pt x="3587" y="5351"/>
                      <a:pt x="3739" y="5199"/>
                      <a:pt x="3739" y="5016"/>
                    </a:cubicBezTo>
                    <a:cubicBezTo>
                      <a:pt x="3739" y="4986"/>
                      <a:pt x="3739" y="4955"/>
                      <a:pt x="3709" y="4895"/>
                    </a:cubicBezTo>
                    <a:cubicBezTo>
                      <a:pt x="3679" y="4712"/>
                      <a:pt x="3587" y="4439"/>
                      <a:pt x="3527" y="4135"/>
                    </a:cubicBezTo>
                    <a:cubicBezTo>
                      <a:pt x="4256" y="3618"/>
                      <a:pt x="4955" y="3314"/>
                      <a:pt x="5685" y="3223"/>
                    </a:cubicBezTo>
                    <a:close/>
                    <a:moveTo>
                      <a:pt x="7174" y="3344"/>
                    </a:moveTo>
                    <a:lnTo>
                      <a:pt x="7174" y="3344"/>
                    </a:lnTo>
                    <a:cubicBezTo>
                      <a:pt x="8268" y="3709"/>
                      <a:pt x="9332" y="4591"/>
                      <a:pt x="10214" y="5928"/>
                    </a:cubicBezTo>
                    <a:cubicBezTo>
                      <a:pt x="11916" y="8542"/>
                      <a:pt x="13223" y="13314"/>
                      <a:pt x="11551" y="14682"/>
                    </a:cubicBezTo>
                    <a:cubicBezTo>
                      <a:pt x="11186" y="14925"/>
                      <a:pt x="10700" y="15077"/>
                      <a:pt x="10062" y="15077"/>
                    </a:cubicBezTo>
                    <a:cubicBezTo>
                      <a:pt x="7964" y="15077"/>
                      <a:pt x="4955" y="13497"/>
                      <a:pt x="3527" y="12585"/>
                    </a:cubicBezTo>
                    <a:cubicBezTo>
                      <a:pt x="2463" y="11886"/>
                      <a:pt x="1156" y="10487"/>
                      <a:pt x="1004" y="8755"/>
                    </a:cubicBezTo>
                    <a:cubicBezTo>
                      <a:pt x="973" y="8451"/>
                      <a:pt x="1004" y="8086"/>
                      <a:pt x="1065" y="7782"/>
                    </a:cubicBezTo>
                    <a:cubicBezTo>
                      <a:pt x="1247" y="8238"/>
                      <a:pt x="1551" y="8755"/>
                      <a:pt x="1976" y="8937"/>
                    </a:cubicBezTo>
                    <a:cubicBezTo>
                      <a:pt x="2068" y="8998"/>
                      <a:pt x="2220" y="8998"/>
                      <a:pt x="2341" y="8998"/>
                    </a:cubicBezTo>
                    <a:cubicBezTo>
                      <a:pt x="2463" y="8998"/>
                      <a:pt x="2615" y="8968"/>
                      <a:pt x="2736" y="8937"/>
                    </a:cubicBezTo>
                    <a:cubicBezTo>
                      <a:pt x="3496" y="8603"/>
                      <a:pt x="3527" y="7630"/>
                      <a:pt x="3435" y="6931"/>
                    </a:cubicBezTo>
                    <a:lnTo>
                      <a:pt x="3435" y="6931"/>
                    </a:lnTo>
                    <a:cubicBezTo>
                      <a:pt x="3738" y="7099"/>
                      <a:pt x="4059" y="7211"/>
                      <a:pt x="4373" y="7211"/>
                    </a:cubicBezTo>
                    <a:cubicBezTo>
                      <a:pt x="4627" y="7211"/>
                      <a:pt x="4876" y="7138"/>
                      <a:pt x="5107" y="6961"/>
                    </a:cubicBezTo>
                    <a:cubicBezTo>
                      <a:pt x="5350" y="6749"/>
                      <a:pt x="5502" y="6506"/>
                      <a:pt x="5502" y="6202"/>
                    </a:cubicBezTo>
                    <a:cubicBezTo>
                      <a:pt x="5502" y="5989"/>
                      <a:pt x="5472" y="5837"/>
                      <a:pt x="5381" y="5715"/>
                    </a:cubicBezTo>
                    <a:lnTo>
                      <a:pt x="5381" y="5715"/>
                    </a:lnTo>
                    <a:cubicBezTo>
                      <a:pt x="5510" y="5739"/>
                      <a:pt x="5649" y="5753"/>
                      <a:pt x="5790" y="5753"/>
                    </a:cubicBezTo>
                    <a:cubicBezTo>
                      <a:pt x="6012" y="5753"/>
                      <a:pt x="6240" y="5717"/>
                      <a:pt x="6445" y="5624"/>
                    </a:cubicBezTo>
                    <a:cubicBezTo>
                      <a:pt x="6840" y="5472"/>
                      <a:pt x="7113" y="5168"/>
                      <a:pt x="7296" y="4712"/>
                    </a:cubicBezTo>
                    <a:cubicBezTo>
                      <a:pt x="7478" y="4226"/>
                      <a:pt x="7448" y="3770"/>
                      <a:pt x="7205" y="3375"/>
                    </a:cubicBezTo>
                    <a:lnTo>
                      <a:pt x="7174" y="3344"/>
                    </a:lnTo>
                    <a:close/>
                    <a:moveTo>
                      <a:pt x="1095" y="1"/>
                    </a:moveTo>
                    <a:cubicBezTo>
                      <a:pt x="913" y="1"/>
                      <a:pt x="669" y="92"/>
                      <a:pt x="487" y="183"/>
                    </a:cubicBezTo>
                    <a:cubicBezTo>
                      <a:pt x="183" y="426"/>
                      <a:pt x="31" y="730"/>
                      <a:pt x="31" y="1065"/>
                    </a:cubicBezTo>
                    <a:cubicBezTo>
                      <a:pt x="1" y="2098"/>
                      <a:pt x="1277" y="3527"/>
                      <a:pt x="2220" y="4439"/>
                    </a:cubicBezTo>
                    <a:cubicBezTo>
                      <a:pt x="913" y="5806"/>
                      <a:pt x="274" y="7296"/>
                      <a:pt x="396" y="8816"/>
                    </a:cubicBezTo>
                    <a:cubicBezTo>
                      <a:pt x="609" y="10791"/>
                      <a:pt x="1976" y="12342"/>
                      <a:pt x="3192" y="13162"/>
                    </a:cubicBezTo>
                    <a:cubicBezTo>
                      <a:pt x="3587" y="13405"/>
                      <a:pt x="7265" y="15776"/>
                      <a:pt x="10062" y="15776"/>
                    </a:cubicBezTo>
                    <a:cubicBezTo>
                      <a:pt x="10852" y="15776"/>
                      <a:pt x="11460" y="15594"/>
                      <a:pt x="11946" y="15199"/>
                    </a:cubicBezTo>
                    <a:cubicBezTo>
                      <a:pt x="14165" y="13405"/>
                      <a:pt x="12372" y="8025"/>
                      <a:pt x="10791" y="5624"/>
                    </a:cubicBezTo>
                    <a:cubicBezTo>
                      <a:pt x="9484" y="3679"/>
                      <a:pt x="7752" y="2554"/>
                      <a:pt x="6019" y="2554"/>
                    </a:cubicBezTo>
                    <a:cubicBezTo>
                      <a:pt x="5107" y="2554"/>
                      <a:pt x="4195" y="2858"/>
                      <a:pt x="3375" y="3466"/>
                    </a:cubicBezTo>
                    <a:cubicBezTo>
                      <a:pt x="2919" y="1946"/>
                      <a:pt x="2159" y="1"/>
                      <a:pt x="10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8" name="Google Shape;708;p10"/>
              <p:cNvSpPr/>
              <p:nvPr/>
            </p:nvSpPr>
            <p:spPr>
              <a:xfrm>
                <a:off x="7112850" y="1768400"/>
                <a:ext cx="48675" cy="31325"/>
              </a:xfrm>
              <a:custGeom>
                <a:rect b="b" l="l" r="r" t="t"/>
                <a:pathLst>
                  <a:path extrusionOk="0" h="1253" w="1947">
                    <a:moveTo>
                      <a:pt x="413" y="1"/>
                    </a:moveTo>
                    <a:cubicBezTo>
                      <a:pt x="288" y="1"/>
                      <a:pt x="158" y="79"/>
                      <a:pt x="92" y="189"/>
                    </a:cubicBezTo>
                    <a:cubicBezTo>
                      <a:pt x="1" y="341"/>
                      <a:pt x="92" y="554"/>
                      <a:pt x="244" y="645"/>
                    </a:cubicBezTo>
                    <a:lnTo>
                      <a:pt x="1430" y="1192"/>
                    </a:lnTo>
                    <a:cubicBezTo>
                      <a:pt x="1460" y="1253"/>
                      <a:pt x="1490" y="1253"/>
                      <a:pt x="1582" y="1253"/>
                    </a:cubicBezTo>
                    <a:cubicBezTo>
                      <a:pt x="1673" y="1253"/>
                      <a:pt x="1794" y="1162"/>
                      <a:pt x="1885" y="1040"/>
                    </a:cubicBezTo>
                    <a:cubicBezTo>
                      <a:pt x="1946" y="919"/>
                      <a:pt x="1885" y="675"/>
                      <a:pt x="1733" y="584"/>
                    </a:cubicBezTo>
                    <a:lnTo>
                      <a:pt x="548" y="37"/>
                    </a:lnTo>
                    <a:cubicBezTo>
                      <a:pt x="506" y="12"/>
                      <a:pt x="460" y="1"/>
                      <a:pt x="4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9" name="Google Shape;709;p10"/>
              <p:cNvSpPr/>
              <p:nvPr/>
            </p:nvSpPr>
            <p:spPr>
              <a:xfrm>
                <a:off x="7153900" y="1718500"/>
                <a:ext cx="43325" cy="44750"/>
              </a:xfrm>
              <a:custGeom>
                <a:rect b="b" l="l" r="r" t="t"/>
                <a:pathLst>
                  <a:path extrusionOk="0" h="1790" w="1733">
                    <a:moveTo>
                      <a:pt x="377" y="0"/>
                    </a:moveTo>
                    <a:cubicBezTo>
                      <a:pt x="294" y="0"/>
                      <a:pt x="210" y="30"/>
                      <a:pt x="152" y="88"/>
                    </a:cubicBezTo>
                    <a:cubicBezTo>
                      <a:pt x="0" y="209"/>
                      <a:pt x="0" y="422"/>
                      <a:pt x="122" y="544"/>
                    </a:cubicBezTo>
                    <a:lnTo>
                      <a:pt x="1125" y="1699"/>
                    </a:lnTo>
                    <a:cubicBezTo>
                      <a:pt x="1186" y="1759"/>
                      <a:pt x="1277" y="1790"/>
                      <a:pt x="1368" y="1790"/>
                    </a:cubicBezTo>
                    <a:cubicBezTo>
                      <a:pt x="1459" y="1790"/>
                      <a:pt x="1520" y="1759"/>
                      <a:pt x="1581" y="1729"/>
                    </a:cubicBezTo>
                    <a:cubicBezTo>
                      <a:pt x="1733" y="1608"/>
                      <a:pt x="1733" y="1395"/>
                      <a:pt x="1611" y="1273"/>
                    </a:cubicBezTo>
                    <a:lnTo>
                      <a:pt x="608" y="118"/>
                    </a:lnTo>
                    <a:cubicBezTo>
                      <a:pt x="560" y="38"/>
                      <a:pt x="470" y="0"/>
                      <a:pt x="3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0" name="Google Shape;710;p10"/>
              <p:cNvSpPr/>
              <p:nvPr/>
            </p:nvSpPr>
            <p:spPr>
              <a:xfrm>
                <a:off x="7191900" y="1684650"/>
                <a:ext cx="31925" cy="38325"/>
              </a:xfrm>
              <a:custGeom>
                <a:rect b="b" l="l" r="r" t="t"/>
                <a:pathLst>
                  <a:path extrusionOk="0" h="1533" w="1277">
                    <a:moveTo>
                      <a:pt x="365" y="1"/>
                    </a:moveTo>
                    <a:cubicBezTo>
                      <a:pt x="313" y="1"/>
                      <a:pt x="262" y="14"/>
                      <a:pt x="213" y="44"/>
                    </a:cubicBezTo>
                    <a:cubicBezTo>
                      <a:pt x="61" y="165"/>
                      <a:pt x="0" y="347"/>
                      <a:pt x="91" y="499"/>
                    </a:cubicBezTo>
                    <a:lnTo>
                      <a:pt x="608" y="1381"/>
                    </a:lnTo>
                    <a:cubicBezTo>
                      <a:pt x="699" y="1472"/>
                      <a:pt x="821" y="1533"/>
                      <a:pt x="882" y="1533"/>
                    </a:cubicBezTo>
                    <a:cubicBezTo>
                      <a:pt x="973" y="1533"/>
                      <a:pt x="1003" y="1533"/>
                      <a:pt x="1064" y="1472"/>
                    </a:cubicBezTo>
                    <a:cubicBezTo>
                      <a:pt x="1216" y="1381"/>
                      <a:pt x="1277" y="1168"/>
                      <a:pt x="1186" y="1016"/>
                    </a:cubicBezTo>
                    <a:lnTo>
                      <a:pt x="669" y="165"/>
                    </a:lnTo>
                    <a:cubicBezTo>
                      <a:pt x="586" y="62"/>
                      <a:pt x="476" y="1"/>
                      <a:pt x="36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1" name="Google Shape;711;p10"/>
              <p:cNvSpPr/>
              <p:nvPr/>
            </p:nvSpPr>
            <p:spPr>
              <a:xfrm>
                <a:off x="7235975" y="1652100"/>
                <a:ext cx="37250" cy="42775"/>
              </a:xfrm>
              <a:custGeom>
                <a:rect b="b" l="l" r="r" t="t"/>
                <a:pathLst>
                  <a:path extrusionOk="0" h="1711" w="1490">
                    <a:moveTo>
                      <a:pt x="337" y="1"/>
                    </a:moveTo>
                    <a:cubicBezTo>
                      <a:pt x="274" y="1"/>
                      <a:pt x="211" y="15"/>
                      <a:pt x="152" y="39"/>
                    </a:cubicBezTo>
                    <a:cubicBezTo>
                      <a:pt x="0" y="160"/>
                      <a:pt x="0" y="342"/>
                      <a:pt x="61" y="494"/>
                    </a:cubicBezTo>
                    <a:lnTo>
                      <a:pt x="882" y="1619"/>
                    </a:lnTo>
                    <a:cubicBezTo>
                      <a:pt x="942" y="1680"/>
                      <a:pt x="1033" y="1710"/>
                      <a:pt x="1125" y="1710"/>
                    </a:cubicBezTo>
                    <a:cubicBezTo>
                      <a:pt x="1216" y="1710"/>
                      <a:pt x="1277" y="1680"/>
                      <a:pt x="1337" y="1649"/>
                    </a:cubicBezTo>
                    <a:cubicBezTo>
                      <a:pt x="1489" y="1528"/>
                      <a:pt x="1489" y="1346"/>
                      <a:pt x="1398" y="1194"/>
                    </a:cubicBezTo>
                    <a:lnTo>
                      <a:pt x="608" y="130"/>
                    </a:lnTo>
                    <a:cubicBezTo>
                      <a:pt x="533" y="37"/>
                      <a:pt x="436" y="1"/>
                      <a:pt x="33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2" name="Google Shape;712;p10"/>
              <p:cNvSpPr/>
              <p:nvPr/>
            </p:nvSpPr>
            <p:spPr>
              <a:xfrm>
                <a:off x="7185050" y="1798650"/>
                <a:ext cx="44100" cy="30875"/>
              </a:xfrm>
              <a:custGeom>
                <a:rect b="b" l="l" r="r" t="t"/>
                <a:pathLst>
                  <a:path extrusionOk="0" h="1235" w="1764">
                    <a:moveTo>
                      <a:pt x="389" y="0"/>
                    </a:moveTo>
                    <a:cubicBezTo>
                      <a:pt x="272" y="0"/>
                      <a:pt x="154" y="61"/>
                      <a:pt x="92" y="164"/>
                    </a:cubicBezTo>
                    <a:cubicBezTo>
                      <a:pt x="1" y="316"/>
                      <a:pt x="61" y="529"/>
                      <a:pt x="213" y="620"/>
                    </a:cubicBezTo>
                    <a:lnTo>
                      <a:pt x="1216" y="1168"/>
                    </a:lnTo>
                    <a:cubicBezTo>
                      <a:pt x="1277" y="1228"/>
                      <a:pt x="1338" y="1228"/>
                      <a:pt x="1368" y="1228"/>
                    </a:cubicBezTo>
                    <a:cubicBezTo>
                      <a:pt x="1385" y="1232"/>
                      <a:pt x="1401" y="1234"/>
                      <a:pt x="1417" y="1234"/>
                    </a:cubicBezTo>
                    <a:cubicBezTo>
                      <a:pt x="1522" y="1234"/>
                      <a:pt x="1624" y="1155"/>
                      <a:pt x="1703" y="1076"/>
                    </a:cubicBezTo>
                    <a:cubicBezTo>
                      <a:pt x="1763" y="894"/>
                      <a:pt x="1733" y="681"/>
                      <a:pt x="1581" y="620"/>
                    </a:cubicBezTo>
                    <a:lnTo>
                      <a:pt x="548" y="43"/>
                    </a:lnTo>
                    <a:cubicBezTo>
                      <a:pt x="499" y="14"/>
                      <a:pt x="444" y="0"/>
                      <a:pt x="38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3" name="Google Shape;713;p10"/>
              <p:cNvSpPr/>
              <p:nvPr/>
            </p:nvSpPr>
            <p:spPr>
              <a:xfrm>
                <a:off x="7210875" y="1746375"/>
                <a:ext cx="41825" cy="42725"/>
              </a:xfrm>
              <a:custGeom>
                <a:rect b="b" l="l" r="r" t="t"/>
                <a:pathLst>
                  <a:path extrusionOk="0" h="1709" w="1673">
                    <a:moveTo>
                      <a:pt x="334" y="1"/>
                    </a:moveTo>
                    <a:cubicBezTo>
                      <a:pt x="264" y="1"/>
                      <a:pt x="199" y="21"/>
                      <a:pt x="153" y="67"/>
                    </a:cubicBezTo>
                    <a:cubicBezTo>
                      <a:pt x="1" y="189"/>
                      <a:pt x="1" y="432"/>
                      <a:pt x="123" y="523"/>
                    </a:cubicBezTo>
                    <a:lnTo>
                      <a:pt x="1034" y="1587"/>
                    </a:lnTo>
                    <a:cubicBezTo>
                      <a:pt x="1126" y="1678"/>
                      <a:pt x="1186" y="1708"/>
                      <a:pt x="1308" y="1708"/>
                    </a:cubicBezTo>
                    <a:cubicBezTo>
                      <a:pt x="1369" y="1708"/>
                      <a:pt x="1460" y="1678"/>
                      <a:pt x="1521" y="1648"/>
                    </a:cubicBezTo>
                    <a:cubicBezTo>
                      <a:pt x="1673" y="1526"/>
                      <a:pt x="1673" y="1283"/>
                      <a:pt x="1582" y="1192"/>
                    </a:cubicBezTo>
                    <a:lnTo>
                      <a:pt x="670" y="128"/>
                    </a:lnTo>
                    <a:cubicBezTo>
                      <a:pt x="576" y="53"/>
                      <a:pt x="447" y="1"/>
                      <a:pt x="33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4" name="Google Shape;714;p10"/>
              <p:cNvSpPr/>
              <p:nvPr/>
            </p:nvSpPr>
            <p:spPr>
              <a:xfrm>
                <a:off x="7254950" y="1720775"/>
                <a:ext cx="31200" cy="32600"/>
              </a:xfrm>
              <a:custGeom>
                <a:rect b="b" l="l" r="r" t="t"/>
                <a:pathLst>
                  <a:path extrusionOk="0" h="1304" w="1248">
                    <a:moveTo>
                      <a:pt x="367" y="0"/>
                    </a:moveTo>
                    <a:cubicBezTo>
                      <a:pt x="288" y="0"/>
                      <a:pt x="210" y="31"/>
                      <a:pt x="153" y="88"/>
                    </a:cubicBezTo>
                    <a:cubicBezTo>
                      <a:pt x="1" y="179"/>
                      <a:pt x="1" y="422"/>
                      <a:pt x="123" y="544"/>
                    </a:cubicBezTo>
                    <a:lnTo>
                      <a:pt x="639" y="1182"/>
                    </a:lnTo>
                    <a:cubicBezTo>
                      <a:pt x="730" y="1243"/>
                      <a:pt x="791" y="1304"/>
                      <a:pt x="913" y="1304"/>
                    </a:cubicBezTo>
                    <a:cubicBezTo>
                      <a:pt x="974" y="1304"/>
                      <a:pt x="1065" y="1304"/>
                      <a:pt x="1095" y="1213"/>
                    </a:cubicBezTo>
                    <a:cubicBezTo>
                      <a:pt x="1247" y="1091"/>
                      <a:pt x="1247" y="878"/>
                      <a:pt x="1126" y="757"/>
                    </a:cubicBezTo>
                    <a:lnTo>
                      <a:pt x="609" y="118"/>
                    </a:lnTo>
                    <a:cubicBezTo>
                      <a:pt x="545" y="38"/>
                      <a:pt x="455" y="0"/>
                      <a:pt x="36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5" name="Google Shape;715;p10"/>
              <p:cNvSpPr/>
              <p:nvPr/>
            </p:nvSpPr>
            <p:spPr>
              <a:xfrm>
                <a:off x="7222275" y="1841675"/>
                <a:ext cx="44875" cy="27975"/>
              </a:xfrm>
              <a:custGeom>
                <a:rect b="b" l="l" r="r" t="t"/>
                <a:pathLst>
                  <a:path extrusionOk="0" h="1119" w="1795">
                    <a:moveTo>
                      <a:pt x="417" y="1"/>
                    </a:moveTo>
                    <a:cubicBezTo>
                      <a:pt x="283" y="1"/>
                      <a:pt x="137" y="63"/>
                      <a:pt x="92" y="176"/>
                    </a:cubicBezTo>
                    <a:cubicBezTo>
                      <a:pt x="1" y="328"/>
                      <a:pt x="92" y="571"/>
                      <a:pt x="244" y="632"/>
                    </a:cubicBezTo>
                    <a:lnTo>
                      <a:pt x="1217" y="1088"/>
                    </a:lnTo>
                    <a:cubicBezTo>
                      <a:pt x="1247" y="1118"/>
                      <a:pt x="1308" y="1118"/>
                      <a:pt x="1369" y="1118"/>
                    </a:cubicBezTo>
                    <a:cubicBezTo>
                      <a:pt x="1490" y="1118"/>
                      <a:pt x="1612" y="1057"/>
                      <a:pt x="1673" y="936"/>
                    </a:cubicBezTo>
                    <a:cubicBezTo>
                      <a:pt x="1794" y="754"/>
                      <a:pt x="1733" y="571"/>
                      <a:pt x="1521" y="480"/>
                    </a:cubicBezTo>
                    <a:lnTo>
                      <a:pt x="548" y="24"/>
                    </a:lnTo>
                    <a:cubicBezTo>
                      <a:pt x="509" y="8"/>
                      <a:pt x="463" y="1"/>
                      <a:pt x="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6" name="Google Shape;716;p10"/>
              <p:cNvSpPr/>
              <p:nvPr/>
            </p:nvSpPr>
            <p:spPr>
              <a:xfrm>
                <a:off x="7280800" y="1786275"/>
                <a:ext cx="32700" cy="40050"/>
              </a:xfrm>
              <a:custGeom>
                <a:rect b="b" l="l" r="r" t="t"/>
                <a:pathLst>
                  <a:path extrusionOk="0" h="1602" w="1308">
                    <a:moveTo>
                      <a:pt x="362" y="0"/>
                    </a:moveTo>
                    <a:cubicBezTo>
                      <a:pt x="301" y="0"/>
                      <a:pt x="240" y="17"/>
                      <a:pt x="183" y="52"/>
                    </a:cubicBezTo>
                    <a:cubicBezTo>
                      <a:pt x="31" y="143"/>
                      <a:pt x="0" y="355"/>
                      <a:pt x="61" y="477"/>
                    </a:cubicBezTo>
                    <a:lnTo>
                      <a:pt x="669" y="1450"/>
                    </a:lnTo>
                    <a:cubicBezTo>
                      <a:pt x="760" y="1571"/>
                      <a:pt x="851" y="1602"/>
                      <a:pt x="943" y="1602"/>
                    </a:cubicBezTo>
                    <a:cubicBezTo>
                      <a:pt x="1003" y="1602"/>
                      <a:pt x="1064" y="1602"/>
                      <a:pt x="1125" y="1571"/>
                    </a:cubicBezTo>
                    <a:cubicBezTo>
                      <a:pt x="1277" y="1450"/>
                      <a:pt x="1307" y="1237"/>
                      <a:pt x="1247" y="1115"/>
                    </a:cubicBezTo>
                    <a:lnTo>
                      <a:pt x="639" y="143"/>
                    </a:lnTo>
                    <a:cubicBezTo>
                      <a:pt x="563" y="48"/>
                      <a:pt x="463" y="0"/>
                      <a:pt x="3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7" name="Google Shape;717;p10"/>
              <p:cNvSpPr/>
              <p:nvPr/>
            </p:nvSpPr>
            <p:spPr>
              <a:xfrm>
                <a:off x="7274725" y="1830950"/>
                <a:ext cx="38775" cy="38700"/>
              </a:xfrm>
              <a:custGeom>
                <a:rect b="b" l="l" r="r" t="t"/>
                <a:pathLst>
                  <a:path extrusionOk="0" h="1548" w="1551">
                    <a:moveTo>
                      <a:pt x="366" y="1"/>
                    </a:moveTo>
                    <a:cubicBezTo>
                      <a:pt x="287" y="1"/>
                      <a:pt x="210" y="31"/>
                      <a:pt x="152" y="88"/>
                    </a:cubicBezTo>
                    <a:cubicBezTo>
                      <a:pt x="0" y="179"/>
                      <a:pt x="0" y="423"/>
                      <a:pt x="122" y="544"/>
                    </a:cubicBezTo>
                    <a:lnTo>
                      <a:pt x="942" y="1456"/>
                    </a:lnTo>
                    <a:cubicBezTo>
                      <a:pt x="1034" y="1517"/>
                      <a:pt x="1094" y="1547"/>
                      <a:pt x="1186" y="1547"/>
                    </a:cubicBezTo>
                    <a:cubicBezTo>
                      <a:pt x="1246" y="1547"/>
                      <a:pt x="1338" y="1517"/>
                      <a:pt x="1398" y="1486"/>
                    </a:cubicBezTo>
                    <a:cubicBezTo>
                      <a:pt x="1550" y="1365"/>
                      <a:pt x="1550" y="1152"/>
                      <a:pt x="1459" y="1031"/>
                    </a:cubicBezTo>
                    <a:lnTo>
                      <a:pt x="608" y="119"/>
                    </a:lnTo>
                    <a:cubicBezTo>
                      <a:pt x="544" y="38"/>
                      <a:pt x="454" y="1"/>
                      <a:pt x="3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8" name="Google Shape;718;p10"/>
            <p:cNvGrpSpPr/>
            <p:nvPr/>
          </p:nvGrpSpPr>
          <p:grpSpPr>
            <a:xfrm>
              <a:off x="8845600" y="483700"/>
              <a:ext cx="587425" cy="348600"/>
              <a:chOff x="1439500" y="3797725"/>
              <a:chExt cx="587425" cy="348600"/>
            </a:xfrm>
          </p:grpSpPr>
          <p:sp>
            <p:nvSpPr>
              <p:cNvPr id="719" name="Google Shape;719;p10"/>
              <p:cNvSpPr/>
              <p:nvPr/>
            </p:nvSpPr>
            <p:spPr>
              <a:xfrm>
                <a:off x="1643150" y="3909825"/>
                <a:ext cx="383775" cy="188675"/>
              </a:xfrm>
              <a:custGeom>
                <a:rect b="b" l="l" r="r" t="t"/>
                <a:pathLst>
                  <a:path extrusionOk="0" h="7547" w="15351">
                    <a:moveTo>
                      <a:pt x="14408" y="1342"/>
                    </a:moveTo>
                    <a:cubicBezTo>
                      <a:pt x="14287" y="1737"/>
                      <a:pt x="14135" y="2162"/>
                      <a:pt x="13891" y="2679"/>
                    </a:cubicBezTo>
                    <a:cubicBezTo>
                      <a:pt x="13071" y="4564"/>
                      <a:pt x="11521" y="6813"/>
                      <a:pt x="8663" y="6904"/>
                    </a:cubicBezTo>
                    <a:cubicBezTo>
                      <a:pt x="8580" y="6907"/>
                      <a:pt x="8498" y="6908"/>
                      <a:pt x="8415" y="6908"/>
                    </a:cubicBezTo>
                    <a:cubicBezTo>
                      <a:pt x="5375" y="6908"/>
                      <a:pt x="3035" y="5293"/>
                      <a:pt x="1733" y="4169"/>
                    </a:cubicBezTo>
                    <a:lnTo>
                      <a:pt x="1733" y="4169"/>
                    </a:lnTo>
                    <a:cubicBezTo>
                      <a:pt x="2723" y="4482"/>
                      <a:pt x="4120" y="4811"/>
                      <a:pt x="5765" y="4811"/>
                    </a:cubicBezTo>
                    <a:cubicBezTo>
                      <a:pt x="8262" y="4811"/>
                      <a:pt x="11329" y="4054"/>
                      <a:pt x="14408" y="1342"/>
                    </a:cubicBezTo>
                    <a:close/>
                    <a:moveTo>
                      <a:pt x="14985" y="0"/>
                    </a:moveTo>
                    <a:cubicBezTo>
                      <a:pt x="14912" y="0"/>
                      <a:pt x="14838" y="30"/>
                      <a:pt x="14773" y="96"/>
                    </a:cubicBezTo>
                    <a:cubicBezTo>
                      <a:pt x="11529" y="3284"/>
                      <a:pt x="8304" y="4155"/>
                      <a:pt x="5743" y="4155"/>
                    </a:cubicBezTo>
                    <a:cubicBezTo>
                      <a:pt x="2762" y="4155"/>
                      <a:pt x="681" y="2974"/>
                      <a:pt x="517" y="2892"/>
                    </a:cubicBezTo>
                    <a:cubicBezTo>
                      <a:pt x="467" y="2872"/>
                      <a:pt x="416" y="2862"/>
                      <a:pt x="367" y="2862"/>
                    </a:cubicBezTo>
                    <a:cubicBezTo>
                      <a:pt x="267" y="2862"/>
                      <a:pt x="173" y="2902"/>
                      <a:pt x="92" y="2983"/>
                    </a:cubicBezTo>
                    <a:cubicBezTo>
                      <a:pt x="31" y="3105"/>
                      <a:pt x="1" y="3287"/>
                      <a:pt x="92" y="3409"/>
                    </a:cubicBezTo>
                    <a:cubicBezTo>
                      <a:pt x="271" y="3558"/>
                      <a:pt x="3322" y="7547"/>
                      <a:pt x="8411" y="7547"/>
                    </a:cubicBezTo>
                    <a:cubicBezTo>
                      <a:pt x="8505" y="7547"/>
                      <a:pt x="8599" y="7545"/>
                      <a:pt x="8694" y="7542"/>
                    </a:cubicBezTo>
                    <a:cubicBezTo>
                      <a:pt x="11885" y="7451"/>
                      <a:pt x="13648" y="4989"/>
                      <a:pt x="14560" y="2953"/>
                    </a:cubicBezTo>
                    <a:cubicBezTo>
                      <a:pt x="15107" y="1585"/>
                      <a:pt x="15350" y="460"/>
                      <a:pt x="15350" y="400"/>
                    </a:cubicBezTo>
                    <a:cubicBezTo>
                      <a:pt x="15350" y="278"/>
                      <a:pt x="15259" y="126"/>
                      <a:pt x="15168" y="65"/>
                    </a:cubicBezTo>
                    <a:cubicBezTo>
                      <a:pt x="15112" y="23"/>
                      <a:pt x="15049" y="0"/>
                      <a:pt x="1498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0" name="Google Shape;720;p10"/>
              <p:cNvSpPr/>
              <p:nvPr/>
            </p:nvSpPr>
            <p:spPr>
              <a:xfrm>
                <a:off x="1439500" y="3821500"/>
                <a:ext cx="329825" cy="324825"/>
              </a:xfrm>
              <a:custGeom>
                <a:rect b="b" l="l" r="r" t="t"/>
                <a:pathLst>
                  <a:path extrusionOk="0" h="12993" w="13193">
                    <a:moveTo>
                      <a:pt x="2706" y="1774"/>
                    </a:moveTo>
                    <a:lnTo>
                      <a:pt x="2706" y="1774"/>
                    </a:lnTo>
                    <a:cubicBezTo>
                      <a:pt x="3283" y="8796"/>
                      <a:pt x="8329" y="11410"/>
                      <a:pt x="11095" y="12291"/>
                    </a:cubicBezTo>
                    <a:cubicBezTo>
                      <a:pt x="10863" y="12306"/>
                      <a:pt x="10613" y="12315"/>
                      <a:pt x="10349" y="12315"/>
                    </a:cubicBezTo>
                    <a:cubicBezTo>
                      <a:pt x="8465" y="12315"/>
                      <a:pt x="5845" y="11859"/>
                      <a:pt x="3739" y="9860"/>
                    </a:cubicBezTo>
                    <a:cubicBezTo>
                      <a:pt x="1156" y="7428"/>
                      <a:pt x="1946" y="3781"/>
                      <a:pt x="2706" y="1774"/>
                    </a:cubicBezTo>
                    <a:close/>
                    <a:moveTo>
                      <a:pt x="2908" y="1"/>
                    </a:moveTo>
                    <a:cubicBezTo>
                      <a:pt x="2793" y="1"/>
                      <a:pt x="2685" y="46"/>
                      <a:pt x="2615" y="163"/>
                    </a:cubicBezTo>
                    <a:cubicBezTo>
                      <a:pt x="2615" y="163"/>
                      <a:pt x="2523" y="346"/>
                      <a:pt x="2371" y="741"/>
                    </a:cubicBezTo>
                    <a:cubicBezTo>
                      <a:pt x="1581" y="2595"/>
                      <a:pt x="1" y="7276"/>
                      <a:pt x="3253" y="10346"/>
                    </a:cubicBezTo>
                    <a:cubicBezTo>
                      <a:pt x="5527" y="12532"/>
                      <a:pt x="8373" y="12993"/>
                      <a:pt x="10387" y="12993"/>
                    </a:cubicBezTo>
                    <a:cubicBezTo>
                      <a:pt x="11819" y="12993"/>
                      <a:pt x="12830" y="12760"/>
                      <a:pt x="12919" y="12747"/>
                    </a:cubicBezTo>
                    <a:cubicBezTo>
                      <a:pt x="13040" y="12717"/>
                      <a:pt x="13132" y="12626"/>
                      <a:pt x="13162" y="12565"/>
                    </a:cubicBezTo>
                    <a:cubicBezTo>
                      <a:pt x="13192" y="12504"/>
                      <a:pt x="13192" y="12443"/>
                      <a:pt x="13192" y="12413"/>
                    </a:cubicBezTo>
                    <a:cubicBezTo>
                      <a:pt x="13162" y="12261"/>
                      <a:pt x="13040" y="12139"/>
                      <a:pt x="12888" y="12109"/>
                    </a:cubicBezTo>
                    <a:cubicBezTo>
                      <a:pt x="12767" y="12109"/>
                      <a:pt x="3223" y="10741"/>
                      <a:pt x="3283" y="315"/>
                    </a:cubicBezTo>
                    <a:cubicBezTo>
                      <a:pt x="3283" y="163"/>
                      <a:pt x="3162" y="42"/>
                      <a:pt x="3010" y="11"/>
                    </a:cubicBezTo>
                    <a:cubicBezTo>
                      <a:pt x="2976" y="5"/>
                      <a:pt x="2941" y="1"/>
                      <a:pt x="290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1" name="Google Shape;721;p10"/>
              <p:cNvSpPr/>
              <p:nvPr/>
            </p:nvSpPr>
            <p:spPr>
              <a:xfrm>
                <a:off x="1574775" y="3797725"/>
                <a:ext cx="284225" cy="180750"/>
              </a:xfrm>
              <a:custGeom>
                <a:rect b="b" l="l" r="r" t="t"/>
                <a:pathLst>
                  <a:path extrusionOk="0" h="7230" w="11369">
                    <a:moveTo>
                      <a:pt x="912" y="1570"/>
                    </a:moveTo>
                    <a:lnTo>
                      <a:pt x="912" y="1570"/>
                    </a:lnTo>
                    <a:cubicBezTo>
                      <a:pt x="1672" y="2634"/>
                      <a:pt x="3040" y="4184"/>
                      <a:pt x="4772" y="4823"/>
                    </a:cubicBezTo>
                    <a:cubicBezTo>
                      <a:pt x="6444" y="5522"/>
                      <a:pt x="8359" y="5674"/>
                      <a:pt x="9605" y="5704"/>
                    </a:cubicBezTo>
                    <a:cubicBezTo>
                      <a:pt x="8735" y="6091"/>
                      <a:pt x="7496" y="6527"/>
                      <a:pt x="6169" y="6527"/>
                    </a:cubicBezTo>
                    <a:cubicBezTo>
                      <a:pt x="5411" y="6527"/>
                      <a:pt x="4623" y="6384"/>
                      <a:pt x="3860" y="6008"/>
                    </a:cubicBezTo>
                    <a:cubicBezTo>
                      <a:pt x="1793" y="5035"/>
                      <a:pt x="1125" y="2938"/>
                      <a:pt x="912" y="1570"/>
                    </a:cubicBezTo>
                    <a:close/>
                    <a:moveTo>
                      <a:pt x="498" y="1"/>
                    </a:moveTo>
                    <a:cubicBezTo>
                      <a:pt x="463" y="1"/>
                      <a:pt x="429" y="7"/>
                      <a:pt x="395" y="20"/>
                    </a:cubicBezTo>
                    <a:cubicBezTo>
                      <a:pt x="274" y="51"/>
                      <a:pt x="152" y="172"/>
                      <a:pt x="152" y="324"/>
                    </a:cubicBezTo>
                    <a:cubicBezTo>
                      <a:pt x="152" y="507"/>
                      <a:pt x="0" y="4914"/>
                      <a:pt x="3556" y="6616"/>
                    </a:cubicBezTo>
                    <a:cubicBezTo>
                      <a:pt x="4463" y="7062"/>
                      <a:pt x="5388" y="7230"/>
                      <a:pt x="6265" y="7230"/>
                    </a:cubicBezTo>
                    <a:cubicBezTo>
                      <a:pt x="8858" y="7230"/>
                      <a:pt x="11042" y="5765"/>
                      <a:pt x="11155" y="5674"/>
                    </a:cubicBezTo>
                    <a:cubicBezTo>
                      <a:pt x="11216" y="5643"/>
                      <a:pt x="11246" y="5613"/>
                      <a:pt x="11277" y="5522"/>
                    </a:cubicBezTo>
                    <a:cubicBezTo>
                      <a:pt x="11368" y="5370"/>
                      <a:pt x="11277" y="5157"/>
                      <a:pt x="11155" y="5066"/>
                    </a:cubicBezTo>
                    <a:lnTo>
                      <a:pt x="10942" y="5066"/>
                    </a:lnTo>
                    <a:cubicBezTo>
                      <a:pt x="10814" y="5074"/>
                      <a:pt x="10481" y="5093"/>
                      <a:pt x="10014" y="5093"/>
                    </a:cubicBezTo>
                    <a:cubicBezTo>
                      <a:pt x="8825" y="5093"/>
                      <a:pt x="6771" y="4974"/>
                      <a:pt x="5046" y="4276"/>
                    </a:cubicBezTo>
                    <a:cubicBezTo>
                      <a:pt x="2523" y="3242"/>
                      <a:pt x="790" y="203"/>
                      <a:pt x="790" y="172"/>
                    </a:cubicBezTo>
                    <a:cubicBezTo>
                      <a:pt x="743" y="77"/>
                      <a:pt x="621" y="1"/>
                      <a:pt x="4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22" name="Google Shape;722;p10"/>
            <p:cNvGrpSpPr/>
            <p:nvPr/>
          </p:nvGrpSpPr>
          <p:grpSpPr>
            <a:xfrm>
              <a:off x="7641075" y="-163037"/>
              <a:ext cx="595000" cy="398975"/>
              <a:chOff x="6769400" y="3772725"/>
              <a:chExt cx="595000" cy="398975"/>
            </a:xfrm>
          </p:grpSpPr>
          <p:sp>
            <p:nvSpPr>
              <p:cNvPr id="723" name="Google Shape;723;p10"/>
              <p:cNvSpPr/>
              <p:nvPr/>
            </p:nvSpPr>
            <p:spPr>
              <a:xfrm>
                <a:off x="6769400" y="3772725"/>
                <a:ext cx="595000" cy="398975"/>
              </a:xfrm>
              <a:custGeom>
                <a:rect b="b" l="l" r="r" t="t"/>
                <a:pathLst>
                  <a:path extrusionOk="0" h="15959" w="23800">
                    <a:moveTo>
                      <a:pt x="19271" y="4485"/>
                    </a:moveTo>
                    <a:cubicBezTo>
                      <a:pt x="20760" y="4789"/>
                      <a:pt x="22523" y="5276"/>
                      <a:pt x="22949" y="5853"/>
                    </a:cubicBezTo>
                    <a:cubicBezTo>
                      <a:pt x="23070" y="5944"/>
                      <a:pt x="23040" y="6066"/>
                      <a:pt x="23040" y="6096"/>
                    </a:cubicBezTo>
                    <a:cubicBezTo>
                      <a:pt x="23040" y="6157"/>
                      <a:pt x="22979" y="6187"/>
                      <a:pt x="22979" y="6248"/>
                    </a:cubicBezTo>
                    <a:cubicBezTo>
                      <a:pt x="22918" y="6400"/>
                      <a:pt x="22797" y="6491"/>
                      <a:pt x="22645" y="6491"/>
                    </a:cubicBezTo>
                    <a:cubicBezTo>
                      <a:pt x="22607" y="6498"/>
                      <a:pt x="22567" y="6500"/>
                      <a:pt x="22525" y="6500"/>
                    </a:cubicBezTo>
                    <a:cubicBezTo>
                      <a:pt x="21736" y="6500"/>
                      <a:pt x="20339" y="5438"/>
                      <a:pt x="19271" y="4485"/>
                    </a:cubicBezTo>
                    <a:close/>
                    <a:moveTo>
                      <a:pt x="12196" y="644"/>
                    </a:moveTo>
                    <a:cubicBezTo>
                      <a:pt x="13108" y="644"/>
                      <a:pt x="14034" y="873"/>
                      <a:pt x="14833" y="1507"/>
                    </a:cubicBezTo>
                    <a:cubicBezTo>
                      <a:pt x="15745" y="2236"/>
                      <a:pt x="16079" y="3087"/>
                      <a:pt x="15897" y="4090"/>
                    </a:cubicBezTo>
                    <a:cubicBezTo>
                      <a:pt x="15654" y="5184"/>
                      <a:pt x="14864" y="6096"/>
                      <a:pt x="14864" y="6096"/>
                    </a:cubicBezTo>
                    <a:cubicBezTo>
                      <a:pt x="14803" y="6157"/>
                      <a:pt x="14803" y="6157"/>
                      <a:pt x="14803" y="6187"/>
                    </a:cubicBezTo>
                    <a:lnTo>
                      <a:pt x="14803" y="6218"/>
                    </a:lnTo>
                    <a:lnTo>
                      <a:pt x="14803" y="6248"/>
                    </a:lnTo>
                    <a:lnTo>
                      <a:pt x="14803" y="6309"/>
                    </a:lnTo>
                    <a:lnTo>
                      <a:pt x="14803" y="6370"/>
                    </a:lnTo>
                    <a:lnTo>
                      <a:pt x="14803" y="6400"/>
                    </a:lnTo>
                    <a:cubicBezTo>
                      <a:pt x="14803" y="6461"/>
                      <a:pt x="14803" y="6461"/>
                      <a:pt x="14864" y="6491"/>
                    </a:cubicBezTo>
                    <a:cubicBezTo>
                      <a:pt x="14864" y="6522"/>
                      <a:pt x="14894" y="6522"/>
                      <a:pt x="14894" y="6552"/>
                    </a:cubicBezTo>
                    <a:lnTo>
                      <a:pt x="14894" y="6613"/>
                    </a:lnTo>
                    <a:cubicBezTo>
                      <a:pt x="14924" y="6643"/>
                      <a:pt x="14924" y="6643"/>
                      <a:pt x="14985" y="6643"/>
                    </a:cubicBezTo>
                    <a:lnTo>
                      <a:pt x="15137" y="6643"/>
                    </a:lnTo>
                    <a:cubicBezTo>
                      <a:pt x="15328" y="6618"/>
                      <a:pt x="15516" y="6605"/>
                      <a:pt x="15700" y="6605"/>
                    </a:cubicBezTo>
                    <a:cubicBezTo>
                      <a:pt x="16601" y="6605"/>
                      <a:pt x="17403" y="6909"/>
                      <a:pt x="17934" y="7464"/>
                    </a:cubicBezTo>
                    <a:cubicBezTo>
                      <a:pt x="18572" y="8133"/>
                      <a:pt x="18815" y="9075"/>
                      <a:pt x="18633" y="10048"/>
                    </a:cubicBezTo>
                    <a:cubicBezTo>
                      <a:pt x="18389" y="11264"/>
                      <a:pt x="17508" y="12388"/>
                      <a:pt x="16201" y="13178"/>
                    </a:cubicBezTo>
                    <a:cubicBezTo>
                      <a:pt x="13751" y="14684"/>
                      <a:pt x="10069" y="15288"/>
                      <a:pt x="7036" y="15288"/>
                    </a:cubicBezTo>
                    <a:cubicBezTo>
                      <a:pt x="5477" y="15288"/>
                      <a:pt x="4090" y="15129"/>
                      <a:pt x="3131" y="14850"/>
                    </a:cubicBezTo>
                    <a:cubicBezTo>
                      <a:pt x="2158" y="14577"/>
                      <a:pt x="1945" y="14242"/>
                      <a:pt x="1854" y="14121"/>
                    </a:cubicBezTo>
                    <a:cubicBezTo>
                      <a:pt x="1672" y="13695"/>
                      <a:pt x="1611" y="13300"/>
                      <a:pt x="1672" y="12905"/>
                    </a:cubicBezTo>
                    <a:cubicBezTo>
                      <a:pt x="1824" y="12145"/>
                      <a:pt x="2462" y="11689"/>
                      <a:pt x="2462" y="11659"/>
                    </a:cubicBezTo>
                    <a:cubicBezTo>
                      <a:pt x="2584" y="11567"/>
                      <a:pt x="2675" y="11385"/>
                      <a:pt x="2584" y="11233"/>
                    </a:cubicBezTo>
                    <a:cubicBezTo>
                      <a:pt x="2533" y="11106"/>
                      <a:pt x="2419" y="11043"/>
                      <a:pt x="2295" y="11043"/>
                    </a:cubicBezTo>
                    <a:cubicBezTo>
                      <a:pt x="2270" y="11043"/>
                      <a:pt x="2244" y="11046"/>
                      <a:pt x="2219" y="11051"/>
                    </a:cubicBezTo>
                    <a:cubicBezTo>
                      <a:pt x="2219" y="11051"/>
                      <a:pt x="2017" y="11093"/>
                      <a:pt x="1759" y="11093"/>
                    </a:cubicBezTo>
                    <a:cubicBezTo>
                      <a:pt x="1527" y="11093"/>
                      <a:pt x="1250" y="11059"/>
                      <a:pt x="1034" y="10929"/>
                    </a:cubicBezTo>
                    <a:cubicBezTo>
                      <a:pt x="851" y="10808"/>
                      <a:pt x="760" y="10656"/>
                      <a:pt x="699" y="10443"/>
                    </a:cubicBezTo>
                    <a:cubicBezTo>
                      <a:pt x="638" y="10260"/>
                      <a:pt x="638" y="9987"/>
                      <a:pt x="699" y="9713"/>
                    </a:cubicBezTo>
                    <a:cubicBezTo>
                      <a:pt x="1155" y="7251"/>
                      <a:pt x="5441" y="2692"/>
                      <a:pt x="9605" y="1172"/>
                    </a:cubicBezTo>
                    <a:cubicBezTo>
                      <a:pt x="10356" y="881"/>
                      <a:pt x="11269" y="644"/>
                      <a:pt x="12196" y="644"/>
                    </a:cubicBezTo>
                    <a:close/>
                    <a:moveTo>
                      <a:pt x="12255" y="0"/>
                    </a:moveTo>
                    <a:cubicBezTo>
                      <a:pt x="11384" y="0"/>
                      <a:pt x="10434" y="188"/>
                      <a:pt x="9423" y="564"/>
                    </a:cubicBezTo>
                    <a:cubicBezTo>
                      <a:pt x="5015" y="2206"/>
                      <a:pt x="608" y="6887"/>
                      <a:pt x="91" y="9592"/>
                    </a:cubicBezTo>
                    <a:cubicBezTo>
                      <a:pt x="0" y="9926"/>
                      <a:pt x="0" y="10291"/>
                      <a:pt x="91" y="10595"/>
                    </a:cubicBezTo>
                    <a:cubicBezTo>
                      <a:pt x="152" y="11020"/>
                      <a:pt x="395" y="11324"/>
                      <a:pt x="730" y="11507"/>
                    </a:cubicBezTo>
                    <a:cubicBezTo>
                      <a:pt x="942" y="11659"/>
                      <a:pt x="1246" y="11719"/>
                      <a:pt x="1489" y="11780"/>
                    </a:cubicBezTo>
                    <a:cubicBezTo>
                      <a:pt x="1307" y="12023"/>
                      <a:pt x="1094" y="12388"/>
                      <a:pt x="1034" y="12783"/>
                    </a:cubicBezTo>
                    <a:cubicBezTo>
                      <a:pt x="912" y="13330"/>
                      <a:pt x="1034" y="13878"/>
                      <a:pt x="1307" y="14425"/>
                    </a:cubicBezTo>
                    <a:cubicBezTo>
                      <a:pt x="1520" y="14881"/>
                      <a:pt x="2067" y="15215"/>
                      <a:pt x="2918" y="15489"/>
                    </a:cubicBezTo>
                    <a:cubicBezTo>
                      <a:pt x="3932" y="15788"/>
                      <a:pt x="5389" y="15958"/>
                      <a:pt x="7026" y="15958"/>
                    </a:cubicBezTo>
                    <a:cubicBezTo>
                      <a:pt x="10199" y="15958"/>
                      <a:pt x="14050" y="15320"/>
                      <a:pt x="16657" y="13756"/>
                    </a:cubicBezTo>
                    <a:cubicBezTo>
                      <a:pt x="18116" y="12844"/>
                      <a:pt x="19119" y="11567"/>
                      <a:pt x="19393" y="10200"/>
                    </a:cubicBezTo>
                    <a:cubicBezTo>
                      <a:pt x="19605" y="9045"/>
                      <a:pt x="19301" y="7859"/>
                      <a:pt x="18511" y="7069"/>
                    </a:cubicBezTo>
                    <a:cubicBezTo>
                      <a:pt x="17873" y="6400"/>
                      <a:pt x="17022" y="6035"/>
                      <a:pt x="16049" y="6005"/>
                    </a:cubicBezTo>
                    <a:cubicBezTo>
                      <a:pt x="16535" y="5580"/>
                      <a:pt x="17295" y="4972"/>
                      <a:pt x="18238" y="4425"/>
                    </a:cubicBezTo>
                    <a:cubicBezTo>
                      <a:pt x="18938" y="5096"/>
                      <a:pt x="21182" y="7171"/>
                      <a:pt x="22597" y="7171"/>
                    </a:cubicBezTo>
                    <a:cubicBezTo>
                      <a:pt x="22655" y="7171"/>
                      <a:pt x="22712" y="7167"/>
                      <a:pt x="22766" y="7160"/>
                    </a:cubicBezTo>
                    <a:cubicBezTo>
                      <a:pt x="23101" y="7130"/>
                      <a:pt x="23405" y="6887"/>
                      <a:pt x="23587" y="6583"/>
                    </a:cubicBezTo>
                    <a:cubicBezTo>
                      <a:pt x="23800" y="6218"/>
                      <a:pt x="23800" y="5792"/>
                      <a:pt x="23526" y="5458"/>
                    </a:cubicBezTo>
                    <a:cubicBezTo>
                      <a:pt x="22888" y="4577"/>
                      <a:pt x="20791" y="4090"/>
                      <a:pt x="19453" y="3847"/>
                    </a:cubicBezTo>
                    <a:cubicBezTo>
                      <a:pt x="20458" y="3477"/>
                      <a:pt x="21555" y="3222"/>
                      <a:pt x="22784" y="3222"/>
                    </a:cubicBezTo>
                    <a:cubicBezTo>
                      <a:pt x="22968" y="3222"/>
                      <a:pt x="23154" y="3227"/>
                      <a:pt x="23344" y="3239"/>
                    </a:cubicBezTo>
                    <a:cubicBezTo>
                      <a:pt x="23526" y="3239"/>
                      <a:pt x="23678" y="3148"/>
                      <a:pt x="23678" y="2935"/>
                    </a:cubicBezTo>
                    <a:cubicBezTo>
                      <a:pt x="23678" y="2753"/>
                      <a:pt x="23557" y="2601"/>
                      <a:pt x="23374" y="2601"/>
                    </a:cubicBezTo>
                    <a:cubicBezTo>
                      <a:pt x="23155" y="2585"/>
                      <a:pt x="22938" y="2578"/>
                      <a:pt x="22724" y="2578"/>
                    </a:cubicBezTo>
                    <a:cubicBezTo>
                      <a:pt x="20011" y="2578"/>
                      <a:pt x="17794" y="3777"/>
                      <a:pt x="16414" y="4820"/>
                    </a:cubicBezTo>
                    <a:cubicBezTo>
                      <a:pt x="16505" y="4607"/>
                      <a:pt x="16535" y="4425"/>
                      <a:pt x="16566" y="4242"/>
                    </a:cubicBezTo>
                    <a:cubicBezTo>
                      <a:pt x="16809" y="2996"/>
                      <a:pt x="16353" y="1902"/>
                      <a:pt x="15289" y="1020"/>
                    </a:cubicBezTo>
                    <a:cubicBezTo>
                      <a:pt x="14452" y="340"/>
                      <a:pt x="13426" y="0"/>
                      <a:pt x="1225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4" name="Google Shape;724;p10"/>
              <p:cNvSpPr/>
              <p:nvPr/>
            </p:nvSpPr>
            <p:spPr>
              <a:xfrm>
                <a:off x="6817850" y="3820425"/>
                <a:ext cx="346625" cy="187375"/>
              </a:xfrm>
              <a:custGeom>
                <a:rect b="b" l="l" r="r" t="t"/>
                <a:pathLst>
                  <a:path extrusionOk="0" h="7495" w="13865">
                    <a:moveTo>
                      <a:pt x="9414" y="0"/>
                    </a:moveTo>
                    <a:cubicBezTo>
                      <a:pt x="9168" y="0"/>
                      <a:pt x="8928" y="18"/>
                      <a:pt x="8701" y="54"/>
                    </a:cubicBezTo>
                    <a:cubicBezTo>
                      <a:pt x="7029" y="328"/>
                      <a:pt x="5387" y="1665"/>
                      <a:pt x="4111" y="2669"/>
                    </a:cubicBezTo>
                    <a:cubicBezTo>
                      <a:pt x="2591" y="3945"/>
                      <a:pt x="1254" y="5404"/>
                      <a:pt x="190" y="7045"/>
                    </a:cubicBezTo>
                    <a:cubicBezTo>
                      <a:pt x="0" y="7277"/>
                      <a:pt x="234" y="7494"/>
                      <a:pt x="477" y="7494"/>
                    </a:cubicBezTo>
                    <a:cubicBezTo>
                      <a:pt x="584" y="7494"/>
                      <a:pt x="693" y="7452"/>
                      <a:pt x="767" y="7349"/>
                    </a:cubicBezTo>
                    <a:cubicBezTo>
                      <a:pt x="2561" y="4705"/>
                      <a:pt x="5083" y="2304"/>
                      <a:pt x="8032" y="966"/>
                    </a:cubicBezTo>
                    <a:cubicBezTo>
                      <a:pt x="8413" y="799"/>
                      <a:pt x="8931" y="711"/>
                      <a:pt x="9478" y="711"/>
                    </a:cubicBezTo>
                    <a:cubicBezTo>
                      <a:pt x="11113" y="711"/>
                      <a:pt x="13001" y="1492"/>
                      <a:pt x="12226" y="3246"/>
                    </a:cubicBezTo>
                    <a:cubicBezTo>
                      <a:pt x="12104" y="3511"/>
                      <a:pt x="12337" y="3735"/>
                      <a:pt x="12559" y="3735"/>
                    </a:cubicBezTo>
                    <a:cubicBezTo>
                      <a:pt x="12668" y="3735"/>
                      <a:pt x="12774" y="3680"/>
                      <a:pt x="12834" y="3550"/>
                    </a:cubicBezTo>
                    <a:cubicBezTo>
                      <a:pt x="13864" y="1219"/>
                      <a:pt x="11439" y="0"/>
                      <a:pt x="941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34" Type="http://schemas.openxmlformats.org/officeDocument/2006/relationships/theme" Target="../theme/theme1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tim"/>
              <a:buNone/>
              <a:defRPr sz="2800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Relationship Id="rId4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Relationship Id="rId4" Type="http://schemas.openxmlformats.org/officeDocument/2006/relationships/image" Target="../media/image9.png"/><Relationship Id="rId5" Type="http://schemas.openxmlformats.org/officeDocument/2006/relationships/image" Target="../media/image12.png"/><Relationship Id="rId6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2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4.png"/><Relationship Id="rId4" Type="http://schemas.openxmlformats.org/officeDocument/2006/relationships/image" Target="../media/image1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.png"/><Relationship Id="rId4" Type="http://schemas.openxmlformats.org/officeDocument/2006/relationships/image" Target="../media/image9.png"/><Relationship Id="rId5" Type="http://schemas.openxmlformats.org/officeDocument/2006/relationships/image" Target="../media/image12.png"/><Relationship Id="rId6" Type="http://schemas.openxmlformats.org/officeDocument/2006/relationships/image" Target="../media/image1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8.png"/><Relationship Id="rId4" Type="http://schemas.openxmlformats.org/officeDocument/2006/relationships/image" Target="../media/image26.png"/><Relationship Id="rId5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Relationship Id="rId4" Type="http://schemas.openxmlformats.org/officeDocument/2006/relationships/image" Target="../media/image1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9.png"/><Relationship Id="rId4" Type="http://schemas.openxmlformats.org/officeDocument/2006/relationships/image" Target="../media/image27.png"/><Relationship Id="rId5" Type="http://schemas.openxmlformats.org/officeDocument/2006/relationships/image" Target="../media/image1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3.png"/><Relationship Id="rId4" Type="http://schemas.openxmlformats.org/officeDocument/2006/relationships/image" Target="../media/image12.png"/><Relationship Id="rId5" Type="http://schemas.openxmlformats.org/officeDocument/2006/relationships/image" Target="../media/image2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7.png"/><Relationship Id="rId4" Type="http://schemas.openxmlformats.org/officeDocument/2006/relationships/image" Target="../media/image12.png"/><Relationship Id="rId5" Type="http://schemas.openxmlformats.org/officeDocument/2006/relationships/image" Target="../media/image1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6.png"/><Relationship Id="rId4" Type="http://schemas.openxmlformats.org/officeDocument/2006/relationships/image" Target="../media/image12.png"/><Relationship Id="rId5" Type="http://schemas.openxmlformats.org/officeDocument/2006/relationships/image" Target="../media/image2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9.png"/><Relationship Id="rId4" Type="http://schemas.openxmlformats.org/officeDocument/2006/relationships/image" Target="../media/image12.png"/><Relationship Id="rId5" Type="http://schemas.openxmlformats.org/officeDocument/2006/relationships/image" Target="../media/image2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5.png"/><Relationship Id="rId4" Type="http://schemas.openxmlformats.org/officeDocument/2006/relationships/image" Target="../media/image12.png"/><Relationship Id="rId5" Type="http://schemas.openxmlformats.org/officeDocument/2006/relationships/image" Target="../media/image2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0.png"/><Relationship Id="rId4" Type="http://schemas.openxmlformats.org/officeDocument/2006/relationships/image" Target="../media/image12.png"/><Relationship Id="rId5" Type="http://schemas.openxmlformats.org/officeDocument/2006/relationships/image" Target="../media/image3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4.png"/><Relationship Id="rId4" Type="http://schemas.openxmlformats.org/officeDocument/2006/relationships/image" Target="../media/image9.png"/><Relationship Id="rId5" Type="http://schemas.openxmlformats.org/officeDocument/2006/relationships/image" Target="../media/image1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3.png"/><Relationship Id="rId4" Type="http://schemas.openxmlformats.org/officeDocument/2006/relationships/image" Target="../media/image9.png"/><Relationship Id="rId5" Type="http://schemas.openxmlformats.org/officeDocument/2006/relationships/image" Target="../media/image1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4.png"/><Relationship Id="rId5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Relationship Id="rId4" Type="http://schemas.openxmlformats.org/officeDocument/2006/relationships/image" Target="../media/image5.png"/><Relationship Id="rId5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jpg"/><Relationship Id="rId4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0" name="Shape 2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1" name="Google Shape;2431;p35"/>
          <p:cNvSpPr txBox="1"/>
          <p:nvPr>
            <p:ph type="ctrTitle"/>
          </p:nvPr>
        </p:nvSpPr>
        <p:spPr>
          <a:xfrm>
            <a:off x="590545" y="1397775"/>
            <a:ext cx="9237000" cy="183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300">
                <a:solidFill>
                  <a:srgbClr val="A64D79"/>
                </a:solidFill>
                <a:latin typeface="Merriweather"/>
                <a:ea typeface="Merriweather"/>
                <a:cs typeface="Merriweather"/>
                <a:sym typeface="Merriweather"/>
              </a:rPr>
              <a:t>Fertilizing Growth</a:t>
            </a:r>
            <a:endParaRPr sz="5300">
              <a:solidFill>
                <a:srgbClr val="A64D79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432" name="Google Shape;2432;p35"/>
          <p:cNvSpPr txBox="1"/>
          <p:nvPr>
            <p:ph idx="1" type="subTitle"/>
          </p:nvPr>
        </p:nvSpPr>
        <p:spPr>
          <a:xfrm>
            <a:off x="3614293" y="2751850"/>
            <a:ext cx="5622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A64D79"/>
                </a:solidFill>
                <a:latin typeface="Merriweather"/>
                <a:ea typeface="Merriweather"/>
                <a:cs typeface="Merriweather"/>
                <a:sym typeface="Merriweather"/>
              </a:rPr>
              <a:t>Enabling A Health</a:t>
            </a:r>
            <a:r>
              <a:rPr lang="en" sz="2700">
                <a:solidFill>
                  <a:srgbClr val="A64D79"/>
                </a:solidFill>
                <a:latin typeface="Merriweather"/>
                <a:ea typeface="Merriweather"/>
                <a:cs typeface="Merriweather"/>
                <a:sym typeface="Merriweather"/>
              </a:rPr>
              <a:t>y</a:t>
            </a:r>
            <a:r>
              <a:rPr lang="en" sz="2700">
                <a:solidFill>
                  <a:srgbClr val="A64D79"/>
                </a:solidFill>
                <a:latin typeface="Merriweather"/>
                <a:ea typeface="Merriweather"/>
                <a:cs typeface="Merriweather"/>
                <a:sym typeface="Merriweather"/>
              </a:rPr>
              <a:t> World</a:t>
            </a:r>
            <a:endParaRPr sz="2700">
              <a:solidFill>
                <a:srgbClr val="A64D79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7" name="Shape 2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8" name="Google Shape;251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4425" y="756950"/>
            <a:ext cx="7357549" cy="3825926"/>
          </a:xfrm>
          <a:prstGeom prst="rect">
            <a:avLst/>
          </a:prstGeom>
          <a:noFill/>
          <a:ln>
            <a:noFill/>
          </a:ln>
        </p:spPr>
      </p:pic>
      <p:sp>
        <p:nvSpPr>
          <p:cNvPr id="2519" name="Google Shape;2519;p44"/>
          <p:cNvSpPr txBox="1"/>
          <p:nvPr>
            <p:ph type="title"/>
          </p:nvPr>
        </p:nvSpPr>
        <p:spPr>
          <a:xfrm>
            <a:off x="1019427" y="-808875"/>
            <a:ext cx="7420200" cy="150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A64D79"/>
                </a:solidFill>
                <a:latin typeface="Lora"/>
                <a:ea typeface="Lora"/>
                <a:cs typeface="Lora"/>
                <a:sym typeface="Lora"/>
              </a:rPr>
              <a:t>Fairly Cheap, Relatively Expensive</a:t>
            </a:r>
            <a:endParaRPr b="1">
              <a:solidFill>
                <a:srgbClr val="A64D79"/>
              </a:solidFill>
              <a:latin typeface="Lora"/>
              <a:ea typeface="Lora"/>
              <a:cs typeface="Lora"/>
              <a:sym typeface="Lora"/>
            </a:endParaRPr>
          </a:p>
        </p:txBody>
      </p:sp>
      <p:cxnSp>
        <p:nvCxnSpPr>
          <p:cNvPr id="2520" name="Google Shape;2520;p44"/>
          <p:cNvCxnSpPr/>
          <p:nvPr/>
        </p:nvCxnSpPr>
        <p:spPr>
          <a:xfrm flipH="1">
            <a:off x="7572300" y="990600"/>
            <a:ext cx="9600" cy="3231000"/>
          </a:xfrm>
          <a:prstGeom prst="straightConnector1">
            <a:avLst/>
          </a:prstGeom>
          <a:noFill/>
          <a:ln cap="flat" cmpd="sng" w="28575">
            <a:solidFill>
              <a:srgbClr val="20212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21" name="Google Shape;2521;p44"/>
          <p:cNvCxnSpPr/>
          <p:nvPr/>
        </p:nvCxnSpPr>
        <p:spPr>
          <a:xfrm flipH="1">
            <a:off x="2295375" y="981075"/>
            <a:ext cx="19200" cy="3244800"/>
          </a:xfrm>
          <a:prstGeom prst="straightConnector1">
            <a:avLst/>
          </a:prstGeom>
          <a:noFill/>
          <a:ln cap="flat" cmpd="sng" w="28575">
            <a:solidFill>
              <a:srgbClr val="20212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522" name="Google Shape;2522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47950" y="4638800"/>
            <a:ext cx="1096051" cy="505025"/>
          </a:xfrm>
          <a:prstGeom prst="rect">
            <a:avLst/>
          </a:prstGeom>
          <a:noFill/>
          <a:ln>
            <a:noFill/>
          </a:ln>
        </p:spPr>
      </p:pic>
      <p:sp>
        <p:nvSpPr>
          <p:cNvPr id="2523" name="Google Shape;2523;p44"/>
          <p:cNvSpPr txBox="1"/>
          <p:nvPr/>
        </p:nvSpPr>
        <p:spPr>
          <a:xfrm>
            <a:off x="1743150" y="4660450"/>
            <a:ext cx="5657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202122"/>
                </a:solidFill>
                <a:latin typeface="Lora"/>
                <a:ea typeface="Lora"/>
                <a:cs typeface="Lora"/>
                <a:sym typeface="Lora"/>
              </a:rPr>
              <a:t>40% of the top 15</a:t>
            </a:r>
            <a:r>
              <a:rPr lang="en" sz="1800">
                <a:solidFill>
                  <a:srgbClr val="202122"/>
                </a:solidFill>
                <a:latin typeface="Lora"/>
                <a:ea typeface="Lora"/>
                <a:cs typeface="Lora"/>
                <a:sym typeface="Lora"/>
              </a:rPr>
              <a:t> relative food expenses states</a:t>
            </a:r>
            <a:endParaRPr sz="1800">
              <a:solidFill>
                <a:srgbClr val="202122"/>
              </a:solidFill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7" name="Shape 2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8" name="Google Shape;2528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425" y="596987"/>
            <a:ext cx="8220150" cy="4546525"/>
          </a:xfrm>
          <a:prstGeom prst="rect">
            <a:avLst/>
          </a:prstGeom>
          <a:noFill/>
          <a:ln>
            <a:noFill/>
          </a:ln>
        </p:spPr>
      </p:pic>
      <p:sp>
        <p:nvSpPr>
          <p:cNvPr id="2529" name="Google Shape;2529;p45"/>
          <p:cNvSpPr txBox="1"/>
          <p:nvPr>
            <p:ph type="title"/>
          </p:nvPr>
        </p:nvSpPr>
        <p:spPr>
          <a:xfrm>
            <a:off x="416475" y="-2513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A64D79"/>
                </a:solidFill>
                <a:latin typeface="Lora"/>
                <a:ea typeface="Lora"/>
                <a:cs typeface="Lora"/>
                <a:sym typeface="Lora"/>
              </a:rPr>
              <a:t>County Selection </a:t>
            </a:r>
            <a:endParaRPr b="1">
              <a:solidFill>
                <a:srgbClr val="A64D79"/>
              </a:solidFill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2530" name="Google Shape;2530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91388" y="596975"/>
            <a:ext cx="1019175" cy="1552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1" name="Google Shape;2531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58063" y="2103988"/>
            <a:ext cx="885825" cy="124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2" name="Google Shape;2532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047950" y="8712"/>
            <a:ext cx="1096051" cy="505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6" name="Shape 2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7" name="Google Shape;2537;p46"/>
          <p:cNvSpPr txBox="1"/>
          <p:nvPr>
            <p:ph type="title"/>
          </p:nvPr>
        </p:nvSpPr>
        <p:spPr>
          <a:xfrm>
            <a:off x="512850" y="291850"/>
            <a:ext cx="769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11">
                <a:solidFill>
                  <a:srgbClr val="A64D79"/>
                </a:solidFill>
                <a:latin typeface="Lora"/>
                <a:ea typeface="Lora"/>
                <a:cs typeface="Lora"/>
                <a:sym typeface="Lora"/>
              </a:rPr>
              <a:t>Conclusions</a:t>
            </a:r>
            <a:endParaRPr sz="2511"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38" name="Google Shape;2538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4539510"/>
            <a:ext cx="1149627" cy="604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39" name="Google Shape;2539;p46"/>
          <p:cNvSpPr txBox="1"/>
          <p:nvPr>
            <p:ph idx="4294967295" type="body"/>
          </p:nvPr>
        </p:nvSpPr>
        <p:spPr>
          <a:xfrm>
            <a:off x="1312950" y="1133425"/>
            <a:ext cx="7699200" cy="345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202122"/>
                </a:solidFill>
                <a:latin typeface="Lora"/>
                <a:ea typeface="Lora"/>
                <a:cs typeface="Lora"/>
                <a:sym typeface="Lora"/>
              </a:rPr>
              <a:t>Top Market: </a:t>
            </a:r>
            <a:r>
              <a:rPr lang="en">
                <a:solidFill>
                  <a:srgbClr val="202122"/>
                </a:solidFill>
                <a:latin typeface="Lora"/>
                <a:ea typeface="Lora"/>
                <a:cs typeface="Lora"/>
                <a:sym typeface="Lora"/>
              </a:rPr>
              <a:t>Florida </a:t>
            </a:r>
            <a:endParaRPr>
              <a:solidFill>
                <a:srgbClr val="202122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02122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202122"/>
                </a:solidFill>
                <a:latin typeface="Lora"/>
                <a:ea typeface="Lora"/>
                <a:cs typeface="Lora"/>
                <a:sym typeface="Lora"/>
              </a:rPr>
              <a:t>States:</a:t>
            </a:r>
            <a:r>
              <a:rPr lang="en">
                <a:solidFill>
                  <a:srgbClr val="202122"/>
                </a:solidFill>
                <a:latin typeface="Lora"/>
                <a:ea typeface="Lora"/>
                <a:cs typeface="Lora"/>
                <a:sym typeface="Lora"/>
              </a:rPr>
              <a:t> Florida, South Carolina, Georgia and rest of Tennessee</a:t>
            </a:r>
            <a:endParaRPr>
              <a:solidFill>
                <a:srgbClr val="202122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02122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202122"/>
                </a:solidFill>
                <a:latin typeface="Lora"/>
                <a:ea typeface="Lora"/>
                <a:cs typeface="Lora"/>
                <a:sym typeface="Lora"/>
              </a:rPr>
              <a:t>Facility Investment:</a:t>
            </a:r>
            <a:r>
              <a:rPr lang="en">
                <a:solidFill>
                  <a:srgbClr val="202122"/>
                </a:solidFill>
                <a:latin typeface="Lora"/>
                <a:ea typeface="Lora"/>
                <a:cs typeface="Lora"/>
                <a:sym typeface="Lora"/>
              </a:rPr>
              <a:t> Jacksonville, Orlando or Atlanta </a:t>
            </a:r>
            <a:endParaRPr>
              <a:solidFill>
                <a:srgbClr val="202122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02122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202122"/>
                </a:solidFill>
                <a:latin typeface="Lora"/>
                <a:ea typeface="Lora"/>
                <a:cs typeface="Lora"/>
                <a:sym typeface="Lora"/>
              </a:rPr>
              <a:t>Other Cities: </a:t>
            </a:r>
            <a:r>
              <a:rPr lang="en">
                <a:solidFill>
                  <a:srgbClr val="202122"/>
                </a:solidFill>
                <a:latin typeface="Lora"/>
                <a:ea typeface="Lora"/>
                <a:cs typeface="Lora"/>
                <a:sym typeface="Lora"/>
              </a:rPr>
              <a:t>Denver,  Albuquerque</a:t>
            </a:r>
            <a:endParaRPr>
              <a:solidFill>
                <a:srgbClr val="202122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202122"/>
              </a:solidFill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3" name="Shape 2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4" name="Google Shape;2544;p47"/>
          <p:cNvSpPr txBox="1"/>
          <p:nvPr>
            <p:ph idx="4294967295" type="body"/>
          </p:nvPr>
        </p:nvSpPr>
        <p:spPr>
          <a:xfrm>
            <a:off x="1312950" y="1133425"/>
            <a:ext cx="7699200" cy="345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202122"/>
                </a:solidFill>
                <a:latin typeface="Lora"/>
                <a:ea typeface="Lora"/>
                <a:cs typeface="Lora"/>
                <a:sym typeface="Lora"/>
              </a:rPr>
              <a:t>Update with 2020 Census Data</a:t>
            </a:r>
            <a:endParaRPr b="1">
              <a:solidFill>
                <a:srgbClr val="202122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202122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202122"/>
                </a:solidFill>
                <a:latin typeface="Lora"/>
                <a:ea typeface="Lora"/>
                <a:cs typeface="Lora"/>
                <a:sym typeface="Lora"/>
              </a:rPr>
              <a:t>Competitor Analysis</a:t>
            </a:r>
            <a:endParaRPr b="1">
              <a:solidFill>
                <a:srgbClr val="202122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202122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202122"/>
                </a:solidFill>
                <a:latin typeface="Lora"/>
                <a:ea typeface="Lora"/>
                <a:cs typeface="Lora"/>
                <a:sym typeface="Lora"/>
              </a:rPr>
              <a:t>Investigate SNAP eligibility</a:t>
            </a:r>
            <a:endParaRPr b="1">
              <a:solidFill>
                <a:srgbClr val="202122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202122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202122"/>
                </a:solidFill>
                <a:latin typeface="Lora"/>
                <a:ea typeface="Lora"/>
                <a:cs typeface="Lora"/>
                <a:sym typeface="Lora"/>
              </a:rPr>
              <a:t>Explore Insta-Meals / Recipe Boxes</a:t>
            </a:r>
            <a:endParaRPr b="1">
              <a:solidFill>
                <a:srgbClr val="202122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202122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202122"/>
              </a:solidFill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2545" name="Google Shape;2545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4539510"/>
            <a:ext cx="1149627" cy="604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46" name="Google Shape;2546;p47"/>
          <p:cNvSpPr txBox="1"/>
          <p:nvPr>
            <p:ph idx="6" type="title"/>
          </p:nvPr>
        </p:nvSpPr>
        <p:spPr>
          <a:xfrm>
            <a:off x="722375" y="387100"/>
            <a:ext cx="769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11">
                <a:solidFill>
                  <a:srgbClr val="A64D79"/>
                </a:solidFill>
                <a:latin typeface="Lora"/>
                <a:ea typeface="Lora"/>
                <a:cs typeface="Lora"/>
                <a:sym typeface="Lora"/>
              </a:rPr>
              <a:t>Future Analysis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2550" name="Shape 2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1" name="Google Shape;2551;p48"/>
          <p:cNvSpPr txBox="1"/>
          <p:nvPr>
            <p:ph type="title"/>
          </p:nvPr>
        </p:nvSpPr>
        <p:spPr>
          <a:xfrm>
            <a:off x="-3136350" y="22181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202122"/>
                </a:solidFill>
                <a:latin typeface="Lora"/>
                <a:ea typeface="Lora"/>
                <a:cs typeface="Lora"/>
                <a:sym typeface="Lora"/>
              </a:rPr>
              <a:t>Questions</a:t>
            </a:r>
            <a:endParaRPr b="1">
              <a:solidFill>
                <a:srgbClr val="202122"/>
              </a:solidFill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2552" name="Google Shape;2552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0" y="0"/>
            <a:ext cx="6858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6" name="Shape 2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7" name="Google Shape;2557;p49"/>
          <p:cNvSpPr txBox="1"/>
          <p:nvPr>
            <p:ph idx="4294967295" type="title"/>
          </p:nvPr>
        </p:nvSpPr>
        <p:spPr>
          <a:xfrm>
            <a:off x="684275" y="2196850"/>
            <a:ext cx="769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600"/>
              <a:t>Appendix</a:t>
            </a:r>
            <a:endParaRPr sz="46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1" name="Shape 2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2" name="Google Shape;2562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55675" y="-1"/>
            <a:ext cx="888325" cy="466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3" name="Google Shape;2563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3500" y="712925"/>
            <a:ext cx="7171350" cy="443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4" name="Google Shape;2564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54850" y="712925"/>
            <a:ext cx="1084350" cy="4430576"/>
          </a:xfrm>
          <a:prstGeom prst="rect">
            <a:avLst/>
          </a:prstGeom>
          <a:noFill/>
          <a:ln>
            <a:noFill/>
          </a:ln>
        </p:spPr>
      </p:pic>
      <p:sp>
        <p:nvSpPr>
          <p:cNvPr id="2565" name="Google Shape;2565;p50"/>
          <p:cNvSpPr txBox="1"/>
          <p:nvPr>
            <p:ph type="title"/>
          </p:nvPr>
        </p:nvSpPr>
        <p:spPr>
          <a:xfrm>
            <a:off x="681550" y="0"/>
            <a:ext cx="769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100">
                <a:solidFill>
                  <a:srgbClr val="A64D79"/>
                </a:solidFill>
                <a:latin typeface="Lora"/>
                <a:ea typeface="Lora"/>
                <a:cs typeface="Lora"/>
                <a:sym typeface="Lora"/>
              </a:rPr>
              <a:t>Tracking the Competition</a:t>
            </a:r>
            <a:endParaRPr b="1" sz="3100">
              <a:solidFill>
                <a:srgbClr val="A64D79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9" name="Shape 2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0" name="Google Shape;2570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5875" y="150175"/>
            <a:ext cx="4138115" cy="4991099"/>
          </a:xfrm>
          <a:prstGeom prst="rect">
            <a:avLst/>
          </a:prstGeom>
          <a:noFill/>
          <a:ln>
            <a:noFill/>
          </a:ln>
        </p:spPr>
      </p:pic>
      <p:sp>
        <p:nvSpPr>
          <p:cNvPr id="2571" name="Google Shape;2571;p51"/>
          <p:cNvSpPr txBox="1"/>
          <p:nvPr>
            <p:ph type="title"/>
          </p:nvPr>
        </p:nvSpPr>
        <p:spPr>
          <a:xfrm>
            <a:off x="-888825" y="150175"/>
            <a:ext cx="769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64D79"/>
                </a:solidFill>
              </a:rPr>
              <a:t>SNAP Availability</a:t>
            </a:r>
            <a:endParaRPr>
              <a:solidFill>
                <a:srgbClr val="A64D79"/>
              </a:solidFill>
            </a:endParaRPr>
          </a:p>
        </p:txBody>
      </p:sp>
      <p:pic>
        <p:nvPicPr>
          <p:cNvPr id="2572" name="Google Shape;2572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55950" y="150175"/>
            <a:ext cx="1088050" cy="13497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73" name="Google Shape;2573;p51"/>
          <p:cNvCxnSpPr/>
          <p:nvPr/>
        </p:nvCxnSpPr>
        <p:spPr>
          <a:xfrm>
            <a:off x="5324475" y="2009775"/>
            <a:ext cx="3848100" cy="0"/>
          </a:xfrm>
          <a:prstGeom prst="straightConnector1">
            <a:avLst/>
          </a:prstGeom>
          <a:noFill/>
          <a:ln cap="flat" cmpd="sng" w="19050">
            <a:solidFill>
              <a:srgbClr val="20212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74" name="Google Shape;2574;p51"/>
          <p:cNvSpPr txBox="1"/>
          <p:nvPr/>
        </p:nvSpPr>
        <p:spPr>
          <a:xfrm>
            <a:off x="6810375" y="1762125"/>
            <a:ext cx="40641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latin typeface="Open Sans"/>
                <a:ea typeface="Open Sans"/>
                <a:cs typeface="Open Sans"/>
                <a:sym typeface="Open Sans"/>
              </a:rPr>
              <a:t>US Average</a:t>
            </a:r>
            <a:endParaRPr b="1" sz="9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75" name="Google Shape;2575;p51"/>
          <p:cNvSpPr txBox="1"/>
          <p:nvPr/>
        </p:nvSpPr>
        <p:spPr>
          <a:xfrm>
            <a:off x="84900" y="1443300"/>
            <a:ext cx="44871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Ratio is measuring number of people per retailer that accepts SNAP benefits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Higher the ratio, less options for SNAP population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US Average 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around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 150 People person location that accepts SNAP Benefits 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9" name="Shape 2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0" name="Google Shape;258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425" y="596987"/>
            <a:ext cx="8220150" cy="4546525"/>
          </a:xfrm>
          <a:prstGeom prst="rect">
            <a:avLst/>
          </a:prstGeom>
          <a:noFill/>
          <a:ln>
            <a:noFill/>
          </a:ln>
        </p:spPr>
      </p:pic>
      <p:sp>
        <p:nvSpPr>
          <p:cNvPr id="2581" name="Google Shape;2581;p52"/>
          <p:cNvSpPr txBox="1"/>
          <p:nvPr>
            <p:ph type="title"/>
          </p:nvPr>
        </p:nvSpPr>
        <p:spPr>
          <a:xfrm>
            <a:off x="416475" y="-2513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A64D79"/>
                </a:solidFill>
                <a:latin typeface="Lora"/>
                <a:ea typeface="Lora"/>
                <a:cs typeface="Lora"/>
                <a:sym typeface="Lora"/>
              </a:rPr>
              <a:t>County Selection </a:t>
            </a:r>
            <a:endParaRPr b="1">
              <a:solidFill>
                <a:srgbClr val="A64D79"/>
              </a:solidFill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2582" name="Google Shape;2582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91388" y="596975"/>
            <a:ext cx="1019175" cy="1552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3" name="Google Shape;2583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58063" y="2103988"/>
            <a:ext cx="885825" cy="124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4" name="Google Shape;2584;p5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047950" y="8712"/>
            <a:ext cx="1096051" cy="505025"/>
          </a:xfrm>
          <a:prstGeom prst="rect">
            <a:avLst/>
          </a:prstGeom>
          <a:noFill/>
          <a:ln>
            <a:noFill/>
          </a:ln>
        </p:spPr>
      </p:pic>
      <p:sp>
        <p:nvSpPr>
          <p:cNvPr id="2585" name="Google Shape;2585;p52"/>
          <p:cNvSpPr txBox="1"/>
          <p:nvPr/>
        </p:nvSpPr>
        <p:spPr>
          <a:xfrm>
            <a:off x="3799250" y="792400"/>
            <a:ext cx="40752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Open Sans"/>
                <a:ea typeface="Open Sans"/>
                <a:cs typeface="Open Sans"/>
                <a:sym typeface="Open Sans"/>
              </a:rPr>
              <a:t>Miami</a:t>
            </a:r>
            <a:endParaRPr sz="9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86" name="Google Shape;2586;p52"/>
          <p:cNvSpPr txBox="1"/>
          <p:nvPr/>
        </p:nvSpPr>
        <p:spPr>
          <a:xfrm>
            <a:off x="3909200" y="1751350"/>
            <a:ext cx="40752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Open Sans"/>
                <a:ea typeface="Open Sans"/>
                <a:cs typeface="Open Sans"/>
                <a:sym typeface="Open Sans"/>
              </a:rPr>
              <a:t>Miami</a:t>
            </a:r>
            <a:endParaRPr sz="9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87" name="Google Shape;2587;p52"/>
          <p:cNvSpPr txBox="1"/>
          <p:nvPr/>
        </p:nvSpPr>
        <p:spPr>
          <a:xfrm>
            <a:off x="4479025" y="2564700"/>
            <a:ext cx="40752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Open Sans"/>
                <a:ea typeface="Open Sans"/>
                <a:cs typeface="Open Sans"/>
                <a:sym typeface="Open Sans"/>
              </a:rPr>
              <a:t>Miami</a:t>
            </a:r>
            <a:endParaRPr sz="9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88" name="Google Shape;2588;p52"/>
          <p:cNvSpPr txBox="1"/>
          <p:nvPr/>
        </p:nvSpPr>
        <p:spPr>
          <a:xfrm>
            <a:off x="3053125" y="3202875"/>
            <a:ext cx="40752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9900"/>
                </a:solidFill>
                <a:latin typeface="Open Sans"/>
                <a:ea typeface="Open Sans"/>
                <a:cs typeface="Open Sans"/>
                <a:sym typeface="Open Sans"/>
              </a:rPr>
              <a:t>Memphis</a:t>
            </a:r>
            <a:endParaRPr sz="900">
              <a:solidFill>
                <a:srgbClr val="FF99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89" name="Google Shape;2589;p52"/>
          <p:cNvSpPr txBox="1"/>
          <p:nvPr/>
        </p:nvSpPr>
        <p:spPr>
          <a:xfrm>
            <a:off x="3573900" y="2821800"/>
            <a:ext cx="40752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Open Sans"/>
                <a:ea typeface="Open Sans"/>
                <a:cs typeface="Open Sans"/>
                <a:sym typeface="Open Sans"/>
              </a:rPr>
              <a:t>Orlando</a:t>
            </a:r>
            <a:endParaRPr sz="9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90" name="Google Shape;2590;p52"/>
          <p:cNvSpPr txBox="1"/>
          <p:nvPr/>
        </p:nvSpPr>
        <p:spPr>
          <a:xfrm>
            <a:off x="4507325" y="3378075"/>
            <a:ext cx="40752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rPr>
              <a:t>Atlanta</a:t>
            </a:r>
            <a:endParaRPr sz="900">
              <a:solidFill>
                <a:schemeClr val="accent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91" name="Google Shape;2591;p52"/>
          <p:cNvSpPr txBox="1"/>
          <p:nvPr/>
        </p:nvSpPr>
        <p:spPr>
          <a:xfrm>
            <a:off x="4826500" y="3735125"/>
            <a:ext cx="4075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0000FF"/>
                </a:solidFill>
                <a:latin typeface="Open Sans"/>
                <a:ea typeface="Open Sans"/>
                <a:cs typeface="Open Sans"/>
                <a:sym typeface="Open Sans"/>
              </a:rPr>
              <a:t>Denver</a:t>
            </a:r>
            <a:endParaRPr sz="800">
              <a:solidFill>
                <a:srgbClr val="0000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92" name="Google Shape;2592;p52"/>
          <p:cNvSpPr/>
          <p:nvPr/>
        </p:nvSpPr>
        <p:spPr>
          <a:xfrm>
            <a:off x="4647775" y="3668375"/>
            <a:ext cx="885900" cy="441300"/>
          </a:xfrm>
          <a:prstGeom prst="ellipse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FF"/>
              </a:solidFill>
            </a:endParaRPr>
          </a:p>
        </p:txBody>
      </p:sp>
      <p:sp>
        <p:nvSpPr>
          <p:cNvPr id="2593" name="Google Shape;2593;p52"/>
          <p:cNvSpPr/>
          <p:nvPr/>
        </p:nvSpPr>
        <p:spPr>
          <a:xfrm>
            <a:off x="4159375" y="3202875"/>
            <a:ext cx="1374300" cy="5727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4" name="Google Shape;2594;p52"/>
          <p:cNvSpPr txBox="1"/>
          <p:nvPr/>
        </p:nvSpPr>
        <p:spPr>
          <a:xfrm>
            <a:off x="3764450" y="2440725"/>
            <a:ext cx="6291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Open Sans"/>
                <a:ea typeface="Open Sans"/>
                <a:cs typeface="Open Sans"/>
                <a:sym typeface="Open Sans"/>
              </a:rPr>
              <a:t>Tampa</a:t>
            </a:r>
            <a:endParaRPr sz="9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95" name="Google Shape;2595;p52"/>
          <p:cNvSpPr txBox="1"/>
          <p:nvPr/>
        </p:nvSpPr>
        <p:spPr>
          <a:xfrm>
            <a:off x="3510225" y="3054975"/>
            <a:ext cx="792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Open Sans"/>
                <a:ea typeface="Open Sans"/>
                <a:cs typeface="Open Sans"/>
                <a:sym typeface="Open Sans"/>
              </a:rPr>
              <a:t>Tampa</a:t>
            </a:r>
            <a:endParaRPr sz="9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96" name="Google Shape;2596;p52"/>
          <p:cNvSpPr txBox="1"/>
          <p:nvPr/>
        </p:nvSpPr>
        <p:spPr>
          <a:xfrm>
            <a:off x="3945625" y="3141713"/>
            <a:ext cx="8172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Open Sans"/>
                <a:ea typeface="Open Sans"/>
                <a:cs typeface="Open Sans"/>
                <a:sym typeface="Open Sans"/>
              </a:rPr>
              <a:t>Jacksonville</a:t>
            </a:r>
            <a:endParaRPr sz="9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0" name="Shape 2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1" name="Google Shape;2601;p53"/>
          <p:cNvSpPr txBox="1"/>
          <p:nvPr>
            <p:ph type="title"/>
          </p:nvPr>
        </p:nvSpPr>
        <p:spPr>
          <a:xfrm>
            <a:off x="722375" y="387100"/>
            <a:ext cx="769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02" name="Google Shape;2602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925" y="171450"/>
            <a:ext cx="8890648" cy="490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3" name="Google Shape;2603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95138" y="242888"/>
            <a:ext cx="1495425" cy="183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4" name="Google Shape;2604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33288" y="2081213"/>
            <a:ext cx="885825" cy="1247775"/>
          </a:xfrm>
          <a:prstGeom prst="rect">
            <a:avLst/>
          </a:prstGeom>
          <a:noFill/>
          <a:ln>
            <a:noFill/>
          </a:ln>
        </p:spPr>
      </p:pic>
      <p:sp>
        <p:nvSpPr>
          <p:cNvPr id="2605" name="Google Shape;2605;p53"/>
          <p:cNvSpPr txBox="1"/>
          <p:nvPr/>
        </p:nvSpPr>
        <p:spPr>
          <a:xfrm>
            <a:off x="3261575" y="0"/>
            <a:ext cx="30000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A64D79"/>
                </a:solidFill>
                <a:latin typeface="Itim"/>
                <a:ea typeface="Itim"/>
                <a:cs typeface="Itim"/>
                <a:sym typeface="Itim"/>
              </a:rPr>
              <a:t>Alabama</a:t>
            </a:r>
            <a:endParaRPr sz="3200">
              <a:solidFill>
                <a:srgbClr val="A64D79"/>
              </a:solidFill>
              <a:latin typeface="Itim"/>
              <a:ea typeface="Itim"/>
              <a:cs typeface="Itim"/>
              <a:sym typeface="It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rgbClr val="A64D79"/>
              </a:solidFill>
              <a:latin typeface="Itim"/>
              <a:ea typeface="Itim"/>
              <a:cs typeface="Itim"/>
              <a:sym typeface="Itim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6" name="Shape 2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7" name="Google Shape;243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85108" y="0"/>
            <a:ext cx="295889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438" name="Google Shape;2438;p36"/>
          <p:cNvSpPr txBox="1"/>
          <p:nvPr/>
        </p:nvSpPr>
        <p:spPr>
          <a:xfrm>
            <a:off x="457200" y="-114100"/>
            <a:ext cx="6429300" cy="49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A64D79"/>
              </a:solidFill>
              <a:latin typeface="Oswald Regular"/>
              <a:ea typeface="Oswald Regular"/>
              <a:cs typeface="Oswald Regular"/>
              <a:sym typeface="Oswald Regula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A64D79"/>
                </a:solidFill>
                <a:latin typeface="Lora Regular"/>
                <a:ea typeface="Lora Regular"/>
                <a:cs typeface="Lora Regular"/>
                <a:sym typeface="Lora Regular"/>
              </a:rPr>
              <a:t>2020: An</a:t>
            </a:r>
            <a:r>
              <a:rPr lang="en" sz="2400">
                <a:solidFill>
                  <a:srgbClr val="A64D79"/>
                </a:solidFill>
                <a:latin typeface="Lora Regular"/>
                <a:ea typeface="Lora Regular"/>
                <a:cs typeface="Lora Regular"/>
                <a:sym typeface="Lora Regular"/>
              </a:rPr>
              <a:t> Imperfect Record Year</a:t>
            </a:r>
            <a:endParaRPr sz="2400">
              <a:solidFill>
                <a:srgbClr val="A64D79"/>
              </a:solidFill>
              <a:latin typeface="Lora Regular"/>
              <a:ea typeface="Lora Regular"/>
              <a:cs typeface="Lora Regular"/>
              <a:sym typeface="Lora Regula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A64D79"/>
              </a:solidFill>
              <a:latin typeface="Lora Regular"/>
              <a:ea typeface="Lora Regular"/>
              <a:cs typeface="Lora Regular"/>
              <a:sym typeface="Lora Regula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202122"/>
                </a:solidFill>
                <a:latin typeface="Lora Regular"/>
                <a:ea typeface="Lora Regular"/>
                <a:cs typeface="Lora Regular"/>
                <a:sym typeface="Lora Regular"/>
              </a:rPr>
              <a:t>~$</a:t>
            </a:r>
            <a:r>
              <a:rPr lang="en" sz="2000">
                <a:solidFill>
                  <a:srgbClr val="202122"/>
                </a:solidFill>
                <a:latin typeface="Lora Regular"/>
                <a:ea typeface="Lora Regular"/>
                <a:cs typeface="Lora Regular"/>
                <a:sym typeface="Lora Regular"/>
              </a:rPr>
              <a:t>500,000,000 </a:t>
            </a:r>
            <a:r>
              <a:rPr lang="en" sz="1900">
                <a:solidFill>
                  <a:srgbClr val="202122"/>
                </a:solidFill>
                <a:latin typeface="Lora Regular"/>
                <a:ea typeface="Lora Regular"/>
                <a:cs typeface="Lora Regular"/>
                <a:sym typeface="Lora Regular"/>
              </a:rPr>
              <a:t>in revenue rate</a:t>
            </a:r>
            <a:endParaRPr sz="1900">
              <a:solidFill>
                <a:srgbClr val="202122"/>
              </a:solidFill>
              <a:latin typeface="Lora Regular"/>
              <a:ea typeface="Lora Regular"/>
              <a:cs typeface="Lora Regular"/>
              <a:sym typeface="Lora Regula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202122"/>
              </a:solidFill>
              <a:latin typeface="Lora Regular"/>
              <a:ea typeface="Lora Regular"/>
              <a:cs typeface="Lora Regular"/>
              <a:sym typeface="Lora Regula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202122"/>
                </a:solidFill>
                <a:latin typeface="Lora Regular"/>
                <a:ea typeface="Lora Regular"/>
                <a:cs typeface="Lora Regular"/>
                <a:sym typeface="Lora Regular"/>
              </a:rPr>
              <a:t>~</a:t>
            </a:r>
            <a:r>
              <a:rPr lang="en" sz="2000">
                <a:solidFill>
                  <a:srgbClr val="202122"/>
                </a:solidFill>
                <a:latin typeface="Lora Regular"/>
                <a:ea typeface="Lora Regular"/>
                <a:cs typeface="Lora Regular"/>
                <a:sym typeface="Lora Regular"/>
              </a:rPr>
              <a:t>400,000 </a:t>
            </a:r>
            <a:r>
              <a:rPr lang="en" sz="1900">
                <a:solidFill>
                  <a:srgbClr val="202122"/>
                </a:solidFill>
                <a:latin typeface="Lora Regular"/>
                <a:ea typeface="Lora Regular"/>
                <a:cs typeface="Lora Regular"/>
                <a:sym typeface="Lora Regular"/>
              </a:rPr>
              <a:t>Total Customers</a:t>
            </a:r>
            <a:endParaRPr sz="1900">
              <a:solidFill>
                <a:srgbClr val="202122"/>
              </a:solidFill>
              <a:latin typeface="Lora Regular"/>
              <a:ea typeface="Lora Regular"/>
              <a:cs typeface="Lora Regular"/>
              <a:sym typeface="Lora Regula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202122"/>
              </a:solidFill>
              <a:latin typeface="Lora Regular"/>
              <a:ea typeface="Lora Regular"/>
              <a:cs typeface="Lora Regular"/>
              <a:sym typeface="Lora Regula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202122"/>
                </a:solidFill>
                <a:latin typeface="Lora Regular"/>
                <a:ea typeface="Lora Regular"/>
                <a:cs typeface="Lora Regular"/>
                <a:sym typeface="Lora Regular"/>
              </a:rPr>
              <a:t>~</a:t>
            </a:r>
            <a:r>
              <a:rPr lang="en" sz="2000">
                <a:solidFill>
                  <a:srgbClr val="202122"/>
                </a:solidFill>
                <a:latin typeface="Lora Regular"/>
                <a:ea typeface="Lora Regular"/>
                <a:cs typeface="Lora Regular"/>
                <a:sym typeface="Lora Regular"/>
              </a:rPr>
              <a:t>13,000</a:t>
            </a:r>
            <a:r>
              <a:rPr lang="en" sz="1900">
                <a:solidFill>
                  <a:srgbClr val="202122"/>
                </a:solidFill>
                <a:latin typeface="Lora Regular"/>
                <a:ea typeface="Lora Regular"/>
                <a:cs typeface="Lora Regular"/>
                <a:sym typeface="Lora Regular"/>
              </a:rPr>
              <a:t> Reduced Cost Box Customers</a:t>
            </a:r>
            <a:endParaRPr sz="1900">
              <a:solidFill>
                <a:srgbClr val="202122"/>
              </a:solidFill>
              <a:latin typeface="Lora Regular"/>
              <a:ea typeface="Lora Regular"/>
              <a:cs typeface="Lora Regular"/>
              <a:sym typeface="Lora Regula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202122"/>
              </a:solidFill>
              <a:latin typeface="Lora Regular"/>
              <a:ea typeface="Lora Regular"/>
              <a:cs typeface="Lora Regular"/>
              <a:sym typeface="Lora Regula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202122"/>
                </a:solidFill>
                <a:latin typeface="Lora Regular"/>
                <a:ea typeface="Lora Regular"/>
                <a:cs typeface="Lora Regular"/>
                <a:sym typeface="Lora Regular"/>
              </a:rPr>
              <a:t>~</a:t>
            </a:r>
            <a:r>
              <a:rPr lang="en" sz="2000">
                <a:solidFill>
                  <a:srgbClr val="202122"/>
                </a:solidFill>
                <a:latin typeface="Lora Regular"/>
                <a:ea typeface="Lora Regular"/>
                <a:cs typeface="Lora Regular"/>
                <a:sym typeface="Lora Regular"/>
              </a:rPr>
              <a:t>38</a:t>
            </a:r>
            <a:r>
              <a:rPr lang="en" sz="1900">
                <a:solidFill>
                  <a:srgbClr val="202122"/>
                </a:solidFill>
                <a:latin typeface="Lora Regular"/>
                <a:ea typeface="Lora Regular"/>
                <a:cs typeface="Lora Regular"/>
                <a:sym typeface="Lora Regular"/>
              </a:rPr>
              <a:t> states</a:t>
            </a:r>
            <a:endParaRPr sz="1900">
              <a:solidFill>
                <a:srgbClr val="202122"/>
              </a:solidFill>
              <a:latin typeface="Lora Regular"/>
              <a:ea typeface="Lora Regular"/>
              <a:cs typeface="Lora Regular"/>
              <a:sym typeface="Lora Regula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A64D79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439" name="Google Shape;2439;p36"/>
          <p:cNvSpPr txBox="1"/>
          <p:nvPr/>
        </p:nvSpPr>
        <p:spPr>
          <a:xfrm>
            <a:off x="1935400" y="4826900"/>
            <a:ext cx="4202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">
              <a:solidFill>
                <a:srgbClr val="A64D79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">
                <a:solidFill>
                  <a:srgbClr val="A64D79"/>
                </a:solidFill>
                <a:latin typeface="Merriweather"/>
                <a:ea typeface="Merriweather"/>
                <a:cs typeface="Merriweather"/>
                <a:sym typeface="Merriweather"/>
              </a:rPr>
              <a:t>**https://static1.squarespace.com/static/576072d47da24f674fa39bdb/t/604a82db69a44e2ca2f9823d/1615495957171/210309-IF-ImpactReport-Final.pdf</a:t>
            </a:r>
            <a:endParaRPr/>
          </a:p>
        </p:txBody>
      </p:sp>
      <p:sp>
        <p:nvSpPr>
          <p:cNvPr id="2440" name="Google Shape;2440;p36"/>
          <p:cNvSpPr txBox="1"/>
          <p:nvPr/>
        </p:nvSpPr>
        <p:spPr>
          <a:xfrm>
            <a:off x="2327000" y="512100"/>
            <a:ext cx="45300" cy="4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41" name="Google Shape;2441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" y="4539510"/>
            <a:ext cx="1149627" cy="604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42" name="Google Shape;2442;p36"/>
          <p:cNvSpPr txBox="1"/>
          <p:nvPr/>
        </p:nvSpPr>
        <p:spPr>
          <a:xfrm>
            <a:off x="1012725" y="3383050"/>
            <a:ext cx="46167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BF9000"/>
                </a:solidFill>
                <a:latin typeface="Open Sans"/>
                <a:ea typeface="Open Sans"/>
                <a:cs typeface="Open Sans"/>
                <a:sym typeface="Open Sans"/>
              </a:rPr>
              <a:t>How Do We Grow Imperfect Foods?</a:t>
            </a:r>
            <a:endParaRPr b="1" sz="1900">
              <a:solidFill>
                <a:srgbClr val="BF9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9" name="Shape 2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0" name="Google Shape;2610;p54"/>
          <p:cNvSpPr txBox="1"/>
          <p:nvPr>
            <p:ph type="title"/>
          </p:nvPr>
        </p:nvSpPr>
        <p:spPr>
          <a:xfrm>
            <a:off x="722375" y="387100"/>
            <a:ext cx="769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11" name="Google Shape;2611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450" y="102550"/>
            <a:ext cx="8801100" cy="4938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2" name="Google Shape;2612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29500" y="102538"/>
            <a:ext cx="1543050" cy="1876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3" name="Google Shape;2613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33288" y="2081213"/>
            <a:ext cx="885825" cy="1247775"/>
          </a:xfrm>
          <a:prstGeom prst="rect">
            <a:avLst/>
          </a:prstGeom>
          <a:noFill/>
          <a:ln>
            <a:noFill/>
          </a:ln>
        </p:spPr>
      </p:pic>
      <p:sp>
        <p:nvSpPr>
          <p:cNvPr id="2614" name="Google Shape;2614;p54"/>
          <p:cNvSpPr txBox="1"/>
          <p:nvPr/>
        </p:nvSpPr>
        <p:spPr>
          <a:xfrm>
            <a:off x="3261575" y="0"/>
            <a:ext cx="30000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A64D79"/>
                </a:solidFill>
                <a:latin typeface="Itim"/>
                <a:ea typeface="Itim"/>
                <a:cs typeface="Itim"/>
                <a:sym typeface="Itim"/>
              </a:rPr>
              <a:t>Colorado</a:t>
            </a:r>
            <a:endParaRPr sz="3200">
              <a:solidFill>
                <a:srgbClr val="A64D79"/>
              </a:solidFill>
              <a:latin typeface="Itim"/>
              <a:ea typeface="Itim"/>
              <a:cs typeface="Itim"/>
              <a:sym typeface="It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rgbClr val="A64D79"/>
              </a:solidFill>
              <a:latin typeface="Itim"/>
              <a:ea typeface="Itim"/>
              <a:cs typeface="Itim"/>
              <a:sym typeface="Itim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8" name="Shape 2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9" name="Google Shape;2619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2597"/>
            <a:ext cx="8766724" cy="4908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0" name="Google Shape;2620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33288" y="2081213"/>
            <a:ext cx="885825" cy="124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1" name="Google Shape;2621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95125" y="82588"/>
            <a:ext cx="1524000" cy="1857375"/>
          </a:xfrm>
          <a:prstGeom prst="rect">
            <a:avLst/>
          </a:prstGeom>
          <a:noFill/>
          <a:ln>
            <a:noFill/>
          </a:ln>
        </p:spPr>
      </p:pic>
      <p:sp>
        <p:nvSpPr>
          <p:cNvPr id="2622" name="Google Shape;2622;p55"/>
          <p:cNvSpPr txBox="1"/>
          <p:nvPr/>
        </p:nvSpPr>
        <p:spPr>
          <a:xfrm>
            <a:off x="3261575" y="0"/>
            <a:ext cx="30000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A64D79"/>
                </a:solidFill>
                <a:latin typeface="Itim"/>
                <a:ea typeface="Itim"/>
                <a:cs typeface="Itim"/>
                <a:sym typeface="Itim"/>
              </a:rPr>
              <a:t>Florida</a:t>
            </a:r>
            <a:endParaRPr sz="3200">
              <a:solidFill>
                <a:srgbClr val="A64D79"/>
              </a:solidFill>
              <a:latin typeface="Itim"/>
              <a:ea typeface="Itim"/>
              <a:cs typeface="Itim"/>
              <a:sym typeface="It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rgbClr val="A64D79"/>
              </a:solidFill>
              <a:latin typeface="Itim"/>
              <a:ea typeface="Itim"/>
              <a:cs typeface="Itim"/>
              <a:sym typeface="Itim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6" name="Shape 2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7" name="Google Shape;2627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513" y="76200"/>
            <a:ext cx="8940973" cy="499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8" name="Google Shape;2628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14238" y="2024063"/>
            <a:ext cx="885825" cy="124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9" name="Google Shape;2629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66088" y="76188"/>
            <a:ext cx="1476375" cy="1838325"/>
          </a:xfrm>
          <a:prstGeom prst="rect">
            <a:avLst/>
          </a:prstGeom>
          <a:noFill/>
          <a:ln>
            <a:noFill/>
          </a:ln>
        </p:spPr>
      </p:pic>
      <p:sp>
        <p:nvSpPr>
          <p:cNvPr id="2630" name="Google Shape;2630;p56"/>
          <p:cNvSpPr txBox="1"/>
          <p:nvPr/>
        </p:nvSpPr>
        <p:spPr>
          <a:xfrm>
            <a:off x="3261575" y="0"/>
            <a:ext cx="30000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A64D79"/>
                </a:solidFill>
                <a:latin typeface="Itim"/>
                <a:ea typeface="Itim"/>
                <a:cs typeface="Itim"/>
                <a:sym typeface="Itim"/>
              </a:rPr>
              <a:t>Georgia</a:t>
            </a:r>
            <a:endParaRPr sz="3200">
              <a:solidFill>
                <a:srgbClr val="A64D79"/>
              </a:solidFill>
              <a:latin typeface="Itim"/>
              <a:ea typeface="Itim"/>
              <a:cs typeface="Itim"/>
              <a:sym typeface="It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rgbClr val="A64D79"/>
              </a:solidFill>
              <a:latin typeface="Itim"/>
              <a:ea typeface="Itim"/>
              <a:cs typeface="Itim"/>
              <a:sym typeface="Itim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4" name="Shape 2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5" name="Google Shape;2635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125" y="180975"/>
            <a:ext cx="8691751" cy="48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6" name="Google Shape;2636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33263" y="1947850"/>
            <a:ext cx="885825" cy="124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7" name="Google Shape;2637;p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34250" y="180975"/>
            <a:ext cx="1543050" cy="1847850"/>
          </a:xfrm>
          <a:prstGeom prst="rect">
            <a:avLst/>
          </a:prstGeom>
          <a:noFill/>
          <a:ln>
            <a:noFill/>
          </a:ln>
        </p:spPr>
      </p:pic>
      <p:sp>
        <p:nvSpPr>
          <p:cNvPr id="2638" name="Google Shape;2638;p57"/>
          <p:cNvSpPr txBox="1"/>
          <p:nvPr/>
        </p:nvSpPr>
        <p:spPr>
          <a:xfrm>
            <a:off x="3261575" y="0"/>
            <a:ext cx="30000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A64D79"/>
                </a:solidFill>
                <a:latin typeface="Itim"/>
                <a:ea typeface="Itim"/>
                <a:cs typeface="Itim"/>
                <a:sym typeface="Itim"/>
              </a:rPr>
              <a:t>Mississippi</a:t>
            </a:r>
            <a:endParaRPr sz="3200">
              <a:solidFill>
                <a:srgbClr val="A64D79"/>
              </a:solidFill>
              <a:latin typeface="Itim"/>
              <a:ea typeface="Itim"/>
              <a:cs typeface="Itim"/>
              <a:sym typeface="It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rgbClr val="A64D79"/>
              </a:solidFill>
              <a:latin typeface="Itim"/>
              <a:ea typeface="Itim"/>
              <a:cs typeface="Itim"/>
              <a:sym typeface="Itim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2" name="Shape 2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3" name="Google Shape;2643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67774" cy="4952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4" name="Google Shape;2644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33263" y="1947850"/>
            <a:ext cx="885825" cy="124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5" name="Google Shape;2645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99888" y="152388"/>
            <a:ext cx="1552575" cy="1876425"/>
          </a:xfrm>
          <a:prstGeom prst="rect">
            <a:avLst/>
          </a:prstGeom>
          <a:noFill/>
          <a:ln>
            <a:noFill/>
          </a:ln>
        </p:spPr>
      </p:pic>
      <p:sp>
        <p:nvSpPr>
          <p:cNvPr id="2646" name="Google Shape;2646;p58"/>
          <p:cNvSpPr txBox="1"/>
          <p:nvPr/>
        </p:nvSpPr>
        <p:spPr>
          <a:xfrm>
            <a:off x="3261575" y="0"/>
            <a:ext cx="30000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A64D79"/>
                </a:solidFill>
                <a:latin typeface="Itim"/>
                <a:ea typeface="Itim"/>
                <a:cs typeface="Itim"/>
                <a:sym typeface="Itim"/>
              </a:rPr>
              <a:t>New Mexico</a:t>
            </a:r>
            <a:endParaRPr sz="3200">
              <a:solidFill>
                <a:srgbClr val="A64D79"/>
              </a:solidFill>
              <a:latin typeface="Itim"/>
              <a:ea typeface="Itim"/>
              <a:cs typeface="Itim"/>
              <a:sym typeface="It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rgbClr val="A64D79"/>
              </a:solidFill>
              <a:latin typeface="Itim"/>
              <a:ea typeface="Itim"/>
              <a:cs typeface="Itim"/>
              <a:sym typeface="Itim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0" name="Shape 2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1" name="Google Shape;2651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782051" cy="4857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2" name="Google Shape;2652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23713" y="1947863"/>
            <a:ext cx="885825" cy="124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3" name="Google Shape;2653;p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91400" y="152388"/>
            <a:ext cx="1485900" cy="1895475"/>
          </a:xfrm>
          <a:prstGeom prst="rect">
            <a:avLst/>
          </a:prstGeom>
          <a:noFill/>
          <a:ln>
            <a:noFill/>
          </a:ln>
        </p:spPr>
      </p:pic>
      <p:sp>
        <p:nvSpPr>
          <p:cNvPr id="2654" name="Google Shape;2654;p59"/>
          <p:cNvSpPr txBox="1"/>
          <p:nvPr/>
        </p:nvSpPr>
        <p:spPr>
          <a:xfrm>
            <a:off x="3261575" y="0"/>
            <a:ext cx="30000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A64D79"/>
                </a:solidFill>
                <a:latin typeface="Itim"/>
                <a:ea typeface="Itim"/>
                <a:cs typeface="Itim"/>
                <a:sym typeface="Itim"/>
              </a:rPr>
              <a:t>South Carolina</a:t>
            </a:r>
            <a:endParaRPr sz="3200">
              <a:solidFill>
                <a:srgbClr val="A64D79"/>
              </a:solidFill>
              <a:latin typeface="Itim"/>
              <a:ea typeface="Itim"/>
              <a:cs typeface="Itim"/>
              <a:sym typeface="It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rgbClr val="A64D79"/>
              </a:solidFill>
              <a:latin typeface="Itim"/>
              <a:ea typeface="Itim"/>
              <a:cs typeface="Itim"/>
              <a:sym typeface="Itim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8" name="Shape 2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9" name="Google Shape;2659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749252" cy="4867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0" name="Google Shape;2660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23713" y="1947863"/>
            <a:ext cx="885825" cy="124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1" name="Google Shape;2661;p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33213" y="152400"/>
            <a:ext cx="1466850" cy="1866900"/>
          </a:xfrm>
          <a:prstGeom prst="rect">
            <a:avLst/>
          </a:prstGeom>
          <a:noFill/>
          <a:ln>
            <a:noFill/>
          </a:ln>
        </p:spPr>
      </p:pic>
      <p:sp>
        <p:nvSpPr>
          <p:cNvPr id="2662" name="Google Shape;2662;p60"/>
          <p:cNvSpPr txBox="1"/>
          <p:nvPr/>
        </p:nvSpPr>
        <p:spPr>
          <a:xfrm>
            <a:off x="3261575" y="0"/>
            <a:ext cx="30000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A64D79"/>
                </a:solidFill>
                <a:latin typeface="Itim"/>
                <a:ea typeface="Itim"/>
                <a:cs typeface="Itim"/>
                <a:sym typeface="Itim"/>
              </a:rPr>
              <a:t>Tennessee</a:t>
            </a:r>
            <a:endParaRPr sz="3200">
              <a:solidFill>
                <a:srgbClr val="A64D79"/>
              </a:solidFill>
              <a:latin typeface="Itim"/>
              <a:ea typeface="Itim"/>
              <a:cs typeface="Itim"/>
              <a:sym typeface="It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rgbClr val="A64D79"/>
              </a:solidFill>
              <a:latin typeface="Itim"/>
              <a:ea typeface="Itim"/>
              <a:cs typeface="Itim"/>
              <a:sym typeface="Itim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6" name="Shape 2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7" name="Google Shape;2667;p61"/>
          <p:cNvSpPr txBox="1"/>
          <p:nvPr>
            <p:ph type="title"/>
          </p:nvPr>
        </p:nvSpPr>
        <p:spPr>
          <a:xfrm>
            <a:off x="518375" y="32300"/>
            <a:ext cx="8107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SNAP % vs Food Deserts (Population Labels)</a:t>
            </a:r>
            <a:endParaRPr/>
          </a:p>
        </p:txBody>
      </p:sp>
      <p:pic>
        <p:nvPicPr>
          <p:cNvPr id="2668" name="Google Shape;2668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8288" y="605000"/>
            <a:ext cx="6315074" cy="453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9" name="Google Shape;2669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19938" y="605000"/>
            <a:ext cx="1019175" cy="1552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0" name="Google Shape;2670;p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48388" y="671663"/>
            <a:ext cx="885825" cy="1247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4" name="Shape 2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5" name="Google Shape;2675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300" y="572700"/>
            <a:ext cx="6896101" cy="4602376"/>
          </a:xfrm>
          <a:prstGeom prst="rect">
            <a:avLst/>
          </a:prstGeom>
          <a:noFill/>
          <a:ln>
            <a:noFill/>
          </a:ln>
        </p:spPr>
      </p:pic>
      <p:sp>
        <p:nvSpPr>
          <p:cNvPr id="2676" name="Google Shape;2676;p62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A64D79"/>
                </a:solidFill>
                <a:latin typeface="Lora"/>
                <a:ea typeface="Lora"/>
                <a:cs typeface="Lora"/>
                <a:sym typeface="Lora"/>
              </a:rPr>
              <a:t>Median Income in 8 New Market States </a:t>
            </a:r>
            <a:endParaRPr b="1">
              <a:solidFill>
                <a:srgbClr val="A64D79"/>
              </a:solidFill>
            </a:endParaRPr>
          </a:p>
        </p:txBody>
      </p:sp>
      <p:pic>
        <p:nvPicPr>
          <p:cNvPr id="2677" name="Google Shape;2677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89213" y="646238"/>
            <a:ext cx="1019175" cy="1552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8" name="Google Shape;2678;p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1" y="4539497"/>
            <a:ext cx="1149627" cy="60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6" name="Shape 2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" name="Google Shape;2447;p37"/>
          <p:cNvSpPr txBox="1"/>
          <p:nvPr>
            <p:ph idx="4294967295" type="title"/>
          </p:nvPr>
        </p:nvSpPr>
        <p:spPr>
          <a:xfrm>
            <a:off x="1589175" y="91825"/>
            <a:ext cx="769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A64D79"/>
                </a:solidFill>
                <a:latin typeface="Lora"/>
                <a:ea typeface="Lora"/>
                <a:cs typeface="Lora"/>
                <a:sym typeface="Lora"/>
              </a:rPr>
              <a:t>Data Science Solutions</a:t>
            </a:r>
            <a:endParaRPr b="1">
              <a:solidFill>
                <a:srgbClr val="A64D79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448" name="Google Shape;2448;p37"/>
          <p:cNvSpPr txBox="1"/>
          <p:nvPr/>
        </p:nvSpPr>
        <p:spPr>
          <a:xfrm>
            <a:off x="1427925" y="885825"/>
            <a:ext cx="7640700" cy="40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latin typeface="Open Sans"/>
                <a:ea typeface="Open Sans"/>
                <a:cs typeface="Open Sans"/>
                <a:sym typeface="Open Sans"/>
              </a:rPr>
              <a:t>Classification</a:t>
            </a: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 : 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Group and rank counties for 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expansion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High Population, High Income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SNAP Eligible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Low Income, Low Access 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Food Deserts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Population Density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latin typeface="Open Sans"/>
                <a:ea typeface="Open Sans"/>
                <a:cs typeface="Open Sans"/>
                <a:sym typeface="Open Sans"/>
              </a:rPr>
              <a:t>Regression: 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Use internal data with demographics  for features importance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Age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Family Size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Geographic 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Income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Retention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449" name="Google Shape;244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4539510"/>
            <a:ext cx="1149627" cy="60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3" name="Shape 2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4" name="Google Shape;2454;p38"/>
          <p:cNvSpPr txBox="1"/>
          <p:nvPr>
            <p:ph type="title"/>
          </p:nvPr>
        </p:nvSpPr>
        <p:spPr>
          <a:xfrm>
            <a:off x="130725" y="1057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400">
                <a:solidFill>
                  <a:srgbClr val="A64D79"/>
                </a:solidFill>
                <a:latin typeface="Lora"/>
                <a:ea typeface="Lora"/>
                <a:cs typeface="Lora"/>
                <a:sym typeface="Lora"/>
              </a:rPr>
              <a:t>How We Grow in 2021</a:t>
            </a:r>
            <a:endParaRPr sz="24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455" name="Google Shape;2455;p38"/>
          <p:cNvSpPr txBox="1"/>
          <p:nvPr>
            <p:ph idx="1" type="body"/>
          </p:nvPr>
        </p:nvSpPr>
        <p:spPr>
          <a:xfrm>
            <a:off x="130725" y="678600"/>
            <a:ext cx="5850900" cy="138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 u="sng">
                <a:solidFill>
                  <a:srgbClr val="202122"/>
                </a:solidFill>
                <a:latin typeface="Lora"/>
                <a:ea typeface="Lora"/>
                <a:cs typeface="Lora"/>
                <a:sym typeface="Lora"/>
              </a:rPr>
              <a:t>Hypothesis</a:t>
            </a:r>
            <a:r>
              <a:rPr b="1" lang="en" sz="1400">
                <a:solidFill>
                  <a:srgbClr val="202122"/>
                </a:solidFill>
                <a:latin typeface="Lora"/>
                <a:ea typeface="Lora"/>
                <a:cs typeface="Lora"/>
                <a:sym typeface="Lora"/>
              </a:rPr>
              <a:t>: </a:t>
            </a:r>
            <a:endParaRPr b="1" sz="1400">
              <a:solidFill>
                <a:srgbClr val="202122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202122"/>
                </a:solidFill>
                <a:latin typeface="Lora"/>
                <a:ea typeface="Lora"/>
                <a:cs typeface="Lora"/>
                <a:sym typeface="Lora"/>
              </a:rPr>
              <a:t>Using government data, strategically target new markets to enter, choosing states and counties to maximize revenue and social impact </a:t>
            </a:r>
            <a:endParaRPr>
              <a:solidFill>
                <a:srgbClr val="202122"/>
              </a:solidFill>
              <a:latin typeface="Lora Regular"/>
              <a:ea typeface="Lora Regular"/>
              <a:cs typeface="Lora Regular"/>
              <a:sym typeface="Lora Regular"/>
            </a:endParaRPr>
          </a:p>
        </p:txBody>
      </p:sp>
      <p:pic>
        <p:nvPicPr>
          <p:cNvPr id="2456" name="Google Shape;245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06050" y="-1049000"/>
            <a:ext cx="3085575" cy="3727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7" name="Google Shape;2457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06050" y="2678825"/>
            <a:ext cx="3510975" cy="246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8" name="Google Shape;2458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1" y="4539510"/>
            <a:ext cx="1149627" cy="604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59" name="Google Shape;2459;p38"/>
          <p:cNvSpPr txBox="1"/>
          <p:nvPr/>
        </p:nvSpPr>
        <p:spPr>
          <a:xfrm>
            <a:off x="3348450" y="2058750"/>
            <a:ext cx="4064100" cy="195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rgbClr val="202122"/>
                </a:solidFill>
                <a:latin typeface="Lora"/>
                <a:ea typeface="Lora"/>
                <a:cs typeface="Lora"/>
                <a:sym typeface="Lora"/>
              </a:rPr>
              <a:t>Risks</a:t>
            </a:r>
            <a:endParaRPr b="1" u="sng">
              <a:solidFill>
                <a:srgbClr val="202122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02122"/>
                </a:solidFill>
                <a:latin typeface="Lora Regular"/>
                <a:ea typeface="Lora Regular"/>
                <a:cs typeface="Lora Regular"/>
                <a:sym typeface="Lora Regular"/>
              </a:rPr>
              <a:t>Snapshot/Out of Date Data</a:t>
            </a:r>
            <a:endParaRPr sz="1200">
              <a:solidFill>
                <a:srgbClr val="202122"/>
              </a:solidFill>
              <a:latin typeface="Lora Regular"/>
              <a:ea typeface="Lora Regular"/>
              <a:cs typeface="Lora Regular"/>
              <a:sym typeface="Lora Regular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02122"/>
                </a:solidFill>
                <a:latin typeface="Lora Regular"/>
                <a:ea typeface="Lora Regular"/>
                <a:cs typeface="Lora Regular"/>
                <a:sym typeface="Lora Regular"/>
              </a:rPr>
              <a:t>Food Deserts Good Markets?</a:t>
            </a:r>
            <a:endParaRPr sz="1200">
              <a:solidFill>
                <a:srgbClr val="202122"/>
              </a:solidFill>
              <a:latin typeface="Lora Regular"/>
              <a:ea typeface="Lora Regular"/>
              <a:cs typeface="Lora Regular"/>
              <a:sym typeface="Lora Regular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02122"/>
                </a:solidFill>
                <a:latin typeface="Lora Regular"/>
                <a:ea typeface="Lora Regular"/>
                <a:cs typeface="Lora Regular"/>
                <a:sym typeface="Lora Regular"/>
              </a:rPr>
              <a:t>State Regulations/Market Barriers</a:t>
            </a:r>
            <a:endParaRPr sz="1200">
              <a:solidFill>
                <a:srgbClr val="202122"/>
              </a:solidFill>
              <a:latin typeface="Lora Regular"/>
              <a:ea typeface="Lora Regular"/>
              <a:cs typeface="Lora Regular"/>
              <a:sym typeface="Lora Regular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rgbClr val="202122"/>
                </a:solidFill>
                <a:latin typeface="Lora Regular"/>
                <a:ea typeface="Lora Regular"/>
                <a:cs typeface="Lora Regular"/>
                <a:sym typeface="Lora Regular"/>
              </a:rPr>
              <a:t>Competition</a:t>
            </a:r>
            <a:endParaRPr b="1" u="sng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460" name="Google Shape;2460;p38"/>
          <p:cNvSpPr txBox="1"/>
          <p:nvPr/>
        </p:nvSpPr>
        <p:spPr>
          <a:xfrm>
            <a:off x="937825" y="4139288"/>
            <a:ext cx="4064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latin typeface="Lora"/>
                <a:ea typeface="Lora"/>
                <a:cs typeface="Lora"/>
                <a:sym typeface="Lora"/>
              </a:rPr>
              <a:t>Measure</a:t>
            </a:r>
            <a:r>
              <a:rPr b="1" lang="en">
                <a:latin typeface="Lora"/>
                <a:ea typeface="Lora"/>
                <a:cs typeface="Lora"/>
                <a:sym typeface="Lora"/>
              </a:rPr>
              <a:t>: </a:t>
            </a:r>
            <a:r>
              <a:rPr lang="en" sz="1300">
                <a:latin typeface="Lora"/>
                <a:ea typeface="Lora"/>
                <a:cs typeface="Lora"/>
                <a:sym typeface="Lora"/>
              </a:rPr>
              <a:t>Growth in both customer segments</a:t>
            </a:r>
            <a:endParaRPr sz="13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461" name="Google Shape;2461;p38"/>
          <p:cNvSpPr txBox="1"/>
          <p:nvPr/>
        </p:nvSpPr>
        <p:spPr>
          <a:xfrm>
            <a:off x="130725" y="1668750"/>
            <a:ext cx="4075200" cy="234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02122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rgbClr val="202122"/>
                </a:solidFill>
                <a:latin typeface="Lora"/>
                <a:ea typeface="Lora"/>
                <a:cs typeface="Lora"/>
                <a:sym typeface="Lora"/>
              </a:rPr>
              <a:t>Datasets</a:t>
            </a:r>
            <a:endParaRPr b="1" u="sng">
              <a:solidFill>
                <a:srgbClr val="202122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02122"/>
                </a:solidFill>
                <a:latin typeface="Lora Regular"/>
                <a:ea typeface="Lora Regular"/>
                <a:cs typeface="Lora Regular"/>
                <a:sym typeface="Lora Regular"/>
              </a:rPr>
              <a:t>US Census Data (2014-2019)</a:t>
            </a:r>
            <a:endParaRPr sz="1200">
              <a:solidFill>
                <a:srgbClr val="202122"/>
              </a:solidFill>
              <a:latin typeface="Lora Regular"/>
              <a:ea typeface="Lora Regular"/>
              <a:cs typeface="Lora Regular"/>
              <a:sym typeface="Lora Regular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02122"/>
                </a:solidFill>
                <a:latin typeface="Lora Regular"/>
                <a:ea typeface="Lora Regular"/>
                <a:cs typeface="Lora Regular"/>
                <a:sym typeface="Lora Regular"/>
              </a:rPr>
              <a:t>USDA Food Atlas (2017)</a:t>
            </a:r>
            <a:endParaRPr sz="1200">
              <a:solidFill>
                <a:srgbClr val="202122"/>
              </a:solidFill>
              <a:latin typeface="Lora Regular"/>
              <a:ea typeface="Lora Regular"/>
              <a:cs typeface="Lora Regular"/>
              <a:sym typeface="Lora Regular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02122"/>
                </a:solidFill>
                <a:latin typeface="Lora Regular"/>
                <a:ea typeface="Lora Regular"/>
                <a:cs typeface="Lora Regular"/>
                <a:sym typeface="Lora Regular"/>
              </a:rPr>
              <a:t>US Bureau of Economic Analysis (2020)</a:t>
            </a:r>
            <a:endParaRPr sz="1200">
              <a:solidFill>
                <a:srgbClr val="202122"/>
              </a:solidFill>
              <a:latin typeface="Lora Regular"/>
              <a:ea typeface="Lora Regular"/>
              <a:cs typeface="Lora Regular"/>
              <a:sym typeface="Lora Regular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rgbClr val="202122"/>
                </a:solidFill>
                <a:latin typeface="Lora Regular"/>
                <a:ea typeface="Lora Regular"/>
                <a:cs typeface="Lora Regular"/>
                <a:sym typeface="Lora Regular"/>
              </a:rPr>
              <a:t>Google Trends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5" name="Shape 2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6" name="Google Shape;2466;p39"/>
          <p:cNvSpPr txBox="1"/>
          <p:nvPr>
            <p:ph type="title"/>
          </p:nvPr>
        </p:nvSpPr>
        <p:spPr>
          <a:xfrm>
            <a:off x="759975" y="1633650"/>
            <a:ext cx="7717200" cy="202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64D79"/>
                </a:solidFill>
                <a:latin typeface="Lora"/>
                <a:ea typeface="Lora"/>
                <a:cs typeface="Lora"/>
                <a:sym typeface="Lora"/>
              </a:rPr>
              <a:t>What is a food desert?</a:t>
            </a:r>
            <a:endParaRPr>
              <a:solidFill>
                <a:srgbClr val="A64D79"/>
              </a:solidFill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2467" name="Google Shape;246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4539510"/>
            <a:ext cx="1149627" cy="60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8" name="Google Shape;246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94374" y="10"/>
            <a:ext cx="1149627" cy="60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2" name="Shape 2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3" name="Google Shape;247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74" name="Google Shape;2474;p40"/>
          <p:cNvSpPr txBox="1"/>
          <p:nvPr/>
        </p:nvSpPr>
        <p:spPr>
          <a:xfrm>
            <a:off x="5778875" y="1558050"/>
            <a:ext cx="3086100" cy="34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lt1"/>
                </a:solidFill>
              </a:rPr>
              <a:t>I</a:t>
            </a:r>
            <a:r>
              <a:rPr b="1" lang="en" sz="1700">
                <a:solidFill>
                  <a:srgbClr val="FFFFFF"/>
                </a:solidFill>
              </a:rPr>
              <a:t>n 2010, the United States Department of Agriculture reported that 23.5 million people in the U.S. lived in "food deserts"</a:t>
            </a:r>
            <a:endParaRPr b="1" sz="17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FFFFFF"/>
                </a:solidFill>
              </a:rPr>
              <a:t>More than one mile from a supermarket in urban or suburban areas and more than 10 miles from a supermarket in rural areas.</a:t>
            </a:r>
            <a:endParaRPr b="1" sz="17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>
                <a:solidFill>
                  <a:srgbClr val="FFFFFF"/>
                </a:solidFill>
              </a:rPr>
              <a:t>https://www.ers.usda.gov/webdocs/publications/45014/30940_err140.pdf</a:t>
            </a:r>
            <a:endParaRPr b="1" sz="6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8" name="Shape 2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9" name="Google Shape;247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47700"/>
            <a:ext cx="9144000" cy="4495800"/>
          </a:xfrm>
          <a:prstGeom prst="rect">
            <a:avLst/>
          </a:prstGeom>
          <a:noFill/>
          <a:ln>
            <a:noFill/>
          </a:ln>
        </p:spPr>
      </p:pic>
      <p:sp>
        <p:nvSpPr>
          <p:cNvPr id="2480" name="Google Shape;2480;p41"/>
          <p:cNvSpPr txBox="1"/>
          <p:nvPr>
            <p:ph type="title"/>
          </p:nvPr>
        </p:nvSpPr>
        <p:spPr>
          <a:xfrm>
            <a:off x="1210647" y="0"/>
            <a:ext cx="6722700" cy="56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720">
                <a:solidFill>
                  <a:srgbClr val="A64D79"/>
                </a:solidFill>
                <a:latin typeface="Lora"/>
                <a:ea typeface="Lora"/>
                <a:cs typeface="Lora"/>
                <a:sym typeface="Lora"/>
              </a:rPr>
              <a:t>Food Deserts Across the United States</a:t>
            </a:r>
            <a:endParaRPr b="1" sz="2720">
              <a:solidFill>
                <a:srgbClr val="A64D79"/>
              </a:solidFill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2481" name="Google Shape;2481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43125" y="4226825"/>
            <a:ext cx="1206776" cy="58018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482" name="Google Shape;2482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1" y="4539510"/>
            <a:ext cx="1149627" cy="604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83" name="Google Shape;2483;p41"/>
          <p:cNvSpPr txBox="1"/>
          <p:nvPr/>
        </p:nvSpPr>
        <p:spPr>
          <a:xfrm>
            <a:off x="7105575" y="628175"/>
            <a:ext cx="18003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A64D79"/>
                </a:solidFill>
                <a:latin typeface="Lora"/>
                <a:ea typeface="Lora"/>
                <a:cs typeface="Lora"/>
                <a:sym typeface="Lora"/>
              </a:rPr>
              <a:t>8,959</a:t>
            </a:r>
            <a:r>
              <a:rPr b="1" lang="en" sz="2100">
                <a:solidFill>
                  <a:srgbClr val="A64D79"/>
                </a:solidFill>
                <a:latin typeface="Lora"/>
                <a:ea typeface="Lora"/>
                <a:cs typeface="Lora"/>
                <a:sym typeface="Lora"/>
              </a:rPr>
              <a:t> </a:t>
            </a:r>
            <a:endParaRPr b="1" sz="2100">
              <a:solidFill>
                <a:srgbClr val="A64D79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A64D79"/>
                </a:solidFill>
                <a:latin typeface="Lora"/>
                <a:ea typeface="Lora"/>
                <a:cs typeface="Lora"/>
                <a:sym typeface="Lora"/>
              </a:rPr>
              <a:t> </a:t>
            </a:r>
            <a:r>
              <a:rPr b="1" lang="en" sz="1200">
                <a:solidFill>
                  <a:srgbClr val="202122"/>
                </a:solidFill>
                <a:latin typeface="Lora"/>
                <a:ea typeface="Lora"/>
                <a:cs typeface="Lora"/>
                <a:sym typeface="Lora"/>
              </a:rPr>
              <a:t>Food Deserts</a:t>
            </a:r>
            <a:endParaRPr b="1" sz="2200">
              <a:solidFill>
                <a:srgbClr val="202122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rgbClr val="A64D7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A64D7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4" name="Google Shape;2484;p41"/>
          <p:cNvSpPr txBox="1"/>
          <p:nvPr/>
        </p:nvSpPr>
        <p:spPr>
          <a:xfrm>
            <a:off x="6721750" y="3740875"/>
            <a:ext cx="38958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A64D79"/>
                </a:solidFill>
                <a:latin typeface="Lora"/>
                <a:ea typeface="Lora"/>
                <a:cs typeface="Lora"/>
                <a:sym typeface="Lora"/>
              </a:rPr>
              <a:t>37,000,000</a:t>
            </a:r>
            <a:endParaRPr b="1" sz="3600">
              <a:solidFill>
                <a:srgbClr val="A64D79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                     </a:t>
            </a:r>
            <a:r>
              <a:rPr b="1" lang="en" sz="1100">
                <a:solidFill>
                  <a:srgbClr val="202122"/>
                </a:solidFill>
                <a:latin typeface="Lora"/>
                <a:ea typeface="Lora"/>
                <a:cs typeface="Lora"/>
                <a:sym typeface="Lora"/>
              </a:rPr>
              <a:t> </a:t>
            </a:r>
            <a:r>
              <a:rPr b="1" lang="en" sz="1200">
                <a:solidFill>
                  <a:srgbClr val="202122"/>
                </a:solidFill>
                <a:latin typeface="Lora"/>
                <a:ea typeface="Lora"/>
                <a:cs typeface="Lora"/>
                <a:sym typeface="Lora"/>
              </a:rPr>
              <a:t>People</a:t>
            </a:r>
            <a:endParaRPr b="1" sz="1200">
              <a:solidFill>
                <a:srgbClr val="202122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485" name="Google Shape;2485;p41"/>
          <p:cNvSpPr txBox="1"/>
          <p:nvPr/>
        </p:nvSpPr>
        <p:spPr>
          <a:xfrm>
            <a:off x="7467525" y="2584750"/>
            <a:ext cx="18003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A64D79"/>
                </a:solidFill>
              </a:rPr>
              <a:t>  </a:t>
            </a:r>
            <a:r>
              <a:rPr b="1" lang="en" sz="3600">
                <a:solidFill>
                  <a:srgbClr val="A64D79"/>
                </a:solidFill>
                <a:latin typeface="Lora"/>
                <a:ea typeface="Lora"/>
                <a:cs typeface="Lora"/>
                <a:sym typeface="Lora"/>
              </a:rPr>
              <a:t>85%</a:t>
            </a:r>
            <a:endParaRPr b="1" sz="2100">
              <a:solidFill>
                <a:srgbClr val="A64D79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A64D79"/>
                </a:solidFill>
                <a:latin typeface="Lora"/>
                <a:ea typeface="Lora"/>
                <a:cs typeface="Lora"/>
                <a:sym typeface="Lora"/>
              </a:rPr>
              <a:t>   </a:t>
            </a:r>
            <a:r>
              <a:rPr b="1" lang="en" sz="1200">
                <a:solidFill>
                  <a:srgbClr val="202122"/>
                </a:solidFill>
                <a:latin typeface="Lora"/>
                <a:ea typeface="Lora"/>
                <a:cs typeface="Lora"/>
                <a:sym typeface="Lora"/>
              </a:rPr>
              <a:t>Urban Areas</a:t>
            </a:r>
            <a:endParaRPr b="1" sz="2200">
              <a:solidFill>
                <a:srgbClr val="202122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rgbClr val="A64D7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A64D7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9" name="Shape 2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0" name="Google Shape;249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374" y="-222437"/>
            <a:ext cx="7898850" cy="5588376"/>
          </a:xfrm>
          <a:prstGeom prst="rect">
            <a:avLst/>
          </a:prstGeom>
          <a:noFill/>
          <a:ln>
            <a:noFill/>
          </a:ln>
        </p:spPr>
      </p:pic>
      <p:sp>
        <p:nvSpPr>
          <p:cNvPr id="2491" name="Google Shape;2491;p42"/>
          <p:cNvSpPr/>
          <p:nvPr/>
        </p:nvSpPr>
        <p:spPr>
          <a:xfrm>
            <a:off x="2171700" y="682463"/>
            <a:ext cx="1714500" cy="3076500"/>
          </a:xfrm>
          <a:prstGeom prst="rect">
            <a:avLst/>
          </a:prstGeom>
          <a:noFill/>
          <a:ln cap="flat" cmpd="sng" w="38100">
            <a:solidFill>
              <a:srgbClr val="20212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2" name="Google Shape;2492;p42"/>
          <p:cNvSpPr/>
          <p:nvPr/>
        </p:nvSpPr>
        <p:spPr>
          <a:xfrm>
            <a:off x="5505450" y="2854150"/>
            <a:ext cx="1666800" cy="1752900"/>
          </a:xfrm>
          <a:prstGeom prst="rect">
            <a:avLst/>
          </a:prstGeom>
          <a:noFill/>
          <a:ln cap="flat" cmpd="sng" w="38100">
            <a:solidFill>
              <a:srgbClr val="20212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3" name="Google Shape;2493;p42"/>
          <p:cNvSpPr txBox="1"/>
          <p:nvPr/>
        </p:nvSpPr>
        <p:spPr>
          <a:xfrm>
            <a:off x="4124325" y="282250"/>
            <a:ext cx="431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74 Million Population including Hawaii/Alaska</a:t>
            </a:r>
            <a:endParaRPr b="1"/>
          </a:p>
        </p:txBody>
      </p:sp>
      <p:cxnSp>
        <p:nvCxnSpPr>
          <p:cNvPr id="2494" name="Google Shape;2494;p42"/>
          <p:cNvCxnSpPr/>
          <p:nvPr/>
        </p:nvCxnSpPr>
        <p:spPr>
          <a:xfrm flipH="1">
            <a:off x="3876750" y="663400"/>
            <a:ext cx="371400" cy="238200"/>
          </a:xfrm>
          <a:prstGeom prst="straightConnector1">
            <a:avLst/>
          </a:prstGeom>
          <a:noFill/>
          <a:ln cap="flat" cmpd="sng" w="28575">
            <a:solidFill>
              <a:srgbClr val="20212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95" name="Google Shape;2495;p42"/>
          <p:cNvCxnSpPr/>
          <p:nvPr/>
        </p:nvCxnSpPr>
        <p:spPr>
          <a:xfrm>
            <a:off x="5610225" y="615775"/>
            <a:ext cx="304800" cy="2200200"/>
          </a:xfrm>
          <a:prstGeom prst="straightConnector1">
            <a:avLst/>
          </a:prstGeom>
          <a:noFill/>
          <a:ln cap="flat" cmpd="sng" w="28575">
            <a:solidFill>
              <a:srgbClr val="20212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96" name="Google Shape;2496;p42"/>
          <p:cNvSpPr txBox="1"/>
          <p:nvPr/>
        </p:nvSpPr>
        <p:spPr>
          <a:xfrm>
            <a:off x="1170000" y="4835713"/>
            <a:ext cx="4202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">
              <a:solidFill>
                <a:srgbClr val="A64D79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">
                <a:solidFill>
                  <a:srgbClr val="A64D79"/>
                </a:solidFill>
                <a:latin typeface="Merriweather"/>
                <a:ea typeface="Merriweather"/>
                <a:cs typeface="Merriweather"/>
                <a:sym typeface="Merriweather"/>
              </a:rPr>
              <a:t>**https://static1.squarespace.com/static/576072d47da24f674fa39bdb/t/604a82db69a44e2ca2f9823d/1615495957171/210309-IF-ImpactReport-Final.pdf</a:t>
            </a:r>
            <a:endParaRPr/>
          </a:p>
        </p:txBody>
      </p:sp>
      <p:pic>
        <p:nvPicPr>
          <p:cNvPr id="2497" name="Google Shape;2497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" y="4568885"/>
            <a:ext cx="1149627" cy="60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1" name="Shape 2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2" name="Google Shape;2502;p43"/>
          <p:cNvSpPr txBox="1"/>
          <p:nvPr/>
        </p:nvSpPr>
        <p:spPr>
          <a:xfrm>
            <a:off x="5470225" y="2571750"/>
            <a:ext cx="40641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Eliminate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-Low Density States 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-High Transportation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-States with the 30-50% penetration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03" name="Google Shape;2503;p43"/>
          <p:cNvSpPr txBox="1"/>
          <p:nvPr>
            <p:ph idx="1" type="body"/>
          </p:nvPr>
        </p:nvSpPr>
        <p:spPr>
          <a:xfrm>
            <a:off x="5470225" y="1135325"/>
            <a:ext cx="3619500" cy="195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202122"/>
                </a:solidFill>
                <a:latin typeface="Lora"/>
                <a:ea typeface="Lora"/>
                <a:cs typeface="Lora"/>
                <a:sym typeface="Lora"/>
              </a:rPr>
              <a:t>Population Density to Capture large population with low carbon footprint</a:t>
            </a:r>
            <a:endParaRPr sz="1400">
              <a:solidFill>
                <a:srgbClr val="202122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 sz="1500">
                <a:solidFill>
                  <a:srgbClr val="E69138"/>
                </a:solidFill>
                <a:latin typeface="Lora"/>
                <a:ea typeface="Lora"/>
                <a:cs typeface="Lora"/>
                <a:sym typeface="Lora"/>
              </a:rPr>
              <a:t>Orange States</a:t>
            </a:r>
            <a:r>
              <a:rPr b="1" lang="en" sz="15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:</a:t>
            </a:r>
            <a:r>
              <a:rPr lang="en" sz="14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 </a:t>
            </a:r>
            <a:r>
              <a:rPr lang="en" sz="1400">
                <a:solidFill>
                  <a:srgbClr val="202122"/>
                </a:solidFill>
                <a:latin typeface="Lora"/>
                <a:ea typeface="Lora"/>
                <a:cs typeface="Lora"/>
                <a:sym typeface="Lora"/>
              </a:rPr>
              <a:t>Imperfect Foods launched end Q4 2020</a:t>
            </a:r>
            <a:endParaRPr sz="1400">
              <a:solidFill>
                <a:srgbClr val="202122"/>
              </a:solidFill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2504" name="Google Shape;2504;p43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5" y="1005687"/>
            <a:ext cx="5286276" cy="2905725"/>
          </a:xfrm>
          <a:prstGeom prst="rect">
            <a:avLst/>
          </a:prstGeom>
          <a:noFill/>
          <a:ln>
            <a:noFill/>
          </a:ln>
        </p:spPr>
      </p:pic>
      <p:sp>
        <p:nvSpPr>
          <p:cNvPr id="2505" name="Google Shape;2505;p43"/>
          <p:cNvSpPr txBox="1"/>
          <p:nvPr>
            <p:ph type="title"/>
          </p:nvPr>
        </p:nvSpPr>
        <p:spPr>
          <a:xfrm>
            <a:off x="86050" y="2183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A64D79"/>
                </a:solidFill>
                <a:latin typeface="Merriweather"/>
                <a:ea typeface="Merriweather"/>
                <a:cs typeface="Merriweather"/>
                <a:sym typeface="Merriweather"/>
              </a:rPr>
              <a:t>Where to Next?</a:t>
            </a:r>
            <a:endParaRPr sz="2400"/>
          </a:p>
        </p:txBody>
      </p:sp>
      <p:pic>
        <p:nvPicPr>
          <p:cNvPr id="2506" name="Google Shape;2506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94374" y="4539510"/>
            <a:ext cx="1149627" cy="604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07" name="Google Shape;2507;p43"/>
          <p:cNvSpPr/>
          <p:nvPr/>
        </p:nvSpPr>
        <p:spPr>
          <a:xfrm>
            <a:off x="4279625" y="2930250"/>
            <a:ext cx="228900" cy="271500"/>
          </a:xfrm>
          <a:prstGeom prst="noSmoking">
            <a:avLst>
              <a:gd fmla="val 18750" name="adj"/>
            </a:avLst>
          </a:prstGeom>
          <a:solidFill>
            <a:srgbClr val="A64D7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8" name="Google Shape;2508;p43"/>
          <p:cNvSpPr/>
          <p:nvPr/>
        </p:nvSpPr>
        <p:spPr>
          <a:xfrm>
            <a:off x="3680300" y="2930250"/>
            <a:ext cx="228900" cy="271500"/>
          </a:xfrm>
          <a:prstGeom prst="noSmoking">
            <a:avLst>
              <a:gd fmla="val 18750" name="adj"/>
            </a:avLst>
          </a:prstGeom>
          <a:solidFill>
            <a:srgbClr val="A64D7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9" name="Google Shape;2509;p43"/>
          <p:cNvSpPr/>
          <p:nvPr/>
        </p:nvSpPr>
        <p:spPr>
          <a:xfrm>
            <a:off x="4508513" y="2930250"/>
            <a:ext cx="228900" cy="271500"/>
          </a:xfrm>
          <a:prstGeom prst="noSmoking">
            <a:avLst>
              <a:gd fmla="val 18750" name="adj"/>
            </a:avLst>
          </a:prstGeom>
          <a:solidFill>
            <a:srgbClr val="A64D7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0" name="Google Shape;2510;p43"/>
          <p:cNvSpPr/>
          <p:nvPr/>
        </p:nvSpPr>
        <p:spPr>
          <a:xfrm>
            <a:off x="3416025" y="2930250"/>
            <a:ext cx="228900" cy="271500"/>
          </a:xfrm>
          <a:prstGeom prst="noSmoking">
            <a:avLst>
              <a:gd fmla="val 18750" name="adj"/>
            </a:avLst>
          </a:prstGeom>
          <a:solidFill>
            <a:srgbClr val="A64D7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1" name="Google Shape;2511;p43"/>
          <p:cNvSpPr/>
          <p:nvPr/>
        </p:nvSpPr>
        <p:spPr>
          <a:xfrm>
            <a:off x="2552425" y="2930250"/>
            <a:ext cx="228900" cy="271500"/>
          </a:xfrm>
          <a:prstGeom prst="noSmoking">
            <a:avLst>
              <a:gd fmla="val 18750" name="adj"/>
            </a:avLst>
          </a:prstGeom>
          <a:solidFill>
            <a:srgbClr val="A64D7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2" name="Google Shape;2512;p43"/>
          <p:cNvSpPr/>
          <p:nvPr/>
        </p:nvSpPr>
        <p:spPr>
          <a:xfrm>
            <a:off x="4737413" y="2930250"/>
            <a:ext cx="228900" cy="271500"/>
          </a:xfrm>
          <a:prstGeom prst="noSmoking">
            <a:avLst>
              <a:gd fmla="val 18750" name="adj"/>
            </a:avLst>
          </a:prstGeom>
          <a:solidFill>
            <a:srgbClr val="A64D7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3" name="Google Shape;2513;p43"/>
          <p:cNvSpPr/>
          <p:nvPr/>
        </p:nvSpPr>
        <p:spPr>
          <a:xfrm>
            <a:off x="1966850" y="2571750"/>
            <a:ext cx="288900" cy="630000"/>
          </a:xfrm>
          <a:prstGeom prst="noSmoking">
            <a:avLst>
              <a:gd fmla="val 18750" name="adj"/>
            </a:avLst>
          </a:prstGeom>
          <a:solidFill>
            <a:srgbClr val="A64D7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Food Doodles Strategy by Slidesgo">
  <a:themeElements>
    <a:clrScheme name="Simple Light">
      <a:dk1>
        <a:srgbClr val="5E31CC"/>
      </a:dk1>
      <a:lt1>
        <a:srgbClr val="FFDAF8"/>
      </a:lt1>
      <a:dk2>
        <a:srgbClr val="5E31CC"/>
      </a:dk2>
      <a:lt2>
        <a:srgbClr val="FFDAF8"/>
      </a:lt2>
      <a:accent1>
        <a:srgbClr val="FFFFFF"/>
      </a:accent1>
      <a:accent2>
        <a:srgbClr val="5CF64A"/>
      </a:accent2>
      <a:accent3>
        <a:srgbClr val="43B929"/>
      </a:accent3>
      <a:accent4>
        <a:srgbClr val="5E31CC"/>
      </a:accent4>
      <a:accent5>
        <a:srgbClr val="FFDAF8"/>
      </a:accent5>
      <a:accent6>
        <a:srgbClr val="FFDAF8"/>
      </a:accent6>
      <a:hlink>
        <a:srgbClr val="43B92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